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16"/>
  </p:notesMasterIdLst>
  <p:handoutMasterIdLst>
    <p:handoutMasterId r:id="rId17"/>
  </p:handoutMasterIdLst>
  <p:sldIdLst>
    <p:sldId id="1130" r:id="rId6"/>
    <p:sldId id="648" r:id="rId7"/>
    <p:sldId id="1119" r:id="rId8"/>
    <p:sldId id="1124" r:id="rId9"/>
    <p:sldId id="1127" r:id="rId10"/>
    <p:sldId id="1129" r:id="rId11"/>
    <p:sldId id="1125" r:id="rId12"/>
    <p:sldId id="1126" r:id="rId13"/>
    <p:sldId id="1118" r:id="rId14"/>
    <p:sldId id="1106" r:id="rId15"/>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30"/>
            <p14:sldId id="648"/>
            <p14:sldId id="1119"/>
            <p14:sldId id="1124"/>
            <p14:sldId id="1127"/>
            <p14:sldId id="1129"/>
            <p14:sldId id="1125"/>
            <p14:sldId id="1126"/>
            <p14:sldId id="1118"/>
            <p14:sldId id="1106"/>
          </p14:sldIdLst>
        </p14:section>
      </p14:sectionLst>
    </p:ext>
    <p:ext uri="{EFAFB233-063F-42B5-8137-9DF3F51BA10A}">
      <p15:sldGuideLst xmlns=""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84780" autoAdjust="0"/>
  </p:normalViewPr>
  <p:slideViewPr>
    <p:cSldViewPr snapToGrid="0">
      <p:cViewPr varScale="1">
        <p:scale>
          <a:sx n="60" d="100"/>
          <a:sy n="60" d="100"/>
        </p:scale>
        <p:origin x="-1092"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E6641FE-B5F4-4A19-BC20-253655F34A22}">
      <dgm:prSet phldrT="[文本]"/>
      <dgm:spPr/>
      <dgm:t>
        <a:bodyPr/>
        <a:lstStyle/>
        <a:p>
          <a:r>
            <a:rPr lang="en-US" altLang="zh-CN" dirty="0" smtClean="0">
              <a:latin typeface="微软雅黑" panose="020B0503020204020204" pitchFamily="34" charset="-122"/>
              <a:ea typeface="微软雅黑" panose="020B0503020204020204" pitchFamily="34" charset="-122"/>
            </a:rPr>
            <a:t>Worksheets</a:t>
          </a:r>
          <a:r>
            <a:rPr lang="zh-CN" altLang="en-US" dirty="0" smtClean="0">
              <a:latin typeface="微软雅黑" panose="020B0503020204020204" pitchFamily="34" charset="-122"/>
              <a:ea typeface="微软雅黑" panose="020B0503020204020204" pitchFamily="34" charset="-122"/>
            </a:rPr>
            <a:t>工作表对象</a:t>
          </a:r>
          <a:endParaRPr lang="en-US" dirty="0">
            <a:latin typeface="微软雅黑" panose="020B0503020204020204" pitchFamily="34" charset="-122"/>
            <a:ea typeface="微软雅黑" panose="020B0503020204020204" pitchFamily="34" charset="-122"/>
          </a:endParaRPr>
        </a:p>
      </dgm:t>
    </dgm:pt>
    <dgm:pt modelId="{74C827AC-F6FD-47D6-BF33-7485CD00516E}" type="par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88FE1D54-FA3C-4E4D-8F43-65C9564CC64B}" type="sib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DD82D004-AE8A-4961-B842-7D381142C71F}">
      <dgm:prSet phldrT="[文本]"/>
      <dgm:spPr/>
      <dgm:t>
        <a:bodyPr/>
        <a:lstStyle/>
        <a:p>
          <a:r>
            <a:rPr lang="en-US" altLang="zh-CN" dirty="0" smtClean="0">
              <a:latin typeface="微软雅黑" panose="020B0503020204020204" pitchFamily="34" charset="-122"/>
              <a:ea typeface="微软雅黑" panose="020B0503020204020204" pitchFamily="34" charset="-122"/>
            </a:rPr>
            <a:t>Application</a:t>
          </a:r>
          <a:r>
            <a:rPr lang="zh-CN" altLang="en-US" dirty="0" smtClean="0">
              <a:latin typeface="微软雅黑" panose="020B0503020204020204" pitchFamily="34" charset="-122"/>
              <a:ea typeface="微软雅黑" panose="020B0503020204020204" pitchFamily="34" charset="-122"/>
            </a:rPr>
            <a:t>主程序对象</a:t>
          </a:r>
          <a:endParaRPr lang="en-US" dirty="0">
            <a:latin typeface="微软雅黑" panose="020B0503020204020204" pitchFamily="34" charset="-122"/>
            <a:ea typeface="微软雅黑" panose="020B0503020204020204" pitchFamily="34" charset="-122"/>
          </a:endParaRPr>
        </a:p>
      </dgm:t>
    </dgm:pt>
    <dgm:pt modelId="{9C9CFC7A-917B-4DD3-9E8C-0430120558F1}" type="par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BF52B89A-CBAA-4B66-AD02-D27B4D868B8B}" type="sib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8E92C0D9-568C-4A11-8A3B-5D3848C5C6DA}">
      <dgm:prSet phldrT="[文本]"/>
      <dgm:spPr/>
      <dgm:t>
        <a:bodyPr/>
        <a:lstStyle/>
        <a:p>
          <a:r>
            <a:rPr lang="zh-CN" altLang="en-US" dirty="0" smtClean="0">
              <a:latin typeface="微软雅黑" panose="020B0503020204020204" pitchFamily="34" charset="-122"/>
              <a:ea typeface="微软雅黑" panose="020B0503020204020204" pitchFamily="34" charset="-122"/>
            </a:rPr>
            <a:t>课程小结及课后练习</a:t>
          </a:r>
          <a:endParaRPr lang="en-US" dirty="0">
            <a:latin typeface="微软雅黑" panose="020B0503020204020204" pitchFamily="34" charset="-122"/>
            <a:ea typeface="微软雅黑" panose="020B0503020204020204" pitchFamily="34" charset="-122"/>
          </a:endParaRPr>
        </a:p>
      </dgm:t>
    </dgm:pt>
    <dgm:pt modelId="{4A3E0598-85AC-4DEF-B795-E0C4A45FA9F6}" type="parTrans" cxnId="{FB08DED4-50CE-4971-B0ED-C354E8A7D657}">
      <dgm:prSet/>
      <dgm:spPr/>
      <dgm:t>
        <a:bodyPr/>
        <a:lstStyle/>
        <a:p>
          <a:endParaRPr lang="zh-CN" altLang="en-US"/>
        </a:p>
      </dgm:t>
    </dgm:pt>
    <dgm:pt modelId="{E7AA48B2-4F81-4D45-BD09-89A19E1241CF}" type="sibTrans" cxnId="{FB08DED4-50CE-4971-B0ED-C354E8A7D657}">
      <dgm:prSet/>
      <dgm:spPr/>
      <dgm:t>
        <a:bodyPr/>
        <a:lstStyle/>
        <a:p>
          <a:endParaRPr lang="zh-CN" altLang="en-US"/>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3"/>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3"/>
      <dgm:spPr/>
    </dgm:pt>
    <dgm:pt modelId="{61D1397A-EFB0-4EC7-98B0-FD5269F6E264}" type="pres">
      <dgm:prSet presAssocID="{9B66F7CD-5C02-4D59-AB56-2CAC8D173266}" presName="dstNode" presStyleLbl="node1" presStyleIdx="0" presStyleCnt="3"/>
      <dgm:spPr/>
    </dgm:pt>
    <dgm:pt modelId="{A525391E-456B-4FB1-8D96-4E0DC43C643B}" type="pres">
      <dgm:prSet presAssocID="{4E6641FE-B5F4-4A19-BC20-253655F34A22}" presName="text_1" presStyleLbl="node1" presStyleIdx="0" presStyleCnt="3">
        <dgm:presLayoutVars>
          <dgm:bulletEnabled val="1"/>
        </dgm:presLayoutVars>
      </dgm:prSet>
      <dgm:spPr/>
      <dgm:t>
        <a:bodyPr/>
        <a:lstStyle/>
        <a:p>
          <a:endParaRPr lang="en-US"/>
        </a:p>
      </dgm:t>
    </dgm:pt>
    <dgm:pt modelId="{A017A3E4-7C5F-4DED-9180-4076C050316B}" type="pres">
      <dgm:prSet presAssocID="{4E6641FE-B5F4-4A19-BC20-253655F34A22}" presName="accent_1" presStyleCnt="0"/>
      <dgm:spPr/>
    </dgm:pt>
    <dgm:pt modelId="{CEAF5CDE-7ACE-4FCC-A6A9-5B276A468D80}" type="pres">
      <dgm:prSet presAssocID="{4E6641FE-B5F4-4A19-BC20-253655F34A22}" presName="accentRepeatNode" presStyleLbl="solidFgAcc1" presStyleIdx="0" presStyleCnt="3"/>
      <dgm:spPr>
        <a:effectLst>
          <a:outerShdw blurRad="63500" sx="107000" sy="107000" algn="ctr" rotWithShape="0">
            <a:prstClr val="black">
              <a:alpha val="40000"/>
            </a:prstClr>
          </a:outerShdw>
        </a:effectLst>
      </dgm:spPr>
      <dgm:t>
        <a:bodyPr/>
        <a:lstStyle/>
        <a:p>
          <a:endParaRPr lang="zh-CN" altLang="en-US"/>
        </a:p>
      </dgm:t>
    </dgm:pt>
    <dgm:pt modelId="{C3902F02-2AE6-4A58-BB25-3B9C3FAF8EF6}" type="pres">
      <dgm:prSet presAssocID="{DD82D004-AE8A-4961-B842-7D381142C71F}" presName="text_2" presStyleLbl="node1" presStyleIdx="1" presStyleCnt="3">
        <dgm:presLayoutVars>
          <dgm:bulletEnabled val="1"/>
        </dgm:presLayoutVars>
      </dgm:prSet>
      <dgm:spPr/>
      <dgm:t>
        <a:bodyPr/>
        <a:lstStyle/>
        <a:p>
          <a:endParaRPr lang="en-US"/>
        </a:p>
      </dgm:t>
    </dgm:pt>
    <dgm:pt modelId="{BD70C0AA-C151-48A7-B98F-5856A01B425C}" type="pres">
      <dgm:prSet presAssocID="{DD82D004-AE8A-4961-B842-7D381142C71F}" presName="accent_2" presStyleCnt="0"/>
      <dgm:spPr/>
    </dgm:pt>
    <dgm:pt modelId="{3E7326FE-E741-4818-8C78-EEA5D4E7ABA7}" type="pres">
      <dgm:prSet presAssocID="{DD82D004-AE8A-4961-B842-7D381142C71F}" presName="accentRepeatNode" presStyleLbl="solidFgAcc1" presStyleIdx="1" presStyleCnt="3"/>
      <dgm:spPr>
        <a:effectLst>
          <a:outerShdw blurRad="63500" sx="107000" sy="107000" algn="ctr" rotWithShape="0">
            <a:prstClr val="black">
              <a:alpha val="40000"/>
            </a:prstClr>
          </a:outerShdw>
        </a:effectLst>
      </dgm:spPr>
      <dgm:t>
        <a:bodyPr/>
        <a:lstStyle/>
        <a:p>
          <a:endParaRPr lang="zh-CN" altLang="en-US"/>
        </a:p>
      </dgm:t>
    </dgm:pt>
    <dgm:pt modelId="{43E99921-6BA7-4E3F-A952-E94D2412218E}" type="pres">
      <dgm:prSet presAssocID="{8E92C0D9-568C-4A11-8A3B-5D3848C5C6DA}" presName="text_3" presStyleLbl="node1" presStyleIdx="2" presStyleCnt="3">
        <dgm:presLayoutVars>
          <dgm:bulletEnabled val="1"/>
        </dgm:presLayoutVars>
      </dgm:prSet>
      <dgm:spPr/>
      <dgm:t>
        <a:bodyPr/>
        <a:lstStyle/>
        <a:p>
          <a:endParaRPr lang="zh-CN" altLang="en-US"/>
        </a:p>
      </dgm:t>
    </dgm:pt>
    <dgm:pt modelId="{2EC3EA60-9B9C-4196-AD86-BECE3228A274}" type="pres">
      <dgm:prSet presAssocID="{8E92C0D9-568C-4A11-8A3B-5D3848C5C6DA}" presName="accent_3" presStyleCnt="0"/>
      <dgm:spPr/>
    </dgm:pt>
    <dgm:pt modelId="{CB776D93-6AB3-4892-B624-464F0568572C}" type="pres">
      <dgm:prSet presAssocID="{8E92C0D9-568C-4A11-8A3B-5D3848C5C6DA}" presName="accentRepeatNode" presStyleLbl="solidFgAcc1" presStyleIdx="2" presStyleCnt="3"/>
      <dgm:spPr>
        <a:effectLst>
          <a:outerShdw blurRad="63500" sx="102000" sy="102000" algn="ctr" rotWithShape="0">
            <a:prstClr val="black">
              <a:alpha val="40000"/>
            </a:prstClr>
          </a:outerShdw>
        </a:effectLst>
      </dgm:spPr>
      <dgm:t>
        <a:bodyPr/>
        <a:lstStyle/>
        <a:p>
          <a:endParaRPr lang="zh-CN" altLang="en-US"/>
        </a:p>
      </dgm:t>
    </dgm:pt>
  </dgm:ptLst>
  <dgm:cxnLst>
    <dgm:cxn modelId="{5B31A001-581A-4B20-82EE-6087815D71F8}" type="presOf" srcId="{DD82D004-AE8A-4961-B842-7D381142C71F}" destId="{C3902F02-2AE6-4A58-BB25-3B9C3FAF8EF6}" srcOrd="0" destOrd="0" presId="urn:microsoft.com/office/officeart/2008/layout/VerticalCurvedList"/>
    <dgm:cxn modelId="{A70B74CC-0CC7-437F-A0B5-73676E9A5256}" type="presOf" srcId="{88FE1D54-FA3C-4E4D-8F43-65C9564CC64B}" destId="{BC9B1693-3E06-4F06-9695-14DAB2F73F1E}" srcOrd="0" destOrd="0" presId="urn:microsoft.com/office/officeart/2008/layout/VerticalCurvedList"/>
    <dgm:cxn modelId="{B59DAA97-E7B8-4983-A8F6-0057E3402FF4}" srcId="{9B66F7CD-5C02-4D59-AB56-2CAC8D173266}" destId="{DD82D004-AE8A-4961-B842-7D381142C71F}" srcOrd="1" destOrd="0" parTransId="{9C9CFC7A-917B-4DD3-9E8C-0430120558F1}" sibTransId="{BF52B89A-CBAA-4B66-AD02-D27B4D868B8B}"/>
    <dgm:cxn modelId="{FB08DED4-50CE-4971-B0ED-C354E8A7D657}" srcId="{9B66F7CD-5C02-4D59-AB56-2CAC8D173266}" destId="{8E92C0D9-568C-4A11-8A3B-5D3848C5C6DA}" srcOrd="2" destOrd="0" parTransId="{4A3E0598-85AC-4DEF-B795-E0C4A45FA9F6}" sibTransId="{E7AA48B2-4F81-4D45-BD09-89A19E1241CF}"/>
    <dgm:cxn modelId="{51E5AC1A-A8D8-4EF2-88B7-81C14C874E20}" type="presOf" srcId="{9B66F7CD-5C02-4D59-AB56-2CAC8D173266}" destId="{5A16059F-BD97-4ECE-AD88-D729903EFB0B}" srcOrd="0" destOrd="0" presId="urn:microsoft.com/office/officeart/2008/layout/VerticalCurvedList"/>
    <dgm:cxn modelId="{51270ACC-9462-46D9-B4A4-23F16FB997C8}" srcId="{9B66F7CD-5C02-4D59-AB56-2CAC8D173266}" destId="{4E6641FE-B5F4-4A19-BC20-253655F34A22}" srcOrd="0" destOrd="0" parTransId="{74C827AC-F6FD-47D6-BF33-7485CD00516E}" sibTransId="{88FE1D54-FA3C-4E4D-8F43-65C9564CC64B}"/>
    <dgm:cxn modelId="{B2F0BF42-EEE4-40A7-9E3E-A48FC0EC3165}" type="presOf" srcId="{4E6641FE-B5F4-4A19-BC20-253655F34A22}" destId="{A525391E-456B-4FB1-8D96-4E0DC43C643B}" srcOrd="0" destOrd="0" presId="urn:microsoft.com/office/officeart/2008/layout/VerticalCurvedList"/>
    <dgm:cxn modelId="{4D8D9937-DC5E-453A-A24E-0CC1F415B28E}" type="presOf" srcId="{8E92C0D9-568C-4A11-8A3B-5D3848C5C6DA}" destId="{43E99921-6BA7-4E3F-A952-E94D2412218E}" srcOrd="0" destOrd="0" presId="urn:microsoft.com/office/officeart/2008/layout/VerticalCurvedList"/>
    <dgm:cxn modelId="{43A56F7C-3751-405C-8A62-513DE52EC6E0}" type="presParOf" srcId="{5A16059F-BD97-4ECE-AD88-D729903EFB0B}" destId="{73FB3BB1-EC19-4D4B-AB5E-472D8AB9ED7D}" srcOrd="0" destOrd="0" presId="urn:microsoft.com/office/officeart/2008/layout/VerticalCurvedList"/>
    <dgm:cxn modelId="{2969CE31-C3D1-44FE-A620-1208DE8C1006}" type="presParOf" srcId="{73FB3BB1-EC19-4D4B-AB5E-472D8AB9ED7D}" destId="{D0D916AE-B745-4633-B174-DB8009A47EC6}" srcOrd="0" destOrd="0" presId="urn:microsoft.com/office/officeart/2008/layout/VerticalCurvedList"/>
    <dgm:cxn modelId="{9F3B2AC7-6970-41CE-B5C3-B0BFAE72337F}" type="presParOf" srcId="{D0D916AE-B745-4633-B174-DB8009A47EC6}" destId="{EA6797E9-516D-4B07-B076-038E980C99BC}" srcOrd="0" destOrd="0" presId="urn:microsoft.com/office/officeart/2008/layout/VerticalCurvedList"/>
    <dgm:cxn modelId="{8B041224-413C-49F9-B5AA-933BA0A77489}" type="presParOf" srcId="{D0D916AE-B745-4633-B174-DB8009A47EC6}" destId="{BC9B1693-3E06-4F06-9695-14DAB2F73F1E}" srcOrd="1" destOrd="0" presId="urn:microsoft.com/office/officeart/2008/layout/VerticalCurvedList"/>
    <dgm:cxn modelId="{CEF9C885-D454-4CB8-965B-0B975BA2AFA0}" type="presParOf" srcId="{D0D916AE-B745-4633-B174-DB8009A47EC6}" destId="{FFB346DC-967C-4B24-981F-A5C2F8E1857D}" srcOrd="2" destOrd="0" presId="urn:microsoft.com/office/officeart/2008/layout/VerticalCurvedList"/>
    <dgm:cxn modelId="{94DFB3FB-CC5F-4F27-BEEC-F6A5DD4003FA}" type="presParOf" srcId="{D0D916AE-B745-4633-B174-DB8009A47EC6}" destId="{61D1397A-EFB0-4EC7-98B0-FD5269F6E264}" srcOrd="3" destOrd="0" presId="urn:microsoft.com/office/officeart/2008/layout/VerticalCurvedList"/>
    <dgm:cxn modelId="{6AE82D13-6B82-42F7-BDC1-F5476F96132E}" type="presParOf" srcId="{73FB3BB1-EC19-4D4B-AB5E-472D8AB9ED7D}" destId="{A525391E-456B-4FB1-8D96-4E0DC43C643B}" srcOrd="1" destOrd="0" presId="urn:microsoft.com/office/officeart/2008/layout/VerticalCurvedList"/>
    <dgm:cxn modelId="{5474C7BC-278B-48F4-8715-D1AE65E45946}" type="presParOf" srcId="{73FB3BB1-EC19-4D4B-AB5E-472D8AB9ED7D}" destId="{A017A3E4-7C5F-4DED-9180-4076C050316B}" srcOrd="2" destOrd="0" presId="urn:microsoft.com/office/officeart/2008/layout/VerticalCurvedList"/>
    <dgm:cxn modelId="{BC655927-3EC9-47F3-BE6C-C44700D3A09C}" type="presParOf" srcId="{A017A3E4-7C5F-4DED-9180-4076C050316B}" destId="{CEAF5CDE-7ACE-4FCC-A6A9-5B276A468D80}" srcOrd="0" destOrd="0" presId="urn:microsoft.com/office/officeart/2008/layout/VerticalCurvedList"/>
    <dgm:cxn modelId="{5E9947B0-824B-4462-87D2-6D3D2E274553}" type="presParOf" srcId="{73FB3BB1-EC19-4D4B-AB5E-472D8AB9ED7D}" destId="{C3902F02-2AE6-4A58-BB25-3B9C3FAF8EF6}" srcOrd="3" destOrd="0" presId="urn:microsoft.com/office/officeart/2008/layout/VerticalCurvedList"/>
    <dgm:cxn modelId="{B014C74E-EA31-4349-9919-12794884DF5A}" type="presParOf" srcId="{73FB3BB1-EC19-4D4B-AB5E-472D8AB9ED7D}" destId="{BD70C0AA-C151-48A7-B98F-5856A01B425C}" srcOrd="4" destOrd="0" presId="urn:microsoft.com/office/officeart/2008/layout/VerticalCurvedList"/>
    <dgm:cxn modelId="{FFFCAB10-B728-47B4-92FB-1964A7C9C443}" type="presParOf" srcId="{BD70C0AA-C151-48A7-B98F-5856A01B425C}" destId="{3E7326FE-E741-4818-8C78-EEA5D4E7ABA7}" srcOrd="0" destOrd="0" presId="urn:microsoft.com/office/officeart/2008/layout/VerticalCurvedList"/>
    <dgm:cxn modelId="{5CB6F88A-E96D-4CF7-AE0E-CEAD6936CE27}" type="presParOf" srcId="{73FB3BB1-EC19-4D4B-AB5E-472D8AB9ED7D}" destId="{43E99921-6BA7-4E3F-A952-E94D2412218E}" srcOrd="5" destOrd="0" presId="urn:microsoft.com/office/officeart/2008/layout/VerticalCurvedList"/>
    <dgm:cxn modelId="{C41A4758-A7D1-4A56-9BB1-DFC08F0F1245}" type="presParOf" srcId="{73FB3BB1-EC19-4D4B-AB5E-472D8AB9ED7D}" destId="{2EC3EA60-9B9C-4196-AD86-BECE3228A274}" srcOrd="6" destOrd="0" presId="urn:microsoft.com/office/officeart/2008/layout/VerticalCurvedList"/>
    <dgm:cxn modelId="{D03D57BE-C9F8-4B6D-8A84-B46AF7CF8E5B}" type="presParOf" srcId="{2EC3EA60-9B9C-4196-AD86-BECE3228A274}" destId="{CB776D93-6AB3-4892-B624-464F056857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en-US" altLang="zh-CN" dirty="0" smtClean="0">
              <a:latin typeface="微软雅黑" panose="020B0503020204020204" pitchFamily="34" charset="-122"/>
              <a:ea typeface="微软雅黑" panose="020B0503020204020204" pitchFamily="34" charset="-122"/>
            </a:rPr>
            <a:t>Select</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en-US" altLang="zh-CN" dirty="0" smtClean="0">
              <a:latin typeface="微软雅黑" panose="020B0503020204020204" pitchFamily="34" charset="-122"/>
              <a:ea typeface="微软雅黑" panose="020B0503020204020204" pitchFamily="34" charset="-122"/>
            </a:rPr>
            <a:t>Add</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en-US" altLang="zh-CN" dirty="0" smtClean="0">
              <a:latin typeface="微软雅黑" panose="020B0503020204020204" pitchFamily="34" charset="-122"/>
              <a:ea typeface="微软雅黑" panose="020B0503020204020204" pitchFamily="34" charset="-122"/>
            </a:rPr>
            <a:t>Delete</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AE58901C-0120-402C-B681-205380D3E046}">
      <dgm:prSet phldrT="[文本]"/>
      <dgm:spPr/>
      <dgm:t>
        <a:bodyPr/>
        <a:lstStyle/>
        <a:p>
          <a:r>
            <a:rPr lang="en-US" dirty="0" smtClean="0">
              <a:latin typeface="微软雅黑" panose="020B0503020204020204" pitchFamily="34" charset="-122"/>
              <a:ea typeface="微软雅黑" panose="020B0503020204020204" pitchFamily="34" charset="-122"/>
            </a:rPr>
            <a:t>C</a:t>
          </a:r>
          <a:r>
            <a:rPr lang="en-US" altLang="zh-CN" dirty="0" smtClean="0">
              <a:latin typeface="微软雅黑" panose="020B0503020204020204" pitchFamily="34" charset="-122"/>
              <a:ea typeface="微软雅黑" panose="020B0503020204020204" pitchFamily="34" charset="-122"/>
            </a:rPr>
            <a:t>opy</a:t>
          </a:r>
          <a:endParaRPr lang="en-US" dirty="0">
            <a:latin typeface="微软雅黑" panose="020B0503020204020204" pitchFamily="34" charset="-122"/>
            <a:ea typeface="微软雅黑" panose="020B0503020204020204" pitchFamily="34" charset="-122"/>
          </a:endParaRPr>
        </a:p>
      </dgm:t>
    </dgm:pt>
    <dgm:pt modelId="{960899E4-0314-42ED-B8F9-E91D5D412C0B}" type="parTrans" cxnId="{12FAD9EC-C18B-49FE-BFD1-A736484B3226}">
      <dgm:prSet/>
      <dgm:spPr/>
      <dgm:t>
        <a:bodyPr/>
        <a:lstStyle/>
        <a:p>
          <a:endParaRPr lang="zh-CN" altLang="en-US"/>
        </a:p>
      </dgm:t>
    </dgm:pt>
    <dgm:pt modelId="{2FE37B26-1890-4F46-A105-EEA1AED350E3}" type="sibTrans" cxnId="{12FAD9EC-C18B-49FE-BFD1-A736484B3226}">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4">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4">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4">
        <dgm:presLayoutVars>
          <dgm:chMax val="0"/>
          <dgm:bulletEnabled val="1"/>
        </dgm:presLayoutVars>
      </dgm:prSet>
      <dgm:spPr/>
      <dgm:t>
        <a:bodyPr/>
        <a:lstStyle/>
        <a:p>
          <a:endParaRPr lang="en-US"/>
        </a:p>
      </dgm:t>
    </dgm:pt>
    <dgm:pt modelId="{E918BD6D-9681-42C9-8AF5-10F7300900FB}" type="pres">
      <dgm:prSet presAssocID="{BD996F09-F7FD-43A6-8329-6289806EE3B4}" presName="spacer" presStyleCnt="0"/>
      <dgm:spPr/>
    </dgm:pt>
    <dgm:pt modelId="{35C1AE19-B30E-4E09-B87D-8381484CF52D}" type="pres">
      <dgm:prSet presAssocID="{AE58901C-0120-402C-B681-205380D3E046}" presName="parentText" presStyleLbl="node1" presStyleIdx="3" presStyleCnt="4">
        <dgm:presLayoutVars>
          <dgm:chMax val="0"/>
          <dgm:bulletEnabled val="1"/>
        </dgm:presLayoutVars>
      </dgm:prSet>
      <dgm:spPr/>
      <dgm:t>
        <a:bodyPr/>
        <a:lstStyle/>
        <a:p>
          <a:endParaRPr lang="zh-CN" altLang="en-US"/>
        </a:p>
      </dgm:t>
    </dgm:pt>
  </dgm:ptLst>
  <dgm:cxnLst>
    <dgm:cxn modelId="{8159725A-6ACD-4D69-B15E-C8B660C9B405}" type="presOf" srcId="{AE58901C-0120-402C-B681-205380D3E046}" destId="{35C1AE19-B30E-4E09-B87D-8381484CF52D}" srcOrd="0" destOrd="0" presId="urn:microsoft.com/office/officeart/2005/8/layout/vList2"/>
    <dgm:cxn modelId="{EAC4CF85-2854-4A93-908F-9669C0F6820F}" type="presOf" srcId="{011CFBEB-1AC7-4809-BEE6-AE4F51BE169A}" destId="{D1E44468-22BA-4C64-9EE8-62051F4BFE99}" srcOrd="0" destOrd="0" presId="urn:microsoft.com/office/officeart/2005/8/layout/vList2"/>
    <dgm:cxn modelId="{12FAD9EC-C18B-49FE-BFD1-A736484B3226}" srcId="{09DA4DF5-5BC0-420D-9703-F13B6B52AC4F}" destId="{AE58901C-0120-402C-B681-205380D3E046}" srcOrd="3" destOrd="0" parTransId="{960899E4-0314-42ED-B8F9-E91D5D412C0B}" sibTransId="{2FE37B26-1890-4F46-A105-EEA1AED350E3}"/>
    <dgm:cxn modelId="{DBD32AE8-0C75-42C7-AAE5-FFAE12EE45CF}" srcId="{09DA4DF5-5BC0-420D-9703-F13B6B52AC4F}" destId="{011CFBEB-1AC7-4809-BEE6-AE4F51BE169A}" srcOrd="0" destOrd="0" parTransId="{0EFDBAC7-42E7-4E00-9F04-1460A52064F7}" sibTransId="{4D68B4EA-038F-465A-A04A-323DF752F94A}"/>
    <dgm:cxn modelId="{C6E3713C-D41C-4D6F-B0CD-60ABFD80D885}" srcId="{09DA4DF5-5BC0-420D-9703-F13B6B52AC4F}" destId="{705C1538-D1AD-49C9-AA26-E12E072A99D5}" srcOrd="1" destOrd="0" parTransId="{F0C0C7DF-C550-45F2-A416-7E77DF6EF446}" sibTransId="{9DC31065-734F-4781-8902-C51737E4C064}"/>
    <dgm:cxn modelId="{2C61AEF7-40F9-49C7-9A83-861F27F9C3B5}" type="presOf" srcId="{D1937F8E-EB05-4BA8-AF12-3EFE6EF1BAFF}" destId="{D8DB81C8-AFC6-4005-B34E-43F62DC06280}" srcOrd="0" destOrd="0" presId="urn:microsoft.com/office/officeart/2005/8/layout/vList2"/>
    <dgm:cxn modelId="{EAE3DE8B-A61E-464F-BB03-D7C42853F6CB}" type="presOf" srcId="{09DA4DF5-5BC0-420D-9703-F13B6B52AC4F}" destId="{5232CA83-C17F-44AF-8C78-B892B8BE320D}" srcOrd="0" destOrd="0" presId="urn:microsoft.com/office/officeart/2005/8/layout/vList2"/>
    <dgm:cxn modelId="{F2123FD0-9E55-4B32-BA53-AEBBEEE82C37}" srcId="{09DA4DF5-5BC0-420D-9703-F13B6B52AC4F}" destId="{D1937F8E-EB05-4BA8-AF12-3EFE6EF1BAFF}" srcOrd="2" destOrd="0" parTransId="{3C898974-211F-4AC1-AF3A-762A9878B182}" sibTransId="{BD996F09-F7FD-43A6-8329-6289806EE3B4}"/>
    <dgm:cxn modelId="{C165A1C6-646A-4D09-959F-9D10C22FCCBE}" type="presOf" srcId="{705C1538-D1AD-49C9-AA26-E12E072A99D5}" destId="{AD179E1C-9CF4-45E3-8130-F3DF8D449720}" srcOrd="0" destOrd="0" presId="urn:microsoft.com/office/officeart/2005/8/layout/vList2"/>
    <dgm:cxn modelId="{0870E80C-9012-44C5-8343-B008BE5F2319}" type="presParOf" srcId="{5232CA83-C17F-44AF-8C78-B892B8BE320D}" destId="{D1E44468-22BA-4C64-9EE8-62051F4BFE99}" srcOrd="0" destOrd="0" presId="urn:microsoft.com/office/officeart/2005/8/layout/vList2"/>
    <dgm:cxn modelId="{5F694B45-BA41-4F3B-8A5D-2164A8A3152C}" type="presParOf" srcId="{5232CA83-C17F-44AF-8C78-B892B8BE320D}" destId="{8BC47EA0-C097-4273-92A0-76FB8A7C9894}" srcOrd="1" destOrd="0" presId="urn:microsoft.com/office/officeart/2005/8/layout/vList2"/>
    <dgm:cxn modelId="{06AC5D8B-2614-4E9D-AD6A-C01968A09315}" type="presParOf" srcId="{5232CA83-C17F-44AF-8C78-B892B8BE320D}" destId="{AD179E1C-9CF4-45E3-8130-F3DF8D449720}" srcOrd="2" destOrd="0" presId="urn:microsoft.com/office/officeart/2005/8/layout/vList2"/>
    <dgm:cxn modelId="{B77EE354-84C1-4CE1-B1D3-1BC74C83DE46}" type="presParOf" srcId="{5232CA83-C17F-44AF-8C78-B892B8BE320D}" destId="{0C04047C-D13D-4A2F-A717-EFB3F5456996}" srcOrd="3" destOrd="0" presId="urn:microsoft.com/office/officeart/2005/8/layout/vList2"/>
    <dgm:cxn modelId="{431E34CA-9DC2-4F02-8C7A-2B474D51A491}" type="presParOf" srcId="{5232CA83-C17F-44AF-8C78-B892B8BE320D}" destId="{D8DB81C8-AFC6-4005-B34E-43F62DC06280}" srcOrd="4" destOrd="0" presId="urn:microsoft.com/office/officeart/2005/8/layout/vList2"/>
    <dgm:cxn modelId="{4BE35475-5BD6-458F-A86F-3416392C4892}" type="presParOf" srcId="{5232CA83-C17F-44AF-8C78-B892B8BE320D}" destId="{E918BD6D-9681-42C9-8AF5-10F7300900FB}" srcOrd="5" destOrd="0" presId="urn:microsoft.com/office/officeart/2005/8/layout/vList2"/>
    <dgm:cxn modelId="{C9535869-7F56-4785-BC10-F8EA24659F68}" type="presParOf" srcId="{5232CA83-C17F-44AF-8C78-B892B8BE320D}" destId="{35C1AE19-B30E-4E09-B87D-8381484CF52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en-US" dirty="0" smtClean="0">
              <a:latin typeface="微软雅黑" panose="020B0503020204020204" pitchFamily="34" charset="-122"/>
              <a:ea typeface="微软雅黑" panose="020B0503020204020204" pitchFamily="34" charset="-122"/>
            </a:rPr>
            <a:t>C</a:t>
          </a:r>
          <a:r>
            <a:rPr lang="en-US" altLang="zh-CN" dirty="0" smtClean="0">
              <a:latin typeface="微软雅黑" panose="020B0503020204020204" pitchFamily="34" charset="-122"/>
              <a:ea typeface="微软雅黑" panose="020B0503020204020204" pitchFamily="34" charset="-122"/>
            </a:rPr>
            <a:t>ount</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en-US" altLang="zh-CN" dirty="0" smtClean="0">
              <a:latin typeface="微软雅黑" panose="020B0503020204020204" pitchFamily="34" charset="-122"/>
              <a:ea typeface="微软雅黑" panose="020B0503020204020204" pitchFamily="34" charset="-122"/>
            </a:rPr>
            <a:t>Name</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2">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2">
        <dgm:presLayoutVars>
          <dgm:chMax val="0"/>
          <dgm:bulletEnabled val="1"/>
        </dgm:presLayoutVars>
      </dgm:prSet>
      <dgm:spPr/>
      <dgm:t>
        <a:bodyPr/>
        <a:lstStyle/>
        <a:p>
          <a:endParaRPr lang="en-US"/>
        </a:p>
      </dgm:t>
    </dgm:pt>
  </dgm:ptLst>
  <dgm:cxnLst>
    <dgm:cxn modelId="{5A6AB50A-8BF3-49B9-BAC0-D759A8F7A9C3}" type="presOf" srcId="{705C1538-D1AD-49C9-AA26-E12E072A99D5}" destId="{AD179E1C-9CF4-45E3-8130-F3DF8D449720}" srcOrd="0" destOrd="0" presId="urn:microsoft.com/office/officeart/2005/8/layout/vList2"/>
    <dgm:cxn modelId="{8541821E-D488-4299-B1AB-F0849C2BA0EA}" type="presOf" srcId="{011CFBEB-1AC7-4809-BEE6-AE4F51BE169A}" destId="{D1E44468-22BA-4C64-9EE8-62051F4BFE99}" srcOrd="0" destOrd="0" presId="urn:microsoft.com/office/officeart/2005/8/layout/vList2"/>
    <dgm:cxn modelId="{C6E3713C-D41C-4D6F-B0CD-60ABFD80D885}" srcId="{09DA4DF5-5BC0-420D-9703-F13B6B52AC4F}" destId="{705C1538-D1AD-49C9-AA26-E12E072A99D5}" srcOrd="1" destOrd="0" parTransId="{F0C0C7DF-C550-45F2-A416-7E77DF6EF446}" sibTransId="{9DC31065-734F-4781-8902-C51737E4C064}"/>
    <dgm:cxn modelId="{402DD641-1BAB-4839-8FD0-3398A25623DD}" type="presOf" srcId="{09DA4DF5-5BC0-420D-9703-F13B6B52AC4F}" destId="{5232CA83-C17F-44AF-8C78-B892B8BE320D}"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C782EBCB-C52E-4870-BF25-F3BC006365A9}" type="presParOf" srcId="{5232CA83-C17F-44AF-8C78-B892B8BE320D}" destId="{D1E44468-22BA-4C64-9EE8-62051F4BFE99}" srcOrd="0" destOrd="0" presId="urn:microsoft.com/office/officeart/2005/8/layout/vList2"/>
    <dgm:cxn modelId="{996A8286-CE7C-4962-8836-9D61B9B0872C}" type="presParOf" srcId="{5232CA83-C17F-44AF-8C78-B892B8BE320D}" destId="{8BC47EA0-C097-4273-92A0-76FB8A7C9894}" srcOrd="1" destOrd="0" presId="urn:microsoft.com/office/officeart/2005/8/layout/vList2"/>
    <dgm:cxn modelId="{796CFF77-F91B-4C75-A0CE-725B8234BF13}" type="presParOf" srcId="{5232CA83-C17F-44AF-8C78-B892B8BE320D}" destId="{AD179E1C-9CF4-45E3-8130-F3DF8D449720}"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zh-CN" altLang="en-US" dirty="0" smtClean="0">
              <a:latin typeface="微软雅黑" panose="020B0503020204020204" pitchFamily="34" charset="-122"/>
              <a:ea typeface="微软雅黑" panose="020B0503020204020204" pitchFamily="34" charset="-122"/>
            </a:rPr>
            <a:t>什么是</a:t>
          </a:r>
          <a:r>
            <a:rPr lang="en-US" altLang="zh-CN" dirty="0" smtClean="0">
              <a:latin typeface="微软雅黑" panose="020B0503020204020204" pitchFamily="34" charset="-122"/>
              <a:ea typeface="微软雅黑" panose="020B0503020204020204" pitchFamily="34" charset="-122"/>
            </a:rPr>
            <a:t>Application</a:t>
          </a:r>
          <a:r>
            <a:rPr lang="zh-CN" altLang="en-US" dirty="0" smtClean="0">
              <a:latin typeface="微软雅黑" panose="020B0503020204020204" pitchFamily="34" charset="-122"/>
              <a:ea typeface="微软雅黑" panose="020B0503020204020204" pitchFamily="34" charset="-122"/>
            </a:rPr>
            <a:t>对象</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zh-CN" altLang="en-US" dirty="0" smtClean="0">
              <a:latin typeface="微软雅黑" panose="020B0503020204020204" pitchFamily="34" charset="-122"/>
              <a:ea typeface="微软雅黑" panose="020B0503020204020204" pitchFamily="34" charset="-122"/>
            </a:rPr>
            <a:t>关闭屏幕更新</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zh-CN" altLang="en-US" dirty="0" smtClean="0">
              <a:latin typeface="微软雅黑" panose="020B0503020204020204" pitchFamily="34" charset="-122"/>
              <a:ea typeface="微软雅黑" panose="020B0503020204020204" pitchFamily="34" charset="-122"/>
            </a:rPr>
            <a:t>关闭弹出警告窗口</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3">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3">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3">
        <dgm:presLayoutVars>
          <dgm:chMax val="0"/>
          <dgm:bulletEnabled val="1"/>
        </dgm:presLayoutVars>
      </dgm:prSet>
      <dgm:spPr/>
      <dgm:t>
        <a:bodyPr/>
        <a:lstStyle/>
        <a:p>
          <a:endParaRPr lang="en-US"/>
        </a:p>
      </dgm:t>
    </dgm:pt>
  </dgm:ptLst>
  <dgm:cxnLst>
    <dgm:cxn modelId="{03912AF6-1C7F-4D8A-9B9A-BD710D81560B}" type="presOf" srcId="{705C1538-D1AD-49C9-AA26-E12E072A99D5}" destId="{AD179E1C-9CF4-45E3-8130-F3DF8D449720}" srcOrd="0" destOrd="0" presId="urn:microsoft.com/office/officeart/2005/8/layout/vList2"/>
    <dgm:cxn modelId="{2A0A6423-606C-499E-85A9-FB4BEF85A2F0}" type="presOf" srcId="{09DA4DF5-5BC0-420D-9703-F13B6B52AC4F}" destId="{5232CA83-C17F-44AF-8C78-B892B8BE320D}" srcOrd="0" destOrd="0" presId="urn:microsoft.com/office/officeart/2005/8/layout/vList2"/>
    <dgm:cxn modelId="{EB1E34FD-E6A7-410E-B81E-D813D4432E7F}" type="presOf" srcId="{D1937F8E-EB05-4BA8-AF12-3EFE6EF1BAFF}" destId="{D8DB81C8-AFC6-4005-B34E-43F62DC06280}"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F2123FD0-9E55-4B32-BA53-AEBBEEE82C37}" srcId="{09DA4DF5-5BC0-420D-9703-F13B6B52AC4F}" destId="{D1937F8E-EB05-4BA8-AF12-3EFE6EF1BAFF}" srcOrd="2" destOrd="0" parTransId="{3C898974-211F-4AC1-AF3A-762A9878B182}" sibTransId="{BD996F09-F7FD-43A6-8329-6289806EE3B4}"/>
    <dgm:cxn modelId="{C6E3713C-D41C-4D6F-B0CD-60ABFD80D885}" srcId="{09DA4DF5-5BC0-420D-9703-F13B6B52AC4F}" destId="{705C1538-D1AD-49C9-AA26-E12E072A99D5}" srcOrd="1" destOrd="0" parTransId="{F0C0C7DF-C550-45F2-A416-7E77DF6EF446}" sibTransId="{9DC31065-734F-4781-8902-C51737E4C064}"/>
    <dgm:cxn modelId="{D3AE1F31-16DA-4BB7-82B3-87A3D7619F12}" type="presOf" srcId="{011CFBEB-1AC7-4809-BEE6-AE4F51BE169A}" destId="{D1E44468-22BA-4C64-9EE8-62051F4BFE99}" srcOrd="0" destOrd="0" presId="urn:microsoft.com/office/officeart/2005/8/layout/vList2"/>
    <dgm:cxn modelId="{4ADC8AFE-AA73-461A-B4EF-729C9238CB41}" type="presParOf" srcId="{5232CA83-C17F-44AF-8C78-B892B8BE320D}" destId="{D1E44468-22BA-4C64-9EE8-62051F4BFE99}" srcOrd="0" destOrd="0" presId="urn:microsoft.com/office/officeart/2005/8/layout/vList2"/>
    <dgm:cxn modelId="{CA7378E3-DD72-4267-AFCB-9143B2F03B80}" type="presParOf" srcId="{5232CA83-C17F-44AF-8C78-B892B8BE320D}" destId="{8BC47EA0-C097-4273-92A0-76FB8A7C9894}" srcOrd="1" destOrd="0" presId="urn:microsoft.com/office/officeart/2005/8/layout/vList2"/>
    <dgm:cxn modelId="{19F1A688-88A4-40E5-893E-FC9330E8141E}" type="presParOf" srcId="{5232CA83-C17F-44AF-8C78-B892B8BE320D}" destId="{AD179E1C-9CF4-45E3-8130-F3DF8D449720}" srcOrd="2" destOrd="0" presId="urn:microsoft.com/office/officeart/2005/8/layout/vList2"/>
    <dgm:cxn modelId="{6ECF8768-22A8-4430-893A-705709ECD5EC}" type="presParOf" srcId="{5232CA83-C17F-44AF-8C78-B892B8BE320D}" destId="{0C04047C-D13D-4A2F-A717-EFB3F5456996}" srcOrd="3" destOrd="0" presId="urn:microsoft.com/office/officeart/2005/8/layout/vList2"/>
    <dgm:cxn modelId="{74C94083-3627-482C-B840-62A778D3D0AF}" type="presParOf" srcId="{5232CA83-C17F-44AF-8C78-B892B8BE320D}" destId="{D8DB81C8-AFC6-4005-B34E-43F62DC0628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5391E-456B-4FB1-8D96-4E0DC43C643B}">
      <dsp:nvSpPr>
        <dsp:cNvPr id="0" name=""/>
        <dsp:cNvSpPr/>
      </dsp:nvSpPr>
      <dsp:spPr>
        <a:xfrm>
          <a:off x="592003" y="426153"/>
          <a:ext cx="6966716"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83820" rIns="83820" bIns="83820" numCol="1" spcCol="1270" anchor="ctr" anchorCtr="0">
          <a:noAutofit/>
        </a:bodyPr>
        <a:lstStyle/>
        <a:p>
          <a:pPr lvl="0" algn="l" defTabSz="1466850">
            <a:lnSpc>
              <a:spcPct val="90000"/>
            </a:lnSpc>
            <a:spcBef>
              <a:spcPct val="0"/>
            </a:spcBef>
            <a:spcAft>
              <a:spcPct val="35000"/>
            </a:spcAft>
          </a:pPr>
          <a:r>
            <a:rPr lang="en-US" altLang="zh-CN" sz="3300" kern="1200" dirty="0" smtClean="0">
              <a:latin typeface="微软雅黑" panose="020B0503020204020204" pitchFamily="34" charset="-122"/>
              <a:ea typeface="微软雅黑" panose="020B0503020204020204" pitchFamily="34" charset="-122"/>
            </a:rPr>
            <a:t>Worksheets</a:t>
          </a:r>
          <a:r>
            <a:rPr lang="zh-CN" altLang="en-US" sz="3300" kern="1200" dirty="0" smtClean="0">
              <a:latin typeface="微软雅黑" panose="020B0503020204020204" pitchFamily="34" charset="-122"/>
              <a:ea typeface="微软雅黑" panose="020B0503020204020204" pitchFamily="34" charset="-122"/>
            </a:rPr>
            <a:t>工作表对象</a:t>
          </a:r>
          <a:endParaRPr lang="en-US" sz="3300" kern="1200" dirty="0">
            <a:latin typeface="微软雅黑" panose="020B0503020204020204" pitchFamily="34" charset="-122"/>
            <a:ea typeface="微软雅黑" panose="020B0503020204020204" pitchFamily="34" charset="-122"/>
          </a:endParaRPr>
        </a:p>
      </dsp:txBody>
      <dsp:txXfrm>
        <a:off x="592003" y="426153"/>
        <a:ext cx="6966716" cy="852306"/>
      </dsp:txXfrm>
    </dsp:sp>
    <dsp:sp modelId="{CEAF5CDE-7ACE-4FCC-A6A9-5B276A468D80}">
      <dsp:nvSpPr>
        <dsp:cNvPr id="0" name=""/>
        <dsp:cNvSpPr/>
      </dsp:nvSpPr>
      <dsp:spPr>
        <a:xfrm>
          <a:off x="59311" y="319614"/>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C3902F02-2AE6-4A58-BB25-3B9C3FAF8EF6}">
      <dsp:nvSpPr>
        <dsp:cNvPr id="0" name=""/>
        <dsp:cNvSpPr/>
      </dsp:nvSpPr>
      <dsp:spPr>
        <a:xfrm>
          <a:off x="901816" y="1704612"/>
          <a:ext cx="6656903"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83820" rIns="83820" bIns="83820" numCol="1" spcCol="1270" anchor="ctr" anchorCtr="0">
          <a:noAutofit/>
        </a:bodyPr>
        <a:lstStyle/>
        <a:p>
          <a:pPr lvl="0" algn="l" defTabSz="1466850">
            <a:lnSpc>
              <a:spcPct val="90000"/>
            </a:lnSpc>
            <a:spcBef>
              <a:spcPct val="0"/>
            </a:spcBef>
            <a:spcAft>
              <a:spcPct val="35000"/>
            </a:spcAft>
          </a:pPr>
          <a:r>
            <a:rPr lang="en-US" altLang="zh-CN" sz="3300" kern="1200" dirty="0" smtClean="0">
              <a:latin typeface="微软雅黑" panose="020B0503020204020204" pitchFamily="34" charset="-122"/>
              <a:ea typeface="微软雅黑" panose="020B0503020204020204" pitchFamily="34" charset="-122"/>
            </a:rPr>
            <a:t>Application</a:t>
          </a:r>
          <a:r>
            <a:rPr lang="zh-CN" altLang="en-US" sz="3300" kern="1200" dirty="0" smtClean="0">
              <a:latin typeface="微软雅黑" panose="020B0503020204020204" pitchFamily="34" charset="-122"/>
              <a:ea typeface="微软雅黑" panose="020B0503020204020204" pitchFamily="34" charset="-122"/>
            </a:rPr>
            <a:t>主程序对象</a:t>
          </a:r>
          <a:endParaRPr lang="en-US" sz="3300" kern="1200" dirty="0">
            <a:latin typeface="微软雅黑" panose="020B0503020204020204" pitchFamily="34" charset="-122"/>
            <a:ea typeface="微软雅黑" panose="020B0503020204020204" pitchFamily="34" charset="-122"/>
          </a:endParaRPr>
        </a:p>
      </dsp:txBody>
      <dsp:txXfrm>
        <a:off x="901816" y="1704612"/>
        <a:ext cx="6656903" cy="852306"/>
      </dsp:txXfrm>
    </dsp:sp>
    <dsp:sp modelId="{3E7326FE-E741-4818-8C78-EEA5D4E7ABA7}">
      <dsp:nvSpPr>
        <dsp:cNvPr id="0" name=""/>
        <dsp:cNvSpPr/>
      </dsp:nvSpPr>
      <dsp:spPr>
        <a:xfrm>
          <a:off x="369125" y="1598074"/>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43E99921-6BA7-4E3F-A952-E94D2412218E}">
      <dsp:nvSpPr>
        <dsp:cNvPr id="0" name=""/>
        <dsp:cNvSpPr/>
      </dsp:nvSpPr>
      <dsp:spPr>
        <a:xfrm>
          <a:off x="592003" y="2983071"/>
          <a:ext cx="6966716"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latin typeface="微软雅黑" panose="020B0503020204020204" pitchFamily="34" charset="-122"/>
              <a:ea typeface="微软雅黑" panose="020B0503020204020204" pitchFamily="34" charset="-122"/>
            </a:rPr>
            <a:t>课程小结及课后练习</a:t>
          </a:r>
          <a:endParaRPr lang="en-US" sz="3300" kern="1200" dirty="0">
            <a:latin typeface="微软雅黑" panose="020B0503020204020204" pitchFamily="34" charset="-122"/>
            <a:ea typeface="微软雅黑" panose="020B0503020204020204" pitchFamily="34" charset="-122"/>
          </a:endParaRPr>
        </a:p>
      </dsp:txBody>
      <dsp:txXfrm>
        <a:off x="592003" y="2983071"/>
        <a:ext cx="6966716" cy="852306"/>
      </dsp:txXfrm>
    </dsp:sp>
    <dsp:sp modelId="{CB776D93-6AB3-4892-B624-464F0568572C}">
      <dsp:nvSpPr>
        <dsp:cNvPr id="0" name=""/>
        <dsp:cNvSpPr/>
      </dsp:nvSpPr>
      <dsp:spPr>
        <a:xfrm>
          <a:off x="59311" y="2876533"/>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2000" sy="102000" algn="ctr" rotWithShape="0">
            <a:prstClr val="black">
              <a:alpha val="40000"/>
            </a:prst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48295"/>
          <a:ext cx="2643909" cy="5960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latin typeface="微软雅黑" panose="020B0503020204020204" pitchFamily="34" charset="-122"/>
              <a:ea typeface="微软雅黑" panose="020B0503020204020204" pitchFamily="34" charset="-122"/>
            </a:rPr>
            <a:t>Select</a:t>
          </a:r>
          <a:endParaRPr lang="en-US" sz="1900" kern="1200" dirty="0">
            <a:latin typeface="微软雅黑" panose="020B0503020204020204" pitchFamily="34" charset="-122"/>
            <a:ea typeface="微软雅黑" panose="020B0503020204020204" pitchFamily="34" charset="-122"/>
          </a:endParaRPr>
        </a:p>
      </dsp:txBody>
      <dsp:txXfrm>
        <a:off x="29096" y="77391"/>
        <a:ext cx="2585717" cy="537849"/>
      </dsp:txXfrm>
    </dsp:sp>
    <dsp:sp modelId="{AD179E1C-9CF4-45E3-8130-F3DF8D449720}">
      <dsp:nvSpPr>
        <dsp:cNvPr id="0" name=""/>
        <dsp:cNvSpPr/>
      </dsp:nvSpPr>
      <dsp:spPr>
        <a:xfrm>
          <a:off x="0" y="699057"/>
          <a:ext cx="2643909" cy="5960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latin typeface="微软雅黑" panose="020B0503020204020204" pitchFamily="34" charset="-122"/>
              <a:ea typeface="微软雅黑" panose="020B0503020204020204" pitchFamily="34" charset="-122"/>
            </a:rPr>
            <a:t>Add</a:t>
          </a:r>
          <a:endParaRPr lang="en-US" sz="1900" kern="1200" dirty="0">
            <a:latin typeface="微软雅黑" panose="020B0503020204020204" pitchFamily="34" charset="-122"/>
            <a:ea typeface="微软雅黑" panose="020B0503020204020204" pitchFamily="34" charset="-122"/>
          </a:endParaRPr>
        </a:p>
      </dsp:txBody>
      <dsp:txXfrm>
        <a:off x="29096" y="728153"/>
        <a:ext cx="2585717" cy="537849"/>
      </dsp:txXfrm>
    </dsp:sp>
    <dsp:sp modelId="{D8DB81C8-AFC6-4005-B34E-43F62DC06280}">
      <dsp:nvSpPr>
        <dsp:cNvPr id="0" name=""/>
        <dsp:cNvSpPr/>
      </dsp:nvSpPr>
      <dsp:spPr>
        <a:xfrm>
          <a:off x="0" y="1349819"/>
          <a:ext cx="2643909" cy="5960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latin typeface="微软雅黑" panose="020B0503020204020204" pitchFamily="34" charset="-122"/>
              <a:ea typeface="微软雅黑" panose="020B0503020204020204" pitchFamily="34" charset="-122"/>
            </a:rPr>
            <a:t>Delete</a:t>
          </a:r>
          <a:endParaRPr lang="en-US" sz="1900" kern="1200" dirty="0">
            <a:latin typeface="微软雅黑" panose="020B0503020204020204" pitchFamily="34" charset="-122"/>
            <a:ea typeface="微软雅黑" panose="020B0503020204020204" pitchFamily="34" charset="-122"/>
          </a:endParaRPr>
        </a:p>
      </dsp:txBody>
      <dsp:txXfrm>
        <a:off x="29096" y="1378915"/>
        <a:ext cx="2585717" cy="537849"/>
      </dsp:txXfrm>
    </dsp:sp>
    <dsp:sp modelId="{35C1AE19-B30E-4E09-B87D-8381484CF52D}">
      <dsp:nvSpPr>
        <dsp:cNvPr id="0" name=""/>
        <dsp:cNvSpPr/>
      </dsp:nvSpPr>
      <dsp:spPr>
        <a:xfrm>
          <a:off x="0" y="2000580"/>
          <a:ext cx="2643909" cy="5960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latin typeface="微软雅黑" panose="020B0503020204020204" pitchFamily="34" charset="-122"/>
              <a:ea typeface="微软雅黑" panose="020B0503020204020204" pitchFamily="34" charset="-122"/>
            </a:rPr>
            <a:t>C</a:t>
          </a:r>
          <a:r>
            <a:rPr lang="en-US" altLang="zh-CN" sz="1900" kern="1200" dirty="0" smtClean="0">
              <a:latin typeface="微软雅黑" panose="020B0503020204020204" pitchFamily="34" charset="-122"/>
              <a:ea typeface="微软雅黑" panose="020B0503020204020204" pitchFamily="34" charset="-122"/>
            </a:rPr>
            <a:t>opy</a:t>
          </a:r>
          <a:endParaRPr lang="en-US" sz="1900" kern="1200" dirty="0">
            <a:latin typeface="微软雅黑" panose="020B0503020204020204" pitchFamily="34" charset="-122"/>
            <a:ea typeface="微软雅黑" panose="020B0503020204020204" pitchFamily="34" charset="-122"/>
          </a:endParaRPr>
        </a:p>
      </dsp:txBody>
      <dsp:txXfrm>
        <a:off x="29096" y="2029676"/>
        <a:ext cx="2585717" cy="5378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13256"/>
          <a:ext cx="2643909" cy="5960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latin typeface="微软雅黑" panose="020B0503020204020204" pitchFamily="34" charset="-122"/>
              <a:ea typeface="微软雅黑" panose="020B0503020204020204" pitchFamily="34" charset="-122"/>
            </a:rPr>
            <a:t>C</a:t>
          </a:r>
          <a:r>
            <a:rPr lang="en-US" altLang="zh-CN" sz="1900" kern="1200" dirty="0" smtClean="0">
              <a:latin typeface="微软雅黑" panose="020B0503020204020204" pitchFamily="34" charset="-122"/>
              <a:ea typeface="微软雅黑" panose="020B0503020204020204" pitchFamily="34" charset="-122"/>
            </a:rPr>
            <a:t>ount</a:t>
          </a:r>
          <a:endParaRPr lang="en-US" sz="1900" kern="1200" dirty="0">
            <a:latin typeface="微软雅黑" panose="020B0503020204020204" pitchFamily="34" charset="-122"/>
            <a:ea typeface="微软雅黑" panose="020B0503020204020204" pitchFamily="34" charset="-122"/>
          </a:endParaRPr>
        </a:p>
      </dsp:txBody>
      <dsp:txXfrm>
        <a:off x="29096" y="42352"/>
        <a:ext cx="2585717" cy="537849"/>
      </dsp:txXfrm>
    </dsp:sp>
    <dsp:sp modelId="{AD179E1C-9CF4-45E3-8130-F3DF8D449720}">
      <dsp:nvSpPr>
        <dsp:cNvPr id="0" name=""/>
        <dsp:cNvSpPr/>
      </dsp:nvSpPr>
      <dsp:spPr>
        <a:xfrm>
          <a:off x="0" y="664018"/>
          <a:ext cx="2643909" cy="5960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latin typeface="微软雅黑" panose="020B0503020204020204" pitchFamily="34" charset="-122"/>
              <a:ea typeface="微软雅黑" panose="020B0503020204020204" pitchFamily="34" charset="-122"/>
            </a:rPr>
            <a:t>Name</a:t>
          </a:r>
          <a:endParaRPr lang="en-US" sz="1900" kern="1200" dirty="0">
            <a:latin typeface="微软雅黑" panose="020B0503020204020204" pitchFamily="34" charset="-122"/>
            <a:ea typeface="微软雅黑" panose="020B0503020204020204" pitchFamily="34" charset="-122"/>
          </a:endParaRPr>
        </a:p>
      </dsp:txBody>
      <dsp:txXfrm>
        <a:off x="29096" y="693114"/>
        <a:ext cx="2585717" cy="5378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39832"/>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什么是</a:t>
          </a:r>
          <a:r>
            <a:rPr lang="en-US" altLang="zh-CN" sz="2000" kern="1200" dirty="0" smtClean="0">
              <a:latin typeface="微软雅黑" panose="020B0503020204020204" pitchFamily="34" charset="-122"/>
              <a:ea typeface="微软雅黑" panose="020B0503020204020204" pitchFamily="34" charset="-122"/>
            </a:rPr>
            <a:t>Application</a:t>
          </a:r>
          <a:r>
            <a:rPr lang="zh-CN" altLang="en-US" sz="2000" kern="1200" dirty="0" smtClean="0">
              <a:latin typeface="微软雅黑" panose="020B0503020204020204" pitchFamily="34" charset="-122"/>
              <a:ea typeface="微软雅黑" panose="020B0503020204020204" pitchFamily="34" charset="-122"/>
            </a:rPr>
            <a:t>对象</a:t>
          </a:r>
          <a:endParaRPr lang="en-US" sz="2000" kern="1200" dirty="0">
            <a:latin typeface="微软雅黑" panose="020B0503020204020204" pitchFamily="34" charset="-122"/>
            <a:ea typeface="微软雅黑" panose="020B0503020204020204" pitchFamily="34" charset="-122"/>
          </a:endParaRPr>
        </a:p>
      </dsp:txBody>
      <dsp:txXfrm>
        <a:off x="30628" y="70460"/>
        <a:ext cx="5332831" cy="566156"/>
      </dsp:txXfrm>
    </dsp:sp>
    <dsp:sp modelId="{AD179E1C-9CF4-45E3-8130-F3DF8D449720}">
      <dsp:nvSpPr>
        <dsp:cNvPr id="0" name=""/>
        <dsp:cNvSpPr/>
      </dsp:nvSpPr>
      <dsp:spPr>
        <a:xfrm>
          <a:off x="0" y="724844"/>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关闭屏幕更新</a:t>
          </a:r>
          <a:endParaRPr lang="en-US" sz="2000" kern="1200" dirty="0">
            <a:latin typeface="微软雅黑" panose="020B0503020204020204" pitchFamily="34" charset="-122"/>
            <a:ea typeface="微软雅黑" panose="020B0503020204020204" pitchFamily="34" charset="-122"/>
          </a:endParaRPr>
        </a:p>
      </dsp:txBody>
      <dsp:txXfrm>
        <a:off x="30628" y="755472"/>
        <a:ext cx="5332831" cy="566156"/>
      </dsp:txXfrm>
    </dsp:sp>
    <dsp:sp modelId="{D8DB81C8-AFC6-4005-B34E-43F62DC06280}">
      <dsp:nvSpPr>
        <dsp:cNvPr id="0" name=""/>
        <dsp:cNvSpPr/>
      </dsp:nvSpPr>
      <dsp:spPr>
        <a:xfrm>
          <a:off x="0" y="1409857"/>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关闭弹出警告窗口</a:t>
          </a:r>
          <a:endParaRPr lang="en-US" sz="2000" kern="1200" dirty="0">
            <a:latin typeface="微软雅黑" panose="020B0503020204020204" pitchFamily="34" charset="-122"/>
            <a:ea typeface="微软雅黑" panose="020B0503020204020204" pitchFamily="34" charset="-122"/>
          </a:endParaRPr>
        </a:p>
      </dsp:txBody>
      <dsp:txXfrm>
        <a:off x="30628" y="1440485"/>
        <a:ext cx="5332831" cy="5661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5/23/2016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5/23/2016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5/23/2016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5/23/2016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3326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0237787" cy="997196"/>
          </a:xfrm>
        </p:spPr>
        <p:txBody>
          <a:bodyPr/>
          <a:lstStyle/>
          <a:p>
            <a:pPr>
              <a:lnSpc>
                <a:spcPts val="7600"/>
              </a:lnSpc>
              <a:spcBef>
                <a:spcPts val="0"/>
              </a:spcBef>
            </a:pPr>
            <a:r>
              <a:rPr lang="en-US" altLang="zh-CN" sz="3600" dirty="0" smtClean="0"/>
              <a:t>Excel VBA</a:t>
            </a:r>
            <a:r>
              <a:rPr lang="zh-CN" altLang="en-US" sz="3600" dirty="0" smtClean="0"/>
              <a:t>视频教程 </a:t>
            </a:r>
            <a:r>
              <a:rPr lang="en-US" altLang="zh-CN" sz="3600" dirty="0" smtClean="0"/>
              <a:t>03</a:t>
            </a:r>
            <a:r>
              <a:rPr lang="en-US" altLang="zh-CN" dirty="0" smtClean="0"/>
              <a:t/>
            </a:r>
            <a:br>
              <a:rPr lang="en-US" altLang="zh-CN" dirty="0" smtClean="0"/>
            </a:br>
            <a:r>
              <a:rPr lang="zh-CN" altLang="en-US" sz="5400" b="1" dirty="0" smtClean="0">
                <a:latin typeface="Arial Unicode MS" pitchFamily="34" charset="-122"/>
                <a:ea typeface="Arial Unicode MS" pitchFamily="34" charset="-122"/>
                <a:cs typeface="Arial Unicode MS" pitchFamily="34" charset="-122"/>
              </a:rPr>
              <a:t>操作工作表</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6" name="图示 5"/>
          <p:cNvGraphicFramePr/>
          <p:nvPr>
            <p:extLst>
              <p:ext uri="{D42A27DB-BD31-4B8C-83A1-F6EECF244321}">
                <p14:modId xmlns:p14="http://schemas.microsoft.com/office/powerpoint/2010/main" val="1321233193"/>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4574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en-US" altLang="zh-CN" dirty="0">
                <a:latin typeface="微软雅黑" panose="020B0503020204020204" pitchFamily="34" charset="-122"/>
              </a:rPr>
              <a:t>Worksheets</a:t>
            </a:r>
            <a:r>
              <a:rPr lang="zh-CN" altLang="en-US" dirty="0">
                <a:latin typeface="微软雅黑" panose="020B0503020204020204" pitchFamily="34" charset="-122"/>
              </a:rPr>
              <a:t>工作表对象</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1381612117"/>
              </p:ext>
            </p:extLst>
          </p:nvPr>
        </p:nvGraphicFramePr>
        <p:xfrm>
          <a:off x="6170307" y="1280697"/>
          <a:ext cx="2643909" cy="2644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6115987" y="819675"/>
            <a:ext cx="2689198" cy="369332"/>
          </a:xfrm>
          <a:prstGeom prst="rect">
            <a:avLst/>
          </a:prstGeom>
          <a:noFill/>
        </p:spPr>
        <p:txBody>
          <a:bodyPr wrap="none" lIns="0" tIns="0" rIns="0" bIns="0" rtlCol="0">
            <a:spAutoFit/>
          </a:bodyPr>
          <a:lstStyle/>
          <a:p>
            <a:r>
              <a:rPr lang="zh-CN" altLang="en-US" sz="2400" spc="-70" dirty="0" smtClean="0">
                <a:solidFill>
                  <a:srgbClr val="FF0000"/>
                </a:solidFill>
                <a:latin typeface="微软雅黑" pitchFamily="34" charset="-122"/>
                <a:ea typeface="微软雅黑" pitchFamily="34" charset="-122"/>
              </a:rPr>
              <a:t>有哪些操作可以执行</a:t>
            </a:r>
          </a:p>
        </p:txBody>
      </p:sp>
      <p:sp>
        <p:nvSpPr>
          <p:cNvPr id="6" name="TextBox 5"/>
          <p:cNvSpPr txBox="1"/>
          <p:nvPr/>
        </p:nvSpPr>
        <p:spPr>
          <a:xfrm>
            <a:off x="9173981" y="819675"/>
            <a:ext cx="2689198" cy="369332"/>
          </a:xfrm>
          <a:prstGeom prst="rect">
            <a:avLst/>
          </a:prstGeom>
          <a:noFill/>
        </p:spPr>
        <p:txBody>
          <a:bodyPr wrap="none" lIns="0" tIns="0" rIns="0" bIns="0" rtlCol="0">
            <a:spAutoFit/>
          </a:bodyPr>
          <a:lstStyle/>
          <a:p>
            <a:r>
              <a:rPr lang="zh-CN" altLang="en-US" sz="2400" spc="-70" dirty="0" smtClean="0">
                <a:solidFill>
                  <a:srgbClr val="FF0000"/>
                </a:solidFill>
                <a:latin typeface="微软雅黑" pitchFamily="34" charset="-122"/>
                <a:ea typeface="微软雅黑" pitchFamily="34" charset="-122"/>
              </a:rPr>
              <a:t>有哪些信息可以获取</a:t>
            </a:r>
          </a:p>
        </p:txBody>
      </p:sp>
      <p:graphicFrame>
        <p:nvGraphicFramePr>
          <p:cNvPr id="7" name="图示 6"/>
          <p:cNvGraphicFramePr/>
          <p:nvPr>
            <p:extLst>
              <p:ext uri="{D42A27DB-BD31-4B8C-83A1-F6EECF244321}">
                <p14:modId xmlns:p14="http://schemas.microsoft.com/office/powerpoint/2010/main" val="1298619200"/>
              </p:ext>
            </p:extLst>
          </p:nvPr>
        </p:nvGraphicFramePr>
        <p:xfrm>
          <a:off x="9219270" y="1280697"/>
          <a:ext cx="2643909" cy="12733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43774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en-US" altLang="zh-CN" dirty="0">
                <a:latin typeface="微软雅黑" panose="020B0503020204020204" pitchFamily="34" charset="-122"/>
              </a:rPr>
              <a:t>Application</a:t>
            </a:r>
            <a:r>
              <a:rPr lang="zh-CN" altLang="en-US" dirty="0">
                <a:latin typeface="微软雅黑" panose="020B0503020204020204" pitchFamily="34" charset="-122"/>
              </a:rPr>
              <a:t>主程序对象</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3779665207"/>
              </p:ext>
            </p:extLst>
          </p:nvPr>
        </p:nvGraphicFramePr>
        <p:xfrm>
          <a:off x="6177802" y="538683"/>
          <a:ext cx="5394087" cy="2077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4302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17927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本节演示案例</a:t>
            </a:r>
          </a:p>
        </p:txBody>
      </p:sp>
      <p:sp>
        <p:nvSpPr>
          <p:cNvPr id="8" name="TextBox 7"/>
          <p:cNvSpPr txBox="1"/>
          <p:nvPr/>
        </p:nvSpPr>
        <p:spPr>
          <a:xfrm>
            <a:off x="1011770" y="1888761"/>
            <a:ext cx="10013495" cy="4257206"/>
          </a:xfrm>
          <a:prstGeom prst="rect">
            <a:avLst/>
          </a:prstGeom>
          <a:noFill/>
        </p:spPr>
        <p:txBody>
          <a:bodyPr wrap="square" lIns="0" tIns="0" rIns="0" bIns="0" rtlCol="0">
            <a:noAutofit/>
          </a:bodyPr>
          <a:lstStyle/>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批量创建工作表</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多表取值合并</a:t>
            </a:r>
            <a:endPar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411430435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3585597"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需要理解并记住写法的概念</a:t>
            </a:r>
          </a:p>
        </p:txBody>
      </p:sp>
      <p:sp>
        <p:nvSpPr>
          <p:cNvPr id="11" name="TextBox 10"/>
          <p:cNvSpPr txBox="1"/>
          <p:nvPr/>
        </p:nvSpPr>
        <p:spPr>
          <a:xfrm>
            <a:off x="1011771" y="3740445"/>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需要理解的概念</a:t>
            </a:r>
          </a:p>
        </p:txBody>
      </p:sp>
      <p:sp>
        <p:nvSpPr>
          <p:cNvPr id="13" name="TextBox 12"/>
          <p:cNvSpPr txBox="1"/>
          <p:nvPr/>
        </p:nvSpPr>
        <p:spPr>
          <a:xfrm>
            <a:off x="1011771" y="1888761"/>
            <a:ext cx="4617036" cy="1661993"/>
          </a:xfrm>
          <a:prstGeom prst="rect">
            <a:avLst/>
          </a:prstGeom>
          <a:noFill/>
        </p:spPr>
        <p:txBody>
          <a:bodyPr wrap="square" lIns="0" tIns="0" rIns="0" bIns="0" rtlCol="0">
            <a:noAutofit/>
          </a:bodyPr>
          <a:lstStyle/>
          <a:p>
            <a:pPr>
              <a:lnSpc>
                <a:spcPct val="150000"/>
              </a:lnSpc>
            </a:pP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Application</a:t>
            </a:r>
          </a:p>
          <a:p>
            <a:pPr>
              <a:lnSpc>
                <a:spcPct val="150000"/>
              </a:lnSpc>
            </a:pP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Worksheets</a:t>
            </a:r>
            <a:endParaRPr lang="zh-CN" altLang="en-US"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
        <p:nvSpPr>
          <p:cNvPr id="14" name="TextBox 13"/>
          <p:cNvSpPr txBox="1"/>
          <p:nvPr/>
        </p:nvSpPr>
        <p:spPr>
          <a:xfrm>
            <a:off x="6063456" y="1888760"/>
            <a:ext cx="4617036" cy="1661993"/>
          </a:xfrm>
          <a:prstGeom prst="rect">
            <a:avLst/>
          </a:prstGeom>
          <a:noFill/>
        </p:spPr>
        <p:txBody>
          <a:bodyPr wrap="square" lIns="0" tIns="0" rIns="0" bIns="0" rtlCol="0">
            <a:noAutofit/>
          </a:bodyPr>
          <a:lstStyle/>
          <a:p>
            <a:pPr>
              <a:lnSpc>
                <a:spcPct val="150000"/>
              </a:lnSpc>
            </a:pPr>
            <a:endPar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
        <p:nvSpPr>
          <p:cNvPr id="15" name="TextBox 14"/>
          <p:cNvSpPr txBox="1"/>
          <p:nvPr/>
        </p:nvSpPr>
        <p:spPr>
          <a:xfrm>
            <a:off x="1011770" y="4418377"/>
            <a:ext cx="9976019" cy="1246495"/>
          </a:xfrm>
          <a:prstGeom prst="rect">
            <a:avLst/>
          </a:prstGeom>
          <a:noFill/>
        </p:spPr>
        <p:txBody>
          <a:bodyPr wrap="square" lIns="0" tIns="0" rIns="0" bIns="0" rtlCol="0">
            <a:spAutoFit/>
          </a:bodyPr>
          <a:lstStyle/>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什么是对象  、属性、方法</a:t>
            </a:r>
          </a:p>
          <a:p>
            <a:pPr>
              <a:lnSpc>
                <a:spcPct val="150000"/>
              </a:lnSpc>
            </a:pP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 Worksheets. Add </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after</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:=Worksheet1(1</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Count</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3              Worksheets</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与</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Sheets</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的区别</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.Select  .Delete .Copy   </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Name  .Count</a:t>
            </a:r>
          </a:p>
        </p:txBody>
      </p:sp>
    </p:spTree>
    <p:extLst>
      <p:ext uri="{BB962C8B-B14F-4D97-AF65-F5344CB8AC3E}">
        <p14:creationId xmlns:p14="http://schemas.microsoft.com/office/powerpoint/2010/main" val="21661640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课后练习</a:t>
            </a:r>
            <a:endParaRPr lang="zh-CN" altLang="en-US" dirty="0"/>
          </a:p>
        </p:txBody>
      </p:sp>
      <p:sp>
        <p:nvSpPr>
          <p:cNvPr id="7" name="TextBox 6"/>
          <p:cNvSpPr txBox="1"/>
          <p:nvPr/>
        </p:nvSpPr>
        <p:spPr>
          <a:xfrm>
            <a:off x="1011771" y="1257100"/>
            <a:ext cx="557203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处理考生成绩</a:t>
            </a:r>
            <a:r>
              <a:rPr lang="zh-CN" altLang="en-US" sz="2400" b="1" spc="-70" dirty="0" smtClean="0">
                <a:solidFill>
                  <a:schemeClr val="tx1">
                    <a:lumMod val="75000"/>
                    <a:lumOff val="25000"/>
                  </a:schemeClr>
                </a:solidFill>
                <a:latin typeface="微软雅黑" pitchFamily="34" charset="-122"/>
                <a:ea typeface="微软雅黑" pitchFamily="34" charset="-122"/>
              </a:rPr>
              <a:t>表 </a:t>
            </a:r>
            <a:r>
              <a:rPr lang="en-US" altLang="zh-CN" sz="2400" b="1" spc="-70" dirty="0" smtClean="0">
                <a:solidFill>
                  <a:schemeClr val="tx1">
                    <a:lumMod val="75000"/>
                    <a:lumOff val="25000"/>
                  </a:schemeClr>
                </a:solidFill>
                <a:latin typeface="微软雅黑" pitchFamily="34" charset="-122"/>
                <a:ea typeface="微软雅黑" pitchFamily="34" charset="-122"/>
              </a:rPr>
              <a:t>(</a:t>
            </a:r>
            <a:r>
              <a:rPr lang="zh-CN" altLang="en-US" sz="2400" b="1" spc="-70" dirty="0" smtClean="0">
                <a:solidFill>
                  <a:schemeClr val="tx1">
                    <a:lumMod val="75000"/>
                    <a:lumOff val="25000"/>
                  </a:schemeClr>
                </a:solidFill>
                <a:latin typeface="微软雅黑" pitchFamily="34" charset="-122"/>
                <a:ea typeface="微软雅黑" pitchFamily="34" charset="-122"/>
              </a:rPr>
              <a:t>下一讲最后有作业讲解）</a:t>
            </a:r>
            <a:endParaRPr lang="zh-CN" altLang="en-US" sz="2400" b="1" spc="-70" dirty="0" smtClean="0">
              <a:solidFill>
                <a:schemeClr val="tx1">
                  <a:lumMod val="75000"/>
                  <a:lumOff val="25000"/>
                </a:schemeClr>
              </a:solidFill>
              <a:latin typeface="微软雅黑" pitchFamily="34" charset="-122"/>
              <a:ea typeface="微软雅黑" pitchFamily="34" charset="-122"/>
            </a:endParaRPr>
          </a:p>
        </p:txBody>
      </p:sp>
      <p:sp>
        <p:nvSpPr>
          <p:cNvPr id="13" name="TextBox 12"/>
          <p:cNvSpPr txBox="1"/>
          <p:nvPr/>
        </p:nvSpPr>
        <p:spPr>
          <a:xfrm>
            <a:off x="1011770" y="1888761"/>
            <a:ext cx="10013495" cy="4257206"/>
          </a:xfrm>
          <a:prstGeom prst="rect">
            <a:avLst/>
          </a:prstGeom>
          <a:noFill/>
        </p:spPr>
        <p:txBody>
          <a:bodyPr wrap="square" lIns="0" tIns="0" rIns="0" bIns="0" rtlCol="0">
            <a:noAutofit/>
          </a:bodyPr>
          <a:lstStyle/>
          <a:p>
            <a:pPr>
              <a:lnSpc>
                <a:spcPct val="150000"/>
              </a:lnSpc>
            </a:pPr>
            <a:r>
              <a:rPr lang="zh-CN" altLang="en-US" sz="2400" b="1" spc="-70" dirty="0" smtClean="0">
                <a:gradFill>
                  <a:gsLst>
                    <a:gs pos="2917">
                      <a:schemeClr val="bg2"/>
                    </a:gs>
                    <a:gs pos="95000">
                      <a:schemeClr val="bg2"/>
                    </a:gs>
                  </a:gsLst>
                  <a:lin ang="5400000" scaled="0"/>
                </a:gradFill>
                <a:latin typeface="微软雅黑" pitchFamily="34" charset="-122"/>
                <a:ea typeface="微软雅黑" pitchFamily="34" charset="-122"/>
              </a:rPr>
              <a:t>问题：</a:t>
            </a:r>
            <a:endPar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b="1" spc="-70" dirty="0">
                <a:gradFill>
                  <a:gsLst>
                    <a:gs pos="2917">
                      <a:schemeClr val="bg2"/>
                    </a:gs>
                    <a:gs pos="95000">
                      <a:schemeClr val="bg2"/>
                    </a:gs>
                  </a:gsLst>
                  <a:lin ang="5400000" scaled="0"/>
                </a:gradFill>
                <a:latin typeface="微软雅黑" pitchFamily="34" charset="-122"/>
                <a:ea typeface="微软雅黑" pitchFamily="34" charset="-122"/>
              </a:rPr>
              <a:t>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文件中包含多个表格，数目不确定，每张表个是一个地区的考生成绩，请计算称呼和专业代号，删除成绩表中名字为空的数据</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rPr>
              <a:t>.</a:t>
            </a:r>
          </a:p>
          <a:p>
            <a:pPr>
              <a:lnSpc>
                <a:spcPct val="150000"/>
              </a:lnSpc>
            </a:pPr>
            <a:r>
              <a:rPr lang="zh-CN" altLang="en-US" sz="2400" b="1" spc="-70" dirty="0" smtClean="0">
                <a:gradFill>
                  <a:gsLst>
                    <a:gs pos="2917">
                      <a:schemeClr val="bg2"/>
                    </a:gs>
                    <a:gs pos="95000">
                      <a:schemeClr val="bg2"/>
                    </a:gs>
                  </a:gsLst>
                  <a:lin ang="5400000" scaled="0"/>
                </a:gradFill>
                <a:latin typeface="微软雅黑" pitchFamily="34" charset="-122"/>
                <a:ea typeface="微软雅黑" pitchFamily="34" charset="-122"/>
              </a:rPr>
              <a:t>要求：</a:t>
            </a:r>
            <a:endPar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b="1" spc="-70" dirty="0">
                <a:gradFill>
                  <a:gsLst>
                    <a:gs pos="2917">
                      <a:schemeClr val="bg2"/>
                    </a:gs>
                    <a:gs pos="95000">
                      <a:schemeClr val="bg2"/>
                    </a:gs>
                  </a:gsLst>
                  <a:lin ang="5400000" scaled="0"/>
                </a:gradFill>
                <a:latin typeface="微软雅黑" pitchFamily="34" charset="-122"/>
                <a:ea typeface="微软雅黑" pitchFamily="34" charset="-122"/>
              </a:rPr>
              <a:t>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在成绩表中新建一个模块写代码，因为步骤较多，先把思路写下来再去逐步实现，尽量不要拷贝之前课程中的代码，手工慢慢完成。</a:t>
            </a:r>
            <a:r>
              <a:rPr lang="zh-CN" altLang="en-US" sz="2400" spc="-70" dirty="0">
                <a:gradFill>
                  <a:gsLst>
                    <a:gs pos="2917">
                      <a:schemeClr val="bg2"/>
                    </a:gs>
                    <a:gs pos="95000">
                      <a:schemeClr val="bg2"/>
                    </a:gs>
                  </a:gsLst>
                  <a:lin ang="5400000" scaled="0"/>
                </a:gradFill>
                <a:latin typeface="微软雅黑" pitchFamily="34" charset="-122"/>
                <a:ea typeface="微软雅黑" pitchFamily="34" charset="-122"/>
              </a:rPr>
              <a:t>每个</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表的数据都不大于</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rPr>
              <a:t>100</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行。</a:t>
            </a:r>
            <a:endParaRPr lang="zh-CN" altLang="en-US" sz="2400" spc="-70" dirty="0">
              <a:gradFill>
                <a:gsLst>
                  <a:gs pos="2917">
                    <a:schemeClr val="bg2"/>
                  </a:gs>
                  <a:gs pos="95000">
                    <a:schemeClr val="bg2"/>
                  </a:gs>
                </a:gsLst>
                <a:lin ang="5400000" scaled="0"/>
              </a:gradFill>
              <a:latin typeface="微软雅黑" pitchFamily="34" charset="-122"/>
              <a:ea typeface="微软雅黑" pitchFamily="34" charset="-122"/>
            </a:endParaRPr>
          </a:p>
        </p:txBody>
      </p:sp>
    </p:spTree>
    <p:extLst>
      <p:ext uri="{BB962C8B-B14F-4D97-AF65-F5344CB8AC3E}">
        <p14:creationId xmlns:p14="http://schemas.microsoft.com/office/powerpoint/2010/main" val="229367873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388</Words>
  <Application>Microsoft Office PowerPoint</Application>
  <PresentationFormat>自定义</PresentationFormat>
  <Paragraphs>50</Paragraphs>
  <Slides>10</Slides>
  <Notes>2</Notes>
  <HiddenSlides>0</HiddenSlides>
  <MMClips>0</MMClips>
  <ScaleCrop>false</ScaleCrop>
  <HeadingPairs>
    <vt:vector size="4" baseType="variant">
      <vt:variant>
        <vt:lpstr>主题</vt:lpstr>
      </vt:variant>
      <vt:variant>
        <vt:i4>5</vt:i4>
      </vt:variant>
      <vt:variant>
        <vt:lpstr>幻灯片标题</vt:lpstr>
      </vt:variant>
      <vt:variant>
        <vt:i4>10</vt:i4>
      </vt:variant>
    </vt:vector>
  </HeadingPairs>
  <TitlesOfParts>
    <vt:vector size="15"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03 操作工作表</vt:lpstr>
      <vt:lpstr>议程</vt:lpstr>
      <vt:lpstr>PowerPoint 演示文稿</vt:lpstr>
      <vt:lpstr>PowerPoint 演示文稿</vt:lpstr>
      <vt:lpstr>课程小结</vt:lpstr>
      <vt:lpstr>课程小结</vt:lpstr>
      <vt:lpstr>课后练习</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2016-05-23T06:15:19Z</dcterms:modified>
</cp:coreProperties>
</file>