
<file path=[Content_Types].xml><?xml version="1.0" encoding="utf-8"?>
<Types xmlns="http://schemas.openxmlformats.org/package/2006/content-types">
  <Default Extension="png" ContentType="image/png"/>
  <Default Extension="tmp"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21"/>
  </p:notesMasterIdLst>
  <p:handoutMasterIdLst>
    <p:handoutMasterId r:id="rId22"/>
  </p:handoutMasterIdLst>
  <p:sldIdLst>
    <p:sldId id="1136" r:id="rId6"/>
    <p:sldId id="1137" r:id="rId7"/>
    <p:sldId id="1138" r:id="rId8"/>
    <p:sldId id="1124" r:id="rId9"/>
    <p:sldId id="1131" r:id="rId10"/>
    <p:sldId id="1130" r:id="rId11"/>
    <p:sldId id="1125" r:id="rId12"/>
    <p:sldId id="1126" r:id="rId13"/>
    <p:sldId id="1133" r:id="rId14"/>
    <p:sldId id="1134" r:id="rId15"/>
    <p:sldId id="1135" r:id="rId16"/>
    <p:sldId id="1139" r:id="rId17"/>
    <p:sldId id="1140" r:id="rId18"/>
    <p:sldId id="1118" r:id="rId19"/>
    <p:sldId id="1106" r:id="rId20"/>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36"/>
            <p14:sldId id="1137"/>
            <p14:sldId id="1138"/>
            <p14:sldId id="1124"/>
            <p14:sldId id="1131"/>
            <p14:sldId id="1130"/>
            <p14:sldId id="1125"/>
            <p14:sldId id="1126"/>
            <p14:sldId id="1133"/>
            <p14:sldId id="1134"/>
            <p14:sldId id="1135"/>
            <p14:sldId id="1139"/>
            <p14:sldId id="1140"/>
            <p14:sldId id="1118"/>
            <p14:sldId id="1106"/>
          </p14:sldIdLst>
        </p14:section>
      </p14:sectionLst>
    </p:ext>
    <p:ext uri="{EFAFB233-063F-42B5-8137-9DF3F51BA10A}">
      <p15:sldGuideLst xmlns:p15="http://schemas.microsoft.com/office/powerpoint/2012/main" xmlns="">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关于单元格格式设置中的</a:t>
          </a:r>
          <a:r>
            <a:rPr lang="en-US" altLang="zh-CN" dirty="0" smtClean="0">
              <a:latin typeface="微软雅黑" panose="020B0503020204020204" pitchFamily="34" charset="-122"/>
              <a:ea typeface="微软雅黑" panose="020B0503020204020204" pitchFamily="34" charset="-122"/>
            </a:rPr>
            <a:t>WITH</a:t>
          </a:r>
          <a:r>
            <a:rPr lang="zh-CN" altLang="en-US" dirty="0" smtClean="0">
              <a:latin typeface="微软雅黑" panose="020B0503020204020204" pitchFamily="34" charset="-122"/>
              <a:ea typeface="微软雅黑" panose="020B0503020204020204" pitchFamily="34" charset="-122"/>
            </a:rPr>
            <a:t>语句</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F665CB8D-B0E2-4C5B-BA77-62253AB0AB4B}">
      <dgm:prSet phldrT="[文本]"/>
      <dgm:spPr/>
      <dgm:t>
        <a:bodyPr/>
        <a:lstStyle/>
        <a:p>
          <a:r>
            <a:rPr lang="zh-CN" altLang="en-US" dirty="0" smtClean="0">
              <a:latin typeface="微软雅黑" panose="020B0503020204020204" pitchFamily="34" charset="-122"/>
              <a:ea typeface="微软雅黑" panose="020B0503020204020204" pitchFamily="34" charset="-122"/>
            </a:rPr>
            <a:t>事件与典型事件案例</a:t>
          </a:r>
          <a:endParaRPr lang="en-US" dirty="0">
            <a:latin typeface="微软雅黑" panose="020B0503020204020204" pitchFamily="34" charset="-122"/>
            <a:ea typeface="微软雅黑" panose="020B0503020204020204" pitchFamily="34" charset="-122"/>
          </a:endParaRPr>
        </a:p>
      </dgm:t>
    </dgm:pt>
    <dgm:pt modelId="{818C917A-6C7C-4133-9493-94437C1DD2CD}" type="parTrans" cxnId="{F8C909B9-CA53-40F3-BCE3-9942808921F8}">
      <dgm:prSet/>
      <dgm:spPr/>
      <dgm:t>
        <a:bodyPr/>
        <a:lstStyle/>
        <a:p>
          <a:endParaRPr lang="zh-CN" altLang="en-US"/>
        </a:p>
      </dgm:t>
    </dgm:pt>
    <dgm:pt modelId="{67E8545F-D1A7-4848-AD08-E6713DEB8FC2}" type="sibTrans" cxnId="{F8C909B9-CA53-40F3-BCE3-9942808921F8}">
      <dgm:prSet/>
      <dgm:spPr/>
      <dgm:t>
        <a:bodyPr/>
        <a:lstStyle/>
        <a:p>
          <a:endParaRPr lang="zh-CN" altLang="en-US"/>
        </a:p>
      </dgm:t>
    </dgm:pt>
    <dgm:pt modelId="{0CCE7AD9-D148-43D0-9F64-B500223AD4C5}">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34DD777E-2826-497C-A66A-D65ADF2DDBAB}" type="parTrans" cxnId="{A1737553-F457-44C3-A533-A7EAF504ACEF}">
      <dgm:prSet/>
      <dgm:spPr/>
      <dgm:t>
        <a:bodyPr/>
        <a:lstStyle/>
        <a:p>
          <a:endParaRPr lang="zh-CN" altLang="en-US"/>
        </a:p>
      </dgm:t>
    </dgm:pt>
    <dgm:pt modelId="{1A5A83D3-38F6-4D7A-8CDC-17A26098BFFE}" type="sibTrans" cxnId="{A1737553-F457-44C3-A533-A7EAF504ACEF}">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3"/>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3"/>
      <dgm:spPr/>
    </dgm:pt>
    <dgm:pt modelId="{61D1397A-EFB0-4EC7-98B0-FD5269F6E264}" type="pres">
      <dgm:prSet presAssocID="{9B66F7CD-5C02-4D59-AB56-2CAC8D173266}" presName="dstNode" presStyleLbl="node1" presStyleIdx="0" presStyleCnt="3"/>
      <dgm:spPr/>
    </dgm:pt>
    <dgm:pt modelId="{A525391E-456B-4FB1-8D96-4E0DC43C643B}" type="pres">
      <dgm:prSet presAssocID="{4E6641FE-B5F4-4A19-BC20-253655F34A22}" presName="text_1" presStyleLbl="node1" presStyleIdx="0" presStyleCnt="3">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3"/>
      <dgm:spPr>
        <a:effectLst>
          <a:outerShdw blurRad="63500" sx="107000" sy="107000" algn="ctr" rotWithShape="0">
            <a:prstClr val="black">
              <a:alpha val="40000"/>
            </a:prstClr>
          </a:outerShdw>
        </a:effectLst>
      </dgm:spPr>
      <dgm:t>
        <a:bodyPr/>
        <a:lstStyle/>
        <a:p>
          <a:endParaRPr lang="zh-CN" altLang="en-US"/>
        </a:p>
      </dgm:t>
    </dgm:pt>
    <dgm:pt modelId="{3D9210B7-8BB7-429B-B074-BD57978AB59F}" type="pres">
      <dgm:prSet presAssocID="{F665CB8D-B0E2-4C5B-BA77-62253AB0AB4B}" presName="text_2" presStyleLbl="node1" presStyleIdx="1" presStyleCnt="3">
        <dgm:presLayoutVars>
          <dgm:bulletEnabled val="1"/>
        </dgm:presLayoutVars>
      </dgm:prSet>
      <dgm:spPr/>
      <dgm:t>
        <a:bodyPr/>
        <a:lstStyle/>
        <a:p>
          <a:endParaRPr lang="zh-CN" altLang="en-US"/>
        </a:p>
      </dgm:t>
    </dgm:pt>
    <dgm:pt modelId="{68D03226-30C5-45CF-99DA-F8F79C1DAA30}" type="pres">
      <dgm:prSet presAssocID="{F665CB8D-B0E2-4C5B-BA77-62253AB0AB4B}" presName="accent_2" presStyleCnt="0"/>
      <dgm:spPr/>
    </dgm:pt>
    <dgm:pt modelId="{C7D618A1-C63F-42C5-8B61-2480BE9AD889}" type="pres">
      <dgm:prSet presAssocID="{F665CB8D-B0E2-4C5B-BA77-62253AB0AB4B}" presName="accentRepeatNode" presStyleLbl="solidFgAcc1" presStyleIdx="1" presStyleCnt="3"/>
      <dgm:spPr/>
    </dgm:pt>
    <dgm:pt modelId="{EB9C8AEC-8861-456F-A20F-3C23AEC9B2D5}" type="pres">
      <dgm:prSet presAssocID="{0CCE7AD9-D148-43D0-9F64-B500223AD4C5}" presName="text_3" presStyleLbl="node1" presStyleIdx="2" presStyleCnt="3">
        <dgm:presLayoutVars>
          <dgm:bulletEnabled val="1"/>
        </dgm:presLayoutVars>
      </dgm:prSet>
      <dgm:spPr/>
      <dgm:t>
        <a:bodyPr/>
        <a:lstStyle/>
        <a:p>
          <a:endParaRPr lang="zh-CN" altLang="en-US"/>
        </a:p>
      </dgm:t>
    </dgm:pt>
    <dgm:pt modelId="{504C715F-2C09-44E6-808E-388C2FF5C4FF}" type="pres">
      <dgm:prSet presAssocID="{0CCE7AD9-D148-43D0-9F64-B500223AD4C5}" presName="accent_3" presStyleCnt="0"/>
      <dgm:spPr/>
    </dgm:pt>
    <dgm:pt modelId="{2A1ED95F-0DD5-4B59-9543-2FAA3646AE23}" type="pres">
      <dgm:prSet presAssocID="{0CCE7AD9-D148-43D0-9F64-B500223AD4C5}" presName="accentRepeatNode" presStyleLbl="solidFgAcc1" presStyleIdx="2" presStyleCnt="3"/>
      <dgm:spPr/>
    </dgm:pt>
  </dgm:ptLst>
  <dgm:cxnLst>
    <dgm:cxn modelId="{98991B65-7706-41D1-AE71-A00DFC92EDC5}" type="presOf" srcId="{0CCE7AD9-D148-43D0-9F64-B500223AD4C5}" destId="{EB9C8AEC-8861-456F-A20F-3C23AEC9B2D5}" srcOrd="0" destOrd="0" presId="urn:microsoft.com/office/officeart/2008/layout/VerticalCurvedList"/>
    <dgm:cxn modelId="{A1737553-F457-44C3-A533-A7EAF504ACEF}" srcId="{9B66F7CD-5C02-4D59-AB56-2CAC8D173266}" destId="{0CCE7AD9-D148-43D0-9F64-B500223AD4C5}" srcOrd="2" destOrd="0" parTransId="{34DD777E-2826-497C-A66A-D65ADF2DDBAB}" sibTransId="{1A5A83D3-38F6-4D7A-8CDC-17A26098BFFE}"/>
    <dgm:cxn modelId="{F8C909B9-CA53-40F3-BCE3-9942808921F8}" srcId="{9B66F7CD-5C02-4D59-AB56-2CAC8D173266}" destId="{F665CB8D-B0E2-4C5B-BA77-62253AB0AB4B}" srcOrd="1" destOrd="0" parTransId="{818C917A-6C7C-4133-9493-94437C1DD2CD}" sibTransId="{67E8545F-D1A7-4848-AD08-E6713DEB8FC2}"/>
    <dgm:cxn modelId="{FA0BFD20-326C-43A4-863C-F392EF80B365}" type="presOf" srcId="{9B66F7CD-5C02-4D59-AB56-2CAC8D173266}" destId="{5A16059F-BD97-4ECE-AD88-D729903EFB0B}" srcOrd="0" destOrd="0" presId="urn:microsoft.com/office/officeart/2008/layout/VerticalCurvedList"/>
    <dgm:cxn modelId="{DE7D40B9-01DF-4469-8AE9-473250264032}" type="presOf" srcId="{F665CB8D-B0E2-4C5B-BA77-62253AB0AB4B}" destId="{3D9210B7-8BB7-429B-B074-BD57978AB59F}" srcOrd="0" destOrd="0" presId="urn:microsoft.com/office/officeart/2008/layout/VerticalCurvedList"/>
    <dgm:cxn modelId="{0FC6040D-228B-407B-8C01-0A7A1AB54774}" type="presOf" srcId="{88FE1D54-FA3C-4E4D-8F43-65C9564CC64B}" destId="{BC9B1693-3E06-4F06-9695-14DAB2F73F1E}"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87199C56-81B7-4DA9-9F65-4EA1EFEE23C1}" type="presOf" srcId="{4E6641FE-B5F4-4A19-BC20-253655F34A22}" destId="{A525391E-456B-4FB1-8D96-4E0DC43C643B}" srcOrd="0" destOrd="0" presId="urn:microsoft.com/office/officeart/2008/layout/VerticalCurvedList"/>
    <dgm:cxn modelId="{6E272F12-4A0D-439B-AE1C-33B6FAE45EA1}" type="presParOf" srcId="{5A16059F-BD97-4ECE-AD88-D729903EFB0B}" destId="{73FB3BB1-EC19-4D4B-AB5E-472D8AB9ED7D}" srcOrd="0" destOrd="0" presId="urn:microsoft.com/office/officeart/2008/layout/VerticalCurvedList"/>
    <dgm:cxn modelId="{EE56FB56-BFA5-460E-AAB5-3A2424197F8B}" type="presParOf" srcId="{73FB3BB1-EC19-4D4B-AB5E-472D8AB9ED7D}" destId="{D0D916AE-B745-4633-B174-DB8009A47EC6}" srcOrd="0" destOrd="0" presId="urn:microsoft.com/office/officeart/2008/layout/VerticalCurvedList"/>
    <dgm:cxn modelId="{C21273AE-4099-429E-A5D7-A3078E6E94D7}" type="presParOf" srcId="{D0D916AE-B745-4633-B174-DB8009A47EC6}" destId="{EA6797E9-516D-4B07-B076-038E980C99BC}" srcOrd="0" destOrd="0" presId="urn:microsoft.com/office/officeart/2008/layout/VerticalCurvedList"/>
    <dgm:cxn modelId="{0BF6C1F3-F6A4-465E-9625-FE8E637749C1}" type="presParOf" srcId="{D0D916AE-B745-4633-B174-DB8009A47EC6}" destId="{BC9B1693-3E06-4F06-9695-14DAB2F73F1E}" srcOrd="1" destOrd="0" presId="urn:microsoft.com/office/officeart/2008/layout/VerticalCurvedList"/>
    <dgm:cxn modelId="{88277070-6C4E-4519-A00B-12529D754F7A}" type="presParOf" srcId="{D0D916AE-B745-4633-B174-DB8009A47EC6}" destId="{FFB346DC-967C-4B24-981F-A5C2F8E1857D}" srcOrd="2" destOrd="0" presId="urn:microsoft.com/office/officeart/2008/layout/VerticalCurvedList"/>
    <dgm:cxn modelId="{75468BA1-AA78-4694-A36B-522ECE2A0446}" type="presParOf" srcId="{D0D916AE-B745-4633-B174-DB8009A47EC6}" destId="{61D1397A-EFB0-4EC7-98B0-FD5269F6E264}" srcOrd="3" destOrd="0" presId="urn:microsoft.com/office/officeart/2008/layout/VerticalCurvedList"/>
    <dgm:cxn modelId="{2BC6F38A-F7DA-4852-8950-578867FC7C2D}" type="presParOf" srcId="{73FB3BB1-EC19-4D4B-AB5E-472D8AB9ED7D}" destId="{A525391E-456B-4FB1-8D96-4E0DC43C643B}" srcOrd="1" destOrd="0" presId="urn:microsoft.com/office/officeart/2008/layout/VerticalCurvedList"/>
    <dgm:cxn modelId="{CFD30DFB-3A19-4DC7-8CEE-1D96B78FD2FB}" type="presParOf" srcId="{73FB3BB1-EC19-4D4B-AB5E-472D8AB9ED7D}" destId="{A017A3E4-7C5F-4DED-9180-4076C050316B}" srcOrd="2" destOrd="0" presId="urn:microsoft.com/office/officeart/2008/layout/VerticalCurvedList"/>
    <dgm:cxn modelId="{37A4489B-756F-45EB-84C7-FB2B0AE3508D}" type="presParOf" srcId="{A017A3E4-7C5F-4DED-9180-4076C050316B}" destId="{CEAF5CDE-7ACE-4FCC-A6A9-5B276A468D80}" srcOrd="0" destOrd="0" presId="urn:microsoft.com/office/officeart/2008/layout/VerticalCurvedList"/>
    <dgm:cxn modelId="{63607CBE-0ED2-4651-97C0-13F2E1183626}" type="presParOf" srcId="{73FB3BB1-EC19-4D4B-AB5E-472D8AB9ED7D}" destId="{3D9210B7-8BB7-429B-B074-BD57978AB59F}" srcOrd="3" destOrd="0" presId="urn:microsoft.com/office/officeart/2008/layout/VerticalCurvedList"/>
    <dgm:cxn modelId="{D269ECD2-4928-45D8-8AB3-EB018FD9B1EE}" type="presParOf" srcId="{73FB3BB1-EC19-4D4B-AB5E-472D8AB9ED7D}" destId="{68D03226-30C5-45CF-99DA-F8F79C1DAA30}" srcOrd="4" destOrd="0" presId="urn:microsoft.com/office/officeart/2008/layout/VerticalCurvedList"/>
    <dgm:cxn modelId="{59CC1203-118E-42FB-B34A-7221C02E6993}" type="presParOf" srcId="{68D03226-30C5-45CF-99DA-F8F79C1DAA30}" destId="{C7D618A1-C63F-42C5-8B61-2480BE9AD889}" srcOrd="0" destOrd="0" presId="urn:microsoft.com/office/officeart/2008/layout/VerticalCurvedList"/>
    <dgm:cxn modelId="{903405FA-0034-47D7-BA9F-485F08C13A0D}" type="presParOf" srcId="{73FB3BB1-EC19-4D4B-AB5E-472D8AB9ED7D}" destId="{EB9C8AEC-8861-456F-A20F-3C23AEC9B2D5}" srcOrd="5" destOrd="0" presId="urn:microsoft.com/office/officeart/2008/layout/VerticalCurvedList"/>
    <dgm:cxn modelId="{FAB130CA-7F8D-4FE7-853E-378846AA4455}" type="presParOf" srcId="{73FB3BB1-EC19-4D4B-AB5E-472D8AB9ED7D}" destId="{504C715F-2C09-44E6-808E-388C2FF5C4FF}" srcOrd="6" destOrd="0" presId="urn:microsoft.com/office/officeart/2008/layout/VerticalCurvedList"/>
    <dgm:cxn modelId="{1D33EA70-A23F-4D6C-AEF9-E4E6D81C44F8}" type="presParOf" srcId="{504C715F-2C09-44E6-808E-388C2FF5C4FF}" destId="{2A1ED95F-0DD5-4B59-9543-2FAA3646AE2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单元格格式设置</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en-US" altLang="zh-CN" dirty="0" smtClean="0">
              <a:latin typeface="微软雅黑" panose="020B0503020204020204" pitchFamily="34" charset="-122"/>
              <a:ea typeface="微软雅黑" panose="020B0503020204020204" pitchFamily="34" charset="-122"/>
            </a:rPr>
            <a:t>With……..End With</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en-US" altLang="zh-CN" dirty="0" smtClean="0">
              <a:latin typeface="微软雅黑" panose="020B0503020204020204" pitchFamily="34" charset="-122"/>
              <a:ea typeface="微软雅黑" panose="020B0503020204020204" pitchFamily="34" charset="-122"/>
            </a:rPr>
            <a:t>Now()</a:t>
          </a:r>
          <a:r>
            <a:rPr lang="zh-CN" altLang="en-US" dirty="0" smtClean="0">
              <a:latin typeface="微软雅黑" panose="020B0503020204020204" pitchFamily="34" charset="-122"/>
              <a:ea typeface="微软雅黑" panose="020B0503020204020204" pitchFamily="34" charset="-122"/>
            </a:rPr>
            <a:t>函数</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73F8604D-3C01-46BA-98A4-BC5347CD4001}">
      <dgm:prSet phldrT="[文本]"/>
      <dgm:spPr/>
      <dgm:t>
        <a:bodyPr/>
        <a:lstStyle/>
        <a:p>
          <a:r>
            <a:rPr lang="en-US" altLang="zh-CN" dirty="0" smtClean="0">
              <a:latin typeface="微软雅黑" panose="020B0503020204020204" pitchFamily="34" charset="-122"/>
              <a:ea typeface="微软雅黑" panose="020B0503020204020204" pitchFamily="34" charset="-122"/>
            </a:rPr>
            <a:t>Format</a:t>
          </a:r>
          <a:r>
            <a:rPr lang="zh-CN" altLang="en-US" dirty="0" smtClean="0">
              <a:latin typeface="微软雅黑" panose="020B0503020204020204" pitchFamily="34" charset="-122"/>
              <a:ea typeface="微软雅黑" panose="020B0503020204020204" pitchFamily="34" charset="-122"/>
            </a:rPr>
            <a:t>函数</a:t>
          </a:r>
          <a:endParaRPr lang="en-US" dirty="0">
            <a:latin typeface="微软雅黑" panose="020B0503020204020204" pitchFamily="34" charset="-122"/>
            <a:ea typeface="微软雅黑" panose="020B0503020204020204" pitchFamily="34" charset="-122"/>
          </a:endParaRPr>
        </a:p>
      </dgm:t>
    </dgm:pt>
    <dgm:pt modelId="{B59ACC82-66B8-4AD0-A82D-3CF16C7663F3}" type="parTrans" cxnId="{4DEDF3EA-924D-440F-A8F7-36BE5C93896A}">
      <dgm:prSet/>
      <dgm:spPr/>
      <dgm:t>
        <a:bodyPr/>
        <a:lstStyle/>
        <a:p>
          <a:endParaRPr lang="zh-CN" altLang="en-US"/>
        </a:p>
      </dgm:t>
    </dgm:pt>
    <dgm:pt modelId="{67F5079E-E3AF-417C-AC1D-5C42FDA37F40}" type="sibTrans" cxnId="{4DEDF3EA-924D-440F-A8F7-36BE5C93896A}">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4">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4">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4">
        <dgm:presLayoutVars>
          <dgm:chMax val="0"/>
          <dgm:bulletEnabled val="1"/>
        </dgm:presLayoutVars>
      </dgm:prSet>
      <dgm:spPr/>
      <dgm:t>
        <a:bodyPr/>
        <a:lstStyle/>
        <a:p>
          <a:endParaRPr lang="en-US"/>
        </a:p>
      </dgm:t>
    </dgm:pt>
    <dgm:pt modelId="{4CFDABFC-6744-4442-85B1-6621348EE7A6}" type="pres">
      <dgm:prSet presAssocID="{BD996F09-F7FD-43A6-8329-6289806EE3B4}" presName="spacer" presStyleCnt="0"/>
      <dgm:spPr/>
    </dgm:pt>
    <dgm:pt modelId="{22CC51D0-79D1-4F35-8004-2F62F865A3EE}" type="pres">
      <dgm:prSet presAssocID="{73F8604D-3C01-46BA-98A4-BC5347CD4001}" presName="parentText" presStyleLbl="node1" presStyleIdx="3" presStyleCnt="4">
        <dgm:presLayoutVars>
          <dgm:chMax val="0"/>
          <dgm:bulletEnabled val="1"/>
        </dgm:presLayoutVars>
      </dgm:prSet>
      <dgm:spPr/>
      <dgm:t>
        <a:bodyPr/>
        <a:lstStyle/>
        <a:p>
          <a:endParaRPr lang="zh-CN" altLang="en-US"/>
        </a:p>
      </dgm:t>
    </dgm:pt>
  </dgm:ptLst>
  <dgm:cxnLst>
    <dgm:cxn modelId="{40020021-2D69-46A9-9305-79D0FC13FDE9}" type="presOf" srcId="{09DA4DF5-5BC0-420D-9703-F13B6B52AC4F}" destId="{5232CA83-C17F-44AF-8C78-B892B8BE320D}" srcOrd="0" destOrd="0" presId="urn:microsoft.com/office/officeart/2005/8/layout/vList2"/>
    <dgm:cxn modelId="{A776D60C-5B82-477F-BBF4-AAF444FD294F}" type="presOf" srcId="{011CFBEB-1AC7-4809-BEE6-AE4F51BE169A}" destId="{D1E44468-22BA-4C64-9EE8-62051F4BFE99}" srcOrd="0" destOrd="0" presId="urn:microsoft.com/office/officeart/2005/8/layout/vList2"/>
    <dgm:cxn modelId="{B7907AB2-5465-4A44-83A4-DA96C27C4F22}" type="presOf" srcId="{73F8604D-3C01-46BA-98A4-BC5347CD4001}" destId="{22CC51D0-79D1-4F35-8004-2F62F865A3EE}" srcOrd="0" destOrd="0" presId="urn:microsoft.com/office/officeart/2005/8/layout/vList2"/>
    <dgm:cxn modelId="{4DEDF3EA-924D-440F-A8F7-36BE5C93896A}" srcId="{09DA4DF5-5BC0-420D-9703-F13B6B52AC4F}" destId="{73F8604D-3C01-46BA-98A4-BC5347CD4001}" srcOrd="3" destOrd="0" parTransId="{B59ACC82-66B8-4AD0-A82D-3CF16C7663F3}" sibTransId="{67F5079E-E3AF-417C-AC1D-5C42FDA37F40}"/>
    <dgm:cxn modelId="{AEAC7753-B355-4DCA-8936-154E8AD20537}" type="presOf" srcId="{705C1538-D1AD-49C9-AA26-E12E072A99D5}" destId="{AD179E1C-9CF4-45E3-8130-F3DF8D449720}"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F2123FD0-9E55-4B32-BA53-AEBBEEE82C37}" srcId="{09DA4DF5-5BC0-420D-9703-F13B6B52AC4F}" destId="{D1937F8E-EB05-4BA8-AF12-3EFE6EF1BAFF}" srcOrd="2" destOrd="0" parTransId="{3C898974-211F-4AC1-AF3A-762A9878B182}" sibTransId="{BD996F09-F7FD-43A6-8329-6289806EE3B4}"/>
    <dgm:cxn modelId="{C6E3713C-D41C-4D6F-B0CD-60ABFD80D885}" srcId="{09DA4DF5-5BC0-420D-9703-F13B6B52AC4F}" destId="{705C1538-D1AD-49C9-AA26-E12E072A99D5}" srcOrd="1" destOrd="0" parTransId="{F0C0C7DF-C550-45F2-A416-7E77DF6EF446}" sibTransId="{9DC31065-734F-4781-8902-C51737E4C064}"/>
    <dgm:cxn modelId="{6CF46EAE-18C6-48C2-B3CF-CBD72188E453}" type="presOf" srcId="{D1937F8E-EB05-4BA8-AF12-3EFE6EF1BAFF}" destId="{D8DB81C8-AFC6-4005-B34E-43F62DC06280}" srcOrd="0" destOrd="0" presId="urn:microsoft.com/office/officeart/2005/8/layout/vList2"/>
    <dgm:cxn modelId="{967CBB04-60B6-48B1-A1C7-1CD277880B26}" type="presParOf" srcId="{5232CA83-C17F-44AF-8C78-B892B8BE320D}" destId="{D1E44468-22BA-4C64-9EE8-62051F4BFE99}" srcOrd="0" destOrd="0" presId="urn:microsoft.com/office/officeart/2005/8/layout/vList2"/>
    <dgm:cxn modelId="{F24FFB5C-2BB2-4E8E-AF4D-DD18AAA44EA6}" type="presParOf" srcId="{5232CA83-C17F-44AF-8C78-B892B8BE320D}" destId="{8BC47EA0-C097-4273-92A0-76FB8A7C9894}" srcOrd="1" destOrd="0" presId="urn:microsoft.com/office/officeart/2005/8/layout/vList2"/>
    <dgm:cxn modelId="{9F18DE35-7BF4-46C9-9668-32EF00029A52}" type="presParOf" srcId="{5232CA83-C17F-44AF-8C78-B892B8BE320D}" destId="{AD179E1C-9CF4-45E3-8130-F3DF8D449720}" srcOrd="2" destOrd="0" presId="urn:microsoft.com/office/officeart/2005/8/layout/vList2"/>
    <dgm:cxn modelId="{267ECAFC-CF79-4440-828A-5C1683DE206C}" type="presParOf" srcId="{5232CA83-C17F-44AF-8C78-B892B8BE320D}" destId="{0C04047C-D13D-4A2F-A717-EFB3F5456996}" srcOrd="3" destOrd="0" presId="urn:microsoft.com/office/officeart/2005/8/layout/vList2"/>
    <dgm:cxn modelId="{D2CB9804-750C-4682-86F3-4FF758150BE0}" type="presParOf" srcId="{5232CA83-C17F-44AF-8C78-B892B8BE320D}" destId="{D8DB81C8-AFC6-4005-B34E-43F62DC06280}" srcOrd="4" destOrd="0" presId="urn:microsoft.com/office/officeart/2005/8/layout/vList2"/>
    <dgm:cxn modelId="{6D767E55-15A2-49AD-88A6-50C6591B44F8}" type="presParOf" srcId="{5232CA83-C17F-44AF-8C78-B892B8BE320D}" destId="{4CFDABFC-6744-4442-85B1-6621348EE7A6}" srcOrd="5" destOrd="0" presId="urn:microsoft.com/office/officeart/2005/8/layout/vList2"/>
    <dgm:cxn modelId="{A479CD6A-8169-4B54-9690-EE893980841C}" type="presParOf" srcId="{5232CA83-C17F-44AF-8C78-B892B8BE320D}" destId="{22CC51D0-79D1-4F35-8004-2F62F865A3E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en-US" dirty="0" err="1" smtClean="0">
              <a:latin typeface="微软雅黑" panose="020B0503020204020204" pitchFamily="34" charset="-122"/>
              <a:ea typeface="微软雅黑" panose="020B0503020204020204" pitchFamily="34" charset="-122"/>
            </a:rPr>
            <a:t>Worksheet_S</a:t>
          </a:r>
          <a:r>
            <a:rPr lang="en-US" altLang="zh-CN" dirty="0" err="1" smtClean="0">
              <a:latin typeface="微软雅黑" panose="020B0503020204020204" pitchFamily="34" charset="-122"/>
              <a:ea typeface="微软雅黑" panose="020B0503020204020204" pitchFamily="34" charset="-122"/>
            </a:rPr>
            <a:t>election</a:t>
          </a:r>
          <a:r>
            <a:rPr lang="en-US" altLang="en-US" dirty="0" err="1" smtClean="0">
              <a:latin typeface="微软雅黑" panose="020B0503020204020204" pitchFamily="34" charset="-122"/>
              <a:ea typeface="微软雅黑" panose="020B0503020204020204" pitchFamily="34" charset="-122"/>
            </a:rPr>
            <a:t>Change</a:t>
          </a:r>
          <a:r>
            <a:rPr lang="zh-CN" altLang="en-US" dirty="0" smtClean="0">
              <a:latin typeface="微软雅黑" panose="020B0503020204020204" pitchFamily="34" charset="-122"/>
              <a:ea typeface="微软雅黑" panose="020B0503020204020204" pitchFamily="34" charset="-122"/>
            </a:rPr>
            <a:t>事件</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en-US" altLang="en-US" dirty="0" err="1" smtClean="0">
              <a:latin typeface="微软雅黑" panose="020B0503020204020204" pitchFamily="34" charset="-122"/>
              <a:ea typeface="微软雅黑" panose="020B0503020204020204" pitchFamily="34" charset="-122"/>
            </a:rPr>
            <a:t>Worksheet_Change</a:t>
          </a:r>
          <a:r>
            <a:rPr lang="zh-CN" altLang="en-US" dirty="0" smtClean="0">
              <a:latin typeface="微软雅黑" panose="020B0503020204020204" pitchFamily="34" charset="-122"/>
              <a:ea typeface="微软雅黑" panose="020B0503020204020204" pitchFamily="34" charset="-122"/>
            </a:rPr>
            <a:t>事件</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en-US" altLang="en-US" dirty="0" err="1" smtClean="0">
              <a:latin typeface="微软雅黑" panose="020B0503020204020204" pitchFamily="34" charset="-122"/>
              <a:ea typeface="微软雅黑" panose="020B0503020204020204" pitchFamily="34" charset="-122"/>
            </a:rPr>
            <a:t>Worksheet_Activate</a:t>
          </a:r>
          <a:r>
            <a:rPr lang="zh-CN" altLang="en-US" dirty="0" smtClean="0">
              <a:latin typeface="微软雅黑" panose="020B0503020204020204" pitchFamily="34" charset="-122"/>
              <a:ea typeface="微软雅黑" panose="020B0503020204020204" pitchFamily="34" charset="-122"/>
            </a:rPr>
            <a:t>事件</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73F8604D-3C01-46BA-98A4-BC5347CD4001}">
      <dgm:prSet phldrT="[文本]"/>
      <dgm:spPr/>
      <dgm:t>
        <a:bodyPr/>
        <a:lstStyle/>
        <a:p>
          <a:r>
            <a:rPr lang="en-US" altLang="zh-CN" dirty="0" err="1" smtClean="0">
              <a:latin typeface="微软雅黑" panose="020B0503020204020204" pitchFamily="34" charset="-122"/>
              <a:ea typeface="微软雅黑" panose="020B0503020204020204" pitchFamily="34" charset="-122"/>
            </a:rPr>
            <a:t>Workbook_BeforeSave</a:t>
          </a:r>
          <a:r>
            <a:rPr lang="zh-CN" altLang="en-US" dirty="0" smtClean="0">
              <a:latin typeface="微软雅黑" panose="020B0503020204020204" pitchFamily="34" charset="-122"/>
              <a:ea typeface="微软雅黑" panose="020B0503020204020204" pitchFamily="34" charset="-122"/>
            </a:rPr>
            <a:t>事件</a:t>
          </a:r>
          <a:endParaRPr lang="en-US" dirty="0">
            <a:latin typeface="微软雅黑" panose="020B0503020204020204" pitchFamily="34" charset="-122"/>
            <a:ea typeface="微软雅黑" panose="020B0503020204020204" pitchFamily="34" charset="-122"/>
          </a:endParaRPr>
        </a:p>
      </dgm:t>
    </dgm:pt>
    <dgm:pt modelId="{B59ACC82-66B8-4AD0-A82D-3CF16C7663F3}" type="parTrans" cxnId="{4DEDF3EA-924D-440F-A8F7-36BE5C93896A}">
      <dgm:prSet/>
      <dgm:spPr/>
      <dgm:t>
        <a:bodyPr/>
        <a:lstStyle/>
        <a:p>
          <a:endParaRPr lang="zh-CN" altLang="en-US"/>
        </a:p>
      </dgm:t>
    </dgm:pt>
    <dgm:pt modelId="{67F5079E-E3AF-417C-AC1D-5C42FDA37F40}" type="sibTrans" cxnId="{4DEDF3EA-924D-440F-A8F7-36BE5C93896A}">
      <dgm:prSet/>
      <dgm:spPr/>
      <dgm:t>
        <a:bodyPr/>
        <a:lstStyle/>
        <a:p>
          <a:endParaRPr lang="zh-CN" altLang="en-US"/>
        </a:p>
      </dgm:t>
    </dgm:pt>
    <dgm:pt modelId="{17DFBCA0-67C2-440A-9145-F0608FCEF13F}">
      <dgm:prSet phldrT="[文本]"/>
      <dgm:spPr/>
      <dgm:t>
        <a:bodyPr/>
        <a:lstStyle/>
        <a:p>
          <a:r>
            <a:rPr lang="en-US" altLang="zh-CN" dirty="0" err="1" smtClean="0">
              <a:latin typeface="微软雅黑" panose="020B0503020204020204" pitchFamily="34" charset="-122"/>
              <a:ea typeface="微软雅黑" panose="020B0503020204020204" pitchFamily="34" charset="-122"/>
            </a:rPr>
            <a:t>Workbook_Open</a:t>
          </a:r>
          <a:r>
            <a:rPr lang="zh-CN" altLang="en-US" dirty="0" smtClean="0">
              <a:latin typeface="微软雅黑" panose="020B0503020204020204" pitchFamily="34" charset="-122"/>
              <a:ea typeface="微软雅黑" panose="020B0503020204020204" pitchFamily="34" charset="-122"/>
            </a:rPr>
            <a:t>事件</a:t>
          </a:r>
          <a:endParaRPr lang="en-US" dirty="0">
            <a:latin typeface="微软雅黑" panose="020B0503020204020204" pitchFamily="34" charset="-122"/>
            <a:ea typeface="微软雅黑" panose="020B0503020204020204" pitchFamily="34" charset="-122"/>
          </a:endParaRPr>
        </a:p>
      </dgm:t>
    </dgm:pt>
    <dgm:pt modelId="{1EACED15-F163-4588-9F93-A46163C1CC69}" type="parTrans" cxnId="{9A1B959C-C2B4-4F3F-90BB-765ADF2501A3}">
      <dgm:prSet/>
      <dgm:spPr/>
      <dgm:t>
        <a:bodyPr/>
        <a:lstStyle/>
        <a:p>
          <a:endParaRPr lang="zh-CN" altLang="en-US"/>
        </a:p>
      </dgm:t>
    </dgm:pt>
    <dgm:pt modelId="{0ECBACE1-6FB2-4FAA-94B6-E3C70B6E6220}" type="sibTrans" cxnId="{9A1B959C-C2B4-4F3F-90BB-765ADF2501A3}">
      <dgm:prSet/>
      <dgm:spPr/>
      <dgm:t>
        <a:bodyPr/>
        <a:lstStyle/>
        <a:p>
          <a:endParaRPr lang="zh-CN" altLang="en-US"/>
        </a:p>
      </dgm:t>
    </dgm:pt>
    <dgm:pt modelId="{E82E9AB0-EE17-402B-AF04-2D2A9A14EA90}">
      <dgm:prSet phldrT="[文本]"/>
      <dgm:spPr/>
      <dgm:t>
        <a:bodyPr/>
        <a:lstStyle/>
        <a:p>
          <a:r>
            <a:rPr lang="en-US" altLang="en-US" dirty="0" err="1" smtClean="0">
              <a:latin typeface="微软雅黑" panose="020B0503020204020204" pitchFamily="34" charset="-122"/>
              <a:ea typeface="微软雅黑" panose="020B0503020204020204" pitchFamily="34" charset="-122"/>
            </a:rPr>
            <a:t>application.EnableEvents</a:t>
          </a:r>
          <a:endParaRPr lang="en-US" dirty="0">
            <a:latin typeface="微软雅黑" panose="020B0503020204020204" pitchFamily="34" charset="-122"/>
            <a:ea typeface="微软雅黑" panose="020B0503020204020204" pitchFamily="34" charset="-122"/>
          </a:endParaRPr>
        </a:p>
      </dgm:t>
    </dgm:pt>
    <dgm:pt modelId="{73B39B6B-7744-4AE0-8F9B-CBEEE712E555}" type="parTrans" cxnId="{B49A6E36-8D65-4519-842D-4D524DACFFB2}">
      <dgm:prSet/>
      <dgm:spPr/>
      <dgm:t>
        <a:bodyPr/>
        <a:lstStyle/>
        <a:p>
          <a:endParaRPr lang="zh-CN" altLang="en-US"/>
        </a:p>
      </dgm:t>
    </dgm:pt>
    <dgm:pt modelId="{BE152F1D-31AD-49C5-B4AB-E74F15C395B9}" type="sibTrans" cxnId="{B49A6E36-8D65-4519-842D-4D524DACFFB2}">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6">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6">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6">
        <dgm:presLayoutVars>
          <dgm:chMax val="0"/>
          <dgm:bulletEnabled val="1"/>
        </dgm:presLayoutVars>
      </dgm:prSet>
      <dgm:spPr/>
      <dgm:t>
        <a:bodyPr/>
        <a:lstStyle/>
        <a:p>
          <a:endParaRPr lang="en-US"/>
        </a:p>
      </dgm:t>
    </dgm:pt>
    <dgm:pt modelId="{4CFDABFC-6744-4442-85B1-6621348EE7A6}" type="pres">
      <dgm:prSet presAssocID="{BD996F09-F7FD-43A6-8329-6289806EE3B4}" presName="spacer" presStyleCnt="0"/>
      <dgm:spPr/>
    </dgm:pt>
    <dgm:pt modelId="{22CC51D0-79D1-4F35-8004-2F62F865A3EE}" type="pres">
      <dgm:prSet presAssocID="{73F8604D-3C01-46BA-98A4-BC5347CD4001}" presName="parentText" presStyleLbl="node1" presStyleIdx="3" presStyleCnt="6">
        <dgm:presLayoutVars>
          <dgm:chMax val="0"/>
          <dgm:bulletEnabled val="1"/>
        </dgm:presLayoutVars>
      </dgm:prSet>
      <dgm:spPr/>
      <dgm:t>
        <a:bodyPr/>
        <a:lstStyle/>
        <a:p>
          <a:endParaRPr lang="zh-CN" altLang="en-US"/>
        </a:p>
      </dgm:t>
    </dgm:pt>
    <dgm:pt modelId="{0F9EFE64-E54D-42F3-8928-2E930806D0E8}" type="pres">
      <dgm:prSet presAssocID="{67F5079E-E3AF-417C-AC1D-5C42FDA37F40}" presName="spacer" presStyleCnt="0"/>
      <dgm:spPr/>
    </dgm:pt>
    <dgm:pt modelId="{E1FB7517-3787-43EF-8650-4339D8D73CED}" type="pres">
      <dgm:prSet presAssocID="{17DFBCA0-67C2-440A-9145-F0608FCEF13F}" presName="parentText" presStyleLbl="node1" presStyleIdx="4" presStyleCnt="6">
        <dgm:presLayoutVars>
          <dgm:chMax val="0"/>
          <dgm:bulletEnabled val="1"/>
        </dgm:presLayoutVars>
      </dgm:prSet>
      <dgm:spPr/>
      <dgm:t>
        <a:bodyPr/>
        <a:lstStyle/>
        <a:p>
          <a:endParaRPr lang="zh-CN" altLang="en-US"/>
        </a:p>
      </dgm:t>
    </dgm:pt>
    <dgm:pt modelId="{A63D5DB5-FD75-469F-9B82-8B3AF600FBEC}" type="pres">
      <dgm:prSet presAssocID="{0ECBACE1-6FB2-4FAA-94B6-E3C70B6E6220}" presName="spacer" presStyleCnt="0"/>
      <dgm:spPr/>
    </dgm:pt>
    <dgm:pt modelId="{18CF5734-D23D-4F8D-BF61-3F48AA853710}" type="pres">
      <dgm:prSet presAssocID="{E82E9AB0-EE17-402B-AF04-2D2A9A14EA90}" presName="parentText" presStyleLbl="node1" presStyleIdx="5" presStyleCnt="6">
        <dgm:presLayoutVars>
          <dgm:chMax val="0"/>
          <dgm:bulletEnabled val="1"/>
        </dgm:presLayoutVars>
      </dgm:prSet>
      <dgm:spPr/>
      <dgm:t>
        <a:bodyPr/>
        <a:lstStyle/>
        <a:p>
          <a:endParaRPr lang="zh-CN" altLang="en-US"/>
        </a:p>
      </dgm:t>
    </dgm:pt>
  </dgm:ptLst>
  <dgm:cxnLst>
    <dgm:cxn modelId="{CE78BCD4-D659-48A3-B8B1-3E524933593E}" type="presOf" srcId="{73F8604D-3C01-46BA-98A4-BC5347CD4001}" destId="{22CC51D0-79D1-4F35-8004-2F62F865A3EE}" srcOrd="0" destOrd="0" presId="urn:microsoft.com/office/officeart/2005/8/layout/vList2"/>
    <dgm:cxn modelId="{BD668300-1B5F-44D0-A406-9AAC77632932}" type="presOf" srcId="{011CFBEB-1AC7-4809-BEE6-AE4F51BE169A}" destId="{D1E44468-22BA-4C64-9EE8-62051F4BFE99}" srcOrd="0" destOrd="0" presId="urn:microsoft.com/office/officeart/2005/8/layout/vList2"/>
    <dgm:cxn modelId="{F2123FD0-9E55-4B32-BA53-AEBBEEE82C37}" srcId="{09DA4DF5-5BC0-420D-9703-F13B6B52AC4F}" destId="{D1937F8E-EB05-4BA8-AF12-3EFE6EF1BAFF}" srcOrd="2" destOrd="0" parTransId="{3C898974-211F-4AC1-AF3A-762A9878B182}" sibTransId="{BD996F09-F7FD-43A6-8329-6289806EE3B4}"/>
    <dgm:cxn modelId="{551A32A3-289A-4160-AB64-0387DCCE40BF}" type="presOf" srcId="{D1937F8E-EB05-4BA8-AF12-3EFE6EF1BAFF}" destId="{D8DB81C8-AFC6-4005-B34E-43F62DC06280}" srcOrd="0" destOrd="0" presId="urn:microsoft.com/office/officeart/2005/8/layout/vList2"/>
    <dgm:cxn modelId="{F49BC176-A16D-4D36-AE30-F4B98569624B}" type="presOf" srcId="{17DFBCA0-67C2-440A-9145-F0608FCEF13F}" destId="{E1FB7517-3787-43EF-8650-4339D8D73CED}" srcOrd="0" destOrd="0" presId="urn:microsoft.com/office/officeart/2005/8/layout/vList2"/>
    <dgm:cxn modelId="{4DEDF3EA-924D-440F-A8F7-36BE5C93896A}" srcId="{09DA4DF5-5BC0-420D-9703-F13B6B52AC4F}" destId="{73F8604D-3C01-46BA-98A4-BC5347CD4001}" srcOrd="3" destOrd="0" parTransId="{B59ACC82-66B8-4AD0-A82D-3CF16C7663F3}" sibTransId="{67F5079E-E3AF-417C-AC1D-5C42FDA37F40}"/>
    <dgm:cxn modelId="{2B0E548B-7A6C-43DC-9CBF-00FC5331001B}" type="presOf" srcId="{E82E9AB0-EE17-402B-AF04-2D2A9A14EA90}" destId="{18CF5734-D23D-4F8D-BF61-3F48AA853710}" srcOrd="0" destOrd="0" presId="urn:microsoft.com/office/officeart/2005/8/layout/vList2"/>
    <dgm:cxn modelId="{C6E3713C-D41C-4D6F-B0CD-60ABFD80D885}" srcId="{09DA4DF5-5BC0-420D-9703-F13B6B52AC4F}" destId="{705C1538-D1AD-49C9-AA26-E12E072A99D5}" srcOrd="1" destOrd="0" parTransId="{F0C0C7DF-C550-45F2-A416-7E77DF6EF446}" sibTransId="{9DC31065-734F-4781-8902-C51737E4C064}"/>
    <dgm:cxn modelId="{DBD32AE8-0C75-42C7-AAE5-FFAE12EE45CF}" srcId="{09DA4DF5-5BC0-420D-9703-F13B6B52AC4F}" destId="{011CFBEB-1AC7-4809-BEE6-AE4F51BE169A}" srcOrd="0" destOrd="0" parTransId="{0EFDBAC7-42E7-4E00-9F04-1460A52064F7}" sibTransId="{4D68B4EA-038F-465A-A04A-323DF752F94A}"/>
    <dgm:cxn modelId="{4D06E123-F3D8-4C18-BA00-0400A277A5FB}" type="presOf" srcId="{09DA4DF5-5BC0-420D-9703-F13B6B52AC4F}" destId="{5232CA83-C17F-44AF-8C78-B892B8BE320D}" srcOrd="0" destOrd="0" presId="urn:microsoft.com/office/officeart/2005/8/layout/vList2"/>
    <dgm:cxn modelId="{9A1B959C-C2B4-4F3F-90BB-765ADF2501A3}" srcId="{09DA4DF5-5BC0-420D-9703-F13B6B52AC4F}" destId="{17DFBCA0-67C2-440A-9145-F0608FCEF13F}" srcOrd="4" destOrd="0" parTransId="{1EACED15-F163-4588-9F93-A46163C1CC69}" sibTransId="{0ECBACE1-6FB2-4FAA-94B6-E3C70B6E6220}"/>
    <dgm:cxn modelId="{B49A6E36-8D65-4519-842D-4D524DACFFB2}" srcId="{09DA4DF5-5BC0-420D-9703-F13B6B52AC4F}" destId="{E82E9AB0-EE17-402B-AF04-2D2A9A14EA90}" srcOrd="5" destOrd="0" parTransId="{73B39B6B-7744-4AE0-8F9B-CBEEE712E555}" sibTransId="{BE152F1D-31AD-49C5-B4AB-E74F15C395B9}"/>
    <dgm:cxn modelId="{E9A8A9C8-A96A-4A8A-AA3C-0C362771CEE7}" type="presOf" srcId="{705C1538-D1AD-49C9-AA26-E12E072A99D5}" destId="{AD179E1C-9CF4-45E3-8130-F3DF8D449720}" srcOrd="0" destOrd="0" presId="urn:microsoft.com/office/officeart/2005/8/layout/vList2"/>
    <dgm:cxn modelId="{56969969-5469-4DCF-8278-14DEFF2C1440}" type="presParOf" srcId="{5232CA83-C17F-44AF-8C78-B892B8BE320D}" destId="{D1E44468-22BA-4C64-9EE8-62051F4BFE99}" srcOrd="0" destOrd="0" presId="urn:microsoft.com/office/officeart/2005/8/layout/vList2"/>
    <dgm:cxn modelId="{2B3AA0B0-98B4-4382-971E-738FD18558E0}" type="presParOf" srcId="{5232CA83-C17F-44AF-8C78-B892B8BE320D}" destId="{8BC47EA0-C097-4273-92A0-76FB8A7C9894}" srcOrd="1" destOrd="0" presId="urn:microsoft.com/office/officeart/2005/8/layout/vList2"/>
    <dgm:cxn modelId="{2529DAD4-B14F-4A17-8C92-8048DF31E169}" type="presParOf" srcId="{5232CA83-C17F-44AF-8C78-B892B8BE320D}" destId="{AD179E1C-9CF4-45E3-8130-F3DF8D449720}" srcOrd="2" destOrd="0" presId="urn:microsoft.com/office/officeart/2005/8/layout/vList2"/>
    <dgm:cxn modelId="{5227857A-3A08-4155-BFCA-2DFA03AE9675}" type="presParOf" srcId="{5232CA83-C17F-44AF-8C78-B892B8BE320D}" destId="{0C04047C-D13D-4A2F-A717-EFB3F5456996}" srcOrd="3" destOrd="0" presId="urn:microsoft.com/office/officeart/2005/8/layout/vList2"/>
    <dgm:cxn modelId="{3D65EF3A-ADAF-49EF-8C99-ED2844013BEA}" type="presParOf" srcId="{5232CA83-C17F-44AF-8C78-B892B8BE320D}" destId="{D8DB81C8-AFC6-4005-B34E-43F62DC06280}" srcOrd="4" destOrd="0" presId="urn:microsoft.com/office/officeart/2005/8/layout/vList2"/>
    <dgm:cxn modelId="{ECBC7E9A-325D-4114-9D9A-77141B3B4E3F}" type="presParOf" srcId="{5232CA83-C17F-44AF-8C78-B892B8BE320D}" destId="{4CFDABFC-6744-4442-85B1-6621348EE7A6}" srcOrd="5" destOrd="0" presId="urn:microsoft.com/office/officeart/2005/8/layout/vList2"/>
    <dgm:cxn modelId="{F051011E-A4D3-415E-8D5B-381626F3E3C3}" type="presParOf" srcId="{5232CA83-C17F-44AF-8C78-B892B8BE320D}" destId="{22CC51D0-79D1-4F35-8004-2F62F865A3EE}" srcOrd="6" destOrd="0" presId="urn:microsoft.com/office/officeart/2005/8/layout/vList2"/>
    <dgm:cxn modelId="{9E7D2E5A-55CF-4234-A38D-BCDE62266BF5}" type="presParOf" srcId="{5232CA83-C17F-44AF-8C78-B892B8BE320D}" destId="{0F9EFE64-E54D-42F3-8928-2E930806D0E8}" srcOrd="7" destOrd="0" presId="urn:microsoft.com/office/officeart/2005/8/layout/vList2"/>
    <dgm:cxn modelId="{C509A04A-2EA2-42EF-A71F-1778B34F923E}" type="presParOf" srcId="{5232CA83-C17F-44AF-8C78-B892B8BE320D}" destId="{E1FB7517-3787-43EF-8650-4339D8D73CED}" srcOrd="8" destOrd="0" presId="urn:microsoft.com/office/officeart/2005/8/layout/vList2"/>
    <dgm:cxn modelId="{E551678B-131A-41C2-8AF2-17C533B3D8A7}" type="presParOf" srcId="{5232CA83-C17F-44AF-8C78-B892B8BE320D}" destId="{A63D5DB5-FD75-469F-9B82-8B3AF600FBEC}" srcOrd="9" destOrd="0" presId="urn:microsoft.com/office/officeart/2005/8/layout/vList2"/>
    <dgm:cxn modelId="{69E2B0C3-51FF-449C-BB4C-436D02D65A16}" type="presParOf" srcId="{5232CA83-C17F-44AF-8C78-B892B8BE320D}" destId="{18CF5734-D23D-4F8D-BF61-3F48AA85371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592003" y="426153"/>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78740" rIns="78740" bIns="78740" numCol="1" spcCol="1270" anchor="ctr" anchorCtr="0">
          <a:noAutofit/>
        </a:bodyPr>
        <a:lstStyle/>
        <a:p>
          <a:pPr lvl="0" algn="l" defTabSz="1377950">
            <a:lnSpc>
              <a:spcPct val="90000"/>
            </a:lnSpc>
            <a:spcBef>
              <a:spcPct val="0"/>
            </a:spcBef>
            <a:spcAft>
              <a:spcPct val="35000"/>
            </a:spcAft>
          </a:pPr>
          <a:r>
            <a:rPr lang="zh-CN" altLang="en-US" sz="3100" kern="1200" dirty="0" smtClean="0">
              <a:latin typeface="微软雅黑" panose="020B0503020204020204" pitchFamily="34" charset="-122"/>
              <a:ea typeface="微软雅黑" panose="020B0503020204020204" pitchFamily="34" charset="-122"/>
            </a:rPr>
            <a:t>关于单元格格式设置中的</a:t>
          </a:r>
          <a:r>
            <a:rPr lang="en-US" altLang="zh-CN" sz="3100" kern="1200" dirty="0" smtClean="0">
              <a:latin typeface="微软雅黑" panose="020B0503020204020204" pitchFamily="34" charset="-122"/>
              <a:ea typeface="微软雅黑" panose="020B0503020204020204" pitchFamily="34" charset="-122"/>
            </a:rPr>
            <a:t>WITH</a:t>
          </a:r>
          <a:r>
            <a:rPr lang="zh-CN" altLang="en-US" sz="3100" kern="1200" dirty="0" smtClean="0">
              <a:latin typeface="微软雅黑" panose="020B0503020204020204" pitchFamily="34" charset="-122"/>
              <a:ea typeface="微软雅黑" panose="020B0503020204020204" pitchFamily="34" charset="-122"/>
            </a:rPr>
            <a:t>语句</a:t>
          </a:r>
          <a:endParaRPr lang="en-US" sz="3100" kern="1200" dirty="0">
            <a:latin typeface="微软雅黑" panose="020B0503020204020204" pitchFamily="34" charset="-122"/>
            <a:ea typeface="微软雅黑" panose="020B0503020204020204" pitchFamily="34" charset="-122"/>
          </a:endParaRPr>
        </a:p>
      </dsp:txBody>
      <dsp:txXfrm>
        <a:off x="592003" y="426153"/>
        <a:ext cx="6966716" cy="852306"/>
      </dsp:txXfrm>
    </dsp:sp>
    <dsp:sp modelId="{CEAF5CDE-7ACE-4FCC-A6A9-5B276A468D80}">
      <dsp:nvSpPr>
        <dsp:cNvPr id="0" name=""/>
        <dsp:cNvSpPr/>
      </dsp:nvSpPr>
      <dsp:spPr>
        <a:xfrm>
          <a:off x="59311" y="31961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3D9210B7-8BB7-429B-B074-BD57978AB59F}">
      <dsp:nvSpPr>
        <dsp:cNvPr id="0" name=""/>
        <dsp:cNvSpPr/>
      </dsp:nvSpPr>
      <dsp:spPr>
        <a:xfrm>
          <a:off x="901816" y="1704612"/>
          <a:ext cx="6656903"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78740" rIns="78740" bIns="78740" numCol="1" spcCol="1270" anchor="ctr" anchorCtr="0">
          <a:noAutofit/>
        </a:bodyPr>
        <a:lstStyle/>
        <a:p>
          <a:pPr lvl="0" algn="l" defTabSz="1377950">
            <a:lnSpc>
              <a:spcPct val="90000"/>
            </a:lnSpc>
            <a:spcBef>
              <a:spcPct val="0"/>
            </a:spcBef>
            <a:spcAft>
              <a:spcPct val="35000"/>
            </a:spcAft>
          </a:pPr>
          <a:r>
            <a:rPr lang="zh-CN" altLang="en-US" sz="3100" kern="1200" dirty="0" smtClean="0">
              <a:latin typeface="微软雅黑" panose="020B0503020204020204" pitchFamily="34" charset="-122"/>
              <a:ea typeface="微软雅黑" panose="020B0503020204020204" pitchFamily="34" charset="-122"/>
            </a:rPr>
            <a:t>事件与典型事件案例</a:t>
          </a:r>
          <a:endParaRPr lang="en-US" sz="3100" kern="1200" dirty="0">
            <a:latin typeface="微软雅黑" panose="020B0503020204020204" pitchFamily="34" charset="-122"/>
            <a:ea typeface="微软雅黑" panose="020B0503020204020204" pitchFamily="34" charset="-122"/>
          </a:endParaRPr>
        </a:p>
      </dsp:txBody>
      <dsp:txXfrm>
        <a:off x="901816" y="1704612"/>
        <a:ext cx="6656903" cy="852306"/>
      </dsp:txXfrm>
    </dsp:sp>
    <dsp:sp modelId="{C7D618A1-C63F-42C5-8B61-2480BE9AD889}">
      <dsp:nvSpPr>
        <dsp:cNvPr id="0" name=""/>
        <dsp:cNvSpPr/>
      </dsp:nvSpPr>
      <dsp:spPr>
        <a:xfrm>
          <a:off x="369125" y="159807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B9C8AEC-8861-456F-A20F-3C23AEC9B2D5}">
      <dsp:nvSpPr>
        <dsp:cNvPr id="0" name=""/>
        <dsp:cNvSpPr/>
      </dsp:nvSpPr>
      <dsp:spPr>
        <a:xfrm>
          <a:off x="592003" y="2983071"/>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78740" rIns="78740" bIns="78740" numCol="1" spcCol="1270" anchor="ctr" anchorCtr="0">
          <a:noAutofit/>
        </a:bodyPr>
        <a:lstStyle/>
        <a:p>
          <a:pPr lvl="0" algn="l" defTabSz="1377950">
            <a:lnSpc>
              <a:spcPct val="90000"/>
            </a:lnSpc>
            <a:spcBef>
              <a:spcPct val="0"/>
            </a:spcBef>
            <a:spcAft>
              <a:spcPct val="35000"/>
            </a:spcAft>
          </a:pPr>
          <a:r>
            <a:rPr lang="zh-CN" altLang="en-US" sz="3100" kern="1200" dirty="0" smtClean="0">
              <a:latin typeface="微软雅黑" panose="020B0503020204020204" pitchFamily="34" charset="-122"/>
              <a:ea typeface="微软雅黑" panose="020B0503020204020204" pitchFamily="34" charset="-122"/>
            </a:rPr>
            <a:t>课程小结及课后练习</a:t>
          </a:r>
          <a:endParaRPr lang="en-US" sz="3100" kern="1200" dirty="0">
            <a:latin typeface="微软雅黑" panose="020B0503020204020204" pitchFamily="34" charset="-122"/>
            <a:ea typeface="微软雅黑" panose="020B0503020204020204" pitchFamily="34" charset="-122"/>
          </a:endParaRPr>
        </a:p>
      </dsp:txBody>
      <dsp:txXfrm>
        <a:off x="592003" y="2983071"/>
        <a:ext cx="6966716" cy="852306"/>
      </dsp:txXfrm>
    </dsp:sp>
    <dsp:sp modelId="{2A1ED95F-0DD5-4B59-9543-2FAA3646AE23}">
      <dsp:nvSpPr>
        <dsp:cNvPr id="0" name=""/>
        <dsp:cNvSpPr/>
      </dsp:nvSpPr>
      <dsp:spPr>
        <a:xfrm>
          <a:off x="59311" y="2876533"/>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43649"/>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单元格格式设置</a:t>
          </a:r>
          <a:endParaRPr lang="en-US" sz="2000" kern="1200" dirty="0">
            <a:latin typeface="微软雅黑" panose="020B0503020204020204" pitchFamily="34" charset="-122"/>
            <a:ea typeface="微软雅黑" panose="020B0503020204020204" pitchFamily="34" charset="-122"/>
          </a:endParaRPr>
        </a:p>
      </dsp:txBody>
      <dsp:txXfrm>
        <a:off x="30628" y="74277"/>
        <a:ext cx="5332831" cy="566156"/>
      </dsp:txXfrm>
    </dsp:sp>
    <dsp:sp modelId="{AD179E1C-9CF4-45E3-8130-F3DF8D449720}">
      <dsp:nvSpPr>
        <dsp:cNvPr id="0" name=""/>
        <dsp:cNvSpPr/>
      </dsp:nvSpPr>
      <dsp:spPr>
        <a:xfrm>
          <a:off x="0" y="72866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With……..End With</a:t>
          </a:r>
          <a:endParaRPr lang="en-US" sz="2000" kern="1200" dirty="0">
            <a:latin typeface="微软雅黑" panose="020B0503020204020204" pitchFamily="34" charset="-122"/>
            <a:ea typeface="微软雅黑" panose="020B0503020204020204" pitchFamily="34" charset="-122"/>
          </a:endParaRPr>
        </a:p>
      </dsp:txBody>
      <dsp:txXfrm>
        <a:off x="30628" y="759290"/>
        <a:ext cx="5332831" cy="566156"/>
      </dsp:txXfrm>
    </dsp:sp>
    <dsp:sp modelId="{D8DB81C8-AFC6-4005-B34E-43F62DC06280}">
      <dsp:nvSpPr>
        <dsp:cNvPr id="0" name=""/>
        <dsp:cNvSpPr/>
      </dsp:nvSpPr>
      <dsp:spPr>
        <a:xfrm>
          <a:off x="0" y="141367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Now()</a:t>
          </a:r>
          <a:r>
            <a:rPr lang="zh-CN" altLang="en-US" sz="2000" kern="1200" dirty="0" smtClean="0">
              <a:latin typeface="微软雅黑" panose="020B0503020204020204" pitchFamily="34" charset="-122"/>
              <a:ea typeface="微软雅黑" panose="020B0503020204020204" pitchFamily="34" charset="-122"/>
            </a:rPr>
            <a:t>函数</a:t>
          </a:r>
          <a:endParaRPr lang="en-US" sz="2000" kern="1200" dirty="0">
            <a:latin typeface="微软雅黑" panose="020B0503020204020204" pitchFamily="34" charset="-122"/>
            <a:ea typeface="微软雅黑" panose="020B0503020204020204" pitchFamily="34" charset="-122"/>
          </a:endParaRPr>
        </a:p>
      </dsp:txBody>
      <dsp:txXfrm>
        <a:off x="30628" y="1444302"/>
        <a:ext cx="5332831" cy="566156"/>
      </dsp:txXfrm>
    </dsp:sp>
    <dsp:sp modelId="{22CC51D0-79D1-4F35-8004-2F62F865A3EE}">
      <dsp:nvSpPr>
        <dsp:cNvPr id="0" name=""/>
        <dsp:cNvSpPr/>
      </dsp:nvSpPr>
      <dsp:spPr>
        <a:xfrm>
          <a:off x="0" y="209868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Format</a:t>
          </a:r>
          <a:r>
            <a:rPr lang="zh-CN" altLang="en-US" sz="2000" kern="1200" dirty="0" smtClean="0">
              <a:latin typeface="微软雅黑" panose="020B0503020204020204" pitchFamily="34" charset="-122"/>
              <a:ea typeface="微软雅黑" panose="020B0503020204020204" pitchFamily="34" charset="-122"/>
            </a:rPr>
            <a:t>函数</a:t>
          </a:r>
          <a:endParaRPr lang="en-US" sz="2000" kern="1200" dirty="0">
            <a:latin typeface="微软雅黑" panose="020B0503020204020204" pitchFamily="34" charset="-122"/>
            <a:ea typeface="微软雅黑" panose="020B0503020204020204" pitchFamily="34" charset="-122"/>
          </a:endParaRPr>
        </a:p>
      </dsp:txBody>
      <dsp:txXfrm>
        <a:off x="30628" y="2129315"/>
        <a:ext cx="5332831" cy="566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7286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en-US" sz="2000" kern="1200" dirty="0" err="1" smtClean="0">
              <a:latin typeface="微软雅黑" panose="020B0503020204020204" pitchFamily="34" charset="-122"/>
              <a:ea typeface="微软雅黑" panose="020B0503020204020204" pitchFamily="34" charset="-122"/>
            </a:rPr>
            <a:t>Worksheet_S</a:t>
          </a:r>
          <a:r>
            <a:rPr lang="en-US" altLang="zh-CN" sz="2000" kern="1200" dirty="0" err="1" smtClean="0">
              <a:latin typeface="微软雅黑" panose="020B0503020204020204" pitchFamily="34" charset="-122"/>
              <a:ea typeface="微软雅黑" panose="020B0503020204020204" pitchFamily="34" charset="-122"/>
            </a:rPr>
            <a:t>election</a:t>
          </a:r>
          <a:r>
            <a:rPr lang="en-US" altLang="en-US" sz="2000" kern="1200" dirty="0" err="1" smtClean="0">
              <a:latin typeface="微软雅黑" panose="020B0503020204020204" pitchFamily="34" charset="-122"/>
              <a:ea typeface="微软雅黑" panose="020B0503020204020204" pitchFamily="34" charset="-122"/>
            </a:rPr>
            <a:t>Change</a:t>
          </a:r>
          <a:r>
            <a:rPr lang="zh-CN" altLang="en-US" sz="2000" kern="1200" dirty="0" smtClean="0">
              <a:latin typeface="微软雅黑" panose="020B0503020204020204" pitchFamily="34" charset="-122"/>
              <a:ea typeface="微软雅黑" panose="020B0503020204020204" pitchFamily="34" charset="-122"/>
            </a:rPr>
            <a:t>事件</a:t>
          </a:r>
          <a:endParaRPr lang="en-US" sz="2000" kern="1200" dirty="0">
            <a:latin typeface="微软雅黑" panose="020B0503020204020204" pitchFamily="34" charset="-122"/>
            <a:ea typeface="微软雅黑" panose="020B0503020204020204" pitchFamily="34" charset="-122"/>
          </a:endParaRPr>
        </a:p>
      </dsp:txBody>
      <dsp:txXfrm>
        <a:off x="30628" y="103495"/>
        <a:ext cx="5332831" cy="566156"/>
      </dsp:txXfrm>
    </dsp:sp>
    <dsp:sp modelId="{AD179E1C-9CF4-45E3-8130-F3DF8D449720}">
      <dsp:nvSpPr>
        <dsp:cNvPr id="0" name=""/>
        <dsp:cNvSpPr/>
      </dsp:nvSpPr>
      <dsp:spPr>
        <a:xfrm>
          <a:off x="0" y="757880"/>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en-US" sz="2000" kern="1200" dirty="0" err="1" smtClean="0">
              <a:latin typeface="微软雅黑" panose="020B0503020204020204" pitchFamily="34" charset="-122"/>
              <a:ea typeface="微软雅黑" panose="020B0503020204020204" pitchFamily="34" charset="-122"/>
            </a:rPr>
            <a:t>Worksheet_Change</a:t>
          </a:r>
          <a:r>
            <a:rPr lang="zh-CN" altLang="en-US" sz="2000" kern="1200" dirty="0" smtClean="0">
              <a:latin typeface="微软雅黑" panose="020B0503020204020204" pitchFamily="34" charset="-122"/>
              <a:ea typeface="微软雅黑" panose="020B0503020204020204" pitchFamily="34" charset="-122"/>
            </a:rPr>
            <a:t>事件</a:t>
          </a:r>
          <a:endParaRPr lang="en-US" sz="2000" kern="1200" dirty="0">
            <a:latin typeface="微软雅黑" panose="020B0503020204020204" pitchFamily="34" charset="-122"/>
            <a:ea typeface="微软雅黑" panose="020B0503020204020204" pitchFamily="34" charset="-122"/>
          </a:endParaRPr>
        </a:p>
      </dsp:txBody>
      <dsp:txXfrm>
        <a:off x="30628" y="788508"/>
        <a:ext cx="5332831" cy="566156"/>
      </dsp:txXfrm>
    </dsp:sp>
    <dsp:sp modelId="{D8DB81C8-AFC6-4005-B34E-43F62DC06280}">
      <dsp:nvSpPr>
        <dsp:cNvPr id="0" name=""/>
        <dsp:cNvSpPr/>
      </dsp:nvSpPr>
      <dsp:spPr>
        <a:xfrm>
          <a:off x="0" y="144289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en-US" sz="2000" kern="1200" dirty="0" err="1" smtClean="0">
              <a:latin typeface="微软雅黑" panose="020B0503020204020204" pitchFamily="34" charset="-122"/>
              <a:ea typeface="微软雅黑" panose="020B0503020204020204" pitchFamily="34" charset="-122"/>
            </a:rPr>
            <a:t>Worksheet_Activate</a:t>
          </a:r>
          <a:r>
            <a:rPr lang="zh-CN" altLang="en-US" sz="2000" kern="1200" dirty="0" smtClean="0">
              <a:latin typeface="微软雅黑" panose="020B0503020204020204" pitchFamily="34" charset="-122"/>
              <a:ea typeface="微软雅黑" panose="020B0503020204020204" pitchFamily="34" charset="-122"/>
            </a:rPr>
            <a:t>事件</a:t>
          </a:r>
          <a:endParaRPr lang="en-US" sz="2000" kern="1200" dirty="0">
            <a:latin typeface="微软雅黑" panose="020B0503020204020204" pitchFamily="34" charset="-122"/>
            <a:ea typeface="微软雅黑" panose="020B0503020204020204" pitchFamily="34" charset="-122"/>
          </a:endParaRPr>
        </a:p>
      </dsp:txBody>
      <dsp:txXfrm>
        <a:off x="30628" y="1473520"/>
        <a:ext cx="5332831" cy="566156"/>
      </dsp:txXfrm>
    </dsp:sp>
    <dsp:sp modelId="{22CC51D0-79D1-4F35-8004-2F62F865A3EE}">
      <dsp:nvSpPr>
        <dsp:cNvPr id="0" name=""/>
        <dsp:cNvSpPr/>
      </dsp:nvSpPr>
      <dsp:spPr>
        <a:xfrm>
          <a:off x="0" y="2127905"/>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err="1" smtClean="0">
              <a:latin typeface="微软雅黑" panose="020B0503020204020204" pitchFamily="34" charset="-122"/>
              <a:ea typeface="微软雅黑" panose="020B0503020204020204" pitchFamily="34" charset="-122"/>
            </a:rPr>
            <a:t>Workbook_BeforeSave</a:t>
          </a:r>
          <a:r>
            <a:rPr lang="zh-CN" altLang="en-US" sz="2000" kern="1200" dirty="0" smtClean="0">
              <a:latin typeface="微软雅黑" panose="020B0503020204020204" pitchFamily="34" charset="-122"/>
              <a:ea typeface="微软雅黑" panose="020B0503020204020204" pitchFamily="34" charset="-122"/>
            </a:rPr>
            <a:t>事件</a:t>
          </a:r>
          <a:endParaRPr lang="en-US" sz="2000" kern="1200" dirty="0">
            <a:latin typeface="微软雅黑" panose="020B0503020204020204" pitchFamily="34" charset="-122"/>
            <a:ea typeface="微软雅黑" panose="020B0503020204020204" pitchFamily="34" charset="-122"/>
          </a:endParaRPr>
        </a:p>
      </dsp:txBody>
      <dsp:txXfrm>
        <a:off x="30628" y="2158533"/>
        <a:ext cx="5332831" cy="566156"/>
      </dsp:txXfrm>
    </dsp:sp>
    <dsp:sp modelId="{E1FB7517-3787-43EF-8650-4339D8D73CED}">
      <dsp:nvSpPr>
        <dsp:cNvPr id="0" name=""/>
        <dsp:cNvSpPr/>
      </dsp:nvSpPr>
      <dsp:spPr>
        <a:xfrm>
          <a:off x="0" y="281291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err="1" smtClean="0">
              <a:latin typeface="微软雅黑" panose="020B0503020204020204" pitchFamily="34" charset="-122"/>
              <a:ea typeface="微软雅黑" panose="020B0503020204020204" pitchFamily="34" charset="-122"/>
            </a:rPr>
            <a:t>Workbook_Open</a:t>
          </a:r>
          <a:r>
            <a:rPr lang="zh-CN" altLang="en-US" sz="2000" kern="1200" dirty="0" smtClean="0">
              <a:latin typeface="微软雅黑" panose="020B0503020204020204" pitchFamily="34" charset="-122"/>
              <a:ea typeface="微软雅黑" panose="020B0503020204020204" pitchFamily="34" charset="-122"/>
            </a:rPr>
            <a:t>事件</a:t>
          </a:r>
          <a:endParaRPr lang="en-US" sz="2000" kern="1200" dirty="0">
            <a:latin typeface="微软雅黑" panose="020B0503020204020204" pitchFamily="34" charset="-122"/>
            <a:ea typeface="微软雅黑" panose="020B0503020204020204" pitchFamily="34" charset="-122"/>
          </a:endParaRPr>
        </a:p>
      </dsp:txBody>
      <dsp:txXfrm>
        <a:off x="30628" y="2843545"/>
        <a:ext cx="5332831" cy="566156"/>
      </dsp:txXfrm>
    </dsp:sp>
    <dsp:sp modelId="{18CF5734-D23D-4F8D-BF61-3F48AA853710}">
      <dsp:nvSpPr>
        <dsp:cNvPr id="0" name=""/>
        <dsp:cNvSpPr/>
      </dsp:nvSpPr>
      <dsp:spPr>
        <a:xfrm>
          <a:off x="0" y="3497930"/>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en-US" sz="2000" kern="1200" dirty="0" err="1" smtClean="0">
              <a:latin typeface="微软雅黑" panose="020B0503020204020204" pitchFamily="34" charset="-122"/>
              <a:ea typeface="微软雅黑" panose="020B0503020204020204" pitchFamily="34" charset="-122"/>
            </a:rPr>
            <a:t>application.EnableEvents</a:t>
          </a:r>
          <a:endParaRPr lang="en-US" sz="2000" kern="1200" dirty="0">
            <a:latin typeface="微软雅黑" panose="020B0503020204020204" pitchFamily="34" charset="-122"/>
            <a:ea typeface="微软雅黑" panose="020B0503020204020204" pitchFamily="34" charset="-122"/>
          </a:endParaRPr>
        </a:p>
      </dsp:txBody>
      <dsp:txXfrm>
        <a:off x="30628" y="3528558"/>
        <a:ext cx="5332831" cy="5661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5/26/2016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5/26/2016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5/26/2016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5/26/2016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5/26/2016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5/26/2016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7359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附表：字体格式选项卡</a:t>
            </a:r>
            <a:endParaRPr lang="zh-CN" altLang="en-US" dirty="0"/>
          </a:p>
        </p:txBody>
      </p:sp>
      <p:sp>
        <p:nvSpPr>
          <p:cNvPr id="13" name="TextBox 12"/>
          <p:cNvSpPr txBox="1"/>
          <p:nvPr/>
        </p:nvSpPr>
        <p:spPr>
          <a:xfrm>
            <a:off x="2315915" y="1422505"/>
            <a:ext cx="2675810" cy="4159770"/>
          </a:xfrm>
          <a:prstGeom prst="rect">
            <a:avLst/>
          </a:prstGeom>
          <a:noFill/>
        </p:spPr>
        <p:txBody>
          <a:bodyPr wrap="square" lIns="0" tIns="0" rIns="0" bIns="0" rtlCol="0">
            <a:noAutofit/>
          </a:bodyPr>
          <a:lstStyle/>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With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Selection.Font</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.Name = "</a:t>
            </a:r>
            <a:r>
              <a:rPr lang="zh-CN" altLang="en-US" sz="1200" spc="-70" dirty="0">
                <a:gradFill>
                  <a:gsLst>
                    <a:gs pos="2917">
                      <a:schemeClr val="bg2"/>
                    </a:gs>
                    <a:gs pos="95000">
                      <a:schemeClr val="bg2"/>
                    </a:gs>
                  </a:gsLst>
                  <a:lin ang="5400000" scaled="0"/>
                </a:gradFill>
                <a:latin typeface="微软雅黑" pitchFamily="34" charset="-122"/>
                <a:ea typeface="微软雅黑" pitchFamily="34" charset="-122"/>
              </a:rPr>
              <a:t>华文琥珀</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.Size = 9</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.Strikethrough = False</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.Superscript = False</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.Subscript = False</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OutlineFont</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False</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.Shadow = False</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.Underline =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xlUnderlineStyleNone</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ColorIndex</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xlAutomatic</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TintAndShade</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0</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ThemeFont</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xlThemeFontNone</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End With</a:t>
            </a:r>
            <a:endParaRPr lang="zh-CN" altLang="en-US" sz="1200" spc="-70" dirty="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5" name="TextBox 4"/>
          <p:cNvSpPr txBox="1"/>
          <p:nvPr/>
        </p:nvSpPr>
        <p:spPr>
          <a:xfrm>
            <a:off x="663963" y="1681477"/>
            <a:ext cx="1528995" cy="4159770"/>
          </a:xfrm>
          <a:prstGeom prst="rect">
            <a:avLst/>
          </a:prstGeom>
          <a:noFill/>
        </p:spPr>
        <p:txBody>
          <a:bodyPr wrap="square" lIns="0" tIns="0" rIns="0" bIns="0" rtlCol="0">
            <a:noAutofit/>
          </a:bodyPr>
          <a:lstStyle/>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字体</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字号</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删除线</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上标</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下标</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大纲字体</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阴影</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下划线</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a:gradFill>
                  <a:gsLst>
                    <a:gs pos="2917">
                      <a:schemeClr val="bg2"/>
                    </a:gs>
                    <a:gs pos="95000">
                      <a:schemeClr val="bg2"/>
                    </a:gs>
                  </a:gsLst>
                  <a:lin ang="5400000" scaled="0"/>
                </a:gradFill>
                <a:latin typeface="微软雅黑" pitchFamily="34" charset="-122"/>
                <a:ea typeface="微软雅黑" pitchFamily="34" charset="-122"/>
              </a:rPr>
              <a:t>字体</a:t>
            </a: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颜色</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a:gradFill>
                  <a:gsLst>
                    <a:gs pos="2917">
                      <a:schemeClr val="bg2"/>
                    </a:gs>
                    <a:gs pos="95000">
                      <a:schemeClr val="bg2"/>
                    </a:gs>
                  </a:gsLst>
                  <a:lin ang="5400000" scaled="0"/>
                </a:gradFill>
                <a:latin typeface="微软雅黑" pitchFamily="34" charset="-122"/>
                <a:ea typeface="微软雅黑" pitchFamily="34" charset="-122"/>
              </a:rPr>
              <a:t>颜色变深或变浅</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主题字体</a:t>
            </a:r>
            <a:endParaRPr lang="zh-CN" altLang="en-US" sz="1200" spc="-70" dirty="0">
              <a:gradFill>
                <a:gsLst>
                  <a:gs pos="2917">
                    <a:schemeClr val="bg2"/>
                  </a:gs>
                  <a:gs pos="95000">
                    <a:schemeClr val="bg2"/>
                  </a:gs>
                </a:gsLst>
                <a:lin ang="5400000" scaled="0"/>
              </a:gradFill>
              <a:latin typeface="微软雅黑" pitchFamily="34" charset="-122"/>
              <a:ea typeface="微软雅黑" pitchFamily="34" charset="-122"/>
            </a:endParaRPr>
          </a:p>
        </p:txBody>
      </p:sp>
      <p:pic>
        <p:nvPicPr>
          <p:cNvPr id="2" name="图片 1" descr="设置单元格格式"/>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707" y="1460760"/>
            <a:ext cx="6147116" cy="4083260"/>
          </a:xfrm>
          <a:prstGeom prst="rect">
            <a:avLst/>
          </a:prstGeom>
        </p:spPr>
      </p:pic>
    </p:spTree>
    <p:extLst>
      <p:ext uri="{BB962C8B-B14F-4D97-AF65-F5344CB8AC3E}">
        <p14:creationId xmlns:p14="http://schemas.microsoft.com/office/powerpoint/2010/main" val="99586598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设置单元格格式"/>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707" y="1460760"/>
            <a:ext cx="6147116" cy="4083260"/>
          </a:xfrm>
          <a:prstGeom prst="rect">
            <a:avLst/>
          </a:prstGeom>
        </p:spPr>
      </p:pic>
      <p:sp>
        <p:nvSpPr>
          <p:cNvPr id="4" name="标题 3"/>
          <p:cNvSpPr>
            <a:spLocks noGrp="1"/>
          </p:cNvSpPr>
          <p:nvPr>
            <p:ph type="title"/>
          </p:nvPr>
        </p:nvSpPr>
        <p:spPr/>
        <p:txBody>
          <a:bodyPr/>
          <a:lstStyle/>
          <a:p>
            <a:r>
              <a:rPr lang="zh-CN" altLang="en-US" dirty="0" smtClean="0"/>
              <a:t>附表：填充色选项卡</a:t>
            </a:r>
            <a:endParaRPr lang="zh-CN" altLang="en-US" dirty="0"/>
          </a:p>
        </p:txBody>
      </p:sp>
      <p:sp>
        <p:nvSpPr>
          <p:cNvPr id="13" name="TextBox 12"/>
          <p:cNvSpPr txBox="1"/>
          <p:nvPr/>
        </p:nvSpPr>
        <p:spPr>
          <a:xfrm>
            <a:off x="2315915" y="1422505"/>
            <a:ext cx="2675810" cy="4159770"/>
          </a:xfrm>
          <a:prstGeom prst="rect">
            <a:avLst/>
          </a:prstGeom>
          <a:noFill/>
        </p:spPr>
        <p:txBody>
          <a:bodyPr wrap="square" lIns="0" tIns="0" rIns="0" bIns="0" rtlCol="0">
            <a:noAutofit/>
          </a:bodyPr>
          <a:lstStyle/>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With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Selection.Interior</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.Pattern =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xlSolid</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PatternColorIndex</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xlAutomatic</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ThemeColor</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xlThemeColorDark1</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TintAndShade</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a:t>
            </a:r>
            <a:r>
              <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rPr>
              <a:t>-</a:t>
            </a:r>
            <a:r>
              <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rPr>
              <a:t>4.99893185216834E-02</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Color = 65535</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PatternTintAndShade</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0</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End With</a:t>
            </a:r>
            <a:endParaRPr lang="zh-CN" altLang="en-US" sz="1200" spc="-70" dirty="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5" name="TextBox 4"/>
          <p:cNvSpPr txBox="1"/>
          <p:nvPr/>
        </p:nvSpPr>
        <p:spPr>
          <a:xfrm>
            <a:off x="616667" y="1744539"/>
            <a:ext cx="1528995" cy="4159770"/>
          </a:xfrm>
          <a:prstGeom prst="rect">
            <a:avLst/>
          </a:prstGeom>
          <a:noFill/>
        </p:spPr>
        <p:txBody>
          <a:bodyPr wrap="square" lIns="0" tIns="0" rIns="0" bIns="0" rtlCol="0">
            <a:noAutofit/>
          </a:bodyPr>
          <a:lstStyle/>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图案样式</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图案颜色</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a:gradFill>
                  <a:gsLst>
                    <a:gs pos="2917">
                      <a:schemeClr val="bg2"/>
                    </a:gs>
                    <a:gs pos="95000">
                      <a:schemeClr val="bg2"/>
                    </a:gs>
                  </a:gsLst>
                  <a:lin ang="5400000" scaled="0"/>
                </a:gradFill>
                <a:latin typeface="微软雅黑" pitchFamily="34" charset="-122"/>
                <a:ea typeface="微软雅黑" pitchFamily="34" charset="-122"/>
              </a:rPr>
              <a:t>主体</a:t>
            </a: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颜色</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a:gradFill>
                  <a:gsLst>
                    <a:gs pos="2917">
                      <a:schemeClr val="bg2"/>
                    </a:gs>
                    <a:gs pos="95000">
                      <a:schemeClr val="bg2"/>
                    </a:gs>
                  </a:gsLst>
                  <a:lin ang="5400000" scaled="0"/>
                </a:gradFill>
                <a:latin typeface="微软雅黑" pitchFamily="34" charset="-122"/>
                <a:ea typeface="微软雅黑" pitchFamily="34" charset="-122"/>
              </a:rPr>
              <a:t>颜色变深或变</a:t>
            </a: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浅</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填充色</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对象</a:t>
            </a:r>
            <a:r>
              <a:rPr lang="zh-CN" altLang="en-US" sz="1200" spc="-70" dirty="0">
                <a:gradFill>
                  <a:gsLst>
                    <a:gs pos="2917">
                      <a:schemeClr val="bg2"/>
                    </a:gs>
                    <a:gs pos="95000">
                      <a:schemeClr val="bg2"/>
                    </a:gs>
                  </a:gsLst>
                  <a:lin ang="5400000" scaled="0"/>
                </a:gradFill>
                <a:latin typeface="微软雅黑" pitchFamily="34" charset="-122"/>
                <a:ea typeface="微软雅黑" pitchFamily="34" charset="-122"/>
              </a:rPr>
              <a:t>的淡色和底纹图案</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zh-CN" altLang="en-US" sz="1200" spc="-70" dirty="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147460238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附表：工作簿事件</a:t>
            </a:r>
            <a:endParaRPr lang="zh-CN" alt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059" y="964818"/>
            <a:ext cx="7228872" cy="5893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1254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附表：工作表事件</a:t>
            </a:r>
            <a:endParaRPr lang="zh-CN" altLang="en-US"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94" y="1052841"/>
            <a:ext cx="8295360" cy="318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8257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07</a:t>
            </a:r>
            <a:r>
              <a:rPr lang="en-US" altLang="zh-CN" dirty="0" smtClean="0"/>
              <a:t/>
            </a:r>
            <a:br>
              <a:rPr lang="en-US" altLang="zh-CN" dirty="0" smtClean="0"/>
            </a:br>
            <a:r>
              <a:rPr lang="zh-CN" altLang="en-US" sz="5400" b="1" dirty="0">
                <a:latin typeface="Arial Unicode MS" pitchFamily="34" charset="-122"/>
                <a:ea typeface="Arial Unicode MS" pitchFamily="34" charset="-122"/>
                <a:cs typeface="Arial Unicode MS" pitchFamily="34" charset="-122"/>
              </a:rPr>
              <a:t>事件与典型应用案例</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308424244"/>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6" name="图示 5"/>
          <p:cNvGraphicFramePr/>
          <p:nvPr>
            <p:extLst>
              <p:ext uri="{D42A27DB-BD31-4B8C-83A1-F6EECF244321}">
                <p14:modId xmlns:p14="http://schemas.microsoft.com/office/powerpoint/2010/main" val="3824302569"/>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773373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关于单元格格式设置中的</a:t>
            </a:r>
            <a:r>
              <a:rPr lang="en-US" altLang="zh-CN" dirty="0">
                <a:latin typeface="微软雅黑" panose="020B0503020204020204" pitchFamily="34" charset="-122"/>
              </a:rPr>
              <a:t>WITH</a:t>
            </a:r>
            <a:r>
              <a:rPr lang="zh-CN" altLang="en-US" dirty="0">
                <a:latin typeface="微软雅黑" panose="020B0503020204020204" pitchFamily="34" charset="-122"/>
              </a:rPr>
              <a:t>语句</a:t>
            </a:r>
            <a:endParaRPr lang="en-US" altLang="zh-CN" dirty="0">
              <a:latin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3051269272"/>
              </p:ext>
            </p:extLst>
          </p:nvPr>
        </p:nvGraphicFramePr>
        <p:xfrm>
          <a:off x="6177802" y="493712"/>
          <a:ext cx="5394087" cy="276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377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常用事件</a:t>
            </a:r>
            <a:endParaRPr lang="en-US" altLang="zh-CN" dirty="0">
              <a:latin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3958791252"/>
              </p:ext>
            </p:extLst>
          </p:nvPr>
        </p:nvGraphicFramePr>
        <p:xfrm>
          <a:off x="6177802" y="493712"/>
          <a:ext cx="5394087" cy="4198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299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高亮显示当前单元格正行数据</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输入条件后自动完成筛选</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数据透视表自动更新</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为重要文件制作文件恢复节点</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6140594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1" y="37404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4429660" cy="1661993"/>
          </a:xfrm>
          <a:prstGeom prst="rect">
            <a:avLst/>
          </a:prstGeom>
          <a:noFill/>
        </p:spPr>
        <p:txBody>
          <a:bodyPr wrap="square" lIns="0" tIns="0" rIns="0" bIns="0" rtlCol="0">
            <a:noAutofit/>
          </a:bodyPr>
          <a:lstStyle/>
          <a:p>
            <a:pPr>
              <a:lnSpc>
                <a:spcPct val="150000"/>
              </a:lnSpc>
            </a:pPr>
            <a:r>
              <a:rPr lang="en-US" altLang="zh-CN" sz="2400" spc="-70" dirty="0" err="1">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Application.EnableEvents</a:t>
            </a: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 = </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False</a:t>
            </a:r>
          </a:p>
          <a:p>
            <a:pPr>
              <a:lnSpc>
                <a:spcPct val="150000"/>
              </a:lnSpc>
            </a:pPr>
            <a:r>
              <a:rPr lang="en-US" altLang="zh-CN" sz="2400"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ThisWorkbook.SaveCopyAs</a:t>
            </a:r>
            <a:endParaRPr lang="zh-CN" altLang="en-US"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
        <p:nvSpPr>
          <p:cNvPr id="15" name="TextBox 14"/>
          <p:cNvSpPr txBox="1"/>
          <p:nvPr/>
        </p:nvSpPr>
        <p:spPr>
          <a:xfrm>
            <a:off x="1011770" y="4418377"/>
            <a:ext cx="9976019" cy="830997"/>
          </a:xfrm>
          <a:prstGeom prst="rect">
            <a:avLst/>
          </a:prstGeom>
          <a:noFill/>
        </p:spPr>
        <p:txBody>
          <a:bodyPr wrap="square" lIns="0" tIns="0" rIns="0" bIns="0" rtlCol="0">
            <a:spAutoFit/>
          </a:bodyPr>
          <a:lstStyle/>
          <a:p>
            <a:pPr>
              <a:lnSpc>
                <a:spcPct val="150000"/>
              </a:lnSpc>
            </a:pPr>
            <a:r>
              <a:rPr lang="zh-CN" altLang="en-US" spc="-70" dirty="0">
                <a:gradFill>
                  <a:gsLst>
                    <a:gs pos="2917">
                      <a:schemeClr val="bg2"/>
                    </a:gs>
                    <a:gs pos="95000">
                      <a:schemeClr val="bg2"/>
                    </a:gs>
                  </a:gsLst>
                  <a:lin ang="5400000" scaled="0"/>
                </a:gradFill>
                <a:latin typeface="微软雅黑" pitchFamily="34" charset="-122"/>
                <a:ea typeface="微软雅黑" pitchFamily="34" charset="-122"/>
              </a:rPr>
              <a:t>什么</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是事件</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Sheet1.Visible </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rPr>
              <a:t>xlSheetVeryHidden</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8" name="TextBox 7"/>
          <p:cNvSpPr txBox="1"/>
          <p:nvPr/>
        </p:nvSpPr>
        <p:spPr>
          <a:xfrm>
            <a:off x="6063456" y="1888760"/>
            <a:ext cx="4617036" cy="1661993"/>
          </a:xfrm>
          <a:prstGeom prst="rect">
            <a:avLst/>
          </a:prstGeom>
          <a:noFill/>
        </p:spPr>
        <p:txBody>
          <a:bodyPr wrap="square" lIns="0" tIns="0" rIns="0" bIns="0" rtlCol="0">
            <a:noAutofit/>
          </a:bodyPr>
          <a:lstStyle/>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Now()</a:t>
            </a:r>
          </a:p>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Format()</a:t>
            </a:r>
            <a:endPar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1195199" cy="369332"/>
          </a:xfrm>
          <a:prstGeom prst="rect">
            <a:avLst/>
          </a:prstGeom>
          <a:noFill/>
        </p:spPr>
        <p:txBody>
          <a:bodyPr wrap="none" lIns="0" tIns="0" rIns="0" bIns="0" rtlCol="0">
            <a:spAutoFit/>
          </a:bodyPr>
          <a:lstStyle/>
          <a:p>
            <a:r>
              <a:rPr lang="zh-CN" altLang="en-US" sz="2400" b="1" spc="-70" dirty="0">
                <a:solidFill>
                  <a:schemeClr val="tx1">
                    <a:lumMod val="75000"/>
                    <a:lumOff val="25000"/>
                  </a:schemeClr>
                </a:solidFill>
                <a:latin typeface="微软雅黑" pitchFamily="34" charset="-122"/>
                <a:ea typeface="微软雅黑" pitchFamily="34" charset="-122"/>
              </a:rPr>
              <a:t>综合练习</a:t>
            </a:r>
            <a:endParaRPr lang="zh-CN" altLang="en-US" sz="2400" b="1" spc="-70" dirty="0" smtClean="0">
              <a:solidFill>
                <a:schemeClr val="tx1">
                  <a:lumMod val="75000"/>
                  <a:lumOff val="25000"/>
                </a:schemeClr>
              </a:solidFill>
              <a:latin typeface="微软雅黑" pitchFamily="34" charset="-122"/>
              <a:ea typeface="微软雅黑" pitchFamily="34" charset="-122"/>
            </a:endParaRPr>
          </a:p>
        </p:txBody>
      </p:sp>
      <p:sp>
        <p:nvSpPr>
          <p:cNvPr id="13" name="TextBox 12"/>
          <p:cNvSpPr txBox="1"/>
          <p:nvPr/>
        </p:nvSpPr>
        <p:spPr>
          <a:xfrm>
            <a:off x="1011770" y="1888761"/>
            <a:ext cx="10013495" cy="4159770"/>
          </a:xfrm>
          <a:prstGeom prst="rect">
            <a:avLst/>
          </a:prstGeom>
          <a:noFill/>
        </p:spPr>
        <p:txBody>
          <a:bodyPr wrap="square" lIns="0" tIns="0" rIns="0" bIns="0" rtlCol="0">
            <a:noAutofit/>
          </a:bodyPr>
          <a:lstStyle/>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为作业表制作密码验证。</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要求：</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打开文件时只显示登录界面表隐藏其他所有表，弹出对话框输入密码。</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输入</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123</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则显示张三的三张表，输入</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456</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则显示李四的三张表。</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zh-CN" altLang="en-US" sz="2400" spc="-70" dirty="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229367873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设置单元格格式"/>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707" y="1460760"/>
            <a:ext cx="6147116" cy="4083260"/>
          </a:xfrm>
          <a:prstGeom prst="rect">
            <a:avLst/>
          </a:prstGeom>
        </p:spPr>
      </p:pic>
      <p:sp>
        <p:nvSpPr>
          <p:cNvPr id="4" name="标题 3"/>
          <p:cNvSpPr>
            <a:spLocks noGrp="1"/>
          </p:cNvSpPr>
          <p:nvPr>
            <p:ph type="title"/>
          </p:nvPr>
        </p:nvSpPr>
        <p:spPr/>
        <p:txBody>
          <a:bodyPr/>
          <a:lstStyle/>
          <a:p>
            <a:r>
              <a:rPr lang="zh-CN" altLang="en-US" dirty="0" smtClean="0"/>
              <a:t>附表：对齐方式选项卡</a:t>
            </a:r>
            <a:endParaRPr lang="zh-CN" altLang="en-US" dirty="0"/>
          </a:p>
        </p:txBody>
      </p:sp>
      <p:sp>
        <p:nvSpPr>
          <p:cNvPr id="13" name="TextBox 12"/>
          <p:cNvSpPr txBox="1"/>
          <p:nvPr/>
        </p:nvSpPr>
        <p:spPr>
          <a:xfrm>
            <a:off x="2315915" y="1422505"/>
            <a:ext cx="2675810" cy="4159770"/>
          </a:xfrm>
          <a:prstGeom prst="rect">
            <a:avLst/>
          </a:prstGeom>
          <a:noFill/>
        </p:spPr>
        <p:txBody>
          <a:bodyPr wrap="square" lIns="0" tIns="0" rIns="0" bIns="0" rtlCol="0">
            <a:noAutofit/>
          </a:bodyPr>
          <a:lstStyle/>
          <a:p>
            <a:pPr>
              <a:lnSpc>
                <a:spcPct val="150000"/>
              </a:lnSpc>
            </a:pPr>
            <a:r>
              <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rPr>
              <a:t>With </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Selection</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HorizontalAlignment</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xlRight</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VerticalAlignment</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xlCenter</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WrapText</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False</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.Orientation = 0</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AddIndent</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False</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IndentLevel</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0</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ShrinkToFit</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False</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ReadingOrder</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xlContext</a:t>
            </a:r>
            <a:endParaRPr lang="en-US" altLang="zh-CN" sz="12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1200" spc="-70" dirty="0" err="1">
                <a:gradFill>
                  <a:gsLst>
                    <a:gs pos="2917">
                      <a:schemeClr val="bg2"/>
                    </a:gs>
                    <a:gs pos="95000">
                      <a:schemeClr val="bg2"/>
                    </a:gs>
                  </a:gsLst>
                  <a:lin ang="5400000" scaled="0"/>
                </a:gradFill>
                <a:latin typeface="微软雅黑" pitchFamily="34" charset="-122"/>
                <a:ea typeface="微软雅黑" pitchFamily="34" charset="-122"/>
              </a:rPr>
              <a:t>MergeCells</a:t>
            </a: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 False</a:t>
            </a:r>
          </a:p>
          <a:p>
            <a:pPr>
              <a:lnSpc>
                <a:spcPct val="150000"/>
              </a:lnSpc>
            </a:pPr>
            <a:r>
              <a:rPr lang="en-US" altLang="zh-CN" sz="1200" spc="-70" dirty="0">
                <a:gradFill>
                  <a:gsLst>
                    <a:gs pos="2917">
                      <a:schemeClr val="bg2"/>
                    </a:gs>
                    <a:gs pos="95000">
                      <a:schemeClr val="bg2"/>
                    </a:gs>
                  </a:gsLst>
                  <a:lin ang="5400000" scaled="0"/>
                </a:gradFill>
                <a:latin typeface="微软雅黑" pitchFamily="34" charset="-122"/>
                <a:ea typeface="微软雅黑" pitchFamily="34" charset="-122"/>
              </a:rPr>
              <a:t>    End With</a:t>
            </a:r>
            <a:endParaRPr lang="zh-CN" altLang="en-US" sz="1200" spc="-70" dirty="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5" name="TextBox 4"/>
          <p:cNvSpPr txBox="1"/>
          <p:nvPr/>
        </p:nvSpPr>
        <p:spPr>
          <a:xfrm>
            <a:off x="585135" y="1728774"/>
            <a:ext cx="1528995" cy="4159770"/>
          </a:xfrm>
          <a:prstGeom prst="rect">
            <a:avLst/>
          </a:prstGeom>
          <a:noFill/>
        </p:spPr>
        <p:txBody>
          <a:bodyPr wrap="square" lIns="0" tIns="0" rIns="0" bIns="0" rtlCol="0">
            <a:noAutofit/>
          </a:bodyPr>
          <a:lstStyle/>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水平对齐方式</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垂直对齐方式</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a:gradFill>
                  <a:gsLst>
                    <a:gs pos="2917">
                      <a:schemeClr val="bg2"/>
                    </a:gs>
                    <a:gs pos="95000">
                      <a:schemeClr val="bg2"/>
                    </a:gs>
                  </a:gsLst>
                  <a:lin ang="5400000" scaled="0"/>
                </a:gradFill>
                <a:latin typeface="微软雅黑" pitchFamily="34" charset="-122"/>
                <a:ea typeface="微软雅黑" pitchFamily="34" charset="-122"/>
              </a:rPr>
              <a:t>自动</a:t>
            </a: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换行</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a:gradFill>
                  <a:gsLst>
                    <a:gs pos="2917">
                      <a:schemeClr val="bg2"/>
                    </a:gs>
                    <a:gs pos="95000">
                      <a:schemeClr val="bg2"/>
                    </a:gs>
                  </a:gsLst>
                  <a:lin ang="5400000" scaled="0"/>
                </a:gradFill>
                <a:latin typeface="微软雅黑" pitchFamily="34" charset="-122"/>
                <a:ea typeface="微软雅黑" pitchFamily="34" charset="-122"/>
              </a:rPr>
              <a:t>文字</a:t>
            </a: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方向</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缩进</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缩进量</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a:gradFill>
                  <a:gsLst>
                    <a:gs pos="2917">
                      <a:schemeClr val="bg2"/>
                    </a:gs>
                    <a:gs pos="95000">
                      <a:schemeClr val="bg2"/>
                    </a:gs>
                  </a:gsLst>
                  <a:lin ang="5400000" scaled="0"/>
                </a:gradFill>
                <a:latin typeface="微软雅黑" pitchFamily="34" charset="-122"/>
                <a:ea typeface="微软雅黑" pitchFamily="34" charset="-122"/>
              </a:rPr>
              <a:t>缩小</a:t>
            </a: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字体填充</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a:gradFill>
                  <a:gsLst>
                    <a:gs pos="2917">
                      <a:schemeClr val="bg2"/>
                    </a:gs>
                    <a:gs pos="95000">
                      <a:schemeClr val="bg2"/>
                    </a:gs>
                  </a:gsLst>
                  <a:lin ang="5400000" scaled="0"/>
                </a:gradFill>
                <a:latin typeface="微软雅黑" pitchFamily="34" charset="-122"/>
                <a:ea typeface="微软雅黑" pitchFamily="34" charset="-122"/>
              </a:rPr>
              <a:t>文字</a:t>
            </a:r>
            <a:r>
              <a:rPr lang="zh-CN" altLang="en-US" sz="1200" spc="-70" dirty="0" smtClean="0">
                <a:gradFill>
                  <a:gsLst>
                    <a:gs pos="2917">
                      <a:schemeClr val="bg2"/>
                    </a:gs>
                    <a:gs pos="95000">
                      <a:schemeClr val="bg2"/>
                    </a:gs>
                  </a:gsLst>
                  <a:lin ang="5400000" scaled="0"/>
                </a:gradFill>
                <a:latin typeface="微软雅黑" pitchFamily="34" charset="-122"/>
                <a:ea typeface="微软雅黑" pitchFamily="34" charset="-122"/>
              </a:rPr>
              <a:t>方向</a:t>
            </a:r>
            <a:endParaRPr lang="en-US" altLang="zh-CN" sz="12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1200" spc="-70" dirty="0">
                <a:gradFill>
                  <a:gsLst>
                    <a:gs pos="2917">
                      <a:schemeClr val="bg2"/>
                    </a:gs>
                    <a:gs pos="95000">
                      <a:schemeClr val="bg2"/>
                    </a:gs>
                  </a:gsLst>
                  <a:lin ang="5400000" scaled="0"/>
                </a:gradFill>
                <a:latin typeface="微软雅黑" pitchFamily="34" charset="-122"/>
                <a:ea typeface="微软雅黑" pitchFamily="34" charset="-122"/>
              </a:rPr>
              <a:t>合并单元格</a:t>
            </a:r>
          </a:p>
        </p:txBody>
      </p:sp>
    </p:spTree>
    <p:extLst>
      <p:ext uri="{BB962C8B-B14F-4D97-AF65-F5344CB8AC3E}">
        <p14:creationId xmlns:p14="http://schemas.microsoft.com/office/powerpoint/2010/main" val="71762816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860</Words>
  <Application>Microsoft Office PowerPoint</Application>
  <PresentationFormat>自定义</PresentationFormat>
  <Paragraphs>129</Paragraphs>
  <Slides>15</Slides>
  <Notes>4</Notes>
  <HiddenSlides>0</HiddenSlides>
  <MMClips>0</MMClips>
  <ScaleCrop>false</ScaleCrop>
  <HeadingPairs>
    <vt:vector size="4" baseType="variant">
      <vt:variant>
        <vt:lpstr>主题</vt:lpstr>
      </vt:variant>
      <vt:variant>
        <vt:i4>5</vt:i4>
      </vt:variant>
      <vt:variant>
        <vt:lpstr>幻灯片标题</vt:lpstr>
      </vt:variant>
      <vt:variant>
        <vt:i4>15</vt:i4>
      </vt:variant>
    </vt:vector>
  </HeadingPairs>
  <TitlesOfParts>
    <vt:vector size="20"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07 事件与典型应用案例</vt:lpstr>
      <vt:lpstr>议程</vt:lpstr>
      <vt:lpstr>PowerPoint 演示文稿</vt:lpstr>
      <vt:lpstr>PowerPoint 演示文稿</vt:lpstr>
      <vt:lpstr>课程小结</vt:lpstr>
      <vt:lpstr>课程小结</vt:lpstr>
      <vt:lpstr>课后练习</vt:lpstr>
      <vt:lpstr>附表：对齐方式选项卡</vt:lpstr>
      <vt:lpstr>附表：字体格式选项卡</vt:lpstr>
      <vt:lpstr>附表：填充色选项卡</vt:lpstr>
      <vt:lpstr>附表：工作簿事件</vt:lpstr>
      <vt:lpstr>附表：工作表事件</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2016-05-26T07:02:51Z</dcterms:modified>
</cp:coreProperties>
</file>