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8"/>
  </p:notesMasterIdLst>
  <p:handoutMasterIdLst>
    <p:handoutMasterId r:id="rId19"/>
  </p:handoutMasterIdLst>
  <p:sldIdLst>
    <p:sldId id="1139" r:id="rId6"/>
    <p:sldId id="648" r:id="rId7"/>
    <p:sldId id="1119" r:id="rId8"/>
    <p:sldId id="1124" r:id="rId9"/>
    <p:sldId id="1131" r:id="rId10"/>
    <p:sldId id="1130" r:id="rId11"/>
    <p:sldId id="1125" r:id="rId12"/>
    <p:sldId id="1137" r:id="rId13"/>
    <p:sldId id="1133" r:id="rId14"/>
    <p:sldId id="1138" r:id="rId15"/>
    <p:sldId id="1118" r:id="rId16"/>
    <p:sldId id="1106" r:id="rId17"/>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39"/>
            <p14:sldId id="648"/>
            <p14:sldId id="1119"/>
            <p14:sldId id="1124"/>
            <p14:sldId id="1131"/>
            <p14:sldId id="1130"/>
            <p14:sldId id="1125"/>
            <p14:sldId id="1137"/>
            <p14:sldId id="1133"/>
            <p14:sldId id="1138"/>
            <p14:sldId id="1118"/>
            <p14:sldId id="1106"/>
          </p14:sldIdLst>
        </p14:section>
      </p14:sectionLst>
    </p:ext>
    <p:ext uri="{EFAFB233-063F-42B5-8137-9DF3F51BA10A}">
      <p15:sldGuideLst xmlns:p15="http://schemas.microsoft.com/office/powerpoint/2012/main" xmlns="">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以前熟悉的那些函数在哪？使用工作表函数</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A1E08C71-A193-4985-A4A9-CF006FE25564}">
      <dgm:prSet phldrT="[文本]"/>
      <dgm:spPr/>
      <dgm:t>
        <a:bodyPr/>
        <a:lstStyle/>
        <a:p>
          <a:r>
            <a:rPr lang="zh-CN" altLang="en-US" dirty="0" smtClean="0">
              <a:latin typeface="微软雅黑" panose="020B0503020204020204" pitchFamily="34" charset="-122"/>
              <a:ea typeface="微软雅黑" panose="020B0503020204020204" pitchFamily="34" charset="-122"/>
            </a:rPr>
            <a:t>找不到怎么办？</a:t>
          </a:r>
          <a:r>
            <a:rPr lang="en-US" altLang="zh-CN" dirty="0" smtClean="0">
              <a:latin typeface="微软雅黑" panose="020B0503020204020204" pitchFamily="34" charset="-122"/>
              <a:ea typeface="微软雅黑" panose="020B0503020204020204" pitchFamily="34" charset="-122"/>
            </a:rPr>
            <a:t>-VBA</a:t>
          </a:r>
          <a:r>
            <a:rPr lang="zh-CN" altLang="en-US" dirty="0" smtClean="0">
              <a:latin typeface="微软雅黑" panose="020B0503020204020204" pitchFamily="34" charset="-122"/>
              <a:ea typeface="微软雅黑" panose="020B0503020204020204" pitchFamily="34" charset="-122"/>
            </a:rPr>
            <a:t>函数里还有</a:t>
          </a:r>
          <a:endParaRPr lang="en-US" dirty="0">
            <a:latin typeface="微软雅黑" panose="020B0503020204020204" pitchFamily="34" charset="-122"/>
            <a:ea typeface="微软雅黑" panose="020B0503020204020204" pitchFamily="34" charset="-122"/>
          </a:endParaRPr>
        </a:p>
      </dgm:t>
    </dgm:pt>
    <dgm:pt modelId="{7C7903C1-6DEF-40D9-8A85-4D65A0133426}" type="par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D95C2BDD-E221-42FA-B0EF-9D09B40FE349}" type="sib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3"/>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3"/>
      <dgm:spPr/>
    </dgm:pt>
    <dgm:pt modelId="{61D1397A-EFB0-4EC7-98B0-FD5269F6E264}" type="pres">
      <dgm:prSet presAssocID="{9B66F7CD-5C02-4D59-AB56-2CAC8D173266}" presName="dstNode" presStyleLbl="node1" presStyleIdx="0" presStyleCnt="3"/>
      <dgm:spPr/>
    </dgm:pt>
    <dgm:pt modelId="{A525391E-456B-4FB1-8D96-4E0DC43C643B}" type="pres">
      <dgm:prSet presAssocID="{4E6641FE-B5F4-4A19-BC20-253655F34A22}" presName="text_1" presStyleLbl="node1" presStyleIdx="0" presStyleCnt="3">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3"/>
      <dgm:spPr>
        <a:effectLst>
          <a:outerShdw blurRad="63500" sx="107000" sy="107000" algn="ctr" rotWithShape="0">
            <a:prstClr val="black">
              <a:alpha val="40000"/>
            </a:prstClr>
          </a:outerShdw>
        </a:effectLst>
      </dgm:spPr>
      <dgm:t>
        <a:bodyPr/>
        <a:lstStyle/>
        <a:p>
          <a:endParaRPr lang="zh-CN" altLang="en-US"/>
        </a:p>
      </dgm:t>
    </dgm:pt>
    <dgm:pt modelId="{1857C9CE-DC91-403E-A3C8-F4544064546A}" type="pres">
      <dgm:prSet presAssocID="{A1E08C71-A193-4985-A4A9-CF006FE25564}" presName="text_2" presStyleLbl="node1" presStyleIdx="1" presStyleCnt="3">
        <dgm:presLayoutVars>
          <dgm:bulletEnabled val="1"/>
        </dgm:presLayoutVars>
      </dgm:prSet>
      <dgm:spPr/>
      <dgm:t>
        <a:bodyPr/>
        <a:lstStyle/>
        <a:p>
          <a:endParaRPr lang="zh-CN" altLang="en-US"/>
        </a:p>
      </dgm:t>
    </dgm:pt>
    <dgm:pt modelId="{64A1B7D4-8F8C-4624-97F8-2C63DE40EC43}" type="pres">
      <dgm:prSet presAssocID="{A1E08C71-A193-4985-A4A9-CF006FE25564}" presName="accent_2" presStyleCnt="0"/>
      <dgm:spPr/>
    </dgm:pt>
    <dgm:pt modelId="{DACA6BE4-CD0F-47C0-AB35-9B5E26BE5D05}" type="pres">
      <dgm:prSet presAssocID="{A1E08C71-A193-4985-A4A9-CF006FE25564}" presName="accentRepeatNode" presStyleLbl="solidFgAcc1" presStyleIdx="1" presStyleCnt="3"/>
      <dgm:spPr>
        <a:effectLst>
          <a:outerShdw blurRad="63500" sx="107000" sy="107000" algn="ctr" rotWithShape="0">
            <a:prstClr val="black">
              <a:alpha val="40000"/>
            </a:prstClr>
          </a:outerShdw>
        </a:effectLst>
      </dgm:spPr>
      <dgm:t>
        <a:bodyPr/>
        <a:lstStyle/>
        <a:p>
          <a:endParaRPr lang="zh-CN" altLang="en-US"/>
        </a:p>
      </dgm:t>
    </dgm:pt>
    <dgm:pt modelId="{2064ADD0-CB1C-4AC9-9946-8931EAAB3B11}" type="pres">
      <dgm:prSet presAssocID="{8E92C0D9-568C-4A11-8A3B-5D3848C5C6DA}" presName="text_3" presStyleLbl="node1" presStyleIdx="2" presStyleCnt="3">
        <dgm:presLayoutVars>
          <dgm:bulletEnabled val="1"/>
        </dgm:presLayoutVars>
      </dgm:prSet>
      <dgm:spPr/>
      <dgm:t>
        <a:bodyPr/>
        <a:lstStyle/>
        <a:p>
          <a:endParaRPr lang="zh-CN" altLang="en-US"/>
        </a:p>
      </dgm:t>
    </dgm:pt>
    <dgm:pt modelId="{4D9A911B-2A7D-475F-AEE9-8795233E7ACA}" type="pres">
      <dgm:prSet presAssocID="{8E92C0D9-568C-4A11-8A3B-5D3848C5C6DA}" presName="accent_3" presStyleCnt="0"/>
      <dgm:spPr/>
    </dgm:pt>
    <dgm:pt modelId="{CB776D93-6AB3-4892-B624-464F0568572C}" type="pres">
      <dgm:prSet presAssocID="{8E92C0D9-568C-4A11-8A3B-5D3848C5C6DA}" presName="accentRepeatNode" presStyleLbl="solidFgAcc1" presStyleIdx="2" presStyleCnt="3"/>
      <dgm:spPr>
        <a:effectLst>
          <a:outerShdw blurRad="63500" sx="107000" sy="107000" algn="ctr" rotWithShape="0">
            <a:prstClr val="black">
              <a:alpha val="40000"/>
            </a:prstClr>
          </a:outerShdw>
        </a:effectLst>
      </dgm:spPr>
      <dgm:t>
        <a:bodyPr/>
        <a:lstStyle/>
        <a:p>
          <a:endParaRPr lang="zh-CN" altLang="en-US"/>
        </a:p>
      </dgm:t>
    </dgm:pt>
  </dgm:ptLst>
  <dgm:cxnLst>
    <dgm:cxn modelId="{22025F6F-D373-4ABB-8D7F-7191AC9A7B8B}" type="presOf" srcId="{88FE1D54-FA3C-4E4D-8F43-65C9564CC64B}" destId="{BC9B1693-3E06-4F06-9695-14DAB2F73F1E}" srcOrd="0" destOrd="0" presId="urn:microsoft.com/office/officeart/2008/layout/VerticalCurvedList"/>
    <dgm:cxn modelId="{242CB4D8-66D7-4361-B76D-B2227EC722EE}" type="presOf" srcId="{A1E08C71-A193-4985-A4A9-CF006FE25564}" destId="{1857C9CE-DC91-403E-A3C8-F4544064546A}" srcOrd="0" destOrd="0" presId="urn:microsoft.com/office/officeart/2008/layout/VerticalCurvedList"/>
    <dgm:cxn modelId="{89C38296-D169-4EF2-9B9C-23571399F87B}" srcId="{9B66F7CD-5C02-4D59-AB56-2CAC8D173266}" destId="{A1E08C71-A193-4985-A4A9-CF006FE25564}" srcOrd="1" destOrd="0" parTransId="{7C7903C1-6DEF-40D9-8A85-4D65A0133426}" sibTransId="{D95C2BDD-E221-42FA-B0EF-9D09B40FE349}"/>
    <dgm:cxn modelId="{F2A5FA70-D48F-4CB3-991A-A27FDDEDB70C}" type="presOf" srcId="{4E6641FE-B5F4-4A19-BC20-253655F34A22}" destId="{A525391E-456B-4FB1-8D96-4E0DC43C643B}" srcOrd="0" destOrd="0" presId="urn:microsoft.com/office/officeart/2008/layout/VerticalCurvedList"/>
    <dgm:cxn modelId="{FB08DED4-50CE-4971-B0ED-C354E8A7D657}" srcId="{9B66F7CD-5C02-4D59-AB56-2CAC8D173266}" destId="{8E92C0D9-568C-4A11-8A3B-5D3848C5C6DA}" srcOrd="2" destOrd="0" parTransId="{4A3E0598-85AC-4DEF-B795-E0C4A45FA9F6}" sibTransId="{E7AA48B2-4F81-4D45-BD09-89A19E1241CF}"/>
    <dgm:cxn modelId="{9C1DDCB9-5DE2-4E49-8F30-87420D4860C8}" type="presOf" srcId="{8E92C0D9-568C-4A11-8A3B-5D3848C5C6DA}" destId="{2064ADD0-CB1C-4AC9-9946-8931EAAB3B11}" srcOrd="0" destOrd="0" presId="urn:microsoft.com/office/officeart/2008/layout/VerticalCurvedList"/>
    <dgm:cxn modelId="{DAF3C276-805E-467B-A740-BAF9EC6DCE7A}"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9DDA521B-D5C0-4F3B-BD5A-F689435AC6A5}" type="presParOf" srcId="{5A16059F-BD97-4ECE-AD88-D729903EFB0B}" destId="{73FB3BB1-EC19-4D4B-AB5E-472D8AB9ED7D}" srcOrd="0" destOrd="0" presId="urn:microsoft.com/office/officeart/2008/layout/VerticalCurvedList"/>
    <dgm:cxn modelId="{976027E5-A684-4FC0-BC2C-882627B2EC43}" type="presParOf" srcId="{73FB3BB1-EC19-4D4B-AB5E-472D8AB9ED7D}" destId="{D0D916AE-B745-4633-B174-DB8009A47EC6}" srcOrd="0" destOrd="0" presId="urn:microsoft.com/office/officeart/2008/layout/VerticalCurvedList"/>
    <dgm:cxn modelId="{0E15721B-17A5-4020-9576-A5D14F849D63}" type="presParOf" srcId="{D0D916AE-B745-4633-B174-DB8009A47EC6}" destId="{EA6797E9-516D-4B07-B076-038E980C99BC}" srcOrd="0" destOrd="0" presId="urn:microsoft.com/office/officeart/2008/layout/VerticalCurvedList"/>
    <dgm:cxn modelId="{9B8CC3BE-425F-45C5-B668-7B1AFDB049D7}" type="presParOf" srcId="{D0D916AE-B745-4633-B174-DB8009A47EC6}" destId="{BC9B1693-3E06-4F06-9695-14DAB2F73F1E}" srcOrd="1" destOrd="0" presId="urn:microsoft.com/office/officeart/2008/layout/VerticalCurvedList"/>
    <dgm:cxn modelId="{4E9A454E-31B9-4E3E-BE09-927B21C2E702}" type="presParOf" srcId="{D0D916AE-B745-4633-B174-DB8009A47EC6}" destId="{FFB346DC-967C-4B24-981F-A5C2F8E1857D}" srcOrd="2" destOrd="0" presId="urn:microsoft.com/office/officeart/2008/layout/VerticalCurvedList"/>
    <dgm:cxn modelId="{C59A14FC-4645-4C03-B7FE-7F1C092ED1B8}" type="presParOf" srcId="{D0D916AE-B745-4633-B174-DB8009A47EC6}" destId="{61D1397A-EFB0-4EC7-98B0-FD5269F6E264}" srcOrd="3" destOrd="0" presId="urn:microsoft.com/office/officeart/2008/layout/VerticalCurvedList"/>
    <dgm:cxn modelId="{B5492B46-BA30-46FB-B904-57AFB6C883B5}" type="presParOf" srcId="{73FB3BB1-EC19-4D4B-AB5E-472D8AB9ED7D}" destId="{A525391E-456B-4FB1-8D96-4E0DC43C643B}" srcOrd="1" destOrd="0" presId="urn:microsoft.com/office/officeart/2008/layout/VerticalCurvedList"/>
    <dgm:cxn modelId="{F37AD803-EA0C-4653-8A98-2E477E82188F}" type="presParOf" srcId="{73FB3BB1-EC19-4D4B-AB5E-472D8AB9ED7D}" destId="{A017A3E4-7C5F-4DED-9180-4076C050316B}" srcOrd="2" destOrd="0" presId="urn:microsoft.com/office/officeart/2008/layout/VerticalCurvedList"/>
    <dgm:cxn modelId="{2418C60A-B9A7-4C32-896B-33A9C71E70A5}" type="presParOf" srcId="{A017A3E4-7C5F-4DED-9180-4076C050316B}" destId="{CEAF5CDE-7ACE-4FCC-A6A9-5B276A468D80}" srcOrd="0" destOrd="0" presId="urn:microsoft.com/office/officeart/2008/layout/VerticalCurvedList"/>
    <dgm:cxn modelId="{79D005DA-2345-4A36-8F80-3138905E0EDC}" type="presParOf" srcId="{73FB3BB1-EC19-4D4B-AB5E-472D8AB9ED7D}" destId="{1857C9CE-DC91-403E-A3C8-F4544064546A}" srcOrd="3" destOrd="0" presId="urn:microsoft.com/office/officeart/2008/layout/VerticalCurvedList"/>
    <dgm:cxn modelId="{B0FACC7B-4C3D-4554-9F26-707B12D07059}" type="presParOf" srcId="{73FB3BB1-EC19-4D4B-AB5E-472D8AB9ED7D}" destId="{64A1B7D4-8F8C-4624-97F8-2C63DE40EC43}" srcOrd="4" destOrd="0" presId="urn:microsoft.com/office/officeart/2008/layout/VerticalCurvedList"/>
    <dgm:cxn modelId="{C42CC057-EB0F-42D5-A21A-3065077F470B}" type="presParOf" srcId="{64A1B7D4-8F8C-4624-97F8-2C63DE40EC43}" destId="{DACA6BE4-CD0F-47C0-AB35-9B5E26BE5D05}" srcOrd="0" destOrd="0" presId="urn:microsoft.com/office/officeart/2008/layout/VerticalCurvedList"/>
    <dgm:cxn modelId="{D05F9F4D-8FFB-4706-A3E6-4EF02DAA43C3}" type="presParOf" srcId="{73FB3BB1-EC19-4D4B-AB5E-472D8AB9ED7D}" destId="{2064ADD0-CB1C-4AC9-9946-8931EAAB3B11}" srcOrd="5" destOrd="0" presId="urn:microsoft.com/office/officeart/2008/layout/VerticalCurvedList"/>
    <dgm:cxn modelId="{10898C0A-1843-4F69-815F-494E043B4802}" type="presParOf" srcId="{73FB3BB1-EC19-4D4B-AB5E-472D8AB9ED7D}" destId="{4D9A911B-2A7D-475F-AEE9-8795233E7ACA}" srcOrd="6" destOrd="0" presId="urn:microsoft.com/office/officeart/2008/layout/VerticalCurvedList"/>
    <dgm:cxn modelId="{F318A97A-BB0F-40DC-80BD-0158C8980BCA}" type="presParOf" srcId="{4D9A911B-2A7D-475F-AEE9-8795233E7ACA}"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en-US" dirty="0" err="1" smtClean="0">
              <a:latin typeface="微软雅黑" panose="020B0503020204020204" pitchFamily="34" charset="-122"/>
              <a:ea typeface="微软雅黑" panose="020B0503020204020204" pitchFamily="34" charset="-122"/>
            </a:rPr>
            <a:t>Application.WorksheetFunction</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en-US" dirty="0" smtClean="0">
              <a:latin typeface="微软雅黑" panose="020B0503020204020204" pitchFamily="34" charset="-122"/>
              <a:ea typeface="微软雅黑" panose="020B0503020204020204" pitchFamily="34" charset="-122"/>
            </a:rPr>
            <a:t>.</a:t>
          </a:r>
          <a:r>
            <a:rPr lang="en-US" dirty="0" err="1" smtClean="0">
              <a:latin typeface="微软雅黑" panose="020B0503020204020204" pitchFamily="34" charset="-122"/>
              <a:ea typeface="微软雅黑" panose="020B0503020204020204" pitchFamily="34" charset="-122"/>
            </a:rPr>
            <a:t>C</a:t>
          </a:r>
          <a:r>
            <a:rPr lang="en-US" altLang="zh-CN" dirty="0" err="1" smtClean="0">
              <a:latin typeface="微软雅黑" panose="020B0503020204020204" pitchFamily="34" charset="-122"/>
              <a:ea typeface="微软雅黑" panose="020B0503020204020204" pitchFamily="34" charset="-122"/>
            </a:rPr>
            <a:t>ounta</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Countif</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A046AE74-B7E8-48FE-85CD-9DBFBD0F42AE}">
      <dgm:prSet phldrT="[文本]"/>
      <dgm:spPr/>
      <dgm:t>
        <a:bodyPr/>
        <a:lstStyle/>
        <a:p>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Vlookup</a:t>
          </a:r>
          <a:endParaRPr lang="en-US" dirty="0">
            <a:latin typeface="微软雅黑" panose="020B0503020204020204" pitchFamily="34" charset="-122"/>
            <a:ea typeface="微软雅黑" panose="020B0503020204020204" pitchFamily="34" charset="-122"/>
          </a:endParaRPr>
        </a:p>
      </dgm:t>
    </dgm:pt>
    <dgm:pt modelId="{77B26FCA-7E85-48D1-957D-39C6C5D55747}" type="sib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366E2F00-68C9-4EE3-AF3C-1E7A4972C892}" type="par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4">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4">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4">
        <dgm:presLayoutVars>
          <dgm:chMax val="0"/>
          <dgm:bulletEnabled val="1"/>
        </dgm:presLayoutVars>
      </dgm:prSet>
      <dgm:spPr/>
      <dgm:t>
        <a:bodyPr/>
        <a:lstStyle/>
        <a:p>
          <a:endParaRPr lang="en-US"/>
        </a:p>
      </dgm:t>
    </dgm:pt>
    <dgm:pt modelId="{E1011ED5-3B2D-4FAC-844E-6C248C969A4A}" type="pres">
      <dgm:prSet presAssocID="{BD996F09-F7FD-43A6-8329-6289806EE3B4}" presName="spacer" presStyleCnt="0"/>
      <dgm:spPr/>
    </dgm:pt>
    <dgm:pt modelId="{1C0E90BF-939F-4265-852B-1A7A398B7543}" type="pres">
      <dgm:prSet presAssocID="{A046AE74-B7E8-48FE-85CD-9DBFBD0F42AE}" presName="parentText" presStyleLbl="node1" presStyleIdx="3" presStyleCnt="4">
        <dgm:presLayoutVars>
          <dgm:chMax val="0"/>
          <dgm:bulletEnabled val="1"/>
        </dgm:presLayoutVars>
      </dgm:prSet>
      <dgm:spPr/>
      <dgm:t>
        <a:bodyPr/>
        <a:lstStyle/>
        <a:p>
          <a:endParaRPr lang="en-US"/>
        </a:p>
      </dgm:t>
    </dgm:pt>
  </dgm:ptLst>
  <dgm:cxnLst>
    <dgm:cxn modelId="{DBD32AE8-0C75-42C7-AAE5-FFAE12EE45CF}" srcId="{09DA4DF5-5BC0-420D-9703-F13B6B52AC4F}" destId="{011CFBEB-1AC7-4809-BEE6-AE4F51BE169A}" srcOrd="0" destOrd="0" parTransId="{0EFDBAC7-42E7-4E00-9F04-1460A52064F7}" sibTransId="{4D68B4EA-038F-465A-A04A-323DF752F94A}"/>
    <dgm:cxn modelId="{9A1831D8-033B-46A7-B386-7A39876C85A5}" type="presOf" srcId="{A046AE74-B7E8-48FE-85CD-9DBFBD0F42AE}" destId="{1C0E90BF-939F-4265-852B-1A7A398B7543}" srcOrd="0" destOrd="0" presId="urn:microsoft.com/office/officeart/2005/8/layout/vList2"/>
    <dgm:cxn modelId="{3BAD61A3-D368-4E07-B0E8-B88AD427006E}" srcId="{09DA4DF5-5BC0-420D-9703-F13B6B52AC4F}" destId="{A046AE74-B7E8-48FE-85CD-9DBFBD0F42AE}" srcOrd="3" destOrd="0" parTransId="{366E2F00-68C9-4EE3-AF3C-1E7A4972C892}" sibTransId="{77B26FCA-7E85-48D1-957D-39C6C5D55747}"/>
    <dgm:cxn modelId="{C6E3713C-D41C-4D6F-B0CD-60ABFD80D885}" srcId="{09DA4DF5-5BC0-420D-9703-F13B6B52AC4F}" destId="{705C1538-D1AD-49C9-AA26-E12E072A99D5}" srcOrd="1" destOrd="0" parTransId="{F0C0C7DF-C550-45F2-A416-7E77DF6EF446}" sibTransId="{9DC31065-734F-4781-8902-C51737E4C064}"/>
    <dgm:cxn modelId="{D2F23973-1735-4856-B173-8EE07829F8AB}" type="presOf" srcId="{011CFBEB-1AC7-4809-BEE6-AE4F51BE169A}" destId="{D1E44468-22BA-4C64-9EE8-62051F4BFE99}" srcOrd="0" destOrd="0" presId="urn:microsoft.com/office/officeart/2005/8/layout/vList2"/>
    <dgm:cxn modelId="{F2123FD0-9E55-4B32-BA53-AEBBEEE82C37}" srcId="{09DA4DF5-5BC0-420D-9703-F13B6B52AC4F}" destId="{D1937F8E-EB05-4BA8-AF12-3EFE6EF1BAFF}" srcOrd="2" destOrd="0" parTransId="{3C898974-211F-4AC1-AF3A-762A9878B182}" sibTransId="{BD996F09-F7FD-43A6-8329-6289806EE3B4}"/>
    <dgm:cxn modelId="{C7E36B14-1B10-4E39-AB9F-3321693092D2}" type="presOf" srcId="{705C1538-D1AD-49C9-AA26-E12E072A99D5}" destId="{AD179E1C-9CF4-45E3-8130-F3DF8D449720}" srcOrd="0" destOrd="0" presId="urn:microsoft.com/office/officeart/2005/8/layout/vList2"/>
    <dgm:cxn modelId="{C1D22929-875B-44EE-886A-D6BDEE92AAFC}" type="presOf" srcId="{09DA4DF5-5BC0-420D-9703-F13B6B52AC4F}" destId="{5232CA83-C17F-44AF-8C78-B892B8BE320D}" srcOrd="0" destOrd="0" presId="urn:microsoft.com/office/officeart/2005/8/layout/vList2"/>
    <dgm:cxn modelId="{5380227C-7D6A-45AC-BE33-0954E5D1281D}" type="presOf" srcId="{D1937F8E-EB05-4BA8-AF12-3EFE6EF1BAFF}" destId="{D8DB81C8-AFC6-4005-B34E-43F62DC06280}" srcOrd="0" destOrd="0" presId="urn:microsoft.com/office/officeart/2005/8/layout/vList2"/>
    <dgm:cxn modelId="{ED4D14A9-3476-4697-B158-B996F5DDA909}" type="presParOf" srcId="{5232CA83-C17F-44AF-8C78-B892B8BE320D}" destId="{D1E44468-22BA-4C64-9EE8-62051F4BFE99}" srcOrd="0" destOrd="0" presId="urn:microsoft.com/office/officeart/2005/8/layout/vList2"/>
    <dgm:cxn modelId="{9C8E4B86-1207-4502-98FC-853442F36D7A}" type="presParOf" srcId="{5232CA83-C17F-44AF-8C78-B892B8BE320D}" destId="{8BC47EA0-C097-4273-92A0-76FB8A7C9894}" srcOrd="1" destOrd="0" presId="urn:microsoft.com/office/officeart/2005/8/layout/vList2"/>
    <dgm:cxn modelId="{911C1465-97F5-48E6-AE43-9D008FA1C336}" type="presParOf" srcId="{5232CA83-C17F-44AF-8C78-B892B8BE320D}" destId="{AD179E1C-9CF4-45E3-8130-F3DF8D449720}" srcOrd="2" destOrd="0" presId="urn:microsoft.com/office/officeart/2005/8/layout/vList2"/>
    <dgm:cxn modelId="{CDE42D91-0E2D-4A29-A1A6-C1B04B16A926}" type="presParOf" srcId="{5232CA83-C17F-44AF-8C78-B892B8BE320D}" destId="{0C04047C-D13D-4A2F-A717-EFB3F5456996}" srcOrd="3" destOrd="0" presId="urn:microsoft.com/office/officeart/2005/8/layout/vList2"/>
    <dgm:cxn modelId="{FD001815-4023-48C5-B2CD-DF9DBF81A8CC}" type="presParOf" srcId="{5232CA83-C17F-44AF-8C78-B892B8BE320D}" destId="{D8DB81C8-AFC6-4005-B34E-43F62DC06280}" srcOrd="4" destOrd="0" presId="urn:microsoft.com/office/officeart/2005/8/layout/vList2"/>
    <dgm:cxn modelId="{288DFF89-1BD3-4D98-80BE-EB0DA4C2F3D7}" type="presParOf" srcId="{5232CA83-C17F-44AF-8C78-B892B8BE320D}" destId="{E1011ED5-3B2D-4FAC-844E-6C248C969A4A}" srcOrd="5" destOrd="0" presId="urn:microsoft.com/office/officeart/2005/8/layout/vList2"/>
    <dgm:cxn modelId="{7F069FC2-CE25-466B-8EAD-9BA6CBC139C8}" type="presParOf" srcId="{5232CA83-C17F-44AF-8C78-B892B8BE320D}" destId="{1C0E90BF-939F-4265-852B-1A7A398B754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zh-CN" dirty="0" smtClean="0">
              <a:latin typeface="微软雅黑" panose="020B0503020204020204" pitchFamily="34" charset="-122"/>
              <a:ea typeface="微软雅黑" panose="020B0503020204020204" pitchFamily="34" charset="-122"/>
            </a:rPr>
            <a:t>VBA</a:t>
          </a:r>
          <a:r>
            <a:rPr lang="zh-CN" altLang="en-US" dirty="0" smtClean="0">
              <a:latin typeface="微软雅黑" panose="020B0503020204020204" pitchFamily="34" charset="-122"/>
              <a:ea typeface="微软雅黑" panose="020B0503020204020204" pitchFamily="34" charset="-122"/>
            </a:rPr>
            <a:t>函数在哪里    </a:t>
          </a:r>
          <a:r>
            <a:rPr lang="en-US" altLang="zh-CN" dirty="0" smtClean="0">
              <a:latin typeface="微软雅黑" panose="020B0503020204020204" pitchFamily="34" charset="-122"/>
              <a:ea typeface="微软雅黑" panose="020B0503020204020204" pitchFamily="34" charset="-122"/>
            </a:rPr>
            <a:t>VBA.</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各类别</a:t>
          </a:r>
          <a:r>
            <a:rPr lang="en-US" altLang="zh-CN" dirty="0" smtClean="0">
              <a:latin typeface="微软雅黑" panose="020B0503020204020204" pitchFamily="34" charset="-122"/>
              <a:ea typeface="微软雅黑" panose="020B0503020204020204" pitchFamily="34" charset="-122"/>
            </a:rPr>
            <a:t>VBA</a:t>
          </a:r>
          <a:r>
            <a:rPr lang="zh-CN" altLang="en-US" dirty="0" smtClean="0">
              <a:latin typeface="微软雅黑" panose="020B0503020204020204" pitchFamily="34" charset="-122"/>
              <a:ea typeface="微软雅黑" panose="020B0503020204020204" pitchFamily="34" charset="-122"/>
            </a:rPr>
            <a:t>函数介绍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见附表：</a:t>
          </a:r>
          <a:r>
            <a:rPr lang="en-US" altLang="en-US" dirty="0" smtClean="0">
              <a:latin typeface="微软雅黑" panose="020B0503020204020204" pitchFamily="34" charset="-122"/>
              <a:ea typeface="微软雅黑" panose="020B0503020204020204" pitchFamily="34" charset="-122"/>
            </a:rPr>
            <a:t>VBA</a:t>
          </a:r>
          <a:r>
            <a:rPr lang="zh-CN" altLang="en-US" dirty="0" smtClean="0">
              <a:latin typeface="微软雅黑" panose="020B0503020204020204" pitchFamily="34" charset="-122"/>
              <a:ea typeface="微软雅黑" panose="020B0503020204020204" pitchFamily="34" charset="-122"/>
            </a:rPr>
            <a:t>函数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文本练习：</a:t>
          </a:r>
          <a:r>
            <a:rPr lang="en-US" altLang="zh-CN" dirty="0" err="1" smtClean="0">
              <a:latin typeface="微软雅黑" panose="020B0503020204020204" pitchFamily="34" charset="-122"/>
              <a:ea typeface="微软雅黑" panose="020B0503020204020204" pitchFamily="34" charset="-122"/>
            </a:rPr>
            <a:t>Instr</a:t>
          </a:r>
          <a:r>
            <a:rPr lang="zh-CN" altLang="en-US" dirty="0" smtClean="0">
              <a:latin typeface="微软雅黑" panose="020B0503020204020204" pitchFamily="34" charset="-122"/>
              <a:ea typeface="微软雅黑" panose="020B0503020204020204" pitchFamily="34" charset="-122"/>
            </a:rPr>
            <a:t>函数 查找位置</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73F8604D-3C01-46BA-98A4-BC5347CD4001}">
      <dgm:prSet phldrT="[文本]"/>
      <dgm:spPr/>
      <dgm:t>
        <a:bodyPr/>
        <a:lstStyle/>
        <a:p>
          <a:r>
            <a:rPr lang="zh-CN" altLang="en-US" dirty="0" smtClean="0">
              <a:latin typeface="微软雅黑" panose="020B0503020204020204" pitchFamily="34" charset="-122"/>
              <a:ea typeface="微软雅黑" panose="020B0503020204020204" pitchFamily="34" charset="-122"/>
            </a:rPr>
            <a:t>文本练习：</a:t>
          </a:r>
          <a:r>
            <a:rPr lang="en-US" altLang="zh-CN" dirty="0" smtClean="0">
              <a:latin typeface="微软雅黑" panose="020B0503020204020204" pitchFamily="34" charset="-122"/>
              <a:ea typeface="微软雅黑" panose="020B0503020204020204" pitchFamily="34" charset="-122"/>
            </a:rPr>
            <a:t>Split</a:t>
          </a:r>
          <a:r>
            <a:rPr lang="zh-CN" altLang="en-US" dirty="0" smtClean="0">
              <a:latin typeface="微软雅黑" panose="020B0503020204020204" pitchFamily="34" charset="-122"/>
              <a:ea typeface="微软雅黑" panose="020B0503020204020204" pitchFamily="34" charset="-122"/>
            </a:rPr>
            <a:t>函数</a:t>
          </a:r>
          <a:endParaRPr lang="en-US" dirty="0">
            <a:latin typeface="微软雅黑" panose="020B0503020204020204" pitchFamily="34" charset="-122"/>
            <a:ea typeface="微软雅黑" panose="020B0503020204020204" pitchFamily="34" charset="-122"/>
          </a:endParaRPr>
        </a:p>
      </dgm:t>
    </dgm:pt>
    <dgm:pt modelId="{B59ACC82-66B8-4AD0-A82D-3CF16C7663F3}" type="parTrans" cxnId="{4DEDF3EA-924D-440F-A8F7-36BE5C93896A}">
      <dgm:prSet/>
      <dgm:spPr/>
      <dgm:t>
        <a:bodyPr/>
        <a:lstStyle/>
        <a:p>
          <a:endParaRPr lang="zh-CN" altLang="en-US"/>
        </a:p>
      </dgm:t>
    </dgm:pt>
    <dgm:pt modelId="{67F5079E-E3AF-417C-AC1D-5C42FDA37F40}" type="sibTrans" cxnId="{4DEDF3EA-924D-440F-A8F7-36BE5C93896A}">
      <dgm:prSet/>
      <dgm:spPr/>
      <dgm:t>
        <a:bodyPr/>
        <a:lstStyle/>
        <a:p>
          <a:endParaRPr lang="zh-CN" altLang="en-US"/>
        </a:p>
      </dgm:t>
    </dgm:pt>
    <dgm:pt modelId="{02B50F2A-0D6B-4324-821F-B4416A83FAAD}">
      <dgm:prSet phldrT="[文本]"/>
      <dgm:spPr/>
      <dgm:t>
        <a:bodyPr/>
        <a:lstStyle/>
        <a:p>
          <a:r>
            <a:rPr lang="en-US" altLang="zh-CN" dirty="0" err="1" smtClean="0">
              <a:latin typeface="微软雅黑" panose="020B0503020204020204" pitchFamily="34" charset="-122"/>
              <a:ea typeface="微软雅黑" panose="020B0503020204020204" pitchFamily="34" charset="-122"/>
            </a:rPr>
            <a:t>IsNumeri</a:t>
          </a:r>
          <a:r>
            <a:rPr lang="zh-CN" altLang="en-US" dirty="0" smtClean="0">
              <a:latin typeface="微软雅黑" panose="020B0503020204020204" pitchFamily="34" charset="-122"/>
              <a:ea typeface="微软雅黑" panose="020B0503020204020204" pitchFamily="34" charset="-122"/>
            </a:rPr>
            <a:t>判断是否为数字</a:t>
          </a:r>
          <a:endParaRPr lang="en-US" dirty="0">
            <a:latin typeface="微软雅黑" panose="020B0503020204020204" pitchFamily="34" charset="-122"/>
            <a:ea typeface="微软雅黑" panose="020B0503020204020204" pitchFamily="34" charset="-122"/>
          </a:endParaRPr>
        </a:p>
      </dgm:t>
    </dgm:pt>
    <dgm:pt modelId="{C6115B6A-5125-4A05-B210-9F0BFB463E22}" type="parTrans" cxnId="{3571D72E-A428-48C3-806F-8A85ABD27901}">
      <dgm:prSet/>
      <dgm:spPr/>
      <dgm:t>
        <a:bodyPr/>
        <a:lstStyle/>
        <a:p>
          <a:endParaRPr lang="zh-CN" altLang="en-US"/>
        </a:p>
      </dgm:t>
    </dgm:pt>
    <dgm:pt modelId="{4B27026B-ABF6-4AC2-BAFC-161843ADC210}" type="sibTrans" cxnId="{3571D72E-A428-48C3-806F-8A85ABD27901}">
      <dgm:prSet/>
      <dgm:spPr/>
      <dgm:t>
        <a:bodyPr/>
        <a:lstStyle/>
        <a:p>
          <a:endParaRPr lang="zh-CN" altLang="en-US"/>
        </a:p>
      </dgm:t>
    </dgm:pt>
    <dgm:pt modelId="{C6F0F682-0DD5-4E09-8CD7-F8C342C54FAF}">
      <dgm:prSet phldrT="[文本]"/>
      <dgm:spPr/>
      <dgm:t>
        <a:bodyPr/>
        <a:lstStyle/>
        <a:p>
          <a:r>
            <a:rPr lang="en-US" altLang="zh-CN" dirty="0" smtClean="0">
              <a:latin typeface="微软雅黑" panose="020B0503020204020204" pitchFamily="34" charset="-122"/>
              <a:ea typeface="微软雅黑" panose="020B0503020204020204" pitchFamily="34" charset="-122"/>
            </a:rPr>
            <a:t>Val </a:t>
          </a:r>
          <a:r>
            <a:rPr lang="zh-CN" altLang="en-US" dirty="0" smtClean="0">
              <a:latin typeface="微软雅黑" panose="020B0503020204020204" pitchFamily="34" charset="-122"/>
              <a:ea typeface="微软雅黑" panose="020B0503020204020204" pitchFamily="34" charset="-122"/>
            </a:rPr>
            <a:t>转化为数值</a:t>
          </a:r>
          <a:endParaRPr lang="en-US" dirty="0">
            <a:latin typeface="微软雅黑" panose="020B0503020204020204" pitchFamily="34" charset="-122"/>
            <a:ea typeface="微软雅黑" panose="020B0503020204020204" pitchFamily="34" charset="-122"/>
          </a:endParaRPr>
        </a:p>
      </dgm:t>
    </dgm:pt>
    <dgm:pt modelId="{FFC6F041-4641-41EC-AC38-F07C0376C03B}" type="parTrans" cxnId="{2EDB2684-0DDB-4EE2-A055-9A075EAE5BE5}">
      <dgm:prSet/>
      <dgm:spPr/>
      <dgm:t>
        <a:bodyPr/>
        <a:lstStyle/>
        <a:p>
          <a:endParaRPr lang="zh-CN" altLang="en-US"/>
        </a:p>
      </dgm:t>
    </dgm:pt>
    <dgm:pt modelId="{83D4E59D-3002-41F5-A6A9-684E119ACBEB}" type="sibTrans" cxnId="{2EDB2684-0DDB-4EE2-A055-9A075EAE5BE5}">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6">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6">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6">
        <dgm:presLayoutVars>
          <dgm:chMax val="0"/>
          <dgm:bulletEnabled val="1"/>
        </dgm:presLayoutVars>
      </dgm:prSet>
      <dgm:spPr/>
      <dgm:t>
        <a:bodyPr/>
        <a:lstStyle/>
        <a:p>
          <a:endParaRPr lang="en-US"/>
        </a:p>
      </dgm:t>
    </dgm:pt>
    <dgm:pt modelId="{4CFDABFC-6744-4442-85B1-6621348EE7A6}" type="pres">
      <dgm:prSet presAssocID="{BD996F09-F7FD-43A6-8329-6289806EE3B4}" presName="spacer" presStyleCnt="0"/>
      <dgm:spPr/>
    </dgm:pt>
    <dgm:pt modelId="{22CC51D0-79D1-4F35-8004-2F62F865A3EE}" type="pres">
      <dgm:prSet presAssocID="{73F8604D-3C01-46BA-98A4-BC5347CD4001}" presName="parentText" presStyleLbl="node1" presStyleIdx="3" presStyleCnt="6">
        <dgm:presLayoutVars>
          <dgm:chMax val="0"/>
          <dgm:bulletEnabled val="1"/>
        </dgm:presLayoutVars>
      </dgm:prSet>
      <dgm:spPr/>
      <dgm:t>
        <a:bodyPr/>
        <a:lstStyle/>
        <a:p>
          <a:endParaRPr lang="zh-CN" altLang="en-US"/>
        </a:p>
      </dgm:t>
    </dgm:pt>
    <dgm:pt modelId="{8A80BCBB-0CC7-4B46-8AAF-FE3954B925CE}" type="pres">
      <dgm:prSet presAssocID="{67F5079E-E3AF-417C-AC1D-5C42FDA37F40}" presName="spacer" presStyleCnt="0"/>
      <dgm:spPr/>
    </dgm:pt>
    <dgm:pt modelId="{32D6244A-7A56-451E-BAFB-90BF087A38E1}" type="pres">
      <dgm:prSet presAssocID="{02B50F2A-0D6B-4324-821F-B4416A83FAAD}" presName="parentText" presStyleLbl="node1" presStyleIdx="4" presStyleCnt="6">
        <dgm:presLayoutVars>
          <dgm:chMax val="0"/>
          <dgm:bulletEnabled val="1"/>
        </dgm:presLayoutVars>
      </dgm:prSet>
      <dgm:spPr/>
      <dgm:t>
        <a:bodyPr/>
        <a:lstStyle/>
        <a:p>
          <a:endParaRPr lang="zh-CN" altLang="en-US"/>
        </a:p>
      </dgm:t>
    </dgm:pt>
    <dgm:pt modelId="{F4620C2C-9865-4C12-9924-29E1346F1FA5}" type="pres">
      <dgm:prSet presAssocID="{4B27026B-ABF6-4AC2-BAFC-161843ADC210}" presName="spacer" presStyleCnt="0"/>
      <dgm:spPr/>
    </dgm:pt>
    <dgm:pt modelId="{65FA1A07-FDA7-4A4F-A339-A186BEAF53D5}" type="pres">
      <dgm:prSet presAssocID="{C6F0F682-0DD5-4E09-8CD7-F8C342C54FAF}" presName="parentText" presStyleLbl="node1" presStyleIdx="5" presStyleCnt="6">
        <dgm:presLayoutVars>
          <dgm:chMax val="0"/>
          <dgm:bulletEnabled val="1"/>
        </dgm:presLayoutVars>
      </dgm:prSet>
      <dgm:spPr/>
      <dgm:t>
        <a:bodyPr/>
        <a:lstStyle/>
        <a:p>
          <a:endParaRPr lang="zh-CN" altLang="en-US"/>
        </a:p>
      </dgm:t>
    </dgm:pt>
  </dgm:ptLst>
  <dgm:cxnLst>
    <dgm:cxn modelId="{CE78BCD4-D659-48A3-B8B1-3E524933593E}" type="presOf" srcId="{73F8604D-3C01-46BA-98A4-BC5347CD4001}" destId="{22CC51D0-79D1-4F35-8004-2F62F865A3EE}" srcOrd="0" destOrd="0" presId="urn:microsoft.com/office/officeart/2005/8/layout/vList2"/>
    <dgm:cxn modelId="{551A32A3-289A-4160-AB64-0387DCCE40BF}" type="presOf" srcId="{D1937F8E-EB05-4BA8-AF12-3EFE6EF1BAFF}" destId="{D8DB81C8-AFC6-4005-B34E-43F62DC06280}" srcOrd="0" destOrd="0" presId="urn:microsoft.com/office/officeart/2005/8/layout/vList2"/>
    <dgm:cxn modelId="{E9A8A9C8-A96A-4A8A-AA3C-0C362771CEE7}" type="presOf" srcId="{705C1538-D1AD-49C9-AA26-E12E072A99D5}" destId="{AD179E1C-9CF4-45E3-8130-F3DF8D449720}" srcOrd="0" destOrd="0" presId="urn:microsoft.com/office/officeart/2005/8/layout/vList2"/>
    <dgm:cxn modelId="{2EDB2684-0DDB-4EE2-A055-9A075EAE5BE5}" srcId="{09DA4DF5-5BC0-420D-9703-F13B6B52AC4F}" destId="{C6F0F682-0DD5-4E09-8CD7-F8C342C54FAF}" srcOrd="5" destOrd="0" parTransId="{FFC6F041-4641-41EC-AC38-F07C0376C03B}" sibTransId="{83D4E59D-3002-41F5-A6A9-684E119ACBEB}"/>
    <dgm:cxn modelId="{BD668300-1B5F-44D0-A406-9AAC77632932}" type="presOf" srcId="{011CFBEB-1AC7-4809-BEE6-AE4F51BE169A}" destId="{D1E44468-22BA-4C64-9EE8-62051F4BFE99}"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C6E3713C-D41C-4D6F-B0CD-60ABFD80D885}" srcId="{09DA4DF5-5BC0-420D-9703-F13B6B52AC4F}" destId="{705C1538-D1AD-49C9-AA26-E12E072A99D5}" srcOrd="1" destOrd="0" parTransId="{F0C0C7DF-C550-45F2-A416-7E77DF6EF446}" sibTransId="{9DC31065-734F-4781-8902-C51737E4C064}"/>
    <dgm:cxn modelId="{F2123FD0-9E55-4B32-BA53-AEBBEEE82C37}" srcId="{09DA4DF5-5BC0-420D-9703-F13B6B52AC4F}" destId="{D1937F8E-EB05-4BA8-AF12-3EFE6EF1BAFF}" srcOrd="2" destOrd="0" parTransId="{3C898974-211F-4AC1-AF3A-762A9878B182}" sibTransId="{BD996F09-F7FD-43A6-8329-6289806EE3B4}"/>
    <dgm:cxn modelId="{4D06E123-F3D8-4C18-BA00-0400A277A5FB}" type="presOf" srcId="{09DA4DF5-5BC0-420D-9703-F13B6B52AC4F}" destId="{5232CA83-C17F-44AF-8C78-B892B8BE320D}" srcOrd="0" destOrd="0" presId="urn:microsoft.com/office/officeart/2005/8/layout/vList2"/>
    <dgm:cxn modelId="{3571D72E-A428-48C3-806F-8A85ABD27901}" srcId="{09DA4DF5-5BC0-420D-9703-F13B6B52AC4F}" destId="{02B50F2A-0D6B-4324-821F-B4416A83FAAD}" srcOrd="4" destOrd="0" parTransId="{C6115B6A-5125-4A05-B210-9F0BFB463E22}" sibTransId="{4B27026B-ABF6-4AC2-BAFC-161843ADC210}"/>
    <dgm:cxn modelId="{232A7D0C-9D0F-49AA-B9B5-C7C29725BCA3}" type="presOf" srcId="{02B50F2A-0D6B-4324-821F-B4416A83FAAD}" destId="{32D6244A-7A56-451E-BAFB-90BF087A38E1}" srcOrd="0" destOrd="0" presId="urn:microsoft.com/office/officeart/2005/8/layout/vList2"/>
    <dgm:cxn modelId="{4DEDF3EA-924D-440F-A8F7-36BE5C93896A}" srcId="{09DA4DF5-5BC0-420D-9703-F13B6B52AC4F}" destId="{73F8604D-3C01-46BA-98A4-BC5347CD4001}" srcOrd="3" destOrd="0" parTransId="{B59ACC82-66B8-4AD0-A82D-3CF16C7663F3}" sibTransId="{67F5079E-E3AF-417C-AC1D-5C42FDA37F40}"/>
    <dgm:cxn modelId="{B8CAE14D-4721-4B6F-B966-77A7AE89296C}" type="presOf" srcId="{C6F0F682-0DD5-4E09-8CD7-F8C342C54FAF}" destId="{65FA1A07-FDA7-4A4F-A339-A186BEAF53D5}" srcOrd="0" destOrd="0" presId="urn:microsoft.com/office/officeart/2005/8/layout/vList2"/>
    <dgm:cxn modelId="{56969969-5469-4DCF-8278-14DEFF2C1440}" type="presParOf" srcId="{5232CA83-C17F-44AF-8C78-B892B8BE320D}" destId="{D1E44468-22BA-4C64-9EE8-62051F4BFE99}" srcOrd="0" destOrd="0" presId="urn:microsoft.com/office/officeart/2005/8/layout/vList2"/>
    <dgm:cxn modelId="{2B3AA0B0-98B4-4382-971E-738FD18558E0}" type="presParOf" srcId="{5232CA83-C17F-44AF-8C78-B892B8BE320D}" destId="{8BC47EA0-C097-4273-92A0-76FB8A7C9894}" srcOrd="1" destOrd="0" presId="urn:microsoft.com/office/officeart/2005/8/layout/vList2"/>
    <dgm:cxn modelId="{2529DAD4-B14F-4A17-8C92-8048DF31E169}" type="presParOf" srcId="{5232CA83-C17F-44AF-8C78-B892B8BE320D}" destId="{AD179E1C-9CF4-45E3-8130-F3DF8D449720}" srcOrd="2" destOrd="0" presId="urn:microsoft.com/office/officeart/2005/8/layout/vList2"/>
    <dgm:cxn modelId="{5227857A-3A08-4155-BFCA-2DFA03AE9675}" type="presParOf" srcId="{5232CA83-C17F-44AF-8C78-B892B8BE320D}" destId="{0C04047C-D13D-4A2F-A717-EFB3F5456996}" srcOrd="3" destOrd="0" presId="urn:microsoft.com/office/officeart/2005/8/layout/vList2"/>
    <dgm:cxn modelId="{3D65EF3A-ADAF-49EF-8C99-ED2844013BEA}" type="presParOf" srcId="{5232CA83-C17F-44AF-8C78-B892B8BE320D}" destId="{D8DB81C8-AFC6-4005-B34E-43F62DC06280}" srcOrd="4" destOrd="0" presId="urn:microsoft.com/office/officeart/2005/8/layout/vList2"/>
    <dgm:cxn modelId="{ECBC7E9A-325D-4114-9D9A-77141B3B4E3F}" type="presParOf" srcId="{5232CA83-C17F-44AF-8C78-B892B8BE320D}" destId="{4CFDABFC-6744-4442-85B1-6621348EE7A6}" srcOrd="5" destOrd="0" presId="urn:microsoft.com/office/officeart/2005/8/layout/vList2"/>
    <dgm:cxn modelId="{F051011E-A4D3-415E-8D5B-381626F3E3C3}" type="presParOf" srcId="{5232CA83-C17F-44AF-8C78-B892B8BE320D}" destId="{22CC51D0-79D1-4F35-8004-2F62F865A3EE}" srcOrd="6" destOrd="0" presId="urn:microsoft.com/office/officeart/2005/8/layout/vList2"/>
    <dgm:cxn modelId="{5F5A18D1-A708-4A33-A393-C99C3BA53729}" type="presParOf" srcId="{5232CA83-C17F-44AF-8C78-B892B8BE320D}" destId="{8A80BCBB-0CC7-4B46-8AAF-FE3954B925CE}" srcOrd="7" destOrd="0" presId="urn:microsoft.com/office/officeart/2005/8/layout/vList2"/>
    <dgm:cxn modelId="{D96BED1C-6B28-4D1B-A8E4-A65A206A8984}" type="presParOf" srcId="{5232CA83-C17F-44AF-8C78-B892B8BE320D}" destId="{32D6244A-7A56-451E-BAFB-90BF087A38E1}" srcOrd="8" destOrd="0" presId="urn:microsoft.com/office/officeart/2005/8/layout/vList2"/>
    <dgm:cxn modelId="{0C740069-45C6-4DF0-899E-44178E9512E3}" type="presParOf" srcId="{5232CA83-C17F-44AF-8C78-B892B8BE320D}" destId="{F4620C2C-9865-4C12-9924-29E1346F1FA5}" srcOrd="9" destOrd="0" presId="urn:microsoft.com/office/officeart/2005/8/layout/vList2"/>
    <dgm:cxn modelId="{6E253139-9409-4404-BF58-6D2866AE46B0}" type="presParOf" srcId="{5232CA83-C17F-44AF-8C78-B892B8BE320D}" destId="{65FA1A07-FDA7-4A4F-A339-A186BEAF53D5}"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592003" y="426153"/>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以前熟悉的那些函数在哪？使用工作表函数</a:t>
          </a:r>
          <a:endParaRPr lang="en-US" sz="2500" kern="1200" dirty="0">
            <a:latin typeface="微软雅黑" panose="020B0503020204020204" pitchFamily="34" charset="-122"/>
            <a:ea typeface="微软雅黑" panose="020B0503020204020204" pitchFamily="34" charset="-122"/>
          </a:endParaRPr>
        </a:p>
      </dsp:txBody>
      <dsp:txXfrm>
        <a:off x="592003" y="426153"/>
        <a:ext cx="6966716" cy="852306"/>
      </dsp:txXfrm>
    </dsp:sp>
    <dsp:sp modelId="{CEAF5CDE-7ACE-4FCC-A6A9-5B276A468D80}">
      <dsp:nvSpPr>
        <dsp:cNvPr id="0" name=""/>
        <dsp:cNvSpPr/>
      </dsp:nvSpPr>
      <dsp:spPr>
        <a:xfrm>
          <a:off x="59311" y="31961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1857C9CE-DC91-403E-A3C8-F4544064546A}">
      <dsp:nvSpPr>
        <dsp:cNvPr id="0" name=""/>
        <dsp:cNvSpPr/>
      </dsp:nvSpPr>
      <dsp:spPr>
        <a:xfrm>
          <a:off x="901816" y="1704612"/>
          <a:ext cx="6656903"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找不到怎么办？</a:t>
          </a:r>
          <a:r>
            <a:rPr lang="en-US" altLang="zh-CN" sz="2500" kern="1200" dirty="0" smtClean="0">
              <a:latin typeface="微软雅黑" panose="020B0503020204020204" pitchFamily="34" charset="-122"/>
              <a:ea typeface="微软雅黑" panose="020B0503020204020204" pitchFamily="34" charset="-122"/>
            </a:rPr>
            <a:t>-VBA</a:t>
          </a:r>
          <a:r>
            <a:rPr lang="zh-CN" altLang="en-US" sz="2500" kern="1200" dirty="0" smtClean="0">
              <a:latin typeface="微软雅黑" panose="020B0503020204020204" pitchFamily="34" charset="-122"/>
              <a:ea typeface="微软雅黑" panose="020B0503020204020204" pitchFamily="34" charset="-122"/>
            </a:rPr>
            <a:t>函数里还有</a:t>
          </a:r>
          <a:endParaRPr lang="en-US" sz="2500" kern="1200" dirty="0">
            <a:latin typeface="微软雅黑" panose="020B0503020204020204" pitchFamily="34" charset="-122"/>
            <a:ea typeface="微软雅黑" panose="020B0503020204020204" pitchFamily="34" charset="-122"/>
          </a:endParaRPr>
        </a:p>
      </dsp:txBody>
      <dsp:txXfrm>
        <a:off x="901816" y="1704612"/>
        <a:ext cx="6656903" cy="852306"/>
      </dsp:txXfrm>
    </dsp:sp>
    <dsp:sp modelId="{DACA6BE4-CD0F-47C0-AB35-9B5E26BE5D05}">
      <dsp:nvSpPr>
        <dsp:cNvPr id="0" name=""/>
        <dsp:cNvSpPr/>
      </dsp:nvSpPr>
      <dsp:spPr>
        <a:xfrm>
          <a:off x="369125" y="159807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2064ADD0-CB1C-4AC9-9946-8931EAAB3B11}">
      <dsp:nvSpPr>
        <dsp:cNvPr id="0" name=""/>
        <dsp:cNvSpPr/>
      </dsp:nvSpPr>
      <dsp:spPr>
        <a:xfrm>
          <a:off x="592003" y="2983071"/>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课程小结及课后练习</a:t>
          </a:r>
          <a:endParaRPr lang="en-US" sz="2500" kern="1200" dirty="0">
            <a:latin typeface="微软雅黑" panose="020B0503020204020204" pitchFamily="34" charset="-122"/>
            <a:ea typeface="微软雅黑" panose="020B0503020204020204" pitchFamily="34" charset="-122"/>
          </a:endParaRPr>
        </a:p>
      </dsp:txBody>
      <dsp:txXfrm>
        <a:off x="592003" y="2983071"/>
        <a:ext cx="6966716" cy="852306"/>
      </dsp:txXfrm>
    </dsp:sp>
    <dsp:sp modelId="{CB776D93-6AB3-4892-B624-464F0568572C}">
      <dsp:nvSpPr>
        <dsp:cNvPr id="0" name=""/>
        <dsp:cNvSpPr/>
      </dsp:nvSpPr>
      <dsp:spPr>
        <a:xfrm>
          <a:off x="59311" y="2876533"/>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4959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en-US" sz="2000" kern="1200" dirty="0" err="1" smtClean="0">
              <a:latin typeface="微软雅黑" panose="020B0503020204020204" pitchFamily="34" charset="-122"/>
              <a:ea typeface="微软雅黑" panose="020B0503020204020204" pitchFamily="34" charset="-122"/>
            </a:rPr>
            <a:t>Application.WorksheetFunction</a:t>
          </a:r>
          <a:endParaRPr lang="en-US" sz="2000" kern="1200" dirty="0">
            <a:latin typeface="微软雅黑" panose="020B0503020204020204" pitchFamily="34" charset="-122"/>
            <a:ea typeface="微软雅黑" panose="020B0503020204020204" pitchFamily="34" charset="-122"/>
          </a:endParaRPr>
        </a:p>
      </dsp:txBody>
      <dsp:txXfrm>
        <a:off x="30628" y="80222"/>
        <a:ext cx="5332831" cy="566156"/>
      </dsp:txXfrm>
    </dsp:sp>
    <dsp:sp modelId="{AD179E1C-9CF4-45E3-8130-F3DF8D449720}">
      <dsp:nvSpPr>
        <dsp:cNvPr id="0" name=""/>
        <dsp:cNvSpPr/>
      </dsp:nvSpPr>
      <dsp:spPr>
        <a:xfrm>
          <a:off x="0" y="73460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微软雅黑" panose="020B0503020204020204" pitchFamily="34" charset="-122"/>
              <a:ea typeface="微软雅黑" panose="020B0503020204020204" pitchFamily="34" charset="-122"/>
            </a:rPr>
            <a:t>.</a:t>
          </a:r>
          <a:r>
            <a:rPr lang="en-US" sz="2000" kern="1200" dirty="0" err="1" smtClean="0">
              <a:latin typeface="微软雅黑" panose="020B0503020204020204" pitchFamily="34" charset="-122"/>
              <a:ea typeface="微软雅黑" panose="020B0503020204020204" pitchFamily="34" charset="-122"/>
            </a:rPr>
            <a:t>C</a:t>
          </a:r>
          <a:r>
            <a:rPr lang="en-US" altLang="zh-CN" sz="2000" kern="1200" dirty="0" err="1" smtClean="0">
              <a:latin typeface="微软雅黑" panose="020B0503020204020204" pitchFamily="34" charset="-122"/>
              <a:ea typeface="微软雅黑" panose="020B0503020204020204" pitchFamily="34" charset="-122"/>
            </a:rPr>
            <a:t>ounta</a:t>
          </a:r>
          <a:endParaRPr lang="en-US" sz="2000" kern="1200" dirty="0">
            <a:latin typeface="微软雅黑" panose="020B0503020204020204" pitchFamily="34" charset="-122"/>
            <a:ea typeface="微软雅黑" panose="020B0503020204020204" pitchFamily="34" charset="-122"/>
          </a:endParaRPr>
        </a:p>
      </dsp:txBody>
      <dsp:txXfrm>
        <a:off x="30628" y="765235"/>
        <a:ext cx="5332831" cy="566156"/>
      </dsp:txXfrm>
    </dsp:sp>
    <dsp:sp modelId="{D8DB81C8-AFC6-4005-B34E-43F62DC06280}">
      <dsp:nvSpPr>
        <dsp:cNvPr id="0" name=""/>
        <dsp:cNvSpPr/>
      </dsp:nvSpPr>
      <dsp:spPr>
        <a:xfrm>
          <a:off x="0" y="1419620"/>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a:t>
          </a:r>
          <a:r>
            <a:rPr lang="en-US" altLang="zh-CN" sz="2000" kern="1200" dirty="0" err="1" smtClean="0">
              <a:latin typeface="微软雅黑" panose="020B0503020204020204" pitchFamily="34" charset="-122"/>
              <a:ea typeface="微软雅黑" panose="020B0503020204020204" pitchFamily="34" charset="-122"/>
            </a:rPr>
            <a:t>Countif</a:t>
          </a:r>
          <a:endParaRPr lang="en-US" sz="2000" kern="1200" dirty="0">
            <a:latin typeface="微软雅黑" panose="020B0503020204020204" pitchFamily="34" charset="-122"/>
            <a:ea typeface="微软雅黑" panose="020B0503020204020204" pitchFamily="34" charset="-122"/>
          </a:endParaRPr>
        </a:p>
      </dsp:txBody>
      <dsp:txXfrm>
        <a:off x="30628" y="1450248"/>
        <a:ext cx="5332831" cy="566156"/>
      </dsp:txXfrm>
    </dsp:sp>
    <dsp:sp modelId="{1C0E90BF-939F-4265-852B-1A7A398B7543}">
      <dsp:nvSpPr>
        <dsp:cNvPr id="0" name=""/>
        <dsp:cNvSpPr/>
      </dsp:nvSpPr>
      <dsp:spPr>
        <a:xfrm>
          <a:off x="0" y="210463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a:t>
          </a:r>
          <a:r>
            <a:rPr lang="en-US" altLang="zh-CN" sz="2000" kern="1200" dirty="0" err="1" smtClean="0">
              <a:latin typeface="微软雅黑" panose="020B0503020204020204" pitchFamily="34" charset="-122"/>
              <a:ea typeface="微软雅黑" panose="020B0503020204020204" pitchFamily="34" charset="-122"/>
            </a:rPr>
            <a:t>Vlookup</a:t>
          </a:r>
          <a:endParaRPr lang="en-US" sz="2000" kern="1200" dirty="0">
            <a:latin typeface="微软雅黑" panose="020B0503020204020204" pitchFamily="34" charset="-122"/>
            <a:ea typeface="微软雅黑" panose="020B0503020204020204" pitchFamily="34" charset="-122"/>
          </a:endParaRPr>
        </a:p>
      </dsp:txBody>
      <dsp:txXfrm>
        <a:off x="30628" y="2135260"/>
        <a:ext cx="5332831" cy="566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27251"/>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VBA</a:t>
          </a:r>
          <a:r>
            <a:rPr lang="zh-CN" altLang="en-US" sz="2100" kern="1200" dirty="0" smtClean="0">
              <a:latin typeface="微软雅黑" panose="020B0503020204020204" pitchFamily="34" charset="-122"/>
              <a:ea typeface="微软雅黑" panose="020B0503020204020204" pitchFamily="34" charset="-122"/>
            </a:rPr>
            <a:t>函数在哪里    </a:t>
          </a:r>
          <a:r>
            <a:rPr lang="en-US" altLang="zh-CN" sz="2100" kern="1200" dirty="0" smtClean="0">
              <a:latin typeface="微软雅黑" panose="020B0503020204020204" pitchFamily="34" charset="-122"/>
              <a:ea typeface="微软雅黑" panose="020B0503020204020204" pitchFamily="34" charset="-122"/>
            </a:rPr>
            <a:t>VBA.</a:t>
          </a:r>
          <a:endParaRPr lang="en-US" sz="2100" kern="1200" dirty="0">
            <a:latin typeface="微软雅黑" panose="020B0503020204020204" pitchFamily="34" charset="-122"/>
            <a:ea typeface="微软雅黑" panose="020B0503020204020204" pitchFamily="34" charset="-122"/>
          </a:endParaRPr>
        </a:p>
      </dsp:txBody>
      <dsp:txXfrm>
        <a:off x="32159" y="59410"/>
        <a:ext cx="5329769" cy="594465"/>
      </dsp:txXfrm>
    </dsp:sp>
    <dsp:sp modelId="{AD179E1C-9CF4-45E3-8130-F3DF8D449720}">
      <dsp:nvSpPr>
        <dsp:cNvPr id="0" name=""/>
        <dsp:cNvSpPr/>
      </dsp:nvSpPr>
      <dsp:spPr>
        <a:xfrm>
          <a:off x="0" y="746514"/>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各类别</a:t>
          </a:r>
          <a:r>
            <a:rPr lang="en-US" altLang="zh-CN" sz="2100" kern="1200" dirty="0" smtClean="0">
              <a:latin typeface="微软雅黑" panose="020B0503020204020204" pitchFamily="34" charset="-122"/>
              <a:ea typeface="微软雅黑" panose="020B0503020204020204" pitchFamily="34" charset="-122"/>
            </a:rPr>
            <a:t>VBA</a:t>
          </a:r>
          <a:r>
            <a:rPr lang="zh-CN" altLang="en-US" sz="2100" kern="1200" dirty="0" smtClean="0">
              <a:latin typeface="微软雅黑" panose="020B0503020204020204" pitchFamily="34" charset="-122"/>
              <a:ea typeface="微软雅黑" panose="020B0503020204020204" pitchFamily="34" charset="-122"/>
            </a:rPr>
            <a:t>函数介绍  </a:t>
          </a:r>
          <a:r>
            <a:rPr lang="en-US" altLang="zh-CN" sz="2100" kern="1200" dirty="0" smtClean="0">
              <a:latin typeface="微软雅黑" panose="020B0503020204020204" pitchFamily="34" charset="-122"/>
              <a:ea typeface="微软雅黑" panose="020B0503020204020204" pitchFamily="34" charset="-122"/>
            </a:rPr>
            <a:t>(</a:t>
          </a:r>
          <a:r>
            <a:rPr lang="zh-CN" altLang="en-US" sz="2100" kern="1200" dirty="0" smtClean="0">
              <a:latin typeface="微软雅黑" panose="020B0503020204020204" pitchFamily="34" charset="-122"/>
              <a:ea typeface="微软雅黑" panose="020B0503020204020204" pitchFamily="34" charset="-122"/>
            </a:rPr>
            <a:t>见附表：</a:t>
          </a:r>
          <a:r>
            <a:rPr lang="en-US" altLang="en-US" sz="2100" kern="1200" dirty="0" smtClean="0">
              <a:latin typeface="微软雅黑" panose="020B0503020204020204" pitchFamily="34" charset="-122"/>
              <a:ea typeface="微软雅黑" panose="020B0503020204020204" pitchFamily="34" charset="-122"/>
            </a:rPr>
            <a:t>VBA</a:t>
          </a:r>
          <a:r>
            <a:rPr lang="zh-CN" altLang="en-US" sz="2100" kern="1200" dirty="0" smtClean="0">
              <a:latin typeface="微软雅黑" panose="020B0503020204020204" pitchFamily="34" charset="-122"/>
              <a:ea typeface="微软雅黑" panose="020B0503020204020204" pitchFamily="34" charset="-122"/>
            </a:rPr>
            <a:t>函数</a:t>
          </a:r>
          <a:r>
            <a:rPr lang="en-US" altLang="zh-CN" sz="2100" kern="1200" dirty="0" smtClean="0">
              <a:latin typeface="微软雅黑" panose="020B0503020204020204" pitchFamily="34" charset="-122"/>
              <a:ea typeface="微软雅黑" panose="020B0503020204020204" pitchFamily="34" charset="-122"/>
            </a:rPr>
            <a:t>)</a:t>
          </a:r>
          <a:r>
            <a:rPr lang="zh-CN" altLang="en-US" sz="2100" kern="1200" dirty="0" smtClean="0">
              <a:latin typeface="微软雅黑" panose="020B0503020204020204" pitchFamily="34" charset="-122"/>
              <a:ea typeface="微软雅黑" panose="020B0503020204020204" pitchFamily="34" charset="-122"/>
            </a:rPr>
            <a:t> </a:t>
          </a:r>
          <a:endParaRPr lang="en-US" sz="2100" kern="1200" dirty="0">
            <a:latin typeface="微软雅黑" panose="020B0503020204020204" pitchFamily="34" charset="-122"/>
            <a:ea typeface="微软雅黑" panose="020B0503020204020204" pitchFamily="34" charset="-122"/>
          </a:endParaRPr>
        </a:p>
      </dsp:txBody>
      <dsp:txXfrm>
        <a:off x="32159" y="778673"/>
        <a:ext cx="5329769" cy="594465"/>
      </dsp:txXfrm>
    </dsp:sp>
    <dsp:sp modelId="{D8DB81C8-AFC6-4005-B34E-43F62DC06280}">
      <dsp:nvSpPr>
        <dsp:cNvPr id="0" name=""/>
        <dsp:cNvSpPr/>
      </dsp:nvSpPr>
      <dsp:spPr>
        <a:xfrm>
          <a:off x="0" y="1465777"/>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文本练习：</a:t>
          </a:r>
          <a:r>
            <a:rPr lang="en-US" altLang="zh-CN" sz="2100" kern="1200" dirty="0" err="1" smtClean="0">
              <a:latin typeface="微软雅黑" panose="020B0503020204020204" pitchFamily="34" charset="-122"/>
              <a:ea typeface="微软雅黑" panose="020B0503020204020204" pitchFamily="34" charset="-122"/>
            </a:rPr>
            <a:t>Instr</a:t>
          </a:r>
          <a:r>
            <a:rPr lang="zh-CN" altLang="en-US" sz="2100" kern="1200" dirty="0" smtClean="0">
              <a:latin typeface="微软雅黑" panose="020B0503020204020204" pitchFamily="34" charset="-122"/>
              <a:ea typeface="微软雅黑" panose="020B0503020204020204" pitchFamily="34" charset="-122"/>
            </a:rPr>
            <a:t>函数 查找位置</a:t>
          </a:r>
          <a:endParaRPr lang="en-US" sz="2100" kern="1200" dirty="0">
            <a:latin typeface="微软雅黑" panose="020B0503020204020204" pitchFamily="34" charset="-122"/>
            <a:ea typeface="微软雅黑" panose="020B0503020204020204" pitchFamily="34" charset="-122"/>
          </a:endParaRPr>
        </a:p>
      </dsp:txBody>
      <dsp:txXfrm>
        <a:off x="32159" y="1497936"/>
        <a:ext cx="5329769" cy="594465"/>
      </dsp:txXfrm>
    </dsp:sp>
    <dsp:sp modelId="{22CC51D0-79D1-4F35-8004-2F62F865A3EE}">
      <dsp:nvSpPr>
        <dsp:cNvPr id="0" name=""/>
        <dsp:cNvSpPr/>
      </dsp:nvSpPr>
      <dsp:spPr>
        <a:xfrm>
          <a:off x="0" y="2185040"/>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文本练习：</a:t>
          </a:r>
          <a:r>
            <a:rPr lang="en-US" altLang="zh-CN" sz="2100" kern="1200" dirty="0" smtClean="0">
              <a:latin typeface="微软雅黑" panose="020B0503020204020204" pitchFamily="34" charset="-122"/>
              <a:ea typeface="微软雅黑" panose="020B0503020204020204" pitchFamily="34" charset="-122"/>
            </a:rPr>
            <a:t>Split</a:t>
          </a:r>
          <a:r>
            <a:rPr lang="zh-CN" altLang="en-US" sz="2100" kern="1200" dirty="0" smtClean="0">
              <a:latin typeface="微软雅黑" panose="020B0503020204020204" pitchFamily="34" charset="-122"/>
              <a:ea typeface="微软雅黑" panose="020B0503020204020204" pitchFamily="34" charset="-122"/>
            </a:rPr>
            <a:t>函数</a:t>
          </a:r>
          <a:endParaRPr lang="en-US" sz="2100" kern="1200" dirty="0">
            <a:latin typeface="微软雅黑" panose="020B0503020204020204" pitchFamily="34" charset="-122"/>
            <a:ea typeface="微软雅黑" panose="020B0503020204020204" pitchFamily="34" charset="-122"/>
          </a:endParaRPr>
        </a:p>
      </dsp:txBody>
      <dsp:txXfrm>
        <a:off x="32159" y="2217199"/>
        <a:ext cx="5329769" cy="594465"/>
      </dsp:txXfrm>
    </dsp:sp>
    <dsp:sp modelId="{32D6244A-7A56-451E-BAFB-90BF087A38E1}">
      <dsp:nvSpPr>
        <dsp:cNvPr id="0" name=""/>
        <dsp:cNvSpPr/>
      </dsp:nvSpPr>
      <dsp:spPr>
        <a:xfrm>
          <a:off x="0" y="2904304"/>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err="1" smtClean="0">
              <a:latin typeface="微软雅黑" panose="020B0503020204020204" pitchFamily="34" charset="-122"/>
              <a:ea typeface="微软雅黑" panose="020B0503020204020204" pitchFamily="34" charset="-122"/>
            </a:rPr>
            <a:t>IsNumeri</a:t>
          </a:r>
          <a:r>
            <a:rPr lang="zh-CN" altLang="en-US" sz="2100" kern="1200" dirty="0" smtClean="0">
              <a:latin typeface="微软雅黑" panose="020B0503020204020204" pitchFamily="34" charset="-122"/>
              <a:ea typeface="微软雅黑" panose="020B0503020204020204" pitchFamily="34" charset="-122"/>
            </a:rPr>
            <a:t>判断是否为数字</a:t>
          </a:r>
          <a:endParaRPr lang="en-US" sz="2100" kern="1200" dirty="0">
            <a:latin typeface="微软雅黑" panose="020B0503020204020204" pitchFamily="34" charset="-122"/>
            <a:ea typeface="微软雅黑" panose="020B0503020204020204" pitchFamily="34" charset="-122"/>
          </a:endParaRPr>
        </a:p>
      </dsp:txBody>
      <dsp:txXfrm>
        <a:off x="32159" y="2936463"/>
        <a:ext cx="5329769" cy="594465"/>
      </dsp:txXfrm>
    </dsp:sp>
    <dsp:sp modelId="{65FA1A07-FDA7-4A4F-A339-A186BEAF53D5}">
      <dsp:nvSpPr>
        <dsp:cNvPr id="0" name=""/>
        <dsp:cNvSpPr/>
      </dsp:nvSpPr>
      <dsp:spPr>
        <a:xfrm>
          <a:off x="0" y="3623567"/>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Val </a:t>
          </a:r>
          <a:r>
            <a:rPr lang="zh-CN" altLang="en-US" sz="2100" kern="1200" dirty="0" smtClean="0">
              <a:latin typeface="微软雅黑" panose="020B0503020204020204" pitchFamily="34" charset="-122"/>
              <a:ea typeface="微软雅黑" panose="020B0503020204020204" pitchFamily="34" charset="-122"/>
            </a:rPr>
            <a:t>转化为数值</a:t>
          </a:r>
          <a:endParaRPr lang="en-US" sz="2100" kern="1200" dirty="0">
            <a:latin typeface="微软雅黑" panose="020B0503020204020204" pitchFamily="34" charset="-122"/>
            <a:ea typeface="微软雅黑" panose="020B0503020204020204" pitchFamily="34" charset="-122"/>
          </a:endParaRPr>
        </a:p>
      </dsp:txBody>
      <dsp:txXfrm>
        <a:off x="32159" y="3655726"/>
        <a:ext cx="5329769" cy="59446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5/28/2016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5/28/2016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5/28/2016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5/28/2016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5/28/2016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5/28/2016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633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附表</a:t>
            </a:r>
            <a:r>
              <a:rPr lang="zh-CN" altLang="en-US" dirty="0" smtClean="0"/>
              <a:t>：常用</a:t>
            </a:r>
            <a:r>
              <a:rPr lang="en-US" altLang="zh-CN" dirty="0" smtClean="0"/>
              <a:t>VBA</a:t>
            </a:r>
            <a:r>
              <a:rPr lang="zh-CN" altLang="en-US" dirty="0" smtClean="0"/>
              <a:t>变量类型</a:t>
            </a:r>
            <a:endParaRPr lang="zh-CN" alt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77" y="1286860"/>
            <a:ext cx="9940852" cy="464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46956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08</a:t>
            </a:r>
            <a:r>
              <a:rPr lang="en-US" altLang="zh-CN" dirty="0" smtClean="0"/>
              <a:t/>
            </a:r>
            <a:br>
              <a:rPr lang="en-US" altLang="zh-CN" dirty="0" smtClean="0"/>
            </a:br>
            <a:r>
              <a:rPr lang="zh-CN" altLang="en-US" sz="5400" b="1" dirty="0" smtClean="0">
                <a:latin typeface="Arial Unicode MS" pitchFamily="34" charset="-122"/>
                <a:ea typeface="Arial Unicode MS" pitchFamily="34" charset="-122"/>
                <a:cs typeface="Arial Unicode MS" pitchFamily="34" charset="-122"/>
              </a:rPr>
              <a:t>在</a:t>
            </a:r>
            <a:r>
              <a:rPr lang="en-US" altLang="zh-CN" sz="5400" b="1" dirty="0" smtClean="0">
                <a:latin typeface="Arial Unicode MS" pitchFamily="34" charset="-122"/>
                <a:ea typeface="Arial Unicode MS" pitchFamily="34" charset="-122"/>
                <a:cs typeface="Arial Unicode MS" pitchFamily="34" charset="-122"/>
              </a:rPr>
              <a:t>VBA</a:t>
            </a:r>
            <a:r>
              <a:rPr lang="zh-CN" altLang="en-US" sz="5400" b="1" dirty="0" smtClean="0">
                <a:latin typeface="Arial Unicode MS" pitchFamily="34" charset="-122"/>
                <a:ea typeface="Arial Unicode MS" pitchFamily="34" charset="-122"/>
                <a:cs typeface="Arial Unicode MS" pitchFamily="34" charset="-122"/>
              </a:rPr>
              <a:t>中使用公式</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5" name="图示 4"/>
          <p:cNvGraphicFramePr/>
          <p:nvPr>
            <p:extLst>
              <p:ext uri="{D42A27DB-BD31-4B8C-83A1-F6EECF244321}">
                <p14:modId xmlns:p14="http://schemas.microsoft.com/office/powerpoint/2010/main" val="2305549242"/>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使用工作表函数</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3229153299"/>
              </p:ext>
            </p:extLst>
          </p:nvPr>
        </p:nvGraphicFramePr>
        <p:xfrm>
          <a:off x="6177802" y="531187"/>
          <a:ext cx="5394087" cy="278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377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使用</a:t>
            </a:r>
            <a:r>
              <a:rPr lang="en-US" altLang="zh-CN" dirty="0" smtClean="0">
                <a:latin typeface="微软雅黑" panose="020B0503020204020204" pitchFamily="34" charset="-122"/>
              </a:rPr>
              <a:t>VBA</a:t>
            </a:r>
            <a:r>
              <a:rPr lang="zh-CN" altLang="en-US" dirty="0" smtClean="0">
                <a:latin typeface="微软雅黑" panose="020B0503020204020204" pitchFamily="34" charset="-122"/>
              </a:rPr>
              <a:t>函数</a:t>
            </a:r>
            <a:endParaRPr lang="en-US" altLang="zh-CN" dirty="0">
              <a:latin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4010869178"/>
              </p:ext>
            </p:extLst>
          </p:nvPr>
        </p:nvGraphicFramePr>
        <p:xfrm>
          <a:off x="6177802" y="546177"/>
          <a:ext cx="5394087" cy="4309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299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自动统计考生人数的</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问题</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和考生信息查询</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判断用户的输入数据</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提取产品编号的中信息</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6140594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1" y="37404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4429660" cy="1661993"/>
          </a:xfrm>
          <a:prstGeom prst="rect">
            <a:avLst/>
          </a:prstGeom>
          <a:noFill/>
        </p:spPr>
        <p:txBody>
          <a:bodyPr wrap="square" lIns="0" tIns="0" rIns="0" bIns="0" rtlCol="0">
            <a:noAutofit/>
          </a:bodyPr>
          <a:lstStyle/>
          <a:p>
            <a:pPr>
              <a:lnSpc>
                <a:spcPct val="150000"/>
              </a:lnSpc>
            </a:pPr>
            <a:r>
              <a:rPr lang="en-US" altLang="zh-CN" sz="2400"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Instr</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t>
            </a:r>
          </a:p>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Split()</a:t>
            </a:r>
          </a:p>
          <a:p>
            <a:pPr>
              <a:lnSpc>
                <a:spcPct val="150000"/>
              </a:lnSpc>
            </a:pP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On Error Resume Next</a:t>
            </a:r>
          </a:p>
        </p:txBody>
      </p:sp>
      <p:sp>
        <p:nvSpPr>
          <p:cNvPr id="15" name="TextBox 14"/>
          <p:cNvSpPr txBox="1"/>
          <p:nvPr/>
        </p:nvSpPr>
        <p:spPr>
          <a:xfrm>
            <a:off x="1011770" y="4418377"/>
            <a:ext cx="9976019" cy="1246495"/>
          </a:xfrm>
          <a:prstGeom prst="rect">
            <a:avLst/>
          </a:prstGeom>
          <a:noFill/>
        </p:spPr>
        <p:txBody>
          <a:bodyPr wrap="square" lIns="0" tIns="0" rIns="0" bIns="0" rtlCol="0">
            <a:spAutoFit/>
          </a:bodyPr>
          <a:lstStyle/>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变量   类型   范围</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Countif</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Vlookup</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这些函数如何在</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VBA</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里调用：</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rPr>
              <a:t>Application.WorksheetFunction</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8" name="TextBox 7"/>
          <p:cNvSpPr txBox="1"/>
          <p:nvPr/>
        </p:nvSpPr>
        <p:spPr>
          <a:xfrm>
            <a:off x="5986341" y="1888760"/>
            <a:ext cx="4429660" cy="1661993"/>
          </a:xfrm>
          <a:prstGeom prst="rect">
            <a:avLst/>
          </a:prstGeom>
          <a:noFill/>
        </p:spPr>
        <p:txBody>
          <a:bodyPr wrap="square" lIns="0" tIns="0" rIns="0" bIns="0" rtlCol="0">
            <a:noAutofit/>
          </a:bodyPr>
          <a:lstStyle/>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IsNumeric()</a:t>
            </a:r>
          </a:p>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Val()</a:t>
            </a:r>
          </a:p>
          <a:p>
            <a:pPr>
              <a:lnSpc>
                <a:spcPct val="150000"/>
              </a:lnSpc>
            </a:pPr>
            <a:endPar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26891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从数字串中提取日期</a:t>
            </a:r>
          </a:p>
        </p:txBody>
      </p:sp>
      <p:sp>
        <p:nvSpPr>
          <p:cNvPr id="13" name="TextBox 12"/>
          <p:cNvSpPr txBox="1"/>
          <p:nvPr/>
        </p:nvSpPr>
        <p:spPr>
          <a:xfrm>
            <a:off x="1011770" y="1888761"/>
            <a:ext cx="10013495" cy="4257206"/>
          </a:xfrm>
          <a:prstGeom prst="rect">
            <a:avLst/>
          </a:prstGeom>
          <a:noFill/>
        </p:spPr>
        <p:txBody>
          <a:bodyPr wrap="square" lIns="0" tIns="0" rIns="0" bIns="0" rtlCol="0">
            <a:noAutofit/>
          </a:bodyPr>
          <a:lstStyle/>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在作业表中，将两张表中的数字串处理为日期格式。</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思考： </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这</a:t>
            </a: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rPr>
              <a:t>两个作业问题有什么共性？</a:t>
            </a:r>
          </a:p>
        </p:txBody>
      </p:sp>
    </p:spTree>
    <p:extLst>
      <p:ext uri="{BB962C8B-B14F-4D97-AF65-F5344CB8AC3E}">
        <p14:creationId xmlns:p14="http://schemas.microsoft.com/office/powerpoint/2010/main" val="374543438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附表：常用几类</a:t>
            </a:r>
            <a:r>
              <a:rPr lang="en-US" altLang="zh-CN" dirty="0" smtClean="0"/>
              <a:t>VBA</a:t>
            </a:r>
            <a:r>
              <a:rPr lang="zh-CN" altLang="en-US" dirty="0" smtClean="0"/>
              <a:t>函数</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2023058621"/>
              </p:ext>
            </p:extLst>
          </p:nvPr>
        </p:nvGraphicFramePr>
        <p:xfrm>
          <a:off x="1542741" y="2391516"/>
          <a:ext cx="8125884" cy="3139440"/>
        </p:xfrm>
        <a:graphic>
          <a:graphicData uri="http://schemas.openxmlformats.org/drawingml/2006/table">
            <a:tbl>
              <a:tblPr firstRow="1" bandRow="1">
                <a:tableStyleId>{5C22544A-7EE6-4342-B048-85BDC9FD1C3A}</a:tableStyleId>
              </a:tblPr>
              <a:tblGrid>
                <a:gridCol w="4062942"/>
                <a:gridCol w="4062942"/>
              </a:tblGrid>
              <a:tr h="370840">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微软雅黑" pitchFamily="34" charset="-122"/>
                          <a:ea typeface="微软雅黑" pitchFamily="34" charset="-122"/>
                        </a:rPr>
                        <a:t>Strings</a:t>
                      </a:r>
                    </a:p>
                  </a:txBody>
                  <a:tcPr/>
                </a:tc>
                <a:tc>
                  <a:txBody>
                    <a:bodyPr/>
                    <a:lstStyle/>
                    <a:p>
                      <a:r>
                        <a:rPr lang="zh-CN" altLang="en-US" dirty="0" smtClean="0">
                          <a:latin typeface="微软雅黑" pitchFamily="34" charset="-122"/>
                          <a:ea typeface="微软雅黑" pitchFamily="34" charset="-122"/>
                        </a:rPr>
                        <a:t>文本函数</a:t>
                      </a:r>
                    </a:p>
                  </a:txBody>
                  <a:tcPr/>
                </a:tc>
              </a:tr>
              <a:tr h="370840">
                <a:tc>
                  <a:txBody>
                    <a:bodyPr/>
                    <a:lstStyle/>
                    <a:p>
                      <a:r>
                        <a:rPr lang="en-US" altLang="zh-CN" dirty="0" smtClean="0">
                          <a:latin typeface="微软雅黑" pitchFamily="34" charset="-122"/>
                          <a:ea typeface="微软雅黑" pitchFamily="34" charset="-122"/>
                        </a:rPr>
                        <a:t>Math</a:t>
                      </a:r>
                    </a:p>
                  </a:txBody>
                  <a:tcPr/>
                </a:tc>
                <a:tc>
                  <a:txBody>
                    <a:bodyPr/>
                    <a:lstStyle/>
                    <a:p>
                      <a:r>
                        <a:rPr lang="zh-CN" altLang="en-US" dirty="0" smtClean="0">
                          <a:latin typeface="微软雅黑" pitchFamily="34" charset="-122"/>
                          <a:ea typeface="微软雅黑" pitchFamily="34" charset="-122"/>
                        </a:rPr>
                        <a:t>数学函数</a:t>
                      </a:r>
                    </a:p>
                  </a:txBody>
                  <a:tcPr/>
                </a:tc>
              </a:tr>
              <a:tr h="370840">
                <a:tc>
                  <a:txBody>
                    <a:bodyPr/>
                    <a:lstStyle/>
                    <a:p>
                      <a:r>
                        <a:rPr lang="en-US" altLang="zh-CN" dirty="0" smtClean="0">
                          <a:latin typeface="微软雅黑" pitchFamily="34" charset="-122"/>
                          <a:ea typeface="微软雅黑" pitchFamily="34" charset="-122"/>
                        </a:rPr>
                        <a:t>Datetime</a:t>
                      </a:r>
                    </a:p>
                  </a:txBody>
                  <a:tcPr/>
                </a:tc>
                <a:tc>
                  <a:txBody>
                    <a:bodyPr/>
                    <a:lstStyle/>
                    <a:p>
                      <a:r>
                        <a:rPr lang="zh-CN" altLang="en-US" dirty="0" smtClean="0">
                          <a:latin typeface="微软雅黑" pitchFamily="34" charset="-122"/>
                          <a:ea typeface="微软雅黑" pitchFamily="34" charset="-122"/>
                        </a:rPr>
                        <a:t>日期时间</a:t>
                      </a:r>
                    </a:p>
                  </a:txBody>
                  <a:tcPr/>
                </a:tc>
              </a:tr>
              <a:tr h="370840">
                <a:tc>
                  <a:txBody>
                    <a:bodyPr/>
                    <a:lstStyle/>
                    <a:p>
                      <a:r>
                        <a:rPr lang="en-US" altLang="zh-CN" dirty="0" smtClean="0">
                          <a:latin typeface="微软雅黑" pitchFamily="34" charset="-122"/>
                          <a:ea typeface="微软雅黑" pitchFamily="34" charset="-122"/>
                        </a:rPr>
                        <a:t>FileSystem</a:t>
                      </a:r>
                    </a:p>
                  </a:txBody>
                  <a:tcPr/>
                </a:tc>
                <a:tc>
                  <a:txBody>
                    <a:bodyPr/>
                    <a:lstStyle/>
                    <a:p>
                      <a:r>
                        <a:rPr lang="zh-CN" altLang="en-US" dirty="0" smtClean="0">
                          <a:latin typeface="微软雅黑" pitchFamily="34" charset="-122"/>
                          <a:ea typeface="微软雅黑" pitchFamily="34" charset="-122"/>
                        </a:rPr>
                        <a:t>文件信息</a:t>
                      </a:r>
                    </a:p>
                  </a:txBody>
                  <a:tcPr/>
                </a:tc>
              </a:tr>
              <a:tr h="370840">
                <a:tc>
                  <a:txBody>
                    <a:bodyPr/>
                    <a:lstStyle/>
                    <a:p>
                      <a:r>
                        <a:rPr lang="en-US" altLang="zh-CN" dirty="0" smtClean="0">
                          <a:latin typeface="微软雅黑" pitchFamily="34" charset="-122"/>
                          <a:ea typeface="微软雅黑" pitchFamily="34" charset="-122"/>
                        </a:rPr>
                        <a:t>Financial</a:t>
                      </a:r>
                    </a:p>
                  </a:txBody>
                  <a:tcPr/>
                </a:tc>
                <a:tc>
                  <a:txBody>
                    <a:bodyPr/>
                    <a:lstStyle/>
                    <a:p>
                      <a:r>
                        <a:rPr lang="zh-CN" altLang="en-US" dirty="0" smtClean="0">
                          <a:latin typeface="微软雅黑" pitchFamily="34" charset="-122"/>
                          <a:ea typeface="微软雅黑" pitchFamily="34" charset="-122"/>
                        </a:rPr>
                        <a:t>财务函数</a:t>
                      </a:r>
                    </a:p>
                  </a:txBody>
                  <a:tcPr/>
                </a:tc>
              </a:tr>
              <a:tr h="457200">
                <a:tc>
                  <a:txBody>
                    <a:bodyPr/>
                    <a:lstStyle/>
                    <a:p>
                      <a:r>
                        <a:rPr lang="en-US" altLang="zh-CN" dirty="0" smtClean="0">
                          <a:latin typeface="微软雅黑" pitchFamily="34" charset="-122"/>
                          <a:ea typeface="微软雅黑" pitchFamily="34" charset="-122"/>
                        </a:rPr>
                        <a:t>Information</a:t>
                      </a:r>
                    </a:p>
                  </a:txBody>
                  <a:tcPr/>
                </a:tc>
                <a:tc>
                  <a:txBody>
                    <a:bodyPr/>
                    <a:lstStyle/>
                    <a:p>
                      <a:r>
                        <a:rPr lang="zh-CN" altLang="en-US" dirty="0" smtClean="0">
                          <a:latin typeface="微软雅黑" pitchFamily="34" charset="-122"/>
                          <a:ea typeface="微软雅黑" pitchFamily="34" charset="-122"/>
                        </a:rPr>
                        <a:t>信息函数</a:t>
                      </a:r>
                    </a:p>
                  </a:txBody>
                  <a:tcPr/>
                </a:tc>
              </a:tr>
              <a:tr h="4572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altLang="zh-CN" dirty="0" smtClean="0">
                          <a:latin typeface="微软雅黑" pitchFamily="34" charset="-122"/>
                          <a:ea typeface="微软雅黑" pitchFamily="34" charset="-122"/>
                        </a:rPr>
                        <a:t>Interaction</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交互函数</a:t>
                      </a:r>
                    </a:p>
                  </a:txBody>
                  <a:tcPr/>
                </a:tc>
              </a:tr>
            </a:tbl>
          </a:graphicData>
        </a:graphic>
      </p:graphicFrame>
      <p:sp>
        <p:nvSpPr>
          <p:cNvPr id="5" name="TextBox 4"/>
          <p:cNvSpPr txBox="1"/>
          <p:nvPr/>
        </p:nvSpPr>
        <p:spPr>
          <a:xfrm>
            <a:off x="869880" y="1946642"/>
            <a:ext cx="1400383" cy="369332"/>
          </a:xfrm>
          <a:prstGeom prst="rect">
            <a:avLst/>
          </a:prstGeom>
          <a:noFill/>
        </p:spPr>
        <p:txBody>
          <a:bodyPr wrap="none" lIns="0" tIns="0" rIns="0" bIns="0" rtlCol="0">
            <a:spAutoFit/>
          </a:bodyPr>
          <a:lstStyle/>
          <a:p>
            <a:r>
              <a:rPr lang="en-US" altLang="zh-CN" sz="2400" spc="-70" dirty="0" smtClean="0">
                <a:solidFill>
                  <a:schemeClr val="tx1">
                    <a:lumMod val="75000"/>
                    <a:lumOff val="25000"/>
                  </a:schemeClr>
                </a:solidFill>
                <a:latin typeface="微软雅黑" pitchFamily="34" charset="-122"/>
                <a:ea typeface="微软雅黑" pitchFamily="34" charset="-122"/>
              </a:rPr>
              <a:t>With VBA.</a:t>
            </a:r>
            <a:endParaRPr lang="zh-CN" altLang="en-US" sz="2400" spc="-70" dirty="0" smtClean="0">
              <a:solidFill>
                <a:schemeClr val="tx1">
                  <a:lumMod val="75000"/>
                  <a:lumOff val="25000"/>
                </a:schemeClr>
              </a:solidFill>
              <a:latin typeface="微软雅黑" pitchFamily="34" charset="-122"/>
              <a:ea typeface="微软雅黑" pitchFamily="34" charset="-122"/>
            </a:endParaRPr>
          </a:p>
        </p:txBody>
      </p:sp>
      <p:sp>
        <p:nvSpPr>
          <p:cNvPr id="6" name="TextBox 5"/>
          <p:cNvSpPr txBox="1"/>
          <p:nvPr/>
        </p:nvSpPr>
        <p:spPr>
          <a:xfrm>
            <a:off x="869881" y="5608762"/>
            <a:ext cx="1274708" cy="369332"/>
          </a:xfrm>
          <a:prstGeom prst="rect">
            <a:avLst/>
          </a:prstGeom>
          <a:noFill/>
        </p:spPr>
        <p:txBody>
          <a:bodyPr wrap="none" lIns="0" tIns="0" rIns="0" bIns="0" rtlCol="0">
            <a:spAutoFit/>
          </a:bodyPr>
          <a:lstStyle/>
          <a:p>
            <a:r>
              <a:rPr lang="en-US" altLang="zh-CN" sz="2400" spc="-70" dirty="0" smtClean="0">
                <a:solidFill>
                  <a:schemeClr val="tx1">
                    <a:lumMod val="75000"/>
                    <a:lumOff val="25000"/>
                  </a:schemeClr>
                </a:solidFill>
                <a:latin typeface="微软雅黑" pitchFamily="34" charset="-122"/>
                <a:ea typeface="微软雅黑" pitchFamily="34" charset="-122"/>
              </a:rPr>
              <a:t>End With</a:t>
            </a:r>
            <a:endParaRPr lang="zh-CN" altLang="en-US" sz="2400" spc="-70" dirty="0" smtClean="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1762816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694</Words>
  <Application>Microsoft Office PowerPoint</Application>
  <PresentationFormat>自定义</PresentationFormat>
  <Paragraphs>81</Paragraphs>
  <Slides>12</Slides>
  <Notes>4</Notes>
  <HiddenSlides>0</HiddenSlides>
  <MMClips>0</MMClips>
  <ScaleCrop>false</ScaleCrop>
  <HeadingPairs>
    <vt:vector size="4" baseType="variant">
      <vt:variant>
        <vt:lpstr>主题</vt:lpstr>
      </vt:variant>
      <vt:variant>
        <vt:i4>5</vt:i4>
      </vt:variant>
      <vt:variant>
        <vt:lpstr>幻灯片标题</vt:lpstr>
      </vt:variant>
      <vt:variant>
        <vt:i4>12</vt:i4>
      </vt:variant>
    </vt:vector>
  </HeadingPairs>
  <TitlesOfParts>
    <vt:vector size="17"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08 在VBA中使用公式</vt:lpstr>
      <vt:lpstr>议程</vt:lpstr>
      <vt:lpstr>PowerPoint 演示文稿</vt:lpstr>
      <vt:lpstr>PowerPoint 演示文稿</vt:lpstr>
      <vt:lpstr>课程小结</vt:lpstr>
      <vt:lpstr>课程小结</vt:lpstr>
      <vt:lpstr>课后练习</vt:lpstr>
      <vt:lpstr>附表：常用几类VBA函数</vt:lpstr>
      <vt:lpstr>附表：常用VBA变量类型</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2016-05-28T05:17:45Z</dcterms:modified>
</cp:coreProperties>
</file>