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232" r:id="rId3"/>
    <p:sldMasterId id="2147484250" r:id="rId4"/>
    <p:sldMasterId id="2147484264" r:id="rId5"/>
  </p:sldMasterIdLst>
  <p:notesMasterIdLst>
    <p:notesMasterId r:id="rId17"/>
  </p:notesMasterIdLst>
  <p:handoutMasterIdLst>
    <p:handoutMasterId r:id="rId18"/>
  </p:handoutMasterIdLst>
  <p:sldIdLst>
    <p:sldId id="1139" r:id="rId6"/>
    <p:sldId id="648" r:id="rId7"/>
    <p:sldId id="1119" r:id="rId8"/>
    <p:sldId id="1124" r:id="rId9"/>
    <p:sldId id="1136" r:id="rId10"/>
    <p:sldId id="1138" r:id="rId11"/>
    <p:sldId id="1130" r:id="rId12"/>
    <p:sldId id="1125" r:id="rId13"/>
    <p:sldId id="1137" r:id="rId14"/>
    <p:sldId id="1118" r:id="rId15"/>
    <p:sldId id="1106" r:id="rId16"/>
  </p:sldIdLst>
  <p:sldSz cx="12188825" cy="6858000"/>
  <p:notesSz cx="70104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C5C8CDB-7375-4A1A-9616-8B000A3016D1}">
          <p14:sldIdLst>
            <p14:sldId id="1139"/>
            <p14:sldId id="648"/>
            <p14:sldId id="1119"/>
            <p14:sldId id="1124"/>
            <p14:sldId id="1136"/>
            <p14:sldId id="1138"/>
            <p14:sldId id="1130"/>
            <p14:sldId id="1125"/>
            <p14:sldId id="1137"/>
            <p14:sldId id="1118"/>
            <p14:sldId id="1106"/>
          </p14:sldIdLst>
        </p14:section>
      </p14:sectionLst>
    </p:ext>
    <p:ext uri="{EFAFB233-063F-42B5-8137-9DF3F51BA10A}">
      <p15:sldGuideLst xmlns=""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88EE"/>
    <a:srgbClr val="FFFF99"/>
    <a:srgbClr val="0072C6"/>
    <a:srgbClr val="2D82FF"/>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84780" autoAdjust="0"/>
  </p:normalViewPr>
  <p:slideViewPr>
    <p:cSldViewPr snapToGrid="0">
      <p:cViewPr varScale="1">
        <p:scale>
          <a:sx n="60" d="100"/>
          <a:sy n="60" d="100"/>
        </p:scale>
        <p:origin x="-1092" y="-78"/>
      </p:cViewPr>
      <p:guideLst>
        <p:guide orient="horz" pos="2328"/>
        <p:guide orient="horz" pos="3000"/>
        <p:guide orient="horz" pos="4200"/>
        <p:guide orient="horz" pos="2376"/>
        <p:guide orient="horz" pos="2952"/>
        <p:guide orient="horz" pos="2040"/>
        <p:guide orient="horz" pos="2880"/>
        <p:guide orient="horz" pos="3942"/>
        <p:guide orient="horz" pos="3648"/>
        <p:guide orient="horz" pos="4104"/>
        <p:guide orient="horz" pos="3696"/>
        <p:guide pos="311"/>
        <p:guide pos="7559"/>
        <p:guide pos="3911"/>
        <p:guide pos="2111"/>
        <p:guide pos="2759"/>
        <p:guide pos="7229"/>
        <p:guide pos="149"/>
        <p:guide pos="1967"/>
      </p:guideLst>
    </p:cSldViewPr>
  </p:slideViewPr>
  <p:notesTextViewPr>
    <p:cViewPr>
      <p:scale>
        <a:sx n="75" d="100"/>
        <a:sy n="75" d="100"/>
      </p:scale>
      <p:origin x="0" y="0"/>
    </p:cViewPr>
  </p:notesTextViewPr>
  <p:sorterViewPr>
    <p:cViewPr>
      <p:scale>
        <a:sx n="180" d="100"/>
        <a:sy n="180" d="100"/>
      </p:scale>
      <p:origin x="0" y="-32406"/>
    </p:cViewPr>
  </p:sorterViewPr>
  <p:notesViewPr>
    <p:cSldViewPr snapToGrid="0" showGuides="1">
      <p:cViewPr varScale="1">
        <p:scale>
          <a:sx n="88" d="100"/>
          <a:sy n="88" d="100"/>
        </p:scale>
        <p:origin x="3774" y="66"/>
      </p:cViewPr>
      <p:guideLst>
        <p:guide orient="horz" pos="2880"/>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6F7CD-5C02-4D59-AB56-2CAC8D173266}"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4E6641FE-B5F4-4A19-BC20-253655F34A22}">
      <dgm:prSet phldrT="[文本]"/>
      <dgm:spPr/>
      <dgm:t>
        <a:bodyPr/>
        <a:lstStyle/>
        <a:p>
          <a:r>
            <a:rPr lang="zh-CN" altLang="en-US" dirty="0" smtClean="0">
              <a:latin typeface="微软雅黑" panose="020B0503020204020204" pitchFamily="34" charset="-122"/>
              <a:ea typeface="微软雅黑" panose="020B0503020204020204" pitchFamily="34" charset="-122"/>
            </a:rPr>
            <a:t>创建自定义函数</a:t>
          </a:r>
          <a:endParaRPr lang="en-US" dirty="0">
            <a:latin typeface="微软雅黑" panose="020B0503020204020204" pitchFamily="34" charset="-122"/>
            <a:ea typeface="微软雅黑" panose="020B0503020204020204" pitchFamily="34" charset="-122"/>
          </a:endParaRPr>
        </a:p>
      </dgm:t>
    </dgm:pt>
    <dgm:pt modelId="{74C827AC-F6FD-47D6-BF33-7485CD00516E}" type="par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88FE1D54-FA3C-4E4D-8F43-65C9564CC64B}" type="sib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DD82D004-AE8A-4961-B842-7D381142C71F}">
      <dgm:prSet phldrT="[文本]"/>
      <dgm:spPr/>
      <dgm:t>
        <a:bodyPr/>
        <a:lstStyle/>
        <a:p>
          <a:r>
            <a:rPr lang="zh-CN" altLang="en-US" dirty="0" smtClean="0">
              <a:latin typeface="微软雅黑" panose="020B0503020204020204" pitchFamily="34" charset="-122"/>
              <a:ea typeface="微软雅黑" panose="020B0503020204020204" pitchFamily="34" charset="-122"/>
            </a:rPr>
            <a:t>创建带参数的过程</a:t>
          </a:r>
          <a:endParaRPr lang="en-US" dirty="0">
            <a:latin typeface="微软雅黑" panose="020B0503020204020204" pitchFamily="34" charset="-122"/>
            <a:ea typeface="微软雅黑" panose="020B0503020204020204" pitchFamily="34" charset="-122"/>
          </a:endParaRPr>
        </a:p>
      </dgm:t>
    </dgm:pt>
    <dgm:pt modelId="{9C9CFC7A-917B-4DD3-9E8C-0430120558F1}" type="par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BF52B89A-CBAA-4B66-AD02-D27B4D868B8B}" type="sib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8E92C0D9-568C-4A11-8A3B-5D3848C5C6DA}">
      <dgm:prSet phldrT="[文本]"/>
      <dgm:spPr/>
      <dgm:t>
        <a:bodyPr/>
        <a:lstStyle/>
        <a:p>
          <a:r>
            <a:rPr lang="zh-CN" altLang="en-US" dirty="0" smtClean="0">
              <a:latin typeface="微软雅黑" panose="020B0503020204020204" pitchFamily="34" charset="-122"/>
              <a:ea typeface="微软雅黑" panose="020B0503020204020204" pitchFamily="34" charset="-122"/>
            </a:rPr>
            <a:t>课程小结及课后练习</a:t>
          </a:r>
          <a:endParaRPr lang="en-US" dirty="0">
            <a:latin typeface="微软雅黑" panose="020B0503020204020204" pitchFamily="34" charset="-122"/>
            <a:ea typeface="微软雅黑" panose="020B0503020204020204" pitchFamily="34" charset="-122"/>
          </a:endParaRPr>
        </a:p>
      </dgm:t>
    </dgm:pt>
    <dgm:pt modelId="{4A3E0598-85AC-4DEF-B795-E0C4A45FA9F6}" type="parTrans" cxnId="{FB08DED4-50CE-4971-B0ED-C354E8A7D657}">
      <dgm:prSet/>
      <dgm:spPr/>
      <dgm:t>
        <a:bodyPr/>
        <a:lstStyle/>
        <a:p>
          <a:endParaRPr lang="zh-CN" altLang="en-US"/>
        </a:p>
      </dgm:t>
    </dgm:pt>
    <dgm:pt modelId="{E7AA48B2-4F81-4D45-BD09-89A19E1241CF}" type="sibTrans" cxnId="{FB08DED4-50CE-4971-B0ED-C354E8A7D657}">
      <dgm:prSet/>
      <dgm:spPr/>
      <dgm:t>
        <a:bodyPr/>
        <a:lstStyle/>
        <a:p>
          <a:endParaRPr lang="zh-CN" altLang="en-US"/>
        </a:p>
      </dgm:t>
    </dgm:pt>
    <dgm:pt modelId="{87192605-B883-48EC-9F0A-598E94EF6804}">
      <dgm:prSet phldrT="[文本]"/>
      <dgm:spPr/>
      <dgm:t>
        <a:bodyPr/>
        <a:lstStyle/>
        <a:p>
          <a:r>
            <a:rPr lang="zh-CN" altLang="en-US" dirty="0" smtClean="0">
              <a:latin typeface="微软雅黑" panose="020B0503020204020204" pitchFamily="34" charset="-122"/>
              <a:ea typeface="微软雅黑" panose="020B0503020204020204" pitchFamily="34" charset="-122"/>
            </a:rPr>
            <a:t>使用加载宏工具</a:t>
          </a:r>
          <a:endParaRPr lang="en-US" dirty="0">
            <a:latin typeface="微软雅黑" panose="020B0503020204020204" pitchFamily="34" charset="-122"/>
            <a:ea typeface="微软雅黑" panose="020B0503020204020204" pitchFamily="34" charset="-122"/>
          </a:endParaRPr>
        </a:p>
      </dgm:t>
    </dgm:pt>
    <dgm:pt modelId="{0EE136B4-E53B-4A44-A09C-028F61BDDC5E}" type="parTrans" cxnId="{AB660388-4B24-4912-A47B-CBFEDF759CCD}">
      <dgm:prSet/>
      <dgm:spPr/>
      <dgm:t>
        <a:bodyPr/>
        <a:lstStyle/>
        <a:p>
          <a:endParaRPr lang="zh-CN" altLang="en-US"/>
        </a:p>
      </dgm:t>
    </dgm:pt>
    <dgm:pt modelId="{FCA2B03F-110C-474A-AD5F-BB8BA0DD0AA1}" type="sibTrans" cxnId="{AB660388-4B24-4912-A47B-CBFEDF759CCD}">
      <dgm:prSet/>
      <dgm:spPr/>
      <dgm:t>
        <a:bodyPr/>
        <a:lstStyle/>
        <a:p>
          <a:endParaRPr lang="zh-CN" altLang="en-US"/>
        </a:p>
      </dgm:t>
    </dgm:pt>
    <dgm:pt modelId="{5A16059F-BD97-4ECE-AD88-D729903EFB0B}" type="pres">
      <dgm:prSet presAssocID="{9B66F7CD-5C02-4D59-AB56-2CAC8D173266}" presName="Name0" presStyleCnt="0">
        <dgm:presLayoutVars>
          <dgm:chMax val="7"/>
          <dgm:chPref val="7"/>
          <dgm:dir/>
        </dgm:presLayoutVars>
      </dgm:prSet>
      <dgm:spPr/>
      <dgm:t>
        <a:bodyPr/>
        <a:lstStyle/>
        <a:p>
          <a:endParaRPr lang="en-US"/>
        </a:p>
      </dgm:t>
    </dgm:pt>
    <dgm:pt modelId="{73FB3BB1-EC19-4D4B-AB5E-472D8AB9ED7D}" type="pres">
      <dgm:prSet presAssocID="{9B66F7CD-5C02-4D59-AB56-2CAC8D173266}" presName="Name1" presStyleCnt="0"/>
      <dgm:spPr/>
    </dgm:pt>
    <dgm:pt modelId="{D0D916AE-B745-4633-B174-DB8009A47EC6}" type="pres">
      <dgm:prSet presAssocID="{9B66F7CD-5C02-4D59-AB56-2CAC8D173266}" presName="cycle" presStyleCnt="0"/>
      <dgm:spPr/>
    </dgm:pt>
    <dgm:pt modelId="{EA6797E9-516D-4B07-B076-038E980C99BC}" type="pres">
      <dgm:prSet presAssocID="{9B66F7CD-5C02-4D59-AB56-2CAC8D173266}" presName="srcNode" presStyleLbl="node1" presStyleIdx="0" presStyleCnt="4"/>
      <dgm:spPr/>
    </dgm:pt>
    <dgm:pt modelId="{BC9B1693-3E06-4F06-9695-14DAB2F73F1E}" type="pres">
      <dgm:prSet presAssocID="{9B66F7CD-5C02-4D59-AB56-2CAC8D173266}" presName="conn" presStyleLbl="parChTrans1D2" presStyleIdx="0" presStyleCnt="1"/>
      <dgm:spPr/>
      <dgm:t>
        <a:bodyPr/>
        <a:lstStyle/>
        <a:p>
          <a:endParaRPr lang="en-US"/>
        </a:p>
      </dgm:t>
    </dgm:pt>
    <dgm:pt modelId="{FFB346DC-967C-4B24-981F-A5C2F8E1857D}" type="pres">
      <dgm:prSet presAssocID="{9B66F7CD-5C02-4D59-AB56-2CAC8D173266}" presName="extraNode" presStyleLbl="node1" presStyleIdx="0" presStyleCnt="4"/>
      <dgm:spPr/>
    </dgm:pt>
    <dgm:pt modelId="{61D1397A-EFB0-4EC7-98B0-FD5269F6E264}" type="pres">
      <dgm:prSet presAssocID="{9B66F7CD-5C02-4D59-AB56-2CAC8D173266}" presName="dstNode" presStyleLbl="node1" presStyleIdx="0" presStyleCnt="4"/>
      <dgm:spPr/>
    </dgm:pt>
    <dgm:pt modelId="{A525391E-456B-4FB1-8D96-4E0DC43C643B}" type="pres">
      <dgm:prSet presAssocID="{4E6641FE-B5F4-4A19-BC20-253655F34A22}" presName="text_1" presStyleLbl="node1" presStyleIdx="0" presStyleCnt="4">
        <dgm:presLayoutVars>
          <dgm:bulletEnabled val="1"/>
        </dgm:presLayoutVars>
      </dgm:prSet>
      <dgm:spPr/>
      <dgm:t>
        <a:bodyPr/>
        <a:lstStyle/>
        <a:p>
          <a:endParaRPr lang="en-US"/>
        </a:p>
      </dgm:t>
    </dgm:pt>
    <dgm:pt modelId="{A017A3E4-7C5F-4DED-9180-4076C050316B}" type="pres">
      <dgm:prSet presAssocID="{4E6641FE-B5F4-4A19-BC20-253655F34A22}" presName="accent_1" presStyleCnt="0"/>
      <dgm:spPr/>
    </dgm:pt>
    <dgm:pt modelId="{CEAF5CDE-7ACE-4FCC-A6A9-5B276A468D80}" type="pres">
      <dgm:prSet presAssocID="{4E6641FE-B5F4-4A19-BC20-253655F34A22}" presName="accentRepeatNode" presStyleLbl="solidFgAcc1" presStyleIdx="0" presStyleCnt="4"/>
      <dgm:spPr>
        <a:effectLst>
          <a:outerShdw blurRad="63500" sx="107000" sy="107000" algn="ctr" rotWithShape="0">
            <a:prstClr val="black">
              <a:alpha val="40000"/>
            </a:prstClr>
          </a:outerShdw>
        </a:effectLst>
      </dgm:spPr>
      <dgm:t>
        <a:bodyPr/>
        <a:lstStyle/>
        <a:p>
          <a:endParaRPr lang="zh-CN" altLang="en-US"/>
        </a:p>
      </dgm:t>
    </dgm:pt>
    <dgm:pt modelId="{C3902F02-2AE6-4A58-BB25-3B9C3FAF8EF6}" type="pres">
      <dgm:prSet presAssocID="{DD82D004-AE8A-4961-B842-7D381142C71F}" presName="text_2" presStyleLbl="node1" presStyleIdx="1" presStyleCnt="4">
        <dgm:presLayoutVars>
          <dgm:bulletEnabled val="1"/>
        </dgm:presLayoutVars>
      </dgm:prSet>
      <dgm:spPr/>
      <dgm:t>
        <a:bodyPr/>
        <a:lstStyle/>
        <a:p>
          <a:endParaRPr lang="en-US"/>
        </a:p>
      </dgm:t>
    </dgm:pt>
    <dgm:pt modelId="{BD70C0AA-C151-48A7-B98F-5856A01B425C}" type="pres">
      <dgm:prSet presAssocID="{DD82D004-AE8A-4961-B842-7D381142C71F}" presName="accent_2" presStyleCnt="0"/>
      <dgm:spPr/>
    </dgm:pt>
    <dgm:pt modelId="{3E7326FE-E741-4818-8C78-EEA5D4E7ABA7}" type="pres">
      <dgm:prSet presAssocID="{DD82D004-AE8A-4961-B842-7D381142C71F}" presName="accentRepeatNode" presStyleLbl="solidFgAcc1" presStyleIdx="1" presStyleCnt="4"/>
      <dgm:spPr>
        <a:effectLst>
          <a:outerShdw blurRad="63500" sx="107000" sy="107000" algn="ctr" rotWithShape="0">
            <a:prstClr val="black">
              <a:alpha val="40000"/>
            </a:prstClr>
          </a:outerShdw>
        </a:effectLst>
      </dgm:spPr>
      <dgm:t>
        <a:bodyPr/>
        <a:lstStyle/>
        <a:p>
          <a:endParaRPr lang="zh-CN" altLang="en-US"/>
        </a:p>
      </dgm:t>
    </dgm:pt>
    <dgm:pt modelId="{75BFD313-AC52-43A7-8DE6-22731D1F499A}" type="pres">
      <dgm:prSet presAssocID="{87192605-B883-48EC-9F0A-598E94EF6804}" presName="text_3" presStyleLbl="node1" presStyleIdx="2" presStyleCnt="4">
        <dgm:presLayoutVars>
          <dgm:bulletEnabled val="1"/>
        </dgm:presLayoutVars>
      </dgm:prSet>
      <dgm:spPr/>
      <dgm:t>
        <a:bodyPr/>
        <a:lstStyle/>
        <a:p>
          <a:endParaRPr lang="zh-CN" altLang="en-US"/>
        </a:p>
      </dgm:t>
    </dgm:pt>
    <dgm:pt modelId="{EC4434AB-4847-421E-8E06-2A999103804E}" type="pres">
      <dgm:prSet presAssocID="{87192605-B883-48EC-9F0A-598E94EF6804}" presName="accent_3" presStyleCnt="0"/>
      <dgm:spPr/>
    </dgm:pt>
    <dgm:pt modelId="{5836740A-8E6A-4E3F-B767-0A8666415324}" type="pres">
      <dgm:prSet presAssocID="{87192605-B883-48EC-9F0A-598E94EF6804}" presName="accentRepeatNode" presStyleLbl="solidFgAcc1" presStyleIdx="2" presStyleCnt="4"/>
      <dgm:spPr>
        <a:effectLst>
          <a:outerShdw blurRad="63500" sx="106000" sy="106000" algn="ctr" rotWithShape="0">
            <a:prstClr val="black">
              <a:alpha val="40000"/>
            </a:prstClr>
          </a:outerShdw>
        </a:effectLst>
      </dgm:spPr>
      <dgm:t>
        <a:bodyPr/>
        <a:lstStyle/>
        <a:p>
          <a:endParaRPr lang="zh-CN" altLang="en-US"/>
        </a:p>
      </dgm:t>
    </dgm:pt>
    <dgm:pt modelId="{DAF54921-759C-4AED-8C0D-ADAA7A285196}" type="pres">
      <dgm:prSet presAssocID="{8E92C0D9-568C-4A11-8A3B-5D3848C5C6DA}" presName="text_4" presStyleLbl="node1" presStyleIdx="3" presStyleCnt="4">
        <dgm:presLayoutVars>
          <dgm:bulletEnabled val="1"/>
        </dgm:presLayoutVars>
      </dgm:prSet>
      <dgm:spPr/>
      <dgm:t>
        <a:bodyPr/>
        <a:lstStyle/>
        <a:p>
          <a:endParaRPr lang="zh-CN" altLang="en-US"/>
        </a:p>
      </dgm:t>
    </dgm:pt>
    <dgm:pt modelId="{4239F951-1681-4BAC-A25A-1D9C8951B9DF}" type="pres">
      <dgm:prSet presAssocID="{8E92C0D9-568C-4A11-8A3B-5D3848C5C6DA}" presName="accent_4" presStyleCnt="0"/>
      <dgm:spPr/>
    </dgm:pt>
    <dgm:pt modelId="{CB776D93-6AB3-4892-B624-464F0568572C}" type="pres">
      <dgm:prSet presAssocID="{8E92C0D9-568C-4A11-8A3B-5D3848C5C6DA}" presName="accentRepeatNode" presStyleLbl="solidFgAcc1" presStyleIdx="3" presStyleCnt="4"/>
      <dgm:spPr>
        <a:effectLst>
          <a:outerShdw blurRad="63500" sx="107000" sy="107000" algn="ctr" rotWithShape="0">
            <a:prstClr val="black">
              <a:alpha val="40000"/>
            </a:prstClr>
          </a:outerShdw>
        </a:effectLst>
      </dgm:spPr>
      <dgm:t>
        <a:bodyPr/>
        <a:lstStyle/>
        <a:p>
          <a:endParaRPr lang="zh-CN" altLang="en-US"/>
        </a:p>
      </dgm:t>
    </dgm:pt>
  </dgm:ptLst>
  <dgm:cxnLst>
    <dgm:cxn modelId="{FB08DED4-50CE-4971-B0ED-C354E8A7D657}" srcId="{9B66F7CD-5C02-4D59-AB56-2CAC8D173266}" destId="{8E92C0D9-568C-4A11-8A3B-5D3848C5C6DA}" srcOrd="3" destOrd="0" parTransId="{4A3E0598-85AC-4DEF-B795-E0C4A45FA9F6}" sibTransId="{E7AA48B2-4F81-4D45-BD09-89A19E1241CF}"/>
    <dgm:cxn modelId="{DAF3C276-805E-467B-A740-BAF9EC6DCE7A}" type="presOf" srcId="{9B66F7CD-5C02-4D59-AB56-2CAC8D173266}" destId="{5A16059F-BD97-4ECE-AD88-D729903EFB0B}" srcOrd="0" destOrd="0" presId="urn:microsoft.com/office/officeart/2008/layout/VerticalCurvedList"/>
    <dgm:cxn modelId="{11CEF705-678F-42EC-810B-2C774F55CF3D}" type="presOf" srcId="{8E92C0D9-568C-4A11-8A3B-5D3848C5C6DA}" destId="{DAF54921-759C-4AED-8C0D-ADAA7A285196}" srcOrd="0" destOrd="0" presId="urn:microsoft.com/office/officeart/2008/layout/VerticalCurvedList"/>
    <dgm:cxn modelId="{F2A5FA70-D48F-4CB3-991A-A27FDDEDB70C}" type="presOf" srcId="{4E6641FE-B5F4-4A19-BC20-253655F34A22}" destId="{A525391E-456B-4FB1-8D96-4E0DC43C643B}" srcOrd="0" destOrd="0" presId="urn:microsoft.com/office/officeart/2008/layout/VerticalCurvedList"/>
    <dgm:cxn modelId="{B59DAA97-E7B8-4983-A8F6-0057E3402FF4}" srcId="{9B66F7CD-5C02-4D59-AB56-2CAC8D173266}" destId="{DD82D004-AE8A-4961-B842-7D381142C71F}" srcOrd="1" destOrd="0" parTransId="{9C9CFC7A-917B-4DD3-9E8C-0430120558F1}" sibTransId="{BF52B89A-CBAA-4B66-AD02-D27B4D868B8B}"/>
    <dgm:cxn modelId="{22025F6F-D373-4ABB-8D7F-7191AC9A7B8B}" type="presOf" srcId="{88FE1D54-FA3C-4E4D-8F43-65C9564CC64B}" destId="{BC9B1693-3E06-4F06-9695-14DAB2F73F1E}" srcOrd="0" destOrd="0" presId="urn:microsoft.com/office/officeart/2008/layout/VerticalCurvedList"/>
    <dgm:cxn modelId="{80DADF98-9E2F-4330-A72A-406E0AB80981}" type="presOf" srcId="{87192605-B883-48EC-9F0A-598E94EF6804}" destId="{75BFD313-AC52-43A7-8DE6-22731D1F499A}" srcOrd="0" destOrd="0" presId="urn:microsoft.com/office/officeart/2008/layout/VerticalCurvedList"/>
    <dgm:cxn modelId="{51270ACC-9462-46D9-B4A4-23F16FB997C8}" srcId="{9B66F7CD-5C02-4D59-AB56-2CAC8D173266}" destId="{4E6641FE-B5F4-4A19-BC20-253655F34A22}" srcOrd="0" destOrd="0" parTransId="{74C827AC-F6FD-47D6-BF33-7485CD00516E}" sibTransId="{88FE1D54-FA3C-4E4D-8F43-65C9564CC64B}"/>
    <dgm:cxn modelId="{94AF03B6-FB3C-441D-9B4C-0D0C93FB6025}" type="presOf" srcId="{DD82D004-AE8A-4961-B842-7D381142C71F}" destId="{C3902F02-2AE6-4A58-BB25-3B9C3FAF8EF6}" srcOrd="0" destOrd="0" presId="urn:microsoft.com/office/officeart/2008/layout/VerticalCurvedList"/>
    <dgm:cxn modelId="{AB660388-4B24-4912-A47B-CBFEDF759CCD}" srcId="{9B66F7CD-5C02-4D59-AB56-2CAC8D173266}" destId="{87192605-B883-48EC-9F0A-598E94EF6804}" srcOrd="2" destOrd="0" parTransId="{0EE136B4-E53B-4A44-A09C-028F61BDDC5E}" sibTransId="{FCA2B03F-110C-474A-AD5F-BB8BA0DD0AA1}"/>
    <dgm:cxn modelId="{9DDA521B-D5C0-4F3B-BD5A-F689435AC6A5}" type="presParOf" srcId="{5A16059F-BD97-4ECE-AD88-D729903EFB0B}" destId="{73FB3BB1-EC19-4D4B-AB5E-472D8AB9ED7D}" srcOrd="0" destOrd="0" presId="urn:microsoft.com/office/officeart/2008/layout/VerticalCurvedList"/>
    <dgm:cxn modelId="{976027E5-A684-4FC0-BC2C-882627B2EC43}" type="presParOf" srcId="{73FB3BB1-EC19-4D4B-AB5E-472D8AB9ED7D}" destId="{D0D916AE-B745-4633-B174-DB8009A47EC6}" srcOrd="0" destOrd="0" presId="urn:microsoft.com/office/officeart/2008/layout/VerticalCurvedList"/>
    <dgm:cxn modelId="{0E15721B-17A5-4020-9576-A5D14F849D63}" type="presParOf" srcId="{D0D916AE-B745-4633-B174-DB8009A47EC6}" destId="{EA6797E9-516D-4B07-B076-038E980C99BC}" srcOrd="0" destOrd="0" presId="urn:microsoft.com/office/officeart/2008/layout/VerticalCurvedList"/>
    <dgm:cxn modelId="{9B8CC3BE-425F-45C5-B668-7B1AFDB049D7}" type="presParOf" srcId="{D0D916AE-B745-4633-B174-DB8009A47EC6}" destId="{BC9B1693-3E06-4F06-9695-14DAB2F73F1E}" srcOrd="1" destOrd="0" presId="urn:microsoft.com/office/officeart/2008/layout/VerticalCurvedList"/>
    <dgm:cxn modelId="{4E9A454E-31B9-4E3E-BE09-927B21C2E702}" type="presParOf" srcId="{D0D916AE-B745-4633-B174-DB8009A47EC6}" destId="{FFB346DC-967C-4B24-981F-A5C2F8E1857D}" srcOrd="2" destOrd="0" presId="urn:microsoft.com/office/officeart/2008/layout/VerticalCurvedList"/>
    <dgm:cxn modelId="{C59A14FC-4645-4C03-B7FE-7F1C092ED1B8}" type="presParOf" srcId="{D0D916AE-B745-4633-B174-DB8009A47EC6}" destId="{61D1397A-EFB0-4EC7-98B0-FD5269F6E264}" srcOrd="3" destOrd="0" presId="urn:microsoft.com/office/officeart/2008/layout/VerticalCurvedList"/>
    <dgm:cxn modelId="{B5492B46-BA30-46FB-B904-57AFB6C883B5}" type="presParOf" srcId="{73FB3BB1-EC19-4D4B-AB5E-472D8AB9ED7D}" destId="{A525391E-456B-4FB1-8D96-4E0DC43C643B}" srcOrd="1" destOrd="0" presId="urn:microsoft.com/office/officeart/2008/layout/VerticalCurvedList"/>
    <dgm:cxn modelId="{F37AD803-EA0C-4653-8A98-2E477E82188F}" type="presParOf" srcId="{73FB3BB1-EC19-4D4B-AB5E-472D8AB9ED7D}" destId="{A017A3E4-7C5F-4DED-9180-4076C050316B}" srcOrd="2" destOrd="0" presId="urn:microsoft.com/office/officeart/2008/layout/VerticalCurvedList"/>
    <dgm:cxn modelId="{2418C60A-B9A7-4C32-896B-33A9C71E70A5}" type="presParOf" srcId="{A017A3E4-7C5F-4DED-9180-4076C050316B}" destId="{CEAF5CDE-7ACE-4FCC-A6A9-5B276A468D80}" srcOrd="0" destOrd="0" presId="urn:microsoft.com/office/officeart/2008/layout/VerticalCurvedList"/>
    <dgm:cxn modelId="{9D11B2CF-0B16-4578-A41F-59BCC15262E4}" type="presParOf" srcId="{73FB3BB1-EC19-4D4B-AB5E-472D8AB9ED7D}" destId="{C3902F02-2AE6-4A58-BB25-3B9C3FAF8EF6}" srcOrd="3" destOrd="0" presId="urn:microsoft.com/office/officeart/2008/layout/VerticalCurvedList"/>
    <dgm:cxn modelId="{04669BC1-C559-4929-818B-8282C47A5169}" type="presParOf" srcId="{73FB3BB1-EC19-4D4B-AB5E-472D8AB9ED7D}" destId="{BD70C0AA-C151-48A7-B98F-5856A01B425C}" srcOrd="4" destOrd="0" presId="urn:microsoft.com/office/officeart/2008/layout/VerticalCurvedList"/>
    <dgm:cxn modelId="{625D2575-442F-456C-8E58-97D693F5F5D0}" type="presParOf" srcId="{BD70C0AA-C151-48A7-B98F-5856A01B425C}" destId="{3E7326FE-E741-4818-8C78-EEA5D4E7ABA7}" srcOrd="0" destOrd="0" presId="urn:microsoft.com/office/officeart/2008/layout/VerticalCurvedList"/>
    <dgm:cxn modelId="{03E815E1-7F20-4203-B511-AB2B0057DFC2}" type="presParOf" srcId="{73FB3BB1-EC19-4D4B-AB5E-472D8AB9ED7D}" destId="{75BFD313-AC52-43A7-8DE6-22731D1F499A}" srcOrd="5" destOrd="0" presId="urn:microsoft.com/office/officeart/2008/layout/VerticalCurvedList"/>
    <dgm:cxn modelId="{C6789B32-FD05-4002-8526-0C00D4F802D4}" type="presParOf" srcId="{73FB3BB1-EC19-4D4B-AB5E-472D8AB9ED7D}" destId="{EC4434AB-4847-421E-8E06-2A999103804E}" srcOrd="6" destOrd="0" presId="urn:microsoft.com/office/officeart/2008/layout/VerticalCurvedList"/>
    <dgm:cxn modelId="{577EB455-BC76-43F8-9F25-24CBABA56ED3}" type="presParOf" srcId="{EC4434AB-4847-421E-8E06-2A999103804E}" destId="{5836740A-8E6A-4E3F-B767-0A8666415324}" srcOrd="0" destOrd="0" presId="urn:microsoft.com/office/officeart/2008/layout/VerticalCurvedList"/>
    <dgm:cxn modelId="{EAEDDE41-FE9B-4087-8A35-3B56749D42C8}" type="presParOf" srcId="{73FB3BB1-EC19-4D4B-AB5E-472D8AB9ED7D}" destId="{DAF54921-759C-4AED-8C0D-ADAA7A285196}" srcOrd="7" destOrd="0" presId="urn:microsoft.com/office/officeart/2008/layout/VerticalCurvedList"/>
    <dgm:cxn modelId="{003ED673-D32C-4308-8CB2-D73FDB0C5840}" type="presParOf" srcId="{73FB3BB1-EC19-4D4B-AB5E-472D8AB9ED7D}" destId="{4239F951-1681-4BAC-A25A-1D9C8951B9DF}" srcOrd="8" destOrd="0" presId="urn:microsoft.com/office/officeart/2008/layout/VerticalCurvedList"/>
    <dgm:cxn modelId="{BC685BFC-B115-4226-B72C-60DAF5E0B9C0}" type="presParOf" srcId="{4239F951-1681-4BAC-A25A-1D9C8951B9DF}" destId="{CB776D93-6AB3-4892-B624-464F056857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zh-CN" altLang="en-US" dirty="0" smtClean="0">
              <a:latin typeface="微软雅黑" panose="020B0503020204020204" pitchFamily="34" charset="-122"/>
              <a:ea typeface="微软雅黑" panose="020B0503020204020204" pitchFamily="34" charset="-122"/>
            </a:rPr>
            <a:t>如何创建自定义函数</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zh-CN" altLang="en-US" dirty="0" smtClean="0">
              <a:latin typeface="微软雅黑" panose="020B0503020204020204" pitchFamily="34" charset="-122"/>
              <a:ea typeface="微软雅黑" panose="020B0503020204020204" pitchFamily="34" charset="-122"/>
            </a:rPr>
            <a:t>在过程中调用自定义函数</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zh-CN" altLang="en-US" dirty="0" smtClean="0">
              <a:latin typeface="微软雅黑" panose="020B0503020204020204" pitchFamily="34" charset="-122"/>
              <a:ea typeface="微软雅黑" panose="020B0503020204020204" pitchFamily="34" charset="-122"/>
            </a:rPr>
            <a:t>在工作表中调用自定义函数</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55DEEBB5-F4BB-4501-B4ED-0AED2E5B998A}">
      <dgm:prSet phldrT="[文本]"/>
      <dgm:spPr/>
      <dgm:t>
        <a:bodyPr/>
        <a:lstStyle/>
        <a:p>
          <a:r>
            <a:rPr lang="en-US" dirty="0" smtClean="0">
              <a:latin typeface="微软雅黑" panose="020B0503020204020204" pitchFamily="34" charset="-122"/>
              <a:ea typeface="微软雅黑" panose="020B0503020204020204" pitchFamily="34" charset="-122"/>
            </a:rPr>
            <a:t>F</a:t>
          </a:r>
          <a:r>
            <a:rPr lang="en-US" altLang="zh-CN" dirty="0" smtClean="0">
              <a:latin typeface="微软雅黑" panose="020B0503020204020204" pitchFamily="34" charset="-122"/>
              <a:ea typeface="微软雅黑" panose="020B0503020204020204" pitchFamily="34" charset="-122"/>
            </a:rPr>
            <a:t>unction A</a:t>
          </a:r>
          <a:r>
            <a:rPr lang="zh-CN" altLang="en-US" dirty="0" smtClean="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dgm:t>
    </dgm:pt>
    <dgm:pt modelId="{E0DDD58F-5F5F-4B19-B26D-C2D253FB97EF}" type="parTrans" cxnId="{CBD09480-5F70-4214-8249-16652E2F2E83}">
      <dgm:prSet/>
      <dgm:spPr/>
      <dgm:t>
        <a:bodyPr/>
        <a:lstStyle/>
        <a:p>
          <a:endParaRPr lang="zh-CN" altLang="en-US"/>
        </a:p>
      </dgm:t>
    </dgm:pt>
    <dgm:pt modelId="{8C213E65-8011-4464-9C1D-3FCB23BE9F07}" type="sibTrans" cxnId="{CBD09480-5F70-4214-8249-16652E2F2E83}">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3465A1F4-CE3D-475A-8F0D-3165A7F35076}" type="pres">
      <dgm:prSet presAssocID="{55DEEBB5-F4BB-4501-B4ED-0AED2E5B998A}" presName="parentText" presStyleLbl="node1" presStyleIdx="0" presStyleCnt="4">
        <dgm:presLayoutVars>
          <dgm:chMax val="0"/>
          <dgm:bulletEnabled val="1"/>
        </dgm:presLayoutVars>
      </dgm:prSet>
      <dgm:spPr/>
      <dgm:t>
        <a:bodyPr/>
        <a:lstStyle/>
        <a:p>
          <a:endParaRPr lang="zh-CN" altLang="en-US"/>
        </a:p>
      </dgm:t>
    </dgm:pt>
    <dgm:pt modelId="{D311A537-EC78-40EB-8527-65C997D3B104}" type="pres">
      <dgm:prSet presAssocID="{8C213E65-8011-4464-9C1D-3FCB23BE9F07}" presName="spacer" presStyleCnt="0"/>
      <dgm:spPr/>
    </dgm:pt>
    <dgm:pt modelId="{D1E44468-22BA-4C64-9EE8-62051F4BFE99}" type="pres">
      <dgm:prSet presAssocID="{011CFBEB-1AC7-4809-BEE6-AE4F51BE169A}" presName="parentText" presStyleLbl="node1" presStyleIdx="1" presStyleCnt="4">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2" presStyleCnt="4">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3" presStyleCnt="4">
        <dgm:presLayoutVars>
          <dgm:chMax val="0"/>
          <dgm:bulletEnabled val="1"/>
        </dgm:presLayoutVars>
      </dgm:prSet>
      <dgm:spPr/>
      <dgm:t>
        <a:bodyPr/>
        <a:lstStyle/>
        <a:p>
          <a:endParaRPr lang="en-US"/>
        </a:p>
      </dgm:t>
    </dgm:pt>
  </dgm:ptLst>
  <dgm:cxnLst>
    <dgm:cxn modelId="{DBD32AE8-0C75-42C7-AAE5-FFAE12EE45CF}" srcId="{09DA4DF5-5BC0-420D-9703-F13B6B52AC4F}" destId="{011CFBEB-1AC7-4809-BEE6-AE4F51BE169A}" srcOrd="1" destOrd="0" parTransId="{0EFDBAC7-42E7-4E00-9F04-1460A52064F7}" sibTransId="{4D68B4EA-038F-465A-A04A-323DF752F94A}"/>
    <dgm:cxn modelId="{C6E3713C-D41C-4D6F-B0CD-60ABFD80D885}" srcId="{09DA4DF5-5BC0-420D-9703-F13B6B52AC4F}" destId="{705C1538-D1AD-49C9-AA26-E12E072A99D5}" srcOrd="2" destOrd="0" parTransId="{F0C0C7DF-C550-45F2-A416-7E77DF6EF446}" sibTransId="{9DC31065-734F-4781-8902-C51737E4C064}"/>
    <dgm:cxn modelId="{D2F23973-1735-4856-B173-8EE07829F8AB}" type="presOf" srcId="{011CFBEB-1AC7-4809-BEE6-AE4F51BE169A}" destId="{D1E44468-22BA-4C64-9EE8-62051F4BFE99}" srcOrd="0" destOrd="0" presId="urn:microsoft.com/office/officeart/2005/8/layout/vList2"/>
    <dgm:cxn modelId="{F2123FD0-9E55-4B32-BA53-AEBBEEE82C37}" srcId="{09DA4DF5-5BC0-420D-9703-F13B6B52AC4F}" destId="{D1937F8E-EB05-4BA8-AF12-3EFE6EF1BAFF}" srcOrd="3" destOrd="0" parTransId="{3C898974-211F-4AC1-AF3A-762A9878B182}" sibTransId="{BD996F09-F7FD-43A6-8329-6289806EE3B4}"/>
    <dgm:cxn modelId="{C7E36B14-1B10-4E39-AB9F-3321693092D2}" type="presOf" srcId="{705C1538-D1AD-49C9-AA26-E12E072A99D5}" destId="{AD179E1C-9CF4-45E3-8130-F3DF8D449720}" srcOrd="0" destOrd="0" presId="urn:microsoft.com/office/officeart/2005/8/layout/vList2"/>
    <dgm:cxn modelId="{CBD09480-5F70-4214-8249-16652E2F2E83}" srcId="{09DA4DF5-5BC0-420D-9703-F13B6B52AC4F}" destId="{55DEEBB5-F4BB-4501-B4ED-0AED2E5B998A}" srcOrd="0" destOrd="0" parTransId="{E0DDD58F-5F5F-4B19-B26D-C2D253FB97EF}" sibTransId="{8C213E65-8011-4464-9C1D-3FCB23BE9F07}"/>
    <dgm:cxn modelId="{C1D22929-875B-44EE-886A-D6BDEE92AAFC}" type="presOf" srcId="{09DA4DF5-5BC0-420D-9703-F13B6B52AC4F}" destId="{5232CA83-C17F-44AF-8C78-B892B8BE320D}" srcOrd="0" destOrd="0" presId="urn:microsoft.com/office/officeart/2005/8/layout/vList2"/>
    <dgm:cxn modelId="{5380227C-7D6A-45AC-BE33-0954E5D1281D}" type="presOf" srcId="{D1937F8E-EB05-4BA8-AF12-3EFE6EF1BAFF}" destId="{D8DB81C8-AFC6-4005-B34E-43F62DC06280}" srcOrd="0" destOrd="0" presId="urn:microsoft.com/office/officeart/2005/8/layout/vList2"/>
    <dgm:cxn modelId="{8499F33F-539E-4B97-98D5-437E88A8B59F}" type="presOf" srcId="{55DEEBB5-F4BB-4501-B4ED-0AED2E5B998A}" destId="{3465A1F4-CE3D-475A-8F0D-3165A7F35076}" srcOrd="0" destOrd="0" presId="urn:microsoft.com/office/officeart/2005/8/layout/vList2"/>
    <dgm:cxn modelId="{57F443BF-7084-4593-B133-751F440684E4}" type="presParOf" srcId="{5232CA83-C17F-44AF-8C78-B892B8BE320D}" destId="{3465A1F4-CE3D-475A-8F0D-3165A7F35076}" srcOrd="0" destOrd="0" presId="urn:microsoft.com/office/officeart/2005/8/layout/vList2"/>
    <dgm:cxn modelId="{88C26F1B-7840-4303-8F47-5B71826F1733}" type="presParOf" srcId="{5232CA83-C17F-44AF-8C78-B892B8BE320D}" destId="{D311A537-EC78-40EB-8527-65C997D3B104}" srcOrd="1" destOrd="0" presId="urn:microsoft.com/office/officeart/2005/8/layout/vList2"/>
    <dgm:cxn modelId="{ED4D14A9-3476-4697-B158-B996F5DDA909}" type="presParOf" srcId="{5232CA83-C17F-44AF-8C78-B892B8BE320D}" destId="{D1E44468-22BA-4C64-9EE8-62051F4BFE99}" srcOrd="2" destOrd="0" presId="urn:microsoft.com/office/officeart/2005/8/layout/vList2"/>
    <dgm:cxn modelId="{9C8E4B86-1207-4502-98FC-853442F36D7A}" type="presParOf" srcId="{5232CA83-C17F-44AF-8C78-B892B8BE320D}" destId="{8BC47EA0-C097-4273-92A0-76FB8A7C9894}" srcOrd="3" destOrd="0" presId="urn:microsoft.com/office/officeart/2005/8/layout/vList2"/>
    <dgm:cxn modelId="{911C1465-97F5-48E6-AE43-9D008FA1C336}" type="presParOf" srcId="{5232CA83-C17F-44AF-8C78-B892B8BE320D}" destId="{AD179E1C-9CF4-45E3-8130-F3DF8D449720}" srcOrd="4" destOrd="0" presId="urn:microsoft.com/office/officeart/2005/8/layout/vList2"/>
    <dgm:cxn modelId="{CDE42D91-0E2D-4A29-A1A6-C1B04B16A926}" type="presParOf" srcId="{5232CA83-C17F-44AF-8C78-B892B8BE320D}" destId="{0C04047C-D13D-4A2F-A717-EFB3F5456996}" srcOrd="5" destOrd="0" presId="urn:microsoft.com/office/officeart/2005/8/layout/vList2"/>
    <dgm:cxn modelId="{FD001815-4023-48C5-B2CD-DF9DBF81A8CC}" type="presParOf" srcId="{5232CA83-C17F-44AF-8C78-B892B8BE320D}" destId="{D8DB81C8-AFC6-4005-B34E-43F62DC0628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zh-CN" altLang="en-US" dirty="0" smtClean="0">
              <a:latin typeface="微软雅黑" panose="020B0503020204020204" pitchFamily="34" charset="-122"/>
              <a:ea typeface="微软雅黑" panose="020B0503020204020204" pitchFamily="34" charset="-122"/>
            </a:rPr>
            <a:t>为什么要创建带参数的过程</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zh-CN" altLang="en-US" dirty="0" smtClean="0">
              <a:latin typeface="微软雅黑" panose="020B0503020204020204" pitchFamily="34" charset="-122"/>
              <a:ea typeface="微软雅黑" panose="020B0503020204020204" pitchFamily="34" charset="-122"/>
            </a:rPr>
            <a:t>如何创建带参数的过程</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zh-CN" altLang="en-US" dirty="0" smtClean="0">
              <a:latin typeface="微软雅黑" panose="020B0503020204020204" pitchFamily="34" charset="-122"/>
              <a:ea typeface="微软雅黑" panose="020B0503020204020204" pitchFamily="34" charset="-122"/>
            </a:rPr>
            <a:t>调用带参数的过程</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3">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3">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3">
        <dgm:presLayoutVars>
          <dgm:chMax val="0"/>
          <dgm:bulletEnabled val="1"/>
        </dgm:presLayoutVars>
      </dgm:prSet>
      <dgm:spPr/>
      <dgm:t>
        <a:bodyPr/>
        <a:lstStyle/>
        <a:p>
          <a:endParaRPr lang="en-US"/>
        </a:p>
      </dgm:t>
    </dgm:pt>
  </dgm:ptLst>
  <dgm:cxnLst>
    <dgm:cxn modelId="{EDCE50AC-6A2B-4CBE-9C86-8CD0D25B8C0D}" type="presOf" srcId="{09DA4DF5-5BC0-420D-9703-F13B6B52AC4F}" destId="{5232CA83-C17F-44AF-8C78-B892B8BE320D}" srcOrd="0" destOrd="0" presId="urn:microsoft.com/office/officeart/2005/8/layout/vList2"/>
    <dgm:cxn modelId="{3CDD05D1-1C1D-4782-B9CF-DD70D316687B}" type="presOf" srcId="{011CFBEB-1AC7-4809-BEE6-AE4F51BE169A}" destId="{D1E44468-22BA-4C64-9EE8-62051F4BFE99}" srcOrd="0" destOrd="0" presId="urn:microsoft.com/office/officeart/2005/8/layout/vList2"/>
    <dgm:cxn modelId="{23175726-6DC6-484A-9A21-575F11E83A4C}" type="presOf" srcId="{705C1538-D1AD-49C9-AA26-E12E072A99D5}" destId="{AD179E1C-9CF4-45E3-8130-F3DF8D449720}" srcOrd="0" destOrd="0" presId="urn:microsoft.com/office/officeart/2005/8/layout/vList2"/>
    <dgm:cxn modelId="{A122F259-1227-49F5-BAEE-8E34285786BF}" type="presOf" srcId="{D1937F8E-EB05-4BA8-AF12-3EFE6EF1BAFF}" destId="{D8DB81C8-AFC6-4005-B34E-43F62DC06280}"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F2123FD0-9E55-4B32-BA53-AEBBEEE82C37}" srcId="{09DA4DF5-5BC0-420D-9703-F13B6B52AC4F}" destId="{D1937F8E-EB05-4BA8-AF12-3EFE6EF1BAFF}" srcOrd="2" destOrd="0" parTransId="{3C898974-211F-4AC1-AF3A-762A9878B182}" sibTransId="{BD996F09-F7FD-43A6-8329-6289806EE3B4}"/>
    <dgm:cxn modelId="{C6E3713C-D41C-4D6F-B0CD-60ABFD80D885}" srcId="{09DA4DF5-5BC0-420D-9703-F13B6B52AC4F}" destId="{705C1538-D1AD-49C9-AA26-E12E072A99D5}" srcOrd="1" destOrd="0" parTransId="{F0C0C7DF-C550-45F2-A416-7E77DF6EF446}" sibTransId="{9DC31065-734F-4781-8902-C51737E4C064}"/>
    <dgm:cxn modelId="{0A1DAEA3-DDEF-4FEA-BD48-4116FF1747D3}" type="presParOf" srcId="{5232CA83-C17F-44AF-8C78-B892B8BE320D}" destId="{D1E44468-22BA-4C64-9EE8-62051F4BFE99}" srcOrd="0" destOrd="0" presId="urn:microsoft.com/office/officeart/2005/8/layout/vList2"/>
    <dgm:cxn modelId="{2985E38E-06AF-49B8-AEE2-2B84ECB0CB78}" type="presParOf" srcId="{5232CA83-C17F-44AF-8C78-B892B8BE320D}" destId="{8BC47EA0-C097-4273-92A0-76FB8A7C9894}" srcOrd="1" destOrd="0" presId="urn:microsoft.com/office/officeart/2005/8/layout/vList2"/>
    <dgm:cxn modelId="{BFF3551E-C763-41BF-83F3-9C274B5F6EBA}" type="presParOf" srcId="{5232CA83-C17F-44AF-8C78-B892B8BE320D}" destId="{AD179E1C-9CF4-45E3-8130-F3DF8D449720}" srcOrd="2" destOrd="0" presId="urn:microsoft.com/office/officeart/2005/8/layout/vList2"/>
    <dgm:cxn modelId="{228588A8-0797-4B2A-8278-B5DDD7ADA864}" type="presParOf" srcId="{5232CA83-C17F-44AF-8C78-B892B8BE320D}" destId="{0C04047C-D13D-4A2F-A717-EFB3F5456996}" srcOrd="3" destOrd="0" presId="urn:microsoft.com/office/officeart/2005/8/layout/vList2"/>
    <dgm:cxn modelId="{F081F5AA-C063-4E3F-8E14-3A28357EDD7B}" type="presParOf" srcId="{5232CA83-C17F-44AF-8C78-B892B8BE320D}" destId="{D8DB81C8-AFC6-4005-B34E-43F62DC0628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en-US" altLang="zh-CN" dirty="0" smtClean="0">
              <a:latin typeface="微软雅黑" panose="020B0503020204020204" pitchFamily="34" charset="-122"/>
              <a:ea typeface="微软雅黑" panose="020B0503020204020204" pitchFamily="34" charset="-122"/>
            </a:rPr>
            <a:t>STEP1 </a:t>
          </a:r>
          <a:r>
            <a:rPr lang="zh-CN" altLang="en-US" dirty="0" smtClean="0">
              <a:latin typeface="微软雅黑" panose="020B0503020204020204" pitchFamily="34" charset="-122"/>
              <a:ea typeface="微软雅黑" panose="020B0503020204020204" pitchFamily="34" charset="-122"/>
            </a:rPr>
            <a:t>把代码放在“代码库”里</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en-US" altLang="zh-CN" dirty="0" smtClean="0">
              <a:latin typeface="微软雅黑" panose="020B0503020204020204" pitchFamily="34" charset="-122"/>
              <a:ea typeface="微软雅黑" panose="020B0503020204020204" pitchFamily="34" charset="-122"/>
            </a:rPr>
            <a:t>STEP2 </a:t>
          </a:r>
          <a:r>
            <a:rPr lang="zh-CN" altLang="en-US" dirty="0" smtClean="0">
              <a:latin typeface="微软雅黑" panose="020B0503020204020204" pitchFamily="34" charset="-122"/>
              <a:ea typeface="微软雅黑" panose="020B0503020204020204" pitchFamily="34" charset="-122"/>
            </a:rPr>
            <a:t>告诉</a:t>
          </a:r>
          <a:r>
            <a:rPr lang="en-US" altLang="zh-CN" dirty="0" smtClean="0">
              <a:latin typeface="微软雅黑" panose="020B0503020204020204" pitchFamily="34" charset="-122"/>
              <a:ea typeface="微软雅黑" panose="020B0503020204020204" pitchFamily="34" charset="-122"/>
            </a:rPr>
            <a:t>Excel</a:t>
          </a:r>
          <a:r>
            <a:rPr lang="zh-CN" altLang="en-US" dirty="0" smtClean="0">
              <a:latin typeface="微软雅黑" panose="020B0503020204020204" pitchFamily="34" charset="-122"/>
              <a:ea typeface="微软雅黑" panose="020B0503020204020204" pitchFamily="34" charset="-122"/>
            </a:rPr>
            <a:t>每次打开文件都加载</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en-US" altLang="zh-CN" dirty="0" smtClean="0">
              <a:latin typeface="微软雅黑" panose="020B0503020204020204" pitchFamily="34" charset="-122"/>
              <a:ea typeface="微软雅黑" panose="020B0503020204020204" pitchFamily="34" charset="-122"/>
            </a:rPr>
            <a:t>STEP3 </a:t>
          </a:r>
          <a:r>
            <a:rPr lang="zh-CN" altLang="en-US" dirty="0" smtClean="0">
              <a:latin typeface="微软雅黑" panose="020B0503020204020204" pitchFamily="34" charset="-122"/>
              <a:ea typeface="微软雅黑" panose="020B0503020204020204" pitchFamily="34" charset="-122"/>
            </a:rPr>
            <a:t>设置</a:t>
          </a:r>
          <a:r>
            <a:rPr lang="zh-CN" altLang="en-US" dirty="0" smtClean="0">
              <a:latin typeface="微软雅黑" panose="020B0503020204020204" pitchFamily="34" charset="-122"/>
              <a:ea typeface="微软雅黑" panose="020B0503020204020204" pitchFamily="34" charset="-122"/>
            </a:rPr>
            <a:t>宏按钮   </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3">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3">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3">
        <dgm:presLayoutVars>
          <dgm:chMax val="0"/>
          <dgm:bulletEnabled val="1"/>
        </dgm:presLayoutVars>
      </dgm:prSet>
      <dgm:spPr/>
      <dgm:t>
        <a:bodyPr/>
        <a:lstStyle/>
        <a:p>
          <a:endParaRPr lang="en-US"/>
        </a:p>
      </dgm:t>
    </dgm:pt>
  </dgm:ptLst>
  <dgm:cxnLst>
    <dgm:cxn modelId="{B116284B-DC6B-4C4C-ADB5-9C2A9E6DF429}" type="presOf" srcId="{09DA4DF5-5BC0-420D-9703-F13B6B52AC4F}" destId="{5232CA83-C17F-44AF-8C78-B892B8BE320D}" srcOrd="0" destOrd="0" presId="urn:microsoft.com/office/officeart/2005/8/layout/vList2"/>
    <dgm:cxn modelId="{C6E3713C-D41C-4D6F-B0CD-60ABFD80D885}" srcId="{09DA4DF5-5BC0-420D-9703-F13B6B52AC4F}" destId="{705C1538-D1AD-49C9-AA26-E12E072A99D5}" srcOrd="1" destOrd="0" parTransId="{F0C0C7DF-C550-45F2-A416-7E77DF6EF446}" sibTransId="{9DC31065-734F-4781-8902-C51737E4C064}"/>
    <dgm:cxn modelId="{F2123FD0-9E55-4B32-BA53-AEBBEEE82C37}" srcId="{09DA4DF5-5BC0-420D-9703-F13B6B52AC4F}" destId="{D1937F8E-EB05-4BA8-AF12-3EFE6EF1BAFF}" srcOrd="2" destOrd="0" parTransId="{3C898974-211F-4AC1-AF3A-762A9878B182}" sibTransId="{BD996F09-F7FD-43A6-8329-6289806EE3B4}"/>
    <dgm:cxn modelId="{DD147772-C9C1-44C3-BB9A-7A8C021E345A}" type="presOf" srcId="{D1937F8E-EB05-4BA8-AF12-3EFE6EF1BAFF}" destId="{D8DB81C8-AFC6-4005-B34E-43F62DC06280}"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2189F523-C020-4E51-BB69-12653F4665FE}" type="presOf" srcId="{011CFBEB-1AC7-4809-BEE6-AE4F51BE169A}" destId="{D1E44468-22BA-4C64-9EE8-62051F4BFE99}" srcOrd="0" destOrd="0" presId="urn:microsoft.com/office/officeart/2005/8/layout/vList2"/>
    <dgm:cxn modelId="{3D86B1F3-F64B-4774-9608-5A4861B4291E}" type="presOf" srcId="{705C1538-D1AD-49C9-AA26-E12E072A99D5}" destId="{AD179E1C-9CF4-45E3-8130-F3DF8D449720}" srcOrd="0" destOrd="0" presId="urn:microsoft.com/office/officeart/2005/8/layout/vList2"/>
    <dgm:cxn modelId="{D6A05409-9BD9-444C-B64F-1383838CF58C}" type="presParOf" srcId="{5232CA83-C17F-44AF-8C78-B892B8BE320D}" destId="{D1E44468-22BA-4C64-9EE8-62051F4BFE99}" srcOrd="0" destOrd="0" presId="urn:microsoft.com/office/officeart/2005/8/layout/vList2"/>
    <dgm:cxn modelId="{5E527970-16AE-4214-B034-14F8E8A73AD1}" type="presParOf" srcId="{5232CA83-C17F-44AF-8C78-B892B8BE320D}" destId="{8BC47EA0-C097-4273-92A0-76FB8A7C9894}" srcOrd="1" destOrd="0" presId="urn:microsoft.com/office/officeart/2005/8/layout/vList2"/>
    <dgm:cxn modelId="{5BF693EA-3847-4336-B394-C6A716625F3C}" type="presParOf" srcId="{5232CA83-C17F-44AF-8C78-B892B8BE320D}" destId="{AD179E1C-9CF4-45E3-8130-F3DF8D449720}" srcOrd="2" destOrd="0" presId="urn:microsoft.com/office/officeart/2005/8/layout/vList2"/>
    <dgm:cxn modelId="{D3A4B480-3F94-464A-841A-FA1423EF969E}" type="presParOf" srcId="{5232CA83-C17F-44AF-8C78-B892B8BE320D}" destId="{0C04047C-D13D-4A2F-A717-EFB3F5456996}" srcOrd="3" destOrd="0" presId="urn:microsoft.com/office/officeart/2005/8/layout/vList2"/>
    <dgm:cxn modelId="{3D48AF07-8AB9-4226-BAE5-8FEF646EB0B6}" type="presParOf" srcId="{5232CA83-C17F-44AF-8C78-B892B8BE320D}" destId="{D8DB81C8-AFC6-4005-B34E-43F62DC0628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1693-3E06-4F06-9695-14DAB2F73F1E}">
      <dsp:nvSpPr>
        <dsp:cNvPr id="0" name=""/>
        <dsp:cNvSpPr/>
      </dsp:nvSpPr>
      <dsp:spPr>
        <a:xfrm>
          <a:off x="-4817818" y="-738383"/>
          <a:ext cx="5738297" cy="5738297"/>
        </a:xfrm>
        <a:prstGeom prst="blockArc">
          <a:avLst>
            <a:gd name="adj1" fmla="val 18900000"/>
            <a:gd name="adj2" fmla="val 2700000"/>
            <a:gd name="adj3" fmla="val 376"/>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5391E-456B-4FB1-8D96-4E0DC43C643B}">
      <dsp:nvSpPr>
        <dsp:cNvPr id="0" name=""/>
        <dsp:cNvSpPr/>
      </dsp:nvSpPr>
      <dsp:spPr>
        <a:xfrm>
          <a:off x="482055" y="327626"/>
          <a:ext cx="7076663"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创建自定义函数</a:t>
          </a:r>
          <a:endParaRPr lang="en-US" sz="2500" kern="1200" dirty="0">
            <a:latin typeface="微软雅黑" panose="020B0503020204020204" pitchFamily="34" charset="-122"/>
            <a:ea typeface="微软雅黑" panose="020B0503020204020204" pitchFamily="34" charset="-122"/>
          </a:endParaRPr>
        </a:p>
      </dsp:txBody>
      <dsp:txXfrm>
        <a:off x="482055" y="327626"/>
        <a:ext cx="7076663" cy="655593"/>
      </dsp:txXfrm>
    </dsp:sp>
    <dsp:sp modelId="{CEAF5CDE-7ACE-4FCC-A6A9-5B276A468D80}">
      <dsp:nvSpPr>
        <dsp:cNvPr id="0" name=""/>
        <dsp:cNvSpPr/>
      </dsp:nvSpPr>
      <dsp:spPr>
        <a:xfrm>
          <a:off x="72309" y="245677"/>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C3902F02-2AE6-4A58-BB25-3B9C3FAF8EF6}">
      <dsp:nvSpPr>
        <dsp:cNvPr id="0" name=""/>
        <dsp:cNvSpPr/>
      </dsp:nvSpPr>
      <dsp:spPr>
        <a:xfrm>
          <a:off x="857922" y="1311187"/>
          <a:ext cx="6700796"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创建带参数的过程</a:t>
          </a:r>
          <a:endParaRPr lang="en-US" sz="2500" kern="1200" dirty="0">
            <a:latin typeface="微软雅黑" panose="020B0503020204020204" pitchFamily="34" charset="-122"/>
            <a:ea typeface="微软雅黑" panose="020B0503020204020204" pitchFamily="34" charset="-122"/>
          </a:endParaRPr>
        </a:p>
      </dsp:txBody>
      <dsp:txXfrm>
        <a:off x="857922" y="1311187"/>
        <a:ext cx="6700796" cy="655593"/>
      </dsp:txXfrm>
    </dsp:sp>
    <dsp:sp modelId="{3E7326FE-E741-4818-8C78-EEA5D4E7ABA7}">
      <dsp:nvSpPr>
        <dsp:cNvPr id="0" name=""/>
        <dsp:cNvSpPr/>
      </dsp:nvSpPr>
      <dsp:spPr>
        <a:xfrm>
          <a:off x="448176" y="1229238"/>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75BFD313-AC52-43A7-8DE6-22731D1F499A}">
      <dsp:nvSpPr>
        <dsp:cNvPr id="0" name=""/>
        <dsp:cNvSpPr/>
      </dsp:nvSpPr>
      <dsp:spPr>
        <a:xfrm>
          <a:off x="857922" y="2294749"/>
          <a:ext cx="6700796"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使用加载宏工具</a:t>
          </a:r>
          <a:endParaRPr lang="en-US" sz="2500" kern="1200" dirty="0">
            <a:latin typeface="微软雅黑" panose="020B0503020204020204" pitchFamily="34" charset="-122"/>
            <a:ea typeface="微软雅黑" panose="020B0503020204020204" pitchFamily="34" charset="-122"/>
          </a:endParaRPr>
        </a:p>
      </dsp:txBody>
      <dsp:txXfrm>
        <a:off x="857922" y="2294749"/>
        <a:ext cx="6700796" cy="655593"/>
      </dsp:txXfrm>
    </dsp:sp>
    <dsp:sp modelId="{5836740A-8E6A-4E3F-B767-0A8666415324}">
      <dsp:nvSpPr>
        <dsp:cNvPr id="0" name=""/>
        <dsp:cNvSpPr/>
      </dsp:nvSpPr>
      <dsp:spPr>
        <a:xfrm>
          <a:off x="448176" y="2212799"/>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6000" sy="106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DAF54921-759C-4AED-8C0D-ADAA7A285196}">
      <dsp:nvSpPr>
        <dsp:cNvPr id="0" name=""/>
        <dsp:cNvSpPr/>
      </dsp:nvSpPr>
      <dsp:spPr>
        <a:xfrm>
          <a:off x="482055" y="3278310"/>
          <a:ext cx="7076663"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课程小结及课后练习</a:t>
          </a:r>
          <a:endParaRPr lang="en-US" sz="2500" kern="1200" dirty="0">
            <a:latin typeface="微软雅黑" panose="020B0503020204020204" pitchFamily="34" charset="-122"/>
            <a:ea typeface="微软雅黑" panose="020B0503020204020204" pitchFamily="34" charset="-122"/>
          </a:endParaRPr>
        </a:p>
      </dsp:txBody>
      <dsp:txXfrm>
        <a:off x="482055" y="3278310"/>
        <a:ext cx="7076663" cy="655593"/>
      </dsp:txXfrm>
    </dsp:sp>
    <dsp:sp modelId="{CB776D93-6AB3-4892-B624-464F0568572C}">
      <dsp:nvSpPr>
        <dsp:cNvPr id="0" name=""/>
        <dsp:cNvSpPr/>
      </dsp:nvSpPr>
      <dsp:spPr>
        <a:xfrm>
          <a:off x="72309" y="3196361"/>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5A1F4-CE3D-475A-8F0D-3165A7F35076}">
      <dsp:nvSpPr>
        <dsp:cNvPr id="0" name=""/>
        <dsp:cNvSpPr/>
      </dsp:nvSpPr>
      <dsp:spPr>
        <a:xfrm>
          <a:off x="0" y="49594"/>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微软雅黑" panose="020B0503020204020204" pitchFamily="34" charset="-122"/>
              <a:ea typeface="微软雅黑" panose="020B0503020204020204" pitchFamily="34" charset="-122"/>
            </a:rPr>
            <a:t>F</a:t>
          </a:r>
          <a:r>
            <a:rPr lang="en-US" altLang="zh-CN" sz="2000" kern="1200" dirty="0" smtClean="0">
              <a:latin typeface="微软雅黑" panose="020B0503020204020204" pitchFamily="34" charset="-122"/>
              <a:ea typeface="微软雅黑" panose="020B0503020204020204" pitchFamily="34" charset="-122"/>
            </a:rPr>
            <a:t>unction A</a:t>
          </a:r>
          <a:r>
            <a:rPr lang="zh-CN" altLang="en-US" sz="2000" kern="1200" dirty="0" smtClean="0">
              <a:latin typeface="微软雅黑" panose="020B0503020204020204" pitchFamily="34" charset="-122"/>
              <a:ea typeface="微软雅黑" panose="020B0503020204020204" pitchFamily="34" charset="-122"/>
            </a:rPr>
            <a:t>（）</a:t>
          </a:r>
          <a:endParaRPr lang="en-US" sz="2000" kern="1200" dirty="0">
            <a:latin typeface="微软雅黑" panose="020B0503020204020204" pitchFamily="34" charset="-122"/>
            <a:ea typeface="微软雅黑" panose="020B0503020204020204" pitchFamily="34" charset="-122"/>
          </a:endParaRPr>
        </a:p>
      </dsp:txBody>
      <dsp:txXfrm>
        <a:off x="30628" y="80222"/>
        <a:ext cx="5332831" cy="566156"/>
      </dsp:txXfrm>
    </dsp:sp>
    <dsp:sp modelId="{D1E44468-22BA-4C64-9EE8-62051F4BFE99}">
      <dsp:nvSpPr>
        <dsp:cNvPr id="0" name=""/>
        <dsp:cNvSpPr/>
      </dsp:nvSpPr>
      <dsp:spPr>
        <a:xfrm>
          <a:off x="0" y="734607"/>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如何创建自定义函数</a:t>
          </a:r>
          <a:endParaRPr lang="en-US" sz="2000" kern="1200" dirty="0">
            <a:latin typeface="微软雅黑" panose="020B0503020204020204" pitchFamily="34" charset="-122"/>
            <a:ea typeface="微软雅黑" panose="020B0503020204020204" pitchFamily="34" charset="-122"/>
          </a:endParaRPr>
        </a:p>
      </dsp:txBody>
      <dsp:txXfrm>
        <a:off x="30628" y="765235"/>
        <a:ext cx="5332831" cy="566156"/>
      </dsp:txXfrm>
    </dsp:sp>
    <dsp:sp modelId="{AD179E1C-9CF4-45E3-8130-F3DF8D449720}">
      <dsp:nvSpPr>
        <dsp:cNvPr id="0" name=""/>
        <dsp:cNvSpPr/>
      </dsp:nvSpPr>
      <dsp:spPr>
        <a:xfrm>
          <a:off x="0" y="1419620"/>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在过程中调用自定义函数</a:t>
          </a:r>
          <a:endParaRPr lang="en-US" sz="2000" kern="1200" dirty="0">
            <a:latin typeface="微软雅黑" panose="020B0503020204020204" pitchFamily="34" charset="-122"/>
            <a:ea typeface="微软雅黑" panose="020B0503020204020204" pitchFamily="34" charset="-122"/>
          </a:endParaRPr>
        </a:p>
      </dsp:txBody>
      <dsp:txXfrm>
        <a:off x="30628" y="1450248"/>
        <a:ext cx="5332831" cy="566156"/>
      </dsp:txXfrm>
    </dsp:sp>
    <dsp:sp modelId="{D8DB81C8-AFC6-4005-B34E-43F62DC06280}">
      <dsp:nvSpPr>
        <dsp:cNvPr id="0" name=""/>
        <dsp:cNvSpPr/>
      </dsp:nvSpPr>
      <dsp:spPr>
        <a:xfrm>
          <a:off x="0" y="2104632"/>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在工作表中调用自定义函数</a:t>
          </a:r>
          <a:endParaRPr lang="en-US" sz="2000" kern="1200" dirty="0">
            <a:latin typeface="微软雅黑" panose="020B0503020204020204" pitchFamily="34" charset="-122"/>
            <a:ea typeface="微软雅黑" panose="020B0503020204020204" pitchFamily="34" charset="-122"/>
          </a:endParaRPr>
        </a:p>
      </dsp:txBody>
      <dsp:txXfrm>
        <a:off x="30628" y="2135260"/>
        <a:ext cx="5332831" cy="5661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36084"/>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为什么要创建带参数的过程</a:t>
          </a:r>
          <a:endParaRPr lang="en-US" sz="2000" kern="1200" dirty="0">
            <a:latin typeface="微软雅黑" panose="020B0503020204020204" pitchFamily="34" charset="-122"/>
            <a:ea typeface="微软雅黑" panose="020B0503020204020204" pitchFamily="34" charset="-122"/>
          </a:endParaRPr>
        </a:p>
      </dsp:txBody>
      <dsp:txXfrm>
        <a:off x="30628" y="66712"/>
        <a:ext cx="5332831" cy="566156"/>
      </dsp:txXfrm>
    </dsp:sp>
    <dsp:sp modelId="{AD179E1C-9CF4-45E3-8130-F3DF8D449720}">
      <dsp:nvSpPr>
        <dsp:cNvPr id="0" name=""/>
        <dsp:cNvSpPr/>
      </dsp:nvSpPr>
      <dsp:spPr>
        <a:xfrm>
          <a:off x="0" y="721096"/>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如何创建带参数的过程</a:t>
          </a:r>
          <a:endParaRPr lang="en-US" sz="2000" kern="1200" dirty="0">
            <a:latin typeface="微软雅黑" panose="020B0503020204020204" pitchFamily="34" charset="-122"/>
            <a:ea typeface="微软雅黑" panose="020B0503020204020204" pitchFamily="34" charset="-122"/>
          </a:endParaRPr>
        </a:p>
      </dsp:txBody>
      <dsp:txXfrm>
        <a:off x="30628" y="751724"/>
        <a:ext cx="5332831" cy="566156"/>
      </dsp:txXfrm>
    </dsp:sp>
    <dsp:sp modelId="{D8DB81C8-AFC6-4005-B34E-43F62DC06280}">
      <dsp:nvSpPr>
        <dsp:cNvPr id="0" name=""/>
        <dsp:cNvSpPr/>
      </dsp:nvSpPr>
      <dsp:spPr>
        <a:xfrm>
          <a:off x="0" y="1406109"/>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调用带参数的过程</a:t>
          </a:r>
          <a:endParaRPr lang="en-US" sz="2000" kern="1200" dirty="0">
            <a:latin typeface="微软雅黑" panose="020B0503020204020204" pitchFamily="34" charset="-122"/>
            <a:ea typeface="微软雅黑" panose="020B0503020204020204" pitchFamily="34" charset="-122"/>
          </a:endParaRPr>
        </a:p>
      </dsp:txBody>
      <dsp:txXfrm>
        <a:off x="30628" y="1436737"/>
        <a:ext cx="5332831" cy="5661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36084"/>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STEP1 </a:t>
          </a:r>
          <a:r>
            <a:rPr lang="zh-CN" altLang="en-US" sz="2000" kern="1200" dirty="0" smtClean="0">
              <a:latin typeface="微软雅黑" panose="020B0503020204020204" pitchFamily="34" charset="-122"/>
              <a:ea typeface="微软雅黑" panose="020B0503020204020204" pitchFamily="34" charset="-122"/>
            </a:rPr>
            <a:t>把代码放在“代码库”里</a:t>
          </a:r>
          <a:endParaRPr lang="en-US" sz="2000" kern="1200" dirty="0">
            <a:latin typeface="微软雅黑" panose="020B0503020204020204" pitchFamily="34" charset="-122"/>
            <a:ea typeface="微软雅黑" panose="020B0503020204020204" pitchFamily="34" charset="-122"/>
          </a:endParaRPr>
        </a:p>
      </dsp:txBody>
      <dsp:txXfrm>
        <a:off x="30628" y="66712"/>
        <a:ext cx="5332831" cy="566156"/>
      </dsp:txXfrm>
    </dsp:sp>
    <dsp:sp modelId="{AD179E1C-9CF4-45E3-8130-F3DF8D449720}">
      <dsp:nvSpPr>
        <dsp:cNvPr id="0" name=""/>
        <dsp:cNvSpPr/>
      </dsp:nvSpPr>
      <dsp:spPr>
        <a:xfrm>
          <a:off x="0" y="721096"/>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STEP2 </a:t>
          </a:r>
          <a:r>
            <a:rPr lang="zh-CN" altLang="en-US" sz="2000" kern="1200" dirty="0" smtClean="0">
              <a:latin typeface="微软雅黑" panose="020B0503020204020204" pitchFamily="34" charset="-122"/>
              <a:ea typeface="微软雅黑" panose="020B0503020204020204" pitchFamily="34" charset="-122"/>
            </a:rPr>
            <a:t>告诉</a:t>
          </a:r>
          <a:r>
            <a:rPr lang="en-US" altLang="zh-CN" sz="2000" kern="1200" dirty="0" smtClean="0">
              <a:latin typeface="微软雅黑" panose="020B0503020204020204" pitchFamily="34" charset="-122"/>
              <a:ea typeface="微软雅黑" panose="020B0503020204020204" pitchFamily="34" charset="-122"/>
            </a:rPr>
            <a:t>Excel</a:t>
          </a:r>
          <a:r>
            <a:rPr lang="zh-CN" altLang="en-US" sz="2000" kern="1200" dirty="0" smtClean="0">
              <a:latin typeface="微软雅黑" panose="020B0503020204020204" pitchFamily="34" charset="-122"/>
              <a:ea typeface="微软雅黑" panose="020B0503020204020204" pitchFamily="34" charset="-122"/>
            </a:rPr>
            <a:t>每次打开文件都加载</a:t>
          </a:r>
          <a:endParaRPr lang="en-US" sz="2000" kern="1200" dirty="0">
            <a:latin typeface="微软雅黑" panose="020B0503020204020204" pitchFamily="34" charset="-122"/>
            <a:ea typeface="微软雅黑" panose="020B0503020204020204" pitchFamily="34" charset="-122"/>
          </a:endParaRPr>
        </a:p>
      </dsp:txBody>
      <dsp:txXfrm>
        <a:off x="30628" y="751724"/>
        <a:ext cx="5332831" cy="566156"/>
      </dsp:txXfrm>
    </dsp:sp>
    <dsp:sp modelId="{D8DB81C8-AFC6-4005-B34E-43F62DC06280}">
      <dsp:nvSpPr>
        <dsp:cNvPr id="0" name=""/>
        <dsp:cNvSpPr/>
      </dsp:nvSpPr>
      <dsp:spPr>
        <a:xfrm>
          <a:off x="0" y="1406109"/>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STEP3 </a:t>
          </a:r>
          <a:r>
            <a:rPr lang="zh-CN" altLang="en-US" sz="2000" kern="1200" dirty="0" smtClean="0">
              <a:latin typeface="微软雅黑" panose="020B0503020204020204" pitchFamily="34" charset="-122"/>
              <a:ea typeface="微软雅黑" panose="020B0503020204020204" pitchFamily="34" charset="-122"/>
            </a:rPr>
            <a:t>设置</a:t>
          </a:r>
          <a:r>
            <a:rPr lang="zh-CN" altLang="en-US" sz="2000" kern="1200" dirty="0" smtClean="0">
              <a:latin typeface="微软雅黑" panose="020B0503020204020204" pitchFamily="34" charset="-122"/>
              <a:ea typeface="微软雅黑" panose="020B0503020204020204" pitchFamily="34" charset="-122"/>
            </a:rPr>
            <a:t>宏按钮   </a:t>
          </a:r>
          <a:endParaRPr lang="en-US" sz="2000" kern="1200" dirty="0">
            <a:latin typeface="微软雅黑" panose="020B0503020204020204" pitchFamily="34" charset="-122"/>
            <a:ea typeface="微软雅黑" panose="020B0503020204020204" pitchFamily="34" charset="-122"/>
          </a:endParaRPr>
        </a:p>
      </dsp:txBody>
      <dsp:txXfrm>
        <a:off x="30628" y="1436737"/>
        <a:ext cx="5332831" cy="5661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E219B1A-AE41-483B-A766-69B9363DDA6A}" type="datetimeFigureOut">
              <a:rPr lang="en-US" smtClean="0"/>
              <a:t>6/10/2016</a:t>
            </a:fld>
            <a:endParaRPr lang="en-US"/>
          </a:p>
        </p:txBody>
      </p:sp>
      <p:sp>
        <p:nvSpPr>
          <p:cNvPr id="8" name="Footer Placeholder 7"/>
          <p:cNvSpPr>
            <a:spLocks noGrp="1"/>
          </p:cNvSpPr>
          <p:nvPr>
            <p:ph type="ftr" sz="quarter" idx="2"/>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51B1278-D92B-4AF3-A9C1-71DD298190CE}" type="datetimeFigureOut">
              <a:rPr lang="en-US" smtClean="0"/>
              <a:t>6/10/2016</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6/10/2016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
        <p:nvSpPr>
          <p:cNvPr id="8"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52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7E676D81-31A8-4300-A0A5-4BF3E97EA9F0}" type="datetime1">
              <a:rPr lang="en-US" altLang="zh-CN" smtClean="0"/>
              <a:t>6/10/2016</a:t>
            </a:fld>
            <a:endParaRPr lang="en-US"/>
          </a:p>
        </p:txBody>
      </p:sp>
      <p:sp>
        <p:nvSpPr>
          <p:cNvPr id="5" name="灯片编号占位符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页眉占位符 5"/>
          <p:cNvSpPr>
            <a:spLocks noGrp="1"/>
          </p:cNvSpPr>
          <p:nvPr>
            <p:ph type="hdr" sz="quarter" idx="12"/>
          </p:nvPr>
        </p:nvSpPr>
        <p:spPr/>
        <p:txBody>
          <a:bodyPr/>
          <a:lstStyle/>
          <a:p>
            <a:r>
              <a:rPr lang="en-US" smtClean="0"/>
              <a:t>Microsoft Office</a:t>
            </a:r>
            <a:endParaRPr lang="en-US" dirty="0"/>
          </a:p>
        </p:txBody>
      </p:sp>
      <p:sp>
        <p:nvSpPr>
          <p:cNvPr id="7" name="页脚占位符 6"/>
          <p:cNvSpPr>
            <a:spLocks noGrp="1"/>
          </p:cNvSpPr>
          <p:nvPr>
            <p:ph type="ftr" sz="quarter" idx="13"/>
          </p:nvPr>
        </p:nvSpPr>
        <p:spPr/>
        <p:txBody>
          <a:body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160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7E676D81-31A8-4300-A0A5-4BF3E97EA9F0}" type="datetime1">
              <a:rPr lang="en-US" altLang="zh-CN" smtClean="0"/>
              <a:t>6/10/2016</a:t>
            </a:fld>
            <a:endParaRPr lang="en-US"/>
          </a:p>
        </p:txBody>
      </p:sp>
      <p:sp>
        <p:nvSpPr>
          <p:cNvPr id="5" name="灯片编号占位符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页眉占位符 5"/>
          <p:cNvSpPr>
            <a:spLocks noGrp="1"/>
          </p:cNvSpPr>
          <p:nvPr>
            <p:ph type="hdr" sz="quarter" idx="12"/>
          </p:nvPr>
        </p:nvSpPr>
        <p:spPr/>
        <p:txBody>
          <a:bodyPr/>
          <a:lstStyle/>
          <a:p>
            <a:r>
              <a:rPr lang="en-US" smtClean="0"/>
              <a:t>Microsoft Office</a:t>
            </a:r>
            <a:endParaRPr lang="en-US" dirty="0"/>
          </a:p>
        </p:txBody>
      </p:sp>
      <p:sp>
        <p:nvSpPr>
          <p:cNvPr id="7" name="页脚占位符 6"/>
          <p:cNvSpPr>
            <a:spLocks noGrp="1"/>
          </p:cNvSpPr>
          <p:nvPr>
            <p:ph type="ftr" sz="quarter" idx="13"/>
          </p:nvPr>
        </p:nvSpPr>
        <p:spPr/>
        <p:txBody>
          <a:body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1608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7E676D81-31A8-4300-A0A5-4BF3E97EA9F0}" type="datetime1">
              <a:rPr lang="en-US" altLang="zh-CN" smtClean="0"/>
              <a:t>6/10/2016</a:t>
            </a:fld>
            <a:endParaRPr lang="en-US"/>
          </a:p>
        </p:txBody>
      </p:sp>
      <p:sp>
        <p:nvSpPr>
          <p:cNvPr id="5" name="灯片编号占位符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页眉占位符 5"/>
          <p:cNvSpPr>
            <a:spLocks noGrp="1"/>
          </p:cNvSpPr>
          <p:nvPr>
            <p:ph type="hdr" sz="quarter" idx="12"/>
          </p:nvPr>
        </p:nvSpPr>
        <p:spPr/>
        <p:txBody>
          <a:bodyPr/>
          <a:lstStyle/>
          <a:p>
            <a:r>
              <a:rPr lang="en-US" smtClean="0"/>
              <a:t>Microsoft Office</a:t>
            </a:r>
            <a:endParaRPr lang="en-US" dirty="0"/>
          </a:p>
        </p:txBody>
      </p:sp>
      <p:sp>
        <p:nvSpPr>
          <p:cNvPr id="7" name="页脚占位符 6"/>
          <p:cNvSpPr>
            <a:spLocks noGrp="1"/>
          </p:cNvSpPr>
          <p:nvPr>
            <p:ph type="ftr" sz="quarter" idx="13"/>
          </p:nvPr>
        </p:nvSpPr>
        <p:spPr/>
        <p:txBody>
          <a:body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1608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CD6E965-A8B4-4E2E-8400-DDBB7CD00AC4}" type="datetime1">
              <a:rPr lang="en-US" smtClean="0"/>
              <a:t>6/10/2016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947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073846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4" name="Rectangle 3"/>
          <p:cNvSpPr/>
          <p:nvPr userDrawn="1"/>
        </p:nvSpPr>
        <p:spPr bwMode="auto">
          <a:xfrm>
            <a:off x="1" y="3897445"/>
            <a:ext cx="12188825" cy="296055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76164" tIns="38082" rIns="76164" bIns="38082" anchor="ctr"/>
          <a:lstStyle/>
          <a:p>
            <a:pPr algn="ctr" defTabSz="761388">
              <a:defRPr/>
            </a:pPr>
            <a:endParaRPr lang="en-US" sz="1500" dirty="0">
              <a:gradFill>
                <a:gsLst>
                  <a:gs pos="0">
                    <a:srgbClr val="FFFFFF"/>
                  </a:gs>
                  <a:gs pos="100000">
                    <a:srgbClr val="FFFFFF"/>
                  </a:gs>
                </a:gsLst>
                <a:lin ang="5400000" scaled="0"/>
              </a:gradFill>
            </a:endParaRPr>
          </a:p>
        </p:txBody>
      </p:sp>
      <p:sp>
        <p:nvSpPr>
          <p:cNvPr id="6" name="Title 1"/>
          <p:cNvSpPr>
            <a:spLocks noGrp="1"/>
          </p:cNvSpPr>
          <p:nvPr>
            <p:ph type="title"/>
          </p:nvPr>
        </p:nvSpPr>
        <p:spPr>
          <a:xfrm>
            <a:off x="422277" y="436418"/>
            <a:ext cx="11398251" cy="484748"/>
          </a:xfrm>
        </p:spPr>
        <p:txBody>
          <a:bodyPr/>
          <a:lstStyle>
            <a:lvl1pPr algn="l" defTabSz="914081" rtl="0" eaLnBrk="1" latinLnBrk="0" hangingPunct="1">
              <a:lnSpc>
                <a:spcPct val="90000"/>
              </a:lnSpc>
              <a:spcBef>
                <a:spcPct val="0"/>
              </a:spcBef>
              <a:buNone/>
              <a:defRPr lang="en-US" sz="3499" b="0" kern="1200" cap="none" spc="0" baseline="0" dirty="0">
                <a:ln w="3175">
                  <a:noFill/>
                </a:ln>
                <a:solidFill>
                  <a:schemeClr val="tx2">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7" name="Text Placeholder 4"/>
          <p:cNvSpPr>
            <a:spLocks noGrp="1"/>
          </p:cNvSpPr>
          <p:nvPr>
            <p:ph type="body" sz="quarter" idx="10"/>
          </p:nvPr>
        </p:nvSpPr>
        <p:spPr>
          <a:xfrm>
            <a:off x="422275" y="1198567"/>
            <a:ext cx="11398250" cy="1988237"/>
          </a:xfrm>
          <a:noFill/>
          <a:ln w="9525">
            <a:noFill/>
            <a:miter lim="800000"/>
            <a:headEnd/>
            <a:tailEnd/>
          </a:ln>
        </p:spPr>
        <p:txBody>
          <a:bodyPr vert="horz" wrap="square" lIns="0" tIns="0" rIns="0" bIns="0" numCol="1" anchor="t" anchorCtr="0" compatLnSpc="1">
            <a:prstTxWarp prst="textNoShape">
              <a:avLst/>
            </a:prstTxWarp>
            <a:spAutoFit/>
          </a:bodyPr>
          <a:lstStyle>
            <a:lvl1pPr marL="380819" indent="-380819">
              <a:buFont typeface="Arial" pitchFamily="34" charset="0"/>
              <a:buChar char="•"/>
              <a:defRPr lang="en-US" dirty="0" smtClean="0"/>
            </a:lvl1pPr>
            <a:lvl2pPr marL="661145" indent="-275036">
              <a:defRPr lang="en-US" baseline="0" dirty="0" smtClean="0"/>
            </a:lvl2pPr>
            <a:lvl3pPr>
              <a:defRPr lang="en-US" baseline="0" dirty="0" smtClean="0"/>
            </a:lvl3pPr>
            <a:lvl4pPr>
              <a:defRPr lang="en-US" baseline="0"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Date Placeholder 3"/>
          <p:cNvSpPr txBox="1">
            <a:spLocks/>
          </p:cNvSpPr>
          <p:nvPr userDrawn="1"/>
        </p:nvSpPr>
        <p:spPr>
          <a:xfrm>
            <a:off x="8458363" y="6521467"/>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10" name="Rectangle 9"/>
          <p:cNvSpPr/>
          <p:nvPr userDrawn="1"/>
        </p:nvSpPr>
        <p:spPr>
          <a:xfrm>
            <a:off x="5527750" y="6521467"/>
            <a:ext cx="1133029"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10734174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8"/>
            <a:ext cx="10972800" cy="1725088"/>
          </a:xfrm>
        </p:spPr>
        <p:txBody>
          <a:bodyPr>
            <a:spAutoFit/>
          </a:bodyPr>
          <a:lstStyle>
            <a:lvl1pPr>
              <a:defRPr>
                <a:latin typeface="Segoe UI"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877640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84" tIns="38092" rIns="76184" bIns="38092" numCol="1" rtlCol="0" anchor="ctr" anchorCtr="0" compatLnSpc="1">
            <a:prstTxWarp prst="textNoShape">
              <a:avLst/>
            </a:prstTxWarp>
          </a:bodyPr>
          <a:lstStyle/>
          <a:p>
            <a:pPr algn="ctr" defTabSz="761616"/>
            <a:endParaRPr lang="en-US" sz="19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txBox="1">
            <a:spLocks/>
          </p:cNvSpPr>
          <p:nvPr userDrawn="1"/>
        </p:nvSpPr>
        <p:spPr>
          <a:xfrm>
            <a:off x="8458363" y="6521465"/>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8" name="Rectangle 7"/>
          <p:cNvSpPr/>
          <p:nvPr userDrawn="1"/>
        </p:nvSpPr>
        <p:spPr>
          <a:xfrm>
            <a:off x="5527750" y="6521465"/>
            <a:ext cx="1133324"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8012882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9987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pic>
        <p:nvPicPr>
          <p:cNvPr id="205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123502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094506"/>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Segoe UI"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198416"/>
            <a:ext cx="5484740" cy="332399"/>
          </a:xfrm>
          <a:prstGeom prst="rect">
            <a:avLst/>
          </a:prstGeom>
        </p:spPr>
        <p:txBody>
          <a:bodyPr>
            <a:noAutofit/>
          </a:bodyPr>
          <a:lstStyle>
            <a:lvl1pPr marL="0" indent="0">
              <a:lnSpc>
                <a:spcPct val="100000"/>
              </a:lnSpc>
              <a:spcBef>
                <a:spcPts val="0"/>
              </a:spcBef>
              <a:buNone/>
              <a:defRPr lang="en-US" sz="2000" kern="1200" spc="0" baseline="0" dirty="0" smtClean="0">
                <a:gradFill>
                  <a:gsLst>
                    <a:gs pos="100000">
                      <a:schemeClr val="bg2"/>
                    </a:gs>
                    <a:gs pos="0">
                      <a:schemeClr val="bg2"/>
                    </a:gs>
                  </a:gsLst>
                  <a:lin ang="5400000" scaled="0"/>
                </a:gradFill>
                <a:latin typeface="Segoe UI" pitchFamily="34" charset="0"/>
                <a:ea typeface="微软雅黑" pitchFamily="34" charset="-122"/>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Tree>
    <p:extLst>
      <p:ext uri="{BB962C8B-B14F-4D97-AF65-F5344CB8AC3E}">
        <p14:creationId xmlns:p14="http://schemas.microsoft.com/office/powerpoint/2010/main" val="11014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1426205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94860" y="6199260"/>
            <a:ext cx="1516869" cy="399979"/>
          </a:xfrm>
          <a:prstGeom prst="rect">
            <a:avLst/>
          </a:prstGeom>
        </p:spPr>
      </p:pic>
    </p:spTree>
    <p:extLst>
      <p:ext uri="{BB962C8B-B14F-4D97-AF65-F5344CB8AC3E}">
        <p14:creationId xmlns:p14="http://schemas.microsoft.com/office/powerpoint/2010/main" val="34047581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265054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861607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793588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46740296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14440520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85921" y="6196903"/>
            <a:ext cx="1525808" cy="402336"/>
          </a:xfrm>
          <a:prstGeom prst="rect">
            <a:avLst/>
          </a:prstGeom>
        </p:spPr>
      </p:pic>
    </p:spTree>
    <p:extLst>
      <p:ext uri="{BB962C8B-B14F-4D97-AF65-F5344CB8AC3E}">
        <p14:creationId xmlns:p14="http://schemas.microsoft.com/office/powerpoint/2010/main" val="31021487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73240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11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
        <p:nvSpPr>
          <p:cNvPr id="4" name="标题 3"/>
          <p:cNvSpPr>
            <a:spLocks noGrp="1"/>
          </p:cNvSpPr>
          <p:nvPr>
            <p:ph type="title"/>
          </p:nvPr>
        </p:nvSpPr>
        <p:spPr>
          <a:xfrm>
            <a:off x="405470" y="244365"/>
            <a:ext cx="5033634" cy="969580"/>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sp>
        <p:nvSpPr>
          <p:cNvPr id="7" name="文本占位符 6"/>
          <p:cNvSpPr>
            <a:spLocks noGrp="1"/>
          </p:cNvSpPr>
          <p:nvPr>
            <p:ph type="body" sz="quarter" idx="10"/>
          </p:nvPr>
        </p:nvSpPr>
        <p:spPr>
          <a:xfrm>
            <a:off x="725213" y="1458309"/>
            <a:ext cx="4319753" cy="4989787"/>
          </a:xfrm>
        </p:spPr>
        <p:txBody>
          <a:bodyPr/>
          <a:lstStyle>
            <a:lvl1pPr marL="0" indent="0" algn="just">
              <a:lnSpc>
                <a:spcPct val="110000"/>
              </a:lnSpc>
              <a:spcBef>
                <a:spcPts val="0"/>
              </a:spcBef>
              <a:buNone/>
              <a:defRPr sz="2400">
                <a:solidFill>
                  <a:schemeClr val="bg1"/>
                </a:solidFill>
              </a:defRPr>
            </a:lvl1pPr>
            <a:lvl2pPr algn="just">
              <a:lnSpc>
                <a:spcPct val="110000"/>
              </a:lnSpc>
              <a:spcBef>
                <a:spcPts val="0"/>
              </a:spcBef>
              <a:defRPr sz="1600">
                <a:solidFill>
                  <a:schemeClr val="bg1"/>
                </a:solidFill>
              </a:defRPr>
            </a:lvl2pPr>
            <a:lvl3pPr algn="just">
              <a:lnSpc>
                <a:spcPct val="110000"/>
              </a:lnSpc>
              <a:spcBef>
                <a:spcPts val="0"/>
              </a:spcBef>
              <a:defRPr sz="1600">
                <a:solidFill>
                  <a:schemeClr val="bg1"/>
                </a:solidFill>
              </a:defRPr>
            </a:lvl3pPr>
            <a:lvl4pPr algn="just">
              <a:lnSpc>
                <a:spcPct val="110000"/>
              </a:lnSpc>
              <a:spcBef>
                <a:spcPts val="0"/>
              </a:spcBef>
              <a:defRPr sz="1400">
                <a:solidFill>
                  <a:schemeClr val="bg1"/>
                </a:solidFill>
              </a:defRPr>
            </a:lvl4pPr>
            <a:lvl5pPr algn="just">
              <a:lnSpc>
                <a:spcPct val="110000"/>
              </a:lnSpc>
              <a:spcBef>
                <a:spcPts val="0"/>
              </a:spcBef>
              <a:defRPr sz="140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3653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95535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98621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50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25390023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7703757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3606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91622737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29595802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1653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ea typeface="微软雅黑" panose="020B0503020204020204" pitchFamily="34" charset="-122"/>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03751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333106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69267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502283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367564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7564404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221328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2174" y="297121"/>
            <a:ext cx="11149013" cy="743404"/>
          </a:xfrm>
          <a:prstGeom prst="rect">
            <a:avLst/>
          </a:prstGeom>
        </p:spPr>
        <p:txBody>
          <a:bodyPr anchor="ctr" anchorCtr="0"/>
          <a:lstStyle>
            <a:lvl1pPr>
              <a:defRPr sz="4800" spc="-300" baseline="0">
                <a:gradFill>
                  <a:gsLst>
                    <a:gs pos="100000">
                      <a:schemeClr val="tx1"/>
                    </a:gs>
                    <a:gs pos="0">
                      <a:schemeClr val="tx1"/>
                    </a:gs>
                  </a:gsLst>
                  <a:lin ang="5400000" scaled="0"/>
                </a:gradFill>
                <a:latin typeface="微软雅黑" panose="020B0503020204020204" pitchFamily="34" charset="-122"/>
                <a:ea typeface="微软雅黑" panose="020B0503020204020204" pitchFamily="34" charset="-122"/>
              </a:defRPr>
            </a:lvl1pPr>
          </a:lstStyle>
          <a:p>
            <a:r>
              <a:rPr lang="en-US" dirty="0" smtClean="0"/>
              <a:t>Click to edit title style</a:t>
            </a:r>
            <a:endParaRPr lang="en-US" dirty="0"/>
          </a:p>
        </p:txBody>
      </p:sp>
    </p:spTree>
    <p:extLst>
      <p:ext uri="{BB962C8B-B14F-4D97-AF65-F5344CB8AC3E}">
        <p14:creationId xmlns:p14="http://schemas.microsoft.com/office/powerpoint/2010/main" val="112701280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4113650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1757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8121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54022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4131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49392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8"/>
            <a:ext cx="11173090" cy="553998"/>
          </a:xfrm>
          <a:prstGeom prst="rect">
            <a:avLst/>
          </a:prstGeom>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2978251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62772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6218" y="5644055"/>
            <a:ext cx="2720923" cy="1276697"/>
          </a:xfrm>
          <a:prstGeom prst="rect">
            <a:avLst/>
          </a:prstGeom>
        </p:spPr>
      </p:pic>
    </p:spTree>
    <p:extLst>
      <p:ext uri="{BB962C8B-B14F-4D97-AF65-F5344CB8AC3E}">
        <p14:creationId xmlns:p14="http://schemas.microsoft.com/office/powerpoint/2010/main" val="137700162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655618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7101986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39301208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18568973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75946607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7331039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bg>
      <p:bgPr>
        <a:solidFill>
          <a:srgbClr val="EB3C00"/>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886149" cy="629092"/>
          </a:xfrm>
        </p:spPr>
        <p:txBody>
          <a:bodyPr anchor="ct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10"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6417" y="5991367"/>
            <a:ext cx="1980724" cy="929385"/>
          </a:xfrm>
          <a:prstGeom prst="rect">
            <a:avLst/>
          </a:prstGeom>
        </p:spPr>
      </p:pic>
    </p:spTree>
    <p:extLst>
      <p:ext uri="{BB962C8B-B14F-4D97-AF65-F5344CB8AC3E}">
        <p14:creationId xmlns:p14="http://schemas.microsoft.com/office/powerpoint/2010/main" val="42045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4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rgbClr val="68217A"/>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940739" cy="629092"/>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7" t="5317" r="4824" b="8129"/>
          <a:stretch/>
        </p:blipFill>
        <p:spPr>
          <a:xfrm>
            <a:off x="10693022" y="6241936"/>
            <a:ext cx="443393" cy="415787"/>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2264" t="5759" r="4060" b="7859"/>
          <a:stretch/>
        </p:blipFill>
        <p:spPr>
          <a:xfrm>
            <a:off x="11178118" y="5951961"/>
            <a:ext cx="450003" cy="414969"/>
          </a:xfrm>
          <a:prstGeom prst="rect">
            <a:avLst/>
          </a:prstGeom>
        </p:spPr>
      </p:pic>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2172" t="5889" r="4369" b="8279"/>
          <a:stretch/>
        </p:blipFill>
        <p:spPr>
          <a:xfrm>
            <a:off x="11650677" y="6241936"/>
            <a:ext cx="448956" cy="412321"/>
          </a:xfrm>
          <a:prstGeom prst="rect">
            <a:avLst/>
          </a:prstGeom>
        </p:spPr>
      </p:pic>
    </p:spTree>
    <p:extLst>
      <p:ext uri="{BB962C8B-B14F-4D97-AF65-F5344CB8AC3E}">
        <p14:creationId xmlns:p14="http://schemas.microsoft.com/office/powerpoint/2010/main" val="263224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49927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45070895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91366136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9142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07332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4552772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52994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507868" y="1052736"/>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2785389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9596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254261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3.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140" r:id="rId2"/>
    <p:sldLayoutId id="2147484193" r:id="rId3"/>
    <p:sldLayoutId id="2147484163" r:id="rId4"/>
    <p:sldLayoutId id="2147484141" r:id="rId5"/>
    <p:sldLayoutId id="2147484164" r:id="rId6"/>
    <p:sldLayoutId id="2147484196" r:id="rId7"/>
    <p:sldLayoutId id="2147484142" r:id="rId8"/>
    <p:sldLayoutId id="2147484143" r:id="rId9"/>
    <p:sldLayoutId id="2147484092" r:id="rId10"/>
    <p:sldLayoutId id="2147484144" r:id="rId11"/>
    <p:sldLayoutId id="2147484148" r:id="rId12"/>
    <p:sldLayoutId id="2147484093" r:id="rId13"/>
    <p:sldLayoutId id="2147484096" r:id="rId14"/>
    <p:sldLayoutId id="2147484145" r:id="rId15"/>
    <p:sldLayoutId id="2147484194" r:id="rId16"/>
    <p:sldLayoutId id="2147484197" r:id="rId17"/>
    <p:sldLayoutId id="2147484231"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Segoe UI Light"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Segoe UI Light"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62456" y="5762715"/>
            <a:ext cx="2103121" cy="986815"/>
          </a:xfrm>
          <a:prstGeom prst="rect">
            <a:avLst/>
          </a:prstGeom>
        </p:spPr>
      </p:pic>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407841711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324192" y="5206735"/>
            <a:ext cx="3652949" cy="1714017"/>
          </a:xfrm>
          <a:prstGeom prst="rect">
            <a:avLst/>
          </a:prstGeom>
        </p:spPr>
      </p:pic>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solidFill>
                  <a:srgbClr val="FFFFFF"/>
                </a:solidFill>
              </a:rPr>
              <a:t>微软机密文档，仅限在微软内部使用</a:t>
            </a:r>
          </a:p>
        </p:txBody>
      </p:sp>
    </p:spTree>
    <p:extLst>
      <p:ext uri="{BB962C8B-B14F-4D97-AF65-F5344CB8AC3E}">
        <p14:creationId xmlns:p14="http://schemas.microsoft.com/office/powerpoint/2010/main" val="1113117172"/>
      </p:ext>
    </p:extLst>
  </p:cSld>
  <p:clrMap bg1="dk1" tx1="lt1" bg2="dk2" tx2="lt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gradFill>
                  <a:gsLst>
                    <a:gs pos="2917">
                      <a:srgbClr val="797A7D"/>
                    </a:gs>
                    <a:gs pos="95000">
                      <a:srgbClr val="797A7D"/>
                    </a:gs>
                  </a:gsLst>
                  <a:lin ang="5400000" scaled="0"/>
                </a:gradFill>
              </a:rPr>
              <a:t>微软机密文档，仅限在微软内部使用</a:t>
            </a:r>
          </a:p>
        </p:txBody>
      </p:sp>
      <p:pic>
        <p:nvPicPr>
          <p:cNvPr id="5"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621462939"/>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 y="0"/>
            <a:ext cx="12188825" cy="6858000"/>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2" y="1655379"/>
            <a:ext cx="29686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84" y="2481347"/>
            <a:ext cx="1036478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9466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30602" y="1952297"/>
            <a:ext cx="4902639" cy="1178442"/>
          </a:xfrm>
        </p:spPr>
        <p:txBody>
          <a:bodyPr/>
          <a:lstStyle/>
          <a:p>
            <a:pPr lvl="0"/>
            <a:r>
              <a:rPr lang="en-US" altLang="zh-CN" sz="6600" b="1" dirty="0" smtClean="0">
                <a:latin typeface="Arial Unicode MS" pitchFamily="34" charset="-122"/>
                <a:ea typeface="Arial Unicode MS" pitchFamily="34" charset="-122"/>
                <a:cs typeface="Arial Unicode MS" pitchFamily="34" charset="-122"/>
              </a:rPr>
              <a:t>Thank You</a:t>
            </a:r>
            <a:endParaRPr lang="zh-CN" altLang="zh-CN" sz="66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18594748"/>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623" y="1533522"/>
            <a:ext cx="6107247" cy="2865610"/>
          </a:xfrm>
          <a:prstGeom prst="rect">
            <a:avLst/>
          </a:prstGeom>
        </p:spPr>
      </p:pic>
    </p:spTree>
    <p:extLst>
      <p:ext uri="{BB962C8B-B14F-4D97-AF65-F5344CB8AC3E}">
        <p14:creationId xmlns:p14="http://schemas.microsoft.com/office/powerpoint/2010/main" val="317840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4382" y="2011842"/>
            <a:ext cx="10237787" cy="997196"/>
          </a:xfrm>
        </p:spPr>
        <p:txBody>
          <a:bodyPr/>
          <a:lstStyle/>
          <a:p>
            <a:pPr>
              <a:lnSpc>
                <a:spcPts val="7600"/>
              </a:lnSpc>
              <a:spcBef>
                <a:spcPts val="0"/>
              </a:spcBef>
            </a:pPr>
            <a:r>
              <a:rPr lang="en-US" altLang="zh-CN" sz="3600" dirty="0" smtClean="0"/>
              <a:t>Excel VBA</a:t>
            </a:r>
            <a:r>
              <a:rPr lang="zh-CN" altLang="en-US" sz="3600" dirty="0" smtClean="0"/>
              <a:t>视频教程 </a:t>
            </a:r>
            <a:r>
              <a:rPr lang="en-US" altLang="zh-CN" sz="3600" dirty="0" smtClean="0"/>
              <a:t>09</a:t>
            </a:r>
            <a:r>
              <a:rPr lang="en-US" altLang="zh-CN" dirty="0" smtClean="0"/>
              <a:t/>
            </a:r>
            <a:br>
              <a:rPr lang="en-US" altLang="zh-CN" dirty="0" smtClean="0"/>
            </a:br>
            <a:r>
              <a:rPr lang="zh-CN" altLang="en-US" sz="5400" b="1" dirty="0">
                <a:latin typeface="Arial Unicode MS" pitchFamily="34" charset="-122"/>
                <a:ea typeface="Arial Unicode MS" pitchFamily="34" charset="-122"/>
                <a:cs typeface="Arial Unicode MS" pitchFamily="34" charset="-122"/>
              </a:rPr>
              <a:t>自定义函数和带参数的过程</a:t>
            </a:r>
            <a:endParaRPr lang="en-US" sz="5400" i="1" dirty="0"/>
          </a:p>
        </p:txBody>
      </p:sp>
      <p:sp>
        <p:nvSpPr>
          <p:cNvPr id="5" name="Text Placeholder 4"/>
          <p:cNvSpPr>
            <a:spLocks noGrp="1"/>
          </p:cNvSpPr>
          <p:nvPr>
            <p:ph type="body" sz="quarter" idx="12"/>
          </p:nvPr>
        </p:nvSpPr>
        <p:spPr>
          <a:xfrm>
            <a:off x="1032552" y="4466269"/>
            <a:ext cx="7680340" cy="374046"/>
          </a:xfrm>
        </p:spPr>
        <p:txBody>
          <a:bodyPr/>
          <a:lstStyle/>
          <a:p>
            <a:r>
              <a:rPr lang="zh-CN" altLang="en-US" sz="4000" dirty="0" smtClean="0"/>
              <a:t>王佩丰</a:t>
            </a:r>
            <a:endParaRPr lang="en-US" altLang="zh-CN" sz="4000" dirty="0" smtClean="0"/>
          </a:p>
          <a:p>
            <a:r>
              <a:rPr lang="en-US" altLang="zh-CN" sz="2400" dirty="0" smtClean="0"/>
              <a:t>MVP </a:t>
            </a:r>
            <a:r>
              <a:rPr lang="zh-CN" altLang="en-US" sz="2400" dirty="0" smtClean="0"/>
              <a:t>微软最有价值专家</a:t>
            </a:r>
            <a:endParaRPr lang="en-US" altLang="zh-CN" sz="2400" dirty="0" smtClean="0"/>
          </a:p>
          <a:p>
            <a:r>
              <a:rPr lang="en-US" sz="2400" dirty="0" smtClean="0"/>
              <a:t>MCT </a:t>
            </a:r>
            <a:r>
              <a:rPr lang="zh-CN" altLang="en-US" sz="2400" dirty="0" smtClean="0"/>
              <a:t>微软认证讲师</a:t>
            </a:r>
            <a:endParaRPr lang="en-US" sz="2400" dirty="0" smtClean="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议程</a:t>
            </a:r>
            <a:endParaRPr lang="en-US" dirty="0"/>
          </a:p>
        </p:txBody>
      </p:sp>
      <p:graphicFrame>
        <p:nvGraphicFramePr>
          <p:cNvPr id="5" name="图示 4"/>
          <p:cNvGraphicFramePr/>
          <p:nvPr>
            <p:extLst>
              <p:ext uri="{D42A27DB-BD31-4B8C-83A1-F6EECF244321}">
                <p14:modId xmlns:p14="http://schemas.microsoft.com/office/powerpoint/2010/main" val="3373685987"/>
              </p:ext>
            </p:extLst>
          </p:nvPr>
        </p:nvGraphicFramePr>
        <p:xfrm>
          <a:off x="2173360" y="1398289"/>
          <a:ext cx="7617026" cy="4261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4574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创建自定义函数</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649512448"/>
              </p:ext>
            </p:extLst>
          </p:nvPr>
        </p:nvGraphicFramePr>
        <p:xfrm>
          <a:off x="6177802" y="531187"/>
          <a:ext cx="5394087" cy="2781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3774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创建带参数的过程</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64846505"/>
              </p:ext>
            </p:extLst>
          </p:nvPr>
        </p:nvGraphicFramePr>
        <p:xfrm>
          <a:off x="6177802" y="538682"/>
          <a:ext cx="5394087" cy="20696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3940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让代码可以在所有文件中运行</a:t>
            </a:r>
            <a:r>
              <a:rPr lang="en-US" altLang="zh-CN" dirty="0" smtClean="0">
                <a:latin typeface="微软雅黑" panose="020B0503020204020204" pitchFamily="34" charset="-122"/>
              </a:rPr>
              <a:t>-</a:t>
            </a:r>
            <a:r>
              <a:rPr lang="zh-CN" altLang="en-US" dirty="0" smtClean="0">
                <a:latin typeface="微软雅黑" panose="020B0503020204020204" pitchFamily="34" charset="-122"/>
              </a:rPr>
              <a:t>使用加载宏工具</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3840780401"/>
              </p:ext>
            </p:extLst>
          </p:nvPr>
        </p:nvGraphicFramePr>
        <p:xfrm>
          <a:off x="6177802" y="538682"/>
          <a:ext cx="5394087" cy="20696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866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17927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本节演示案例</a:t>
            </a:r>
          </a:p>
        </p:txBody>
      </p:sp>
      <p:sp>
        <p:nvSpPr>
          <p:cNvPr id="8" name="TextBox 7"/>
          <p:cNvSpPr txBox="1"/>
          <p:nvPr/>
        </p:nvSpPr>
        <p:spPr>
          <a:xfrm>
            <a:off x="1011770" y="1888761"/>
            <a:ext cx="10013495" cy="4257206"/>
          </a:xfrm>
          <a:prstGeom prst="rect">
            <a:avLst/>
          </a:prstGeom>
          <a:noFill/>
        </p:spPr>
        <p:txBody>
          <a:bodyPr wrap="square" lIns="0" tIns="0" rIns="0" bIns="0" rtlCol="0">
            <a:noAutofit/>
          </a:bodyPr>
          <a:lstStyle/>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创建自定义函数</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计算美金</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创建自定义函数</a:t>
            </a:r>
            <a:r>
              <a:rPr lang="en-US" altLang="zh-CN"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计算性别</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创建自定义函数</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转化</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日期</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创建带参数的过程</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新建工作表并命名</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加载宏</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表格拆分为文件</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加载宏</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表格拆分到多表</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61405949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3585597"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需要理解并记住写法的概念</a:t>
            </a:r>
          </a:p>
        </p:txBody>
      </p:sp>
      <p:sp>
        <p:nvSpPr>
          <p:cNvPr id="11" name="TextBox 10"/>
          <p:cNvSpPr txBox="1"/>
          <p:nvPr/>
        </p:nvSpPr>
        <p:spPr>
          <a:xfrm>
            <a:off x="1011771" y="3740445"/>
            <a:ext cx="20915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需要理解的概念</a:t>
            </a:r>
          </a:p>
        </p:txBody>
      </p:sp>
      <p:sp>
        <p:nvSpPr>
          <p:cNvPr id="13" name="TextBox 12"/>
          <p:cNvSpPr txBox="1"/>
          <p:nvPr/>
        </p:nvSpPr>
        <p:spPr>
          <a:xfrm>
            <a:off x="1011771" y="1888761"/>
            <a:ext cx="4429660" cy="1661993"/>
          </a:xfrm>
          <a:prstGeom prst="rect">
            <a:avLst/>
          </a:prstGeom>
          <a:noFill/>
        </p:spPr>
        <p:txBody>
          <a:bodyPr wrap="square" lIns="0" tIns="0" rIns="0" bIns="0" rtlCol="0">
            <a:noAutofit/>
          </a:bodyPr>
          <a:lstStyle/>
          <a:p>
            <a:pPr>
              <a:lnSpc>
                <a:spcPct val="150000"/>
              </a:lnSpc>
            </a:pP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Function ZMJ()</a:t>
            </a:r>
          </a:p>
        </p:txBody>
      </p:sp>
      <p:sp>
        <p:nvSpPr>
          <p:cNvPr id="15" name="TextBox 14"/>
          <p:cNvSpPr txBox="1"/>
          <p:nvPr/>
        </p:nvSpPr>
        <p:spPr>
          <a:xfrm>
            <a:off x="1011770" y="4418377"/>
            <a:ext cx="9976019" cy="1246495"/>
          </a:xfrm>
          <a:prstGeom prst="rect">
            <a:avLst/>
          </a:prstGeom>
          <a:noFill/>
        </p:spPr>
        <p:txBody>
          <a:bodyPr wrap="square" lIns="0" tIns="0" rIns="0" bIns="0" rtlCol="0">
            <a:spAutoFit/>
          </a:bodyPr>
          <a:lstStyle/>
          <a:p>
            <a:pPr>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什么是函数 </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为什么要有带参数的过程，带参数的过程如何调用</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如何设置加载宏</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p:txBody>
      </p:sp>
    </p:spTree>
    <p:extLst>
      <p:ext uri="{BB962C8B-B14F-4D97-AF65-F5344CB8AC3E}">
        <p14:creationId xmlns:p14="http://schemas.microsoft.com/office/powerpoint/2010/main" val="216616405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课后练习</a:t>
            </a:r>
            <a:endParaRPr lang="zh-CN" altLang="en-US" dirty="0"/>
          </a:p>
        </p:txBody>
      </p:sp>
      <p:sp>
        <p:nvSpPr>
          <p:cNvPr id="7" name="TextBox 6"/>
          <p:cNvSpPr txBox="1"/>
          <p:nvPr/>
        </p:nvSpPr>
        <p:spPr>
          <a:xfrm>
            <a:off x="1011771" y="1257100"/>
            <a:ext cx="896399"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思考题</a:t>
            </a:r>
          </a:p>
        </p:txBody>
      </p:sp>
      <p:sp>
        <p:nvSpPr>
          <p:cNvPr id="13" name="TextBox 12"/>
          <p:cNvSpPr txBox="1"/>
          <p:nvPr/>
        </p:nvSpPr>
        <p:spPr>
          <a:xfrm>
            <a:off x="1011770" y="1888761"/>
            <a:ext cx="10013495" cy="4257206"/>
          </a:xfrm>
          <a:prstGeom prst="rect">
            <a:avLst/>
          </a:prstGeom>
          <a:noFill/>
        </p:spPr>
        <p:txBody>
          <a:bodyPr wrap="square" lIns="0" tIns="0" rIns="0" bIns="0" rtlCol="0">
            <a:noAutofit/>
          </a:bodyPr>
          <a:lstStyle/>
          <a:p>
            <a:pPr>
              <a:lnSpc>
                <a:spcPct val="150000"/>
              </a:lnSpc>
            </a:pPr>
            <a:r>
              <a:rPr lang="zh-CN" altLang="en-US" sz="2400" b="1" spc="-70" dirty="0" smtClean="0">
                <a:gradFill>
                  <a:gsLst>
                    <a:gs pos="2917">
                      <a:schemeClr val="bg2"/>
                    </a:gs>
                    <a:gs pos="95000">
                      <a:schemeClr val="bg2"/>
                    </a:gs>
                  </a:gsLst>
                  <a:lin ang="5400000" scaled="0"/>
                </a:gradFill>
                <a:latin typeface="微软雅黑" pitchFamily="34" charset="-122"/>
                <a:ea typeface="微软雅黑" pitchFamily="34" charset="-122"/>
              </a:rPr>
              <a:t>问题：</a:t>
            </a:r>
            <a:endPar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b="1" spc="-70" dirty="0">
                <a:gradFill>
                  <a:gsLst>
                    <a:gs pos="2917">
                      <a:schemeClr val="bg2"/>
                    </a:gs>
                    <a:gs pos="95000">
                      <a:schemeClr val="bg2"/>
                    </a:gs>
                  </a:gsLst>
                  <a:lin ang="5400000" scaled="0"/>
                </a:gradFill>
                <a:latin typeface="微软雅黑" pitchFamily="34" charset="-122"/>
                <a:ea typeface="微软雅黑" pitchFamily="34" charset="-122"/>
              </a:rPr>
              <a:t>	</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当我们把一段看似完善、可以顺利执行的代码设置为加载宏的时候，需要注意哪些东西，直接把代码设置为加载宏就可以了吗？</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rPr>
              <a:t>	</a:t>
            </a:r>
            <a:r>
              <a:rPr lang="zh-CN" altLang="en-US" sz="2400" spc="-70" dirty="0">
                <a:gradFill>
                  <a:gsLst>
                    <a:gs pos="2917">
                      <a:schemeClr val="bg2"/>
                    </a:gs>
                    <a:gs pos="95000">
                      <a:schemeClr val="bg2"/>
                    </a:gs>
                  </a:gsLst>
                  <a:lin ang="5400000" scaled="0"/>
                </a:gradFill>
                <a:latin typeface="微软雅黑" pitchFamily="34" charset="-122"/>
                <a:ea typeface="微软雅黑" pitchFamily="34" charset="-122"/>
              </a:rPr>
              <a:t>将“思考题</a:t>
            </a:r>
            <a:r>
              <a:rPr lang="en-US" altLang="zh-CN" sz="2400" spc="-70" dirty="0">
                <a:gradFill>
                  <a:gsLst>
                    <a:gs pos="2917">
                      <a:schemeClr val="bg2"/>
                    </a:gs>
                    <a:gs pos="95000">
                      <a:schemeClr val="bg2"/>
                    </a:gs>
                  </a:gsLst>
                  <a:lin ang="5400000" scaled="0"/>
                </a:gradFill>
                <a:latin typeface="微软雅黑" pitchFamily="34" charset="-122"/>
                <a:ea typeface="微软雅黑" pitchFamily="34" charset="-122"/>
              </a:rPr>
              <a:t>-</a:t>
            </a:r>
            <a:r>
              <a:rPr lang="zh-CN" altLang="en-US" sz="2400" spc="-70" dirty="0">
                <a:gradFill>
                  <a:gsLst>
                    <a:gs pos="2917">
                      <a:schemeClr val="bg2"/>
                    </a:gs>
                    <a:gs pos="95000">
                      <a:schemeClr val="bg2"/>
                    </a:gs>
                  </a:gsLst>
                  <a:lin ang="5400000" scaled="0"/>
                </a:gradFill>
                <a:latin typeface="微软雅黑" pitchFamily="34" charset="-122"/>
                <a:ea typeface="微软雅黑" pitchFamily="34" charset="-122"/>
              </a:rPr>
              <a:t>拆分多表 加载</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宏”中的数据拆分到多表的代码设置为加载宏。</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spc="-70" dirty="0">
                <a:gradFill>
                  <a:gsLst>
                    <a:gs pos="2917">
                      <a:schemeClr val="bg2"/>
                    </a:gs>
                    <a:gs pos="95000">
                      <a:schemeClr val="bg2"/>
                    </a:gs>
                  </a:gsLst>
                  <a:lin ang="5400000" scaled="0"/>
                </a:gradFill>
                <a:latin typeface="微软雅黑" pitchFamily="34" charset="-122"/>
                <a:ea typeface="微软雅黑" pitchFamily="34" charset="-122"/>
              </a:rPr>
              <a:t>	</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原则“对事不对人”！</a:t>
            </a:r>
            <a:endParaRPr lang="zh-CN" altLang="en-US" sz="2400" spc="-70" dirty="0">
              <a:gradFill>
                <a:gsLst>
                  <a:gs pos="2917">
                    <a:schemeClr val="bg2"/>
                  </a:gs>
                  <a:gs pos="95000">
                    <a:schemeClr val="bg2"/>
                  </a:gs>
                </a:gsLst>
                <a:lin ang="5400000" scaled="0"/>
              </a:gradFill>
              <a:latin typeface="微软雅黑" pitchFamily="34" charset="-122"/>
              <a:ea typeface="微软雅黑" pitchFamily="34" charset="-122"/>
            </a:endParaRPr>
          </a:p>
        </p:txBody>
      </p:sp>
    </p:spTree>
    <p:extLst>
      <p:ext uri="{BB962C8B-B14F-4D97-AF65-F5344CB8AC3E}">
        <p14:creationId xmlns:p14="http://schemas.microsoft.com/office/powerpoint/2010/main" val="374543438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1_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Office 2013">
      <a:majorFont>
        <a:latin typeface="Calibri"/>
        <a:ea typeface="微软雅黑"/>
        <a:cs typeface=""/>
      </a:majorFont>
      <a:minorFont>
        <a:latin typeface="Calibri"/>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812</Words>
  <Application>Microsoft Office PowerPoint</Application>
  <PresentationFormat>自定义</PresentationFormat>
  <Paragraphs>69</Paragraphs>
  <Slides>11</Slides>
  <Notes>5</Notes>
  <HiddenSlides>0</HiddenSlides>
  <MMClips>0</MMClips>
  <ScaleCrop>false</ScaleCrop>
  <HeadingPairs>
    <vt:vector size="4" baseType="variant">
      <vt:variant>
        <vt:lpstr>主题</vt:lpstr>
      </vt:variant>
      <vt:variant>
        <vt:i4>5</vt:i4>
      </vt:variant>
      <vt:variant>
        <vt:lpstr>幻灯片标题</vt:lpstr>
      </vt:variant>
      <vt:variant>
        <vt:i4>11</vt:i4>
      </vt:variant>
    </vt:vector>
  </HeadingPairs>
  <TitlesOfParts>
    <vt:vector size="16" baseType="lpstr">
      <vt:lpstr>5-30055_Office Template 2012 - 16x9 - White Background</vt:lpstr>
      <vt:lpstr>5-30055_Office Template 2012 - 16x9 - Colored Accent Slides</vt:lpstr>
      <vt:lpstr>1_5-30055_Office Template 2012 - 16x9 - White Background</vt:lpstr>
      <vt:lpstr>1_5-30055_Office Template 2012 - 16x9 - Colored Accent Slides</vt:lpstr>
      <vt:lpstr>2_5-30055_Office Template 2012 - 16x9 - White Background</vt:lpstr>
      <vt:lpstr>PowerPoint 演示文稿</vt:lpstr>
      <vt:lpstr>Excel VBA视频教程 09 自定义函数和带参数的过程</vt:lpstr>
      <vt:lpstr>议程</vt:lpstr>
      <vt:lpstr>PowerPoint 演示文稿</vt:lpstr>
      <vt:lpstr>PowerPoint 演示文稿</vt:lpstr>
      <vt:lpstr>PowerPoint 演示文稿</vt:lpstr>
      <vt:lpstr>课程小结</vt:lpstr>
      <vt:lpstr>课程小结</vt:lpstr>
      <vt:lpstr>课后练习</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2013-01-07T17:42:47Z</dcterms:created>
  <dcterms:modified xsi:type="dcterms:W3CDTF">2016-06-10T08:13:55Z</dcterms:modified>
</cp:coreProperties>
</file>