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5"/>
  </p:notesMasterIdLst>
  <p:handoutMasterIdLst>
    <p:handoutMasterId r:id="rId16"/>
  </p:handoutMasterIdLst>
  <p:sldIdLst>
    <p:sldId id="1141" r:id="rId6"/>
    <p:sldId id="648" r:id="rId7"/>
    <p:sldId id="1119" r:id="rId8"/>
    <p:sldId id="1139" r:id="rId9"/>
    <p:sldId id="1140" r:id="rId10"/>
    <p:sldId id="1129" r:id="rId11"/>
    <p:sldId id="1125" r:id="rId12"/>
    <p:sldId id="1118" r:id="rId13"/>
    <p:sldId id="1106" r:id="rId14"/>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41"/>
            <p14:sldId id="648"/>
            <p14:sldId id="1119"/>
            <p14:sldId id="1139"/>
            <p14:sldId id="1140"/>
            <p14:sldId id="1129"/>
            <p14:sldId id="1125"/>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84780" autoAdjust="0"/>
  </p:normalViewPr>
  <p:slideViewPr>
    <p:cSldViewPr snapToGrid="0">
      <p:cViewPr varScale="1">
        <p:scale>
          <a:sx n="60" d="100"/>
          <a:sy n="60" d="100"/>
        </p:scale>
        <p:origin x="-1092"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认识</a:t>
          </a:r>
          <a:r>
            <a:rPr lang="en-US" altLang="zh-CN" dirty="0" smtClean="0">
              <a:latin typeface="微软雅黑" panose="020B0503020204020204" pitchFamily="34" charset="-122"/>
              <a:ea typeface="微软雅黑" panose="020B0503020204020204" pitchFamily="34" charset="-122"/>
            </a:rPr>
            <a:t>VBA</a:t>
          </a:r>
          <a:r>
            <a:rPr lang="zh-CN" altLang="en-US" dirty="0" smtClean="0">
              <a:latin typeface="微软雅黑" panose="020B0503020204020204" pitchFamily="34" charset="-122"/>
              <a:ea typeface="微软雅黑" panose="020B0503020204020204" pitchFamily="34" charset="-122"/>
            </a:rPr>
            <a:t>数组及常用操作</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数组应用实例解析</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3">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734D8BBD-9027-40D1-9DF9-925E3FDFBBC2}"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4468DE0D-DDDA-4E6B-BBCF-85739DC8DEC9}"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DFAA99B6-80B4-4222-8053-CE82A21960A7}" type="presOf" srcId="{8E92C0D9-568C-4A11-8A3B-5D3848C5C6DA}" destId="{734D8BBD-9027-40D1-9DF9-925E3FDFBBC2}"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0EFFDFA3-5B6C-4DED-87D7-4D7646DA2C7D}" type="presOf" srcId="{88FE1D54-FA3C-4E4D-8F43-65C9564CC64B}" destId="{BC9B1693-3E06-4F06-9695-14DAB2F73F1E}" srcOrd="0" destOrd="0" presId="urn:microsoft.com/office/officeart/2008/layout/VerticalCurvedList"/>
    <dgm:cxn modelId="{FB08DED4-50CE-4971-B0ED-C354E8A7D657}" srcId="{9B66F7CD-5C02-4D59-AB56-2CAC8D173266}" destId="{8E92C0D9-568C-4A11-8A3B-5D3848C5C6DA}" srcOrd="2" destOrd="0" parTransId="{4A3E0598-85AC-4DEF-B795-E0C4A45FA9F6}" sibTransId="{E7AA48B2-4F81-4D45-BD09-89A19E1241CF}"/>
    <dgm:cxn modelId="{585E8266-0F52-4DE4-937E-EE65AC9CA957}" type="presOf" srcId="{DD82D004-AE8A-4961-B842-7D381142C71F}" destId="{C3902F02-2AE6-4A58-BB25-3B9C3FAF8EF6}" srcOrd="0" destOrd="0" presId="urn:microsoft.com/office/officeart/2008/layout/VerticalCurvedList"/>
    <dgm:cxn modelId="{3DD7A374-0BAB-428C-B006-2C18E2F96048}" type="presOf" srcId="{4E6641FE-B5F4-4A19-BC20-253655F34A22}" destId="{A525391E-456B-4FB1-8D96-4E0DC43C643B}" srcOrd="0" destOrd="0" presId="urn:microsoft.com/office/officeart/2008/layout/VerticalCurvedList"/>
    <dgm:cxn modelId="{A033CD0E-63A5-4152-8728-020B55058CDE}"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837070CA-B80F-4E94-8C99-516B0E951D91}" type="presParOf" srcId="{5A16059F-BD97-4ECE-AD88-D729903EFB0B}" destId="{73FB3BB1-EC19-4D4B-AB5E-472D8AB9ED7D}" srcOrd="0" destOrd="0" presId="urn:microsoft.com/office/officeart/2008/layout/VerticalCurvedList"/>
    <dgm:cxn modelId="{0AA76C82-4F0C-4278-A730-3D164DA220B4}" type="presParOf" srcId="{73FB3BB1-EC19-4D4B-AB5E-472D8AB9ED7D}" destId="{D0D916AE-B745-4633-B174-DB8009A47EC6}" srcOrd="0" destOrd="0" presId="urn:microsoft.com/office/officeart/2008/layout/VerticalCurvedList"/>
    <dgm:cxn modelId="{71501776-2F30-42F7-86FD-338B78B0C86A}" type="presParOf" srcId="{D0D916AE-B745-4633-B174-DB8009A47EC6}" destId="{EA6797E9-516D-4B07-B076-038E980C99BC}" srcOrd="0" destOrd="0" presId="urn:microsoft.com/office/officeart/2008/layout/VerticalCurvedList"/>
    <dgm:cxn modelId="{17567519-F111-40E5-814D-A8B2036046C2}" type="presParOf" srcId="{D0D916AE-B745-4633-B174-DB8009A47EC6}" destId="{BC9B1693-3E06-4F06-9695-14DAB2F73F1E}" srcOrd="1" destOrd="0" presId="urn:microsoft.com/office/officeart/2008/layout/VerticalCurvedList"/>
    <dgm:cxn modelId="{397A1BB0-3B86-416C-832D-D198636F403D}" type="presParOf" srcId="{D0D916AE-B745-4633-B174-DB8009A47EC6}" destId="{FFB346DC-967C-4B24-981F-A5C2F8E1857D}" srcOrd="2" destOrd="0" presId="urn:microsoft.com/office/officeart/2008/layout/VerticalCurvedList"/>
    <dgm:cxn modelId="{4FAAB231-86A7-4ECA-BD9B-461FFD7EB8CC}" type="presParOf" srcId="{D0D916AE-B745-4633-B174-DB8009A47EC6}" destId="{61D1397A-EFB0-4EC7-98B0-FD5269F6E264}" srcOrd="3" destOrd="0" presId="urn:microsoft.com/office/officeart/2008/layout/VerticalCurvedList"/>
    <dgm:cxn modelId="{B00FA330-6AE4-4A9A-ACA5-3E471B75D1B8}" type="presParOf" srcId="{73FB3BB1-EC19-4D4B-AB5E-472D8AB9ED7D}" destId="{A525391E-456B-4FB1-8D96-4E0DC43C643B}" srcOrd="1" destOrd="0" presId="urn:microsoft.com/office/officeart/2008/layout/VerticalCurvedList"/>
    <dgm:cxn modelId="{73B48CEC-2567-417E-9842-913AE7932B25}" type="presParOf" srcId="{73FB3BB1-EC19-4D4B-AB5E-472D8AB9ED7D}" destId="{A017A3E4-7C5F-4DED-9180-4076C050316B}" srcOrd="2" destOrd="0" presId="urn:microsoft.com/office/officeart/2008/layout/VerticalCurvedList"/>
    <dgm:cxn modelId="{19B838C7-2317-451D-8992-53D845A7390E}" type="presParOf" srcId="{A017A3E4-7C5F-4DED-9180-4076C050316B}" destId="{CEAF5CDE-7ACE-4FCC-A6A9-5B276A468D80}" srcOrd="0" destOrd="0" presId="urn:microsoft.com/office/officeart/2008/layout/VerticalCurvedList"/>
    <dgm:cxn modelId="{25E13805-8366-4F01-9F79-BF3C54592C62}" type="presParOf" srcId="{73FB3BB1-EC19-4D4B-AB5E-472D8AB9ED7D}" destId="{C3902F02-2AE6-4A58-BB25-3B9C3FAF8EF6}" srcOrd="3" destOrd="0" presId="urn:microsoft.com/office/officeart/2008/layout/VerticalCurvedList"/>
    <dgm:cxn modelId="{98BC7814-B13B-4344-B976-BE68969A9A6C}" type="presParOf" srcId="{73FB3BB1-EC19-4D4B-AB5E-472D8AB9ED7D}" destId="{BD70C0AA-C151-48A7-B98F-5856A01B425C}" srcOrd="4" destOrd="0" presId="urn:microsoft.com/office/officeart/2008/layout/VerticalCurvedList"/>
    <dgm:cxn modelId="{695C6008-5860-462A-A3C4-4BD135E032FA}" type="presParOf" srcId="{BD70C0AA-C151-48A7-B98F-5856A01B425C}" destId="{3E7326FE-E741-4818-8C78-EEA5D4E7ABA7}" srcOrd="0" destOrd="0" presId="urn:microsoft.com/office/officeart/2008/layout/VerticalCurvedList"/>
    <dgm:cxn modelId="{E92CAD9A-E37E-4AAB-B31E-E77AB5801365}" type="presParOf" srcId="{73FB3BB1-EC19-4D4B-AB5E-472D8AB9ED7D}" destId="{734D8BBD-9027-40D1-9DF9-925E3FDFBBC2}" srcOrd="5" destOrd="0" presId="urn:microsoft.com/office/officeart/2008/layout/VerticalCurvedList"/>
    <dgm:cxn modelId="{DE206E09-90BA-4080-A4BB-6EC3139866DC}" type="presParOf" srcId="{73FB3BB1-EC19-4D4B-AB5E-472D8AB9ED7D}" destId="{4468DE0D-DDDA-4E6B-BBCF-85739DC8DEC9}" srcOrd="6" destOrd="0" presId="urn:microsoft.com/office/officeart/2008/layout/VerticalCurvedList"/>
    <dgm:cxn modelId="{A676401C-C549-4173-970C-31BD3C4D8E03}" type="presParOf" srcId="{4468DE0D-DDDA-4E6B-BBCF-85739DC8DEC9}"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什么是数组</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如何定义数组</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动态数组与静态数组</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66E178A7-5896-4280-9C03-245FD69A7738}">
      <dgm:prSet phldrT="[文本]"/>
      <dgm:spPr/>
      <dgm:t>
        <a:bodyPr/>
        <a:lstStyle/>
        <a:p>
          <a:r>
            <a:rPr lang="zh-CN" altLang="en-US" dirty="0" smtClean="0">
              <a:latin typeface="微软雅黑" panose="020B0503020204020204" pitchFamily="34" charset="-122"/>
              <a:ea typeface="微软雅黑" panose="020B0503020204020204" pitchFamily="34" charset="-122"/>
            </a:rPr>
            <a:t>计算数组的大小 </a:t>
          </a:r>
          <a:r>
            <a:rPr lang="en-US" altLang="zh-CN" dirty="0" err="1" smtClean="0">
              <a:latin typeface="微软雅黑" panose="020B0503020204020204" pitchFamily="34" charset="-122"/>
              <a:ea typeface="微软雅黑" panose="020B0503020204020204" pitchFamily="34" charset="-122"/>
            </a:rPr>
            <a:t>Ubound</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Lbound</a:t>
          </a:r>
          <a:endParaRPr lang="en-US" dirty="0">
            <a:latin typeface="微软雅黑" panose="020B0503020204020204" pitchFamily="34" charset="-122"/>
            <a:ea typeface="微软雅黑" panose="020B0503020204020204" pitchFamily="34" charset="-122"/>
          </a:endParaRPr>
        </a:p>
      </dgm:t>
    </dgm:pt>
    <dgm:pt modelId="{E3A942F0-239E-408E-9327-4A133182A36B}" type="parTrans" cxnId="{3C43FDC9-5480-4835-8860-897294EF6731}">
      <dgm:prSet/>
      <dgm:spPr/>
      <dgm:t>
        <a:bodyPr/>
        <a:lstStyle/>
        <a:p>
          <a:endParaRPr lang="zh-CN" altLang="en-US"/>
        </a:p>
      </dgm:t>
    </dgm:pt>
    <dgm:pt modelId="{E2B02459-5F0A-45B7-B9B0-5F1577C04861}" type="sibTrans" cxnId="{3C43FDC9-5480-4835-8860-897294EF6731}">
      <dgm:prSet/>
      <dgm:spPr/>
      <dgm:t>
        <a:bodyPr/>
        <a:lstStyle/>
        <a:p>
          <a:endParaRPr lang="zh-CN" altLang="en-US"/>
        </a:p>
      </dgm:t>
    </dgm:pt>
    <dgm:pt modelId="{E86A4363-332E-40E2-8A7C-8D6C4EC519F3}">
      <dgm:prSet phldrT="[文本]"/>
      <dgm:spPr/>
      <dgm:t>
        <a:bodyPr/>
        <a:lstStyle/>
        <a:p>
          <a:r>
            <a:rPr lang="zh-CN" altLang="en-US" dirty="0" smtClean="0">
              <a:latin typeface="微软雅黑" panose="020B0503020204020204" pitchFamily="34" charset="-122"/>
              <a:ea typeface="微软雅黑" panose="020B0503020204020204" pitchFamily="34" charset="-122"/>
            </a:rPr>
            <a:t>重定义数组大小  </a:t>
          </a:r>
          <a:r>
            <a:rPr lang="en-US" altLang="zh-CN" dirty="0" err="1" smtClean="0">
              <a:latin typeface="微软雅黑" panose="020B0503020204020204" pitchFamily="34" charset="-122"/>
              <a:ea typeface="微软雅黑" panose="020B0503020204020204" pitchFamily="34" charset="-122"/>
            </a:rPr>
            <a:t>ReDim</a:t>
          </a:r>
          <a:r>
            <a:rPr lang="en-US" altLang="zh-CN" dirty="0" smtClean="0">
              <a:latin typeface="微软雅黑" panose="020B0503020204020204" pitchFamily="34" charset="-122"/>
              <a:ea typeface="微软雅黑" panose="020B0503020204020204" pitchFamily="34" charset="-122"/>
            </a:rPr>
            <a:t> [Preserve]  </a:t>
          </a:r>
          <a:r>
            <a:rPr lang="en-US" altLang="zh-CN" dirty="0" err="1" smtClean="0">
              <a:latin typeface="微软雅黑" panose="020B0503020204020204" pitchFamily="34" charset="-122"/>
              <a:ea typeface="微软雅黑" panose="020B0503020204020204" pitchFamily="34" charset="-122"/>
            </a:rPr>
            <a:t>Arr</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dgm:t>
    </dgm:pt>
    <dgm:pt modelId="{E6A2A065-C174-4D07-9A01-7AF2224E8F15}" type="parTrans" cxnId="{D448A224-ED14-45E6-AF6D-58289DF77C64}">
      <dgm:prSet/>
      <dgm:spPr/>
      <dgm:t>
        <a:bodyPr/>
        <a:lstStyle/>
        <a:p>
          <a:endParaRPr lang="zh-CN" altLang="en-US"/>
        </a:p>
      </dgm:t>
    </dgm:pt>
    <dgm:pt modelId="{35B3833D-BABD-45A5-8A82-C356625CD249}" type="sibTrans" cxnId="{D448A224-ED14-45E6-AF6D-58289DF77C64}">
      <dgm:prSet/>
      <dgm:spPr/>
      <dgm:t>
        <a:bodyPr/>
        <a:lstStyle/>
        <a:p>
          <a:endParaRPr lang="zh-CN" altLang="en-US"/>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5">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5">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5">
        <dgm:presLayoutVars>
          <dgm:chMax val="0"/>
          <dgm:bulletEnabled val="1"/>
        </dgm:presLayoutVars>
      </dgm:prSet>
      <dgm:spPr/>
      <dgm:t>
        <a:bodyPr/>
        <a:lstStyle/>
        <a:p>
          <a:endParaRPr lang="en-US"/>
        </a:p>
      </dgm:t>
    </dgm:pt>
    <dgm:pt modelId="{16D18C49-5B09-4510-88D3-A9972128246D}" type="pres">
      <dgm:prSet presAssocID="{BD996F09-F7FD-43A6-8329-6289806EE3B4}" presName="spacer" presStyleCnt="0"/>
      <dgm:spPr/>
    </dgm:pt>
    <dgm:pt modelId="{3647EBEB-1442-47EA-8AE6-D4608BC003B3}" type="pres">
      <dgm:prSet presAssocID="{66E178A7-5896-4280-9C03-245FD69A7738}" presName="parentText" presStyleLbl="node1" presStyleIdx="3" presStyleCnt="5">
        <dgm:presLayoutVars>
          <dgm:chMax val="0"/>
          <dgm:bulletEnabled val="1"/>
        </dgm:presLayoutVars>
      </dgm:prSet>
      <dgm:spPr/>
      <dgm:t>
        <a:bodyPr/>
        <a:lstStyle/>
        <a:p>
          <a:endParaRPr lang="zh-CN" altLang="en-US"/>
        </a:p>
      </dgm:t>
    </dgm:pt>
    <dgm:pt modelId="{2A328180-0B0B-4A9C-8F83-248BCCE461C7}" type="pres">
      <dgm:prSet presAssocID="{E2B02459-5F0A-45B7-B9B0-5F1577C04861}" presName="spacer" presStyleCnt="0"/>
      <dgm:spPr/>
    </dgm:pt>
    <dgm:pt modelId="{3F0E85F7-3499-43D3-BD93-543A7C252863}" type="pres">
      <dgm:prSet presAssocID="{E86A4363-332E-40E2-8A7C-8D6C4EC519F3}" presName="parentText" presStyleLbl="node1" presStyleIdx="4" presStyleCnt="5">
        <dgm:presLayoutVars>
          <dgm:chMax val="0"/>
          <dgm:bulletEnabled val="1"/>
        </dgm:presLayoutVars>
      </dgm:prSet>
      <dgm:spPr/>
      <dgm:t>
        <a:bodyPr/>
        <a:lstStyle/>
        <a:p>
          <a:endParaRPr lang="zh-CN" altLang="en-US"/>
        </a:p>
      </dgm:t>
    </dgm:pt>
  </dgm:ptLst>
  <dgm:cxnLst>
    <dgm:cxn modelId="{8B156CE1-CFE6-4B29-8BD6-E61A94374F7D}" type="presOf" srcId="{09DA4DF5-5BC0-420D-9703-F13B6B52AC4F}" destId="{5232CA83-C17F-44AF-8C78-B892B8BE320D}" srcOrd="0" destOrd="0" presId="urn:microsoft.com/office/officeart/2005/8/layout/vList2"/>
    <dgm:cxn modelId="{3C43FDC9-5480-4835-8860-897294EF6731}" srcId="{09DA4DF5-5BC0-420D-9703-F13B6B52AC4F}" destId="{66E178A7-5896-4280-9C03-245FD69A7738}" srcOrd="3" destOrd="0" parTransId="{E3A942F0-239E-408E-9327-4A133182A36B}" sibTransId="{E2B02459-5F0A-45B7-B9B0-5F1577C04861}"/>
    <dgm:cxn modelId="{7E2B00FA-0CEB-45A1-8176-67A3E3ACF941}" type="presOf" srcId="{E86A4363-332E-40E2-8A7C-8D6C4EC519F3}" destId="{3F0E85F7-3499-43D3-BD93-543A7C252863}" srcOrd="0" destOrd="0" presId="urn:microsoft.com/office/officeart/2005/8/layout/vList2"/>
    <dgm:cxn modelId="{D448A224-ED14-45E6-AF6D-58289DF77C64}" srcId="{09DA4DF5-5BC0-420D-9703-F13B6B52AC4F}" destId="{E86A4363-332E-40E2-8A7C-8D6C4EC519F3}" srcOrd="4" destOrd="0" parTransId="{E6A2A065-C174-4D07-9A01-7AF2224E8F15}" sibTransId="{35B3833D-BABD-45A5-8A82-C356625CD249}"/>
    <dgm:cxn modelId="{DBD32AE8-0C75-42C7-AAE5-FFAE12EE45CF}" srcId="{09DA4DF5-5BC0-420D-9703-F13B6B52AC4F}" destId="{011CFBEB-1AC7-4809-BEE6-AE4F51BE169A}" srcOrd="0" destOrd="0" parTransId="{0EFDBAC7-42E7-4E00-9F04-1460A52064F7}" sibTransId="{4D68B4EA-038F-465A-A04A-323DF752F94A}"/>
    <dgm:cxn modelId="{73E569CE-383E-4B0C-8D5F-4B400208D7A1}" type="presOf" srcId="{66E178A7-5896-4280-9C03-245FD69A7738}" destId="{3647EBEB-1442-47EA-8AE6-D4608BC003B3}" srcOrd="0" destOrd="0" presId="urn:microsoft.com/office/officeart/2005/8/layout/vList2"/>
    <dgm:cxn modelId="{8C7981CE-1E56-417F-A2F6-115EB202175C}" type="presOf" srcId="{705C1538-D1AD-49C9-AA26-E12E072A99D5}" destId="{AD179E1C-9CF4-45E3-8130-F3DF8D449720}" srcOrd="0" destOrd="0" presId="urn:microsoft.com/office/officeart/2005/8/layout/vList2"/>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A1FCF8B8-75CC-4577-8137-1C795B2D42ED}" type="presOf" srcId="{D1937F8E-EB05-4BA8-AF12-3EFE6EF1BAFF}" destId="{D8DB81C8-AFC6-4005-B34E-43F62DC06280}" srcOrd="0" destOrd="0" presId="urn:microsoft.com/office/officeart/2005/8/layout/vList2"/>
    <dgm:cxn modelId="{8F88307F-62D5-4007-8E53-AC756C855DB3}" type="presOf" srcId="{011CFBEB-1AC7-4809-BEE6-AE4F51BE169A}" destId="{D1E44468-22BA-4C64-9EE8-62051F4BFE99}" srcOrd="0" destOrd="0" presId="urn:microsoft.com/office/officeart/2005/8/layout/vList2"/>
    <dgm:cxn modelId="{215FE04E-BF5B-40FA-94D3-0F9771DDFC17}" type="presParOf" srcId="{5232CA83-C17F-44AF-8C78-B892B8BE320D}" destId="{D1E44468-22BA-4C64-9EE8-62051F4BFE99}" srcOrd="0" destOrd="0" presId="urn:microsoft.com/office/officeart/2005/8/layout/vList2"/>
    <dgm:cxn modelId="{456FD3BF-F139-4F62-874A-C546E383193F}" type="presParOf" srcId="{5232CA83-C17F-44AF-8C78-B892B8BE320D}" destId="{8BC47EA0-C097-4273-92A0-76FB8A7C9894}" srcOrd="1" destOrd="0" presId="urn:microsoft.com/office/officeart/2005/8/layout/vList2"/>
    <dgm:cxn modelId="{5602D473-F796-446A-BBE7-2C52C2A049CD}" type="presParOf" srcId="{5232CA83-C17F-44AF-8C78-B892B8BE320D}" destId="{AD179E1C-9CF4-45E3-8130-F3DF8D449720}" srcOrd="2" destOrd="0" presId="urn:microsoft.com/office/officeart/2005/8/layout/vList2"/>
    <dgm:cxn modelId="{672545CD-EB8D-4EB1-BBC1-8A0FC325E754}" type="presParOf" srcId="{5232CA83-C17F-44AF-8C78-B892B8BE320D}" destId="{0C04047C-D13D-4A2F-A717-EFB3F5456996}" srcOrd="3" destOrd="0" presId="urn:microsoft.com/office/officeart/2005/8/layout/vList2"/>
    <dgm:cxn modelId="{F2F64734-A323-4D12-B180-BE95B6F63C9C}" type="presParOf" srcId="{5232CA83-C17F-44AF-8C78-B892B8BE320D}" destId="{D8DB81C8-AFC6-4005-B34E-43F62DC06280}" srcOrd="4" destOrd="0" presId="urn:microsoft.com/office/officeart/2005/8/layout/vList2"/>
    <dgm:cxn modelId="{60694EBB-B3E2-422E-8806-3E3ED891E59B}" type="presParOf" srcId="{5232CA83-C17F-44AF-8C78-B892B8BE320D}" destId="{16D18C49-5B09-4510-88D3-A9972128246D}" srcOrd="5" destOrd="0" presId="urn:microsoft.com/office/officeart/2005/8/layout/vList2"/>
    <dgm:cxn modelId="{8164ADE3-64E1-4D5E-87CC-3BA670EF5514}" type="presParOf" srcId="{5232CA83-C17F-44AF-8C78-B892B8BE320D}" destId="{3647EBEB-1442-47EA-8AE6-D4608BC003B3}" srcOrd="6" destOrd="0" presId="urn:microsoft.com/office/officeart/2005/8/layout/vList2"/>
    <dgm:cxn modelId="{D162610F-1938-4DC8-8874-2C95B1302B4C}" type="presParOf" srcId="{5232CA83-C17F-44AF-8C78-B892B8BE320D}" destId="{2A328180-0B0B-4A9C-8F83-248BCCE461C7}" srcOrd="7" destOrd="0" presId="urn:microsoft.com/office/officeart/2005/8/layout/vList2"/>
    <dgm:cxn modelId="{BFDB18C7-F590-44E7-82EA-6D0B3D85A76D}" type="presParOf" srcId="{5232CA83-C17F-44AF-8C78-B892B8BE320D}" destId="{3F0E85F7-3499-43D3-BD93-543A7C2528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如何将区域赋值给数组</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数组的维度</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zh-CN" altLang="en-US" dirty="0" smtClean="0">
              <a:latin typeface="微软雅黑" panose="020B0503020204020204" pitchFamily="34" charset="-122"/>
              <a:ea typeface="微软雅黑" panose="020B0503020204020204" pitchFamily="34" charset="-122"/>
            </a:rPr>
            <a:t>给数组赋值与取值</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997447EB-32B5-4734-A856-5E59FDC80B70}" type="presOf" srcId="{011CFBEB-1AC7-4809-BEE6-AE4F51BE169A}" destId="{D1E44468-22BA-4C64-9EE8-62051F4BFE99}" srcOrd="0" destOrd="0" presId="urn:microsoft.com/office/officeart/2005/8/layout/vList2"/>
    <dgm:cxn modelId="{2EF57178-77B1-42A6-8A7D-E161058311E0}" type="presOf" srcId="{705C1538-D1AD-49C9-AA26-E12E072A99D5}" destId="{AD179E1C-9CF4-45E3-8130-F3DF8D449720}" srcOrd="0" destOrd="0" presId="urn:microsoft.com/office/officeart/2005/8/layout/vList2"/>
    <dgm:cxn modelId="{9466229E-565C-4A78-BEE7-350837B3B263}" type="presOf" srcId="{09DA4DF5-5BC0-420D-9703-F13B6B52AC4F}" destId="{5232CA83-C17F-44AF-8C78-B892B8BE320D}" srcOrd="0" destOrd="0" presId="urn:microsoft.com/office/officeart/2005/8/layout/vList2"/>
    <dgm:cxn modelId="{C6E3713C-D41C-4D6F-B0CD-60ABFD80D885}" srcId="{09DA4DF5-5BC0-420D-9703-F13B6B52AC4F}" destId="{705C1538-D1AD-49C9-AA26-E12E072A99D5}" srcOrd="1" destOrd="0" parTransId="{F0C0C7DF-C550-45F2-A416-7E77DF6EF446}" sibTransId="{9DC31065-734F-4781-8902-C51737E4C064}"/>
    <dgm:cxn modelId="{F2123FD0-9E55-4B32-BA53-AEBBEEE82C37}" srcId="{09DA4DF5-5BC0-420D-9703-F13B6B52AC4F}" destId="{D1937F8E-EB05-4BA8-AF12-3EFE6EF1BAFF}" srcOrd="2" destOrd="0" parTransId="{3C898974-211F-4AC1-AF3A-762A9878B182}" sibTransId="{BD996F09-F7FD-43A6-8329-6289806EE3B4}"/>
    <dgm:cxn modelId="{C03EF891-7CB1-4071-AB1C-3B777E39E5FC}"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B09F6925-D97E-4503-AC78-04817FB00030}" type="presParOf" srcId="{5232CA83-C17F-44AF-8C78-B892B8BE320D}" destId="{D1E44468-22BA-4C64-9EE8-62051F4BFE99}" srcOrd="0" destOrd="0" presId="urn:microsoft.com/office/officeart/2005/8/layout/vList2"/>
    <dgm:cxn modelId="{E5FEACE2-17B1-4B6A-B259-990491DDBE06}" type="presParOf" srcId="{5232CA83-C17F-44AF-8C78-B892B8BE320D}" destId="{8BC47EA0-C097-4273-92A0-76FB8A7C9894}" srcOrd="1" destOrd="0" presId="urn:microsoft.com/office/officeart/2005/8/layout/vList2"/>
    <dgm:cxn modelId="{F5F8556E-773F-46BB-AE73-A384E355BCD4}" type="presParOf" srcId="{5232CA83-C17F-44AF-8C78-B892B8BE320D}" destId="{AD179E1C-9CF4-45E3-8130-F3DF8D449720}" srcOrd="2" destOrd="0" presId="urn:microsoft.com/office/officeart/2005/8/layout/vList2"/>
    <dgm:cxn modelId="{4FDA367C-635E-4DC8-90BA-5660F4B9B53C}" type="presParOf" srcId="{5232CA83-C17F-44AF-8C78-B892B8BE320D}" destId="{0C04047C-D13D-4A2F-A717-EFB3F5456996}" srcOrd="3" destOrd="0" presId="urn:microsoft.com/office/officeart/2005/8/layout/vList2"/>
    <dgm:cxn modelId="{08649666-95DC-4C47-AF7A-D54215DEA4B9}"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认识</a:t>
          </a:r>
          <a:r>
            <a:rPr lang="en-US" altLang="zh-CN" sz="3300" kern="1200" dirty="0" smtClean="0">
              <a:latin typeface="微软雅黑" panose="020B0503020204020204" pitchFamily="34" charset="-122"/>
              <a:ea typeface="微软雅黑" panose="020B0503020204020204" pitchFamily="34" charset="-122"/>
            </a:rPr>
            <a:t>VBA</a:t>
          </a:r>
          <a:r>
            <a:rPr lang="zh-CN" altLang="en-US" sz="3300" kern="1200" dirty="0" smtClean="0">
              <a:latin typeface="微软雅黑" panose="020B0503020204020204" pitchFamily="34" charset="-122"/>
              <a:ea typeface="微软雅黑" panose="020B0503020204020204" pitchFamily="34" charset="-122"/>
            </a:rPr>
            <a:t>数组及常用操作</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数组应用实例解析</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3E7326FE-E741-4818-8C78-EEA5D4E7ABA7}">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734D8BBD-9027-40D1-9DF9-925E3FDFBBC2}">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课程小结</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6685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什么是数组</a:t>
          </a:r>
          <a:endParaRPr lang="en-US" sz="2000" kern="1200" dirty="0">
            <a:latin typeface="微软雅黑" panose="020B0503020204020204" pitchFamily="34" charset="-122"/>
            <a:ea typeface="微软雅黑" panose="020B0503020204020204" pitchFamily="34" charset="-122"/>
          </a:endParaRPr>
        </a:p>
      </dsp:txBody>
      <dsp:txXfrm>
        <a:off x="30628" y="97480"/>
        <a:ext cx="5332831" cy="566156"/>
      </dsp:txXfrm>
    </dsp:sp>
    <dsp:sp modelId="{AD179E1C-9CF4-45E3-8130-F3DF8D449720}">
      <dsp:nvSpPr>
        <dsp:cNvPr id="0" name=""/>
        <dsp:cNvSpPr/>
      </dsp:nvSpPr>
      <dsp:spPr>
        <a:xfrm>
          <a:off x="0" y="751864"/>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如何定义数组</a:t>
          </a:r>
          <a:endParaRPr lang="en-US" sz="2000" kern="1200" dirty="0">
            <a:latin typeface="微软雅黑" panose="020B0503020204020204" pitchFamily="34" charset="-122"/>
            <a:ea typeface="微软雅黑" panose="020B0503020204020204" pitchFamily="34" charset="-122"/>
          </a:endParaRPr>
        </a:p>
      </dsp:txBody>
      <dsp:txXfrm>
        <a:off x="30628" y="782492"/>
        <a:ext cx="5332831" cy="566156"/>
      </dsp:txXfrm>
    </dsp:sp>
    <dsp:sp modelId="{D8DB81C8-AFC6-4005-B34E-43F62DC06280}">
      <dsp:nvSpPr>
        <dsp:cNvPr id="0" name=""/>
        <dsp:cNvSpPr/>
      </dsp:nvSpPr>
      <dsp:spPr>
        <a:xfrm>
          <a:off x="0" y="1436877"/>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动态数组与静态数组</a:t>
          </a:r>
          <a:endParaRPr lang="en-US" sz="2000" kern="1200" dirty="0">
            <a:latin typeface="微软雅黑" panose="020B0503020204020204" pitchFamily="34" charset="-122"/>
            <a:ea typeface="微软雅黑" panose="020B0503020204020204" pitchFamily="34" charset="-122"/>
          </a:endParaRPr>
        </a:p>
      </dsp:txBody>
      <dsp:txXfrm>
        <a:off x="30628" y="1467505"/>
        <a:ext cx="5332831" cy="566156"/>
      </dsp:txXfrm>
    </dsp:sp>
    <dsp:sp modelId="{3647EBEB-1442-47EA-8AE6-D4608BC003B3}">
      <dsp:nvSpPr>
        <dsp:cNvPr id="0" name=""/>
        <dsp:cNvSpPr/>
      </dsp:nvSpPr>
      <dsp:spPr>
        <a:xfrm>
          <a:off x="0" y="2121889"/>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计算数组的大小 </a:t>
          </a:r>
          <a:r>
            <a:rPr lang="en-US" altLang="zh-CN" sz="2000" kern="1200" dirty="0" err="1" smtClean="0">
              <a:latin typeface="微软雅黑" panose="020B0503020204020204" pitchFamily="34" charset="-122"/>
              <a:ea typeface="微软雅黑" panose="020B0503020204020204" pitchFamily="34" charset="-122"/>
            </a:rPr>
            <a:t>Ubound</a:t>
          </a:r>
          <a:r>
            <a:rPr lang="zh-CN" altLang="en-US" sz="2000" kern="1200" dirty="0" smtClean="0">
              <a:latin typeface="微软雅黑" panose="020B0503020204020204" pitchFamily="34" charset="-122"/>
              <a:ea typeface="微软雅黑" panose="020B0503020204020204" pitchFamily="34" charset="-122"/>
            </a:rPr>
            <a:t>和</a:t>
          </a:r>
          <a:r>
            <a:rPr lang="en-US" altLang="zh-CN" sz="2000" kern="1200" dirty="0" err="1" smtClean="0">
              <a:latin typeface="微软雅黑" panose="020B0503020204020204" pitchFamily="34" charset="-122"/>
              <a:ea typeface="微软雅黑" panose="020B0503020204020204" pitchFamily="34" charset="-122"/>
            </a:rPr>
            <a:t>Lbound</a:t>
          </a:r>
          <a:endParaRPr lang="en-US" sz="2000" kern="1200" dirty="0">
            <a:latin typeface="微软雅黑" panose="020B0503020204020204" pitchFamily="34" charset="-122"/>
            <a:ea typeface="微软雅黑" panose="020B0503020204020204" pitchFamily="34" charset="-122"/>
          </a:endParaRPr>
        </a:p>
      </dsp:txBody>
      <dsp:txXfrm>
        <a:off x="30628" y="2152517"/>
        <a:ext cx="5332831" cy="566156"/>
      </dsp:txXfrm>
    </dsp:sp>
    <dsp:sp modelId="{3F0E85F7-3499-43D3-BD93-543A7C252863}">
      <dsp:nvSpPr>
        <dsp:cNvPr id="0" name=""/>
        <dsp:cNvSpPr/>
      </dsp:nvSpPr>
      <dsp:spPr>
        <a:xfrm>
          <a:off x="0" y="2806902"/>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重定义数组大小  </a:t>
          </a:r>
          <a:r>
            <a:rPr lang="en-US" altLang="zh-CN" sz="2000" kern="1200" dirty="0" err="1" smtClean="0">
              <a:latin typeface="微软雅黑" panose="020B0503020204020204" pitchFamily="34" charset="-122"/>
              <a:ea typeface="微软雅黑" panose="020B0503020204020204" pitchFamily="34" charset="-122"/>
            </a:rPr>
            <a:t>ReDim</a:t>
          </a:r>
          <a:r>
            <a:rPr lang="en-US" altLang="zh-CN" sz="2000" kern="1200" dirty="0" smtClean="0">
              <a:latin typeface="微软雅黑" panose="020B0503020204020204" pitchFamily="34" charset="-122"/>
              <a:ea typeface="微软雅黑" panose="020B0503020204020204" pitchFamily="34" charset="-122"/>
            </a:rPr>
            <a:t> [Preserve]  </a:t>
          </a:r>
          <a:r>
            <a:rPr lang="en-US" altLang="zh-CN" sz="2000" kern="1200" dirty="0" err="1" smtClean="0">
              <a:latin typeface="微软雅黑" panose="020B0503020204020204" pitchFamily="34" charset="-122"/>
              <a:ea typeface="微软雅黑" panose="020B0503020204020204" pitchFamily="34" charset="-122"/>
            </a:rPr>
            <a:t>Arr</a:t>
          </a:r>
          <a:r>
            <a:rPr lang="en-US" altLang="zh-CN" sz="2000" kern="1200" dirty="0" smtClean="0">
              <a:latin typeface="微软雅黑" panose="020B0503020204020204" pitchFamily="34" charset="-122"/>
              <a:ea typeface="微软雅黑" panose="020B0503020204020204" pitchFamily="34" charset="-122"/>
            </a:rPr>
            <a:t>(10)</a:t>
          </a:r>
          <a:r>
            <a:rPr lang="zh-CN" altLang="en-US" sz="2000" kern="1200" dirty="0" smtClean="0">
              <a:latin typeface="微软雅黑" panose="020B0503020204020204" pitchFamily="34" charset="-122"/>
              <a:ea typeface="微软雅黑" panose="020B0503020204020204" pitchFamily="34" charset="-122"/>
            </a:rPr>
            <a:t>  </a:t>
          </a:r>
          <a:endParaRPr lang="en-US" sz="2000" kern="1200" dirty="0">
            <a:latin typeface="微软雅黑" panose="020B0503020204020204" pitchFamily="34" charset="-122"/>
            <a:ea typeface="微软雅黑" panose="020B0503020204020204" pitchFamily="34" charset="-122"/>
          </a:endParaRPr>
        </a:p>
      </dsp:txBody>
      <dsp:txXfrm>
        <a:off x="30628" y="2837530"/>
        <a:ext cx="5332831" cy="5661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13598"/>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如何将区域赋值给数组</a:t>
          </a:r>
          <a:endParaRPr lang="en-US" sz="2000" kern="1200" dirty="0">
            <a:latin typeface="微软雅黑" panose="020B0503020204020204" pitchFamily="34" charset="-122"/>
            <a:ea typeface="微软雅黑" panose="020B0503020204020204" pitchFamily="34" charset="-122"/>
          </a:endParaRPr>
        </a:p>
      </dsp:txBody>
      <dsp:txXfrm>
        <a:off x="30628" y="44226"/>
        <a:ext cx="5332831" cy="566156"/>
      </dsp:txXfrm>
    </dsp:sp>
    <dsp:sp modelId="{AD179E1C-9CF4-45E3-8130-F3DF8D449720}">
      <dsp:nvSpPr>
        <dsp:cNvPr id="0" name=""/>
        <dsp:cNvSpPr/>
      </dsp:nvSpPr>
      <dsp:spPr>
        <a:xfrm>
          <a:off x="0" y="698611"/>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数组的维度</a:t>
          </a:r>
          <a:endParaRPr lang="en-US" sz="2000" kern="1200" dirty="0">
            <a:latin typeface="微软雅黑" panose="020B0503020204020204" pitchFamily="34" charset="-122"/>
            <a:ea typeface="微软雅黑" panose="020B0503020204020204" pitchFamily="34" charset="-122"/>
          </a:endParaRPr>
        </a:p>
      </dsp:txBody>
      <dsp:txXfrm>
        <a:off x="30628" y="729239"/>
        <a:ext cx="5332831" cy="566156"/>
      </dsp:txXfrm>
    </dsp:sp>
    <dsp:sp modelId="{D8DB81C8-AFC6-4005-B34E-43F62DC06280}">
      <dsp:nvSpPr>
        <dsp:cNvPr id="0" name=""/>
        <dsp:cNvSpPr/>
      </dsp:nvSpPr>
      <dsp:spPr>
        <a:xfrm>
          <a:off x="0" y="1383623"/>
          <a:ext cx="5394087" cy="62741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给数组赋值与取值</a:t>
          </a:r>
          <a:endParaRPr lang="en-US" sz="2000" kern="1200" dirty="0">
            <a:latin typeface="微软雅黑" panose="020B0503020204020204" pitchFamily="34" charset="-122"/>
            <a:ea typeface="微软雅黑" panose="020B0503020204020204" pitchFamily="34" charset="-122"/>
          </a:endParaRPr>
        </a:p>
      </dsp:txBody>
      <dsp:txXfrm>
        <a:off x="30628" y="1414251"/>
        <a:ext cx="5332831" cy="5661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6/12/2016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6/12/2016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6/12/2016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6/12/2016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05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11</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使用</a:t>
            </a:r>
            <a:r>
              <a:rPr lang="en-US" altLang="zh-CN" sz="5400" b="1" dirty="0" smtClean="0">
                <a:latin typeface="Arial Unicode MS" pitchFamily="34" charset="-122"/>
                <a:ea typeface="Arial Unicode MS" pitchFamily="34" charset="-122"/>
                <a:cs typeface="Arial Unicode MS" pitchFamily="34" charset="-122"/>
              </a:rPr>
              <a:t>VBA</a:t>
            </a:r>
            <a:r>
              <a:rPr lang="zh-CN" altLang="en-US" sz="5400" b="1" dirty="0" smtClean="0">
                <a:latin typeface="Arial Unicode MS" pitchFamily="34" charset="-122"/>
                <a:ea typeface="Arial Unicode MS" pitchFamily="34" charset="-122"/>
                <a:cs typeface="Arial Unicode MS" pitchFamily="34" charset="-122"/>
              </a:rPr>
              <a:t>数组</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5" name="图示 4"/>
          <p:cNvGraphicFramePr/>
          <p:nvPr>
            <p:extLst>
              <p:ext uri="{D42A27DB-BD31-4B8C-83A1-F6EECF244321}">
                <p14:modId xmlns:p14="http://schemas.microsoft.com/office/powerpoint/2010/main" val="2307362556"/>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认识</a:t>
            </a:r>
            <a:r>
              <a:rPr lang="en-US" altLang="zh-CN" dirty="0" smtClean="0">
                <a:latin typeface="微软雅黑" panose="020B0503020204020204" pitchFamily="34" charset="-122"/>
              </a:rPr>
              <a:t>VBA</a:t>
            </a:r>
            <a:r>
              <a:rPr lang="zh-CN" altLang="en-US" dirty="0" smtClean="0">
                <a:latin typeface="微软雅黑" panose="020B0503020204020204" pitchFamily="34" charset="-122"/>
              </a:rPr>
              <a:t>数组及常用操作</a:t>
            </a:r>
            <a:endParaRPr lang="zh-CN" altLang="en-US"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893576709"/>
              </p:ext>
            </p:extLst>
          </p:nvPr>
        </p:nvGraphicFramePr>
        <p:xfrm>
          <a:off x="6177802" y="523692"/>
          <a:ext cx="5394087" cy="350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87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a:latin typeface="微软雅黑" panose="020B0503020204020204" pitchFamily="34" charset="-122"/>
              </a:rPr>
              <a:t>数组应用实例解析</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2100966708"/>
              </p:ext>
            </p:extLst>
          </p:nvPr>
        </p:nvGraphicFramePr>
        <p:xfrm>
          <a:off x="6177802" y="576158"/>
          <a:ext cx="5394087" cy="2024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210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使用数组遍历计算多条件求和</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查找销售额最高的商品</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排列组合计算回款金额</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411430435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3" name="TextBox 12"/>
          <p:cNvSpPr txBox="1"/>
          <p:nvPr/>
        </p:nvSpPr>
        <p:spPr>
          <a:xfrm>
            <a:off x="1011771" y="1888761"/>
            <a:ext cx="4617036" cy="1661993"/>
          </a:xfrm>
          <a:prstGeom prst="rect">
            <a:avLst/>
          </a:prstGeom>
          <a:noFill/>
        </p:spPr>
        <p:txBody>
          <a:bodyPr wrap="square" lIns="0" tIns="0" rIns="0" bIns="0" rtlCol="0">
            <a:noAutofit/>
          </a:bodyPr>
          <a:lstStyle/>
          <a:p>
            <a:pPr>
              <a:lnSpc>
                <a:spcPct val="150000"/>
              </a:lnSpc>
            </a:pP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Dim </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Arr</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 As </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String</a:t>
            </a:r>
          </a:p>
          <a:p>
            <a:pPr>
              <a:lnSpc>
                <a:spcPct val="150000"/>
              </a:lnSpc>
            </a:pP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Range(“a1”)=</a:t>
            </a: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Arr</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(2,1)</a:t>
            </a:r>
          </a:p>
          <a:p>
            <a:pPr>
              <a:lnSpc>
                <a:spcPct val="150000"/>
              </a:lnSpc>
            </a:pPr>
            <a:r>
              <a:rPr lang="en-US" altLang="zh-CN" sz="2400"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Arr</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r>
              <a:rPr lang="en-US" altLang="zh-CN" sz="2400"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R</a:t>
            </a:r>
            <a:r>
              <a:rPr lang="en-US" altLang="zh-CN" sz="2400"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ange(“a1:b10”)</a:t>
            </a:r>
          </a:p>
        </p:txBody>
      </p:sp>
      <p:sp>
        <p:nvSpPr>
          <p:cNvPr id="15" name="TextBox 14"/>
          <p:cNvSpPr txBox="1"/>
          <p:nvPr/>
        </p:nvSpPr>
        <p:spPr>
          <a:xfrm>
            <a:off x="1011770" y="4418377"/>
            <a:ext cx="4988009" cy="1661993"/>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什么是数组       </a:t>
            </a:r>
            <a:r>
              <a:rPr lang="en-US" altLang="zh-CN" spc="-70" dirty="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Dim </a:t>
            </a:r>
            <a:r>
              <a:rPr lang="en-US" altLang="zh-CN" spc="-70" dirty="0" err="1"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Arr</a:t>
            </a:r>
            <a:r>
              <a:rPr lang="en-US" altLang="zh-CN"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(10</a:t>
            </a:r>
            <a:r>
              <a:rPr lang="zh-CN" altLang="en-US"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a:t>
            </a:r>
            <a:r>
              <a:rPr lang="en-US" altLang="zh-CN" spc="-70" dirty="0" smtClean="0">
                <a:gradFill>
                  <a:gsLst>
                    <a:gs pos="2917">
                      <a:schemeClr val="bg2"/>
                    </a:gs>
                    <a:gs pos="95000">
                      <a:schemeClr val="bg2"/>
                    </a:gs>
                  </a:gsLst>
                  <a:lin ang="5400000" scaled="0"/>
                </a:gradFill>
                <a:latin typeface="Arial Unicode MS" pitchFamily="34" charset="-122"/>
                <a:ea typeface="Arial Unicode MS" pitchFamily="34" charset="-122"/>
                <a:cs typeface="Arial Unicode MS" pitchFamily="34" charset="-122"/>
              </a:rPr>
              <a:t>2) </a:t>
            </a:r>
          </a:p>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Ubound</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和</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Lbound</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ReDim</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[Preserve]  </a:t>
            </a:r>
            <a:r>
              <a:rPr lang="en-US" altLang="zh-CN" spc="-70" dirty="0" err="1">
                <a:gradFill>
                  <a:gsLst>
                    <a:gs pos="2917">
                      <a:schemeClr val="bg2"/>
                    </a:gs>
                    <a:gs pos="95000">
                      <a:schemeClr val="bg2"/>
                    </a:gs>
                  </a:gsLst>
                  <a:lin ang="5400000" scaled="0"/>
                </a:gradFill>
                <a:latin typeface="微软雅黑" pitchFamily="34" charset="-122"/>
                <a:ea typeface="微软雅黑" pitchFamily="34" charset="-122"/>
              </a:rPr>
              <a:t>Arr</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(10) </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b="1" spc="-70" dirty="0" smtClean="0">
                <a:latin typeface="微软雅黑" pitchFamily="34" charset="-122"/>
                <a:ea typeface="微软雅黑" pitchFamily="34" charset="-122"/>
              </a:rPr>
              <a:t>使用数组的优势</a:t>
            </a:r>
            <a:endParaRPr lang="en-US" altLang="zh-CN" b="1" spc="-70" dirty="0" smtClean="0">
              <a:latin typeface="微软雅黑" pitchFamily="34" charset="-122"/>
              <a:ea typeface="微软雅黑" pitchFamily="34" charset="-122"/>
            </a:endParaRP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Timer                 GOTO 100</a:t>
            </a:r>
          </a:p>
        </p:txBody>
      </p:sp>
      <p:sp>
        <p:nvSpPr>
          <p:cNvPr id="8" name="TextBox 7"/>
          <p:cNvSpPr txBox="1"/>
          <p:nvPr/>
        </p:nvSpPr>
        <p:spPr>
          <a:xfrm>
            <a:off x="6214390" y="4418377"/>
            <a:ext cx="4988009" cy="1661993"/>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回顾以下几个概念</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数组有维度  有大小</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可以把值赋值给数组  </a:t>
            </a:r>
            <a:r>
              <a:rPr lang="en-US" altLang="zh-CN"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也可以把区域复制给数组</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数组可以用在函数里</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433</Words>
  <Application>Microsoft Office PowerPoint</Application>
  <PresentationFormat>自定义</PresentationFormat>
  <Paragraphs>48</Paragraphs>
  <Slides>9</Slides>
  <Notes>2</Notes>
  <HiddenSlides>0</HiddenSlides>
  <MMClips>0</MMClips>
  <ScaleCrop>false</ScaleCrop>
  <HeadingPairs>
    <vt:vector size="4" baseType="variant">
      <vt:variant>
        <vt:lpstr>主题</vt:lpstr>
      </vt:variant>
      <vt:variant>
        <vt:i4>5</vt:i4>
      </vt:variant>
      <vt:variant>
        <vt:lpstr>幻灯片标题</vt:lpstr>
      </vt:variant>
      <vt:variant>
        <vt:i4>9</vt:i4>
      </vt:variant>
    </vt:vector>
  </HeadingPairs>
  <TitlesOfParts>
    <vt:vector size="14"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11 使用VBA数组</vt:lpstr>
      <vt:lpstr>议程</vt:lpstr>
      <vt:lpstr>PowerPoint 演示文稿</vt:lpstr>
      <vt:lpstr>PowerPoint 演示文稿</vt:lpstr>
      <vt:lpstr>课程小结</vt:lpstr>
      <vt:lpstr>课程小结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2016-06-12T06:37:44Z</dcterms:modified>
</cp:coreProperties>
</file>