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046" r:id="rId2"/>
    <p:sldMasterId id="2147484232" r:id="rId3"/>
    <p:sldMasterId id="2147484250" r:id="rId4"/>
    <p:sldMasterId id="2147484264" r:id="rId5"/>
  </p:sldMasterIdLst>
  <p:notesMasterIdLst>
    <p:notesMasterId r:id="rId18"/>
  </p:notesMasterIdLst>
  <p:handoutMasterIdLst>
    <p:handoutMasterId r:id="rId19"/>
  </p:handoutMasterIdLst>
  <p:sldIdLst>
    <p:sldId id="1142" r:id="rId6"/>
    <p:sldId id="648" r:id="rId7"/>
    <p:sldId id="1119" r:id="rId8"/>
    <p:sldId id="1127" r:id="rId9"/>
    <p:sldId id="1141" r:id="rId10"/>
    <p:sldId id="1120" r:id="rId11"/>
    <p:sldId id="1140" r:id="rId12"/>
    <p:sldId id="1129" r:id="rId13"/>
    <p:sldId id="1125" r:id="rId14"/>
    <p:sldId id="1139" r:id="rId15"/>
    <p:sldId id="1118" r:id="rId16"/>
    <p:sldId id="1106" r:id="rId17"/>
  </p:sldIdLst>
  <p:sldSz cx="12188825" cy="6858000"/>
  <p:notesSz cx="7010400" cy="92964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C5C8CDB-7375-4A1A-9616-8B000A3016D1}">
          <p14:sldIdLst>
            <p14:sldId id="1142"/>
            <p14:sldId id="648"/>
            <p14:sldId id="1119"/>
            <p14:sldId id="1127"/>
            <p14:sldId id="1141"/>
            <p14:sldId id="1120"/>
            <p14:sldId id="1140"/>
            <p14:sldId id="1129"/>
            <p14:sldId id="1125"/>
            <p14:sldId id="1139"/>
            <p14:sldId id="1118"/>
            <p14:sldId id="1106"/>
          </p14:sldIdLst>
        </p14:section>
      </p14:sectionLst>
    </p:ext>
    <p:ext uri="{EFAFB233-063F-42B5-8137-9DF3F51BA10A}">
      <p15:sldGuideLst xmlns:p15="http://schemas.microsoft.com/office/powerpoint/2012/main" xmlns="">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88EE"/>
    <a:srgbClr val="FFFF99"/>
    <a:srgbClr val="0072C6"/>
    <a:srgbClr val="2D82FF"/>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84780" autoAdjust="0"/>
  </p:normalViewPr>
  <p:slideViewPr>
    <p:cSldViewPr snapToGrid="0">
      <p:cViewPr varScale="1">
        <p:scale>
          <a:sx n="60" d="100"/>
          <a:sy n="60" d="100"/>
        </p:scale>
        <p:origin x="-1092" y="-78"/>
      </p:cViewPr>
      <p:guideLst>
        <p:guide orient="horz" pos="2328"/>
        <p:guide orient="horz" pos="3000"/>
        <p:guide orient="horz" pos="4200"/>
        <p:guide orient="horz" pos="2376"/>
        <p:guide orient="horz" pos="2952"/>
        <p:guide orient="horz" pos="2040"/>
        <p:guide orient="horz" pos="2880"/>
        <p:guide orient="horz" pos="3942"/>
        <p:guide orient="horz" pos="3648"/>
        <p:guide orient="horz" pos="4104"/>
        <p:guide orient="horz" pos="3696"/>
        <p:guide pos="311"/>
        <p:guide pos="7559"/>
        <p:guide pos="3911"/>
        <p:guide pos="2111"/>
        <p:guide pos="2759"/>
        <p:guide pos="7229"/>
        <p:guide pos="149"/>
        <p:guide pos="1967"/>
      </p:guideLst>
    </p:cSldViewPr>
  </p:slideViewPr>
  <p:notesTextViewPr>
    <p:cViewPr>
      <p:scale>
        <a:sx n="75" d="100"/>
        <a:sy n="75" d="100"/>
      </p:scale>
      <p:origin x="0" y="0"/>
    </p:cViewPr>
  </p:notesTextViewPr>
  <p:sorterViewPr>
    <p:cViewPr>
      <p:scale>
        <a:sx n="180" d="100"/>
        <a:sy n="180" d="100"/>
      </p:scale>
      <p:origin x="0" y="-32406"/>
    </p:cViewPr>
  </p:sorterViewPr>
  <p:notesViewPr>
    <p:cSldViewPr snapToGrid="0" showGuides="1">
      <p:cViewPr varScale="1">
        <p:scale>
          <a:sx n="88" d="100"/>
          <a:sy n="88" d="100"/>
        </p:scale>
        <p:origin x="3774" y="66"/>
      </p:cViewPr>
      <p:guideLst>
        <p:guide orient="horz" pos="2880"/>
        <p:guide orient="horz" pos="2928"/>
        <p:guide pos="216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6F7CD-5C02-4D59-AB56-2CAC8D173266}"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4E6641FE-B5F4-4A19-BC20-253655F34A22}">
      <dgm:prSet phldrT="[文本]"/>
      <dgm:spPr/>
      <dgm:t>
        <a:bodyPr/>
        <a:lstStyle/>
        <a:p>
          <a:r>
            <a:rPr lang="en-US" altLang="zh-CN" dirty="0" smtClean="0">
              <a:latin typeface="微软雅黑" panose="020B0503020204020204" pitchFamily="34" charset="-122"/>
              <a:ea typeface="微软雅黑" panose="020B0503020204020204" pitchFamily="34" charset="-122"/>
            </a:rPr>
            <a:t>ActiveX</a:t>
          </a:r>
          <a:r>
            <a:rPr lang="zh-CN" altLang="en-US" dirty="0" smtClean="0">
              <a:latin typeface="微软雅黑" panose="020B0503020204020204" pitchFamily="34" charset="-122"/>
              <a:ea typeface="微软雅黑" panose="020B0503020204020204" pitchFamily="34" charset="-122"/>
            </a:rPr>
            <a:t>控件与表单控件的区别</a:t>
          </a:r>
          <a:endParaRPr lang="en-US" dirty="0">
            <a:latin typeface="微软雅黑" panose="020B0503020204020204" pitchFamily="34" charset="-122"/>
            <a:ea typeface="微软雅黑" panose="020B0503020204020204" pitchFamily="34" charset="-122"/>
          </a:endParaRPr>
        </a:p>
      </dgm:t>
    </dgm:pt>
    <dgm:pt modelId="{74C827AC-F6FD-47D6-BF33-7485CD00516E}" type="par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88FE1D54-FA3C-4E4D-8F43-65C9564CC64B}" type="sib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DD82D004-AE8A-4961-B842-7D381142C71F}">
      <dgm:prSet phldrT="[文本]"/>
      <dgm:spPr/>
      <dgm:t>
        <a:bodyPr/>
        <a:lstStyle/>
        <a:p>
          <a:r>
            <a:rPr lang="zh-CN" altLang="en-US" dirty="0" smtClean="0">
              <a:latin typeface="微软雅黑" panose="020B0503020204020204" pitchFamily="34" charset="-122"/>
              <a:ea typeface="微软雅黑" panose="020B0503020204020204" pitchFamily="34" charset="-122"/>
            </a:rPr>
            <a:t>按钮控件和标签控件</a:t>
          </a:r>
          <a:endParaRPr lang="en-US" dirty="0">
            <a:latin typeface="微软雅黑" panose="020B0503020204020204" pitchFamily="34" charset="-122"/>
            <a:ea typeface="微软雅黑" panose="020B0503020204020204" pitchFamily="34" charset="-122"/>
          </a:endParaRPr>
        </a:p>
      </dgm:t>
    </dgm:pt>
    <dgm:pt modelId="{9C9CFC7A-917B-4DD3-9E8C-0430120558F1}" type="par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BF52B89A-CBAA-4B66-AD02-D27B4D868B8B}" type="sib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A1E08C71-A193-4985-A4A9-CF006FE25564}">
      <dgm:prSet phldrT="[文本]"/>
      <dgm:spPr/>
      <dgm:t>
        <a:bodyPr/>
        <a:lstStyle/>
        <a:p>
          <a:r>
            <a:rPr lang="zh-CN" altLang="en-US" dirty="0" smtClean="0">
              <a:latin typeface="微软雅黑" panose="020B0503020204020204" pitchFamily="34" charset="-122"/>
              <a:ea typeface="微软雅黑" panose="020B0503020204020204" pitchFamily="34" charset="-122"/>
            </a:rPr>
            <a:t>单选按钮控件</a:t>
          </a:r>
          <a:endParaRPr lang="en-US" dirty="0">
            <a:latin typeface="微软雅黑" panose="020B0503020204020204" pitchFamily="34" charset="-122"/>
            <a:ea typeface="微软雅黑" panose="020B0503020204020204" pitchFamily="34" charset="-122"/>
          </a:endParaRPr>
        </a:p>
      </dgm:t>
    </dgm:pt>
    <dgm:pt modelId="{7C7903C1-6DEF-40D9-8A85-4D65A0133426}" type="parTrans" cxnId="{89C38296-D169-4EF2-9B9C-23571399F87B}">
      <dgm:prSet/>
      <dgm:spPr/>
      <dgm:t>
        <a:bodyPr/>
        <a:lstStyle/>
        <a:p>
          <a:endParaRPr lang="en-US">
            <a:latin typeface="微软雅黑" panose="020B0503020204020204" pitchFamily="34" charset="-122"/>
            <a:ea typeface="微软雅黑" panose="020B0503020204020204" pitchFamily="34" charset="-122"/>
          </a:endParaRPr>
        </a:p>
      </dgm:t>
    </dgm:pt>
    <dgm:pt modelId="{D95C2BDD-E221-42FA-B0EF-9D09B40FE349}" type="sibTrans" cxnId="{89C38296-D169-4EF2-9B9C-23571399F87B}">
      <dgm:prSet/>
      <dgm:spPr/>
      <dgm:t>
        <a:bodyPr/>
        <a:lstStyle/>
        <a:p>
          <a:endParaRPr lang="en-US">
            <a:latin typeface="微软雅黑" panose="020B0503020204020204" pitchFamily="34" charset="-122"/>
            <a:ea typeface="微软雅黑" panose="020B0503020204020204" pitchFamily="34" charset="-122"/>
          </a:endParaRPr>
        </a:p>
      </dgm:t>
    </dgm:pt>
    <dgm:pt modelId="{8E92C0D9-568C-4A11-8A3B-5D3848C5C6DA}">
      <dgm:prSet phldrT="[文本]"/>
      <dgm:spPr/>
      <dgm:t>
        <a:bodyPr/>
        <a:lstStyle/>
        <a:p>
          <a:r>
            <a:rPr lang="zh-CN" altLang="en-US" dirty="0" smtClean="0">
              <a:latin typeface="微软雅黑" panose="020B0503020204020204" pitchFamily="34" charset="-122"/>
              <a:ea typeface="微软雅黑" panose="020B0503020204020204" pitchFamily="34" charset="-122"/>
            </a:rPr>
            <a:t>课程小结及课后练习</a:t>
          </a:r>
          <a:endParaRPr lang="en-US" dirty="0">
            <a:latin typeface="微软雅黑" panose="020B0503020204020204" pitchFamily="34" charset="-122"/>
            <a:ea typeface="微软雅黑" panose="020B0503020204020204" pitchFamily="34" charset="-122"/>
          </a:endParaRPr>
        </a:p>
      </dgm:t>
    </dgm:pt>
    <dgm:pt modelId="{4A3E0598-85AC-4DEF-B795-E0C4A45FA9F6}" type="parTrans" cxnId="{FB08DED4-50CE-4971-B0ED-C354E8A7D657}">
      <dgm:prSet/>
      <dgm:spPr/>
      <dgm:t>
        <a:bodyPr/>
        <a:lstStyle/>
        <a:p>
          <a:endParaRPr lang="zh-CN" altLang="en-US"/>
        </a:p>
      </dgm:t>
    </dgm:pt>
    <dgm:pt modelId="{E7AA48B2-4F81-4D45-BD09-89A19E1241CF}" type="sibTrans" cxnId="{FB08DED4-50CE-4971-B0ED-C354E8A7D657}">
      <dgm:prSet/>
      <dgm:spPr/>
      <dgm:t>
        <a:bodyPr/>
        <a:lstStyle/>
        <a:p>
          <a:endParaRPr lang="zh-CN" altLang="en-US"/>
        </a:p>
      </dgm:t>
    </dgm:pt>
    <dgm:pt modelId="{1EB40C1B-BBF4-4F8A-B23A-4F4BEE281229}">
      <dgm:prSet phldrT="[文本]"/>
      <dgm:spPr/>
      <dgm:t>
        <a:bodyPr/>
        <a:lstStyle/>
        <a:p>
          <a:r>
            <a:rPr lang="zh-CN" altLang="en-US" dirty="0" smtClean="0">
              <a:latin typeface="微软雅黑" panose="020B0503020204020204" pitchFamily="34" charset="-122"/>
              <a:ea typeface="微软雅黑" panose="020B0503020204020204" pitchFamily="34" charset="-122"/>
            </a:rPr>
            <a:t>微调按钮控件</a:t>
          </a:r>
          <a:endParaRPr lang="en-US" dirty="0">
            <a:latin typeface="微软雅黑" panose="020B0503020204020204" pitchFamily="34" charset="-122"/>
            <a:ea typeface="微软雅黑" panose="020B0503020204020204" pitchFamily="34" charset="-122"/>
          </a:endParaRPr>
        </a:p>
      </dgm:t>
    </dgm:pt>
    <dgm:pt modelId="{C9E385E5-89A0-4F69-8F54-29215BDF70BC}" type="parTrans" cxnId="{D90D8BB2-451F-4F24-8E15-3D4C8EFB44CD}">
      <dgm:prSet/>
      <dgm:spPr/>
      <dgm:t>
        <a:bodyPr/>
        <a:lstStyle/>
        <a:p>
          <a:endParaRPr lang="zh-CN" altLang="en-US"/>
        </a:p>
      </dgm:t>
    </dgm:pt>
    <dgm:pt modelId="{8E826DFA-1162-4B26-8012-EC43375951AE}" type="sibTrans" cxnId="{D90D8BB2-451F-4F24-8E15-3D4C8EFB44CD}">
      <dgm:prSet/>
      <dgm:spPr/>
      <dgm:t>
        <a:bodyPr/>
        <a:lstStyle/>
        <a:p>
          <a:endParaRPr lang="zh-CN" altLang="en-US"/>
        </a:p>
      </dgm:t>
    </dgm:pt>
    <dgm:pt modelId="{5A16059F-BD97-4ECE-AD88-D729903EFB0B}" type="pres">
      <dgm:prSet presAssocID="{9B66F7CD-5C02-4D59-AB56-2CAC8D173266}" presName="Name0" presStyleCnt="0">
        <dgm:presLayoutVars>
          <dgm:chMax val="7"/>
          <dgm:chPref val="7"/>
          <dgm:dir/>
        </dgm:presLayoutVars>
      </dgm:prSet>
      <dgm:spPr/>
      <dgm:t>
        <a:bodyPr/>
        <a:lstStyle/>
        <a:p>
          <a:endParaRPr lang="en-US"/>
        </a:p>
      </dgm:t>
    </dgm:pt>
    <dgm:pt modelId="{73FB3BB1-EC19-4D4B-AB5E-472D8AB9ED7D}" type="pres">
      <dgm:prSet presAssocID="{9B66F7CD-5C02-4D59-AB56-2CAC8D173266}" presName="Name1" presStyleCnt="0"/>
      <dgm:spPr/>
    </dgm:pt>
    <dgm:pt modelId="{D0D916AE-B745-4633-B174-DB8009A47EC6}" type="pres">
      <dgm:prSet presAssocID="{9B66F7CD-5C02-4D59-AB56-2CAC8D173266}" presName="cycle" presStyleCnt="0"/>
      <dgm:spPr/>
    </dgm:pt>
    <dgm:pt modelId="{EA6797E9-516D-4B07-B076-038E980C99BC}" type="pres">
      <dgm:prSet presAssocID="{9B66F7CD-5C02-4D59-AB56-2CAC8D173266}" presName="srcNode" presStyleLbl="node1" presStyleIdx="0" presStyleCnt="5"/>
      <dgm:spPr/>
    </dgm:pt>
    <dgm:pt modelId="{BC9B1693-3E06-4F06-9695-14DAB2F73F1E}" type="pres">
      <dgm:prSet presAssocID="{9B66F7CD-5C02-4D59-AB56-2CAC8D173266}" presName="conn" presStyleLbl="parChTrans1D2" presStyleIdx="0" presStyleCnt="1"/>
      <dgm:spPr/>
      <dgm:t>
        <a:bodyPr/>
        <a:lstStyle/>
        <a:p>
          <a:endParaRPr lang="en-US"/>
        </a:p>
      </dgm:t>
    </dgm:pt>
    <dgm:pt modelId="{FFB346DC-967C-4B24-981F-A5C2F8E1857D}" type="pres">
      <dgm:prSet presAssocID="{9B66F7CD-5C02-4D59-AB56-2CAC8D173266}" presName="extraNode" presStyleLbl="node1" presStyleIdx="0" presStyleCnt="5"/>
      <dgm:spPr/>
    </dgm:pt>
    <dgm:pt modelId="{61D1397A-EFB0-4EC7-98B0-FD5269F6E264}" type="pres">
      <dgm:prSet presAssocID="{9B66F7CD-5C02-4D59-AB56-2CAC8D173266}" presName="dstNode" presStyleLbl="node1" presStyleIdx="0" presStyleCnt="5"/>
      <dgm:spPr/>
    </dgm:pt>
    <dgm:pt modelId="{A525391E-456B-4FB1-8D96-4E0DC43C643B}" type="pres">
      <dgm:prSet presAssocID="{4E6641FE-B5F4-4A19-BC20-253655F34A22}" presName="text_1" presStyleLbl="node1" presStyleIdx="0" presStyleCnt="5">
        <dgm:presLayoutVars>
          <dgm:bulletEnabled val="1"/>
        </dgm:presLayoutVars>
      </dgm:prSet>
      <dgm:spPr/>
      <dgm:t>
        <a:bodyPr/>
        <a:lstStyle/>
        <a:p>
          <a:endParaRPr lang="en-US"/>
        </a:p>
      </dgm:t>
    </dgm:pt>
    <dgm:pt modelId="{A017A3E4-7C5F-4DED-9180-4076C050316B}" type="pres">
      <dgm:prSet presAssocID="{4E6641FE-B5F4-4A19-BC20-253655F34A22}" presName="accent_1" presStyleCnt="0"/>
      <dgm:spPr/>
    </dgm:pt>
    <dgm:pt modelId="{CEAF5CDE-7ACE-4FCC-A6A9-5B276A468D80}" type="pres">
      <dgm:prSet presAssocID="{4E6641FE-B5F4-4A19-BC20-253655F34A22}" presName="accentRepeatNode" presStyleLbl="solidFgAcc1" presStyleIdx="0" presStyleCnt="5"/>
      <dgm:spPr>
        <a:effectLst>
          <a:outerShdw blurRad="63500" sx="107000" sy="107000" algn="ctr" rotWithShape="0">
            <a:prstClr val="black">
              <a:alpha val="40000"/>
            </a:prstClr>
          </a:outerShdw>
        </a:effectLst>
      </dgm:spPr>
      <dgm:t>
        <a:bodyPr/>
        <a:lstStyle/>
        <a:p>
          <a:endParaRPr lang="zh-CN" altLang="en-US"/>
        </a:p>
      </dgm:t>
    </dgm:pt>
    <dgm:pt modelId="{C3902F02-2AE6-4A58-BB25-3B9C3FAF8EF6}" type="pres">
      <dgm:prSet presAssocID="{DD82D004-AE8A-4961-B842-7D381142C71F}" presName="text_2" presStyleLbl="node1" presStyleIdx="1" presStyleCnt="5">
        <dgm:presLayoutVars>
          <dgm:bulletEnabled val="1"/>
        </dgm:presLayoutVars>
      </dgm:prSet>
      <dgm:spPr/>
      <dgm:t>
        <a:bodyPr/>
        <a:lstStyle/>
        <a:p>
          <a:endParaRPr lang="en-US"/>
        </a:p>
      </dgm:t>
    </dgm:pt>
    <dgm:pt modelId="{BD70C0AA-C151-48A7-B98F-5856A01B425C}" type="pres">
      <dgm:prSet presAssocID="{DD82D004-AE8A-4961-B842-7D381142C71F}" presName="accent_2" presStyleCnt="0"/>
      <dgm:spPr/>
    </dgm:pt>
    <dgm:pt modelId="{3E7326FE-E741-4818-8C78-EEA5D4E7ABA7}" type="pres">
      <dgm:prSet presAssocID="{DD82D004-AE8A-4961-B842-7D381142C71F}" presName="accentRepeatNode" presStyleLbl="solidFgAcc1" presStyleIdx="1" presStyleCnt="5"/>
      <dgm:spPr>
        <a:effectLst>
          <a:outerShdw blurRad="63500" sx="107000" sy="107000" algn="ctr" rotWithShape="0">
            <a:prstClr val="black">
              <a:alpha val="40000"/>
            </a:prstClr>
          </a:outerShdw>
        </a:effectLst>
      </dgm:spPr>
      <dgm:t>
        <a:bodyPr/>
        <a:lstStyle/>
        <a:p>
          <a:endParaRPr lang="zh-CN" altLang="en-US"/>
        </a:p>
      </dgm:t>
    </dgm:pt>
    <dgm:pt modelId="{67214104-825C-44FB-A978-B82B820FD636}" type="pres">
      <dgm:prSet presAssocID="{A1E08C71-A193-4985-A4A9-CF006FE25564}" presName="text_3" presStyleLbl="node1" presStyleIdx="2" presStyleCnt="5">
        <dgm:presLayoutVars>
          <dgm:bulletEnabled val="1"/>
        </dgm:presLayoutVars>
      </dgm:prSet>
      <dgm:spPr/>
      <dgm:t>
        <a:bodyPr/>
        <a:lstStyle/>
        <a:p>
          <a:endParaRPr lang="en-US"/>
        </a:p>
      </dgm:t>
    </dgm:pt>
    <dgm:pt modelId="{1EA701C6-FCAD-4365-AB4D-357A322433D8}" type="pres">
      <dgm:prSet presAssocID="{A1E08C71-A193-4985-A4A9-CF006FE25564}" presName="accent_3" presStyleCnt="0"/>
      <dgm:spPr/>
    </dgm:pt>
    <dgm:pt modelId="{DACA6BE4-CD0F-47C0-AB35-9B5E26BE5D05}" type="pres">
      <dgm:prSet presAssocID="{A1E08C71-A193-4985-A4A9-CF006FE25564}" presName="accentRepeatNode" presStyleLbl="solidFgAcc1" presStyleIdx="2" presStyleCnt="5"/>
      <dgm:spPr>
        <a:effectLst>
          <a:outerShdw blurRad="63500" sx="107000" sy="107000" algn="ctr" rotWithShape="0">
            <a:prstClr val="black">
              <a:alpha val="40000"/>
            </a:prstClr>
          </a:outerShdw>
        </a:effectLst>
      </dgm:spPr>
      <dgm:t>
        <a:bodyPr/>
        <a:lstStyle/>
        <a:p>
          <a:endParaRPr lang="zh-CN" altLang="en-US"/>
        </a:p>
      </dgm:t>
    </dgm:pt>
    <dgm:pt modelId="{F02A3A38-3E4D-4BFD-90D3-CEB2FDC9E4B2}" type="pres">
      <dgm:prSet presAssocID="{1EB40C1B-BBF4-4F8A-B23A-4F4BEE281229}" presName="text_4" presStyleLbl="node1" presStyleIdx="3" presStyleCnt="5">
        <dgm:presLayoutVars>
          <dgm:bulletEnabled val="1"/>
        </dgm:presLayoutVars>
      </dgm:prSet>
      <dgm:spPr/>
      <dgm:t>
        <a:bodyPr/>
        <a:lstStyle/>
        <a:p>
          <a:endParaRPr lang="zh-CN" altLang="en-US"/>
        </a:p>
      </dgm:t>
    </dgm:pt>
    <dgm:pt modelId="{B92C11C8-0F54-46DB-876D-2ABDA0461420}" type="pres">
      <dgm:prSet presAssocID="{1EB40C1B-BBF4-4F8A-B23A-4F4BEE281229}" presName="accent_4" presStyleCnt="0"/>
      <dgm:spPr/>
    </dgm:pt>
    <dgm:pt modelId="{074174DC-B9E2-4B64-86C9-79CDCFC51869}" type="pres">
      <dgm:prSet presAssocID="{1EB40C1B-BBF4-4F8A-B23A-4F4BEE281229}" presName="accentRepeatNode" presStyleLbl="solidFgAcc1" presStyleIdx="3" presStyleCnt="5"/>
      <dgm:spPr/>
    </dgm:pt>
    <dgm:pt modelId="{B20B3F36-7C49-4C21-A768-57B1FFD3DECF}" type="pres">
      <dgm:prSet presAssocID="{8E92C0D9-568C-4A11-8A3B-5D3848C5C6DA}" presName="text_5" presStyleLbl="node1" presStyleIdx="4" presStyleCnt="5">
        <dgm:presLayoutVars>
          <dgm:bulletEnabled val="1"/>
        </dgm:presLayoutVars>
      </dgm:prSet>
      <dgm:spPr/>
      <dgm:t>
        <a:bodyPr/>
        <a:lstStyle/>
        <a:p>
          <a:endParaRPr lang="zh-CN" altLang="en-US"/>
        </a:p>
      </dgm:t>
    </dgm:pt>
    <dgm:pt modelId="{E47751CC-4A1B-4DB8-A9A7-D69AD93180B9}" type="pres">
      <dgm:prSet presAssocID="{8E92C0D9-568C-4A11-8A3B-5D3848C5C6DA}" presName="accent_5" presStyleCnt="0"/>
      <dgm:spPr/>
    </dgm:pt>
    <dgm:pt modelId="{CB776D93-6AB3-4892-B624-464F0568572C}" type="pres">
      <dgm:prSet presAssocID="{8E92C0D9-568C-4A11-8A3B-5D3848C5C6DA}" presName="accentRepeatNode" presStyleLbl="solidFgAcc1" presStyleIdx="4" presStyleCnt="5"/>
      <dgm:spPr>
        <a:effectLst>
          <a:outerShdw blurRad="63500" sx="102000" sy="102000" algn="ctr" rotWithShape="0">
            <a:prstClr val="black">
              <a:alpha val="40000"/>
            </a:prstClr>
          </a:outerShdw>
        </a:effectLst>
      </dgm:spPr>
      <dgm:t>
        <a:bodyPr/>
        <a:lstStyle/>
        <a:p>
          <a:endParaRPr lang="zh-CN" altLang="en-US"/>
        </a:p>
      </dgm:t>
    </dgm:pt>
  </dgm:ptLst>
  <dgm:cxnLst>
    <dgm:cxn modelId="{89C38296-D169-4EF2-9B9C-23571399F87B}" srcId="{9B66F7CD-5C02-4D59-AB56-2CAC8D173266}" destId="{A1E08C71-A193-4985-A4A9-CF006FE25564}" srcOrd="2" destOrd="0" parTransId="{7C7903C1-6DEF-40D9-8A85-4D65A0133426}" sibTransId="{D95C2BDD-E221-42FA-B0EF-9D09B40FE349}"/>
    <dgm:cxn modelId="{5B31A001-581A-4B20-82EE-6087815D71F8}" type="presOf" srcId="{DD82D004-AE8A-4961-B842-7D381142C71F}" destId="{C3902F02-2AE6-4A58-BB25-3B9C3FAF8EF6}" srcOrd="0" destOrd="0" presId="urn:microsoft.com/office/officeart/2008/layout/VerticalCurvedList"/>
    <dgm:cxn modelId="{A70B74CC-0CC7-437F-A0B5-73676E9A5256}" type="presOf" srcId="{88FE1D54-FA3C-4E4D-8F43-65C9564CC64B}" destId="{BC9B1693-3E06-4F06-9695-14DAB2F73F1E}" srcOrd="0" destOrd="0" presId="urn:microsoft.com/office/officeart/2008/layout/VerticalCurvedList"/>
    <dgm:cxn modelId="{F9468B4A-628B-4717-BCC0-18EAE6D9CF3D}" type="presOf" srcId="{8E92C0D9-568C-4A11-8A3B-5D3848C5C6DA}" destId="{B20B3F36-7C49-4C21-A768-57B1FFD3DECF}" srcOrd="0" destOrd="0" presId="urn:microsoft.com/office/officeart/2008/layout/VerticalCurvedList"/>
    <dgm:cxn modelId="{D90D8BB2-451F-4F24-8E15-3D4C8EFB44CD}" srcId="{9B66F7CD-5C02-4D59-AB56-2CAC8D173266}" destId="{1EB40C1B-BBF4-4F8A-B23A-4F4BEE281229}" srcOrd="3" destOrd="0" parTransId="{C9E385E5-89A0-4F69-8F54-29215BDF70BC}" sibTransId="{8E826DFA-1162-4B26-8012-EC43375951AE}"/>
    <dgm:cxn modelId="{B59DAA97-E7B8-4983-A8F6-0057E3402FF4}" srcId="{9B66F7CD-5C02-4D59-AB56-2CAC8D173266}" destId="{DD82D004-AE8A-4961-B842-7D381142C71F}" srcOrd="1" destOrd="0" parTransId="{9C9CFC7A-917B-4DD3-9E8C-0430120558F1}" sibTransId="{BF52B89A-CBAA-4B66-AD02-D27B4D868B8B}"/>
    <dgm:cxn modelId="{FB08DED4-50CE-4971-B0ED-C354E8A7D657}" srcId="{9B66F7CD-5C02-4D59-AB56-2CAC8D173266}" destId="{8E92C0D9-568C-4A11-8A3B-5D3848C5C6DA}" srcOrd="4" destOrd="0" parTransId="{4A3E0598-85AC-4DEF-B795-E0C4A45FA9F6}" sibTransId="{E7AA48B2-4F81-4D45-BD09-89A19E1241CF}"/>
    <dgm:cxn modelId="{FEEAE82C-F484-4C84-992F-31A1C952DC91}" type="presOf" srcId="{A1E08C71-A193-4985-A4A9-CF006FE25564}" destId="{67214104-825C-44FB-A978-B82B820FD636}" srcOrd="0" destOrd="0" presId="urn:microsoft.com/office/officeart/2008/layout/VerticalCurvedList"/>
    <dgm:cxn modelId="{51E5AC1A-A8D8-4EF2-88B7-81C14C874E20}" type="presOf" srcId="{9B66F7CD-5C02-4D59-AB56-2CAC8D173266}" destId="{5A16059F-BD97-4ECE-AD88-D729903EFB0B}" srcOrd="0" destOrd="0" presId="urn:microsoft.com/office/officeart/2008/layout/VerticalCurvedList"/>
    <dgm:cxn modelId="{51270ACC-9462-46D9-B4A4-23F16FB997C8}" srcId="{9B66F7CD-5C02-4D59-AB56-2CAC8D173266}" destId="{4E6641FE-B5F4-4A19-BC20-253655F34A22}" srcOrd="0" destOrd="0" parTransId="{74C827AC-F6FD-47D6-BF33-7485CD00516E}" sibTransId="{88FE1D54-FA3C-4E4D-8F43-65C9564CC64B}"/>
    <dgm:cxn modelId="{B2F0BF42-EEE4-40A7-9E3E-A48FC0EC3165}" type="presOf" srcId="{4E6641FE-B5F4-4A19-BC20-253655F34A22}" destId="{A525391E-456B-4FB1-8D96-4E0DC43C643B}" srcOrd="0" destOrd="0" presId="urn:microsoft.com/office/officeart/2008/layout/VerticalCurvedList"/>
    <dgm:cxn modelId="{8E10EFD6-87DF-4166-BBE8-39EE03B85BB4}" type="presOf" srcId="{1EB40C1B-BBF4-4F8A-B23A-4F4BEE281229}" destId="{F02A3A38-3E4D-4BFD-90D3-CEB2FDC9E4B2}" srcOrd="0" destOrd="0" presId="urn:microsoft.com/office/officeart/2008/layout/VerticalCurvedList"/>
    <dgm:cxn modelId="{43A56F7C-3751-405C-8A62-513DE52EC6E0}" type="presParOf" srcId="{5A16059F-BD97-4ECE-AD88-D729903EFB0B}" destId="{73FB3BB1-EC19-4D4B-AB5E-472D8AB9ED7D}" srcOrd="0" destOrd="0" presId="urn:microsoft.com/office/officeart/2008/layout/VerticalCurvedList"/>
    <dgm:cxn modelId="{2969CE31-C3D1-44FE-A620-1208DE8C1006}" type="presParOf" srcId="{73FB3BB1-EC19-4D4B-AB5E-472D8AB9ED7D}" destId="{D0D916AE-B745-4633-B174-DB8009A47EC6}" srcOrd="0" destOrd="0" presId="urn:microsoft.com/office/officeart/2008/layout/VerticalCurvedList"/>
    <dgm:cxn modelId="{9F3B2AC7-6970-41CE-B5C3-B0BFAE72337F}" type="presParOf" srcId="{D0D916AE-B745-4633-B174-DB8009A47EC6}" destId="{EA6797E9-516D-4B07-B076-038E980C99BC}" srcOrd="0" destOrd="0" presId="urn:microsoft.com/office/officeart/2008/layout/VerticalCurvedList"/>
    <dgm:cxn modelId="{8B041224-413C-49F9-B5AA-933BA0A77489}" type="presParOf" srcId="{D0D916AE-B745-4633-B174-DB8009A47EC6}" destId="{BC9B1693-3E06-4F06-9695-14DAB2F73F1E}" srcOrd="1" destOrd="0" presId="urn:microsoft.com/office/officeart/2008/layout/VerticalCurvedList"/>
    <dgm:cxn modelId="{CEF9C885-D454-4CB8-965B-0B975BA2AFA0}" type="presParOf" srcId="{D0D916AE-B745-4633-B174-DB8009A47EC6}" destId="{FFB346DC-967C-4B24-981F-A5C2F8E1857D}" srcOrd="2" destOrd="0" presId="urn:microsoft.com/office/officeart/2008/layout/VerticalCurvedList"/>
    <dgm:cxn modelId="{94DFB3FB-CC5F-4F27-BEEC-F6A5DD4003FA}" type="presParOf" srcId="{D0D916AE-B745-4633-B174-DB8009A47EC6}" destId="{61D1397A-EFB0-4EC7-98B0-FD5269F6E264}" srcOrd="3" destOrd="0" presId="urn:microsoft.com/office/officeart/2008/layout/VerticalCurvedList"/>
    <dgm:cxn modelId="{6AE82D13-6B82-42F7-BDC1-F5476F96132E}" type="presParOf" srcId="{73FB3BB1-EC19-4D4B-AB5E-472D8AB9ED7D}" destId="{A525391E-456B-4FB1-8D96-4E0DC43C643B}" srcOrd="1" destOrd="0" presId="urn:microsoft.com/office/officeart/2008/layout/VerticalCurvedList"/>
    <dgm:cxn modelId="{5474C7BC-278B-48F4-8715-D1AE65E45946}" type="presParOf" srcId="{73FB3BB1-EC19-4D4B-AB5E-472D8AB9ED7D}" destId="{A017A3E4-7C5F-4DED-9180-4076C050316B}" srcOrd="2" destOrd="0" presId="urn:microsoft.com/office/officeart/2008/layout/VerticalCurvedList"/>
    <dgm:cxn modelId="{BC655927-3EC9-47F3-BE6C-C44700D3A09C}" type="presParOf" srcId="{A017A3E4-7C5F-4DED-9180-4076C050316B}" destId="{CEAF5CDE-7ACE-4FCC-A6A9-5B276A468D80}" srcOrd="0" destOrd="0" presId="urn:microsoft.com/office/officeart/2008/layout/VerticalCurvedList"/>
    <dgm:cxn modelId="{5E9947B0-824B-4462-87D2-6D3D2E274553}" type="presParOf" srcId="{73FB3BB1-EC19-4D4B-AB5E-472D8AB9ED7D}" destId="{C3902F02-2AE6-4A58-BB25-3B9C3FAF8EF6}" srcOrd="3" destOrd="0" presId="urn:microsoft.com/office/officeart/2008/layout/VerticalCurvedList"/>
    <dgm:cxn modelId="{B014C74E-EA31-4349-9919-12794884DF5A}" type="presParOf" srcId="{73FB3BB1-EC19-4D4B-AB5E-472D8AB9ED7D}" destId="{BD70C0AA-C151-48A7-B98F-5856A01B425C}" srcOrd="4" destOrd="0" presId="urn:microsoft.com/office/officeart/2008/layout/VerticalCurvedList"/>
    <dgm:cxn modelId="{FFFCAB10-B728-47B4-92FB-1964A7C9C443}" type="presParOf" srcId="{BD70C0AA-C151-48A7-B98F-5856A01B425C}" destId="{3E7326FE-E741-4818-8C78-EEA5D4E7ABA7}" srcOrd="0" destOrd="0" presId="urn:microsoft.com/office/officeart/2008/layout/VerticalCurvedList"/>
    <dgm:cxn modelId="{CBC21FE2-CFD6-47C6-BC6C-FDE767FA93B4}" type="presParOf" srcId="{73FB3BB1-EC19-4D4B-AB5E-472D8AB9ED7D}" destId="{67214104-825C-44FB-A978-B82B820FD636}" srcOrd="5" destOrd="0" presId="urn:microsoft.com/office/officeart/2008/layout/VerticalCurvedList"/>
    <dgm:cxn modelId="{5624C553-9674-41EB-9FCF-2C81D8A359A1}" type="presParOf" srcId="{73FB3BB1-EC19-4D4B-AB5E-472D8AB9ED7D}" destId="{1EA701C6-FCAD-4365-AB4D-357A322433D8}" srcOrd="6" destOrd="0" presId="urn:microsoft.com/office/officeart/2008/layout/VerticalCurvedList"/>
    <dgm:cxn modelId="{E1A642C1-3C89-4F0A-ADF5-D96C8EEAA474}" type="presParOf" srcId="{1EA701C6-FCAD-4365-AB4D-357A322433D8}" destId="{DACA6BE4-CD0F-47C0-AB35-9B5E26BE5D05}" srcOrd="0" destOrd="0" presId="urn:microsoft.com/office/officeart/2008/layout/VerticalCurvedList"/>
    <dgm:cxn modelId="{A71AFB7E-6C3D-41C8-B851-31FBF0DB548E}" type="presParOf" srcId="{73FB3BB1-EC19-4D4B-AB5E-472D8AB9ED7D}" destId="{F02A3A38-3E4D-4BFD-90D3-CEB2FDC9E4B2}" srcOrd="7" destOrd="0" presId="urn:microsoft.com/office/officeart/2008/layout/VerticalCurvedList"/>
    <dgm:cxn modelId="{9E5D41DA-23DB-40E2-A0CF-047F56FA91B0}" type="presParOf" srcId="{73FB3BB1-EC19-4D4B-AB5E-472D8AB9ED7D}" destId="{B92C11C8-0F54-46DB-876D-2ABDA0461420}" srcOrd="8" destOrd="0" presId="urn:microsoft.com/office/officeart/2008/layout/VerticalCurvedList"/>
    <dgm:cxn modelId="{6332A29C-66BD-44D8-B44E-218F657790B2}" type="presParOf" srcId="{B92C11C8-0F54-46DB-876D-2ABDA0461420}" destId="{074174DC-B9E2-4B64-86C9-79CDCFC51869}" srcOrd="0" destOrd="0" presId="urn:microsoft.com/office/officeart/2008/layout/VerticalCurvedList"/>
    <dgm:cxn modelId="{A9804594-6C4C-4E03-B0EC-E7CC3ED76968}" type="presParOf" srcId="{73FB3BB1-EC19-4D4B-AB5E-472D8AB9ED7D}" destId="{B20B3F36-7C49-4C21-A768-57B1FFD3DECF}" srcOrd="9" destOrd="0" presId="urn:microsoft.com/office/officeart/2008/layout/VerticalCurvedList"/>
    <dgm:cxn modelId="{FBE250C2-2DA8-4B6E-8FD8-85DE35F6EC2F}" type="presParOf" srcId="{73FB3BB1-EC19-4D4B-AB5E-472D8AB9ED7D}" destId="{E47751CC-4A1B-4DB8-A9A7-D69AD93180B9}" srcOrd="10" destOrd="0" presId="urn:microsoft.com/office/officeart/2008/layout/VerticalCurvedList"/>
    <dgm:cxn modelId="{396878DF-37B5-4068-8755-790176737534}" type="presParOf" srcId="{E47751CC-4A1B-4DB8-A9A7-D69AD93180B9}" destId="{CB776D93-6AB3-4892-B624-464F0568572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zh-CN" altLang="en-US" dirty="0" smtClean="0">
              <a:latin typeface="微软雅黑" panose="020B0503020204020204" pitchFamily="34" charset="-122"/>
              <a:ea typeface="微软雅黑" panose="020B0503020204020204" pitchFamily="34" charset="-122"/>
            </a:rPr>
            <a:t>什么是</a:t>
          </a:r>
          <a:r>
            <a:rPr lang="en-US" altLang="en-US" dirty="0" smtClean="0">
              <a:latin typeface="微软雅黑" panose="020B0503020204020204" pitchFamily="34" charset="-122"/>
              <a:ea typeface="微软雅黑" panose="020B0503020204020204" pitchFamily="34" charset="-122"/>
            </a:rPr>
            <a:t>ActiveX</a:t>
          </a:r>
          <a:r>
            <a:rPr lang="zh-CN" altLang="en-US" dirty="0" smtClean="0">
              <a:latin typeface="微软雅黑" panose="020B0503020204020204" pitchFamily="34" charset="-122"/>
              <a:ea typeface="微软雅黑" panose="020B0503020204020204" pitchFamily="34" charset="-122"/>
            </a:rPr>
            <a:t>控件</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zh-CN" altLang="en-US" dirty="0" smtClean="0">
              <a:latin typeface="微软雅黑" panose="020B0503020204020204" pitchFamily="34" charset="-122"/>
              <a:ea typeface="微软雅黑" panose="020B0503020204020204" pitchFamily="34" charset="-122"/>
            </a:rPr>
            <a:t>使用表单控件按钮</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D1937F8E-EB05-4BA8-AF12-3EFE6EF1BAFF}">
      <dgm:prSet phldrT="[文本]"/>
      <dgm:spPr/>
      <dgm:t>
        <a:bodyPr/>
        <a:lstStyle/>
        <a:p>
          <a:r>
            <a:rPr lang="zh-CN" altLang="en-US" dirty="0" smtClean="0">
              <a:latin typeface="微软雅黑" panose="020B0503020204020204" pitchFamily="34" charset="-122"/>
              <a:ea typeface="微软雅黑" panose="020B0503020204020204" pitchFamily="34" charset="-122"/>
            </a:rPr>
            <a:t>使用</a:t>
          </a:r>
          <a:r>
            <a:rPr lang="en-US" altLang="en-US" dirty="0" smtClean="0">
              <a:latin typeface="微软雅黑" panose="020B0503020204020204" pitchFamily="34" charset="-122"/>
              <a:ea typeface="微软雅黑" panose="020B0503020204020204" pitchFamily="34" charset="-122"/>
            </a:rPr>
            <a:t>ActiveX</a:t>
          </a:r>
          <a:r>
            <a:rPr lang="zh-CN" altLang="en-US" dirty="0" smtClean="0">
              <a:latin typeface="微软雅黑" panose="020B0503020204020204" pitchFamily="34" charset="-122"/>
              <a:ea typeface="微软雅黑" panose="020B0503020204020204" pitchFamily="34" charset="-122"/>
            </a:rPr>
            <a:t>控件按钮</a:t>
          </a:r>
          <a:endParaRPr lang="en-US" dirty="0">
            <a:latin typeface="微软雅黑" panose="020B0503020204020204" pitchFamily="34" charset="-122"/>
            <a:ea typeface="微软雅黑" panose="020B0503020204020204" pitchFamily="34" charset="-122"/>
          </a:endParaRPr>
        </a:p>
      </dgm:t>
    </dgm:pt>
    <dgm:pt modelId="{3C898974-211F-4AC1-AF3A-762A9878B182}" type="par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BD996F09-F7FD-43A6-8329-6289806EE3B4}" type="sib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3">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3">
        <dgm:presLayoutVars>
          <dgm:chMax val="0"/>
          <dgm:bulletEnabled val="1"/>
        </dgm:presLayoutVars>
      </dgm:prSet>
      <dgm:spPr/>
      <dgm:t>
        <a:bodyPr/>
        <a:lstStyle/>
        <a:p>
          <a:endParaRPr lang="en-US"/>
        </a:p>
      </dgm:t>
    </dgm:pt>
    <dgm:pt modelId="{0C04047C-D13D-4A2F-A717-EFB3F5456996}" type="pres">
      <dgm:prSet presAssocID="{9DC31065-734F-4781-8902-C51737E4C064}" presName="spacer" presStyleCnt="0"/>
      <dgm:spPr/>
    </dgm:pt>
    <dgm:pt modelId="{D8DB81C8-AFC6-4005-B34E-43F62DC06280}" type="pres">
      <dgm:prSet presAssocID="{D1937F8E-EB05-4BA8-AF12-3EFE6EF1BAFF}" presName="parentText" presStyleLbl="node1" presStyleIdx="2" presStyleCnt="3">
        <dgm:presLayoutVars>
          <dgm:chMax val="0"/>
          <dgm:bulletEnabled val="1"/>
        </dgm:presLayoutVars>
      </dgm:prSet>
      <dgm:spPr/>
      <dgm:t>
        <a:bodyPr/>
        <a:lstStyle/>
        <a:p>
          <a:endParaRPr lang="en-US"/>
        </a:p>
      </dgm:t>
    </dgm:pt>
  </dgm:ptLst>
  <dgm:cxnLst>
    <dgm:cxn modelId="{03912AF6-1C7F-4D8A-9B9A-BD710D81560B}" type="presOf" srcId="{705C1538-D1AD-49C9-AA26-E12E072A99D5}" destId="{AD179E1C-9CF4-45E3-8130-F3DF8D449720}" srcOrd="0" destOrd="0" presId="urn:microsoft.com/office/officeart/2005/8/layout/vList2"/>
    <dgm:cxn modelId="{2A0A6423-606C-499E-85A9-FB4BEF85A2F0}" type="presOf" srcId="{09DA4DF5-5BC0-420D-9703-F13B6B52AC4F}" destId="{5232CA83-C17F-44AF-8C78-B892B8BE320D}" srcOrd="0" destOrd="0" presId="urn:microsoft.com/office/officeart/2005/8/layout/vList2"/>
    <dgm:cxn modelId="{EB1E34FD-E6A7-410E-B81E-D813D4432E7F}" type="presOf" srcId="{D1937F8E-EB05-4BA8-AF12-3EFE6EF1BAFF}" destId="{D8DB81C8-AFC6-4005-B34E-43F62DC06280}" srcOrd="0" destOrd="0" presId="urn:microsoft.com/office/officeart/2005/8/layout/vList2"/>
    <dgm:cxn modelId="{DBD32AE8-0C75-42C7-AAE5-FFAE12EE45CF}" srcId="{09DA4DF5-5BC0-420D-9703-F13B6B52AC4F}" destId="{011CFBEB-1AC7-4809-BEE6-AE4F51BE169A}" srcOrd="0" destOrd="0" parTransId="{0EFDBAC7-42E7-4E00-9F04-1460A52064F7}" sibTransId="{4D68B4EA-038F-465A-A04A-323DF752F94A}"/>
    <dgm:cxn modelId="{F2123FD0-9E55-4B32-BA53-AEBBEEE82C37}" srcId="{09DA4DF5-5BC0-420D-9703-F13B6B52AC4F}" destId="{D1937F8E-EB05-4BA8-AF12-3EFE6EF1BAFF}" srcOrd="2" destOrd="0" parTransId="{3C898974-211F-4AC1-AF3A-762A9878B182}" sibTransId="{BD996F09-F7FD-43A6-8329-6289806EE3B4}"/>
    <dgm:cxn modelId="{C6E3713C-D41C-4D6F-B0CD-60ABFD80D885}" srcId="{09DA4DF5-5BC0-420D-9703-F13B6B52AC4F}" destId="{705C1538-D1AD-49C9-AA26-E12E072A99D5}" srcOrd="1" destOrd="0" parTransId="{F0C0C7DF-C550-45F2-A416-7E77DF6EF446}" sibTransId="{9DC31065-734F-4781-8902-C51737E4C064}"/>
    <dgm:cxn modelId="{D3AE1F31-16DA-4BB7-82B3-87A3D7619F12}" type="presOf" srcId="{011CFBEB-1AC7-4809-BEE6-AE4F51BE169A}" destId="{D1E44468-22BA-4C64-9EE8-62051F4BFE99}" srcOrd="0" destOrd="0" presId="urn:microsoft.com/office/officeart/2005/8/layout/vList2"/>
    <dgm:cxn modelId="{4ADC8AFE-AA73-461A-B4EF-729C9238CB41}" type="presParOf" srcId="{5232CA83-C17F-44AF-8C78-B892B8BE320D}" destId="{D1E44468-22BA-4C64-9EE8-62051F4BFE99}" srcOrd="0" destOrd="0" presId="urn:microsoft.com/office/officeart/2005/8/layout/vList2"/>
    <dgm:cxn modelId="{CA7378E3-DD72-4267-AFCB-9143B2F03B80}" type="presParOf" srcId="{5232CA83-C17F-44AF-8C78-B892B8BE320D}" destId="{8BC47EA0-C097-4273-92A0-76FB8A7C9894}" srcOrd="1" destOrd="0" presId="urn:microsoft.com/office/officeart/2005/8/layout/vList2"/>
    <dgm:cxn modelId="{19F1A688-88A4-40E5-893E-FC9330E8141E}" type="presParOf" srcId="{5232CA83-C17F-44AF-8C78-B892B8BE320D}" destId="{AD179E1C-9CF4-45E3-8130-F3DF8D449720}" srcOrd="2" destOrd="0" presId="urn:microsoft.com/office/officeart/2005/8/layout/vList2"/>
    <dgm:cxn modelId="{6ECF8768-22A8-4430-893A-705709ECD5EC}" type="presParOf" srcId="{5232CA83-C17F-44AF-8C78-B892B8BE320D}" destId="{0C04047C-D13D-4A2F-A717-EFB3F5456996}" srcOrd="3" destOrd="0" presId="urn:microsoft.com/office/officeart/2005/8/layout/vList2"/>
    <dgm:cxn modelId="{74C94083-3627-482C-B840-62A778D3D0AF}" type="presParOf" srcId="{5232CA83-C17F-44AF-8C78-B892B8BE320D}" destId="{D8DB81C8-AFC6-4005-B34E-43F62DC0628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03EAC98-DFA8-41A7-B60F-139E2721F495}">
      <dgm:prSet/>
      <dgm:spPr/>
      <dgm:t>
        <a:bodyPr/>
        <a:lstStyle/>
        <a:p>
          <a:r>
            <a:rPr lang="en-US" altLang="zh-CN" dirty="0" smtClean="0">
              <a:latin typeface="微软雅黑" pitchFamily="34" charset="-122"/>
              <a:ea typeface="微软雅黑" pitchFamily="34" charset="-122"/>
            </a:rPr>
            <a:t>Enabled    </a:t>
          </a:r>
          <a:r>
            <a:rPr lang="zh-CN" altLang="en-US" dirty="0" smtClean="0">
              <a:latin typeface="微软雅黑" pitchFamily="34" charset="-122"/>
              <a:ea typeface="微软雅黑" pitchFamily="34" charset="-122"/>
            </a:rPr>
            <a:t>可用性</a:t>
          </a:r>
          <a:endParaRPr lang="zh-CN" altLang="en-US" dirty="0">
            <a:latin typeface="微软雅黑" pitchFamily="34" charset="-122"/>
            <a:ea typeface="微软雅黑" pitchFamily="34" charset="-122"/>
          </a:endParaRPr>
        </a:p>
      </dgm:t>
    </dgm:pt>
    <dgm:pt modelId="{C1C65367-67A0-4DBD-B40B-F594078788E1}" type="parTrans" cxnId="{039357BD-AEA9-4DC9-9673-8EBE77E43596}">
      <dgm:prSet/>
      <dgm:spPr/>
      <dgm:t>
        <a:bodyPr/>
        <a:lstStyle/>
        <a:p>
          <a:endParaRPr lang="zh-CN" altLang="en-US">
            <a:latin typeface="微软雅黑" pitchFamily="34" charset="-122"/>
            <a:ea typeface="微软雅黑" pitchFamily="34" charset="-122"/>
          </a:endParaRPr>
        </a:p>
      </dgm:t>
    </dgm:pt>
    <dgm:pt modelId="{393F8FAE-A811-4D19-8A18-9610BFAE1D03}" type="sibTrans" cxnId="{039357BD-AEA9-4DC9-9673-8EBE77E43596}">
      <dgm:prSet/>
      <dgm:spPr/>
      <dgm:t>
        <a:bodyPr/>
        <a:lstStyle/>
        <a:p>
          <a:endParaRPr lang="zh-CN" altLang="en-US">
            <a:latin typeface="微软雅黑" pitchFamily="34" charset="-122"/>
            <a:ea typeface="微软雅黑" pitchFamily="34" charset="-122"/>
          </a:endParaRPr>
        </a:p>
      </dgm:t>
    </dgm:pt>
    <dgm:pt modelId="{8F65F488-0543-49DC-8CBB-D21EBB450BAA}">
      <dgm:prSet/>
      <dgm:spPr/>
      <dgm:t>
        <a:bodyPr/>
        <a:lstStyle/>
        <a:p>
          <a:r>
            <a:rPr lang="en-US" altLang="zh-CN" dirty="0" smtClean="0">
              <a:latin typeface="微软雅黑" panose="020B0503020204020204" pitchFamily="34" charset="-122"/>
              <a:ea typeface="微软雅黑" panose="020B0503020204020204" pitchFamily="34" charset="-122"/>
            </a:rPr>
            <a:t>Caption   </a:t>
          </a:r>
          <a:r>
            <a:rPr lang="zh-CN" altLang="en-US" dirty="0" smtClean="0">
              <a:latin typeface="微软雅黑" panose="020B0503020204020204" pitchFamily="34" charset="-122"/>
              <a:ea typeface="微软雅黑" panose="020B0503020204020204" pitchFamily="34" charset="-122"/>
            </a:rPr>
            <a:t>标题</a:t>
          </a:r>
          <a:endParaRPr lang="zh-CN" altLang="en-US" dirty="0">
            <a:latin typeface="微软雅黑" pitchFamily="34" charset="-122"/>
            <a:ea typeface="微软雅黑" pitchFamily="34" charset="-122"/>
          </a:endParaRPr>
        </a:p>
      </dgm:t>
    </dgm:pt>
    <dgm:pt modelId="{FE72879A-3B79-48AF-BCAC-0BA398ECC24D}" type="parTrans" cxnId="{69A837DD-57CB-4AB2-AEAC-9A4E270B49B5}">
      <dgm:prSet/>
      <dgm:spPr/>
      <dgm:t>
        <a:bodyPr/>
        <a:lstStyle/>
        <a:p>
          <a:endParaRPr lang="zh-CN" altLang="en-US">
            <a:latin typeface="微软雅黑" pitchFamily="34" charset="-122"/>
            <a:ea typeface="微软雅黑" pitchFamily="34" charset="-122"/>
          </a:endParaRPr>
        </a:p>
      </dgm:t>
    </dgm:pt>
    <dgm:pt modelId="{B6839ABE-FC02-4475-8D4C-197F32CC652D}" type="sibTrans" cxnId="{69A837DD-57CB-4AB2-AEAC-9A4E270B49B5}">
      <dgm:prSet/>
      <dgm:spPr/>
      <dgm:t>
        <a:bodyPr/>
        <a:lstStyle/>
        <a:p>
          <a:endParaRPr lang="zh-CN" altLang="en-US">
            <a:latin typeface="微软雅黑" pitchFamily="34" charset="-122"/>
            <a:ea typeface="微软雅黑" pitchFamily="34" charset="-122"/>
          </a:endParaRPr>
        </a:p>
      </dgm:t>
    </dgm:pt>
    <dgm:pt modelId="{15C5EF8A-EE83-4E2F-A817-46D41BC59A96}">
      <dgm:prSet/>
      <dgm:spPr/>
      <dgm:t>
        <a:bodyPr/>
        <a:lstStyle/>
        <a:p>
          <a:r>
            <a:rPr lang="en-US" altLang="zh-CN" dirty="0" smtClean="0">
              <a:latin typeface="微软雅黑" pitchFamily="34" charset="-122"/>
              <a:ea typeface="微软雅黑" pitchFamily="34" charset="-122"/>
            </a:rPr>
            <a:t>Visible    </a:t>
          </a:r>
          <a:r>
            <a:rPr lang="zh-CN" altLang="en-US" dirty="0" smtClean="0">
              <a:latin typeface="微软雅黑" pitchFamily="34" charset="-122"/>
              <a:ea typeface="微软雅黑" pitchFamily="34" charset="-122"/>
            </a:rPr>
            <a:t>可见性</a:t>
          </a:r>
          <a:endParaRPr lang="zh-CN" altLang="en-US" dirty="0">
            <a:latin typeface="微软雅黑" pitchFamily="34" charset="-122"/>
            <a:ea typeface="微软雅黑" pitchFamily="34" charset="-122"/>
          </a:endParaRPr>
        </a:p>
      </dgm:t>
    </dgm:pt>
    <dgm:pt modelId="{A8A3B897-E386-4148-A9E9-14417FD6AAE8}" type="parTrans" cxnId="{6E4BBE80-6CFE-4AB3-A755-68385574A425}">
      <dgm:prSet/>
      <dgm:spPr/>
      <dgm:t>
        <a:bodyPr/>
        <a:lstStyle/>
        <a:p>
          <a:endParaRPr lang="zh-CN" altLang="en-US">
            <a:latin typeface="微软雅黑" pitchFamily="34" charset="-122"/>
            <a:ea typeface="微软雅黑" pitchFamily="34" charset="-122"/>
          </a:endParaRPr>
        </a:p>
      </dgm:t>
    </dgm:pt>
    <dgm:pt modelId="{474A61E2-49FA-4658-A03D-100C706B8C83}" type="sibTrans" cxnId="{6E4BBE80-6CFE-4AB3-A755-68385574A425}">
      <dgm:prSet/>
      <dgm:spPr/>
      <dgm:t>
        <a:bodyPr/>
        <a:lstStyle/>
        <a:p>
          <a:endParaRPr lang="zh-CN" altLang="en-US">
            <a:latin typeface="微软雅黑" pitchFamily="34" charset="-122"/>
            <a:ea typeface="微软雅黑"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AC1CEC13-2735-401C-98CE-CF4087238E1F}" type="pres">
      <dgm:prSet presAssocID="{C03EAC98-DFA8-41A7-B60F-139E2721F495}" presName="parentText" presStyleLbl="node1" presStyleIdx="0" presStyleCnt="3">
        <dgm:presLayoutVars>
          <dgm:chMax val="0"/>
          <dgm:bulletEnabled val="1"/>
        </dgm:presLayoutVars>
      </dgm:prSet>
      <dgm:spPr/>
      <dgm:t>
        <a:bodyPr/>
        <a:lstStyle/>
        <a:p>
          <a:endParaRPr lang="zh-CN" altLang="en-US"/>
        </a:p>
      </dgm:t>
    </dgm:pt>
    <dgm:pt modelId="{666E0A29-F800-4458-8400-379331903D03}" type="pres">
      <dgm:prSet presAssocID="{393F8FAE-A811-4D19-8A18-9610BFAE1D03}" presName="spacer" presStyleCnt="0"/>
      <dgm:spPr/>
    </dgm:pt>
    <dgm:pt modelId="{BC99630C-10BA-4560-94E0-B8C0BB8361CB}" type="pres">
      <dgm:prSet presAssocID="{8F65F488-0543-49DC-8CBB-D21EBB450BAA}" presName="parentText" presStyleLbl="node1" presStyleIdx="1" presStyleCnt="3">
        <dgm:presLayoutVars>
          <dgm:chMax val="0"/>
          <dgm:bulletEnabled val="1"/>
        </dgm:presLayoutVars>
      </dgm:prSet>
      <dgm:spPr/>
      <dgm:t>
        <a:bodyPr/>
        <a:lstStyle/>
        <a:p>
          <a:endParaRPr lang="zh-CN" altLang="en-US"/>
        </a:p>
      </dgm:t>
    </dgm:pt>
    <dgm:pt modelId="{037BA10C-4BF8-4308-8014-28CDD7847505}" type="pres">
      <dgm:prSet presAssocID="{B6839ABE-FC02-4475-8D4C-197F32CC652D}" presName="spacer" presStyleCnt="0"/>
      <dgm:spPr/>
    </dgm:pt>
    <dgm:pt modelId="{E3642C18-94A8-4513-A786-96C9E6D239B8}" type="pres">
      <dgm:prSet presAssocID="{15C5EF8A-EE83-4E2F-A817-46D41BC59A96}" presName="parentText" presStyleLbl="node1" presStyleIdx="2" presStyleCnt="3">
        <dgm:presLayoutVars>
          <dgm:chMax val="0"/>
          <dgm:bulletEnabled val="1"/>
        </dgm:presLayoutVars>
      </dgm:prSet>
      <dgm:spPr/>
      <dgm:t>
        <a:bodyPr/>
        <a:lstStyle/>
        <a:p>
          <a:endParaRPr lang="zh-CN" altLang="en-US"/>
        </a:p>
      </dgm:t>
    </dgm:pt>
  </dgm:ptLst>
  <dgm:cxnLst>
    <dgm:cxn modelId="{EE8088CC-7F2C-49E9-A8E3-608F267AC86C}" type="presOf" srcId="{09DA4DF5-5BC0-420D-9703-F13B6B52AC4F}" destId="{5232CA83-C17F-44AF-8C78-B892B8BE320D}" srcOrd="0" destOrd="0" presId="urn:microsoft.com/office/officeart/2005/8/layout/vList2"/>
    <dgm:cxn modelId="{6E4BBE80-6CFE-4AB3-A755-68385574A425}" srcId="{09DA4DF5-5BC0-420D-9703-F13B6B52AC4F}" destId="{15C5EF8A-EE83-4E2F-A817-46D41BC59A96}" srcOrd="2" destOrd="0" parTransId="{A8A3B897-E386-4148-A9E9-14417FD6AAE8}" sibTransId="{474A61E2-49FA-4658-A03D-100C706B8C83}"/>
    <dgm:cxn modelId="{58FCE055-D60B-4C5A-817D-132F74E28D7B}" type="presOf" srcId="{15C5EF8A-EE83-4E2F-A817-46D41BC59A96}" destId="{E3642C18-94A8-4513-A786-96C9E6D239B8}" srcOrd="0" destOrd="0" presId="urn:microsoft.com/office/officeart/2005/8/layout/vList2"/>
    <dgm:cxn modelId="{039357BD-AEA9-4DC9-9673-8EBE77E43596}" srcId="{09DA4DF5-5BC0-420D-9703-F13B6B52AC4F}" destId="{C03EAC98-DFA8-41A7-B60F-139E2721F495}" srcOrd="0" destOrd="0" parTransId="{C1C65367-67A0-4DBD-B40B-F594078788E1}" sibTransId="{393F8FAE-A811-4D19-8A18-9610BFAE1D03}"/>
    <dgm:cxn modelId="{F8EEFF3D-453D-4977-947D-22CE425DCA40}" type="presOf" srcId="{8F65F488-0543-49DC-8CBB-D21EBB450BAA}" destId="{BC99630C-10BA-4560-94E0-B8C0BB8361CB}" srcOrd="0" destOrd="0" presId="urn:microsoft.com/office/officeart/2005/8/layout/vList2"/>
    <dgm:cxn modelId="{69A837DD-57CB-4AB2-AEAC-9A4E270B49B5}" srcId="{09DA4DF5-5BC0-420D-9703-F13B6B52AC4F}" destId="{8F65F488-0543-49DC-8CBB-D21EBB450BAA}" srcOrd="1" destOrd="0" parTransId="{FE72879A-3B79-48AF-BCAC-0BA398ECC24D}" sibTransId="{B6839ABE-FC02-4475-8D4C-197F32CC652D}"/>
    <dgm:cxn modelId="{77A9B5F1-1179-4C11-95C7-B6FF6FE611E0}" type="presOf" srcId="{C03EAC98-DFA8-41A7-B60F-139E2721F495}" destId="{AC1CEC13-2735-401C-98CE-CF4087238E1F}" srcOrd="0" destOrd="0" presId="urn:microsoft.com/office/officeart/2005/8/layout/vList2"/>
    <dgm:cxn modelId="{DC446986-EBBE-4CA4-B2BC-B921D8140748}" type="presParOf" srcId="{5232CA83-C17F-44AF-8C78-B892B8BE320D}" destId="{AC1CEC13-2735-401C-98CE-CF4087238E1F}" srcOrd="0" destOrd="0" presId="urn:microsoft.com/office/officeart/2005/8/layout/vList2"/>
    <dgm:cxn modelId="{5D617B6A-62F2-4B31-9130-2EA07614E25A}" type="presParOf" srcId="{5232CA83-C17F-44AF-8C78-B892B8BE320D}" destId="{666E0A29-F800-4458-8400-379331903D03}" srcOrd="1" destOrd="0" presId="urn:microsoft.com/office/officeart/2005/8/layout/vList2"/>
    <dgm:cxn modelId="{7F33C355-79BC-49A7-865E-7E0B9A930446}" type="presParOf" srcId="{5232CA83-C17F-44AF-8C78-B892B8BE320D}" destId="{BC99630C-10BA-4560-94E0-B8C0BB8361CB}" srcOrd="2" destOrd="0" presId="urn:microsoft.com/office/officeart/2005/8/layout/vList2"/>
    <dgm:cxn modelId="{6E0A7CB2-7E0C-4341-95D6-7C5645D3A90D}" type="presParOf" srcId="{5232CA83-C17F-44AF-8C78-B892B8BE320D}" destId="{037BA10C-4BF8-4308-8014-28CDD7847505}" srcOrd="3" destOrd="0" presId="urn:microsoft.com/office/officeart/2005/8/layout/vList2"/>
    <dgm:cxn modelId="{374C6F1C-7768-4BF6-81A5-9F1A826A828E}" type="presParOf" srcId="{5232CA83-C17F-44AF-8C78-B892B8BE320D}" destId="{E3642C18-94A8-4513-A786-96C9E6D239B8}"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03EAC98-DFA8-41A7-B60F-139E2721F495}">
      <dgm:prSet/>
      <dgm:spPr/>
      <dgm:t>
        <a:bodyPr/>
        <a:lstStyle/>
        <a:p>
          <a:r>
            <a:rPr lang="en-US" altLang="zh-CN" dirty="0" smtClean="0">
              <a:latin typeface="微软雅黑" pitchFamily="34" charset="-122"/>
              <a:ea typeface="微软雅黑" pitchFamily="34" charset="-122"/>
            </a:rPr>
            <a:t>Enabled    </a:t>
          </a:r>
          <a:r>
            <a:rPr lang="zh-CN" altLang="en-US" dirty="0" smtClean="0">
              <a:latin typeface="微软雅黑" pitchFamily="34" charset="-122"/>
              <a:ea typeface="微软雅黑" pitchFamily="34" charset="-122"/>
            </a:rPr>
            <a:t>可用性</a:t>
          </a:r>
          <a:endParaRPr lang="zh-CN" altLang="en-US" dirty="0">
            <a:latin typeface="微软雅黑" pitchFamily="34" charset="-122"/>
            <a:ea typeface="微软雅黑" pitchFamily="34" charset="-122"/>
          </a:endParaRPr>
        </a:p>
      </dgm:t>
    </dgm:pt>
    <dgm:pt modelId="{C1C65367-67A0-4DBD-B40B-F594078788E1}" type="parTrans" cxnId="{039357BD-AEA9-4DC9-9673-8EBE77E43596}">
      <dgm:prSet/>
      <dgm:spPr/>
      <dgm:t>
        <a:bodyPr/>
        <a:lstStyle/>
        <a:p>
          <a:endParaRPr lang="zh-CN" altLang="en-US">
            <a:latin typeface="微软雅黑" pitchFamily="34" charset="-122"/>
            <a:ea typeface="微软雅黑" pitchFamily="34" charset="-122"/>
          </a:endParaRPr>
        </a:p>
      </dgm:t>
    </dgm:pt>
    <dgm:pt modelId="{393F8FAE-A811-4D19-8A18-9610BFAE1D03}" type="sibTrans" cxnId="{039357BD-AEA9-4DC9-9673-8EBE77E43596}">
      <dgm:prSet/>
      <dgm:spPr/>
      <dgm:t>
        <a:bodyPr/>
        <a:lstStyle/>
        <a:p>
          <a:endParaRPr lang="zh-CN" altLang="en-US">
            <a:latin typeface="微软雅黑" pitchFamily="34" charset="-122"/>
            <a:ea typeface="微软雅黑" pitchFamily="34" charset="-122"/>
          </a:endParaRPr>
        </a:p>
      </dgm:t>
    </dgm:pt>
    <dgm:pt modelId="{8F65F488-0543-49DC-8CBB-D21EBB450BAA}">
      <dgm:prSet/>
      <dgm:spPr/>
      <dgm:t>
        <a:bodyPr/>
        <a:lstStyle/>
        <a:p>
          <a:r>
            <a:rPr lang="en-US" altLang="zh-CN" dirty="0" smtClean="0">
              <a:latin typeface="微软雅黑" panose="020B0503020204020204" pitchFamily="34" charset="-122"/>
              <a:ea typeface="微软雅黑" panose="020B0503020204020204" pitchFamily="34" charset="-122"/>
            </a:rPr>
            <a:t>Caption   </a:t>
          </a:r>
          <a:r>
            <a:rPr lang="zh-CN" altLang="en-US" dirty="0" smtClean="0">
              <a:latin typeface="微软雅黑" panose="020B0503020204020204" pitchFamily="34" charset="-122"/>
              <a:ea typeface="微软雅黑" panose="020B0503020204020204" pitchFamily="34" charset="-122"/>
            </a:rPr>
            <a:t>标题</a:t>
          </a:r>
          <a:endParaRPr lang="zh-CN" altLang="en-US" dirty="0">
            <a:latin typeface="微软雅黑" pitchFamily="34" charset="-122"/>
            <a:ea typeface="微软雅黑" pitchFamily="34" charset="-122"/>
          </a:endParaRPr>
        </a:p>
      </dgm:t>
    </dgm:pt>
    <dgm:pt modelId="{FE72879A-3B79-48AF-BCAC-0BA398ECC24D}" type="parTrans" cxnId="{69A837DD-57CB-4AB2-AEAC-9A4E270B49B5}">
      <dgm:prSet/>
      <dgm:spPr/>
      <dgm:t>
        <a:bodyPr/>
        <a:lstStyle/>
        <a:p>
          <a:endParaRPr lang="zh-CN" altLang="en-US">
            <a:latin typeface="微软雅黑" pitchFamily="34" charset="-122"/>
            <a:ea typeface="微软雅黑" pitchFamily="34" charset="-122"/>
          </a:endParaRPr>
        </a:p>
      </dgm:t>
    </dgm:pt>
    <dgm:pt modelId="{B6839ABE-FC02-4475-8D4C-197F32CC652D}" type="sibTrans" cxnId="{69A837DD-57CB-4AB2-AEAC-9A4E270B49B5}">
      <dgm:prSet/>
      <dgm:spPr/>
      <dgm:t>
        <a:bodyPr/>
        <a:lstStyle/>
        <a:p>
          <a:endParaRPr lang="zh-CN" altLang="en-US">
            <a:latin typeface="微软雅黑" pitchFamily="34" charset="-122"/>
            <a:ea typeface="微软雅黑" pitchFamily="34" charset="-122"/>
          </a:endParaRPr>
        </a:p>
      </dgm:t>
    </dgm:pt>
    <dgm:pt modelId="{15C5EF8A-EE83-4E2F-A817-46D41BC59A96}">
      <dgm:prSet/>
      <dgm:spPr/>
      <dgm:t>
        <a:bodyPr/>
        <a:lstStyle/>
        <a:p>
          <a:r>
            <a:rPr lang="en-US" altLang="zh-CN" dirty="0" smtClean="0">
              <a:latin typeface="微软雅黑" pitchFamily="34" charset="-122"/>
              <a:ea typeface="微软雅黑" pitchFamily="34" charset="-122"/>
            </a:rPr>
            <a:t>Visible    </a:t>
          </a:r>
          <a:r>
            <a:rPr lang="zh-CN" altLang="en-US" dirty="0" smtClean="0">
              <a:latin typeface="微软雅黑" pitchFamily="34" charset="-122"/>
              <a:ea typeface="微软雅黑" pitchFamily="34" charset="-122"/>
            </a:rPr>
            <a:t>可见性</a:t>
          </a:r>
          <a:endParaRPr lang="zh-CN" altLang="en-US" dirty="0">
            <a:latin typeface="微软雅黑" pitchFamily="34" charset="-122"/>
            <a:ea typeface="微软雅黑" pitchFamily="34" charset="-122"/>
          </a:endParaRPr>
        </a:p>
      </dgm:t>
    </dgm:pt>
    <dgm:pt modelId="{A8A3B897-E386-4148-A9E9-14417FD6AAE8}" type="parTrans" cxnId="{6E4BBE80-6CFE-4AB3-A755-68385574A425}">
      <dgm:prSet/>
      <dgm:spPr/>
      <dgm:t>
        <a:bodyPr/>
        <a:lstStyle/>
        <a:p>
          <a:endParaRPr lang="zh-CN" altLang="en-US">
            <a:latin typeface="微软雅黑" pitchFamily="34" charset="-122"/>
            <a:ea typeface="微软雅黑" pitchFamily="34" charset="-122"/>
          </a:endParaRPr>
        </a:p>
      </dgm:t>
    </dgm:pt>
    <dgm:pt modelId="{474A61E2-49FA-4658-A03D-100C706B8C83}" type="sibTrans" cxnId="{6E4BBE80-6CFE-4AB3-A755-68385574A425}">
      <dgm:prSet/>
      <dgm:spPr/>
      <dgm:t>
        <a:bodyPr/>
        <a:lstStyle/>
        <a:p>
          <a:endParaRPr lang="zh-CN" altLang="en-US">
            <a:latin typeface="微软雅黑" pitchFamily="34" charset="-122"/>
            <a:ea typeface="微软雅黑"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AC1CEC13-2735-401C-98CE-CF4087238E1F}" type="pres">
      <dgm:prSet presAssocID="{C03EAC98-DFA8-41A7-B60F-139E2721F495}" presName="parentText" presStyleLbl="node1" presStyleIdx="0" presStyleCnt="3">
        <dgm:presLayoutVars>
          <dgm:chMax val="0"/>
          <dgm:bulletEnabled val="1"/>
        </dgm:presLayoutVars>
      </dgm:prSet>
      <dgm:spPr/>
      <dgm:t>
        <a:bodyPr/>
        <a:lstStyle/>
        <a:p>
          <a:endParaRPr lang="zh-CN" altLang="en-US"/>
        </a:p>
      </dgm:t>
    </dgm:pt>
    <dgm:pt modelId="{666E0A29-F800-4458-8400-379331903D03}" type="pres">
      <dgm:prSet presAssocID="{393F8FAE-A811-4D19-8A18-9610BFAE1D03}" presName="spacer" presStyleCnt="0"/>
      <dgm:spPr/>
    </dgm:pt>
    <dgm:pt modelId="{BC99630C-10BA-4560-94E0-B8C0BB8361CB}" type="pres">
      <dgm:prSet presAssocID="{8F65F488-0543-49DC-8CBB-D21EBB450BAA}" presName="parentText" presStyleLbl="node1" presStyleIdx="1" presStyleCnt="3">
        <dgm:presLayoutVars>
          <dgm:chMax val="0"/>
          <dgm:bulletEnabled val="1"/>
        </dgm:presLayoutVars>
      </dgm:prSet>
      <dgm:spPr/>
      <dgm:t>
        <a:bodyPr/>
        <a:lstStyle/>
        <a:p>
          <a:endParaRPr lang="zh-CN" altLang="en-US"/>
        </a:p>
      </dgm:t>
    </dgm:pt>
    <dgm:pt modelId="{037BA10C-4BF8-4308-8014-28CDD7847505}" type="pres">
      <dgm:prSet presAssocID="{B6839ABE-FC02-4475-8D4C-197F32CC652D}" presName="spacer" presStyleCnt="0"/>
      <dgm:spPr/>
    </dgm:pt>
    <dgm:pt modelId="{E3642C18-94A8-4513-A786-96C9E6D239B8}" type="pres">
      <dgm:prSet presAssocID="{15C5EF8A-EE83-4E2F-A817-46D41BC59A96}" presName="parentText" presStyleLbl="node1" presStyleIdx="2" presStyleCnt="3">
        <dgm:presLayoutVars>
          <dgm:chMax val="0"/>
          <dgm:bulletEnabled val="1"/>
        </dgm:presLayoutVars>
      </dgm:prSet>
      <dgm:spPr/>
      <dgm:t>
        <a:bodyPr/>
        <a:lstStyle/>
        <a:p>
          <a:endParaRPr lang="zh-CN" altLang="en-US"/>
        </a:p>
      </dgm:t>
    </dgm:pt>
  </dgm:ptLst>
  <dgm:cxnLst>
    <dgm:cxn modelId="{E0DCF19D-E915-4B06-90C0-15640589C7B1}" type="presOf" srcId="{8F65F488-0543-49DC-8CBB-D21EBB450BAA}" destId="{BC99630C-10BA-4560-94E0-B8C0BB8361CB}" srcOrd="0" destOrd="0" presId="urn:microsoft.com/office/officeart/2005/8/layout/vList2"/>
    <dgm:cxn modelId="{6E4BBE80-6CFE-4AB3-A755-68385574A425}" srcId="{09DA4DF5-5BC0-420D-9703-F13B6B52AC4F}" destId="{15C5EF8A-EE83-4E2F-A817-46D41BC59A96}" srcOrd="2" destOrd="0" parTransId="{A8A3B897-E386-4148-A9E9-14417FD6AAE8}" sibTransId="{474A61E2-49FA-4658-A03D-100C706B8C83}"/>
    <dgm:cxn modelId="{3F47F797-ED51-431C-A287-E56C6DD46E61}" type="presOf" srcId="{09DA4DF5-5BC0-420D-9703-F13B6B52AC4F}" destId="{5232CA83-C17F-44AF-8C78-B892B8BE320D}" srcOrd="0" destOrd="0" presId="urn:microsoft.com/office/officeart/2005/8/layout/vList2"/>
    <dgm:cxn modelId="{039357BD-AEA9-4DC9-9673-8EBE77E43596}" srcId="{09DA4DF5-5BC0-420D-9703-F13B6B52AC4F}" destId="{C03EAC98-DFA8-41A7-B60F-139E2721F495}" srcOrd="0" destOrd="0" parTransId="{C1C65367-67A0-4DBD-B40B-F594078788E1}" sibTransId="{393F8FAE-A811-4D19-8A18-9610BFAE1D03}"/>
    <dgm:cxn modelId="{69A837DD-57CB-4AB2-AEAC-9A4E270B49B5}" srcId="{09DA4DF5-5BC0-420D-9703-F13B6B52AC4F}" destId="{8F65F488-0543-49DC-8CBB-D21EBB450BAA}" srcOrd="1" destOrd="0" parTransId="{FE72879A-3B79-48AF-BCAC-0BA398ECC24D}" sibTransId="{B6839ABE-FC02-4475-8D4C-197F32CC652D}"/>
    <dgm:cxn modelId="{CC80E558-A734-427F-B622-2E1BB3F549AF}" type="presOf" srcId="{C03EAC98-DFA8-41A7-B60F-139E2721F495}" destId="{AC1CEC13-2735-401C-98CE-CF4087238E1F}" srcOrd="0" destOrd="0" presId="urn:microsoft.com/office/officeart/2005/8/layout/vList2"/>
    <dgm:cxn modelId="{BA4DC129-5DE3-4720-9353-EAE958BD3A5B}" type="presOf" srcId="{15C5EF8A-EE83-4E2F-A817-46D41BC59A96}" destId="{E3642C18-94A8-4513-A786-96C9E6D239B8}" srcOrd="0" destOrd="0" presId="urn:microsoft.com/office/officeart/2005/8/layout/vList2"/>
    <dgm:cxn modelId="{51E15625-921E-493C-A67F-7D39E73A134E}" type="presParOf" srcId="{5232CA83-C17F-44AF-8C78-B892B8BE320D}" destId="{AC1CEC13-2735-401C-98CE-CF4087238E1F}" srcOrd="0" destOrd="0" presId="urn:microsoft.com/office/officeart/2005/8/layout/vList2"/>
    <dgm:cxn modelId="{CB110D4C-F011-462F-A964-2B28BB8D7DD0}" type="presParOf" srcId="{5232CA83-C17F-44AF-8C78-B892B8BE320D}" destId="{666E0A29-F800-4458-8400-379331903D03}" srcOrd="1" destOrd="0" presId="urn:microsoft.com/office/officeart/2005/8/layout/vList2"/>
    <dgm:cxn modelId="{7BA779B1-9D13-44F1-8464-9844C3C31C6D}" type="presParOf" srcId="{5232CA83-C17F-44AF-8C78-B892B8BE320D}" destId="{BC99630C-10BA-4560-94E0-B8C0BB8361CB}" srcOrd="2" destOrd="0" presId="urn:microsoft.com/office/officeart/2005/8/layout/vList2"/>
    <dgm:cxn modelId="{820AEEAB-FC72-4206-A9BE-53D6F8CBEC50}" type="presParOf" srcId="{5232CA83-C17F-44AF-8C78-B892B8BE320D}" destId="{037BA10C-4BF8-4308-8014-28CDD7847505}" srcOrd="3" destOrd="0" presId="urn:microsoft.com/office/officeart/2005/8/layout/vList2"/>
    <dgm:cxn modelId="{9B3480B8-0AAA-4030-8D93-36604C8593F4}" type="presParOf" srcId="{5232CA83-C17F-44AF-8C78-B892B8BE320D}" destId="{E3642C18-94A8-4513-A786-96C9E6D239B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en-US" altLang="zh-CN" dirty="0" smtClean="0">
              <a:latin typeface="微软雅黑" panose="020B0503020204020204" pitchFamily="34" charset="-122"/>
              <a:ea typeface="微软雅黑" panose="020B0503020204020204" pitchFamily="34" charset="-122"/>
            </a:rPr>
            <a:t>Caption   </a:t>
          </a:r>
          <a:r>
            <a:rPr lang="zh-CN" altLang="en-US" dirty="0" smtClean="0">
              <a:latin typeface="微软雅黑" panose="020B0503020204020204" pitchFamily="34" charset="-122"/>
              <a:ea typeface="微软雅黑" panose="020B0503020204020204" pitchFamily="34" charset="-122"/>
            </a:rPr>
            <a:t>标题</a:t>
          </a:r>
          <a:endParaRPr lang="en-US" dirty="0">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03EDA13D-8095-4CB2-912B-31AC7C707EC1}">
      <dgm:prSet/>
      <dgm:spPr/>
      <dgm:t>
        <a:bodyPr/>
        <a:lstStyle/>
        <a:p>
          <a:r>
            <a:rPr lang="en-US" altLang="zh-CN" dirty="0" smtClean="0">
              <a:latin typeface="微软雅黑" panose="020B0503020204020204" pitchFamily="34" charset="-122"/>
              <a:ea typeface="微软雅黑" panose="020B0503020204020204" pitchFamily="34" charset="-122"/>
            </a:rPr>
            <a:t>Enabled    </a:t>
          </a:r>
          <a:r>
            <a:rPr lang="zh-CN" altLang="en-US" dirty="0" smtClean="0">
              <a:latin typeface="微软雅黑" panose="020B0503020204020204" pitchFamily="34" charset="-122"/>
              <a:ea typeface="微软雅黑" panose="020B0503020204020204" pitchFamily="34" charset="-122"/>
            </a:rPr>
            <a:t>可用性</a:t>
          </a:r>
          <a:endParaRPr lang="zh-CN" altLang="zh-CN" dirty="0" smtClean="0">
            <a:latin typeface="微软雅黑" panose="020B0503020204020204" pitchFamily="34" charset="-122"/>
            <a:ea typeface="微软雅黑" panose="020B0503020204020204" pitchFamily="34" charset="-122"/>
          </a:endParaRPr>
        </a:p>
      </dgm:t>
    </dgm:pt>
    <dgm:pt modelId="{9609E9AB-B29B-4625-BC78-1DA8F9165885}" type="parTrans" cxnId="{CB36BB3C-897D-475D-92C0-FAF955D30480}">
      <dgm:prSet/>
      <dgm:spPr/>
      <dgm:t>
        <a:bodyPr/>
        <a:lstStyle/>
        <a:p>
          <a:endParaRPr lang="zh-CN" altLang="en-US"/>
        </a:p>
      </dgm:t>
    </dgm:pt>
    <dgm:pt modelId="{50027ACD-D92B-49EB-B95C-4C09FC8C0B33}" type="sibTrans" cxnId="{CB36BB3C-897D-475D-92C0-FAF955D30480}">
      <dgm:prSet/>
      <dgm:spPr/>
      <dgm:t>
        <a:bodyPr/>
        <a:lstStyle/>
        <a:p>
          <a:endParaRPr lang="zh-CN" altLang="en-US"/>
        </a:p>
      </dgm:t>
    </dgm:pt>
    <dgm:pt modelId="{D60A6C47-B463-446B-BE6A-19102908150E}">
      <dgm:prSet/>
      <dgm:spPr/>
      <dgm:t>
        <a:bodyPr/>
        <a:lstStyle/>
        <a:p>
          <a:r>
            <a:rPr lang="en-US" altLang="zh-CN" dirty="0" err="1" smtClean="0">
              <a:latin typeface="微软雅黑" panose="020B0503020204020204" pitchFamily="34" charset="-122"/>
              <a:ea typeface="微软雅黑" panose="020B0503020204020204" pitchFamily="34" charset="-122"/>
            </a:rPr>
            <a:t>GroupName</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组名</a:t>
          </a:r>
          <a:endParaRPr lang="zh-CN" altLang="zh-CN" dirty="0" smtClean="0">
            <a:latin typeface="微软雅黑" panose="020B0503020204020204" pitchFamily="34" charset="-122"/>
            <a:ea typeface="微软雅黑" panose="020B0503020204020204" pitchFamily="34" charset="-122"/>
          </a:endParaRPr>
        </a:p>
      </dgm:t>
    </dgm:pt>
    <dgm:pt modelId="{3850EAE2-9D1C-4E0A-968D-1DBEC2897DF8}" type="parTrans" cxnId="{760B43BD-3B9D-4520-87B4-969902D0A7D1}">
      <dgm:prSet/>
      <dgm:spPr/>
      <dgm:t>
        <a:bodyPr/>
        <a:lstStyle/>
        <a:p>
          <a:endParaRPr lang="zh-CN" altLang="en-US"/>
        </a:p>
      </dgm:t>
    </dgm:pt>
    <dgm:pt modelId="{2AA96D04-308D-4360-A6DF-C4E65F291094}" type="sibTrans" cxnId="{760B43BD-3B9D-4520-87B4-969902D0A7D1}">
      <dgm:prSet/>
      <dgm:spPr/>
      <dgm:t>
        <a:bodyPr/>
        <a:lstStyle/>
        <a:p>
          <a:endParaRPr lang="zh-CN" altLang="en-US"/>
        </a:p>
      </dgm:t>
    </dgm:pt>
    <dgm:pt modelId="{A034852A-2CDE-4980-8EEF-7E0A4B4F7B92}">
      <dgm:prSet/>
      <dgm:spPr/>
      <dgm:t>
        <a:bodyPr/>
        <a:lstStyle/>
        <a:p>
          <a:r>
            <a:rPr lang="en-US" altLang="zh-CN" dirty="0" smtClean="0">
              <a:latin typeface="微软雅黑" panose="020B0503020204020204" pitchFamily="34" charset="-122"/>
              <a:ea typeface="微软雅黑" panose="020B0503020204020204" pitchFamily="34" charset="-122"/>
            </a:rPr>
            <a:t>Value      </a:t>
          </a:r>
          <a:r>
            <a:rPr lang="zh-CN" altLang="en-US" dirty="0" smtClean="0">
              <a:latin typeface="微软雅黑" panose="020B0503020204020204" pitchFamily="34" charset="-122"/>
              <a:ea typeface="微软雅黑" panose="020B0503020204020204" pitchFamily="34" charset="-122"/>
            </a:rPr>
            <a:t>返回值</a:t>
          </a:r>
          <a:endParaRPr lang="zh-CN" altLang="zh-CN" dirty="0" smtClean="0">
            <a:latin typeface="微软雅黑" panose="020B0503020204020204" pitchFamily="34" charset="-122"/>
            <a:ea typeface="微软雅黑" panose="020B0503020204020204" pitchFamily="34" charset="-122"/>
          </a:endParaRPr>
        </a:p>
      </dgm:t>
    </dgm:pt>
    <dgm:pt modelId="{060A381F-9AE1-43B9-95C2-D5014759A750}" type="parTrans" cxnId="{E412AA8C-F3F4-45F1-8914-7CD70C046DF8}">
      <dgm:prSet/>
      <dgm:spPr/>
      <dgm:t>
        <a:bodyPr/>
        <a:lstStyle/>
        <a:p>
          <a:endParaRPr lang="zh-CN" altLang="en-US"/>
        </a:p>
      </dgm:t>
    </dgm:pt>
    <dgm:pt modelId="{22722E38-E165-43B7-BE4D-AD5BC9029E4A}" type="sibTrans" cxnId="{E412AA8C-F3F4-45F1-8914-7CD70C046DF8}">
      <dgm:prSet/>
      <dgm:spPr/>
      <dgm:t>
        <a:bodyPr/>
        <a:lstStyle/>
        <a:p>
          <a:endParaRPr lang="zh-CN" altLang="en-US"/>
        </a:p>
      </dgm:t>
    </dgm:pt>
    <dgm:pt modelId="{277B332E-51B7-45C5-8863-3BC42966D0A2}">
      <dgm:prSet/>
      <dgm:spPr/>
      <dgm:t>
        <a:bodyPr/>
        <a:lstStyle/>
        <a:p>
          <a:r>
            <a:rPr lang="en-US" altLang="zh-CN" dirty="0" smtClean="0">
              <a:latin typeface="微软雅黑" panose="020B0503020204020204" pitchFamily="34" charset="-122"/>
              <a:ea typeface="微软雅黑" panose="020B0503020204020204" pitchFamily="34" charset="-122"/>
            </a:rPr>
            <a:t>Visible   </a:t>
          </a:r>
          <a:r>
            <a:rPr lang="zh-CN" altLang="en-US" dirty="0" smtClean="0">
              <a:latin typeface="微软雅黑" panose="020B0503020204020204" pitchFamily="34" charset="-122"/>
              <a:ea typeface="微软雅黑" panose="020B0503020204020204" pitchFamily="34" charset="-122"/>
            </a:rPr>
            <a:t>可见性</a:t>
          </a:r>
          <a:endParaRPr lang="zh-CN" altLang="zh-CN" dirty="0" smtClean="0">
            <a:latin typeface="微软雅黑" panose="020B0503020204020204" pitchFamily="34" charset="-122"/>
            <a:ea typeface="微软雅黑" panose="020B0503020204020204" pitchFamily="34" charset="-122"/>
          </a:endParaRPr>
        </a:p>
      </dgm:t>
    </dgm:pt>
    <dgm:pt modelId="{B922E38A-4D1C-4C88-93B1-A6B2A089ED14}" type="parTrans" cxnId="{BFA92251-E464-42A9-903D-1EF2C8B1BD64}">
      <dgm:prSet/>
      <dgm:spPr/>
      <dgm:t>
        <a:bodyPr/>
        <a:lstStyle/>
        <a:p>
          <a:endParaRPr lang="zh-CN" altLang="en-US"/>
        </a:p>
      </dgm:t>
    </dgm:pt>
    <dgm:pt modelId="{3425CEEA-C738-411A-8721-DBBE25FEB827}" type="sibTrans" cxnId="{BFA92251-E464-42A9-903D-1EF2C8B1BD64}">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5">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250D647B-A3CF-4EFF-BF01-ACF17BBC89C1}" type="pres">
      <dgm:prSet presAssocID="{03EDA13D-8095-4CB2-912B-31AC7C707EC1}" presName="parentText" presStyleLbl="node1" presStyleIdx="1" presStyleCnt="5">
        <dgm:presLayoutVars>
          <dgm:chMax val="0"/>
          <dgm:bulletEnabled val="1"/>
        </dgm:presLayoutVars>
      </dgm:prSet>
      <dgm:spPr/>
      <dgm:t>
        <a:bodyPr/>
        <a:lstStyle/>
        <a:p>
          <a:endParaRPr lang="zh-CN" altLang="en-US"/>
        </a:p>
      </dgm:t>
    </dgm:pt>
    <dgm:pt modelId="{C423E564-CAB4-4F2E-9E58-9ED22802CC3D}" type="pres">
      <dgm:prSet presAssocID="{50027ACD-D92B-49EB-B95C-4C09FC8C0B33}" presName="spacer" presStyleCnt="0"/>
      <dgm:spPr/>
    </dgm:pt>
    <dgm:pt modelId="{86088B9E-0AEC-4B3A-AECD-43C9C140DACD}" type="pres">
      <dgm:prSet presAssocID="{D60A6C47-B463-446B-BE6A-19102908150E}" presName="parentText" presStyleLbl="node1" presStyleIdx="2" presStyleCnt="5">
        <dgm:presLayoutVars>
          <dgm:chMax val="0"/>
          <dgm:bulletEnabled val="1"/>
        </dgm:presLayoutVars>
      </dgm:prSet>
      <dgm:spPr/>
      <dgm:t>
        <a:bodyPr/>
        <a:lstStyle/>
        <a:p>
          <a:endParaRPr lang="zh-CN" altLang="en-US"/>
        </a:p>
      </dgm:t>
    </dgm:pt>
    <dgm:pt modelId="{31388871-F7C9-4A53-A935-A95399F5B5E8}" type="pres">
      <dgm:prSet presAssocID="{2AA96D04-308D-4360-A6DF-C4E65F291094}" presName="spacer" presStyleCnt="0"/>
      <dgm:spPr/>
    </dgm:pt>
    <dgm:pt modelId="{1ABB9214-E165-4947-9F75-83116C6AD427}" type="pres">
      <dgm:prSet presAssocID="{A034852A-2CDE-4980-8EEF-7E0A4B4F7B92}" presName="parentText" presStyleLbl="node1" presStyleIdx="3" presStyleCnt="5">
        <dgm:presLayoutVars>
          <dgm:chMax val="0"/>
          <dgm:bulletEnabled val="1"/>
        </dgm:presLayoutVars>
      </dgm:prSet>
      <dgm:spPr/>
      <dgm:t>
        <a:bodyPr/>
        <a:lstStyle/>
        <a:p>
          <a:endParaRPr lang="zh-CN" altLang="en-US"/>
        </a:p>
      </dgm:t>
    </dgm:pt>
    <dgm:pt modelId="{CE4A8673-8F0B-4764-9D99-4C63BA2D4059}" type="pres">
      <dgm:prSet presAssocID="{22722E38-E165-43B7-BE4D-AD5BC9029E4A}" presName="spacer" presStyleCnt="0"/>
      <dgm:spPr/>
    </dgm:pt>
    <dgm:pt modelId="{B4AF0B6F-E65E-4FA6-A6E7-FE9461F17D20}" type="pres">
      <dgm:prSet presAssocID="{277B332E-51B7-45C5-8863-3BC42966D0A2}" presName="parentText" presStyleLbl="node1" presStyleIdx="4" presStyleCnt="5">
        <dgm:presLayoutVars>
          <dgm:chMax val="0"/>
          <dgm:bulletEnabled val="1"/>
        </dgm:presLayoutVars>
      </dgm:prSet>
      <dgm:spPr/>
      <dgm:t>
        <a:bodyPr/>
        <a:lstStyle/>
        <a:p>
          <a:endParaRPr lang="zh-CN" altLang="en-US"/>
        </a:p>
      </dgm:t>
    </dgm:pt>
  </dgm:ptLst>
  <dgm:cxnLst>
    <dgm:cxn modelId="{1B7C8A85-D1AC-45D3-ACA9-0DE6072B68F4}" type="presOf" srcId="{277B332E-51B7-45C5-8863-3BC42966D0A2}" destId="{B4AF0B6F-E65E-4FA6-A6E7-FE9461F17D20}" srcOrd="0" destOrd="0" presId="urn:microsoft.com/office/officeart/2005/8/layout/vList2"/>
    <dgm:cxn modelId="{1EF95191-7751-4634-A9AD-FD2E7DB47458}" type="presOf" srcId="{03EDA13D-8095-4CB2-912B-31AC7C707EC1}" destId="{250D647B-A3CF-4EFF-BF01-ACF17BBC89C1}" srcOrd="0" destOrd="0" presId="urn:microsoft.com/office/officeart/2005/8/layout/vList2"/>
    <dgm:cxn modelId="{DBD32AE8-0C75-42C7-AAE5-FFAE12EE45CF}" srcId="{09DA4DF5-5BC0-420D-9703-F13B6B52AC4F}" destId="{011CFBEB-1AC7-4809-BEE6-AE4F51BE169A}" srcOrd="0" destOrd="0" parTransId="{0EFDBAC7-42E7-4E00-9F04-1460A52064F7}" sibTransId="{4D68B4EA-038F-465A-A04A-323DF752F94A}"/>
    <dgm:cxn modelId="{760B43BD-3B9D-4520-87B4-969902D0A7D1}" srcId="{09DA4DF5-5BC0-420D-9703-F13B6B52AC4F}" destId="{D60A6C47-B463-446B-BE6A-19102908150E}" srcOrd="2" destOrd="0" parTransId="{3850EAE2-9D1C-4E0A-968D-1DBEC2897DF8}" sibTransId="{2AA96D04-308D-4360-A6DF-C4E65F291094}"/>
    <dgm:cxn modelId="{89FAD415-1CAE-454E-8EC5-2B59A1B4A09C}" type="presOf" srcId="{A034852A-2CDE-4980-8EEF-7E0A4B4F7B92}" destId="{1ABB9214-E165-4947-9F75-83116C6AD427}" srcOrd="0" destOrd="0" presId="urn:microsoft.com/office/officeart/2005/8/layout/vList2"/>
    <dgm:cxn modelId="{BFA92251-E464-42A9-903D-1EF2C8B1BD64}" srcId="{09DA4DF5-5BC0-420D-9703-F13B6B52AC4F}" destId="{277B332E-51B7-45C5-8863-3BC42966D0A2}" srcOrd="4" destOrd="0" parTransId="{B922E38A-4D1C-4C88-93B1-A6B2A089ED14}" sibTransId="{3425CEEA-C738-411A-8721-DBBE25FEB827}"/>
    <dgm:cxn modelId="{32329B66-EBC2-4AE4-9C07-BC1869573654}" type="presOf" srcId="{09DA4DF5-5BC0-420D-9703-F13B6B52AC4F}" destId="{5232CA83-C17F-44AF-8C78-B892B8BE320D}" srcOrd="0" destOrd="0" presId="urn:microsoft.com/office/officeart/2005/8/layout/vList2"/>
    <dgm:cxn modelId="{C02D1BBD-40B7-471F-A1C4-4DE5F5F1288F}" type="presOf" srcId="{D60A6C47-B463-446B-BE6A-19102908150E}" destId="{86088B9E-0AEC-4B3A-AECD-43C9C140DACD}" srcOrd="0" destOrd="0" presId="urn:microsoft.com/office/officeart/2005/8/layout/vList2"/>
    <dgm:cxn modelId="{E412AA8C-F3F4-45F1-8914-7CD70C046DF8}" srcId="{09DA4DF5-5BC0-420D-9703-F13B6B52AC4F}" destId="{A034852A-2CDE-4980-8EEF-7E0A4B4F7B92}" srcOrd="3" destOrd="0" parTransId="{060A381F-9AE1-43B9-95C2-D5014759A750}" sibTransId="{22722E38-E165-43B7-BE4D-AD5BC9029E4A}"/>
    <dgm:cxn modelId="{1001C26E-D6F7-4E6C-A247-4E228A595D37}" type="presOf" srcId="{011CFBEB-1AC7-4809-BEE6-AE4F51BE169A}" destId="{D1E44468-22BA-4C64-9EE8-62051F4BFE99}" srcOrd="0" destOrd="0" presId="urn:microsoft.com/office/officeart/2005/8/layout/vList2"/>
    <dgm:cxn modelId="{CB36BB3C-897D-475D-92C0-FAF955D30480}" srcId="{09DA4DF5-5BC0-420D-9703-F13B6B52AC4F}" destId="{03EDA13D-8095-4CB2-912B-31AC7C707EC1}" srcOrd="1" destOrd="0" parTransId="{9609E9AB-B29B-4625-BC78-1DA8F9165885}" sibTransId="{50027ACD-D92B-49EB-B95C-4C09FC8C0B33}"/>
    <dgm:cxn modelId="{E6B985E1-565A-4BB7-BC53-082ADB7FDECD}" type="presParOf" srcId="{5232CA83-C17F-44AF-8C78-B892B8BE320D}" destId="{D1E44468-22BA-4C64-9EE8-62051F4BFE99}" srcOrd="0" destOrd="0" presId="urn:microsoft.com/office/officeart/2005/8/layout/vList2"/>
    <dgm:cxn modelId="{56E3172E-45D3-4720-907A-B53D48368175}" type="presParOf" srcId="{5232CA83-C17F-44AF-8C78-B892B8BE320D}" destId="{8BC47EA0-C097-4273-92A0-76FB8A7C9894}" srcOrd="1" destOrd="0" presId="urn:microsoft.com/office/officeart/2005/8/layout/vList2"/>
    <dgm:cxn modelId="{6FA39FEE-E00F-442F-ACD9-E3375727364A}" type="presParOf" srcId="{5232CA83-C17F-44AF-8C78-B892B8BE320D}" destId="{250D647B-A3CF-4EFF-BF01-ACF17BBC89C1}" srcOrd="2" destOrd="0" presId="urn:microsoft.com/office/officeart/2005/8/layout/vList2"/>
    <dgm:cxn modelId="{00EE58E8-2599-4EF9-B7AF-7AC508018B71}" type="presParOf" srcId="{5232CA83-C17F-44AF-8C78-B892B8BE320D}" destId="{C423E564-CAB4-4F2E-9E58-9ED22802CC3D}" srcOrd="3" destOrd="0" presId="urn:microsoft.com/office/officeart/2005/8/layout/vList2"/>
    <dgm:cxn modelId="{A1F997C1-51DD-49D2-A0CB-21E3F3F0AF4F}" type="presParOf" srcId="{5232CA83-C17F-44AF-8C78-B892B8BE320D}" destId="{86088B9E-0AEC-4B3A-AECD-43C9C140DACD}" srcOrd="4" destOrd="0" presId="urn:microsoft.com/office/officeart/2005/8/layout/vList2"/>
    <dgm:cxn modelId="{732D77A8-B873-43C4-8A5A-46D7CE946C95}" type="presParOf" srcId="{5232CA83-C17F-44AF-8C78-B892B8BE320D}" destId="{31388871-F7C9-4A53-A935-A95399F5B5E8}" srcOrd="5" destOrd="0" presId="urn:microsoft.com/office/officeart/2005/8/layout/vList2"/>
    <dgm:cxn modelId="{2085B400-8C57-40CA-A53A-7DAF3BA59517}" type="presParOf" srcId="{5232CA83-C17F-44AF-8C78-B892B8BE320D}" destId="{1ABB9214-E165-4947-9F75-83116C6AD427}" srcOrd="6" destOrd="0" presId="urn:microsoft.com/office/officeart/2005/8/layout/vList2"/>
    <dgm:cxn modelId="{0AF750CB-39C3-425D-B7AD-0139AA2E39A6}" type="presParOf" srcId="{5232CA83-C17F-44AF-8C78-B892B8BE320D}" destId="{CE4A8673-8F0B-4764-9D99-4C63BA2D4059}" srcOrd="7" destOrd="0" presId="urn:microsoft.com/office/officeart/2005/8/layout/vList2"/>
    <dgm:cxn modelId="{56EAACA0-EA22-4A40-BABD-8839DEBAAA80}" type="presParOf" srcId="{5232CA83-C17F-44AF-8C78-B892B8BE320D}" destId="{B4AF0B6F-E65E-4FA6-A6E7-FE9461F17D2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03EAC98-DFA8-41A7-B60F-139E2721F495}">
      <dgm:prSet/>
      <dgm:spPr/>
      <dgm:t>
        <a:bodyPr/>
        <a:lstStyle/>
        <a:p>
          <a:r>
            <a:rPr lang="en-US" altLang="zh-CN" dirty="0" smtClean="0">
              <a:latin typeface="微软雅黑" pitchFamily="34" charset="-122"/>
              <a:ea typeface="微软雅黑" pitchFamily="34" charset="-122"/>
            </a:rPr>
            <a:t>Enabled    </a:t>
          </a:r>
          <a:r>
            <a:rPr lang="zh-CN" altLang="en-US" dirty="0" smtClean="0">
              <a:latin typeface="微软雅黑" pitchFamily="34" charset="-122"/>
              <a:ea typeface="微软雅黑" pitchFamily="34" charset="-122"/>
            </a:rPr>
            <a:t>可用性</a:t>
          </a:r>
          <a:endParaRPr lang="zh-CN" altLang="en-US" dirty="0">
            <a:latin typeface="微软雅黑" pitchFamily="34" charset="-122"/>
            <a:ea typeface="微软雅黑" pitchFamily="34" charset="-122"/>
          </a:endParaRPr>
        </a:p>
      </dgm:t>
    </dgm:pt>
    <dgm:pt modelId="{C1C65367-67A0-4DBD-B40B-F594078788E1}" type="parTrans" cxnId="{039357BD-AEA9-4DC9-9673-8EBE77E43596}">
      <dgm:prSet/>
      <dgm:spPr/>
      <dgm:t>
        <a:bodyPr/>
        <a:lstStyle/>
        <a:p>
          <a:endParaRPr lang="zh-CN" altLang="en-US">
            <a:latin typeface="微软雅黑" pitchFamily="34" charset="-122"/>
            <a:ea typeface="微软雅黑" pitchFamily="34" charset="-122"/>
          </a:endParaRPr>
        </a:p>
      </dgm:t>
    </dgm:pt>
    <dgm:pt modelId="{393F8FAE-A811-4D19-8A18-9610BFAE1D03}" type="sibTrans" cxnId="{039357BD-AEA9-4DC9-9673-8EBE77E43596}">
      <dgm:prSet/>
      <dgm:spPr/>
      <dgm:t>
        <a:bodyPr/>
        <a:lstStyle/>
        <a:p>
          <a:endParaRPr lang="zh-CN" altLang="en-US">
            <a:latin typeface="微软雅黑" pitchFamily="34" charset="-122"/>
            <a:ea typeface="微软雅黑" pitchFamily="34" charset="-122"/>
          </a:endParaRPr>
        </a:p>
      </dgm:t>
    </dgm:pt>
    <dgm:pt modelId="{8F65F488-0543-49DC-8CBB-D21EBB450BAA}">
      <dgm:prSet/>
      <dgm:spPr/>
      <dgm:t>
        <a:bodyPr/>
        <a:lstStyle/>
        <a:p>
          <a:r>
            <a:rPr lang="en-US" altLang="zh-CN" dirty="0" smtClean="0">
              <a:latin typeface="微软雅黑" pitchFamily="34" charset="-122"/>
              <a:ea typeface="微软雅黑" pitchFamily="34" charset="-122"/>
            </a:rPr>
            <a:t>Value    </a:t>
          </a:r>
          <a:r>
            <a:rPr lang="zh-CN" altLang="en-US" dirty="0" smtClean="0">
              <a:latin typeface="微软雅黑" pitchFamily="34" charset="-122"/>
              <a:ea typeface="微软雅黑" pitchFamily="34" charset="-122"/>
            </a:rPr>
            <a:t>返回值</a:t>
          </a:r>
          <a:endParaRPr lang="zh-CN" altLang="en-US" dirty="0">
            <a:latin typeface="微软雅黑" pitchFamily="34" charset="-122"/>
            <a:ea typeface="微软雅黑" pitchFamily="34" charset="-122"/>
          </a:endParaRPr>
        </a:p>
      </dgm:t>
    </dgm:pt>
    <dgm:pt modelId="{FE72879A-3B79-48AF-BCAC-0BA398ECC24D}" type="parTrans" cxnId="{69A837DD-57CB-4AB2-AEAC-9A4E270B49B5}">
      <dgm:prSet/>
      <dgm:spPr/>
      <dgm:t>
        <a:bodyPr/>
        <a:lstStyle/>
        <a:p>
          <a:endParaRPr lang="zh-CN" altLang="en-US">
            <a:latin typeface="微软雅黑" pitchFamily="34" charset="-122"/>
            <a:ea typeface="微软雅黑" pitchFamily="34" charset="-122"/>
          </a:endParaRPr>
        </a:p>
      </dgm:t>
    </dgm:pt>
    <dgm:pt modelId="{B6839ABE-FC02-4475-8D4C-197F32CC652D}" type="sibTrans" cxnId="{69A837DD-57CB-4AB2-AEAC-9A4E270B49B5}">
      <dgm:prSet/>
      <dgm:spPr/>
      <dgm:t>
        <a:bodyPr/>
        <a:lstStyle/>
        <a:p>
          <a:endParaRPr lang="zh-CN" altLang="en-US">
            <a:latin typeface="微软雅黑" pitchFamily="34" charset="-122"/>
            <a:ea typeface="微软雅黑" pitchFamily="34" charset="-122"/>
          </a:endParaRPr>
        </a:p>
      </dgm:t>
    </dgm:pt>
    <dgm:pt modelId="{794DA096-5E15-4C25-A16A-E5577DF459B3}">
      <dgm:prSet/>
      <dgm:spPr/>
      <dgm:t>
        <a:bodyPr/>
        <a:lstStyle/>
        <a:p>
          <a:r>
            <a:rPr lang="en-US" altLang="zh-CN" dirty="0" smtClean="0">
              <a:latin typeface="微软雅黑" pitchFamily="34" charset="-122"/>
              <a:ea typeface="微软雅黑" pitchFamily="34" charset="-122"/>
            </a:rPr>
            <a:t>MIN    </a:t>
          </a:r>
          <a:r>
            <a:rPr lang="zh-CN" altLang="en-US" dirty="0" smtClean="0">
              <a:latin typeface="微软雅黑" pitchFamily="34" charset="-122"/>
              <a:ea typeface="微软雅黑" pitchFamily="34" charset="-122"/>
            </a:rPr>
            <a:t>最小值</a:t>
          </a:r>
          <a:endParaRPr lang="zh-CN" altLang="en-US" dirty="0">
            <a:latin typeface="微软雅黑" pitchFamily="34" charset="-122"/>
            <a:ea typeface="微软雅黑" pitchFamily="34" charset="-122"/>
          </a:endParaRPr>
        </a:p>
      </dgm:t>
    </dgm:pt>
    <dgm:pt modelId="{29FF538F-9B89-4C4E-B79D-314A4A98BF11}" type="parTrans" cxnId="{1480B94A-87C9-4EAE-9792-07F055F975EE}">
      <dgm:prSet/>
      <dgm:spPr/>
      <dgm:t>
        <a:bodyPr/>
        <a:lstStyle/>
        <a:p>
          <a:endParaRPr lang="zh-CN" altLang="en-US">
            <a:latin typeface="微软雅黑" pitchFamily="34" charset="-122"/>
            <a:ea typeface="微软雅黑" pitchFamily="34" charset="-122"/>
          </a:endParaRPr>
        </a:p>
      </dgm:t>
    </dgm:pt>
    <dgm:pt modelId="{E27F1B11-185E-4142-96D5-A0CF850EC898}" type="sibTrans" cxnId="{1480B94A-87C9-4EAE-9792-07F055F975EE}">
      <dgm:prSet/>
      <dgm:spPr/>
      <dgm:t>
        <a:bodyPr/>
        <a:lstStyle/>
        <a:p>
          <a:endParaRPr lang="zh-CN" altLang="en-US">
            <a:latin typeface="微软雅黑" pitchFamily="34" charset="-122"/>
            <a:ea typeface="微软雅黑" pitchFamily="34" charset="-122"/>
          </a:endParaRPr>
        </a:p>
      </dgm:t>
    </dgm:pt>
    <dgm:pt modelId="{15C5EF8A-EE83-4E2F-A817-46D41BC59A96}">
      <dgm:prSet/>
      <dgm:spPr/>
      <dgm:t>
        <a:bodyPr/>
        <a:lstStyle/>
        <a:p>
          <a:r>
            <a:rPr lang="en-US" altLang="zh-CN" dirty="0" smtClean="0">
              <a:latin typeface="微软雅黑" pitchFamily="34" charset="-122"/>
              <a:ea typeface="微软雅黑" pitchFamily="34" charset="-122"/>
            </a:rPr>
            <a:t>Visible    </a:t>
          </a:r>
          <a:r>
            <a:rPr lang="zh-CN" altLang="en-US" dirty="0" smtClean="0">
              <a:latin typeface="微软雅黑" pitchFamily="34" charset="-122"/>
              <a:ea typeface="微软雅黑" pitchFamily="34" charset="-122"/>
            </a:rPr>
            <a:t>可见性</a:t>
          </a:r>
          <a:endParaRPr lang="zh-CN" altLang="en-US" dirty="0">
            <a:latin typeface="微软雅黑" pitchFamily="34" charset="-122"/>
            <a:ea typeface="微软雅黑" pitchFamily="34" charset="-122"/>
          </a:endParaRPr>
        </a:p>
      </dgm:t>
    </dgm:pt>
    <dgm:pt modelId="{A8A3B897-E386-4148-A9E9-14417FD6AAE8}" type="parTrans" cxnId="{6E4BBE80-6CFE-4AB3-A755-68385574A425}">
      <dgm:prSet/>
      <dgm:spPr/>
      <dgm:t>
        <a:bodyPr/>
        <a:lstStyle/>
        <a:p>
          <a:endParaRPr lang="zh-CN" altLang="en-US">
            <a:latin typeface="微软雅黑" pitchFamily="34" charset="-122"/>
            <a:ea typeface="微软雅黑" pitchFamily="34" charset="-122"/>
          </a:endParaRPr>
        </a:p>
      </dgm:t>
    </dgm:pt>
    <dgm:pt modelId="{474A61E2-49FA-4658-A03D-100C706B8C83}" type="sibTrans" cxnId="{6E4BBE80-6CFE-4AB3-A755-68385574A425}">
      <dgm:prSet/>
      <dgm:spPr/>
      <dgm:t>
        <a:bodyPr/>
        <a:lstStyle/>
        <a:p>
          <a:endParaRPr lang="zh-CN" altLang="en-US">
            <a:latin typeface="微软雅黑" pitchFamily="34" charset="-122"/>
            <a:ea typeface="微软雅黑" pitchFamily="34" charset="-122"/>
          </a:endParaRPr>
        </a:p>
      </dgm:t>
    </dgm:pt>
    <dgm:pt modelId="{B3E43FB4-33FF-4BBB-85AC-8C3CE0F11783}">
      <dgm:prSet/>
      <dgm:spPr/>
      <dgm:t>
        <a:bodyPr/>
        <a:lstStyle/>
        <a:p>
          <a:r>
            <a:rPr lang="en-US" altLang="zh-CN" dirty="0" smtClean="0">
              <a:latin typeface="微软雅黑" pitchFamily="34" charset="-122"/>
              <a:ea typeface="微软雅黑" pitchFamily="34" charset="-122"/>
            </a:rPr>
            <a:t>MAX    </a:t>
          </a:r>
          <a:r>
            <a:rPr lang="zh-CN" altLang="en-US" dirty="0" smtClean="0">
              <a:latin typeface="微软雅黑" pitchFamily="34" charset="-122"/>
              <a:ea typeface="微软雅黑" pitchFamily="34" charset="-122"/>
            </a:rPr>
            <a:t>最大值</a:t>
          </a:r>
          <a:endParaRPr lang="zh-CN" altLang="en-US" dirty="0">
            <a:latin typeface="微软雅黑" pitchFamily="34" charset="-122"/>
            <a:ea typeface="微软雅黑" pitchFamily="34" charset="-122"/>
          </a:endParaRPr>
        </a:p>
      </dgm:t>
    </dgm:pt>
    <dgm:pt modelId="{8C440565-6DC5-4238-92A9-7B27A106B96C}" type="parTrans" cxnId="{C07FDD21-6102-4E3C-AFD3-B6017A2160CC}">
      <dgm:prSet/>
      <dgm:spPr/>
      <dgm:t>
        <a:bodyPr/>
        <a:lstStyle/>
        <a:p>
          <a:endParaRPr lang="zh-CN" altLang="en-US">
            <a:latin typeface="微软雅黑" pitchFamily="34" charset="-122"/>
            <a:ea typeface="微软雅黑" pitchFamily="34" charset="-122"/>
          </a:endParaRPr>
        </a:p>
      </dgm:t>
    </dgm:pt>
    <dgm:pt modelId="{358144AF-06B9-4FF2-BDE9-5A216334D6AE}" type="sibTrans" cxnId="{C07FDD21-6102-4E3C-AFD3-B6017A2160CC}">
      <dgm:prSet/>
      <dgm:spPr/>
      <dgm:t>
        <a:bodyPr/>
        <a:lstStyle/>
        <a:p>
          <a:endParaRPr lang="zh-CN" altLang="en-US">
            <a:latin typeface="微软雅黑" pitchFamily="34" charset="-122"/>
            <a:ea typeface="微软雅黑"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AC1CEC13-2735-401C-98CE-CF4087238E1F}" type="pres">
      <dgm:prSet presAssocID="{C03EAC98-DFA8-41A7-B60F-139E2721F495}" presName="parentText" presStyleLbl="node1" presStyleIdx="0" presStyleCnt="5">
        <dgm:presLayoutVars>
          <dgm:chMax val="0"/>
          <dgm:bulletEnabled val="1"/>
        </dgm:presLayoutVars>
      </dgm:prSet>
      <dgm:spPr/>
      <dgm:t>
        <a:bodyPr/>
        <a:lstStyle/>
        <a:p>
          <a:endParaRPr lang="zh-CN" altLang="en-US"/>
        </a:p>
      </dgm:t>
    </dgm:pt>
    <dgm:pt modelId="{666E0A29-F800-4458-8400-379331903D03}" type="pres">
      <dgm:prSet presAssocID="{393F8FAE-A811-4D19-8A18-9610BFAE1D03}" presName="spacer" presStyleCnt="0"/>
      <dgm:spPr/>
    </dgm:pt>
    <dgm:pt modelId="{BC99630C-10BA-4560-94E0-B8C0BB8361CB}" type="pres">
      <dgm:prSet presAssocID="{8F65F488-0543-49DC-8CBB-D21EBB450BAA}" presName="parentText" presStyleLbl="node1" presStyleIdx="1" presStyleCnt="5">
        <dgm:presLayoutVars>
          <dgm:chMax val="0"/>
          <dgm:bulletEnabled val="1"/>
        </dgm:presLayoutVars>
      </dgm:prSet>
      <dgm:spPr/>
      <dgm:t>
        <a:bodyPr/>
        <a:lstStyle/>
        <a:p>
          <a:endParaRPr lang="zh-CN" altLang="en-US"/>
        </a:p>
      </dgm:t>
    </dgm:pt>
    <dgm:pt modelId="{037BA10C-4BF8-4308-8014-28CDD7847505}" type="pres">
      <dgm:prSet presAssocID="{B6839ABE-FC02-4475-8D4C-197F32CC652D}" presName="spacer" presStyleCnt="0"/>
      <dgm:spPr/>
    </dgm:pt>
    <dgm:pt modelId="{E3642C18-94A8-4513-A786-96C9E6D239B8}" type="pres">
      <dgm:prSet presAssocID="{15C5EF8A-EE83-4E2F-A817-46D41BC59A96}" presName="parentText" presStyleLbl="node1" presStyleIdx="2" presStyleCnt="5">
        <dgm:presLayoutVars>
          <dgm:chMax val="0"/>
          <dgm:bulletEnabled val="1"/>
        </dgm:presLayoutVars>
      </dgm:prSet>
      <dgm:spPr/>
      <dgm:t>
        <a:bodyPr/>
        <a:lstStyle/>
        <a:p>
          <a:endParaRPr lang="zh-CN" altLang="en-US"/>
        </a:p>
      </dgm:t>
    </dgm:pt>
    <dgm:pt modelId="{9A5792C4-F8D5-44EF-8965-C828A7BE6B47}" type="pres">
      <dgm:prSet presAssocID="{474A61E2-49FA-4658-A03D-100C706B8C83}" presName="spacer" presStyleCnt="0"/>
      <dgm:spPr/>
    </dgm:pt>
    <dgm:pt modelId="{55EE3B08-A0EC-4E6E-BF39-695536E7EA2A}" type="pres">
      <dgm:prSet presAssocID="{794DA096-5E15-4C25-A16A-E5577DF459B3}" presName="parentText" presStyleLbl="node1" presStyleIdx="3" presStyleCnt="5">
        <dgm:presLayoutVars>
          <dgm:chMax val="0"/>
          <dgm:bulletEnabled val="1"/>
        </dgm:presLayoutVars>
      </dgm:prSet>
      <dgm:spPr/>
      <dgm:t>
        <a:bodyPr/>
        <a:lstStyle/>
        <a:p>
          <a:endParaRPr lang="zh-CN" altLang="en-US"/>
        </a:p>
      </dgm:t>
    </dgm:pt>
    <dgm:pt modelId="{40435883-44D0-4FC8-A3E5-7297466E9DA1}" type="pres">
      <dgm:prSet presAssocID="{E27F1B11-185E-4142-96D5-A0CF850EC898}" presName="spacer" presStyleCnt="0"/>
      <dgm:spPr/>
    </dgm:pt>
    <dgm:pt modelId="{06800FFF-99F0-43A2-91B1-1E254A60AA64}" type="pres">
      <dgm:prSet presAssocID="{B3E43FB4-33FF-4BBB-85AC-8C3CE0F11783}" presName="parentText" presStyleLbl="node1" presStyleIdx="4" presStyleCnt="5">
        <dgm:presLayoutVars>
          <dgm:chMax val="0"/>
          <dgm:bulletEnabled val="1"/>
        </dgm:presLayoutVars>
      </dgm:prSet>
      <dgm:spPr/>
      <dgm:t>
        <a:bodyPr/>
        <a:lstStyle/>
        <a:p>
          <a:endParaRPr lang="zh-CN" altLang="en-US"/>
        </a:p>
      </dgm:t>
    </dgm:pt>
  </dgm:ptLst>
  <dgm:cxnLst>
    <dgm:cxn modelId="{80B70AA6-C531-4127-97E2-12E3C253EAEA}" type="presOf" srcId="{B3E43FB4-33FF-4BBB-85AC-8C3CE0F11783}" destId="{06800FFF-99F0-43A2-91B1-1E254A60AA64}" srcOrd="0" destOrd="0" presId="urn:microsoft.com/office/officeart/2005/8/layout/vList2"/>
    <dgm:cxn modelId="{A06EC44F-DD6C-422C-B339-CFAD6F1320D5}" type="presOf" srcId="{794DA096-5E15-4C25-A16A-E5577DF459B3}" destId="{55EE3B08-A0EC-4E6E-BF39-695536E7EA2A}" srcOrd="0" destOrd="0" presId="urn:microsoft.com/office/officeart/2005/8/layout/vList2"/>
    <dgm:cxn modelId="{6E4BBE80-6CFE-4AB3-A755-68385574A425}" srcId="{09DA4DF5-5BC0-420D-9703-F13B6B52AC4F}" destId="{15C5EF8A-EE83-4E2F-A817-46D41BC59A96}" srcOrd="2" destOrd="0" parTransId="{A8A3B897-E386-4148-A9E9-14417FD6AAE8}" sibTransId="{474A61E2-49FA-4658-A03D-100C706B8C83}"/>
    <dgm:cxn modelId="{98FE2690-FF2A-4BC1-ACF5-E1397C83C151}" type="presOf" srcId="{09DA4DF5-5BC0-420D-9703-F13B6B52AC4F}" destId="{5232CA83-C17F-44AF-8C78-B892B8BE320D}" srcOrd="0" destOrd="0" presId="urn:microsoft.com/office/officeart/2005/8/layout/vList2"/>
    <dgm:cxn modelId="{3E4F39D1-A34F-46A4-96A2-8DB5A515144D}" type="presOf" srcId="{15C5EF8A-EE83-4E2F-A817-46D41BC59A96}" destId="{E3642C18-94A8-4513-A786-96C9E6D239B8}" srcOrd="0" destOrd="0" presId="urn:microsoft.com/office/officeart/2005/8/layout/vList2"/>
    <dgm:cxn modelId="{039357BD-AEA9-4DC9-9673-8EBE77E43596}" srcId="{09DA4DF5-5BC0-420D-9703-F13B6B52AC4F}" destId="{C03EAC98-DFA8-41A7-B60F-139E2721F495}" srcOrd="0" destOrd="0" parTransId="{C1C65367-67A0-4DBD-B40B-F594078788E1}" sibTransId="{393F8FAE-A811-4D19-8A18-9610BFAE1D03}"/>
    <dgm:cxn modelId="{69A837DD-57CB-4AB2-AEAC-9A4E270B49B5}" srcId="{09DA4DF5-5BC0-420D-9703-F13B6B52AC4F}" destId="{8F65F488-0543-49DC-8CBB-D21EBB450BAA}" srcOrd="1" destOrd="0" parTransId="{FE72879A-3B79-48AF-BCAC-0BA398ECC24D}" sibTransId="{B6839ABE-FC02-4475-8D4C-197F32CC652D}"/>
    <dgm:cxn modelId="{6F55A958-C8C9-4EEE-8D4C-827844FBE33C}" type="presOf" srcId="{8F65F488-0543-49DC-8CBB-D21EBB450BAA}" destId="{BC99630C-10BA-4560-94E0-B8C0BB8361CB}" srcOrd="0" destOrd="0" presId="urn:microsoft.com/office/officeart/2005/8/layout/vList2"/>
    <dgm:cxn modelId="{1480B94A-87C9-4EAE-9792-07F055F975EE}" srcId="{09DA4DF5-5BC0-420D-9703-F13B6B52AC4F}" destId="{794DA096-5E15-4C25-A16A-E5577DF459B3}" srcOrd="3" destOrd="0" parTransId="{29FF538F-9B89-4C4E-B79D-314A4A98BF11}" sibTransId="{E27F1B11-185E-4142-96D5-A0CF850EC898}"/>
    <dgm:cxn modelId="{DB1FE567-C06B-4A70-855C-D5799C18E390}" type="presOf" srcId="{C03EAC98-DFA8-41A7-B60F-139E2721F495}" destId="{AC1CEC13-2735-401C-98CE-CF4087238E1F}" srcOrd="0" destOrd="0" presId="urn:microsoft.com/office/officeart/2005/8/layout/vList2"/>
    <dgm:cxn modelId="{C07FDD21-6102-4E3C-AFD3-B6017A2160CC}" srcId="{09DA4DF5-5BC0-420D-9703-F13B6B52AC4F}" destId="{B3E43FB4-33FF-4BBB-85AC-8C3CE0F11783}" srcOrd="4" destOrd="0" parTransId="{8C440565-6DC5-4238-92A9-7B27A106B96C}" sibTransId="{358144AF-06B9-4FF2-BDE9-5A216334D6AE}"/>
    <dgm:cxn modelId="{C165FBCE-68BA-49B2-AE42-28990FF6EAF5}" type="presParOf" srcId="{5232CA83-C17F-44AF-8C78-B892B8BE320D}" destId="{AC1CEC13-2735-401C-98CE-CF4087238E1F}" srcOrd="0" destOrd="0" presId="urn:microsoft.com/office/officeart/2005/8/layout/vList2"/>
    <dgm:cxn modelId="{7B9A9585-411A-443E-99E2-7B134C97DD90}" type="presParOf" srcId="{5232CA83-C17F-44AF-8C78-B892B8BE320D}" destId="{666E0A29-F800-4458-8400-379331903D03}" srcOrd="1" destOrd="0" presId="urn:microsoft.com/office/officeart/2005/8/layout/vList2"/>
    <dgm:cxn modelId="{192FC323-B12D-4F87-8B88-0F36BC14D69F}" type="presParOf" srcId="{5232CA83-C17F-44AF-8C78-B892B8BE320D}" destId="{BC99630C-10BA-4560-94E0-B8C0BB8361CB}" srcOrd="2" destOrd="0" presId="urn:microsoft.com/office/officeart/2005/8/layout/vList2"/>
    <dgm:cxn modelId="{E7774A60-5037-4B52-947C-8746ED61E07A}" type="presParOf" srcId="{5232CA83-C17F-44AF-8C78-B892B8BE320D}" destId="{037BA10C-4BF8-4308-8014-28CDD7847505}" srcOrd="3" destOrd="0" presId="urn:microsoft.com/office/officeart/2005/8/layout/vList2"/>
    <dgm:cxn modelId="{61AC8EFF-E1A4-4841-A9F4-6134197366A4}" type="presParOf" srcId="{5232CA83-C17F-44AF-8C78-B892B8BE320D}" destId="{E3642C18-94A8-4513-A786-96C9E6D239B8}" srcOrd="4" destOrd="0" presId="urn:microsoft.com/office/officeart/2005/8/layout/vList2"/>
    <dgm:cxn modelId="{C39A9F94-4E2E-438F-9805-18CFC4FF6A6F}" type="presParOf" srcId="{5232CA83-C17F-44AF-8C78-B892B8BE320D}" destId="{9A5792C4-F8D5-44EF-8965-C828A7BE6B47}" srcOrd="5" destOrd="0" presId="urn:microsoft.com/office/officeart/2005/8/layout/vList2"/>
    <dgm:cxn modelId="{43DB0F45-3EC1-4F70-890F-83CD11544419}" type="presParOf" srcId="{5232CA83-C17F-44AF-8C78-B892B8BE320D}" destId="{55EE3B08-A0EC-4E6E-BF39-695536E7EA2A}" srcOrd="6" destOrd="0" presId="urn:microsoft.com/office/officeart/2005/8/layout/vList2"/>
    <dgm:cxn modelId="{8F6EF41A-F136-468F-9C0A-208BDE9DC06F}" type="presParOf" srcId="{5232CA83-C17F-44AF-8C78-B892B8BE320D}" destId="{40435883-44D0-4FC8-A3E5-7297466E9DA1}" srcOrd="7" destOrd="0" presId="urn:microsoft.com/office/officeart/2005/8/layout/vList2"/>
    <dgm:cxn modelId="{FD726906-4354-43E7-96B7-5AF356833DA4}" type="presParOf" srcId="{5232CA83-C17F-44AF-8C78-B892B8BE320D}" destId="{06800FFF-99F0-43A2-91B1-1E254A60AA6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B1693-3E06-4F06-9695-14DAB2F73F1E}">
      <dsp:nvSpPr>
        <dsp:cNvPr id="0" name=""/>
        <dsp:cNvSpPr/>
      </dsp:nvSpPr>
      <dsp:spPr>
        <a:xfrm>
          <a:off x="-4817818" y="-738383"/>
          <a:ext cx="5738297" cy="5738297"/>
        </a:xfrm>
        <a:prstGeom prst="blockArc">
          <a:avLst>
            <a:gd name="adj1" fmla="val 18900000"/>
            <a:gd name="adj2" fmla="val 2700000"/>
            <a:gd name="adj3" fmla="val 376"/>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5391E-456B-4FB1-8D96-4E0DC43C643B}">
      <dsp:nvSpPr>
        <dsp:cNvPr id="0" name=""/>
        <dsp:cNvSpPr/>
      </dsp:nvSpPr>
      <dsp:spPr>
        <a:xfrm>
          <a:off x="402791" y="266260"/>
          <a:ext cx="7155928" cy="532861"/>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422959" tIns="53340" rIns="53340" bIns="5334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ActiveX</a:t>
          </a:r>
          <a:r>
            <a:rPr lang="zh-CN" altLang="en-US" sz="2100" kern="1200" dirty="0" smtClean="0">
              <a:latin typeface="微软雅黑" panose="020B0503020204020204" pitchFamily="34" charset="-122"/>
              <a:ea typeface="微软雅黑" panose="020B0503020204020204" pitchFamily="34" charset="-122"/>
            </a:rPr>
            <a:t>控件与表单控件的区别</a:t>
          </a:r>
          <a:endParaRPr lang="en-US" sz="2100" kern="1200" dirty="0">
            <a:latin typeface="微软雅黑" panose="020B0503020204020204" pitchFamily="34" charset="-122"/>
            <a:ea typeface="微软雅黑" panose="020B0503020204020204" pitchFamily="34" charset="-122"/>
          </a:endParaRPr>
        </a:p>
      </dsp:txBody>
      <dsp:txXfrm>
        <a:off x="402791" y="266260"/>
        <a:ext cx="7155928" cy="532861"/>
      </dsp:txXfrm>
    </dsp:sp>
    <dsp:sp modelId="{CEAF5CDE-7ACE-4FCC-A6A9-5B276A468D80}">
      <dsp:nvSpPr>
        <dsp:cNvPr id="0" name=""/>
        <dsp:cNvSpPr/>
      </dsp:nvSpPr>
      <dsp:spPr>
        <a:xfrm>
          <a:off x="69752" y="199652"/>
          <a:ext cx="666077" cy="666077"/>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C3902F02-2AE6-4A58-BB25-3B9C3FAF8EF6}">
      <dsp:nvSpPr>
        <dsp:cNvPr id="0" name=""/>
        <dsp:cNvSpPr/>
      </dsp:nvSpPr>
      <dsp:spPr>
        <a:xfrm>
          <a:off x="784624" y="1065297"/>
          <a:ext cx="6774095" cy="532861"/>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422959"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latin typeface="微软雅黑" panose="020B0503020204020204" pitchFamily="34" charset="-122"/>
              <a:ea typeface="微软雅黑" panose="020B0503020204020204" pitchFamily="34" charset="-122"/>
            </a:rPr>
            <a:t>按钮控件和标签控件</a:t>
          </a:r>
          <a:endParaRPr lang="en-US" sz="2100" kern="1200" dirty="0">
            <a:latin typeface="微软雅黑" panose="020B0503020204020204" pitchFamily="34" charset="-122"/>
            <a:ea typeface="微软雅黑" panose="020B0503020204020204" pitchFamily="34" charset="-122"/>
          </a:endParaRPr>
        </a:p>
      </dsp:txBody>
      <dsp:txXfrm>
        <a:off x="784624" y="1065297"/>
        <a:ext cx="6774095" cy="532861"/>
      </dsp:txXfrm>
    </dsp:sp>
    <dsp:sp modelId="{3E7326FE-E741-4818-8C78-EEA5D4E7ABA7}">
      <dsp:nvSpPr>
        <dsp:cNvPr id="0" name=""/>
        <dsp:cNvSpPr/>
      </dsp:nvSpPr>
      <dsp:spPr>
        <a:xfrm>
          <a:off x="451585" y="998689"/>
          <a:ext cx="666077" cy="666077"/>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67214104-825C-44FB-A978-B82B820FD636}">
      <dsp:nvSpPr>
        <dsp:cNvPr id="0" name=""/>
        <dsp:cNvSpPr/>
      </dsp:nvSpPr>
      <dsp:spPr>
        <a:xfrm>
          <a:off x="901816" y="1864334"/>
          <a:ext cx="6656903" cy="532861"/>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422959"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latin typeface="微软雅黑" panose="020B0503020204020204" pitchFamily="34" charset="-122"/>
              <a:ea typeface="微软雅黑" panose="020B0503020204020204" pitchFamily="34" charset="-122"/>
            </a:rPr>
            <a:t>单选按钮控件</a:t>
          </a:r>
          <a:endParaRPr lang="en-US" sz="2100" kern="1200" dirty="0">
            <a:latin typeface="微软雅黑" panose="020B0503020204020204" pitchFamily="34" charset="-122"/>
            <a:ea typeface="微软雅黑" panose="020B0503020204020204" pitchFamily="34" charset="-122"/>
          </a:endParaRPr>
        </a:p>
      </dsp:txBody>
      <dsp:txXfrm>
        <a:off x="901816" y="1864334"/>
        <a:ext cx="6656903" cy="532861"/>
      </dsp:txXfrm>
    </dsp:sp>
    <dsp:sp modelId="{DACA6BE4-CD0F-47C0-AB35-9B5E26BE5D05}">
      <dsp:nvSpPr>
        <dsp:cNvPr id="0" name=""/>
        <dsp:cNvSpPr/>
      </dsp:nvSpPr>
      <dsp:spPr>
        <a:xfrm>
          <a:off x="568777" y="1797726"/>
          <a:ext cx="666077" cy="666077"/>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F02A3A38-3E4D-4BFD-90D3-CEB2FDC9E4B2}">
      <dsp:nvSpPr>
        <dsp:cNvPr id="0" name=""/>
        <dsp:cNvSpPr/>
      </dsp:nvSpPr>
      <dsp:spPr>
        <a:xfrm>
          <a:off x="784624" y="2663371"/>
          <a:ext cx="6774095" cy="532861"/>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422959"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latin typeface="微软雅黑" panose="020B0503020204020204" pitchFamily="34" charset="-122"/>
              <a:ea typeface="微软雅黑" panose="020B0503020204020204" pitchFamily="34" charset="-122"/>
            </a:rPr>
            <a:t>微调按钮控件</a:t>
          </a:r>
          <a:endParaRPr lang="en-US" sz="2100" kern="1200" dirty="0">
            <a:latin typeface="微软雅黑" panose="020B0503020204020204" pitchFamily="34" charset="-122"/>
            <a:ea typeface="微软雅黑" panose="020B0503020204020204" pitchFamily="34" charset="-122"/>
          </a:endParaRPr>
        </a:p>
      </dsp:txBody>
      <dsp:txXfrm>
        <a:off x="784624" y="2663371"/>
        <a:ext cx="6774095" cy="532861"/>
      </dsp:txXfrm>
    </dsp:sp>
    <dsp:sp modelId="{074174DC-B9E2-4B64-86C9-79CDCFC51869}">
      <dsp:nvSpPr>
        <dsp:cNvPr id="0" name=""/>
        <dsp:cNvSpPr/>
      </dsp:nvSpPr>
      <dsp:spPr>
        <a:xfrm>
          <a:off x="451585" y="2596763"/>
          <a:ext cx="666077" cy="666077"/>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B20B3F36-7C49-4C21-A768-57B1FFD3DECF}">
      <dsp:nvSpPr>
        <dsp:cNvPr id="0" name=""/>
        <dsp:cNvSpPr/>
      </dsp:nvSpPr>
      <dsp:spPr>
        <a:xfrm>
          <a:off x="402791" y="3462408"/>
          <a:ext cx="7155928" cy="532861"/>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422959"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latin typeface="微软雅黑" panose="020B0503020204020204" pitchFamily="34" charset="-122"/>
              <a:ea typeface="微软雅黑" panose="020B0503020204020204" pitchFamily="34" charset="-122"/>
            </a:rPr>
            <a:t>课程小结及课后练习</a:t>
          </a:r>
          <a:endParaRPr lang="en-US" sz="2100" kern="1200" dirty="0">
            <a:latin typeface="微软雅黑" panose="020B0503020204020204" pitchFamily="34" charset="-122"/>
            <a:ea typeface="微软雅黑" panose="020B0503020204020204" pitchFamily="34" charset="-122"/>
          </a:endParaRPr>
        </a:p>
      </dsp:txBody>
      <dsp:txXfrm>
        <a:off x="402791" y="3462408"/>
        <a:ext cx="7155928" cy="532861"/>
      </dsp:txXfrm>
    </dsp:sp>
    <dsp:sp modelId="{CB776D93-6AB3-4892-B624-464F0568572C}">
      <dsp:nvSpPr>
        <dsp:cNvPr id="0" name=""/>
        <dsp:cNvSpPr/>
      </dsp:nvSpPr>
      <dsp:spPr>
        <a:xfrm>
          <a:off x="69752" y="3395800"/>
          <a:ext cx="666077" cy="666077"/>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2000" sy="102000" algn="ctr" rotWithShape="0">
            <a:prstClr val="black">
              <a:alpha val="40000"/>
            </a:prst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39832"/>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什么是</a:t>
          </a:r>
          <a:r>
            <a:rPr lang="en-US" altLang="en-US" sz="2000" kern="1200" dirty="0" smtClean="0">
              <a:latin typeface="微软雅黑" panose="020B0503020204020204" pitchFamily="34" charset="-122"/>
              <a:ea typeface="微软雅黑" panose="020B0503020204020204" pitchFamily="34" charset="-122"/>
            </a:rPr>
            <a:t>ActiveX</a:t>
          </a:r>
          <a:r>
            <a:rPr lang="zh-CN" altLang="en-US" sz="2000" kern="1200" dirty="0" smtClean="0">
              <a:latin typeface="微软雅黑" panose="020B0503020204020204" pitchFamily="34" charset="-122"/>
              <a:ea typeface="微软雅黑" panose="020B0503020204020204" pitchFamily="34" charset="-122"/>
            </a:rPr>
            <a:t>控件</a:t>
          </a:r>
          <a:endParaRPr lang="en-US" sz="2000" kern="1200" dirty="0">
            <a:latin typeface="微软雅黑" panose="020B0503020204020204" pitchFamily="34" charset="-122"/>
            <a:ea typeface="微软雅黑" panose="020B0503020204020204" pitchFamily="34" charset="-122"/>
          </a:endParaRPr>
        </a:p>
      </dsp:txBody>
      <dsp:txXfrm>
        <a:off x="30628" y="70460"/>
        <a:ext cx="5332831" cy="566156"/>
      </dsp:txXfrm>
    </dsp:sp>
    <dsp:sp modelId="{AD179E1C-9CF4-45E3-8130-F3DF8D449720}">
      <dsp:nvSpPr>
        <dsp:cNvPr id="0" name=""/>
        <dsp:cNvSpPr/>
      </dsp:nvSpPr>
      <dsp:spPr>
        <a:xfrm>
          <a:off x="0" y="724844"/>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使用表单控件按钮</a:t>
          </a:r>
          <a:endParaRPr lang="en-US" sz="2000" kern="1200" dirty="0">
            <a:latin typeface="微软雅黑" panose="020B0503020204020204" pitchFamily="34" charset="-122"/>
            <a:ea typeface="微软雅黑" panose="020B0503020204020204" pitchFamily="34" charset="-122"/>
          </a:endParaRPr>
        </a:p>
      </dsp:txBody>
      <dsp:txXfrm>
        <a:off x="30628" y="755472"/>
        <a:ext cx="5332831" cy="566156"/>
      </dsp:txXfrm>
    </dsp:sp>
    <dsp:sp modelId="{D8DB81C8-AFC6-4005-B34E-43F62DC06280}">
      <dsp:nvSpPr>
        <dsp:cNvPr id="0" name=""/>
        <dsp:cNvSpPr/>
      </dsp:nvSpPr>
      <dsp:spPr>
        <a:xfrm>
          <a:off x="0" y="1409857"/>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使用</a:t>
          </a:r>
          <a:r>
            <a:rPr lang="en-US" altLang="en-US" sz="2000" kern="1200" dirty="0" smtClean="0">
              <a:latin typeface="微软雅黑" panose="020B0503020204020204" pitchFamily="34" charset="-122"/>
              <a:ea typeface="微软雅黑" panose="020B0503020204020204" pitchFamily="34" charset="-122"/>
            </a:rPr>
            <a:t>ActiveX</a:t>
          </a:r>
          <a:r>
            <a:rPr lang="zh-CN" altLang="en-US" sz="2000" kern="1200" dirty="0" smtClean="0">
              <a:latin typeface="微软雅黑" panose="020B0503020204020204" pitchFamily="34" charset="-122"/>
              <a:ea typeface="微软雅黑" panose="020B0503020204020204" pitchFamily="34" charset="-122"/>
            </a:rPr>
            <a:t>控件按钮</a:t>
          </a:r>
          <a:endParaRPr lang="en-US" sz="2000" kern="1200" dirty="0">
            <a:latin typeface="微软雅黑" panose="020B0503020204020204" pitchFamily="34" charset="-122"/>
            <a:ea typeface="微软雅黑" panose="020B0503020204020204" pitchFamily="34" charset="-122"/>
          </a:endParaRPr>
        </a:p>
      </dsp:txBody>
      <dsp:txXfrm>
        <a:off x="30628" y="1440485"/>
        <a:ext cx="5332831" cy="5661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CEC13-2735-401C-98CE-CF4087238E1F}">
      <dsp:nvSpPr>
        <dsp:cNvPr id="0" name=""/>
        <dsp:cNvSpPr/>
      </dsp:nvSpPr>
      <dsp:spPr>
        <a:xfrm>
          <a:off x="0" y="32336"/>
          <a:ext cx="5559496"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itchFamily="34" charset="-122"/>
              <a:ea typeface="微软雅黑" pitchFamily="34" charset="-122"/>
            </a:rPr>
            <a:t>Enabled    </a:t>
          </a:r>
          <a:r>
            <a:rPr lang="zh-CN" altLang="en-US" sz="2000" kern="1200" dirty="0" smtClean="0">
              <a:latin typeface="微软雅黑" pitchFamily="34" charset="-122"/>
              <a:ea typeface="微软雅黑" pitchFamily="34" charset="-122"/>
            </a:rPr>
            <a:t>可用性</a:t>
          </a:r>
          <a:endParaRPr lang="zh-CN" altLang="en-US" sz="2000" kern="1200" dirty="0">
            <a:latin typeface="微软雅黑" pitchFamily="34" charset="-122"/>
            <a:ea typeface="微软雅黑" pitchFamily="34" charset="-122"/>
          </a:endParaRPr>
        </a:p>
      </dsp:txBody>
      <dsp:txXfrm>
        <a:off x="30628" y="62964"/>
        <a:ext cx="5498240" cy="566156"/>
      </dsp:txXfrm>
    </dsp:sp>
    <dsp:sp modelId="{BC99630C-10BA-4560-94E0-B8C0BB8361CB}">
      <dsp:nvSpPr>
        <dsp:cNvPr id="0" name=""/>
        <dsp:cNvSpPr/>
      </dsp:nvSpPr>
      <dsp:spPr>
        <a:xfrm>
          <a:off x="0" y="717349"/>
          <a:ext cx="5559496"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Caption   </a:t>
          </a:r>
          <a:r>
            <a:rPr lang="zh-CN" altLang="en-US" sz="2000" kern="1200" dirty="0" smtClean="0">
              <a:latin typeface="微软雅黑" panose="020B0503020204020204" pitchFamily="34" charset="-122"/>
              <a:ea typeface="微软雅黑" panose="020B0503020204020204" pitchFamily="34" charset="-122"/>
            </a:rPr>
            <a:t>标题</a:t>
          </a:r>
          <a:endParaRPr lang="zh-CN" altLang="en-US" sz="2000" kern="1200" dirty="0">
            <a:latin typeface="微软雅黑" pitchFamily="34" charset="-122"/>
            <a:ea typeface="微软雅黑" pitchFamily="34" charset="-122"/>
          </a:endParaRPr>
        </a:p>
      </dsp:txBody>
      <dsp:txXfrm>
        <a:off x="30628" y="747977"/>
        <a:ext cx="5498240" cy="566156"/>
      </dsp:txXfrm>
    </dsp:sp>
    <dsp:sp modelId="{E3642C18-94A8-4513-A786-96C9E6D239B8}">
      <dsp:nvSpPr>
        <dsp:cNvPr id="0" name=""/>
        <dsp:cNvSpPr/>
      </dsp:nvSpPr>
      <dsp:spPr>
        <a:xfrm>
          <a:off x="0" y="1402361"/>
          <a:ext cx="5559496"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itchFamily="34" charset="-122"/>
              <a:ea typeface="微软雅黑" pitchFamily="34" charset="-122"/>
            </a:rPr>
            <a:t>Visible    </a:t>
          </a:r>
          <a:r>
            <a:rPr lang="zh-CN" altLang="en-US" sz="2000" kern="1200" dirty="0" smtClean="0">
              <a:latin typeface="微软雅黑" pitchFamily="34" charset="-122"/>
              <a:ea typeface="微软雅黑" pitchFamily="34" charset="-122"/>
            </a:rPr>
            <a:t>可见性</a:t>
          </a:r>
          <a:endParaRPr lang="zh-CN" altLang="en-US" sz="2000" kern="1200" dirty="0">
            <a:latin typeface="微软雅黑" pitchFamily="34" charset="-122"/>
            <a:ea typeface="微软雅黑" pitchFamily="34" charset="-122"/>
          </a:endParaRPr>
        </a:p>
      </dsp:txBody>
      <dsp:txXfrm>
        <a:off x="30628" y="1432989"/>
        <a:ext cx="5498240" cy="5661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CEC13-2735-401C-98CE-CF4087238E1F}">
      <dsp:nvSpPr>
        <dsp:cNvPr id="0" name=""/>
        <dsp:cNvSpPr/>
      </dsp:nvSpPr>
      <dsp:spPr>
        <a:xfrm>
          <a:off x="0" y="32336"/>
          <a:ext cx="5559496"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itchFamily="34" charset="-122"/>
              <a:ea typeface="微软雅黑" pitchFamily="34" charset="-122"/>
            </a:rPr>
            <a:t>Enabled    </a:t>
          </a:r>
          <a:r>
            <a:rPr lang="zh-CN" altLang="en-US" sz="2000" kern="1200" dirty="0" smtClean="0">
              <a:latin typeface="微软雅黑" pitchFamily="34" charset="-122"/>
              <a:ea typeface="微软雅黑" pitchFamily="34" charset="-122"/>
            </a:rPr>
            <a:t>可用性</a:t>
          </a:r>
          <a:endParaRPr lang="zh-CN" altLang="en-US" sz="2000" kern="1200" dirty="0">
            <a:latin typeface="微软雅黑" pitchFamily="34" charset="-122"/>
            <a:ea typeface="微软雅黑" pitchFamily="34" charset="-122"/>
          </a:endParaRPr>
        </a:p>
      </dsp:txBody>
      <dsp:txXfrm>
        <a:off x="30628" y="62964"/>
        <a:ext cx="5498240" cy="566156"/>
      </dsp:txXfrm>
    </dsp:sp>
    <dsp:sp modelId="{BC99630C-10BA-4560-94E0-B8C0BB8361CB}">
      <dsp:nvSpPr>
        <dsp:cNvPr id="0" name=""/>
        <dsp:cNvSpPr/>
      </dsp:nvSpPr>
      <dsp:spPr>
        <a:xfrm>
          <a:off x="0" y="717349"/>
          <a:ext cx="5559496"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Caption   </a:t>
          </a:r>
          <a:r>
            <a:rPr lang="zh-CN" altLang="en-US" sz="2000" kern="1200" dirty="0" smtClean="0">
              <a:latin typeface="微软雅黑" panose="020B0503020204020204" pitchFamily="34" charset="-122"/>
              <a:ea typeface="微软雅黑" panose="020B0503020204020204" pitchFamily="34" charset="-122"/>
            </a:rPr>
            <a:t>标题</a:t>
          </a:r>
          <a:endParaRPr lang="zh-CN" altLang="en-US" sz="2000" kern="1200" dirty="0">
            <a:latin typeface="微软雅黑" pitchFamily="34" charset="-122"/>
            <a:ea typeface="微软雅黑" pitchFamily="34" charset="-122"/>
          </a:endParaRPr>
        </a:p>
      </dsp:txBody>
      <dsp:txXfrm>
        <a:off x="30628" y="747977"/>
        <a:ext cx="5498240" cy="566156"/>
      </dsp:txXfrm>
    </dsp:sp>
    <dsp:sp modelId="{E3642C18-94A8-4513-A786-96C9E6D239B8}">
      <dsp:nvSpPr>
        <dsp:cNvPr id="0" name=""/>
        <dsp:cNvSpPr/>
      </dsp:nvSpPr>
      <dsp:spPr>
        <a:xfrm>
          <a:off x="0" y="1402361"/>
          <a:ext cx="5559496"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itchFamily="34" charset="-122"/>
              <a:ea typeface="微软雅黑" pitchFamily="34" charset="-122"/>
            </a:rPr>
            <a:t>Visible    </a:t>
          </a:r>
          <a:r>
            <a:rPr lang="zh-CN" altLang="en-US" sz="2000" kern="1200" dirty="0" smtClean="0">
              <a:latin typeface="微软雅黑" pitchFamily="34" charset="-122"/>
              <a:ea typeface="微软雅黑" pitchFamily="34" charset="-122"/>
            </a:rPr>
            <a:t>可见性</a:t>
          </a:r>
          <a:endParaRPr lang="zh-CN" altLang="en-US" sz="2000" kern="1200" dirty="0">
            <a:latin typeface="微软雅黑" pitchFamily="34" charset="-122"/>
            <a:ea typeface="微软雅黑" pitchFamily="34" charset="-122"/>
          </a:endParaRPr>
        </a:p>
      </dsp:txBody>
      <dsp:txXfrm>
        <a:off x="30628" y="1432989"/>
        <a:ext cx="5498240" cy="5661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36871"/>
          <a:ext cx="5559496"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Caption   </a:t>
          </a:r>
          <a:r>
            <a:rPr lang="zh-CN" altLang="en-US" sz="2000" kern="1200" dirty="0" smtClean="0">
              <a:latin typeface="微软雅黑" panose="020B0503020204020204" pitchFamily="34" charset="-122"/>
              <a:ea typeface="微软雅黑" panose="020B0503020204020204" pitchFamily="34" charset="-122"/>
            </a:rPr>
            <a:t>标题</a:t>
          </a:r>
          <a:endParaRPr lang="en-US" sz="2000" kern="1200" dirty="0">
            <a:latin typeface="微软雅黑" panose="020B0503020204020204" pitchFamily="34" charset="-122"/>
            <a:ea typeface="微软雅黑" panose="020B0503020204020204" pitchFamily="34" charset="-122"/>
          </a:endParaRPr>
        </a:p>
      </dsp:txBody>
      <dsp:txXfrm>
        <a:off x="30628" y="67499"/>
        <a:ext cx="5498240" cy="566156"/>
      </dsp:txXfrm>
    </dsp:sp>
    <dsp:sp modelId="{250D647B-A3CF-4EFF-BF01-ACF17BBC89C1}">
      <dsp:nvSpPr>
        <dsp:cNvPr id="0" name=""/>
        <dsp:cNvSpPr/>
      </dsp:nvSpPr>
      <dsp:spPr>
        <a:xfrm>
          <a:off x="0" y="721884"/>
          <a:ext cx="5559496"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Enabled    </a:t>
          </a:r>
          <a:r>
            <a:rPr lang="zh-CN" altLang="en-US" sz="2000" kern="1200" dirty="0" smtClean="0">
              <a:latin typeface="微软雅黑" panose="020B0503020204020204" pitchFamily="34" charset="-122"/>
              <a:ea typeface="微软雅黑" panose="020B0503020204020204" pitchFamily="34" charset="-122"/>
            </a:rPr>
            <a:t>可用性</a:t>
          </a:r>
          <a:endParaRPr lang="zh-CN" altLang="zh-CN" sz="2000" kern="1200" dirty="0" smtClean="0">
            <a:latin typeface="微软雅黑" panose="020B0503020204020204" pitchFamily="34" charset="-122"/>
            <a:ea typeface="微软雅黑" panose="020B0503020204020204" pitchFamily="34" charset="-122"/>
          </a:endParaRPr>
        </a:p>
      </dsp:txBody>
      <dsp:txXfrm>
        <a:off x="30628" y="752512"/>
        <a:ext cx="5498240" cy="566156"/>
      </dsp:txXfrm>
    </dsp:sp>
    <dsp:sp modelId="{86088B9E-0AEC-4B3A-AECD-43C9C140DACD}">
      <dsp:nvSpPr>
        <dsp:cNvPr id="0" name=""/>
        <dsp:cNvSpPr/>
      </dsp:nvSpPr>
      <dsp:spPr>
        <a:xfrm>
          <a:off x="0" y="1406896"/>
          <a:ext cx="5559496"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err="1" smtClean="0">
              <a:latin typeface="微软雅黑" panose="020B0503020204020204" pitchFamily="34" charset="-122"/>
              <a:ea typeface="微软雅黑" panose="020B0503020204020204" pitchFamily="34" charset="-122"/>
            </a:rPr>
            <a:t>GroupName</a:t>
          </a:r>
          <a:r>
            <a:rPr lang="en-US" altLang="zh-CN" sz="2000" kern="1200" dirty="0" smtClean="0">
              <a:latin typeface="微软雅黑" panose="020B0503020204020204" pitchFamily="34" charset="-122"/>
              <a:ea typeface="微软雅黑" panose="020B0503020204020204" pitchFamily="34" charset="-122"/>
            </a:rPr>
            <a:t>  </a:t>
          </a:r>
          <a:r>
            <a:rPr lang="zh-CN" altLang="en-US" sz="2000" kern="1200" dirty="0" smtClean="0">
              <a:latin typeface="微软雅黑" panose="020B0503020204020204" pitchFamily="34" charset="-122"/>
              <a:ea typeface="微软雅黑" panose="020B0503020204020204" pitchFamily="34" charset="-122"/>
            </a:rPr>
            <a:t>组名</a:t>
          </a:r>
          <a:endParaRPr lang="zh-CN" altLang="zh-CN" sz="2000" kern="1200" dirty="0" smtClean="0">
            <a:latin typeface="微软雅黑" panose="020B0503020204020204" pitchFamily="34" charset="-122"/>
            <a:ea typeface="微软雅黑" panose="020B0503020204020204" pitchFamily="34" charset="-122"/>
          </a:endParaRPr>
        </a:p>
      </dsp:txBody>
      <dsp:txXfrm>
        <a:off x="30628" y="1437524"/>
        <a:ext cx="5498240" cy="566156"/>
      </dsp:txXfrm>
    </dsp:sp>
    <dsp:sp modelId="{1ABB9214-E165-4947-9F75-83116C6AD427}">
      <dsp:nvSpPr>
        <dsp:cNvPr id="0" name=""/>
        <dsp:cNvSpPr/>
      </dsp:nvSpPr>
      <dsp:spPr>
        <a:xfrm>
          <a:off x="0" y="2091909"/>
          <a:ext cx="5559496"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Value      </a:t>
          </a:r>
          <a:r>
            <a:rPr lang="zh-CN" altLang="en-US" sz="2000" kern="1200" dirty="0" smtClean="0">
              <a:latin typeface="微软雅黑" panose="020B0503020204020204" pitchFamily="34" charset="-122"/>
              <a:ea typeface="微软雅黑" panose="020B0503020204020204" pitchFamily="34" charset="-122"/>
            </a:rPr>
            <a:t>返回值</a:t>
          </a:r>
          <a:endParaRPr lang="zh-CN" altLang="zh-CN" sz="2000" kern="1200" dirty="0" smtClean="0">
            <a:latin typeface="微软雅黑" panose="020B0503020204020204" pitchFamily="34" charset="-122"/>
            <a:ea typeface="微软雅黑" panose="020B0503020204020204" pitchFamily="34" charset="-122"/>
          </a:endParaRPr>
        </a:p>
      </dsp:txBody>
      <dsp:txXfrm>
        <a:off x="30628" y="2122537"/>
        <a:ext cx="5498240" cy="566156"/>
      </dsp:txXfrm>
    </dsp:sp>
    <dsp:sp modelId="{B4AF0B6F-E65E-4FA6-A6E7-FE9461F17D20}">
      <dsp:nvSpPr>
        <dsp:cNvPr id="0" name=""/>
        <dsp:cNvSpPr/>
      </dsp:nvSpPr>
      <dsp:spPr>
        <a:xfrm>
          <a:off x="0" y="2776921"/>
          <a:ext cx="5559496"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Visible   </a:t>
          </a:r>
          <a:r>
            <a:rPr lang="zh-CN" altLang="en-US" sz="2000" kern="1200" dirty="0" smtClean="0">
              <a:latin typeface="微软雅黑" panose="020B0503020204020204" pitchFamily="34" charset="-122"/>
              <a:ea typeface="微软雅黑" panose="020B0503020204020204" pitchFamily="34" charset="-122"/>
            </a:rPr>
            <a:t>可见性</a:t>
          </a:r>
          <a:endParaRPr lang="zh-CN" altLang="zh-CN" sz="2000" kern="1200" dirty="0" smtClean="0">
            <a:latin typeface="微软雅黑" panose="020B0503020204020204" pitchFamily="34" charset="-122"/>
            <a:ea typeface="微软雅黑" panose="020B0503020204020204" pitchFamily="34" charset="-122"/>
          </a:endParaRPr>
        </a:p>
      </dsp:txBody>
      <dsp:txXfrm>
        <a:off x="30628" y="2807549"/>
        <a:ext cx="5498240" cy="5661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CEC13-2735-401C-98CE-CF4087238E1F}">
      <dsp:nvSpPr>
        <dsp:cNvPr id="0" name=""/>
        <dsp:cNvSpPr/>
      </dsp:nvSpPr>
      <dsp:spPr>
        <a:xfrm>
          <a:off x="0" y="36871"/>
          <a:ext cx="5559496"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itchFamily="34" charset="-122"/>
              <a:ea typeface="微软雅黑" pitchFamily="34" charset="-122"/>
            </a:rPr>
            <a:t>Enabled    </a:t>
          </a:r>
          <a:r>
            <a:rPr lang="zh-CN" altLang="en-US" sz="2000" kern="1200" dirty="0" smtClean="0">
              <a:latin typeface="微软雅黑" pitchFamily="34" charset="-122"/>
              <a:ea typeface="微软雅黑" pitchFamily="34" charset="-122"/>
            </a:rPr>
            <a:t>可用性</a:t>
          </a:r>
          <a:endParaRPr lang="zh-CN" altLang="en-US" sz="2000" kern="1200" dirty="0">
            <a:latin typeface="微软雅黑" pitchFamily="34" charset="-122"/>
            <a:ea typeface="微软雅黑" pitchFamily="34" charset="-122"/>
          </a:endParaRPr>
        </a:p>
      </dsp:txBody>
      <dsp:txXfrm>
        <a:off x="30628" y="67499"/>
        <a:ext cx="5498240" cy="566156"/>
      </dsp:txXfrm>
    </dsp:sp>
    <dsp:sp modelId="{BC99630C-10BA-4560-94E0-B8C0BB8361CB}">
      <dsp:nvSpPr>
        <dsp:cNvPr id="0" name=""/>
        <dsp:cNvSpPr/>
      </dsp:nvSpPr>
      <dsp:spPr>
        <a:xfrm>
          <a:off x="0" y="721884"/>
          <a:ext cx="5559496"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itchFamily="34" charset="-122"/>
              <a:ea typeface="微软雅黑" pitchFamily="34" charset="-122"/>
            </a:rPr>
            <a:t>Value    </a:t>
          </a:r>
          <a:r>
            <a:rPr lang="zh-CN" altLang="en-US" sz="2000" kern="1200" dirty="0" smtClean="0">
              <a:latin typeface="微软雅黑" pitchFamily="34" charset="-122"/>
              <a:ea typeface="微软雅黑" pitchFamily="34" charset="-122"/>
            </a:rPr>
            <a:t>返回值</a:t>
          </a:r>
          <a:endParaRPr lang="zh-CN" altLang="en-US" sz="2000" kern="1200" dirty="0">
            <a:latin typeface="微软雅黑" pitchFamily="34" charset="-122"/>
            <a:ea typeface="微软雅黑" pitchFamily="34" charset="-122"/>
          </a:endParaRPr>
        </a:p>
      </dsp:txBody>
      <dsp:txXfrm>
        <a:off x="30628" y="752512"/>
        <a:ext cx="5498240" cy="566156"/>
      </dsp:txXfrm>
    </dsp:sp>
    <dsp:sp modelId="{E3642C18-94A8-4513-A786-96C9E6D239B8}">
      <dsp:nvSpPr>
        <dsp:cNvPr id="0" name=""/>
        <dsp:cNvSpPr/>
      </dsp:nvSpPr>
      <dsp:spPr>
        <a:xfrm>
          <a:off x="0" y="1406896"/>
          <a:ext cx="5559496"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itchFamily="34" charset="-122"/>
              <a:ea typeface="微软雅黑" pitchFamily="34" charset="-122"/>
            </a:rPr>
            <a:t>Visible    </a:t>
          </a:r>
          <a:r>
            <a:rPr lang="zh-CN" altLang="en-US" sz="2000" kern="1200" dirty="0" smtClean="0">
              <a:latin typeface="微软雅黑" pitchFamily="34" charset="-122"/>
              <a:ea typeface="微软雅黑" pitchFamily="34" charset="-122"/>
            </a:rPr>
            <a:t>可见性</a:t>
          </a:r>
          <a:endParaRPr lang="zh-CN" altLang="en-US" sz="2000" kern="1200" dirty="0">
            <a:latin typeface="微软雅黑" pitchFamily="34" charset="-122"/>
            <a:ea typeface="微软雅黑" pitchFamily="34" charset="-122"/>
          </a:endParaRPr>
        </a:p>
      </dsp:txBody>
      <dsp:txXfrm>
        <a:off x="30628" y="1437524"/>
        <a:ext cx="5498240" cy="566156"/>
      </dsp:txXfrm>
    </dsp:sp>
    <dsp:sp modelId="{55EE3B08-A0EC-4E6E-BF39-695536E7EA2A}">
      <dsp:nvSpPr>
        <dsp:cNvPr id="0" name=""/>
        <dsp:cNvSpPr/>
      </dsp:nvSpPr>
      <dsp:spPr>
        <a:xfrm>
          <a:off x="0" y="2091909"/>
          <a:ext cx="5559496"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itchFamily="34" charset="-122"/>
              <a:ea typeface="微软雅黑" pitchFamily="34" charset="-122"/>
            </a:rPr>
            <a:t>MIN    </a:t>
          </a:r>
          <a:r>
            <a:rPr lang="zh-CN" altLang="en-US" sz="2000" kern="1200" dirty="0" smtClean="0">
              <a:latin typeface="微软雅黑" pitchFamily="34" charset="-122"/>
              <a:ea typeface="微软雅黑" pitchFamily="34" charset="-122"/>
            </a:rPr>
            <a:t>最小值</a:t>
          </a:r>
          <a:endParaRPr lang="zh-CN" altLang="en-US" sz="2000" kern="1200" dirty="0">
            <a:latin typeface="微软雅黑" pitchFamily="34" charset="-122"/>
            <a:ea typeface="微软雅黑" pitchFamily="34" charset="-122"/>
          </a:endParaRPr>
        </a:p>
      </dsp:txBody>
      <dsp:txXfrm>
        <a:off x="30628" y="2122537"/>
        <a:ext cx="5498240" cy="566156"/>
      </dsp:txXfrm>
    </dsp:sp>
    <dsp:sp modelId="{06800FFF-99F0-43A2-91B1-1E254A60AA64}">
      <dsp:nvSpPr>
        <dsp:cNvPr id="0" name=""/>
        <dsp:cNvSpPr/>
      </dsp:nvSpPr>
      <dsp:spPr>
        <a:xfrm>
          <a:off x="0" y="2776921"/>
          <a:ext cx="5559496"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itchFamily="34" charset="-122"/>
              <a:ea typeface="微软雅黑" pitchFamily="34" charset="-122"/>
            </a:rPr>
            <a:t>MAX    </a:t>
          </a:r>
          <a:r>
            <a:rPr lang="zh-CN" altLang="en-US" sz="2000" kern="1200" dirty="0" smtClean="0">
              <a:latin typeface="微软雅黑" pitchFamily="34" charset="-122"/>
              <a:ea typeface="微软雅黑" pitchFamily="34" charset="-122"/>
            </a:rPr>
            <a:t>最大值</a:t>
          </a:r>
          <a:endParaRPr lang="zh-CN" altLang="en-US" sz="2000" kern="1200" dirty="0">
            <a:latin typeface="微软雅黑" pitchFamily="34" charset="-122"/>
            <a:ea typeface="微软雅黑" pitchFamily="34" charset="-122"/>
          </a:endParaRPr>
        </a:p>
      </dsp:txBody>
      <dsp:txXfrm>
        <a:off x="30628" y="2807549"/>
        <a:ext cx="5498240" cy="5661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E219B1A-AE41-483B-A766-69B9363DDA6A}" type="datetimeFigureOut">
              <a:rPr lang="en-US" smtClean="0"/>
              <a:t>6/13/2016</a:t>
            </a:fld>
            <a:endParaRPr lang="en-US"/>
          </a:p>
        </p:txBody>
      </p:sp>
      <p:sp>
        <p:nvSpPr>
          <p:cNvPr id="8" name="Footer Placeholder 7"/>
          <p:cNvSpPr>
            <a:spLocks noGrp="1"/>
          </p:cNvSpPr>
          <p:nvPr>
            <p:ph type="ftr" sz="quarter" idx="2"/>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51B1278-D92B-4AF3-A9C1-71DD298190CE}" type="datetimeFigureOut">
              <a:rPr lang="en-US" smtClean="0"/>
              <a:t>6/13/2016</a:t>
            </a:fld>
            <a:endParaRPr lang="en-US"/>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6/13/2016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
        <p:nvSpPr>
          <p:cNvPr id="8"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9"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65526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CD6E965-A8B4-4E2E-8400-DDBB7CD00AC4}" type="datetime1">
              <a:rPr lang="en-US" smtClean="0"/>
              <a:t>6/13/2016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9479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7"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0738466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 Bullets">
    <p:spTree>
      <p:nvGrpSpPr>
        <p:cNvPr id="1" name=""/>
        <p:cNvGrpSpPr/>
        <p:nvPr/>
      </p:nvGrpSpPr>
      <p:grpSpPr>
        <a:xfrm>
          <a:off x="0" y="0"/>
          <a:ext cx="0" cy="0"/>
          <a:chOff x="0" y="0"/>
          <a:chExt cx="0" cy="0"/>
        </a:xfrm>
      </p:grpSpPr>
      <p:sp>
        <p:nvSpPr>
          <p:cNvPr id="4" name="Rectangle 3"/>
          <p:cNvSpPr/>
          <p:nvPr userDrawn="1"/>
        </p:nvSpPr>
        <p:spPr bwMode="auto">
          <a:xfrm>
            <a:off x="1" y="3897445"/>
            <a:ext cx="12188825" cy="296055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76164" tIns="38082" rIns="76164" bIns="38082" anchor="ctr"/>
          <a:lstStyle/>
          <a:p>
            <a:pPr algn="ctr" defTabSz="761388">
              <a:defRPr/>
            </a:pPr>
            <a:endParaRPr lang="en-US" sz="1500" dirty="0">
              <a:gradFill>
                <a:gsLst>
                  <a:gs pos="0">
                    <a:srgbClr val="FFFFFF"/>
                  </a:gs>
                  <a:gs pos="100000">
                    <a:srgbClr val="FFFFFF"/>
                  </a:gs>
                </a:gsLst>
                <a:lin ang="5400000" scaled="0"/>
              </a:gradFill>
            </a:endParaRPr>
          </a:p>
        </p:txBody>
      </p:sp>
      <p:sp>
        <p:nvSpPr>
          <p:cNvPr id="6" name="Title 1"/>
          <p:cNvSpPr>
            <a:spLocks noGrp="1"/>
          </p:cNvSpPr>
          <p:nvPr>
            <p:ph type="title"/>
          </p:nvPr>
        </p:nvSpPr>
        <p:spPr>
          <a:xfrm>
            <a:off x="422277" y="436418"/>
            <a:ext cx="11398251" cy="484748"/>
          </a:xfrm>
        </p:spPr>
        <p:txBody>
          <a:bodyPr/>
          <a:lstStyle>
            <a:lvl1pPr algn="l" defTabSz="914081" rtl="0" eaLnBrk="1" latinLnBrk="0" hangingPunct="1">
              <a:lnSpc>
                <a:spcPct val="90000"/>
              </a:lnSpc>
              <a:spcBef>
                <a:spcPct val="0"/>
              </a:spcBef>
              <a:buNone/>
              <a:defRPr lang="en-US" sz="3499" b="0" kern="1200" cap="none" spc="0" baseline="0" dirty="0">
                <a:ln w="3175">
                  <a:noFill/>
                </a:ln>
                <a:solidFill>
                  <a:schemeClr val="tx2">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7" name="Text Placeholder 4"/>
          <p:cNvSpPr>
            <a:spLocks noGrp="1"/>
          </p:cNvSpPr>
          <p:nvPr>
            <p:ph type="body" sz="quarter" idx="10"/>
          </p:nvPr>
        </p:nvSpPr>
        <p:spPr>
          <a:xfrm>
            <a:off x="422275" y="1198567"/>
            <a:ext cx="11398250" cy="1988237"/>
          </a:xfrm>
          <a:noFill/>
          <a:ln w="9525">
            <a:noFill/>
            <a:miter lim="800000"/>
            <a:headEnd/>
            <a:tailEnd/>
          </a:ln>
        </p:spPr>
        <p:txBody>
          <a:bodyPr vert="horz" wrap="square" lIns="0" tIns="0" rIns="0" bIns="0" numCol="1" anchor="t" anchorCtr="0" compatLnSpc="1">
            <a:prstTxWarp prst="textNoShape">
              <a:avLst/>
            </a:prstTxWarp>
            <a:spAutoFit/>
          </a:bodyPr>
          <a:lstStyle>
            <a:lvl1pPr marL="380819" indent="-380819">
              <a:buFont typeface="Arial" pitchFamily="34" charset="0"/>
              <a:buChar char="•"/>
              <a:defRPr lang="en-US" dirty="0" smtClean="0"/>
            </a:lvl1pPr>
            <a:lvl2pPr marL="661145" indent="-275036">
              <a:defRPr lang="en-US" baseline="0" dirty="0" smtClean="0"/>
            </a:lvl2pPr>
            <a:lvl3pPr>
              <a:defRPr lang="en-US" baseline="0" dirty="0" smtClean="0"/>
            </a:lvl3pPr>
            <a:lvl4pPr>
              <a:defRPr lang="en-US" baseline="0"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Date Placeholder 3"/>
          <p:cNvSpPr txBox="1">
            <a:spLocks/>
          </p:cNvSpPr>
          <p:nvPr userDrawn="1"/>
        </p:nvSpPr>
        <p:spPr>
          <a:xfrm>
            <a:off x="8458363" y="6521467"/>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10" name="Rectangle 9"/>
          <p:cNvSpPr/>
          <p:nvPr userDrawn="1"/>
        </p:nvSpPr>
        <p:spPr>
          <a:xfrm>
            <a:off x="5527750" y="6521467"/>
            <a:ext cx="1133029"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107341742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0"/>
          </p:nvPr>
        </p:nvSpPr>
        <p:spPr>
          <a:xfrm>
            <a:off x="611188" y="1449388"/>
            <a:ext cx="10972800" cy="1725088"/>
          </a:xfrm>
        </p:spPr>
        <p:txBody>
          <a:bodyPr>
            <a:spAutoFit/>
          </a:bodyPr>
          <a:lstStyle>
            <a:lvl1pPr>
              <a:defRPr>
                <a:latin typeface="Segoe UI"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877640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84" tIns="38092" rIns="76184" bIns="38092" numCol="1" rtlCol="0" anchor="ctr" anchorCtr="0" compatLnSpc="1">
            <a:prstTxWarp prst="textNoShape">
              <a:avLst/>
            </a:prstTxWarp>
          </a:bodyPr>
          <a:lstStyle/>
          <a:p>
            <a:pPr algn="ctr" defTabSz="761616"/>
            <a:endParaRPr lang="en-US" sz="19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3"/>
          <p:cNvSpPr txBox="1">
            <a:spLocks/>
          </p:cNvSpPr>
          <p:nvPr userDrawn="1"/>
        </p:nvSpPr>
        <p:spPr>
          <a:xfrm>
            <a:off x="8458363" y="6521465"/>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8" name="Rectangle 7"/>
          <p:cNvSpPr/>
          <p:nvPr userDrawn="1"/>
        </p:nvSpPr>
        <p:spPr>
          <a:xfrm>
            <a:off x="5527750" y="6521465"/>
            <a:ext cx="1133324"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80128823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99872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pic>
        <p:nvPicPr>
          <p:cNvPr id="205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1235027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094506"/>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Segoe UI"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198416"/>
            <a:ext cx="5484740" cy="332399"/>
          </a:xfrm>
          <a:prstGeom prst="rect">
            <a:avLst/>
          </a:prstGeom>
        </p:spPr>
        <p:txBody>
          <a:bodyPr>
            <a:noAutofit/>
          </a:bodyPr>
          <a:lstStyle>
            <a:lvl1pPr marL="0" indent="0">
              <a:lnSpc>
                <a:spcPct val="100000"/>
              </a:lnSpc>
              <a:spcBef>
                <a:spcPts val="0"/>
              </a:spcBef>
              <a:buNone/>
              <a:defRPr lang="en-US" sz="2000" kern="1200" spc="0" baseline="0" dirty="0" smtClean="0">
                <a:gradFill>
                  <a:gsLst>
                    <a:gs pos="100000">
                      <a:schemeClr val="bg2"/>
                    </a:gs>
                    <a:gs pos="0">
                      <a:schemeClr val="bg2"/>
                    </a:gs>
                  </a:gsLst>
                  <a:lin ang="5400000" scaled="0"/>
                </a:gradFill>
                <a:latin typeface="Segoe UI" pitchFamily="34" charset="0"/>
                <a:ea typeface="微软雅黑" pitchFamily="34" charset="-122"/>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Tree>
    <p:extLst>
      <p:ext uri="{BB962C8B-B14F-4D97-AF65-F5344CB8AC3E}">
        <p14:creationId xmlns:p14="http://schemas.microsoft.com/office/powerpoint/2010/main" val="110148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1426205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94860" y="6199260"/>
            <a:ext cx="1516869" cy="399979"/>
          </a:xfrm>
          <a:prstGeom prst="rect">
            <a:avLst/>
          </a:prstGeom>
        </p:spPr>
      </p:pic>
    </p:spTree>
    <p:extLst>
      <p:ext uri="{BB962C8B-B14F-4D97-AF65-F5344CB8AC3E}">
        <p14:creationId xmlns:p14="http://schemas.microsoft.com/office/powerpoint/2010/main" val="34047581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265054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8861607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793588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46740296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14440520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85921" y="6196903"/>
            <a:ext cx="1525808" cy="402336"/>
          </a:xfrm>
          <a:prstGeom prst="rect">
            <a:avLst/>
          </a:prstGeom>
        </p:spPr>
      </p:pic>
    </p:spTree>
    <p:extLst>
      <p:ext uri="{BB962C8B-B14F-4D97-AF65-F5344CB8AC3E}">
        <p14:creationId xmlns:p14="http://schemas.microsoft.com/office/powerpoint/2010/main" val="310214871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4" y="0"/>
            <a:ext cx="573240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110000"/>
              </a:lnSpc>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
        <p:nvSpPr>
          <p:cNvPr id="4" name="标题 3"/>
          <p:cNvSpPr>
            <a:spLocks noGrp="1"/>
          </p:cNvSpPr>
          <p:nvPr>
            <p:ph type="title"/>
          </p:nvPr>
        </p:nvSpPr>
        <p:spPr>
          <a:xfrm>
            <a:off x="405470" y="244365"/>
            <a:ext cx="5033634" cy="969580"/>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sp>
        <p:nvSpPr>
          <p:cNvPr id="7" name="文本占位符 6"/>
          <p:cNvSpPr>
            <a:spLocks noGrp="1"/>
          </p:cNvSpPr>
          <p:nvPr>
            <p:ph type="body" sz="quarter" idx="10"/>
          </p:nvPr>
        </p:nvSpPr>
        <p:spPr>
          <a:xfrm>
            <a:off x="725213" y="1458309"/>
            <a:ext cx="4319753" cy="4989787"/>
          </a:xfrm>
        </p:spPr>
        <p:txBody>
          <a:bodyPr/>
          <a:lstStyle>
            <a:lvl1pPr marL="0" indent="0" algn="just">
              <a:lnSpc>
                <a:spcPct val="110000"/>
              </a:lnSpc>
              <a:spcBef>
                <a:spcPts val="0"/>
              </a:spcBef>
              <a:buNone/>
              <a:defRPr sz="2400">
                <a:solidFill>
                  <a:schemeClr val="bg1"/>
                </a:solidFill>
              </a:defRPr>
            </a:lvl1pPr>
            <a:lvl2pPr algn="just">
              <a:lnSpc>
                <a:spcPct val="110000"/>
              </a:lnSpc>
              <a:spcBef>
                <a:spcPts val="0"/>
              </a:spcBef>
              <a:defRPr sz="1600">
                <a:solidFill>
                  <a:schemeClr val="bg1"/>
                </a:solidFill>
              </a:defRPr>
            </a:lvl2pPr>
            <a:lvl3pPr algn="just">
              <a:lnSpc>
                <a:spcPct val="110000"/>
              </a:lnSpc>
              <a:spcBef>
                <a:spcPts val="0"/>
              </a:spcBef>
              <a:defRPr sz="1600">
                <a:solidFill>
                  <a:schemeClr val="bg1"/>
                </a:solidFill>
              </a:defRPr>
            </a:lvl3pPr>
            <a:lvl4pPr algn="just">
              <a:lnSpc>
                <a:spcPct val="110000"/>
              </a:lnSpc>
              <a:spcBef>
                <a:spcPts val="0"/>
              </a:spcBef>
              <a:defRPr sz="1400">
                <a:solidFill>
                  <a:schemeClr val="bg1"/>
                </a:solidFill>
              </a:defRPr>
            </a:lvl4pPr>
            <a:lvl5pPr algn="just">
              <a:lnSpc>
                <a:spcPct val="110000"/>
              </a:lnSpc>
              <a:spcBef>
                <a:spcPts val="0"/>
              </a:spcBef>
              <a:defRPr sz="1400">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736536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95535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98621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50936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25390023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77037573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73606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91622737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29595802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16535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ea typeface="微软雅黑" panose="020B0503020204020204" pitchFamily="34" charset="-122"/>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03751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333106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692672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502283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367564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7564404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2213281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2174" y="297121"/>
            <a:ext cx="11149013" cy="743404"/>
          </a:xfrm>
          <a:prstGeom prst="rect">
            <a:avLst/>
          </a:prstGeom>
        </p:spPr>
        <p:txBody>
          <a:bodyPr anchor="ctr" anchorCtr="0"/>
          <a:lstStyle>
            <a:lvl1pPr>
              <a:defRPr sz="4800" spc="-300" baseline="0">
                <a:gradFill>
                  <a:gsLst>
                    <a:gs pos="100000">
                      <a:schemeClr val="tx1"/>
                    </a:gs>
                    <a:gs pos="0">
                      <a:schemeClr val="tx1"/>
                    </a:gs>
                  </a:gsLst>
                  <a:lin ang="5400000" scaled="0"/>
                </a:gradFill>
                <a:latin typeface="微软雅黑" panose="020B0503020204020204" pitchFamily="34" charset="-122"/>
                <a:ea typeface="微软雅黑" panose="020B0503020204020204" pitchFamily="34" charset="-122"/>
              </a:defRPr>
            </a:lvl1pPr>
          </a:lstStyle>
          <a:p>
            <a:r>
              <a:rPr lang="en-US" dirty="0" smtClean="0"/>
              <a:t>Click to edit title style</a:t>
            </a:r>
            <a:endParaRPr lang="en-US" dirty="0"/>
          </a:p>
        </p:txBody>
      </p:sp>
    </p:spTree>
    <p:extLst>
      <p:ext uri="{BB962C8B-B14F-4D97-AF65-F5344CB8AC3E}">
        <p14:creationId xmlns:p14="http://schemas.microsoft.com/office/powerpoint/2010/main" val="1127012805"/>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41136506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1757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8121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54022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4131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493925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8"/>
            <a:ext cx="11173090" cy="553998"/>
          </a:xfrm>
          <a:prstGeom prst="rect">
            <a:avLst/>
          </a:prstGeom>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12978251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62772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6218" y="5644055"/>
            <a:ext cx="2720923" cy="1276697"/>
          </a:xfrm>
          <a:prstGeom prst="rect">
            <a:avLst/>
          </a:prstGeom>
        </p:spPr>
      </p:pic>
    </p:spTree>
    <p:extLst>
      <p:ext uri="{BB962C8B-B14F-4D97-AF65-F5344CB8AC3E}">
        <p14:creationId xmlns:p14="http://schemas.microsoft.com/office/powerpoint/2010/main" val="137700162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655618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471019868"/>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39301208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18568973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75946607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7331039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bg>
      <p:bgPr>
        <a:solidFill>
          <a:srgbClr val="EB3C00"/>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886149" cy="629092"/>
          </a:xfrm>
        </p:spPr>
        <p:txBody>
          <a:bodyPr anchor="ct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10"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96417" y="5991367"/>
            <a:ext cx="1980724" cy="929385"/>
          </a:xfrm>
          <a:prstGeom prst="rect">
            <a:avLst/>
          </a:prstGeom>
        </p:spPr>
      </p:pic>
    </p:spTree>
    <p:extLst>
      <p:ext uri="{BB962C8B-B14F-4D97-AF65-F5344CB8AC3E}">
        <p14:creationId xmlns:p14="http://schemas.microsoft.com/office/powerpoint/2010/main" val="420458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64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rgbClr val="68217A"/>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940739" cy="629092"/>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877" t="5317" r="4824" b="8129"/>
          <a:stretch/>
        </p:blipFill>
        <p:spPr>
          <a:xfrm>
            <a:off x="10693022" y="6241936"/>
            <a:ext cx="443393" cy="415787"/>
          </a:xfrm>
          <a:prstGeom prst="rect">
            <a:avLst/>
          </a:prstGeom>
        </p:spPr>
      </p:pic>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2264" t="5759" r="4060" b="7859"/>
          <a:stretch/>
        </p:blipFill>
        <p:spPr>
          <a:xfrm>
            <a:off x="11178118" y="5951961"/>
            <a:ext cx="450003" cy="414969"/>
          </a:xfrm>
          <a:prstGeom prst="rect">
            <a:avLst/>
          </a:prstGeom>
        </p:spPr>
      </p:pic>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2172" t="5889" r="4369" b="8279"/>
          <a:stretch/>
        </p:blipFill>
        <p:spPr>
          <a:xfrm>
            <a:off x="11650677" y="6241936"/>
            <a:ext cx="448956" cy="412321"/>
          </a:xfrm>
          <a:prstGeom prst="rect">
            <a:avLst/>
          </a:prstGeom>
        </p:spPr>
      </p:pic>
    </p:spTree>
    <p:extLst>
      <p:ext uri="{BB962C8B-B14F-4D97-AF65-F5344CB8AC3E}">
        <p14:creationId xmlns:p14="http://schemas.microsoft.com/office/powerpoint/2010/main" val="2632241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49927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45070895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91366136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91425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07332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74552772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52994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507868" y="1052736"/>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227853898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795969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Tree>
    <p:extLst>
      <p:ext uri="{BB962C8B-B14F-4D97-AF65-F5344CB8AC3E}">
        <p14:creationId xmlns:p14="http://schemas.microsoft.com/office/powerpoint/2010/main" val="2542615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3.pn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1.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image" Target="../media/image3.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theme" Target="../theme/theme5.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140" r:id="rId2"/>
    <p:sldLayoutId id="2147484193" r:id="rId3"/>
    <p:sldLayoutId id="2147484163" r:id="rId4"/>
    <p:sldLayoutId id="2147484141" r:id="rId5"/>
    <p:sldLayoutId id="2147484164" r:id="rId6"/>
    <p:sldLayoutId id="2147484196" r:id="rId7"/>
    <p:sldLayoutId id="2147484142" r:id="rId8"/>
    <p:sldLayoutId id="2147484143" r:id="rId9"/>
    <p:sldLayoutId id="2147484092" r:id="rId10"/>
    <p:sldLayoutId id="2147484144" r:id="rId11"/>
    <p:sldLayoutId id="2147484148" r:id="rId12"/>
    <p:sldLayoutId id="2147484093" r:id="rId13"/>
    <p:sldLayoutId id="2147484096" r:id="rId14"/>
    <p:sldLayoutId id="2147484145" r:id="rId15"/>
    <p:sldLayoutId id="2147484194" r:id="rId16"/>
    <p:sldLayoutId id="2147484197" r:id="rId17"/>
    <p:sldLayoutId id="2147484231"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Segoe UI Light"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Segoe UI Light"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862456" y="5762715"/>
            <a:ext cx="2103121" cy="986815"/>
          </a:xfrm>
          <a:prstGeom prst="rect">
            <a:avLst/>
          </a:prstGeom>
        </p:spPr>
      </p:pic>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4078417118"/>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324192" y="5206735"/>
            <a:ext cx="3652949" cy="1714017"/>
          </a:xfrm>
          <a:prstGeom prst="rect">
            <a:avLst/>
          </a:prstGeom>
        </p:spPr>
      </p:pic>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solidFill>
                  <a:srgbClr val="FFFFFF"/>
                </a:solidFill>
              </a:rPr>
              <a:t>微软机密文档，仅限在微软内部使用</a:t>
            </a:r>
          </a:p>
        </p:txBody>
      </p:sp>
    </p:spTree>
    <p:extLst>
      <p:ext uri="{BB962C8B-B14F-4D97-AF65-F5344CB8AC3E}">
        <p14:creationId xmlns:p14="http://schemas.microsoft.com/office/powerpoint/2010/main" val="1113117172"/>
      </p:ext>
    </p:extLst>
  </p:cSld>
  <p:clrMap bg1="dk1" tx1="lt1" bg2="dk2" tx2="lt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gradFill>
                  <a:gsLst>
                    <a:gs pos="2917">
                      <a:srgbClr val="797A7D"/>
                    </a:gs>
                    <a:gs pos="95000">
                      <a:srgbClr val="797A7D"/>
                    </a:gs>
                  </a:gsLst>
                  <a:lin ang="5400000" scaled="0"/>
                </a:gradFill>
              </a:rPr>
              <a:t>微软机密文档，仅限在微软内部使用</a:t>
            </a:r>
          </a:p>
        </p:txBody>
      </p:sp>
      <p:pic>
        <p:nvPicPr>
          <p:cNvPr id="5"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621462939"/>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 y="0"/>
            <a:ext cx="12188825" cy="6858000"/>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512" y="1655379"/>
            <a:ext cx="2968625"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584" y="2481347"/>
            <a:ext cx="10364788"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6016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课后练习</a:t>
            </a:r>
            <a:endParaRPr lang="zh-CN" altLang="en-US" dirty="0"/>
          </a:p>
        </p:txBody>
      </p:sp>
      <p:sp>
        <p:nvSpPr>
          <p:cNvPr id="7" name="TextBox 6"/>
          <p:cNvSpPr txBox="1"/>
          <p:nvPr/>
        </p:nvSpPr>
        <p:spPr>
          <a:xfrm>
            <a:off x="1011771" y="1257100"/>
            <a:ext cx="4183196" cy="369332"/>
          </a:xfrm>
          <a:prstGeom prst="rect">
            <a:avLst/>
          </a:prstGeom>
          <a:noFill/>
        </p:spPr>
        <p:txBody>
          <a:bodyPr wrap="none" lIns="0" tIns="0" rIns="0" bIns="0" rtlCol="0">
            <a:spAutoFit/>
          </a:bodyPr>
          <a:lstStyle/>
          <a:p>
            <a:r>
              <a:rPr lang="zh-CN" altLang="en-US" sz="2400" b="1" spc="-70" dirty="0">
                <a:solidFill>
                  <a:schemeClr val="tx1">
                    <a:lumMod val="75000"/>
                    <a:lumOff val="25000"/>
                  </a:schemeClr>
                </a:solidFill>
                <a:latin typeface="微软雅黑" pitchFamily="34" charset="-122"/>
                <a:ea typeface="微软雅黑" pitchFamily="34" charset="-122"/>
              </a:rPr>
              <a:t>开发自动选题及评分的考试</a:t>
            </a:r>
            <a:r>
              <a:rPr lang="zh-CN" altLang="en-US" sz="2400" b="1" spc="-70" dirty="0" smtClean="0">
                <a:solidFill>
                  <a:schemeClr val="tx1">
                    <a:lumMod val="75000"/>
                    <a:lumOff val="25000"/>
                  </a:schemeClr>
                </a:solidFill>
                <a:latin typeface="微软雅黑" pitchFamily="34" charset="-122"/>
                <a:ea typeface="微软雅黑" pitchFamily="34" charset="-122"/>
              </a:rPr>
              <a:t>系统</a:t>
            </a:r>
            <a:endParaRPr lang="zh-CN" altLang="en-US" sz="2400" b="1" spc="-70" dirty="0">
              <a:solidFill>
                <a:schemeClr val="tx1">
                  <a:lumMod val="75000"/>
                  <a:lumOff val="25000"/>
                </a:schemeClr>
              </a:solidFill>
              <a:latin typeface="微软雅黑" pitchFamily="34" charset="-122"/>
              <a:ea typeface="微软雅黑" pitchFamily="34" charset="-122"/>
            </a:endParaRPr>
          </a:p>
        </p:txBody>
      </p:sp>
      <p:sp>
        <p:nvSpPr>
          <p:cNvPr id="13" name="TextBox 12"/>
          <p:cNvSpPr txBox="1"/>
          <p:nvPr/>
        </p:nvSpPr>
        <p:spPr>
          <a:xfrm>
            <a:off x="1011770" y="1888761"/>
            <a:ext cx="10013495" cy="4257206"/>
          </a:xfrm>
          <a:prstGeom prst="rect">
            <a:avLst/>
          </a:prstGeom>
          <a:noFill/>
        </p:spPr>
        <p:txBody>
          <a:bodyPr wrap="square" lIns="0" tIns="0" rIns="0" bIns="0" rtlCol="0">
            <a:noAutofit/>
          </a:bodyPr>
          <a:lstStyle/>
          <a:p>
            <a:pPr>
              <a:lnSpc>
                <a:spcPct val="150000"/>
              </a:lnSpc>
            </a:pPr>
            <a:r>
              <a:rPr lang="zh-CN" altLang="en-US" sz="2000" b="1" spc="-70" dirty="0" smtClean="0">
                <a:gradFill>
                  <a:gsLst>
                    <a:gs pos="2917">
                      <a:schemeClr val="bg2"/>
                    </a:gs>
                    <a:gs pos="95000">
                      <a:schemeClr val="bg2"/>
                    </a:gs>
                  </a:gsLst>
                  <a:lin ang="5400000" scaled="0"/>
                </a:gradFill>
                <a:latin typeface="微软雅黑" pitchFamily="34" charset="-122"/>
                <a:ea typeface="微软雅黑" pitchFamily="34" charset="-122"/>
              </a:rPr>
              <a:t>问题：</a:t>
            </a:r>
            <a:endParaRPr lang="en-US" altLang="zh-CN" sz="2000" b="1"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400" b="1" spc="-70" dirty="0" smtClean="0">
                <a:gradFill>
                  <a:gsLst>
                    <a:gs pos="2917">
                      <a:schemeClr val="bg2"/>
                    </a:gs>
                    <a:gs pos="95000">
                      <a:schemeClr val="bg2"/>
                    </a:gs>
                  </a:gsLst>
                  <a:lin ang="5400000" scaled="0"/>
                </a:gradFill>
                <a:latin typeface="微软雅黑" pitchFamily="34" charset="-122"/>
                <a:ea typeface="微软雅黑" pitchFamily="34" charset="-122"/>
              </a:rPr>
              <a:t>	</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完成考试系统的最后自动评分部分功能。</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2000" b="1" spc="-70" dirty="0">
                <a:gradFill>
                  <a:gsLst>
                    <a:gs pos="2917">
                      <a:schemeClr val="bg2"/>
                    </a:gs>
                    <a:gs pos="95000">
                      <a:schemeClr val="bg2"/>
                    </a:gs>
                  </a:gsLst>
                  <a:lin ang="5400000" scaled="0"/>
                </a:gradFill>
                <a:latin typeface="微软雅黑" pitchFamily="34" charset="-122"/>
                <a:ea typeface="微软雅黑" pitchFamily="34" charset="-122"/>
              </a:rPr>
              <a:t>要求</a:t>
            </a:r>
            <a:r>
              <a:rPr lang="zh-CN" altLang="en-US" sz="2000" b="1" spc="-70" dirty="0" smtClean="0">
                <a:gradFill>
                  <a:gsLst>
                    <a:gs pos="2917">
                      <a:schemeClr val="bg2"/>
                    </a:gs>
                    <a:gs pos="95000">
                      <a:schemeClr val="bg2"/>
                    </a:gs>
                  </a:gsLst>
                  <a:lin ang="5400000" scaled="0"/>
                </a:gradFill>
                <a:latin typeface="微软雅黑" pitchFamily="34" charset="-122"/>
                <a:ea typeface="微软雅黑" pitchFamily="34" charset="-122"/>
              </a:rPr>
              <a:t>：</a:t>
            </a:r>
            <a:endParaRPr lang="en-US" altLang="zh-CN" sz="2000" b="1"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3200" b="1"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1 </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点击“结束考试”按钮后，将考生答案与正确答案对比，弹出</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MSGBOX  </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“共答对多少道题”。</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2 </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点击“结束考试”后禁止再修改考试答案，禁止再次点击“结束考试”按钮。但是允许考生点击微调按钮查看考题和自己之前的答案。</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endParaRPr lang="zh-CN" altLang="en-US" spc="-70" dirty="0">
              <a:gradFill>
                <a:gsLst>
                  <a:gs pos="2917">
                    <a:schemeClr val="bg2"/>
                  </a:gs>
                  <a:gs pos="95000">
                    <a:schemeClr val="bg2"/>
                  </a:gs>
                </a:gsLst>
                <a:lin ang="5400000" scaled="0"/>
              </a:gradFill>
              <a:latin typeface="微软雅黑" pitchFamily="34" charset="-122"/>
              <a:ea typeface="微软雅黑" pitchFamily="34" charset="-122"/>
            </a:endParaRPr>
          </a:p>
        </p:txBody>
      </p:sp>
    </p:spTree>
    <p:extLst>
      <p:ext uri="{BB962C8B-B14F-4D97-AF65-F5344CB8AC3E}">
        <p14:creationId xmlns:p14="http://schemas.microsoft.com/office/powerpoint/2010/main" val="40958660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930602" y="1952297"/>
            <a:ext cx="4902639" cy="1178442"/>
          </a:xfrm>
        </p:spPr>
        <p:txBody>
          <a:bodyPr/>
          <a:lstStyle/>
          <a:p>
            <a:pPr lvl="0"/>
            <a:r>
              <a:rPr lang="en-US" altLang="zh-CN" sz="6600" b="1" dirty="0" smtClean="0">
                <a:latin typeface="Arial Unicode MS" pitchFamily="34" charset="-122"/>
                <a:ea typeface="Arial Unicode MS" pitchFamily="34" charset="-122"/>
                <a:cs typeface="Arial Unicode MS" pitchFamily="34" charset="-122"/>
              </a:rPr>
              <a:t>Thank You</a:t>
            </a:r>
            <a:endParaRPr lang="zh-CN" altLang="zh-CN" sz="6600" b="1"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18594748"/>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623" y="1533522"/>
            <a:ext cx="6107247" cy="2865610"/>
          </a:xfrm>
          <a:prstGeom prst="rect">
            <a:avLst/>
          </a:prstGeom>
        </p:spPr>
      </p:pic>
    </p:spTree>
    <p:extLst>
      <p:ext uri="{BB962C8B-B14F-4D97-AF65-F5344CB8AC3E}">
        <p14:creationId xmlns:p14="http://schemas.microsoft.com/office/powerpoint/2010/main" val="317840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4382" y="2011842"/>
            <a:ext cx="10237787" cy="997196"/>
          </a:xfrm>
        </p:spPr>
        <p:txBody>
          <a:bodyPr/>
          <a:lstStyle/>
          <a:p>
            <a:pPr>
              <a:lnSpc>
                <a:spcPts val="7600"/>
              </a:lnSpc>
              <a:spcBef>
                <a:spcPts val="0"/>
              </a:spcBef>
            </a:pPr>
            <a:r>
              <a:rPr lang="en-US" altLang="zh-CN" sz="3600" dirty="0" smtClean="0"/>
              <a:t>Excel VBA</a:t>
            </a:r>
            <a:r>
              <a:rPr lang="zh-CN" altLang="en-US" sz="3600" dirty="0" smtClean="0"/>
              <a:t>视频教程 </a:t>
            </a:r>
            <a:r>
              <a:rPr lang="en-US" altLang="zh-CN" sz="3600" dirty="0" smtClean="0"/>
              <a:t>12</a:t>
            </a:r>
            <a:r>
              <a:rPr lang="en-US" altLang="zh-CN" dirty="0" smtClean="0"/>
              <a:t/>
            </a:r>
            <a:br>
              <a:rPr lang="en-US" altLang="zh-CN" dirty="0" smtClean="0"/>
            </a:br>
            <a:r>
              <a:rPr lang="zh-CN" altLang="en-US" sz="5400" b="1" dirty="0" smtClean="0">
                <a:latin typeface="Arial Unicode MS" pitchFamily="34" charset="-122"/>
                <a:ea typeface="Arial Unicode MS" pitchFamily="34" charset="-122"/>
                <a:cs typeface="Arial Unicode MS" pitchFamily="34" charset="-122"/>
              </a:rPr>
              <a:t>使用</a:t>
            </a:r>
            <a:r>
              <a:rPr lang="en-US" altLang="zh-CN" sz="5400" b="1" dirty="0" smtClean="0">
                <a:latin typeface="Arial Unicode MS" pitchFamily="34" charset="-122"/>
                <a:ea typeface="Arial Unicode MS" pitchFamily="34" charset="-122"/>
                <a:cs typeface="Arial Unicode MS" pitchFamily="34" charset="-122"/>
              </a:rPr>
              <a:t>ActiveX</a:t>
            </a:r>
            <a:r>
              <a:rPr lang="zh-CN" altLang="en-US" sz="5400" b="1" dirty="0" smtClean="0">
                <a:latin typeface="Arial Unicode MS" pitchFamily="34" charset="-122"/>
                <a:ea typeface="Arial Unicode MS" pitchFamily="34" charset="-122"/>
                <a:cs typeface="Arial Unicode MS" pitchFamily="34" charset="-122"/>
              </a:rPr>
              <a:t>控件</a:t>
            </a:r>
            <a:endParaRPr lang="en-US" sz="5400" i="1" dirty="0"/>
          </a:p>
        </p:txBody>
      </p:sp>
      <p:sp>
        <p:nvSpPr>
          <p:cNvPr id="5" name="Text Placeholder 4"/>
          <p:cNvSpPr>
            <a:spLocks noGrp="1"/>
          </p:cNvSpPr>
          <p:nvPr>
            <p:ph type="body" sz="quarter" idx="12"/>
          </p:nvPr>
        </p:nvSpPr>
        <p:spPr>
          <a:xfrm>
            <a:off x="1032552" y="4466269"/>
            <a:ext cx="7680340" cy="374046"/>
          </a:xfrm>
        </p:spPr>
        <p:txBody>
          <a:bodyPr/>
          <a:lstStyle/>
          <a:p>
            <a:r>
              <a:rPr lang="zh-CN" altLang="en-US" sz="4000" dirty="0" smtClean="0"/>
              <a:t>王佩丰</a:t>
            </a:r>
            <a:endParaRPr lang="en-US" altLang="zh-CN" sz="4000" dirty="0" smtClean="0"/>
          </a:p>
          <a:p>
            <a:r>
              <a:rPr lang="en-US" altLang="zh-CN" sz="2400" dirty="0" smtClean="0"/>
              <a:t>MVP </a:t>
            </a:r>
            <a:r>
              <a:rPr lang="zh-CN" altLang="en-US" sz="2400" dirty="0" smtClean="0"/>
              <a:t>微软最有价值专家</a:t>
            </a:r>
            <a:endParaRPr lang="en-US" altLang="zh-CN" sz="2400" dirty="0" smtClean="0"/>
          </a:p>
          <a:p>
            <a:r>
              <a:rPr lang="en-US" sz="2400" dirty="0" smtClean="0"/>
              <a:t>MCT </a:t>
            </a:r>
            <a:r>
              <a:rPr lang="zh-CN" altLang="en-US" sz="2400" dirty="0" smtClean="0"/>
              <a:t>微软认证讲师</a:t>
            </a:r>
            <a:endParaRPr lang="en-US" sz="2400" dirty="0" smtClean="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议程</a:t>
            </a:r>
            <a:endParaRPr lang="en-US" dirty="0"/>
          </a:p>
        </p:txBody>
      </p:sp>
      <p:graphicFrame>
        <p:nvGraphicFramePr>
          <p:cNvPr id="6" name="图示 5"/>
          <p:cNvGraphicFramePr/>
          <p:nvPr>
            <p:extLst>
              <p:ext uri="{D42A27DB-BD31-4B8C-83A1-F6EECF244321}">
                <p14:modId xmlns:p14="http://schemas.microsoft.com/office/powerpoint/2010/main" val="749196241"/>
              </p:ext>
            </p:extLst>
          </p:nvPr>
        </p:nvGraphicFramePr>
        <p:xfrm>
          <a:off x="2173360" y="1398289"/>
          <a:ext cx="7617026" cy="4261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44574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en-US" altLang="zh-CN" dirty="0" smtClean="0">
                <a:latin typeface="微软雅黑" panose="020B0503020204020204" pitchFamily="34" charset="-122"/>
              </a:rPr>
              <a:t>ActiveX</a:t>
            </a:r>
            <a:r>
              <a:rPr lang="zh-CN" altLang="en-US" dirty="0" smtClean="0">
                <a:latin typeface="微软雅黑" panose="020B0503020204020204" pitchFamily="34" charset="-122"/>
              </a:rPr>
              <a:t>控件与表单控件的区别</a:t>
            </a:r>
            <a:endParaRPr lang="en-US" altLang="zh-CN" dirty="0" smtClean="0">
              <a:latin typeface="微软雅黑" panose="020B0503020204020204" pitchFamily="34" charset="-122"/>
            </a:endParaRPr>
          </a:p>
          <a:p>
            <a:pPr lvl="0"/>
            <a:r>
              <a:rPr lang="zh-CN" altLang="en-US" dirty="0" smtClean="0">
                <a:latin typeface="微软雅黑" panose="020B0503020204020204" pitchFamily="34" charset="-122"/>
              </a:rPr>
              <a:t>按钮控件</a:t>
            </a:r>
            <a:endParaRPr lang="en-US" altLang="zh-CN" dirty="0" smtClean="0">
              <a:latin typeface="微软雅黑" panose="020B0503020204020204" pitchFamily="34" charset="-122"/>
            </a:endParaRPr>
          </a:p>
          <a:p>
            <a:pPr lvl="0"/>
            <a:r>
              <a:rPr lang="en-US" altLang="zh-CN" dirty="0" err="1" smtClean="0">
                <a:latin typeface="微软雅黑" panose="020B0503020204020204" pitchFamily="34" charset="-122"/>
              </a:rPr>
              <a:t>CommandButton</a:t>
            </a:r>
            <a:endParaRPr lang="en-US" altLang="zh-CN" dirty="0" smtClean="0">
              <a:latin typeface="微软雅黑" panose="020B0503020204020204" pitchFamily="34" charset="-122"/>
            </a:endParaRPr>
          </a:p>
          <a:p>
            <a:pPr lvl="0"/>
            <a:endParaRPr lang="zh-CN" altLang="en-US" dirty="0">
              <a:latin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2477976368"/>
              </p:ext>
            </p:extLst>
          </p:nvPr>
        </p:nvGraphicFramePr>
        <p:xfrm>
          <a:off x="6177802" y="538683"/>
          <a:ext cx="5394087" cy="20771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图示 7"/>
          <p:cNvGraphicFramePr/>
          <p:nvPr>
            <p:extLst>
              <p:ext uri="{D42A27DB-BD31-4B8C-83A1-F6EECF244321}">
                <p14:modId xmlns:p14="http://schemas.microsoft.com/office/powerpoint/2010/main" val="1114717397"/>
              </p:ext>
            </p:extLst>
          </p:nvPr>
        </p:nvGraphicFramePr>
        <p:xfrm>
          <a:off x="6207784" y="3221922"/>
          <a:ext cx="5559496" cy="20621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p:cNvSpPr txBox="1"/>
          <p:nvPr/>
        </p:nvSpPr>
        <p:spPr>
          <a:xfrm>
            <a:off x="6153463" y="2783386"/>
            <a:ext cx="2390398" cy="369332"/>
          </a:xfrm>
          <a:prstGeom prst="rect">
            <a:avLst/>
          </a:prstGeom>
          <a:noFill/>
        </p:spPr>
        <p:txBody>
          <a:bodyPr wrap="none" lIns="0" tIns="0" rIns="0" bIns="0" rtlCol="0">
            <a:spAutoFit/>
          </a:bodyPr>
          <a:lstStyle/>
          <a:p>
            <a:r>
              <a:rPr lang="zh-CN" altLang="en-US" sz="2400" spc="-70" dirty="0" smtClean="0">
                <a:solidFill>
                  <a:srgbClr val="FF0000"/>
                </a:solidFill>
                <a:latin typeface="微软雅黑" pitchFamily="34" charset="-122"/>
                <a:ea typeface="微软雅黑" pitchFamily="34" charset="-122"/>
              </a:rPr>
              <a:t>按钮控件常用属性</a:t>
            </a:r>
          </a:p>
        </p:txBody>
      </p:sp>
    </p:spTree>
    <p:extLst>
      <p:ext uri="{BB962C8B-B14F-4D97-AF65-F5344CB8AC3E}">
        <p14:creationId xmlns:p14="http://schemas.microsoft.com/office/powerpoint/2010/main" val="3634302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标签控件</a:t>
            </a:r>
            <a:endParaRPr lang="en-US" altLang="zh-CN" dirty="0" smtClean="0">
              <a:latin typeface="微软雅黑" panose="020B0503020204020204" pitchFamily="34" charset="-122"/>
            </a:endParaRPr>
          </a:p>
          <a:p>
            <a:pPr lvl="0"/>
            <a:r>
              <a:rPr lang="en-US" altLang="zh-CN" dirty="0" smtClean="0">
                <a:latin typeface="微软雅黑" panose="020B0503020204020204" pitchFamily="34" charset="-122"/>
              </a:rPr>
              <a:t>Label</a:t>
            </a:r>
            <a:endParaRPr lang="zh-CN" altLang="en-US" dirty="0">
              <a:latin typeface="微软雅黑" panose="020B0503020204020204" pitchFamily="34" charset="-122"/>
            </a:endParaRPr>
          </a:p>
        </p:txBody>
      </p:sp>
      <p:graphicFrame>
        <p:nvGraphicFramePr>
          <p:cNvPr id="6" name="图示 5"/>
          <p:cNvGraphicFramePr/>
          <p:nvPr>
            <p:extLst>
              <p:ext uri="{D42A27DB-BD31-4B8C-83A1-F6EECF244321}">
                <p14:modId xmlns:p14="http://schemas.microsoft.com/office/powerpoint/2010/main" val="1890893989"/>
              </p:ext>
            </p:extLst>
          </p:nvPr>
        </p:nvGraphicFramePr>
        <p:xfrm>
          <a:off x="6153463" y="1752330"/>
          <a:ext cx="5559496" cy="20621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6099142" y="1313794"/>
            <a:ext cx="2390398" cy="369332"/>
          </a:xfrm>
          <a:prstGeom prst="rect">
            <a:avLst/>
          </a:prstGeom>
          <a:noFill/>
        </p:spPr>
        <p:txBody>
          <a:bodyPr wrap="none" lIns="0" tIns="0" rIns="0" bIns="0" rtlCol="0">
            <a:spAutoFit/>
          </a:bodyPr>
          <a:lstStyle/>
          <a:p>
            <a:r>
              <a:rPr lang="zh-CN" altLang="en-US" sz="2400" spc="-70" dirty="0" smtClean="0">
                <a:solidFill>
                  <a:srgbClr val="FF0000"/>
                </a:solidFill>
                <a:latin typeface="微软雅黑" pitchFamily="34" charset="-122"/>
                <a:ea typeface="微软雅黑" pitchFamily="34" charset="-122"/>
              </a:rPr>
              <a:t>标签控件常用属性</a:t>
            </a:r>
          </a:p>
        </p:txBody>
      </p:sp>
    </p:spTree>
    <p:extLst>
      <p:ext uri="{BB962C8B-B14F-4D97-AF65-F5344CB8AC3E}">
        <p14:creationId xmlns:p14="http://schemas.microsoft.com/office/powerpoint/2010/main" val="3845127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a:latin typeface="微软雅黑" panose="020B0503020204020204" pitchFamily="34" charset="-122"/>
              </a:rPr>
              <a:t>单选</a:t>
            </a:r>
            <a:r>
              <a:rPr lang="zh-CN" altLang="en-US" dirty="0" smtClean="0">
                <a:latin typeface="微软雅黑" panose="020B0503020204020204" pitchFamily="34" charset="-122"/>
              </a:rPr>
              <a:t>按钮控件</a:t>
            </a:r>
            <a:endParaRPr lang="en-US" altLang="zh-CN" dirty="0" smtClean="0">
              <a:latin typeface="微软雅黑" panose="020B0503020204020204" pitchFamily="34" charset="-122"/>
            </a:endParaRPr>
          </a:p>
          <a:p>
            <a:pPr lvl="0"/>
            <a:r>
              <a:rPr lang="en-US" altLang="zh-CN" dirty="0" err="1">
                <a:latin typeface="微软雅黑" panose="020B0503020204020204" pitchFamily="34" charset="-122"/>
              </a:rPr>
              <a:t>OptionButton</a:t>
            </a:r>
            <a:endParaRPr lang="en-US" altLang="zh-CN" dirty="0">
              <a:latin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768141305"/>
              </p:ext>
            </p:extLst>
          </p:nvPr>
        </p:nvGraphicFramePr>
        <p:xfrm>
          <a:off x="6170308" y="1280696"/>
          <a:ext cx="5559496" cy="3441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6115987" y="819675"/>
            <a:ext cx="2987997" cy="369332"/>
          </a:xfrm>
          <a:prstGeom prst="rect">
            <a:avLst/>
          </a:prstGeom>
          <a:noFill/>
        </p:spPr>
        <p:txBody>
          <a:bodyPr wrap="none" lIns="0" tIns="0" rIns="0" bIns="0" rtlCol="0">
            <a:spAutoFit/>
          </a:bodyPr>
          <a:lstStyle/>
          <a:p>
            <a:r>
              <a:rPr lang="zh-CN" altLang="en-US" sz="2400" spc="-70" dirty="0" smtClean="0">
                <a:solidFill>
                  <a:srgbClr val="FF0000"/>
                </a:solidFill>
                <a:latin typeface="微软雅黑" pitchFamily="34" charset="-122"/>
                <a:ea typeface="微软雅黑" pitchFamily="34" charset="-122"/>
              </a:rPr>
              <a:t>单选按钮控件常用属性</a:t>
            </a:r>
          </a:p>
        </p:txBody>
      </p:sp>
    </p:spTree>
    <p:extLst>
      <p:ext uri="{BB962C8B-B14F-4D97-AF65-F5344CB8AC3E}">
        <p14:creationId xmlns:p14="http://schemas.microsoft.com/office/powerpoint/2010/main" val="3409608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微调按钮控件</a:t>
            </a:r>
            <a:endParaRPr lang="en-US" altLang="zh-CN" dirty="0" smtClean="0">
              <a:latin typeface="微软雅黑" panose="020B0503020204020204" pitchFamily="34" charset="-122"/>
            </a:endParaRPr>
          </a:p>
          <a:p>
            <a:pPr lvl="0"/>
            <a:r>
              <a:rPr lang="en-US" altLang="zh-CN" dirty="0" err="1">
                <a:latin typeface="微软雅黑" panose="020B0503020204020204" pitchFamily="34" charset="-122"/>
              </a:rPr>
              <a:t>SpinButton</a:t>
            </a:r>
            <a:endParaRPr lang="en-US" altLang="zh-CN" dirty="0">
              <a:latin typeface="微软雅黑" panose="020B0503020204020204" pitchFamily="34" charset="-122"/>
            </a:endParaRPr>
          </a:p>
        </p:txBody>
      </p:sp>
      <p:graphicFrame>
        <p:nvGraphicFramePr>
          <p:cNvPr id="8" name="图示 7"/>
          <p:cNvGraphicFramePr/>
          <p:nvPr>
            <p:extLst>
              <p:ext uri="{D42A27DB-BD31-4B8C-83A1-F6EECF244321}">
                <p14:modId xmlns:p14="http://schemas.microsoft.com/office/powerpoint/2010/main" val="3504501502"/>
              </p:ext>
            </p:extLst>
          </p:nvPr>
        </p:nvGraphicFramePr>
        <p:xfrm>
          <a:off x="6170308" y="1280696"/>
          <a:ext cx="5559496" cy="3441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6115987" y="819675"/>
            <a:ext cx="2689198" cy="369332"/>
          </a:xfrm>
          <a:prstGeom prst="rect">
            <a:avLst/>
          </a:prstGeom>
          <a:noFill/>
        </p:spPr>
        <p:txBody>
          <a:bodyPr wrap="none" lIns="0" tIns="0" rIns="0" bIns="0" rtlCol="0">
            <a:spAutoFit/>
          </a:bodyPr>
          <a:lstStyle/>
          <a:p>
            <a:r>
              <a:rPr lang="zh-CN" altLang="en-US" sz="2400" spc="-70" dirty="0" smtClean="0">
                <a:solidFill>
                  <a:srgbClr val="FF0000"/>
                </a:solidFill>
                <a:latin typeface="微软雅黑" pitchFamily="34" charset="-122"/>
                <a:ea typeface="微软雅黑" pitchFamily="34" charset="-122"/>
              </a:rPr>
              <a:t>文本框控件常用属性</a:t>
            </a:r>
          </a:p>
        </p:txBody>
      </p:sp>
    </p:spTree>
    <p:extLst>
      <p:ext uri="{BB962C8B-B14F-4D97-AF65-F5344CB8AC3E}">
        <p14:creationId xmlns:p14="http://schemas.microsoft.com/office/powerpoint/2010/main" val="2119864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17927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本节演示案例</a:t>
            </a:r>
          </a:p>
        </p:txBody>
      </p:sp>
      <p:sp>
        <p:nvSpPr>
          <p:cNvPr id="8" name="TextBox 7"/>
          <p:cNvSpPr txBox="1"/>
          <p:nvPr/>
        </p:nvSpPr>
        <p:spPr>
          <a:xfrm>
            <a:off x="1011770" y="1888761"/>
            <a:ext cx="10013495" cy="4257206"/>
          </a:xfrm>
          <a:prstGeom prst="rect">
            <a:avLst/>
          </a:prstGeom>
          <a:noFill/>
        </p:spPr>
        <p:txBody>
          <a:bodyPr wrap="square" lIns="0" tIns="0" rIns="0" bIns="0" rtlCol="0">
            <a:noAutofit/>
          </a:bodyPr>
          <a:lstStyle/>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创建考试系统</a:t>
            </a:r>
            <a:endParaRPr lang="en-US" altLang="zh-CN"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411430435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3585597"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需要理解并记住写法的概念</a:t>
            </a:r>
          </a:p>
        </p:txBody>
      </p:sp>
      <p:sp>
        <p:nvSpPr>
          <p:cNvPr id="11" name="TextBox 10"/>
          <p:cNvSpPr txBox="1"/>
          <p:nvPr/>
        </p:nvSpPr>
        <p:spPr>
          <a:xfrm>
            <a:off x="1011771" y="3740445"/>
            <a:ext cx="20915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需要理解的概念</a:t>
            </a:r>
          </a:p>
        </p:txBody>
      </p:sp>
      <p:sp>
        <p:nvSpPr>
          <p:cNvPr id="13" name="TextBox 12"/>
          <p:cNvSpPr txBox="1"/>
          <p:nvPr/>
        </p:nvSpPr>
        <p:spPr>
          <a:xfrm>
            <a:off x="1011771" y="1888761"/>
            <a:ext cx="4617036" cy="1661993"/>
          </a:xfrm>
          <a:prstGeom prst="rect">
            <a:avLst/>
          </a:prstGeom>
          <a:noFill/>
        </p:spPr>
        <p:txBody>
          <a:bodyPr wrap="square" lIns="0" tIns="0" rIns="0" bIns="0" rtlCol="0">
            <a:noAutofit/>
          </a:bodyPr>
          <a:lstStyle/>
          <a:p>
            <a:pPr>
              <a:lnSpc>
                <a:spcPct val="150000"/>
              </a:lnSpc>
            </a:pPr>
            <a:r>
              <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Enabled</a:t>
            </a:r>
          </a:p>
          <a:p>
            <a:pPr>
              <a:lnSpc>
                <a:spcPct val="150000"/>
              </a:lnSpc>
            </a:pP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Value</a:t>
            </a:r>
          </a:p>
          <a:p>
            <a:pPr>
              <a:lnSpc>
                <a:spcPct val="150000"/>
              </a:lnSpc>
            </a:pP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Visible</a:t>
            </a:r>
            <a:endParaRPr lang="zh-CN" altLang="en-US"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p:txBody>
      </p:sp>
      <p:sp>
        <p:nvSpPr>
          <p:cNvPr id="14" name="TextBox 13"/>
          <p:cNvSpPr txBox="1"/>
          <p:nvPr/>
        </p:nvSpPr>
        <p:spPr>
          <a:xfrm>
            <a:off x="6063456" y="1888760"/>
            <a:ext cx="4617036" cy="1661993"/>
          </a:xfrm>
          <a:prstGeom prst="rect">
            <a:avLst/>
          </a:prstGeom>
          <a:noFill/>
        </p:spPr>
        <p:txBody>
          <a:bodyPr wrap="square" lIns="0" tIns="0" rIns="0" bIns="0" rtlCol="0">
            <a:noAutofit/>
          </a:bodyPr>
          <a:lstStyle/>
          <a:p>
            <a:pPr>
              <a:lnSpc>
                <a:spcPct val="150000"/>
              </a:lnSpc>
            </a:pP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Caption</a:t>
            </a:r>
          </a:p>
        </p:txBody>
      </p:sp>
      <p:sp>
        <p:nvSpPr>
          <p:cNvPr id="15" name="TextBox 14"/>
          <p:cNvSpPr txBox="1"/>
          <p:nvPr/>
        </p:nvSpPr>
        <p:spPr>
          <a:xfrm>
            <a:off x="1011770" y="4418377"/>
            <a:ext cx="9976019" cy="1246495"/>
          </a:xfrm>
          <a:prstGeom prst="rect">
            <a:avLst/>
          </a:prstGeom>
          <a:noFill/>
        </p:spPr>
        <p:txBody>
          <a:bodyPr wrap="square" lIns="0" tIns="0" rIns="0" bIns="0" rtlCol="0">
            <a:spAutoFit/>
          </a:bodyPr>
          <a:lstStyle/>
          <a:p>
            <a:pPr>
              <a:lnSpc>
                <a:spcPct val="150000"/>
              </a:lnSpc>
            </a:pP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什么是控件</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控件的各类事件</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pc="-70" dirty="0" err="1" smtClean="0">
                <a:gradFill>
                  <a:gsLst>
                    <a:gs pos="2917">
                      <a:schemeClr val="bg2"/>
                    </a:gs>
                    <a:gs pos="95000">
                      <a:schemeClr val="bg2"/>
                    </a:gs>
                  </a:gsLst>
                  <a:lin ang="5400000" scaled="0"/>
                </a:gradFill>
                <a:latin typeface="微软雅黑" pitchFamily="34" charset="-122"/>
                <a:ea typeface="微软雅黑" pitchFamily="34" charset="-122"/>
              </a:rPr>
              <a:t>CommandButton</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 </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（按钮）    </a:t>
            </a:r>
            <a:r>
              <a:rPr lang="en-US" altLang="zh-CN" spc="-70" dirty="0" err="1" smtClean="0">
                <a:gradFill>
                  <a:gsLst>
                    <a:gs pos="2917">
                      <a:schemeClr val="bg2"/>
                    </a:gs>
                    <a:gs pos="95000">
                      <a:schemeClr val="bg2"/>
                    </a:gs>
                  </a:gsLst>
                  <a:lin ang="5400000" scaled="0"/>
                </a:gradFill>
                <a:latin typeface="微软雅黑" pitchFamily="34" charset="-122"/>
                <a:ea typeface="微软雅黑" pitchFamily="34" charset="-122"/>
              </a:rPr>
              <a:t>OptionButton</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（单选按钮）    </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Label </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（标签）    </a:t>
            </a:r>
            <a:r>
              <a:rPr lang="en-US" altLang="zh-CN" spc="-70" dirty="0" err="1" smtClean="0">
                <a:gradFill>
                  <a:gsLst>
                    <a:gs pos="2917">
                      <a:schemeClr val="bg2"/>
                    </a:gs>
                    <a:gs pos="95000">
                      <a:schemeClr val="bg2"/>
                    </a:gs>
                  </a:gsLst>
                  <a:lin ang="5400000" scaled="0"/>
                </a:gradFill>
                <a:latin typeface="微软雅黑" pitchFamily="34" charset="-122"/>
                <a:ea typeface="微软雅黑" pitchFamily="34" charset="-122"/>
              </a:rPr>
              <a:t>SpinButton</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 </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（微调按钮）  </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p:txBody>
      </p:sp>
    </p:spTree>
    <p:extLst>
      <p:ext uri="{BB962C8B-B14F-4D97-AF65-F5344CB8AC3E}">
        <p14:creationId xmlns:p14="http://schemas.microsoft.com/office/powerpoint/2010/main" val="216616405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4.xml><?xml version="1.0" encoding="utf-8"?>
<a:theme xmlns:a="http://schemas.openxmlformats.org/drawingml/2006/main" name="1_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Office 2013">
      <a:majorFont>
        <a:latin typeface="Calibri"/>
        <a:ea typeface="微软雅黑"/>
        <a:cs typeface=""/>
      </a:majorFont>
      <a:minorFont>
        <a:latin typeface="Calibri"/>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442</Words>
  <Application>Microsoft Office PowerPoint</Application>
  <PresentationFormat>自定义</PresentationFormat>
  <Paragraphs>73</Paragraphs>
  <Slides>12</Slides>
  <Notes>2</Notes>
  <HiddenSlides>0</HiddenSlides>
  <MMClips>0</MMClips>
  <ScaleCrop>false</ScaleCrop>
  <HeadingPairs>
    <vt:vector size="4" baseType="variant">
      <vt:variant>
        <vt:lpstr>主题</vt:lpstr>
      </vt:variant>
      <vt:variant>
        <vt:i4>5</vt:i4>
      </vt:variant>
      <vt:variant>
        <vt:lpstr>幻灯片标题</vt:lpstr>
      </vt:variant>
      <vt:variant>
        <vt:i4>12</vt:i4>
      </vt:variant>
    </vt:vector>
  </HeadingPairs>
  <TitlesOfParts>
    <vt:vector size="17" baseType="lpstr">
      <vt:lpstr>5-30055_Office Template 2012 - 16x9 - White Background</vt:lpstr>
      <vt:lpstr>5-30055_Office Template 2012 - 16x9 - Colored Accent Slides</vt:lpstr>
      <vt:lpstr>1_5-30055_Office Template 2012 - 16x9 - White Background</vt:lpstr>
      <vt:lpstr>1_5-30055_Office Template 2012 - 16x9 - Colored Accent Slides</vt:lpstr>
      <vt:lpstr>2_5-30055_Office Template 2012 - 16x9 - White Background</vt:lpstr>
      <vt:lpstr>PowerPoint 演示文稿</vt:lpstr>
      <vt:lpstr>Excel VBA视频教程 12 使用ActiveX控件</vt:lpstr>
      <vt:lpstr>议程</vt:lpstr>
      <vt:lpstr>PowerPoint 演示文稿</vt:lpstr>
      <vt:lpstr>PowerPoint 演示文稿</vt:lpstr>
      <vt:lpstr>PowerPoint 演示文稿</vt:lpstr>
      <vt:lpstr>PowerPoint 演示文稿</vt:lpstr>
      <vt:lpstr>课程小结</vt:lpstr>
      <vt:lpstr>课程小结</vt:lpstr>
      <vt:lpstr>课后练习</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2013-01-07T17:42:47Z</dcterms:created>
  <dcterms:modified xsi:type="dcterms:W3CDTF">2016-06-13T05:57:29Z</dcterms:modified>
</cp:coreProperties>
</file>