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8099D-B3A1-4CF6-8973-81C3386AA845}" v="51" dt="2022-05-05T17:58:1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媺庭 陳" userId="7945bea1f755fc52" providerId="LiveId" clId="{B1A8099D-B3A1-4CF6-8973-81C3386AA845}"/>
    <pc:docChg chg="custSel addSld modSld">
      <pc:chgData name="媺庭 陳" userId="7945bea1f755fc52" providerId="LiveId" clId="{B1A8099D-B3A1-4CF6-8973-81C3386AA845}" dt="2022-05-05T17:58:14.124" v="193"/>
      <pc:docMkLst>
        <pc:docMk/>
      </pc:docMkLst>
      <pc:sldChg chg="addSp delSp modSp new mod modAnim">
        <pc:chgData name="媺庭 陳" userId="7945bea1f755fc52" providerId="LiveId" clId="{B1A8099D-B3A1-4CF6-8973-81C3386AA845}" dt="2022-05-05T17:58:14.124" v="193"/>
        <pc:sldMkLst>
          <pc:docMk/>
          <pc:sldMk cId="3324975145" sldId="257"/>
        </pc:sldMkLst>
        <pc:spChg chg="del">
          <ac:chgData name="媺庭 陳" userId="7945bea1f755fc52" providerId="LiveId" clId="{B1A8099D-B3A1-4CF6-8973-81C3386AA845}" dt="2022-05-05T17:30:02.750" v="1" actId="478"/>
          <ac:spMkLst>
            <pc:docMk/>
            <pc:sldMk cId="3324975145" sldId="257"/>
            <ac:spMk id="2" creationId="{6CE15CC2-39FD-6CD2-121C-621CBBBAB508}"/>
          </ac:spMkLst>
        </pc:spChg>
        <pc:spChg chg="del">
          <ac:chgData name="媺庭 陳" userId="7945bea1f755fc52" providerId="LiveId" clId="{B1A8099D-B3A1-4CF6-8973-81C3386AA845}" dt="2022-05-05T17:30:04.254" v="2" actId="478"/>
          <ac:spMkLst>
            <pc:docMk/>
            <pc:sldMk cId="3324975145" sldId="257"/>
            <ac:spMk id="3" creationId="{15D3753B-A4E4-FE8B-A289-319F4F19AE96}"/>
          </ac:spMkLst>
        </pc:spChg>
        <pc:spChg chg="add mod ord topLvl">
          <ac:chgData name="媺庭 陳" userId="7945bea1f755fc52" providerId="LiveId" clId="{B1A8099D-B3A1-4CF6-8973-81C3386AA845}" dt="2022-05-05T17:52:28.363" v="152" actId="14100"/>
          <ac:spMkLst>
            <pc:docMk/>
            <pc:sldMk cId="3324975145" sldId="257"/>
            <ac:spMk id="11" creationId="{57CB3EB0-FBDA-0894-80B4-69CEAFBD7A6C}"/>
          </ac:spMkLst>
        </pc:spChg>
        <pc:spChg chg="add mod topLvl">
          <ac:chgData name="媺庭 陳" userId="7945bea1f755fc52" providerId="LiveId" clId="{B1A8099D-B3A1-4CF6-8973-81C3386AA845}" dt="2022-05-05T17:57:43.902" v="191" actId="1076"/>
          <ac:spMkLst>
            <pc:docMk/>
            <pc:sldMk cId="3324975145" sldId="257"/>
            <ac:spMk id="14" creationId="{59C0AD64-4E62-9E5C-BC56-F3921D6895FA}"/>
          </ac:spMkLst>
        </pc:spChg>
        <pc:spChg chg="add mod ord">
          <ac:chgData name="媺庭 陳" userId="7945bea1f755fc52" providerId="LiveId" clId="{B1A8099D-B3A1-4CF6-8973-81C3386AA845}" dt="2022-05-05T17:54:52.172" v="171" actId="167"/>
          <ac:spMkLst>
            <pc:docMk/>
            <pc:sldMk cId="3324975145" sldId="257"/>
            <ac:spMk id="16" creationId="{50789E4B-DCD7-3C92-4E5E-001DF5688A39}"/>
          </ac:spMkLst>
        </pc:spChg>
        <pc:grpChg chg="add del mod">
          <ac:chgData name="媺庭 陳" userId="7945bea1f755fc52" providerId="LiveId" clId="{B1A8099D-B3A1-4CF6-8973-81C3386AA845}" dt="2022-05-05T17:51:11.329" v="124" actId="165"/>
          <ac:grpSpMkLst>
            <pc:docMk/>
            <pc:sldMk cId="3324975145" sldId="257"/>
            <ac:grpSpMk id="12" creationId="{5095A099-43F0-52E6-3B98-A9EC6D153C07}"/>
          </ac:grpSpMkLst>
        </pc:grpChg>
        <pc:grpChg chg="add del mod">
          <ac:chgData name="媺庭 陳" userId="7945bea1f755fc52" providerId="LiveId" clId="{B1A8099D-B3A1-4CF6-8973-81C3386AA845}" dt="2022-05-05T17:54:06.204" v="159" actId="165"/>
          <ac:grpSpMkLst>
            <pc:docMk/>
            <pc:sldMk cId="3324975145" sldId="257"/>
            <ac:grpSpMk id="13" creationId="{5902C10D-7FF2-912B-3051-121D44133B71}"/>
          </ac:grpSpMkLst>
        </pc:grpChg>
        <pc:picChg chg="add mod">
          <ac:chgData name="媺庭 陳" userId="7945bea1f755fc52" providerId="LiveId" clId="{B1A8099D-B3A1-4CF6-8973-81C3386AA845}" dt="2022-05-05T17:52:42.917" v="155" actId="1076"/>
          <ac:picMkLst>
            <pc:docMk/>
            <pc:sldMk cId="3324975145" sldId="257"/>
            <ac:picMk id="5" creationId="{52A83B37-8441-9A33-FA4C-A7D0D150DA62}"/>
          </ac:picMkLst>
        </pc:picChg>
        <pc:picChg chg="add mod topLvl">
          <ac:chgData name="媺庭 陳" userId="7945bea1f755fc52" providerId="LiveId" clId="{B1A8099D-B3A1-4CF6-8973-81C3386AA845}" dt="2022-05-05T17:57:43.902" v="191" actId="1076"/>
          <ac:picMkLst>
            <pc:docMk/>
            <pc:sldMk cId="3324975145" sldId="257"/>
            <ac:picMk id="7" creationId="{DA18A18A-6E19-1A4C-F579-552895891849}"/>
          </ac:picMkLst>
        </pc:picChg>
        <pc:picChg chg="add mod topLvl">
          <ac:chgData name="媺庭 陳" userId="7945bea1f755fc52" providerId="LiveId" clId="{B1A8099D-B3A1-4CF6-8973-81C3386AA845}" dt="2022-05-05T17:52:46.740" v="156" actId="1076"/>
          <ac:picMkLst>
            <pc:docMk/>
            <pc:sldMk cId="3324975145" sldId="257"/>
            <ac:picMk id="2050" creationId="{AAA6C812-349A-0D17-F254-9BE33E71C515}"/>
          </ac:picMkLst>
        </pc:picChg>
        <pc:cxnChg chg="add mod ord">
          <ac:chgData name="媺庭 陳" userId="7945bea1f755fc52" providerId="LiveId" clId="{B1A8099D-B3A1-4CF6-8973-81C3386AA845}" dt="2022-05-05T17:53:45.815" v="157" actId="1076"/>
          <ac:cxnSpMkLst>
            <pc:docMk/>
            <pc:sldMk cId="3324975145" sldId="257"/>
            <ac:cxnSpMk id="9" creationId="{7043EEAA-72C5-19C3-347C-0E71C32FAE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94EA-AD3D-EF19-7DFA-718023949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77FDF-61AB-C617-E6E5-11085943E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81A6-0970-32A2-41C0-B9BDBF7C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2FC1-B251-1CA8-E067-834598C6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A358-081F-7D59-9F82-711E423F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4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F7FD-57A9-7F07-A058-06441F43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E4EAD-A4C3-249D-4309-A4D643AE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1FDF-93D1-A1C3-28DD-E5828701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D60E-42BA-9CFD-D169-4C8F1ED6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E67A-60D4-5119-F9B4-9119B245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CBBF0-FA12-8A13-63CC-3A52CE855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A7EF-2F81-E2B9-A92B-C2B08C05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59ED-08A6-73D1-9A46-504B4281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149C-B556-A345-04AF-749ED5B1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28F6-8BC4-8F34-D227-A128599B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DA63-504C-B544-6EE5-F32A9361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52F4-8840-025F-22AC-40EE2A1A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B352-973B-A4D5-FA3A-69988FD7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5F3EB-6E0E-77C1-BBA4-433F5FB8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06C8-3C60-B512-33E5-0A62DF7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5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F4-96E4-ED12-445B-E455517A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3E24-850A-F704-C027-2BC36F5D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84B7-04E8-3DDB-D966-163C710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20EA-7D4B-A60A-2DE2-38A481D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F6BA-71EE-CB5E-8EC6-936C5FBF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DC0-43E4-E183-5C49-98C92C83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D5B0-2EE9-FF31-1909-0F24BA27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BF65-10F7-5CCD-0600-2E217D97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E059A-1C0A-2DDA-166F-C6EA57AF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8C2F-821E-5001-57EC-AA4D8A2D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B2D0-F644-1A9F-36E9-FAC33A73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1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538-8E36-2A88-E94B-82C568B8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7169-A632-21A7-EAD9-A3DD910E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84DA2-12D9-B336-741E-BF2FFD527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9A3E3-D442-6021-5C14-4A9352E1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9F31C-6E65-5604-BC25-6C171A0EA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85C7E-BAFD-C667-4617-73EF6426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1C075-1D00-F1B3-1CE6-D790CC3D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F553-C490-3024-1794-3499E7EE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EECC-38D5-CF66-70AB-63162B6B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15E9-C125-87BE-6672-1F023DED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F9D1A-219A-C940-32FE-C1F55B3D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0B127-2F73-8F0D-AA16-718AB1D5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CCF10-C07C-FF61-4F89-492A4715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650A1-34E0-15B1-4582-E0C99429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A0BFD-AEFA-BDBB-E23D-74F608B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CEC6-6AE1-5FE0-5613-F7CDDB51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556D-0A7C-BB6C-A495-C6BA5554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EAD30-5809-5B6B-0107-A2E5D08A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A9336-D0AF-926E-FCD1-9835923D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53C79-B93B-A923-DA0E-4464FFE7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4D1FD-9461-B0C7-A0D9-40779945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3BEE-47EF-1AAE-D4F2-0C83E3C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95D54-EF13-72E0-8226-02991C9F7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C9CC9-2734-920A-0511-81DFC52C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38AB-6A9C-58F1-165C-D3645AA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D116-4600-15A0-B893-C7D1539F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D9F5-4FDD-36EC-315B-63DC559A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0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76300-6702-2453-0CAC-054C18B0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EF4F-DEB9-5128-1D79-9EBE4125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3BCA-3F31-370C-F981-DE1FE2FD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134F-D0BA-4617-8792-CE2FB1F256B3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FD69-3723-60BF-C255-AF2459797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DFD3-268E-960C-05A5-E108CBEC3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B141-8BE2-409B-B0E2-F845AC7D0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1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E75933-E248-C728-3B42-ADE2581D9D78}"/>
              </a:ext>
            </a:extLst>
          </p:cNvPr>
          <p:cNvSpPr/>
          <p:nvPr/>
        </p:nvSpPr>
        <p:spPr>
          <a:xfrm>
            <a:off x="8083678" y="2254500"/>
            <a:ext cx="2063876" cy="6106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ysClr val="windowText" lastClr="000000"/>
                </a:solidFill>
              </a:rPr>
              <a:t>Return 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AED60D-0A15-F428-DB96-1648B061B465}"/>
              </a:ext>
            </a:extLst>
          </p:cNvPr>
          <p:cNvSpPr/>
          <p:nvPr/>
        </p:nvSpPr>
        <p:spPr>
          <a:xfrm>
            <a:off x="5478476" y="2933037"/>
            <a:ext cx="2063876" cy="6106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ysClr val="windowText" lastClr="000000"/>
                </a:solidFill>
              </a:rPr>
              <a:t>Apply database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F0AE03-3340-76F0-6717-EAF2B8831A25}"/>
              </a:ext>
            </a:extLst>
          </p:cNvPr>
          <p:cNvSpPr/>
          <p:nvPr/>
        </p:nvSpPr>
        <p:spPr>
          <a:xfrm>
            <a:off x="5114895" y="5532576"/>
            <a:ext cx="2063876" cy="6106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ysClr val="windowText" lastClr="000000"/>
                </a:solidFill>
              </a:rPr>
              <a:t>Get result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08C06E-52D9-337F-D11E-95942F23BB06}"/>
              </a:ext>
            </a:extLst>
          </p:cNvPr>
          <p:cNvSpPr/>
          <p:nvPr/>
        </p:nvSpPr>
        <p:spPr>
          <a:xfrm>
            <a:off x="7922984" y="4400060"/>
            <a:ext cx="1820237" cy="19126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23C26-2082-689A-34B5-F743418A5EAD}"/>
              </a:ext>
            </a:extLst>
          </p:cNvPr>
          <p:cNvSpPr/>
          <p:nvPr/>
        </p:nvSpPr>
        <p:spPr>
          <a:xfrm>
            <a:off x="2335130" y="4513348"/>
            <a:ext cx="1820237" cy="19126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E767D-BA2D-2551-BE64-CFADEB4F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23" y="4683299"/>
            <a:ext cx="1709948" cy="15899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and how to replicate MySQL to your data warehouse">
            <a:extLst>
              <a:ext uri="{FF2B5EF4-FFF2-40B4-BE49-F238E27FC236}">
                <a16:creationId xmlns:a16="http://schemas.microsoft.com/office/drawing/2014/main" id="{F3F6223F-BD90-31FA-3F52-24DDE4BA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88" y="198120"/>
            <a:ext cx="3401568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Language Icon - Python Programming Language Icon PNG Image |  Transparent PNG Free Download on SeekPNG">
            <a:extLst>
              <a:ext uri="{FF2B5EF4-FFF2-40B4-BE49-F238E27FC236}">
                <a16:creationId xmlns:a16="http://schemas.microsoft.com/office/drawing/2014/main" id="{65393FBB-630F-FEDE-91B9-838EE32A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21" b="92070" l="10000" r="90000">
                        <a14:foregroundMark x1="56829" y1="21586" x2="43659" y2="48752"/>
                        <a14:foregroundMark x1="43659" y1="48752" x2="54634" y2="62702"/>
                        <a14:foregroundMark x1="54634" y1="62702" x2="53415" y2="31865"/>
                        <a14:foregroundMark x1="32439" y1="14831" x2="48780" y2="14097"/>
                        <a14:foregroundMark x1="48780" y1="14097" x2="73293" y2="31278"/>
                        <a14:foregroundMark x1="73293" y1="31278" x2="68537" y2="59325"/>
                        <a14:foregroundMark x1="68537" y1="59325" x2="61463" y2="70044"/>
                        <a14:foregroundMark x1="61463" y1="70044" x2="57317" y2="70485"/>
                        <a14:foregroundMark x1="70976" y1="13803" x2="60000" y2="10866"/>
                        <a14:foregroundMark x1="60000" y1="10866" x2="32805" y2="20852"/>
                        <a14:foregroundMark x1="32805" y1="20852" x2="33049" y2="58443"/>
                        <a14:foregroundMark x1="33049" y1="58443" x2="35854" y2="65639"/>
                        <a14:foregroundMark x1="35854" y1="65639" x2="35976" y2="65786"/>
                        <a14:foregroundMark x1="37683" y1="26872" x2="44390" y2="61674"/>
                        <a14:foregroundMark x1="59512" y1="34508" x2="59512" y2="34508"/>
                        <a14:foregroundMark x1="58049" y1="34508" x2="58049" y2="34508"/>
                        <a14:foregroundMark x1="45122" y1="40235" x2="45122" y2="40235"/>
                        <a14:foregroundMark x1="44878" y1="38620" x2="44878" y2="38620"/>
                        <a14:foregroundMark x1="48659" y1="37298" x2="36585" y2="45521"/>
                        <a14:foregroundMark x1="36585" y1="45521" x2="30122" y2="58297"/>
                        <a14:foregroundMark x1="30122" y1="58297" x2="30732" y2="59765"/>
                        <a14:foregroundMark x1="64756" y1="82379" x2="55244" y2="84288"/>
                        <a14:foregroundMark x1="55244" y1="84288" x2="43902" y2="82379"/>
                        <a14:foregroundMark x1="43902" y1="82379" x2="42927" y2="81498"/>
                        <a14:foregroundMark x1="39878" y1="73715" x2="55122" y2="75918"/>
                        <a14:foregroundMark x1="61220" y1="75624" x2="36463" y2="81351"/>
                        <a14:foregroundMark x1="33293" y1="77680" x2="61707" y2="77533"/>
                        <a14:foregroundMark x1="61707" y1="77533" x2="62195" y2="77533"/>
                        <a14:foregroundMark x1="66463" y1="79001" x2="44634" y2="88693"/>
                        <a14:foregroundMark x1="44634" y1="88693" x2="37561" y2="86050"/>
                        <a14:foregroundMark x1="37561" y1="86050" x2="35976" y2="84728"/>
                        <a14:foregroundMark x1="33780" y1="80470" x2="33780" y2="80470"/>
                        <a14:foregroundMark x1="31341" y1="12188" x2="58537" y2="14244"/>
                        <a14:foregroundMark x1="61707" y1="6608" x2="71341" y2="9104"/>
                        <a14:foregroundMark x1="71341" y1="9104" x2="73537" y2="11013"/>
                        <a14:foregroundMark x1="54146" y1="6167" x2="54146" y2="6167"/>
                        <a14:foregroundMark x1="57561" y1="6167" x2="31220" y2="7783"/>
                        <a14:foregroundMark x1="31220" y1="7783" x2="29024" y2="8811"/>
                        <a14:foregroundMark x1="27927" y1="9545" x2="25821" y2="39825"/>
                        <a14:foregroundMark x1="26463" y1="16006" x2="28415" y2="28194"/>
                        <a14:foregroundMark x1="28415" y1="28194" x2="27561" y2="32305"/>
                        <a14:foregroundMark x1="26341" y1="28634" x2="25976" y2="12041"/>
                        <a14:foregroundMark x1="70732" y1="89574" x2="45122" y2="92070"/>
                        <a14:foregroundMark x1="29390" y1="91189" x2="25488" y2="86784"/>
                        <a14:foregroundMark x1="25854" y1="39060" x2="26341" y2="72540"/>
                        <a14:backgroundMark x1="22805" y1="69457" x2="22805" y2="69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42" y="4154939"/>
            <a:ext cx="2893315" cy="24028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CC4068-5996-C8DA-7D9E-E7EA43697679}"/>
              </a:ext>
            </a:extLst>
          </p:cNvPr>
          <p:cNvCxnSpPr/>
          <p:nvPr/>
        </p:nvCxnSpPr>
        <p:spPr>
          <a:xfrm>
            <a:off x="4367610" y="5230152"/>
            <a:ext cx="3388613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9A21E2-1CF6-1A57-13B3-3918755699B6}"/>
              </a:ext>
            </a:extLst>
          </p:cNvPr>
          <p:cNvCxnSpPr>
            <a:cxnSpLocks/>
          </p:cNvCxnSpPr>
          <p:nvPr/>
        </p:nvCxnSpPr>
        <p:spPr>
          <a:xfrm flipH="1" flipV="1">
            <a:off x="6848856" y="2139696"/>
            <a:ext cx="1984248" cy="192024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9F246-FD7A-FD98-E9EE-85212050E9C0}"/>
              </a:ext>
            </a:extLst>
          </p:cNvPr>
          <p:cNvCxnSpPr>
            <a:cxnSpLocks/>
          </p:cNvCxnSpPr>
          <p:nvPr/>
        </p:nvCxnSpPr>
        <p:spPr>
          <a:xfrm>
            <a:off x="7131368" y="2091903"/>
            <a:ext cx="1876424" cy="182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183BC-642F-AF53-D163-02793B086F71}"/>
              </a:ext>
            </a:extLst>
          </p:cNvPr>
          <p:cNvCxnSpPr>
            <a:cxnSpLocks/>
          </p:cNvCxnSpPr>
          <p:nvPr/>
        </p:nvCxnSpPr>
        <p:spPr>
          <a:xfrm flipH="1">
            <a:off x="4326270" y="5426762"/>
            <a:ext cx="339242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1F5466-7C53-4A89-421A-A31836FBC162}"/>
              </a:ext>
            </a:extLst>
          </p:cNvPr>
          <p:cNvSpPr/>
          <p:nvPr/>
        </p:nvSpPr>
        <p:spPr>
          <a:xfrm>
            <a:off x="5115322" y="4518958"/>
            <a:ext cx="2063876" cy="6106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ysClr val="windowText" lastClr="000000"/>
                </a:solidFill>
              </a:rPr>
              <a:t>Update status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42479BF-9CFB-BFB9-C017-89C08D22C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7" r="1399" b="1"/>
          <a:stretch/>
        </p:blipFill>
        <p:spPr bwMode="auto">
          <a:xfrm>
            <a:off x="2611332" y="53318"/>
            <a:ext cx="7536222" cy="47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0957E50-4AAA-D6DE-2A5E-19A46DA8BE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"/>
          <a:stretch/>
        </p:blipFill>
        <p:spPr>
          <a:xfrm>
            <a:off x="2611332" y="1627847"/>
            <a:ext cx="7536222" cy="506825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019C1A4-BA93-33C0-2050-698532B0F1C6}"/>
              </a:ext>
            </a:extLst>
          </p:cNvPr>
          <p:cNvGrpSpPr/>
          <p:nvPr/>
        </p:nvGrpSpPr>
        <p:grpSpPr>
          <a:xfrm>
            <a:off x="1784907" y="1506081"/>
            <a:ext cx="8701669" cy="3609622"/>
            <a:chOff x="329184" y="868673"/>
            <a:chExt cx="12192000" cy="4781601"/>
          </a:xfrm>
        </p:grpSpPr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9379BDE-354D-EC62-74E1-717060CB0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84" y="868673"/>
              <a:ext cx="12192000" cy="478160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A9B0C3-A0D5-98FA-BFC6-165D1CC31E37}"/>
                </a:ext>
              </a:extLst>
            </p:cNvPr>
            <p:cNvSpPr/>
            <p:nvPr/>
          </p:nvSpPr>
          <p:spPr>
            <a:xfrm>
              <a:off x="541616" y="1524637"/>
              <a:ext cx="1490472" cy="78437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CBA5CD-280B-E74A-A4D8-25873A6E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81" y="1634110"/>
            <a:ext cx="7417678" cy="3421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A2AE3A-5222-BECF-92A6-CE0A04B8E6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849" y="1359565"/>
            <a:ext cx="11255783" cy="45575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Callout: Line with No Border 29">
            <a:extLst>
              <a:ext uri="{FF2B5EF4-FFF2-40B4-BE49-F238E27FC236}">
                <a16:creationId xmlns:a16="http://schemas.microsoft.com/office/drawing/2014/main" id="{51B77549-CF71-8873-CB43-72AA470D2932}"/>
              </a:ext>
            </a:extLst>
          </p:cNvPr>
          <p:cNvSpPr/>
          <p:nvPr/>
        </p:nvSpPr>
        <p:spPr>
          <a:xfrm>
            <a:off x="9733542" y="3769445"/>
            <a:ext cx="1405619" cy="593571"/>
          </a:xfrm>
          <a:prstGeom prst="callout1">
            <a:avLst>
              <a:gd name="adj1" fmla="val 44939"/>
              <a:gd name="adj2" fmla="val 124"/>
              <a:gd name="adj3" fmla="val 129446"/>
              <a:gd name="adj4" fmla="val -29876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6434527-DBD4-6A68-B4A4-143FC39F6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0927" y="1940293"/>
            <a:ext cx="7911656" cy="31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7" grpId="0" animBg="1"/>
      <p:bldP spid="20" grpId="0" animBg="1"/>
      <p:bldP spid="16" grpId="0" animBg="1"/>
      <p:bldP spid="13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0789E4B-DCD7-3C92-4E5E-001DF5688A39}"/>
              </a:ext>
            </a:extLst>
          </p:cNvPr>
          <p:cNvSpPr txBox="1"/>
          <p:nvPr/>
        </p:nvSpPr>
        <p:spPr>
          <a:xfrm>
            <a:off x="263160" y="752272"/>
            <a:ext cx="366266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Excel</a:t>
            </a:r>
            <a:endParaRPr lang="en-GB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3EEAA-72C5-19C3-347C-0E71C32FAE10}"/>
              </a:ext>
            </a:extLst>
          </p:cNvPr>
          <p:cNvCxnSpPr/>
          <p:nvPr/>
        </p:nvCxnSpPr>
        <p:spPr>
          <a:xfrm>
            <a:off x="4151376" y="589788"/>
            <a:ext cx="0" cy="567842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2A83B37-8441-9A33-FA4C-A7D0D150D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0" y="1768592"/>
            <a:ext cx="3662665" cy="3320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CB3EB0-FBDA-0894-80B4-69CEAFBD7A6C}"/>
              </a:ext>
            </a:extLst>
          </p:cNvPr>
          <p:cNvSpPr txBox="1"/>
          <p:nvPr/>
        </p:nvSpPr>
        <p:spPr>
          <a:xfrm>
            <a:off x="4303776" y="752272"/>
            <a:ext cx="762506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Dashboard</a:t>
            </a:r>
            <a:endParaRPr lang="en-GB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A6C812-349A-0D17-F254-9BE33E71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24" y="1768592"/>
            <a:ext cx="7620000" cy="425191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A18A18A-6E19-1A4C-F579-552895891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4" y="1406991"/>
            <a:ext cx="7997410" cy="4861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0AD64-4E62-9E5C-BC56-F3921D6895FA}"/>
              </a:ext>
            </a:extLst>
          </p:cNvPr>
          <p:cNvSpPr txBox="1"/>
          <p:nvPr/>
        </p:nvSpPr>
        <p:spPr>
          <a:xfrm>
            <a:off x="1883664" y="615050"/>
            <a:ext cx="799741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Dashboard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32497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1" grpId="0" animBg="1"/>
      <p:bldP spid="11" grpId="1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13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媺庭 陳</dc:creator>
  <cp:lastModifiedBy>LU, YUNPENG (PGT)</cp:lastModifiedBy>
  <cp:revision>2</cp:revision>
  <dcterms:created xsi:type="dcterms:W3CDTF">2022-05-05T15:35:35Z</dcterms:created>
  <dcterms:modified xsi:type="dcterms:W3CDTF">2022-05-06T10:27:07Z</dcterms:modified>
</cp:coreProperties>
</file>