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8" r:id="rId3"/>
    <p:sldId id="260" r:id="rId4"/>
    <p:sldId id="294" r:id="rId5"/>
    <p:sldId id="261" r:id="rId6"/>
    <p:sldId id="263" r:id="rId7"/>
    <p:sldId id="290" r:id="rId8"/>
    <p:sldId id="293" r:id="rId9"/>
    <p:sldId id="292" r:id="rId10"/>
    <p:sldId id="265" r:id="rId11"/>
    <p:sldId id="268" r:id="rId12"/>
    <p:sldId id="274" r:id="rId13"/>
    <p:sldId id="276" r:id="rId14"/>
    <p:sldId id="288" r:id="rId15"/>
  </p:sldIdLst>
  <p:sldSz cx="9144000" cy="5143500" type="screen16x9"/>
  <p:notesSz cx="6858000" cy="9144000"/>
  <p:embeddedFontLst>
    <p:embeddedFont>
      <p:font typeface="Abel" panose="02000506030000020004" pitchFamily="2" charset="0"/>
      <p:regular r:id="rId17"/>
    </p:embeddedFont>
    <p:embeddedFont>
      <p:font typeface="Fira Sans Extra Condensed Medium" panose="020B0604020202020204" charset="0"/>
      <p:regular r:id="rId18"/>
      <p:bold r:id="rId19"/>
      <p:italic r:id="rId20"/>
      <p:boldItalic r:id="rId21"/>
    </p:embeddedFont>
    <p:embeddedFont>
      <p:font typeface="Questrial" pitchFamily="2"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96062E-03FD-4D60-9DF6-FE3E0C7A06D6}">
  <a:tblStyle styleId="{9196062E-03FD-4D60-9DF6-FE3E0C7A06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12df2f0ffa6_1_40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12df2f0ffa6_1_40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12de7a90d27_0_1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12de7a90d27_0_1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3"/>
        <p:cNvGrpSpPr/>
        <p:nvPr/>
      </p:nvGrpSpPr>
      <p:grpSpPr>
        <a:xfrm>
          <a:off x="0" y="0"/>
          <a:ext cx="0" cy="0"/>
          <a:chOff x="0" y="0"/>
          <a:chExt cx="0" cy="0"/>
        </a:xfrm>
      </p:grpSpPr>
      <p:sp>
        <p:nvSpPr>
          <p:cNvPr id="2594" name="Google Shape;2594;gf4041860db_0_29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f4041860db_0_29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1"/>
        <p:cNvGrpSpPr/>
        <p:nvPr/>
      </p:nvGrpSpPr>
      <p:grpSpPr>
        <a:xfrm>
          <a:off x="0" y="0"/>
          <a:ext cx="0" cy="0"/>
          <a:chOff x="0" y="0"/>
          <a:chExt cx="0" cy="0"/>
        </a:xfrm>
      </p:grpSpPr>
      <p:sp>
        <p:nvSpPr>
          <p:cNvPr id="3072" name="Google Shape;3072;gf4041860db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3" name="Google Shape;3073;gf4041860db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1"/>
        <p:cNvGrpSpPr/>
        <p:nvPr/>
      </p:nvGrpSpPr>
      <p:grpSpPr>
        <a:xfrm>
          <a:off x="0" y="0"/>
          <a:ext cx="0" cy="0"/>
          <a:chOff x="0" y="0"/>
          <a:chExt cx="0" cy="0"/>
        </a:xfrm>
      </p:grpSpPr>
      <p:sp>
        <p:nvSpPr>
          <p:cNvPr id="3282" name="Google Shape;3282;g12ebaae033c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3" name="Google Shape;3283;g12ebaae033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3"/>
        <p:cNvGrpSpPr/>
        <p:nvPr/>
      </p:nvGrpSpPr>
      <p:grpSpPr>
        <a:xfrm>
          <a:off x="0" y="0"/>
          <a:ext cx="0" cy="0"/>
          <a:chOff x="0" y="0"/>
          <a:chExt cx="0" cy="0"/>
        </a:xfrm>
      </p:grpSpPr>
      <p:sp>
        <p:nvSpPr>
          <p:cNvPr id="4824" name="Google Shape;4824;gf4041860db_1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5" name="Google Shape;4825;gf4041860db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3"/>
        <p:cNvGrpSpPr/>
        <p:nvPr/>
      </p:nvGrpSpPr>
      <p:grpSpPr>
        <a:xfrm>
          <a:off x="0" y="0"/>
          <a:ext cx="0" cy="0"/>
          <a:chOff x="0" y="0"/>
          <a:chExt cx="0" cy="0"/>
        </a:xfrm>
      </p:grpSpPr>
      <p:sp>
        <p:nvSpPr>
          <p:cNvPr id="2244" name="Google Shape;2244;g12de7a90d27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5" name="Google Shape;2245;g12de7a90d27_0_1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12e5514972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12e5514972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12df2f0ffa6_1_40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12df2f0ffa6_1_40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222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12e551497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12e551497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12e5514972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12e5514972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3"/>
        <p:cNvGrpSpPr/>
        <p:nvPr/>
      </p:nvGrpSpPr>
      <p:grpSpPr>
        <a:xfrm>
          <a:off x="0" y="0"/>
          <a:ext cx="0" cy="0"/>
          <a:chOff x="0" y="0"/>
          <a:chExt cx="0" cy="0"/>
        </a:xfrm>
      </p:grpSpPr>
      <p:sp>
        <p:nvSpPr>
          <p:cNvPr id="2244" name="Google Shape;2244;g12de7a90d27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5" name="Google Shape;2245;g12de7a90d27_0_1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34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3"/>
        <p:cNvGrpSpPr/>
        <p:nvPr/>
      </p:nvGrpSpPr>
      <p:grpSpPr>
        <a:xfrm>
          <a:off x="0" y="0"/>
          <a:ext cx="0" cy="0"/>
          <a:chOff x="0" y="0"/>
          <a:chExt cx="0" cy="0"/>
        </a:xfrm>
      </p:grpSpPr>
      <p:sp>
        <p:nvSpPr>
          <p:cNvPr id="2244" name="Google Shape;2244;g12de7a90d27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5" name="Google Shape;2245;g12de7a90d27_0_1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3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3"/>
        <p:cNvGrpSpPr/>
        <p:nvPr/>
      </p:nvGrpSpPr>
      <p:grpSpPr>
        <a:xfrm>
          <a:off x="0" y="0"/>
          <a:ext cx="0" cy="0"/>
          <a:chOff x="0" y="0"/>
          <a:chExt cx="0" cy="0"/>
        </a:xfrm>
      </p:grpSpPr>
      <p:sp>
        <p:nvSpPr>
          <p:cNvPr id="2244" name="Google Shape;2244;g12de7a90d27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5" name="Google Shape;2245;g12de7a90d27_0_1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59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58461" y="-321271"/>
            <a:ext cx="10059175" cy="5791575"/>
            <a:chOff x="-458461" y="-321271"/>
            <a:chExt cx="10059175" cy="5791575"/>
          </a:xfrm>
        </p:grpSpPr>
        <p:grpSp>
          <p:nvGrpSpPr>
            <p:cNvPr id="10" name="Google Shape;10;p2"/>
            <p:cNvGrpSpPr/>
            <p:nvPr/>
          </p:nvGrpSpPr>
          <p:grpSpPr>
            <a:xfrm flipH="1">
              <a:off x="-458461" y="-245071"/>
              <a:ext cx="9830575" cy="5715375"/>
              <a:chOff x="-358925" y="-303650"/>
              <a:chExt cx="9830575" cy="5715375"/>
            </a:xfrm>
          </p:grpSpPr>
          <p:cxnSp>
            <p:nvCxnSpPr>
              <p:cNvPr id="11" name="Google Shape;11;p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12;p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3" name="Google Shape;13;p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4" name="Google Shape;14;p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5" name="Google Shape;15;p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6" name="Google Shape;16;p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7" name="Google Shape;17;p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8" name="Google Shape;18;p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 name="Google Shape;20;p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1" name="Google Shape;21;p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2" name="Google Shape;22;p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3" name="Google Shape;23;p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5" name="Google Shape;25;p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6" name="Google Shape;26;p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7" name="Google Shape;27;p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8" name="Google Shape;28;p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9" name="Google Shape;29;p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30" name="Google Shape;30;p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31" name="Google Shape;31;p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32" name="Google Shape;32;p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33" name="Google Shape;33;p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36" name="Google Shape;36;p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38" name="Google Shape;38;p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39" name="Google Shape;39;p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40" name="Google Shape;40;p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41" name="Google Shape;41;p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42" name="Google Shape;42;p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43" name="Google Shape;43;p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44" name="Google Shape;44;p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45" name="Google Shape;45;p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46" name="Google Shape;46;p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47" name="Google Shape;47;p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48" name="Google Shape;48;p2"/>
            <p:cNvGrpSpPr/>
            <p:nvPr/>
          </p:nvGrpSpPr>
          <p:grpSpPr>
            <a:xfrm rot="10800000">
              <a:off x="-229861" y="-321271"/>
              <a:ext cx="9830575" cy="5715375"/>
              <a:chOff x="-358925" y="-303650"/>
              <a:chExt cx="9830575" cy="5715375"/>
            </a:xfrm>
          </p:grpSpPr>
          <p:cxnSp>
            <p:nvCxnSpPr>
              <p:cNvPr id="49" name="Google Shape;49;p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50" name="Google Shape;50;p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51" name="Google Shape;51;p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52" name="Google Shape;52;p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53" name="Google Shape;53;p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54" name="Google Shape;54;p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55" name="Google Shape;55;p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56" name="Google Shape;56;p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61" name="Google Shape;61;p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62" name="Google Shape;62;p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63" name="Google Shape;63;p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64" name="Google Shape;64;p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65" name="Google Shape;65;p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66" name="Google Shape;66;p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67" name="Google Shape;67;p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68" name="Google Shape;68;p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69" name="Google Shape;69;p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70" name="Google Shape;70;p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75" name="Google Shape;75;p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76" name="Google Shape;76;p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77" name="Google Shape;77;p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78" name="Google Shape;78;p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79" name="Google Shape;79;p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80" name="Google Shape;80;p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81" name="Google Shape;81;p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82" name="Google Shape;82;p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83" name="Google Shape;83;p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84" name="Google Shape;84;p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85" name="Google Shape;85;p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86" name="Google Shape;86;p2"/>
          <p:cNvSpPr txBox="1">
            <a:spLocks noGrp="1"/>
          </p:cNvSpPr>
          <p:nvPr>
            <p:ph type="ctrTitle"/>
          </p:nvPr>
        </p:nvSpPr>
        <p:spPr>
          <a:xfrm>
            <a:off x="2061092" y="1347675"/>
            <a:ext cx="6367800" cy="17070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00000"/>
              </a:buClr>
              <a:buSzPts val="6000"/>
              <a:buNone/>
              <a:defRPr sz="5000"/>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87" name="Google Shape;87;p2"/>
          <p:cNvSpPr txBox="1">
            <a:spLocks noGrp="1"/>
          </p:cNvSpPr>
          <p:nvPr>
            <p:ph type="subTitle" idx="1"/>
          </p:nvPr>
        </p:nvSpPr>
        <p:spPr>
          <a:xfrm>
            <a:off x="2061092" y="3065675"/>
            <a:ext cx="6367800" cy="41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Clr>
                <a:srgbClr val="FFFFFF"/>
              </a:buClr>
              <a:buSzPts val="1400"/>
              <a:buNone/>
              <a:defRPr sz="1400">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grpSp>
        <p:nvGrpSpPr>
          <p:cNvPr id="88" name="Google Shape;88;p2"/>
          <p:cNvGrpSpPr/>
          <p:nvPr/>
        </p:nvGrpSpPr>
        <p:grpSpPr>
          <a:xfrm flipH="1">
            <a:off x="246" y="1384364"/>
            <a:ext cx="3863499" cy="3798516"/>
            <a:chOff x="3133537" y="-308699"/>
            <a:chExt cx="6010422" cy="5452155"/>
          </a:xfrm>
        </p:grpSpPr>
        <p:sp>
          <p:nvSpPr>
            <p:cNvPr id="89" name="Google Shape;89;p2"/>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368"/>
        <p:cNvGrpSpPr/>
        <p:nvPr/>
      </p:nvGrpSpPr>
      <p:grpSpPr>
        <a:xfrm>
          <a:off x="0" y="0"/>
          <a:ext cx="0" cy="0"/>
          <a:chOff x="0" y="0"/>
          <a:chExt cx="0" cy="0"/>
        </a:xfrm>
      </p:grpSpPr>
      <p:grpSp>
        <p:nvGrpSpPr>
          <p:cNvPr id="1369" name="Google Shape;1369;p17"/>
          <p:cNvGrpSpPr/>
          <p:nvPr/>
        </p:nvGrpSpPr>
        <p:grpSpPr>
          <a:xfrm>
            <a:off x="-458461" y="-321271"/>
            <a:ext cx="10059175" cy="5791575"/>
            <a:chOff x="-458461" y="-321271"/>
            <a:chExt cx="10059175" cy="5791575"/>
          </a:xfrm>
        </p:grpSpPr>
        <p:grpSp>
          <p:nvGrpSpPr>
            <p:cNvPr id="1370" name="Google Shape;1370;p17"/>
            <p:cNvGrpSpPr/>
            <p:nvPr/>
          </p:nvGrpSpPr>
          <p:grpSpPr>
            <a:xfrm flipH="1">
              <a:off x="-458461" y="-245071"/>
              <a:ext cx="9830575" cy="5715375"/>
              <a:chOff x="-358925" y="-303650"/>
              <a:chExt cx="9830575" cy="5715375"/>
            </a:xfrm>
          </p:grpSpPr>
          <p:cxnSp>
            <p:nvCxnSpPr>
              <p:cNvPr id="1371" name="Google Shape;1371;p17"/>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372" name="Google Shape;1372;p17"/>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373" name="Google Shape;1373;p17"/>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374" name="Google Shape;1374;p17"/>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375" name="Google Shape;1375;p17"/>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376" name="Google Shape;1376;p17"/>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377" name="Google Shape;1377;p17"/>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378" name="Google Shape;1378;p17"/>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379" name="Google Shape;1379;p17"/>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380" name="Google Shape;1380;p17"/>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381" name="Google Shape;1381;p17"/>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382" name="Google Shape;1382;p17"/>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383" name="Google Shape;1383;p17"/>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384" name="Google Shape;1384;p17"/>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385" name="Google Shape;1385;p17"/>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386" name="Google Shape;1386;p17"/>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387" name="Google Shape;1387;p17"/>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388" name="Google Shape;1388;p17"/>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389" name="Google Shape;1389;p17"/>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390" name="Google Shape;1390;p17"/>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391" name="Google Shape;1391;p17"/>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392" name="Google Shape;1392;p17"/>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393" name="Google Shape;1393;p17"/>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394" name="Google Shape;1394;p17"/>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395" name="Google Shape;1395;p17"/>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396" name="Google Shape;1396;p17"/>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397" name="Google Shape;1397;p17"/>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398" name="Google Shape;1398;p17"/>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399" name="Google Shape;1399;p17"/>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400" name="Google Shape;1400;p17"/>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401" name="Google Shape;1401;p17"/>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402" name="Google Shape;1402;p17"/>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403" name="Google Shape;1403;p17"/>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404" name="Google Shape;1404;p17"/>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405" name="Google Shape;1405;p17"/>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406" name="Google Shape;1406;p17"/>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407" name="Google Shape;1407;p17"/>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408" name="Google Shape;1408;p17"/>
            <p:cNvGrpSpPr/>
            <p:nvPr/>
          </p:nvGrpSpPr>
          <p:grpSpPr>
            <a:xfrm rot="10800000">
              <a:off x="-229861" y="-321271"/>
              <a:ext cx="9830575" cy="5715375"/>
              <a:chOff x="-358925" y="-303650"/>
              <a:chExt cx="9830575" cy="5715375"/>
            </a:xfrm>
          </p:grpSpPr>
          <p:cxnSp>
            <p:nvCxnSpPr>
              <p:cNvPr id="1409" name="Google Shape;1409;p17"/>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410" name="Google Shape;1410;p17"/>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411" name="Google Shape;1411;p17"/>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412" name="Google Shape;1412;p17"/>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413" name="Google Shape;1413;p17"/>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414" name="Google Shape;1414;p17"/>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415" name="Google Shape;1415;p17"/>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416" name="Google Shape;1416;p17"/>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417" name="Google Shape;1417;p17"/>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418" name="Google Shape;1418;p17"/>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419" name="Google Shape;1419;p17"/>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420" name="Google Shape;1420;p17"/>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421" name="Google Shape;1421;p17"/>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422" name="Google Shape;1422;p17"/>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423" name="Google Shape;1423;p17"/>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424" name="Google Shape;1424;p17"/>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425" name="Google Shape;1425;p17"/>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426" name="Google Shape;1426;p17"/>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427" name="Google Shape;1427;p17"/>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428" name="Google Shape;1428;p17"/>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429" name="Google Shape;1429;p17"/>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430" name="Google Shape;1430;p17"/>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431" name="Google Shape;1431;p17"/>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432" name="Google Shape;1432;p17"/>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433" name="Google Shape;1433;p17"/>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434" name="Google Shape;1434;p17"/>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435" name="Google Shape;1435;p17"/>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436" name="Google Shape;1436;p17"/>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437" name="Google Shape;1437;p17"/>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438" name="Google Shape;1438;p17"/>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439" name="Google Shape;1439;p17"/>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440" name="Google Shape;1440;p17"/>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441" name="Google Shape;1441;p17"/>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442" name="Google Shape;1442;p17"/>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443" name="Google Shape;1443;p17"/>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444" name="Google Shape;1444;p17"/>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445" name="Google Shape;1445;p17"/>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446" name="Google Shape;1446;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47" name="Google Shape;1447;p17"/>
          <p:cNvSpPr txBox="1">
            <a:spLocks noGrp="1"/>
          </p:cNvSpPr>
          <p:nvPr>
            <p:ph type="ctrTitle" idx="2"/>
          </p:nvPr>
        </p:nvSpPr>
        <p:spPr>
          <a:xfrm>
            <a:off x="1766975" y="1920386"/>
            <a:ext cx="2414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800"/>
              <a:buNone/>
              <a:defRPr sz="1800"/>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1448" name="Google Shape;1448;p17"/>
          <p:cNvSpPr txBox="1">
            <a:spLocks noGrp="1"/>
          </p:cNvSpPr>
          <p:nvPr>
            <p:ph type="subTitle" idx="1"/>
          </p:nvPr>
        </p:nvSpPr>
        <p:spPr>
          <a:xfrm>
            <a:off x="1766975" y="2257277"/>
            <a:ext cx="2414100" cy="84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449" name="Google Shape;1449;p17"/>
          <p:cNvSpPr txBox="1">
            <a:spLocks noGrp="1"/>
          </p:cNvSpPr>
          <p:nvPr>
            <p:ph type="ctrTitle" idx="3"/>
          </p:nvPr>
        </p:nvSpPr>
        <p:spPr>
          <a:xfrm>
            <a:off x="5725236" y="1920386"/>
            <a:ext cx="2414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800"/>
              <a:buNone/>
              <a:defRPr sz="1800"/>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1450" name="Google Shape;1450;p17"/>
          <p:cNvSpPr txBox="1">
            <a:spLocks noGrp="1"/>
          </p:cNvSpPr>
          <p:nvPr>
            <p:ph type="subTitle" idx="4"/>
          </p:nvPr>
        </p:nvSpPr>
        <p:spPr>
          <a:xfrm>
            <a:off x="5725225" y="2257277"/>
            <a:ext cx="2414100" cy="84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451" name="Google Shape;1451;p17"/>
          <p:cNvSpPr txBox="1">
            <a:spLocks noGrp="1"/>
          </p:cNvSpPr>
          <p:nvPr>
            <p:ph type="ctrTitle" idx="5"/>
          </p:nvPr>
        </p:nvSpPr>
        <p:spPr>
          <a:xfrm>
            <a:off x="3746095" y="3276613"/>
            <a:ext cx="2414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800"/>
              <a:buNone/>
              <a:defRPr sz="1800"/>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1452" name="Google Shape;1452;p17"/>
          <p:cNvSpPr txBox="1">
            <a:spLocks noGrp="1"/>
          </p:cNvSpPr>
          <p:nvPr>
            <p:ph type="subTitle" idx="6"/>
          </p:nvPr>
        </p:nvSpPr>
        <p:spPr>
          <a:xfrm>
            <a:off x="3746100" y="3613500"/>
            <a:ext cx="2414100" cy="84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a:endParaRPr/>
          </a:p>
        </p:txBody>
      </p:sp>
      <p:grpSp>
        <p:nvGrpSpPr>
          <p:cNvPr id="1453" name="Google Shape;1453;p17"/>
          <p:cNvGrpSpPr/>
          <p:nvPr/>
        </p:nvGrpSpPr>
        <p:grpSpPr>
          <a:xfrm flipH="1">
            <a:off x="-1114332" y="1731435"/>
            <a:ext cx="4017967" cy="3644766"/>
            <a:chOff x="3166062" y="1034326"/>
            <a:chExt cx="6010422" cy="5452155"/>
          </a:xfrm>
        </p:grpSpPr>
        <p:sp>
          <p:nvSpPr>
            <p:cNvPr id="1454" name="Google Shape;1454;p17"/>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7"/>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2_1">
    <p:spTree>
      <p:nvGrpSpPr>
        <p:cNvPr id="1" name="Shape 1456"/>
        <p:cNvGrpSpPr/>
        <p:nvPr/>
      </p:nvGrpSpPr>
      <p:grpSpPr>
        <a:xfrm>
          <a:off x="0" y="0"/>
          <a:ext cx="0" cy="0"/>
          <a:chOff x="0" y="0"/>
          <a:chExt cx="0" cy="0"/>
        </a:xfrm>
      </p:grpSpPr>
      <p:grpSp>
        <p:nvGrpSpPr>
          <p:cNvPr id="1457" name="Google Shape;1457;p18"/>
          <p:cNvGrpSpPr/>
          <p:nvPr/>
        </p:nvGrpSpPr>
        <p:grpSpPr>
          <a:xfrm>
            <a:off x="-458461" y="-321271"/>
            <a:ext cx="10059175" cy="5791575"/>
            <a:chOff x="-458461" y="-321271"/>
            <a:chExt cx="10059175" cy="5791575"/>
          </a:xfrm>
        </p:grpSpPr>
        <p:grpSp>
          <p:nvGrpSpPr>
            <p:cNvPr id="1458" name="Google Shape;1458;p18"/>
            <p:cNvGrpSpPr/>
            <p:nvPr/>
          </p:nvGrpSpPr>
          <p:grpSpPr>
            <a:xfrm flipH="1">
              <a:off x="-458461" y="-245071"/>
              <a:ext cx="9830575" cy="5715375"/>
              <a:chOff x="-358925" y="-303650"/>
              <a:chExt cx="9830575" cy="5715375"/>
            </a:xfrm>
          </p:grpSpPr>
          <p:cxnSp>
            <p:nvCxnSpPr>
              <p:cNvPr id="1459" name="Google Shape;1459;p18"/>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460" name="Google Shape;1460;p18"/>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461" name="Google Shape;1461;p18"/>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462" name="Google Shape;1462;p18"/>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463" name="Google Shape;1463;p18"/>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464" name="Google Shape;1464;p18"/>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465" name="Google Shape;1465;p18"/>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466" name="Google Shape;1466;p18"/>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467" name="Google Shape;1467;p18"/>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468" name="Google Shape;1468;p18"/>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469" name="Google Shape;1469;p18"/>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470" name="Google Shape;1470;p18"/>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471" name="Google Shape;1471;p18"/>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472" name="Google Shape;1472;p18"/>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473" name="Google Shape;1473;p18"/>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474" name="Google Shape;1474;p18"/>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475" name="Google Shape;1475;p18"/>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476" name="Google Shape;1476;p18"/>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477" name="Google Shape;1477;p18"/>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478" name="Google Shape;1478;p18"/>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479" name="Google Shape;1479;p18"/>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480" name="Google Shape;1480;p18"/>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481" name="Google Shape;1481;p18"/>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482" name="Google Shape;1482;p18"/>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483" name="Google Shape;1483;p18"/>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484" name="Google Shape;1484;p18"/>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485" name="Google Shape;1485;p18"/>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486" name="Google Shape;1486;p18"/>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487" name="Google Shape;1487;p18"/>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488" name="Google Shape;1488;p18"/>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489" name="Google Shape;1489;p18"/>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490" name="Google Shape;1490;p18"/>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491" name="Google Shape;1491;p18"/>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492" name="Google Shape;1492;p18"/>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493" name="Google Shape;1493;p18"/>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494" name="Google Shape;1494;p18"/>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495" name="Google Shape;1495;p18"/>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496" name="Google Shape;1496;p18"/>
            <p:cNvGrpSpPr/>
            <p:nvPr/>
          </p:nvGrpSpPr>
          <p:grpSpPr>
            <a:xfrm rot="10800000">
              <a:off x="-229861" y="-321271"/>
              <a:ext cx="9830575" cy="5715375"/>
              <a:chOff x="-358925" y="-303650"/>
              <a:chExt cx="9830575" cy="5715375"/>
            </a:xfrm>
          </p:grpSpPr>
          <p:cxnSp>
            <p:nvCxnSpPr>
              <p:cNvPr id="1497" name="Google Shape;1497;p18"/>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498" name="Google Shape;1498;p18"/>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499" name="Google Shape;1499;p18"/>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500" name="Google Shape;1500;p18"/>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501" name="Google Shape;1501;p18"/>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502" name="Google Shape;1502;p18"/>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503" name="Google Shape;1503;p18"/>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504" name="Google Shape;1504;p18"/>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505" name="Google Shape;1505;p18"/>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506" name="Google Shape;1506;p18"/>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507" name="Google Shape;1507;p18"/>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508" name="Google Shape;1508;p18"/>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509" name="Google Shape;1509;p18"/>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510" name="Google Shape;1510;p18"/>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511" name="Google Shape;1511;p18"/>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512" name="Google Shape;1512;p18"/>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513" name="Google Shape;1513;p18"/>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514" name="Google Shape;1514;p18"/>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515" name="Google Shape;1515;p18"/>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516" name="Google Shape;1516;p18"/>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517" name="Google Shape;1517;p18"/>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518" name="Google Shape;1518;p18"/>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519" name="Google Shape;1519;p18"/>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520" name="Google Shape;1520;p18"/>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521" name="Google Shape;1521;p18"/>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522" name="Google Shape;1522;p18"/>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523" name="Google Shape;1523;p18"/>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524" name="Google Shape;1524;p18"/>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525" name="Google Shape;1525;p18"/>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526" name="Google Shape;1526;p18"/>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527" name="Google Shape;1527;p18"/>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528" name="Google Shape;1528;p18"/>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529" name="Google Shape;1529;p18"/>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530" name="Google Shape;1530;p18"/>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531" name="Google Shape;1531;p18"/>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532" name="Google Shape;1532;p18"/>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533" name="Google Shape;1533;p18"/>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534" name="Google Shape;1534;p18"/>
          <p:cNvSpPr txBox="1">
            <a:spLocks noGrp="1"/>
          </p:cNvSpPr>
          <p:nvPr>
            <p:ph type="ctrTitle"/>
          </p:nvPr>
        </p:nvSpPr>
        <p:spPr>
          <a:xfrm>
            <a:off x="1499616" y="1014984"/>
            <a:ext cx="2331600" cy="319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1535" name="Google Shape;1535;p18"/>
          <p:cNvSpPr txBox="1">
            <a:spLocks noGrp="1"/>
          </p:cNvSpPr>
          <p:nvPr>
            <p:ph type="subTitle" idx="1"/>
          </p:nvPr>
        </p:nvSpPr>
        <p:spPr>
          <a:xfrm>
            <a:off x="1499616" y="1334184"/>
            <a:ext cx="23316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None/>
              <a:defRPr sz="1400">
                <a:solidFill>
                  <a:schemeClr val="dk1"/>
                </a:solidFill>
              </a:defRPr>
            </a:lvl1pPr>
            <a:lvl2pPr lvl="1" rtl="0">
              <a:lnSpc>
                <a:spcPct val="100000"/>
              </a:lnSpc>
              <a:spcBef>
                <a:spcPts val="0"/>
              </a:spcBef>
              <a:spcAft>
                <a:spcPts val="0"/>
              </a:spcAft>
              <a:buClr>
                <a:srgbClr val="000000"/>
              </a:buClr>
              <a:buSzPts val="1100"/>
              <a:buNone/>
              <a:defRPr sz="1100">
                <a:solidFill>
                  <a:srgbClr val="000000"/>
                </a:solidFill>
              </a:defRPr>
            </a:lvl2pPr>
            <a:lvl3pPr lvl="2" rtl="0">
              <a:lnSpc>
                <a:spcPct val="100000"/>
              </a:lnSpc>
              <a:spcBef>
                <a:spcPts val="0"/>
              </a:spcBef>
              <a:spcAft>
                <a:spcPts val="0"/>
              </a:spcAft>
              <a:buClr>
                <a:srgbClr val="000000"/>
              </a:buClr>
              <a:buSzPts val="1100"/>
              <a:buNone/>
              <a:defRPr sz="1100">
                <a:solidFill>
                  <a:srgbClr val="000000"/>
                </a:solidFill>
              </a:defRPr>
            </a:lvl3pPr>
            <a:lvl4pPr lvl="3" rtl="0">
              <a:lnSpc>
                <a:spcPct val="100000"/>
              </a:lnSpc>
              <a:spcBef>
                <a:spcPts val="0"/>
              </a:spcBef>
              <a:spcAft>
                <a:spcPts val="0"/>
              </a:spcAft>
              <a:buClr>
                <a:srgbClr val="000000"/>
              </a:buClr>
              <a:buSzPts val="1100"/>
              <a:buNone/>
              <a:defRPr sz="1100">
                <a:solidFill>
                  <a:srgbClr val="000000"/>
                </a:solidFill>
              </a:defRPr>
            </a:lvl4pPr>
            <a:lvl5pPr lvl="4" rtl="0">
              <a:lnSpc>
                <a:spcPct val="100000"/>
              </a:lnSpc>
              <a:spcBef>
                <a:spcPts val="0"/>
              </a:spcBef>
              <a:spcAft>
                <a:spcPts val="0"/>
              </a:spcAft>
              <a:buClr>
                <a:srgbClr val="000000"/>
              </a:buClr>
              <a:buSzPts val="1100"/>
              <a:buNone/>
              <a:defRPr sz="1100">
                <a:solidFill>
                  <a:srgbClr val="000000"/>
                </a:solidFill>
              </a:defRPr>
            </a:lvl5pPr>
            <a:lvl6pPr lvl="5" rtl="0">
              <a:lnSpc>
                <a:spcPct val="100000"/>
              </a:lnSpc>
              <a:spcBef>
                <a:spcPts val="0"/>
              </a:spcBef>
              <a:spcAft>
                <a:spcPts val="0"/>
              </a:spcAft>
              <a:buClr>
                <a:srgbClr val="000000"/>
              </a:buClr>
              <a:buSzPts val="1100"/>
              <a:buNone/>
              <a:defRPr sz="1100">
                <a:solidFill>
                  <a:srgbClr val="000000"/>
                </a:solidFill>
              </a:defRPr>
            </a:lvl6pPr>
            <a:lvl7pPr lvl="6" rtl="0">
              <a:lnSpc>
                <a:spcPct val="100000"/>
              </a:lnSpc>
              <a:spcBef>
                <a:spcPts val="0"/>
              </a:spcBef>
              <a:spcAft>
                <a:spcPts val="0"/>
              </a:spcAft>
              <a:buClr>
                <a:srgbClr val="000000"/>
              </a:buClr>
              <a:buSzPts val="1100"/>
              <a:buNone/>
              <a:defRPr sz="1100">
                <a:solidFill>
                  <a:srgbClr val="000000"/>
                </a:solidFill>
              </a:defRPr>
            </a:lvl7pPr>
            <a:lvl8pPr lvl="7" rtl="0">
              <a:lnSpc>
                <a:spcPct val="100000"/>
              </a:lnSpc>
              <a:spcBef>
                <a:spcPts val="0"/>
              </a:spcBef>
              <a:spcAft>
                <a:spcPts val="0"/>
              </a:spcAft>
              <a:buClr>
                <a:srgbClr val="000000"/>
              </a:buClr>
              <a:buSzPts val="1100"/>
              <a:buNone/>
              <a:defRPr sz="1100">
                <a:solidFill>
                  <a:srgbClr val="000000"/>
                </a:solidFill>
              </a:defRPr>
            </a:lvl8pPr>
            <a:lvl9pPr lvl="8"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536" name="Google Shape;1536;p18"/>
          <p:cNvSpPr txBox="1">
            <a:spLocks noGrp="1"/>
          </p:cNvSpPr>
          <p:nvPr>
            <p:ph type="ctrTitle" idx="2"/>
          </p:nvPr>
        </p:nvSpPr>
        <p:spPr>
          <a:xfrm>
            <a:off x="1499616" y="1909634"/>
            <a:ext cx="2331600" cy="319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1537" name="Google Shape;1537;p18"/>
          <p:cNvSpPr txBox="1">
            <a:spLocks noGrp="1"/>
          </p:cNvSpPr>
          <p:nvPr>
            <p:ph type="subTitle" idx="3"/>
          </p:nvPr>
        </p:nvSpPr>
        <p:spPr>
          <a:xfrm>
            <a:off x="1499616" y="2228834"/>
            <a:ext cx="23316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None/>
              <a:defRPr sz="1400">
                <a:solidFill>
                  <a:schemeClr val="dk1"/>
                </a:solidFill>
              </a:defRPr>
            </a:lvl1pPr>
            <a:lvl2pPr lvl="1" rtl="0">
              <a:lnSpc>
                <a:spcPct val="100000"/>
              </a:lnSpc>
              <a:spcBef>
                <a:spcPts val="0"/>
              </a:spcBef>
              <a:spcAft>
                <a:spcPts val="0"/>
              </a:spcAft>
              <a:buClr>
                <a:srgbClr val="000000"/>
              </a:buClr>
              <a:buSzPts val="1100"/>
              <a:buNone/>
              <a:defRPr sz="1100">
                <a:solidFill>
                  <a:srgbClr val="000000"/>
                </a:solidFill>
              </a:defRPr>
            </a:lvl2pPr>
            <a:lvl3pPr lvl="2" rtl="0">
              <a:lnSpc>
                <a:spcPct val="100000"/>
              </a:lnSpc>
              <a:spcBef>
                <a:spcPts val="0"/>
              </a:spcBef>
              <a:spcAft>
                <a:spcPts val="0"/>
              </a:spcAft>
              <a:buClr>
                <a:srgbClr val="000000"/>
              </a:buClr>
              <a:buSzPts val="1100"/>
              <a:buNone/>
              <a:defRPr sz="1100">
                <a:solidFill>
                  <a:srgbClr val="000000"/>
                </a:solidFill>
              </a:defRPr>
            </a:lvl3pPr>
            <a:lvl4pPr lvl="3" rtl="0">
              <a:lnSpc>
                <a:spcPct val="100000"/>
              </a:lnSpc>
              <a:spcBef>
                <a:spcPts val="0"/>
              </a:spcBef>
              <a:spcAft>
                <a:spcPts val="0"/>
              </a:spcAft>
              <a:buClr>
                <a:srgbClr val="000000"/>
              </a:buClr>
              <a:buSzPts val="1100"/>
              <a:buNone/>
              <a:defRPr sz="1100">
                <a:solidFill>
                  <a:srgbClr val="000000"/>
                </a:solidFill>
              </a:defRPr>
            </a:lvl4pPr>
            <a:lvl5pPr lvl="4" rtl="0">
              <a:lnSpc>
                <a:spcPct val="100000"/>
              </a:lnSpc>
              <a:spcBef>
                <a:spcPts val="0"/>
              </a:spcBef>
              <a:spcAft>
                <a:spcPts val="0"/>
              </a:spcAft>
              <a:buClr>
                <a:srgbClr val="000000"/>
              </a:buClr>
              <a:buSzPts val="1100"/>
              <a:buNone/>
              <a:defRPr sz="1100">
                <a:solidFill>
                  <a:srgbClr val="000000"/>
                </a:solidFill>
              </a:defRPr>
            </a:lvl5pPr>
            <a:lvl6pPr lvl="5" rtl="0">
              <a:lnSpc>
                <a:spcPct val="100000"/>
              </a:lnSpc>
              <a:spcBef>
                <a:spcPts val="0"/>
              </a:spcBef>
              <a:spcAft>
                <a:spcPts val="0"/>
              </a:spcAft>
              <a:buClr>
                <a:srgbClr val="000000"/>
              </a:buClr>
              <a:buSzPts val="1100"/>
              <a:buNone/>
              <a:defRPr sz="1100">
                <a:solidFill>
                  <a:srgbClr val="000000"/>
                </a:solidFill>
              </a:defRPr>
            </a:lvl6pPr>
            <a:lvl7pPr lvl="6" rtl="0">
              <a:lnSpc>
                <a:spcPct val="100000"/>
              </a:lnSpc>
              <a:spcBef>
                <a:spcPts val="0"/>
              </a:spcBef>
              <a:spcAft>
                <a:spcPts val="0"/>
              </a:spcAft>
              <a:buClr>
                <a:srgbClr val="000000"/>
              </a:buClr>
              <a:buSzPts val="1100"/>
              <a:buNone/>
              <a:defRPr sz="1100">
                <a:solidFill>
                  <a:srgbClr val="000000"/>
                </a:solidFill>
              </a:defRPr>
            </a:lvl7pPr>
            <a:lvl8pPr lvl="7" rtl="0">
              <a:lnSpc>
                <a:spcPct val="100000"/>
              </a:lnSpc>
              <a:spcBef>
                <a:spcPts val="0"/>
              </a:spcBef>
              <a:spcAft>
                <a:spcPts val="0"/>
              </a:spcAft>
              <a:buClr>
                <a:srgbClr val="000000"/>
              </a:buClr>
              <a:buSzPts val="1100"/>
              <a:buNone/>
              <a:defRPr sz="1100">
                <a:solidFill>
                  <a:srgbClr val="000000"/>
                </a:solidFill>
              </a:defRPr>
            </a:lvl8pPr>
            <a:lvl9pPr lvl="8"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538" name="Google Shape;1538;p18"/>
          <p:cNvSpPr txBox="1">
            <a:spLocks noGrp="1"/>
          </p:cNvSpPr>
          <p:nvPr>
            <p:ph type="ctrTitle" idx="4"/>
          </p:nvPr>
        </p:nvSpPr>
        <p:spPr>
          <a:xfrm>
            <a:off x="1499616" y="2804284"/>
            <a:ext cx="2331600" cy="319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1539" name="Google Shape;1539;p18"/>
          <p:cNvSpPr txBox="1">
            <a:spLocks noGrp="1"/>
          </p:cNvSpPr>
          <p:nvPr>
            <p:ph type="subTitle" idx="5"/>
          </p:nvPr>
        </p:nvSpPr>
        <p:spPr>
          <a:xfrm>
            <a:off x="1499616" y="3123484"/>
            <a:ext cx="23316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None/>
              <a:defRPr sz="1400">
                <a:solidFill>
                  <a:schemeClr val="dk1"/>
                </a:solidFill>
              </a:defRPr>
            </a:lvl1pPr>
            <a:lvl2pPr lvl="1" rtl="0">
              <a:lnSpc>
                <a:spcPct val="100000"/>
              </a:lnSpc>
              <a:spcBef>
                <a:spcPts val="0"/>
              </a:spcBef>
              <a:spcAft>
                <a:spcPts val="0"/>
              </a:spcAft>
              <a:buClr>
                <a:srgbClr val="000000"/>
              </a:buClr>
              <a:buSzPts val="1100"/>
              <a:buNone/>
              <a:defRPr sz="1100">
                <a:solidFill>
                  <a:srgbClr val="000000"/>
                </a:solidFill>
              </a:defRPr>
            </a:lvl2pPr>
            <a:lvl3pPr lvl="2" rtl="0">
              <a:lnSpc>
                <a:spcPct val="100000"/>
              </a:lnSpc>
              <a:spcBef>
                <a:spcPts val="0"/>
              </a:spcBef>
              <a:spcAft>
                <a:spcPts val="0"/>
              </a:spcAft>
              <a:buClr>
                <a:srgbClr val="000000"/>
              </a:buClr>
              <a:buSzPts val="1100"/>
              <a:buNone/>
              <a:defRPr sz="1100">
                <a:solidFill>
                  <a:srgbClr val="000000"/>
                </a:solidFill>
              </a:defRPr>
            </a:lvl3pPr>
            <a:lvl4pPr lvl="3" rtl="0">
              <a:lnSpc>
                <a:spcPct val="100000"/>
              </a:lnSpc>
              <a:spcBef>
                <a:spcPts val="0"/>
              </a:spcBef>
              <a:spcAft>
                <a:spcPts val="0"/>
              </a:spcAft>
              <a:buClr>
                <a:srgbClr val="000000"/>
              </a:buClr>
              <a:buSzPts val="1100"/>
              <a:buNone/>
              <a:defRPr sz="1100">
                <a:solidFill>
                  <a:srgbClr val="000000"/>
                </a:solidFill>
              </a:defRPr>
            </a:lvl4pPr>
            <a:lvl5pPr lvl="4" rtl="0">
              <a:lnSpc>
                <a:spcPct val="100000"/>
              </a:lnSpc>
              <a:spcBef>
                <a:spcPts val="0"/>
              </a:spcBef>
              <a:spcAft>
                <a:spcPts val="0"/>
              </a:spcAft>
              <a:buClr>
                <a:srgbClr val="000000"/>
              </a:buClr>
              <a:buSzPts val="1100"/>
              <a:buNone/>
              <a:defRPr sz="1100">
                <a:solidFill>
                  <a:srgbClr val="000000"/>
                </a:solidFill>
              </a:defRPr>
            </a:lvl5pPr>
            <a:lvl6pPr lvl="5" rtl="0">
              <a:lnSpc>
                <a:spcPct val="100000"/>
              </a:lnSpc>
              <a:spcBef>
                <a:spcPts val="0"/>
              </a:spcBef>
              <a:spcAft>
                <a:spcPts val="0"/>
              </a:spcAft>
              <a:buClr>
                <a:srgbClr val="000000"/>
              </a:buClr>
              <a:buSzPts val="1100"/>
              <a:buNone/>
              <a:defRPr sz="1100">
                <a:solidFill>
                  <a:srgbClr val="000000"/>
                </a:solidFill>
              </a:defRPr>
            </a:lvl6pPr>
            <a:lvl7pPr lvl="6" rtl="0">
              <a:lnSpc>
                <a:spcPct val="100000"/>
              </a:lnSpc>
              <a:spcBef>
                <a:spcPts val="0"/>
              </a:spcBef>
              <a:spcAft>
                <a:spcPts val="0"/>
              </a:spcAft>
              <a:buClr>
                <a:srgbClr val="000000"/>
              </a:buClr>
              <a:buSzPts val="1100"/>
              <a:buNone/>
              <a:defRPr sz="1100">
                <a:solidFill>
                  <a:srgbClr val="000000"/>
                </a:solidFill>
              </a:defRPr>
            </a:lvl7pPr>
            <a:lvl8pPr lvl="7" rtl="0">
              <a:lnSpc>
                <a:spcPct val="100000"/>
              </a:lnSpc>
              <a:spcBef>
                <a:spcPts val="0"/>
              </a:spcBef>
              <a:spcAft>
                <a:spcPts val="0"/>
              </a:spcAft>
              <a:buClr>
                <a:srgbClr val="000000"/>
              </a:buClr>
              <a:buSzPts val="1100"/>
              <a:buNone/>
              <a:defRPr sz="1100">
                <a:solidFill>
                  <a:srgbClr val="000000"/>
                </a:solidFill>
              </a:defRPr>
            </a:lvl8pPr>
            <a:lvl9pPr lvl="8"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540" name="Google Shape;1540;p18"/>
          <p:cNvSpPr txBox="1">
            <a:spLocks noGrp="1"/>
          </p:cNvSpPr>
          <p:nvPr>
            <p:ph type="ctrTitle" idx="6"/>
          </p:nvPr>
        </p:nvSpPr>
        <p:spPr>
          <a:xfrm>
            <a:off x="1499616" y="3698934"/>
            <a:ext cx="2331600" cy="319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1541" name="Google Shape;1541;p18"/>
          <p:cNvSpPr txBox="1">
            <a:spLocks noGrp="1"/>
          </p:cNvSpPr>
          <p:nvPr>
            <p:ph type="subTitle" idx="7"/>
          </p:nvPr>
        </p:nvSpPr>
        <p:spPr>
          <a:xfrm>
            <a:off x="1499616" y="4018134"/>
            <a:ext cx="23316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None/>
              <a:defRPr sz="1400">
                <a:solidFill>
                  <a:schemeClr val="dk1"/>
                </a:solidFill>
              </a:defRPr>
            </a:lvl1pPr>
            <a:lvl2pPr lvl="1" rtl="0">
              <a:lnSpc>
                <a:spcPct val="100000"/>
              </a:lnSpc>
              <a:spcBef>
                <a:spcPts val="0"/>
              </a:spcBef>
              <a:spcAft>
                <a:spcPts val="0"/>
              </a:spcAft>
              <a:buClr>
                <a:srgbClr val="000000"/>
              </a:buClr>
              <a:buSzPts val="1100"/>
              <a:buNone/>
              <a:defRPr sz="1100">
                <a:solidFill>
                  <a:srgbClr val="000000"/>
                </a:solidFill>
              </a:defRPr>
            </a:lvl2pPr>
            <a:lvl3pPr lvl="2" rtl="0">
              <a:lnSpc>
                <a:spcPct val="100000"/>
              </a:lnSpc>
              <a:spcBef>
                <a:spcPts val="0"/>
              </a:spcBef>
              <a:spcAft>
                <a:spcPts val="0"/>
              </a:spcAft>
              <a:buClr>
                <a:srgbClr val="000000"/>
              </a:buClr>
              <a:buSzPts val="1100"/>
              <a:buNone/>
              <a:defRPr sz="1100">
                <a:solidFill>
                  <a:srgbClr val="000000"/>
                </a:solidFill>
              </a:defRPr>
            </a:lvl3pPr>
            <a:lvl4pPr lvl="3" rtl="0">
              <a:lnSpc>
                <a:spcPct val="100000"/>
              </a:lnSpc>
              <a:spcBef>
                <a:spcPts val="0"/>
              </a:spcBef>
              <a:spcAft>
                <a:spcPts val="0"/>
              </a:spcAft>
              <a:buClr>
                <a:srgbClr val="000000"/>
              </a:buClr>
              <a:buSzPts val="1100"/>
              <a:buNone/>
              <a:defRPr sz="1100">
                <a:solidFill>
                  <a:srgbClr val="000000"/>
                </a:solidFill>
              </a:defRPr>
            </a:lvl4pPr>
            <a:lvl5pPr lvl="4" rtl="0">
              <a:lnSpc>
                <a:spcPct val="100000"/>
              </a:lnSpc>
              <a:spcBef>
                <a:spcPts val="0"/>
              </a:spcBef>
              <a:spcAft>
                <a:spcPts val="0"/>
              </a:spcAft>
              <a:buClr>
                <a:srgbClr val="000000"/>
              </a:buClr>
              <a:buSzPts val="1100"/>
              <a:buNone/>
              <a:defRPr sz="1100">
                <a:solidFill>
                  <a:srgbClr val="000000"/>
                </a:solidFill>
              </a:defRPr>
            </a:lvl5pPr>
            <a:lvl6pPr lvl="5" rtl="0">
              <a:lnSpc>
                <a:spcPct val="100000"/>
              </a:lnSpc>
              <a:spcBef>
                <a:spcPts val="0"/>
              </a:spcBef>
              <a:spcAft>
                <a:spcPts val="0"/>
              </a:spcAft>
              <a:buClr>
                <a:srgbClr val="000000"/>
              </a:buClr>
              <a:buSzPts val="1100"/>
              <a:buNone/>
              <a:defRPr sz="1100">
                <a:solidFill>
                  <a:srgbClr val="000000"/>
                </a:solidFill>
              </a:defRPr>
            </a:lvl6pPr>
            <a:lvl7pPr lvl="6" rtl="0">
              <a:lnSpc>
                <a:spcPct val="100000"/>
              </a:lnSpc>
              <a:spcBef>
                <a:spcPts val="0"/>
              </a:spcBef>
              <a:spcAft>
                <a:spcPts val="0"/>
              </a:spcAft>
              <a:buClr>
                <a:srgbClr val="000000"/>
              </a:buClr>
              <a:buSzPts val="1100"/>
              <a:buNone/>
              <a:defRPr sz="1100">
                <a:solidFill>
                  <a:srgbClr val="000000"/>
                </a:solidFill>
              </a:defRPr>
            </a:lvl7pPr>
            <a:lvl8pPr lvl="7" rtl="0">
              <a:lnSpc>
                <a:spcPct val="100000"/>
              </a:lnSpc>
              <a:spcBef>
                <a:spcPts val="0"/>
              </a:spcBef>
              <a:spcAft>
                <a:spcPts val="0"/>
              </a:spcAft>
              <a:buClr>
                <a:srgbClr val="000000"/>
              </a:buClr>
              <a:buSzPts val="1100"/>
              <a:buNone/>
              <a:defRPr sz="1100">
                <a:solidFill>
                  <a:srgbClr val="000000"/>
                </a:solidFill>
              </a:defRPr>
            </a:lvl8pPr>
            <a:lvl9pPr lvl="8"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542" name="Google Shape;1542;p1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543" name="Google Shape;1543;p18"/>
          <p:cNvGrpSpPr/>
          <p:nvPr/>
        </p:nvGrpSpPr>
        <p:grpSpPr>
          <a:xfrm>
            <a:off x="4536048" y="-7285"/>
            <a:ext cx="6781559" cy="6151667"/>
            <a:chOff x="3133537" y="-308699"/>
            <a:chExt cx="6010422" cy="5452155"/>
          </a:xfrm>
        </p:grpSpPr>
        <p:sp>
          <p:nvSpPr>
            <p:cNvPr id="1544" name="Google Shape;1544;p1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18"/>
          <p:cNvSpPr/>
          <p:nvPr/>
        </p:nvSpPr>
        <p:spPr>
          <a:xfrm rot="10800000">
            <a:off x="-20" y="18"/>
            <a:ext cx="1162071" cy="660785"/>
          </a:xfrm>
          <a:custGeom>
            <a:avLst/>
            <a:gdLst/>
            <a:ahLst/>
            <a:cxnLst/>
            <a:rect l="l" t="t" r="r" b="b"/>
            <a:pathLst>
              <a:path w="116586" h="66294" extrusionOk="0">
                <a:moveTo>
                  <a:pt x="116586" y="0"/>
                </a:moveTo>
                <a:lnTo>
                  <a:pt x="0" y="66294"/>
                </a:lnTo>
                <a:lnTo>
                  <a:pt x="116586" y="66294"/>
                </a:lnTo>
                <a:close/>
              </a:path>
            </a:pathLst>
          </a:custGeom>
          <a:solidFill>
            <a:schemeClr val="accent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00"/>
        <p:cNvGrpSpPr/>
        <p:nvPr/>
      </p:nvGrpSpPr>
      <p:grpSpPr>
        <a:xfrm>
          <a:off x="0" y="0"/>
          <a:ext cx="0" cy="0"/>
          <a:chOff x="0" y="0"/>
          <a:chExt cx="0" cy="0"/>
        </a:xfrm>
      </p:grpSpPr>
      <p:grpSp>
        <p:nvGrpSpPr>
          <p:cNvPr id="1901" name="Google Shape;1901;p22"/>
          <p:cNvGrpSpPr/>
          <p:nvPr/>
        </p:nvGrpSpPr>
        <p:grpSpPr>
          <a:xfrm>
            <a:off x="-458461" y="-321271"/>
            <a:ext cx="10059175" cy="5791575"/>
            <a:chOff x="-458461" y="-321271"/>
            <a:chExt cx="10059175" cy="5791575"/>
          </a:xfrm>
        </p:grpSpPr>
        <p:grpSp>
          <p:nvGrpSpPr>
            <p:cNvPr id="1902" name="Google Shape;1902;p22"/>
            <p:cNvGrpSpPr/>
            <p:nvPr/>
          </p:nvGrpSpPr>
          <p:grpSpPr>
            <a:xfrm flipH="1">
              <a:off x="-458461" y="-245071"/>
              <a:ext cx="9830575" cy="5715375"/>
              <a:chOff x="-358925" y="-303650"/>
              <a:chExt cx="9830575" cy="5715375"/>
            </a:xfrm>
          </p:grpSpPr>
          <p:cxnSp>
            <p:nvCxnSpPr>
              <p:cNvPr id="1903" name="Google Shape;1903;p2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904" name="Google Shape;1904;p2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905" name="Google Shape;1905;p2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906" name="Google Shape;1906;p2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907" name="Google Shape;1907;p2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908" name="Google Shape;1908;p2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909" name="Google Shape;1909;p2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910" name="Google Shape;1910;p2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11" name="Google Shape;1911;p2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912" name="Google Shape;1912;p2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913" name="Google Shape;1913;p2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914" name="Google Shape;1914;p2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915" name="Google Shape;1915;p2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916" name="Google Shape;1916;p2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917" name="Google Shape;1917;p2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918" name="Google Shape;1918;p2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919" name="Google Shape;1919;p2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920" name="Google Shape;1920;p2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921" name="Google Shape;1921;p2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922" name="Google Shape;1922;p2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923" name="Google Shape;1923;p2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924" name="Google Shape;1924;p2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925" name="Google Shape;1925;p2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926" name="Google Shape;1926;p2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927" name="Google Shape;1927;p2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928" name="Google Shape;1928;p2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929" name="Google Shape;1929;p2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930" name="Google Shape;1930;p2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931" name="Google Shape;1931;p2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932" name="Google Shape;1932;p2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933" name="Google Shape;1933;p2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934" name="Google Shape;1934;p2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935" name="Google Shape;1935;p2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936" name="Google Shape;1936;p2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937" name="Google Shape;1937;p2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938" name="Google Shape;1938;p2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939" name="Google Shape;1939;p2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940" name="Google Shape;1940;p22"/>
            <p:cNvGrpSpPr/>
            <p:nvPr/>
          </p:nvGrpSpPr>
          <p:grpSpPr>
            <a:xfrm rot="10800000">
              <a:off x="-229861" y="-321271"/>
              <a:ext cx="9830575" cy="5715375"/>
              <a:chOff x="-358925" y="-303650"/>
              <a:chExt cx="9830575" cy="5715375"/>
            </a:xfrm>
          </p:grpSpPr>
          <p:cxnSp>
            <p:nvCxnSpPr>
              <p:cNvPr id="1941" name="Google Shape;1941;p2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942" name="Google Shape;1942;p2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943" name="Google Shape;1943;p2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944" name="Google Shape;1944;p2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945" name="Google Shape;1945;p2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946" name="Google Shape;1946;p2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947" name="Google Shape;1947;p2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948" name="Google Shape;1948;p2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49" name="Google Shape;1949;p2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950" name="Google Shape;1950;p2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951" name="Google Shape;1951;p2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952" name="Google Shape;1952;p2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953" name="Google Shape;1953;p2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954" name="Google Shape;1954;p2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955" name="Google Shape;1955;p2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956" name="Google Shape;1956;p2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957" name="Google Shape;1957;p2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958" name="Google Shape;1958;p2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959" name="Google Shape;1959;p2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960" name="Google Shape;1960;p2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961" name="Google Shape;1961;p2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962" name="Google Shape;1962;p2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963" name="Google Shape;1963;p2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964" name="Google Shape;1964;p2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965" name="Google Shape;1965;p2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966" name="Google Shape;1966;p2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967" name="Google Shape;1967;p2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968" name="Google Shape;1968;p2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969" name="Google Shape;1969;p2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970" name="Google Shape;1970;p2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971" name="Google Shape;1971;p2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972" name="Google Shape;1972;p2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973" name="Google Shape;1973;p2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974" name="Google Shape;1974;p2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975" name="Google Shape;1975;p2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976" name="Google Shape;1976;p2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977" name="Google Shape;1977;p2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978" name="Google Shape;1978;p22"/>
          <p:cNvGrpSpPr/>
          <p:nvPr/>
        </p:nvGrpSpPr>
        <p:grpSpPr>
          <a:xfrm flipH="1">
            <a:off x="-2299857" y="-2697840"/>
            <a:ext cx="4017967" cy="3644766"/>
            <a:chOff x="3166062" y="1034326"/>
            <a:chExt cx="6010422" cy="5452155"/>
          </a:xfrm>
        </p:grpSpPr>
        <p:sp>
          <p:nvSpPr>
            <p:cNvPr id="1979" name="Google Shape;1979;p22"/>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2"/>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1" name="Google Shape;1981;p22"/>
          <p:cNvGrpSpPr/>
          <p:nvPr/>
        </p:nvGrpSpPr>
        <p:grpSpPr>
          <a:xfrm>
            <a:off x="7540747" y="-598211"/>
            <a:ext cx="3863499" cy="3798516"/>
            <a:chOff x="3133537" y="-308699"/>
            <a:chExt cx="6010422" cy="5452155"/>
          </a:xfrm>
        </p:grpSpPr>
        <p:sp>
          <p:nvSpPr>
            <p:cNvPr id="1982" name="Google Shape;1982;p22"/>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2"/>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4" name="Google Shape;1984;p22"/>
          <p:cNvGrpSpPr/>
          <p:nvPr/>
        </p:nvGrpSpPr>
        <p:grpSpPr>
          <a:xfrm>
            <a:off x="7540741" y="371486"/>
            <a:ext cx="593164" cy="1161172"/>
            <a:chOff x="4921825" y="870250"/>
            <a:chExt cx="407925" cy="798550"/>
          </a:xfrm>
        </p:grpSpPr>
        <p:sp>
          <p:nvSpPr>
            <p:cNvPr id="1985" name="Google Shape;1985;p22"/>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2"/>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2"/>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2"/>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2"/>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2"/>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2"/>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2"/>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2"/>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2"/>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2"/>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2"/>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2"/>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2"/>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2"/>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2"/>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2"/>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2"/>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2"/>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2"/>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2"/>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2"/>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2"/>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2"/>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2"/>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2"/>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2"/>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2"/>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2"/>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2"/>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1">
  <p:cSld name="BLANK_1_1_1_1_1_1_1_1_1">
    <p:spTree>
      <p:nvGrpSpPr>
        <p:cNvPr id="1" name="Shape 2015"/>
        <p:cNvGrpSpPr/>
        <p:nvPr/>
      </p:nvGrpSpPr>
      <p:grpSpPr>
        <a:xfrm>
          <a:off x="0" y="0"/>
          <a:ext cx="0" cy="0"/>
          <a:chOff x="0" y="0"/>
          <a:chExt cx="0" cy="0"/>
        </a:xfrm>
      </p:grpSpPr>
      <p:grpSp>
        <p:nvGrpSpPr>
          <p:cNvPr id="2016" name="Google Shape;2016;p23"/>
          <p:cNvGrpSpPr/>
          <p:nvPr/>
        </p:nvGrpSpPr>
        <p:grpSpPr>
          <a:xfrm>
            <a:off x="-458461" y="-321271"/>
            <a:ext cx="10059175" cy="5791575"/>
            <a:chOff x="-458461" y="-321271"/>
            <a:chExt cx="10059175" cy="5791575"/>
          </a:xfrm>
        </p:grpSpPr>
        <p:grpSp>
          <p:nvGrpSpPr>
            <p:cNvPr id="2017" name="Google Shape;2017;p23"/>
            <p:cNvGrpSpPr/>
            <p:nvPr/>
          </p:nvGrpSpPr>
          <p:grpSpPr>
            <a:xfrm flipH="1">
              <a:off x="-458461" y="-245071"/>
              <a:ext cx="9830575" cy="5715375"/>
              <a:chOff x="-358925" y="-303650"/>
              <a:chExt cx="9830575" cy="5715375"/>
            </a:xfrm>
          </p:grpSpPr>
          <p:cxnSp>
            <p:nvCxnSpPr>
              <p:cNvPr id="2018" name="Google Shape;2018;p2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2019" name="Google Shape;2019;p2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2020" name="Google Shape;2020;p2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2021" name="Google Shape;2021;p2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2022" name="Google Shape;2022;p2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2023" name="Google Shape;2023;p2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2024" name="Google Shape;2024;p2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2025" name="Google Shape;2025;p2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2026" name="Google Shape;2026;p2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27" name="Google Shape;2027;p2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028" name="Google Shape;2028;p2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029" name="Google Shape;2029;p2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030" name="Google Shape;2030;p2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031" name="Google Shape;2031;p2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032" name="Google Shape;2032;p2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033" name="Google Shape;2033;p2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034" name="Google Shape;2034;p2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035" name="Google Shape;2035;p2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036" name="Google Shape;2036;p2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2037" name="Google Shape;2037;p2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2038" name="Google Shape;2038;p2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2039" name="Google Shape;2039;p2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2040" name="Google Shape;2040;p2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2041" name="Google Shape;2041;p2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2042" name="Google Shape;2042;p2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2043" name="Google Shape;2043;p2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2044" name="Google Shape;2044;p2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2045" name="Google Shape;2045;p2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2046" name="Google Shape;2046;p2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2047" name="Google Shape;2047;p2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2048" name="Google Shape;2048;p2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2049" name="Google Shape;2049;p2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2050" name="Google Shape;2050;p2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2051" name="Google Shape;2051;p2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2052" name="Google Shape;2052;p2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2053" name="Google Shape;2053;p2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2054" name="Google Shape;2054;p2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2055" name="Google Shape;2055;p23"/>
            <p:cNvGrpSpPr/>
            <p:nvPr/>
          </p:nvGrpSpPr>
          <p:grpSpPr>
            <a:xfrm rot="10800000">
              <a:off x="-229861" y="-321271"/>
              <a:ext cx="9830575" cy="5715375"/>
              <a:chOff x="-358925" y="-303650"/>
              <a:chExt cx="9830575" cy="5715375"/>
            </a:xfrm>
          </p:grpSpPr>
          <p:cxnSp>
            <p:nvCxnSpPr>
              <p:cNvPr id="2056" name="Google Shape;2056;p2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2057" name="Google Shape;2057;p2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2058" name="Google Shape;2058;p2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2059" name="Google Shape;2059;p2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2060" name="Google Shape;2060;p2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2061" name="Google Shape;2061;p2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2062" name="Google Shape;2062;p2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2063" name="Google Shape;2063;p2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2064" name="Google Shape;2064;p2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65" name="Google Shape;2065;p2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066" name="Google Shape;2066;p2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067" name="Google Shape;2067;p2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068" name="Google Shape;2068;p2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069" name="Google Shape;2069;p2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070" name="Google Shape;2070;p2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071" name="Google Shape;2071;p2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072" name="Google Shape;2072;p2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073" name="Google Shape;2073;p2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074" name="Google Shape;2074;p2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2075" name="Google Shape;2075;p2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2076" name="Google Shape;2076;p2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2077" name="Google Shape;2077;p2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2078" name="Google Shape;2078;p2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2079" name="Google Shape;2079;p2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2080" name="Google Shape;2080;p2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2081" name="Google Shape;2081;p2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2082" name="Google Shape;2082;p2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2083" name="Google Shape;2083;p2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2084" name="Google Shape;2084;p2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2085" name="Google Shape;2085;p2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2086" name="Google Shape;2086;p2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2087" name="Google Shape;2087;p2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2088" name="Google Shape;2088;p2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2089" name="Google Shape;2089;p2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2090" name="Google Shape;2090;p2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2091" name="Google Shape;2091;p2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2092" name="Google Shape;2092;p2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2093" name="Google Shape;2093;p23"/>
          <p:cNvSpPr/>
          <p:nvPr/>
        </p:nvSpPr>
        <p:spPr>
          <a:xfrm rot="10800000" flipH="1">
            <a:off x="7981930" y="18"/>
            <a:ext cx="1162071" cy="660785"/>
          </a:xfrm>
          <a:custGeom>
            <a:avLst/>
            <a:gdLst/>
            <a:ahLst/>
            <a:cxnLst/>
            <a:rect l="l" t="t" r="r" b="b"/>
            <a:pathLst>
              <a:path w="116586" h="66294" extrusionOk="0">
                <a:moveTo>
                  <a:pt x="116586" y="0"/>
                </a:moveTo>
                <a:lnTo>
                  <a:pt x="0" y="66294"/>
                </a:lnTo>
                <a:lnTo>
                  <a:pt x="116586" y="66294"/>
                </a:lnTo>
                <a:close/>
              </a:path>
            </a:pathLst>
          </a:custGeom>
          <a:solidFill>
            <a:schemeClr val="accent1"/>
          </a:solidFill>
          <a:ln>
            <a:noFill/>
          </a:ln>
        </p:spPr>
      </p:sp>
      <p:sp>
        <p:nvSpPr>
          <p:cNvPr id="2094" name="Google Shape;2094;p23"/>
          <p:cNvSpPr/>
          <p:nvPr/>
        </p:nvSpPr>
        <p:spPr>
          <a:xfrm flipH="1">
            <a:off x="-20" y="4482718"/>
            <a:ext cx="1162071" cy="660785"/>
          </a:xfrm>
          <a:custGeom>
            <a:avLst/>
            <a:gdLst/>
            <a:ahLst/>
            <a:cxnLst/>
            <a:rect l="l" t="t" r="r" b="b"/>
            <a:pathLst>
              <a:path w="116586" h="66294" extrusionOk="0">
                <a:moveTo>
                  <a:pt x="116586" y="0"/>
                </a:moveTo>
                <a:lnTo>
                  <a:pt x="0" y="66294"/>
                </a:lnTo>
                <a:lnTo>
                  <a:pt x="116586" y="66294"/>
                </a:lnTo>
                <a:close/>
              </a:path>
            </a:pathLst>
          </a:custGeom>
          <a:solidFill>
            <a:schemeClr val="l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grpSp>
        <p:nvGrpSpPr>
          <p:cNvPr id="92" name="Google Shape;92;p3"/>
          <p:cNvGrpSpPr/>
          <p:nvPr/>
        </p:nvGrpSpPr>
        <p:grpSpPr>
          <a:xfrm>
            <a:off x="-458461" y="-321271"/>
            <a:ext cx="10059175" cy="5791575"/>
            <a:chOff x="-458461" y="-321271"/>
            <a:chExt cx="10059175" cy="5791575"/>
          </a:xfrm>
        </p:grpSpPr>
        <p:grpSp>
          <p:nvGrpSpPr>
            <p:cNvPr id="93" name="Google Shape;93;p3"/>
            <p:cNvGrpSpPr/>
            <p:nvPr/>
          </p:nvGrpSpPr>
          <p:grpSpPr>
            <a:xfrm flipH="1">
              <a:off x="-458461" y="-245071"/>
              <a:ext cx="9830575" cy="5715375"/>
              <a:chOff x="-358925" y="-303650"/>
              <a:chExt cx="9830575" cy="5715375"/>
            </a:xfrm>
          </p:grpSpPr>
          <p:cxnSp>
            <p:nvCxnSpPr>
              <p:cNvPr id="94" name="Google Shape;94;p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5" name="Google Shape;95;p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6" name="Google Shape;96;p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7" name="Google Shape;97;p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8" name="Google Shape;98;p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03" name="Google Shape;103;p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04" name="Google Shape;104;p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05" name="Google Shape;105;p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06" name="Google Shape;106;p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07" name="Google Shape;107;p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08" name="Google Shape;108;p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09" name="Google Shape;109;p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10" name="Google Shape;110;p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11" name="Google Shape;111;p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13" name="Google Shape;113;p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14" name="Google Shape;114;p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15" name="Google Shape;115;p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16" name="Google Shape;116;p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18" name="Google Shape;118;p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19" name="Google Shape;119;p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20" name="Google Shape;120;p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25" name="Google Shape;125;p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26" name="Google Shape;126;p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27" name="Google Shape;127;p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28" name="Google Shape;128;p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29" name="Google Shape;129;p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30" name="Google Shape;130;p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31" name="Google Shape;131;p3"/>
            <p:cNvGrpSpPr/>
            <p:nvPr/>
          </p:nvGrpSpPr>
          <p:grpSpPr>
            <a:xfrm rot="10800000">
              <a:off x="-229861" y="-321271"/>
              <a:ext cx="9830575" cy="5715375"/>
              <a:chOff x="-358925" y="-303650"/>
              <a:chExt cx="9830575" cy="5715375"/>
            </a:xfrm>
          </p:grpSpPr>
          <p:cxnSp>
            <p:nvCxnSpPr>
              <p:cNvPr id="132" name="Google Shape;132;p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33" name="Google Shape;133;p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34" name="Google Shape;134;p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35" name="Google Shape;135;p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36" name="Google Shape;136;p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37" name="Google Shape;137;p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38" name="Google Shape;138;p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39" name="Google Shape;139;p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40" name="Google Shape;140;p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41" name="Google Shape;141;p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42" name="Google Shape;142;p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43" name="Google Shape;143;p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44" name="Google Shape;144;p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45" name="Google Shape;145;p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46" name="Google Shape;146;p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47" name="Google Shape;147;p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48" name="Google Shape;148;p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49" name="Google Shape;149;p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50" name="Google Shape;150;p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51" name="Google Shape;151;p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52" name="Google Shape;152;p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53" name="Google Shape;153;p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54" name="Google Shape;154;p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55" name="Google Shape;155;p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56" name="Google Shape;156;p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57" name="Google Shape;157;p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62" name="Google Shape;162;p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63" name="Google Shape;163;p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64" name="Google Shape;164;p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65" name="Google Shape;165;p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66" name="Google Shape;166;p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67" name="Google Shape;167;p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68" name="Google Shape;168;p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69" name="Google Shape;169;p3"/>
          <p:cNvSpPr txBox="1">
            <a:spLocks noGrp="1"/>
          </p:cNvSpPr>
          <p:nvPr>
            <p:ph type="title"/>
          </p:nvPr>
        </p:nvSpPr>
        <p:spPr>
          <a:xfrm>
            <a:off x="717600" y="2352150"/>
            <a:ext cx="4017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0" name="Google Shape;170;p3"/>
          <p:cNvSpPr txBox="1">
            <a:spLocks noGrp="1"/>
          </p:cNvSpPr>
          <p:nvPr>
            <p:ph type="title" idx="2" hasCustomPrompt="1"/>
          </p:nvPr>
        </p:nvSpPr>
        <p:spPr>
          <a:xfrm>
            <a:off x="717600" y="1528000"/>
            <a:ext cx="1535400" cy="658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1" name="Google Shape;171;p3"/>
          <p:cNvSpPr txBox="1">
            <a:spLocks noGrp="1"/>
          </p:cNvSpPr>
          <p:nvPr>
            <p:ph type="subTitle" idx="1"/>
          </p:nvPr>
        </p:nvSpPr>
        <p:spPr>
          <a:xfrm>
            <a:off x="715100" y="3193950"/>
            <a:ext cx="4017900" cy="42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2" name="Google Shape;172;p3"/>
          <p:cNvGrpSpPr/>
          <p:nvPr/>
        </p:nvGrpSpPr>
        <p:grpSpPr>
          <a:xfrm flipH="1">
            <a:off x="-2208532" y="-1825065"/>
            <a:ext cx="4017967" cy="3644766"/>
            <a:chOff x="3166062" y="1034326"/>
            <a:chExt cx="6010422" cy="5452155"/>
          </a:xfrm>
        </p:grpSpPr>
        <p:sp>
          <p:nvSpPr>
            <p:cNvPr id="173" name="Google Shape;173;p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3"/>
          <p:cNvGrpSpPr/>
          <p:nvPr/>
        </p:nvGrpSpPr>
        <p:grpSpPr>
          <a:xfrm>
            <a:off x="4497249" y="804357"/>
            <a:ext cx="5111263" cy="4704119"/>
            <a:chOff x="3133537" y="-308699"/>
            <a:chExt cx="6010422" cy="5452155"/>
          </a:xfrm>
        </p:grpSpPr>
        <p:sp>
          <p:nvSpPr>
            <p:cNvPr id="176" name="Google Shape;176;p3"/>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8"/>
        <p:cNvGrpSpPr/>
        <p:nvPr/>
      </p:nvGrpSpPr>
      <p:grpSpPr>
        <a:xfrm>
          <a:off x="0" y="0"/>
          <a:ext cx="0" cy="0"/>
          <a:chOff x="0" y="0"/>
          <a:chExt cx="0" cy="0"/>
        </a:xfrm>
      </p:grpSpPr>
      <p:grpSp>
        <p:nvGrpSpPr>
          <p:cNvPr id="179" name="Google Shape;179;p4"/>
          <p:cNvGrpSpPr/>
          <p:nvPr/>
        </p:nvGrpSpPr>
        <p:grpSpPr>
          <a:xfrm>
            <a:off x="-458461" y="-321271"/>
            <a:ext cx="10059175" cy="5791575"/>
            <a:chOff x="-458461" y="-321271"/>
            <a:chExt cx="10059175" cy="5791575"/>
          </a:xfrm>
        </p:grpSpPr>
        <p:grpSp>
          <p:nvGrpSpPr>
            <p:cNvPr id="180" name="Google Shape;180;p4"/>
            <p:cNvGrpSpPr/>
            <p:nvPr/>
          </p:nvGrpSpPr>
          <p:grpSpPr>
            <a:xfrm flipH="1">
              <a:off x="-458461" y="-245071"/>
              <a:ext cx="9830575" cy="5715375"/>
              <a:chOff x="-358925" y="-303650"/>
              <a:chExt cx="9830575" cy="5715375"/>
            </a:xfrm>
          </p:grpSpPr>
          <p:cxnSp>
            <p:nvCxnSpPr>
              <p:cNvPr id="181" name="Google Shape;181;p4"/>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82" name="Google Shape;182;p4"/>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83" name="Google Shape;183;p4"/>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84" name="Google Shape;184;p4"/>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4"/>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4"/>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4"/>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4"/>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4"/>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4"/>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4"/>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4"/>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4"/>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94" name="Google Shape;194;p4"/>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95" name="Google Shape;195;p4"/>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96" name="Google Shape;196;p4"/>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97" name="Google Shape;197;p4"/>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98" name="Google Shape;198;p4"/>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99" name="Google Shape;199;p4"/>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200" name="Google Shape;200;p4"/>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201" name="Google Shape;201;p4"/>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202" name="Google Shape;202;p4"/>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203" name="Google Shape;203;p4"/>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204" name="Google Shape;204;p4"/>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205" name="Google Shape;205;p4"/>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206" name="Google Shape;206;p4"/>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207" name="Google Shape;207;p4"/>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208" name="Google Shape;208;p4"/>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209" name="Google Shape;209;p4"/>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210" name="Google Shape;210;p4"/>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211" name="Google Shape;211;p4"/>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212" name="Google Shape;212;p4"/>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4"/>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214" name="Google Shape;214;p4"/>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215" name="Google Shape;215;p4"/>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216" name="Google Shape;216;p4"/>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217" name="Google Shape;217;p4"/>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218" name="Google Shape;218;p4"/>
            <p:cNvGrpSpPr/>
            <p:nvPr/>
          </p:nvGrpSpPr>
          <p:grpSpPr>
            <a:xfrm rot="10800000">
              <a:off x="-229861" y="-321271"/>
              <a:ext cx="9830575" cy="5715375"/>
              <a:chOff x="-358925" y="-303650"/>
              <a:chExt cx="9830575" cy="5715375"/>
            </a:xfrm>
          </p:grpSpPr>
          <p:cxnSp>
            <p:nvCxnSpPr>
              <p:cNvPr id="219" name="Google Shape;219;p4"/>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220" name="Google Shape;220;p4"/>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221" name="Google Shape;221;p4"/>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222" name="Google Shape;222;p4"/>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223" name="Google Shape;223;p4"/>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224" name="Google Shape;224;p4"/>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4"/>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4"/>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4"/>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4"/>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4"/>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4"/>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4"/>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4"/>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4"/>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34" name="Google Shape;234;p4"/>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35" name="Google Shape;235;p4"/>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36" name="Google Shape;236;p4"/>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37" name="Google Shape;237;p4"/>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238" name="Google Shape;238;p4"/>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239" name="Google Shape;239;p4"/>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240" name="Google Shape;240;p4"/>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241" name="Google Shape;241;p4"/>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242" name="Google Shape;242;p4"/>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243" name="Google Shape;243;p4"/>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244" name="Google Shape;244;p4"/>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245" name="Google Shape;245;p4"/>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246" name="Google Shape;246;p4"/>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247" name="Google Shape;247;p4"/>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248" name="Google Shape;248;p4"/>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249" name="Google Shape;249;p4"/>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250" name="Google Shape;250;p4"/>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251" name="Google Shape;251;p4"/>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4"/>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253" name="Google Shape;253;p4"/>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254" name="Google Shape;254;p4"/>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255" name="Google Shape;255;p4"/>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256" name="Google Shape;25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7" name="Google Shape;257;p4"/>
          <p:cNvSpPr txBox="1">
            <a:spLocks noGrp="1"/>
          </p:cNvSpPr>
          <p:nvPr>
            <p:ph type="body" idx="1"/>
          </p:nvPr>
        </p:nvSpPr>
        <p:spPr>
          <a:xfrm>
            <a:off x="720000" y="1152475"/>
            <a:ext cx="7704000" cy="679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258" name="Google Shape;258;p4"/>
          <p:cNvGrpSpPr/>
          <p:nvPr/>
        </p:nvGrpSpPr>
        <p:grpSpPr>
          <a:xfrm>
            <a:off x="8148972" y="-1637511"/>
            <a:ext cx="3863499" cy="3798516"/>
            <a:chOff x="3133537" y="-308699"/>
            <a:chExt cx="6010422" cy="5452155"/>
          </a:xfrm>
        </p:grpSpPr>
        <p:sp>
          <p:nvSpPr>
            <p:cNvPr id="259" name="Google Shape;259;p4"/>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4"/>
          <p:cNvGrpSpPr/>
          <p:nvPr/>
        </p:nvGrpSpPr>
        <p:grpSpPr>
          <a:xfrm>
            <a:off x="7726703" y="-626164"/>
            <a:ext cx="593164" cy="1161172"/>
            <a:chOff x="4921825" y="870250"/>
            <a:chExt cx="407925" cy="798550"/>
          </a:xfrm>
        </p:grpSpPr>
        <p:sp>
          <p:nvSpPr>
            <p:cNvPr id="262" name="Google Shape;262;p4"/>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4"/>
          <p:cNvGrpSpPr/>
          <p:nvPr/>
        </p:nvGrpSpPr>
        <p:grpSpPr>
          <a:xfrm flipH="1">
            <a:off x="-2299857" y="-2697840"/>
            <a:ext cx="4017967" cy="3644766"/>
            <a:chOff x="3166062" y="1034326"/>
            <a:chExt cx="6010422" cy="5452155"/>
          </a:xfrm>
        </p:grpSpPr>
        <p:sp>
          <p:nvSpPr>
            <p:cNvPr id="293" name="Google Shape;293;p4"/>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4"/>
        <p:cNvGrpSpPr/>
        <p:nvPr/>
      </p:nvGrpSpPr>
      <p:grpSpPr>
        <a:xfrm>
          <a:off x="0" y="0"/>
          <a:ext cx="0" cy="0"/>
          <a:chOff x="0" y="0"/>
          <a:chExt cx="0" cy="0"/>
        </a:xfrm>
      </p:grpSpPr>
      <p:grpSp>
        <p:nvGrpSpPr>
          <p:cNvPr id="445" name="Google Shape;445;p6"/>
          <p:cNvGrpSpPr/>
          <p:nvPr/>
        </p:nvGrpSpPr>
        <p:grpSpPr>
          <a:xfrm>
            <a:off x="-458461" y="-321271"/>
            <a:ext cx="10059175" cy="5791575"/>
            <a:chOff x="-458461" y="-321271"/>
            <a:chExt cx="10059175" cy="5791575"/>
          </a:xfrm>
        </p:grpSpPr>
        <p:grpSp>
          <p:nvGrpSpPr>
            <p:cNvPr id="446" name="Google Shape;446;p6"/>
            <p:cNvGrpSpPr/>
            <p:nvPr/>
          </p:nvGrpSpPr>
          <p:grpSpPr>
            <a:xfrm flipH="1">
              <a:off x="-458461" y="-245071"/>
              <a:ext cx="9830575" cy="5715375"/>
              <a:chOff x="-358925" y="-303650"/>
              <a:chExt cx="9830575" cy="5715375"/>
            </a:xfrm>
          </p:grpSpPr>
          <p:cxnSp>
            <p:nvCxnSpPr>
              <p:cNvPr id="447" name="Google Shape;447;p6"/>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448" name="Google Shape;448;p6"/>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449" name="Google Shape;449;p6"/>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450" name="Google Shape;450;p6"/>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451" name="Google Shape;451;p6"/>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452" name="Google Shape;452;p6"/>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453" name="Google Shape;453;p6"/>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454" name="Google Shape;454;p6"/>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455" name="Google Shape;455;p6"/>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6"/>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6"/>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6"/>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6"/>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460" name="Google Shape;460;p6"/>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461" name="Google Shape;461;p6"/>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462" name="Google Shape;462;p6"/>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463" name="Google Shape;463;p6"/>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464" name="Google Shape;464;p6"/>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465" name="Google Shape;465;p6"/>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466" name="Google Shape;466;p6"/>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467" name="Google Shape;467;p6"/>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468" name="Google Shape;468;p6"/>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469" name="Google Shape;469;p6"/>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470" name="Google Shape;470;p6"/>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471" name="Google Shape;471;p6"/>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472" name="Google Shape;472;p6"/>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473" name="Google Shape;473;p6"/>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474" name="Google Shape;474;p6"/>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475" name="Google Shape;475;p6"/>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476" name="Google Shape;476;p6"/>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477" name="Google Shape;477;p6"/>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478" name="Google Shape;478;p6"/>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479" name="Google Shape;479;p6"/>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480" name="Google Shape;480;p6"/>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481" name="Google Shape;481;p6"/>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482" name="Google Shape;482;p6"/>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483" name="Google Shape;483;p6"/>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484" name="Google Shape;484;p6"/>
            <p:cNvGrpSpPr/>
            <p:nvPr/>
          </p:nvGrpSpPr>
          <p:grpSpPr>
            <a:xfrm rot="10800000">
              <a:off x="-229861" y="-321271"/>
              <a:ext cx="9830575" cy="5715375"/>
              <a:chOff x="-358925" y="-303650"/>
              <a:chExt cx="9830575" cy="5715375"/>
            </a:xfrm>
          </p:grpSpPr>
          <p:cxnSp>
            <p:nvCxnSpPr>
              <p:cNvPr id="485" name="Google Shape;485;p6"/>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486" name="Google Shape;486;p6"/>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487" name="Google Shape;487;p6"/>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488" name="Google Shape;488;p6"/>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489" name="Google Shape;489;p6"/>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490" name="Google Shape;490;p6"/>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491" name="Google Shape;491;p6"/>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6"/>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6"/>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6"/>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6"/>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496" name="Google Shape;496;p6"/>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497" name="Google Shape;497;p6"/>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498" name="Google Shape;498;p6"/>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499" name="Google Shape;499;p6"/>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500" name="Google Shape;500;p6"/>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501" name="Google Shape;501;p6"/>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502" name="Google Shape;502;p6"/>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503" name="Google Shape;503;p6"/>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504" name="Google Shape;504;p6"/>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505" name="Google Shape;505;p6"/>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506" name="Google Shape;506;p6"/>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507" name="Google Shape;507;p6"/>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508" name="Google Shape;508;p6"/>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509" name="Google Shape;509;p6"/>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510" name="Google Shape;510;p6"/>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511" name="Google Shape;511;p6"/>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512" name="Google Shape;512;p6"/>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513" name="Google Shape;513;p6"/>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514" name="Google Shape;514;p6"/>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515" name="Google Shape;515;p6"/>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516" name="Google Shape;516;p6"/>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517" name="Google Shape;517;p6"/>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518" name="Google Shape;518;p6"/>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519" name="Google Shape;519;p6"/>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520" name="Google Shape;520;p6"/>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521" name="Google Shape;521;p6"/>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522" name="Google Shape;522;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5"/>
        <p:cNvGrpSpPr/>
        <p:nvPr/>
      </p:nvGrpSpPr>
      <p:grpSpPr>
        <a:xfrm>
          <a:off x="0" y="0"/>
          <a:ext cx="0" cy="0"/>
          <a:chOff x="0" y="0"/>
          <a:chExt cx="0" cy="0"/>
        </a:xfrm>
      </p:grpSpPr>
      <p:grpSp>
        <p:nvGrpSpPr>
          <p:cNvPr id="636" name="Google Shape;636;p8"/>
          <p:cNvGrpSpPr/>
          <p:nvPr/>
        </p:nvGrpSpPr>
        <p:grpSpPr>
          <a:xfrm>
            <a:off x="-458461" y="-321271"/>
            <a:ext cx="10059175" cy="5791575"/>
            <a:chOff x="-458461" y="-321271"/>
            <a:chExt cx="10059175" cy="5791575"/>
          </a:xfrm>
        </p:grpSpPr>
        <p:grpSp>
          <p:nvGrpSpPr>
            <p:cNvPr id="637" name="Google Shape;637;p8"/>
            <p:cNvGrpSpPr/>
            <p:nvPr/>
          </p:nvGrpSpPr>
          <p:grpSpPr>
            <a:xfrm flipH="1">
              <a:off x="-458461" y="-245071"/>
              <a:ext cx="9830575" cy="5715375"/>
              <a:chOff x="-358925" y="-303650"/>
              <a:chExt cx="9830575" cy="5715375"/>
            </a:xfrm>
          </p:grpSpPr>
          <p:cxnSp>
            <p:nvCxnSpPr>
              <p:cNvPr id="638" name="Google Shape;638;p8"/>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639" name="Google Shape;639;p8"/>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640" name="Google Shape;640;p8"/>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641" name="Google Shape;641;p8"/>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642" name="Google Shape;642;p8"/>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643" name="Google Shape;643;p8"/>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644" name="Google Shape;644;p8"/>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8"/>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8"/>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8"/>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8"/>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649" name="Google Shape;649;p8"/>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650" name="Google Shape;650;p8"/>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651" name="Google Shape;651;p8"/>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652" name="Google Shape;652;p8"/>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653" name="Google Shape;653;p8"/>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654" name="Google Shape;654;p8"/>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655" name="Google Shape;655;p8"/>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656" name="Google Shape;656;p8"/>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657" name="Google Shape;657;p8"/>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658" name="Google Shape;658;p8"/>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659" name="Google Shape;659;p8"/>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660" name="Google Shape;660;p8"/>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661" name="Google Shape;661;p8"/>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662" name="Google Shape;662;p8"/>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663" name="Google Shape;663;p8"/>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664" name="Google Shape;664;p8"/>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665" name="Google Shape;665;p8"/>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666" name="Google Shape;666;p8"/>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667" name="Google Shape;667;p8"/>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668" name="Google Shape;668;p8"/>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669" name="Google Shape;669;p8"/>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670" name="Google Shape;670;p8"/>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671" name="Google Shape;671;p8"/>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672" name="Google Shape;672;p8"/>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673" name="Google Shape;673;p8"/>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674" name="Google Shape;674;p8"/>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675" name="Google Shape;675;p8"/>
            <p:cNvGrpSpPr/>
            <p:nvPr/>
          </p:nvGrpSpPr>
          <p:grpSpPr>
            <a:xfrm rot="10800000">
              <a:off x="-229861" y="-321271"/>
              <a:ext cx="9830575" cy="5715375"/>
              <a:chOff x="-358925" y="-303650"/>
              <a:chExt cx="9830575" cy="5715375"/>
            </a:xfrm>
          </p:grpSpPr>
          <p:cxnSp>
            <p:nvCxnSpPr>
              <p:cNvPr id="676" name="Google Shape;676;p8"/>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677" name="Google Shape;677;p8"/>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678" name="Google Shape;678;p8"/>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679" name="Google Shape;679;p8"/>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8"/>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8"/>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8"/>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8"/>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8"/>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8"/>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8"/>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8"/>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8"/>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8"/>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8"/>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8"/>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8"/>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8"/>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694" name="Google Shape;694;p8"/>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695" name="Google Shape;695;p8"/>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696" name="Google Shape;696;p8"/>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697" name="Google Shape;697;p8"/>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698" name="Google Shape;698;p8"/>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699" name="Google Shape;699;p8"/>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8"/>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701" name="Google Shape;701;p8"/>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702" name="Google Shape;702;p8"/>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703" name="Google Shape;703;p8"/>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704" name="Google Shape;704;p8"/>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705" name="Google Shape;705;p8"/>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706" name="Google Shape;706;p8"/>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707" name="Google Shape;707;p8"/>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708" name="Google Shape;708;p8"/>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709" name="Google Shape;709;p8"/>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710" name="Google Shape;710;p8"/>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711" name="Google Shape;711;p8"/>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712" name="Google Shape;712;p8"/>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713" name="Google Shape;713;p8"/>
          <p:cNvSpPr txBox="1">
            <a:spLocks noGrp="1"/>
          </p:cNvSpPr>
          <p:nvPr>
            <p:ph type="title"/>
          </p:nvPr>
        </p:nvSpPr>
        <p:spPr>
          <a:xfrm>
            <a:off x="715100" y="1307100"/>
            <a:ext cx="6125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8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714" name="Google Shape;714;p8"/>
          <p:cNvGrpSpPr/>
          <p:nvPr/>
        </p:nvGrpSpPr>
        <p:grpSpPr>
          <a:xfrm>
            <a:off x="5735399" y="581245"/>
            <a:ext cx="5111263" cy="4704119"/>
            <a:chOff x="3133537" y="-308699"/>
            <a:chExt cx="6010422" cy="5452155"/>
          </a:xfrm>
        </p:grpSpPr>
        <p:sp>
          <p:nvSpPr>
            <p:cNvPr id="715" name="Google Shape;715;p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17"/>
        <p:cNvGrpSpPr/>
        <p:nvPr/>
      </p:nvGrpSpPr>
      <p:grpSpPr>
        <a:xfrm>
          <a:off x="0" y="0"/>
          <a:ext cx="0" cy="0"/>
          <a:chOff x="0" y="0"/>
          <a:chExt cx="0" cy="0"/>
        </a:xfrm>
      </p:grpSpPr>
      <p:grpSp>
        <p:nvGrpSpPr>
          <p:cNvPr id="718" name="Google Shape;718;p9"/>
          <p:cNvGrpSpPr/>
          <p:nvPr/>
        </p:nvGrpSpPr>
        <p:grpSpPr>
          <a:xfrm>
            <a:off x="-458461" y="-321271"/>
            <a:ext cx="10059175" cy="5791575"/>
            <a:chOff x="-458461" y="-321271"/>
            <a:chExt cx="10059175" cy="5791575"/>
          </a:xfrm>
        </p:grpSpPr>
        <p:grpSp>
          <p:nvGrpSpPr>
            <p:cNvPr id="719" name="Google Shape;719;p9"/>
            <p:cNvGrpSpPr/>
            <p:nvPr/>
          </p:nvGrpSpPr>
          <p:grpSpPr>
            <a:xfrm flipH="1">
              <a:off x="-458461" y="-245071"/>
              <a:ext cx="9830575" cy="5715375"/>
              <a:chOff x="-358925" y="-303650"/>
              <a:chExt cx="9830575" cy="5715375"/>
            </a:xfrm>
          </p:grpSpPr>
          <p:cxnSp>
            <p:nvCxnSpPr>
              <p:cNvPr id="720" name="Google Shape;720;p9"/>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721" name="Google Shape;721;p9"/>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722" name="Google Shape;722;p9"/>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723" name="Google Shape;723;p9"/>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724" name="Google Shape;724;p9"/>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725" name="Google Shape;725;p9"/>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726" name="Google Shape;726;p9"/>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727" name="Google Shape;727;p9"/>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728" name="Google Shape;728;p9"/>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729" name="Google Shape;729;p9"/>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730" name="Google Shape;730;p9"/>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731" name="Google Shape;731;p9"/>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732" name="Google Shape;732;p9"/>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733" name="Google Shape;733;p9"/>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734" name="Google Shape;734;p9"/>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735" name="Google Shape;735;p9"/>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736" name="Google Shape;736;p9"/>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737" name="Google Shape;737;p9"/>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738" name="Google Shape;738;p9"/>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739" name="Google Shape;739;p9"/>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740" name="Google Shape;740;p9"/>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741" name="Google Shape;741;p9"/>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742" name="Google Shape;742;p9"/>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743" name="Google Shape;743;p9"/>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744" name="Google Shape;744;p9"/>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745" name="Google Shape;745;p9"/>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746" name="Google Shape;746;p9"/>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747" name="Google Shape;747;p9"/>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748" name="Google Shape;748;p9"/>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749" name="Google Shape;749;p9"/>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750" name="Google Shape;750;p9"/>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751" name="Google Shape;751;p9"/>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752" name="Google Shape;752;p9"/>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753" name="Google Shape;753;p9"/>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754" name="Google Shape;754;p9"/>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755" name="Google Shape;755;p9"/>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756" name="Google Shape;756;p9"/>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757" name="Google Shape;757;p9"/>
            <p:cNvGrpSpPr/>
            <p:nvPr/>
          </p:nvGrpSpPr>
          <p:grpSpPr>
            <a:xfrm rot="10800000">
              <a:off x="-229861" y="-321271"/>
              <a:ext cx="9830575" cy="5715375"/>
              <a:chOff x="-358925" y="-303650"/>
              <a:chExt cx="9830575" cy="5715375"/>
            </a:xfrm>
          </p:grpSpPr>
          <p:cxnSp>
            <p:nvCxnSpPr>
              <p:cNvPr id="758" name="Google Shape;758;p9"/>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759" name="Google Shape;759;p9"/>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760" name="Google Shape;760;p9"/>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761" name="Google Shape;761;p9"/>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762" name="Google Shape;762;p9"/>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763" name="Google Shape;763;p9"/>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764" name="Google Shape;764;p9"/>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765" name="Google Shape;765;p9"/>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766" name="Google Shape;766;p9"/>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767" name="Google Shape;767;p9"/>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768" name="Google Shape;768;p9"/>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769" name="Google Shape;769;p9"/>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770" name="Google Shape;770;p9"/>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771" name="Google Shape;771;p9"/>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772" name="Google Shape;772;p9"/>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773" name="Google Shape;773;p9"/>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774" name="Google Shape;774;p9"/>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775" name="Google Shape;775;p9"/>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776" name="Google Shape;776;p9"/>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777" name="Google Shape;777;p9"/>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778" name="Google Shape;778;p9"/>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779" name="Google Shape;779;p9"/>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780" name="Google Shape;780;p9"/>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781" name="Google Shape;781;p9"/>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782" name="Google Shape;782;p9"/>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783" name="Google Shape;783;p9"/>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784" name="Google Shape;784;p9"/>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785" name="Google Shape;785;p9"/>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786" name="Google Shape;786;p9"/>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787" name="Google Shape;787;p9"/>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788" name="Google Shape;788;p9"/>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789" name="Google Shape;789;p9"/>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790" name="Google Shape;790;p9"/>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791" name="Google Shape;791;p9"/>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792" name="Google Shape;792;p9"/>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793" name="Google Shape;793;p9"/>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794" name="Google Shape;794;p9"/>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795" name="Google Shape;795;p9"/>
          <p:cNvSpPr txBox="1">
            <a:spLocks noGrp="1"/>
          </p:cNvSpPr>
          <p:nvPr>
            <p:ph type="title"/>
          </p:nvPr>
        </p:nvSpPr>
        <p:spPr>
          <a:xfrm>
            <a:off x="3369100" y="1420725"/>
            <a:ext cx="5059800" cy="142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9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96" name="Google Shape;796;p9"/>
          <p:cNvSpPr txBox="1">
            <a:spLocks noGrp="1"/>
          </p:cNvSpPr>
          <p:nvPr>
            <p:ph type="subTitle" idx="1"/>
          </p:nvPr>
        </p:nvSpPr>
        <p:spPr>
          <a:xfrm>
            <a:off x="3369100" y="3036375"/>
            <a:ext cx="5059800" cy="68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rgbClr val="666666"/>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97" name="Google Shape;797;p9"/>
          <p:cNvGrpSpPr/>
          <p:nvPr/>
        </p:nvGrpSpPr>
        <p:grpSpPr>
          <a:xfrm flipH="1">
            <a:off x="-2547989" y="60894"/>
            <a:ext cx="5703890" cy="5174095"/>
            <a:chOff x="3166062" y="1034326"/>
            <a:chExt cx="6010422" cy="5452155"/>
          </a:xfrm>
        </p:grpSpPr>
        <p:sp>
          <p:nvSpPr>
            <p:cNvPr id="798" name="Google Shape;798;p9"/>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9"/>
          <p:cNvGrpSpPr/>
          <p:nvPr/>
        </p:nvGrpSpPr>
        <p:grpSpPr>
          <a:xfrm>
            <a:off x="875216" y="444723"/>
            <a:ext cx="593164" cy="1161172"/>
            <a:chOff x="4921825" y="870250"/>
            <a:chExt cx="407925" cy="798550"/>
          </a:xfrm>
        </p:grpSpPr>
        <p:sp>
          <p:nvSpPr>
            <p:cNvPr id="801" name="Google Shape;801;p9"/>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9"/>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9"/>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9"/>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9"/>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9"/>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9"/>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9"/>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9"/>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9"/>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9"/>
          <p:cNvGrpSpPr/>
          <p:nvPr/>
        </p:nvGrpSpPr>
        <p:grpSpPr>
          <a:xfrm>
            <a:off x="7835741" y="3803948"/>
            <a:ext cx="593164" cy="1161172"/>
            <a:chOff x="4921825" y="870250"/>
            <a:chExt cx="407925" cy="798550"/>
          </a:xfrm>
        </p:grpSpPr>
        <p:sp>
          <p:nvSpPr>
            <p:cNvPr id="832" name="Google Shape;832;p9"/>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9"/>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9"/>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9"/>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9"/>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9"/>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9"/>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9"/>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9"/>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9"/>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9"/>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9"/>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9"/>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9"/>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9"/>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9"/>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9"/>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9"/>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9"/>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949"/>
        <p:cNvGrpSpPr/>
        <p:nvPr/>
      </p:nvGrpSpPr>
      <p:grpSpPr>
        <a:xfrm>
          <a:off x="0" y="0"/>
          <a:ext cx="0" cy="0"/>
          <a:chOff x="0" y="0"/>
          <a:chExt cx="0" cy="0"/>
        </a:xfrm>
      </p:grpSpPr>
      <p:grpSp>
        <p:nvGrpSpPr>
          <p:cNvPr id="950" name="Google Shape;950;p13"/>
          <p:cNvGrpSpPr/>
          <p:nvPr/>
        </p:nvGrpSpPr>
        <p:grpSpPr>
          <a:xfrm>
            <a:off x="-458461" y="-321271"/>
            <a:ext cx="10059175" cy="5791575"/>
            <a:chOff x="-458461" y="-321271"/>
            <a:chExt cx="10059175" cy="5791575"/>
          </a:xfrm>
        </p:grpSpPr>
        <p:grpSp>
          <p:nvGrpSpPr>
            <p:cNvPr id="951" name="Google Shape;951;p13"/>
            <p:cNvGrpSpPr/>
            <p:nvPr/>
          </p:nvGrpSpPr>
          <p:grpSpPr>
            <a:xfrm flipH="1">
              <a:off x="-458461" y="-245071"/>
              <a:ext cx="9830575" cy="5715375"/>
              <a:chOff x="-358925" y="-303650"/>
              <a:chExt cx="9830575" cy="5715375"/>
            </a:xfrm>
          </p:grpSpPr>
          <p:cxnSp>
            <p:nvCxnSpPr>
              <p:cNvPr id="952" name="Google Shape;952;p1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53" name="Google Shape;953;p1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54" name="Google Shape;954;p1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55" name="Google Shape;955;p1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56" name="Google Shape;956;p1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57" name="Google Shape;957;p1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958" name="Google Shape;958;p1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959" name="Google Shape;959;p1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960" name="Google Shape;960;p1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961" name="Google Shape;961;p1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962" name="Google Shape;962;p1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963" name="Google Shape;963;p1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964" name="Google Shape;964;p1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965" name="Google Shape;965;p1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966" name="Google Shape;966;p1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967" name="Google Shape;967;p1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968" name="Google Shape;968;p1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969" name="Google Shape;969;p1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970" name="Google Shape;970;p1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971" name="Google Shape;971;p1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972" name="Google Shape;972;p1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973" name="Google Shape;973;p1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974" name="Google Shape;974;p1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975" name="Google Shape;975;p1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976" name="Google Shape;976;p1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977" name="Google Shape;977;p1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978" name="Google Shape;978;p1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979" name="Google Shape;979;p1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980" name="Google Shape;980;p1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981" name="Google Shape;981;p1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982" name="Google Shape;982;p1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983" name="Google Shape;983;p1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984" name="Google Shape;984;p1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985" name="Google Shape;985;p1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986" name="Google Shape;986;p1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987" name="Google Shape;987;p1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988" name="Google Shape;988;p1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989" name="Google Shape;989;p13"/>
            <p:cNvGrpSpPr/>
            <p:nvPr/>
          </p:nvGrpSpPr>
          <p:grpSpPr>
            <a:xfrm rot="10800000">
              <a:off x="-229861" y="-321271"/>
              <a:ext cx="9830575" cy="5715375"/>
              <a:chOff x="-358925" y="-303650"/>
              <a:chExt cx="9830575" cy="5715375"/>
            </a:xfrm>
          </p:grpSpPr>
          <p:cxnSp>
            <p:nvCxnSpPr>
              <p:cNvPr id="990" name="Google Shape;990;p1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91" name="Google Shape;991;p1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92" name="Google Shape;992;p1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93" name="Google Shape;993;p1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94" name="Google Shape;994;p1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95" name="Google Shape;995;p1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996" name="Google Shape;996;p1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997" name="Google Shape;997;p1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998" name="Google Shape;998;p1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999" name="Google Shape;999;p1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000" name="Google Shape;1000;p1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001" name="Google Shape;1001;p1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002" name="Google Shape;1002;p1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003" name="Google Shape;1003;p1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004" name="Google Shape;1004;p1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005" name="Google Shape;1005;p1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006" name="Google Shape;1006;p1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007" name="Google Shape;1007;p1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008" name="Google Shape;1008;p1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009" name="Google Shape;1009;p1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010" name="Google Shape;1010;p1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011" name="Google Shape;1011;p1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012" name="Google Shape;1012;p1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013" name="Google Shape;1013;p1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014" name="Google Shape;1014;p1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015" name="Google Shape;1015;p1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016" name="Google Shape;1016;p1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017" name="Google Shape;1017;p1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018" name="Google Shape;1018;p1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019" name="Google Shape;1019;p1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020" name="Google Shape;1020;p1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021" name="Google Shape;1021;p1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022" name="Google Shape;1022;p1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023" name="Google Shape;1023;p1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024" name="Google Shape;1024;p1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025" name="Google Shape;1025;p1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026" name="Google Shape;1026;p1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027" name="Google Shape;1027;p13"/>
          <p:cNvSpPr txBox="1">
            <a:spLocks noGrp="1"/>
          </p:cNvSpPr>
          <p:nvPr>
            <p:ph type="ctrTitle"/>
          </p:nvPr>
        </p:nvSpPr>
        <p:spPr>
          <a:xfrm>
            <a:off x="3658660" y="1589224"/>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28" name="Google Shape;1028;p13"/>
          <p:cNvSpPr txBox="1">
            <a:spLocks noGrp="1"/>
          </p:cNvSpPr>
          <p:nvPr>
            <p:ph type="subTitle" idx="1"/>
          </p:nvPr>
        </p:nvSpPr>
        <p:spPr>
          <a:xfrm>
            <a:off x="3658661"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9" name="Google Shape;1029;p13"/>
          <p:cNvSpPr txBox="1">
            <a:spLocks noGrp="1"/>
          </p:cNvSpPr>
          <p:nvPr>
            <p:ph type="title" idx="2" hasCustomPrompt="1"/>
          </p:nvPr>
        </p:nvSpPr>
        <p:spPr>
          <a:xfrm>
            <a:off x="4269160"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0" name="Google Shape;1030;p13"/>
          <p:cNvSpPr txBox="1">
            <a:spLocks noGrp="1"/>
          </p:cNvSpPr>
          <p:nvPr>
            <p:ph type="ctrTitle" idx="3"/>
          </p:nvPr>
        </p:nvSpPr>
        <p:spPr>
          <a:xfrm>
            <a:off x="3658660"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31" name="Google Shape;1031;p13"/>
          <p:cNvSpPr txBox="1">
            <a:spLocks noGrp="1"/>
          </p:cNvSpPr>
          <p:nvPr>
            <p:ph type="subTitle" idx="4"/>
          </p:nvPr>
        </p:nvSpPr>
        <p:spPr>
          <a:xfrm>
            <a:off x="3658661"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2" name="Google Shape;1032;p13"/>
          <p:cNvSpPr txBox="1">
            <a:spLocks noGrp="1"/>
          </p:cNvSpPr>
          <p:nvPr>
            <p:ph type="title" idx="5" hasCustomPrompt="1"/>
          </p:nvPr>
        </p:nvSpPr>
        <p:spPr>
          <a:xfrm>
            <a:off x="4269160"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3" name="Google Shape;1033;p13"/>
          <p:cNvSpPr txBox="1">
            <a:spLocks noGrp="1"/>
          </p:cNvSpPr>
          <p:nvPr>
            <p:ph type="ctrTitle" idx="6"/>
          </p:nvPr>
        </p:nvSpPr>
        <p:spPr>
          <a:xfrm>
            <a:off x="5974922" y="1589224"/>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34" name="Google Shape;1034;p13"/>
          <p:cNvSpPr txBox="1">
            <a:spLocks noGrp="1"/>
          </p:cNvSpPr>
          <p:nvPr>
            <p:ph type="subTitle" idx="7"/>
          </p:nvPr>
        </p:nvSpPr>
        <p:spPr>
          <a:xfrm>
            <a:off x="5974924"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5" name="Google Shape;1035;p13"/>
          <p:cNvSpPr txBox="1">
            <a:spLocks noGrp="1"/>
          </p:cNvSpPr>
          <p:nvPr>
            <p:ph type="title" idx="8" hasCustomPrompt="1"/>
          </p:nvPr>
        </p:nvSpPr>
        <p:spPr>
          <a:xfrm>
            <a:off x="6585422"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6" name="Google Shape;1036;p13"/>
          <p:cNvSpPr txBox="1">
            <a:spLocks noGrp="1"/>
          </p:cNvSpPr>
          <p:nvPr>
            <p:ph type="ctrTitle" idx="9"/>
          </p:nvPr>
        </p:nvSpPr>
        <p:spPr>
          <a:xfrm>
            <a:off x="5974922"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37" name="Google Shape;1037;p13"/>
          <p:cNvSpPr txBox="1">
            <a:spLocks noGrp="1"/>
          </p:cNvSpPr>
          <p:nvPr>
            <p:ph type="subTitle" idx="13"/>
          </p:nvPr>
        </p:nvSpPr>
        <p:spPr>
          <a:xfrm>
            <a:off x="5974924"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8" name="Google Shape;1038;p13"/>
          <p:cNvSpPr txBox="1">
            <a:spLocks noGrp="1"/>
          </p:cNvSpPr>
          <p:nvPr>
            <p:ph type="title" idx="14" hasCustomPrompt="1"/>
          </p:nvPr>
        </p:nvSpPr>
        <p:spPr>
          <a:xfrm>
            <a:off x="6585422"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9" name="Google Shape;1039;p13"/>
          <p:cNvSpPr txBox="1">
            <a:spLocks noGrp="1"/>
          </p:cNvSpPr>
          <p:nvPr>
            <p:ph type="ctrTitle" idx="15"/>
          </p:nvPr>
        </p:nvSpPr>
        <p:spPr>
          <a:xfrm rot="-5400000">
            <a:off x="-1086025" y="2345625"/>
            <a:ext cx="4067100" cy="44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2400"/>
              <a:buNone/>
              <a:defRPr sz="3000">
                <a:solidFill>
                  <a:srgbClr val="000000"/>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1040" name="Google Shape;1040;p13"/>
          <p:cNvSpPr txBox="1">
            <a:spLocks noGrp="1"/>
          </p:cNvSpPr>
          <p:nvPr>
            <p:ph type="ctrTitle" idx="16"/>
          </p:nvPr>
        </p:nvSpPr>
        <p:spPr>
          <a:xfrm>
            <a:off x="1329575" y="1589233"/>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41" name="Google Shape;1041;p13"/>
          <p:cNvSpPr txBox="1">
            <a:spLocks noGrp="1"/>
          </p:cNvSpPr>
          <p:nvPr>
            <p:ph type="subTitle" idx="17"/>
          </p:nvPr>
        </p:nvSpPr>
        <p:spPr>
          <a:xfrm>
            <a:off x="1329575"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2" name="Google Shape;1042;p13"/>
          <p:cNvSpPr txBox="1">
            <a:spLocks noGrp="1"/>
          </p:cNvSpPr>
          <p:nvPr>
            <p:ph type="title" idx="18" hasCustomPrompt="1"/>
          </p:nvPr>
        </p:nvSpPr>
        <p:spPr>
          <a:xfrm>
            <a:off x="1940075"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43" name="Google Shape;1043;p13"/>
          <p:cNvSpPr txBox="1">
            <a:spLocks noGrp="1"/>
          </p:cNvSpPr>
          <p:nvPr>
            <p:ph type="ctrTitle" idx="19"/>
          </p:nvPr>
        </p:nvSpPr>
        <p:spPr>
          <a:xfrm>
            <a:off x="1329575"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44" name="Google Shape;1044;p13"/>
          <p:cNvSpPr txBox="1">
            <a:spLocks noGrp="1"/>
          </p:cNvSpPr>
          <p:nvPr>
            <p:ph type="subTitle" idx="20"/>
          </p:nvPr>
        </p:nvSpPr>
        <p:spPr>
          <a:xfrm>
            <a:off x="1329575"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5" name="Google Shape;1045;p13"/>
          <p:cNvSpPr txBox="1">
            <a:spLocks noGrp="1"/>
          </p:cNvSpPr>
          <p:nvPr>
            <p:ph type="title" idx="21" hasCustomPrompt="1"/>
          </p:nvPr>
        </p:nvSpPr>
        <p:spPr>
          <a:xfrm>
            <a:off x="1940075"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1046" name="Google Shape;1046;p13"/>
          <p:cNvGrpSpPr/>
          <p:nvPr/>
        </p:nvGrpSpPr>
        <p:grpSpPr>
          <a:xfrm>
            <a:off x="8158897" y="1101339"/>
            <a:ext cx="3863499" cy="3798516"/>
            <a:chOff x="3133537" y="-308699"/>
            <a:chExt cx="6010422" cy="5452155"/>
          </a:xfrm>
        </p:grpSpPr>
        <p:sp>
          <p:nvSpPr>
            <p:cNvPr id="1047" name="Google Shape;1047;p13"/>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13"/>
          <p:cNvGrpSpPr/>
          <p:nvPr/>
        </p:nvGrpSpPr>
        <p:grpSpPr>
          <a:xfrm flipH="1">
            <a:off x="-2735682" y="-2543415"/>
            <a:ext cx="4017967" cy="3644766"/>
            <a:chOff x="3166062" y="1034326"/>
            <a:chExt cx="6010422" cy="5452155"/>
          </a:xfrm>
        </p:grpSpPr>
        <p:sp>
          <p:nvSpPr>
            <p:cNvPr id="1050" name="Google Shape;1050;p1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13"/>
          <p:cNvGrpSpPr/>
          <p:nvPr/>
        </p:nvGrpSpPr>
        <p:grpSpPr>
          <a:xfrm>
            <a:off x="8356066" y="1991161"/>
            <a:ext cx="593164" cy="1161172"/>
            <a:chOff x="4921825" y="870250"/>
            <a:chExt cx="407925" cy="798550"/>
          </a:xfrm>
        </p:grpSpPr>
        <p:sp>
          <p:nvSpPr>
            <p:cNvPr id="1053" name="Google Shape;1053;p13"/>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66"/>
        <p:cNvGrpSpPr/>
        <p:nvPr/>
      </p:nvGrpSpPr>
      <p:grpSpPr>
        <a:xfrm>
          <a:off x="0" y="0"/>
          <a:ext cx="0" cy="0"/>
          <a:chOff x="0" y="0"/>
          <a:chExt cx="0" cy="0"/>
        </a:xfrm>
      </p:grpSpPr>
      <p:grpSp>
        <p:nvGrpSpPr>
          <p:cNvPr id="1167" name="Google Shape;1167;p15"/>
          <p:cNvGrpSpPr/>
          <p:nvPr/>
        </p:nvGrpSpPr>
        <p:grpSpPr>
          <a:xfrm>
            <a:off x="-458461" y="-321271"/>
            <a:ext cx="10059175" cy="5791575"/>
            <a:chOff x="-458461" y="-321271"/>
            <a:chExt cx="10059175" cy="5791575"/>
          </a:xfrm>
        </p:grpSpPr>
        <p:grpSp>
          <p:nvGrpSpPr>
            <p:cNvPr id="1168" name="Google Shape;1168;p15"/>
            <p:cNvGrpSpPr/>
            <p:nvPr/>
          </p:nvGrpSpPr>
          <p:grpSpPr>
            <a:xfrm flipH="1">
              <a:off x="-458461" y="-245071"/>
              <a:ext cx="9830575" cy="5715375"/>
              <a:chOff x="-358925" y="-303650"/>
              <a:chExt cx="9830575" cy="5715375"/>
            </a:xfrm>
          </p:grpSpPr>
          <p:cxnSp>
            <p:nvCxnSpPr>
              <p:cNvPr id="1169" name="Google Shape;1169;p15"/>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170" name="Google Shape;1170;p15"/>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171" name="Google Shape;1171;p15"/>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172" name="Google Shape;1172;p15"/>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173" name="Google Shape;1173;p15"/>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174" name="Google Shape;1174;p15"/>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175" name="Google Shape;1175;p15"/>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176" name="Google Shape;1176;p15"/>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177" name="Google Shape;1177;p15"/>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178" name="Google Shape;1178;p15"/>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179" name="Google Shape;1179;p15"/>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180" name="Google Shape;1180;p15"/>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181" name="Google Shape;1181;p15"/>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182" name="Google Shape;1182;p15"/>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183" name="Google Shape;1183;p15"/>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184" name="Google Shape;1184;p15"/>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185" name="Google Shape;1185;p15"/>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186" name="Google Shape;1186;p15"/>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187" name="Google Shape;1187;p15"/>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188" name="Google Shape;1188;p15"/>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189" name="Google Shape;1189;p15"/>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190" name="Google Shape;1190;p15"/>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191" name="Google Shape;1191;p15"/>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192" name="Google Shape;1192;p15"/>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193" name="Google Shape;1193;p15"/>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194" name="Google Shape;1194;p15"/>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195" name="Google Shape;1195;p15"/>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196" name="Google Shape;1196;p15"/>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197" name="Google Shape;1197;p15"/>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198" name="Google Shape;1198;p15"/>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199" name="Google Shape;1199;p15"/>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200" name="Google Shape;1200;p15"/>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201" name="Google Shape;1201;p15"/>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202" name="Google Shape;1202;p15"/>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203" name="Google Shape;1203;p15"/>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204" name="Google Shape;1204;p15"/>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205" name="Google Shape;1205;p15"/>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206" name="Google Shape;1206;p15"/>
            <p:cNvGrpSpPr/>
            <p:nvPr/>
          </p:nvGrpSpPr>
          <p:grpSpPr>
            <a:xfrm rot="10800000">
              <a:off x="-229861" y="-321271"/>
              <a:ext cx="9830575" cy="5715375"/>
              <a:chOff x="-358925" y="-303650"/>
              <a:chExt cx="9830575" cy="5715375"/>
            </a:xfrm>
          </p:grpSpPr>
          <p:cxnSp>
            <p:nvCxnSpPr>
              <p:cNvPr id="1207" name="Google Shape;1207;p15"/>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208" name="Google Shape;1208;p15"/>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209" name="Google Shape;1209;p15"/>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210" name="Google Shape;1210;p15"/>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211" name="Google Shape;1211;p15"/>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212" name="Google Shape;1212;p15"/>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213" name="Google Shape;1213;p15"/>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214" name="Google Shape;1214;p15"/>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215" name="Google Shape;1215;p15"/>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216" name="Google Shape;1216;p15"/>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217" name="Google Shape;1217;p15"/>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218" name="Google Shape;1218;p15"/>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219" name="Google Shape;1219;p15"/>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220" name="Google Shape;1220;p15"/>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221" name="Google Shape;1221;p15"/>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222" name="Google Shape;1222;p15"/>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223" name="Google Shape;1223;p15"/>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224" name="Google Shape;1224;p15"/>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225" name="Google Shape;1225;p15"/>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226" name="Google Shape;1226;p15"/>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227" name="Google Shape;1227;p15"/>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228" name="Google Shape;1228;p15"/>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229" name="Google Shape;1229;p15"/>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230" name="Google Shape;1230;p15"/>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231" name="Google Shape;1231;p15"/>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232" name="Google Shape;1232;p15"/>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233" name="Google Shape;1233;p15"/>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234" name="Google Shape;1234;p15"/>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235" name="Google Shape;1235;p15"/>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236" name="Google Shape;1236;p15"/>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237" name="Google Shape;1237;p15"/>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238" name="Google Shape;1238;p15"/>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239" name="Google Shape;1239;p15"/>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240" name="Google Shape;1240;p15"/>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241" name="Google Shape;1241;p15"/>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242" name="Google Shape;1242;p15"/>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243" name="Google Shape;1243;p15"/>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244" name="Google Shape;1244;p15"/>
          <p:cNvSpPr txBox="1">
            <a:spLocks noGrp="1"/>
          </p:cNvSpPr>
          <p:nvPr>
            <p:ph type="ctrTitle"/>
          </p:nvPr>
        </p:nvSpPr>
        <p:spPr>
          <a:xfrm>
            <a:off x="713225" y="1735900"/>
            <a:ext cx="3858900" cy="628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2800"/>
              <a:buNone/>
              <a:defRPr sz="3000">
                <a:solidFill>
                  <a:srgbClr val="212121"/>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1245" name="Google Shape;1245;p15"/>
          <p:cNvSpPr txBox="1">
            <a:spLocks noGrp="1"/>
          </p:cNvSpPr>
          <p:nvPr>
            <p:ph type="subTitle" idx="1"/>
          </p:nvPr>
        </p:nvSpPr>
        <p:spPr>
          <a:xfrm>
            <a:off x="713225" y="2364200"/>
            <a:ext cx="3858900" cy="10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Clr>
                <a:srgbClr val="000000"/>
              </a:buClr>
              <a:buSzPts val="1400"/>
              <a:buNone/>
              <a:defRPr>
                <a:solidFill>
                  <a:srgbClr val="000000"/>
                </a:solidFill>
              </a:defRPr>
            </a:lvl2pPr>
            <a:lvl3pPr lvl="2" rtl="0">
              <a:lnSpc>
                <a:spcPct val="100000"/>
              </a:lnSpc>
              <a:spcBef>
                <a:spcPts val="0"/>
              </a:spcBef>
              <a:spcAft>
                <a:spcPts val="0"/>
              </a:spcAft>
              <a:buClr>
                <a:srgbClr val="000000"/>
              </a:buClr>
              <a:buSzPts val="1400"/>
              <a:buNone/>
              <a:defRPr>
                <a:solidFill>
                  <a:srgbClr val="000000"/>
                </a:solidFill>
              </a:defRPr>
            </a:lvl3pPr>
            <a:lvl4pPr lvl="3" rtl="0">
              <a:lnSpc>
                <a:spcPct val="100000"/>
              </a:lnSpc>
              <a:spcBef>
                <a:spcPts val="0"/>
              </a:spcBef>
              <a:spcAft>
                <a:spcPts val="0"/>
              </a:spcAft>
              <a:buClr>
                <a:srgbClr val="000000"/>
              </a:buClr>
              <a:buSzPts val="1400"/>
              <a:buNone/>
              <a:defRPr>
                <a:solidFill>
                  <a:srgbClr val="000000"/>
                </a:solidFill>
              </a:defRPr>
            </a:lvl4pPr>
            <a:lvl5pPr lvl="4" rtl="0">
              <a:lnSpc>
                <a:spcPct val="100000"/>
              </a:lnSpc>
              <a:spcBef>
                <a:spcPts val="0"/>
              </a:spcBef>
              <a:spcAft>
                <a:spcPts val="0"/>
              </a:spcAft>
              <a:buClr>
                <a:srgbClr val="000000"/>
              </a:buClr>
              <a:buSzPts val="1400"/>
              <a:buNone/>
              <a:defRPr>
                <a:solidFill>
                  <a:srgbClr val="000000"/>
                </a:solidFill>
              </a:defRPr>
            </a:lvl5pPr>
            <a:lvl6pPr lvl="5" rtl="0">
              <a:lnSpc>
                <a:spcPct val="100000"/>
              </a:lnSpc>
              <a:spcBef>
                <a:spcPts val="0"/>
              </a:spcBef>
              <a:spcAft>
                <a:spcPts val="0"/>
              </a:spcAft>
              <a:buClr>
                <a:srgbClr val="000000"/>
              </a:buClr>
              <a:buSzPts val="1400"/>
              <a:buNone/>
              <a:defRPr>
                <a:solidFill>
                  <a:srgbClr val="000000"/>
                </a:solidFill>
              </a:defRPr>
            </a:lvl6pPr>
            <a:lvl7pPr lvl="6" rtl="0">
              <a:lnSpc>
                <a:spcPct val="100000"/>
              </a:lnSpc>
              <a:spcBef>
                <a:spcPts val="0"/>
              </a:spcBef>
              <a:spcAft>
                <a:spcPts val="0"/>
              </a:spcAft>
              <a:buClr>
                <a:srgbClr val="000000"/>
              </a:buClr>
              <a:buSzPts val="1400"/>
              <a:buNone/>
              <a:defRPr>
                <a:solidFill>
                  <a:srgbClr val="000000"/>
                </a:solidFill>
              </a:defRPr>
            </a:lvl7pPr>
            <a:lvl8pPr lvl="7" rtl="0">
              <a:lnSpc>
                <a:spcPct val="100000"/>
              </a:lnSpc>
              <a:spcBef>
                <a:spcPts val="0"/>
              </a:spcBef>
              <a:spcAft>
                <a:spcPts val="0"/>
              </a:spcAft>
              <a:buClr>
                <a:srgbClr val="000000"/>
              </a:buClr>
              <a:buSzPts val="1400"/>
              <a:buNone/>
              <a:defRPr>
                <a:solidFill>
                  <a:srgbClr val="000000"/>
                </a:solidFill>
              </a:defRPr>
            </a:lvl8pPr>
            <a:lvl9pPr lvl="8" rtl="0">
              <a:lnSpc>
                <a:spcPct val="100000"/>
              </a:lnSpc>
              <a:spcBef>
                <a:spcPts val="0"/>
              </a:spcBef>
              <a:spcAft>
                <a:spcPts val="0"/>
              </a:spcAft>
              <a:buClr>
                <a:srgbClr val="000000"/>
              </a:buClr>
              <a:buSzPts val="1400"/>
              <a:buNone/>
              <a:defRPr>
                <a:solidFill>
                  <a:srgbClr val="000000"/>
                </a:solidFill>
              </a:defRPr>
            </a:lvl9pPr>
          </a:lstStyle>
          <a:p>
            <a:endParaRPr/>
          </a:p>
        </p:txBody>
      </p:sp>
      <p:grpSp>
        <p:nvGrpSpPr>
          <p:cNvPr id="1246" name="Google Shape;1246;p15"/>
          <p:cNvGrpSpPr/>
          <p:nvPr/>
        </p:nvGrpSpPr>
        <p:grpSpPr>
          <a:xfrm>
            <a:off x="4091299" y="804357"/>
            <a:ext cx="5111263" cy="4704119"/>
            <a:chOff x="3133537" y="-308699"/>
            <a:chExt cx="6010422" cy="5452155"/>
          </a:xfrm>
        </p:grpSpPr>
        <p:sp>
          <p:nvSpPr>
            <p:cNvPr id="1247" name="Google Shape;1247;p15"/>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5"/>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15"/>
          <p:cNvSpPr/>
          <p:nvPr/>
        </p:nvSpPr>
        <p:spPr>
          <a:xfrm flipH="1">
            <a:off x="-262" y="4291845"/>
            <a:ext cx="1497839" cy="851712"/>
          </a:xfrm>
          <a:custGeom>
            <a:avLst/>
            <a:gdLst/>
            <a:ahLst/>
            <a:cxnLst/>
            <a:rect l="l" t="t" r="r" b="b"/>
            <a:pathLst>
              <a:path w="116586" h="66294" extrusionOk="0">
                <a:moveTo>
                  <a:pt x="116586" y="0"/>
                </a:moveTo>
                <a:lnTo>
                  <a:pt x="0" y="66294"/>
                </a:lnTo>
                <a:lnTo>
                  <a:pt x="116586" y="66294"/>
                </a:lnTo>
                <a:close/>
              </a:path>
            </a:pathLst>
          </a:custGeom>
          <a:solidFill>
            <a:schemeClr val="accent4"/>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Questrial"/>
              <a:buNone/>
              <a:defRPr sz="2800">
                <a:solidFill>
                  <a:schemeClr val="dk1"/>
                </a:solidFill>
                <a:latin typeface="Questrial"/>
                <a:ea typeface="Questrial"/>
                <a:cs typeface="Questrial"/>
                <a:sym typeface="Questria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1pPr>
            <a:lvl2pPr marL="914400" lvl="1"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2pPr>
            <a:lvl3pPr marL="1371600" lvl="2"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3pPr>
            <a:lvl4pPr marL="1828800" lvl="3"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4pPr>
            <a:lvl5pPr marL="2286000" lvl="4"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5pPr>
            <a:lvl6pPr marL="2743200" lvl="5"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6pPr>
            <a:lvl7pPr marL="3200400" lvl="6"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7pPr>
            <a:lvl8pPr marL="3657600" lvl="7"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8pPr>
            <a:lvl9pPr marL="4114800" lvl="8" indent="-317500">
              <a:lnSpc>
                <a:spcPct val="100000"/>
              </a:lnSpc>
              <a:spcBef>
                <a:spcPts val="1600"/>
              </a:spcBef>
              <a:spcAft>
                <a:spcPts val="1600"/>
              </a:spcAft>
              <a:buClr>
                <a:schemeClr val="dk2"/>
              </a:buClr>
              <a:buSzPts val="1400"/>
              <a:buFont typeface="Abel"/>
              <a:buChar char="■"/>
              <a:defRPr>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59" r:id="rId8"/>
    <p:sldLayoutId id="2147483661" r:id="rId9"/>
    <p:sldLayoutId id="2147483663" r:id="rId10"/>
    <p:sldLayoutId id="2147483664" r:id="rId11"/>
    <p:sldLayoutId id="2147483668" r:id="rId12"/>
    <p:sldLayoutId id="214748366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pic>
        <p:nvPicPr>
          <p:cNvPr id="2105" name="Google Shape;2105;p27"/>
          <p:cNvPicPr preferRelativeResize="0"/>
          <p:nvPr/>
        </p:nvPicPr>
        <p:blipFill rotWithShape="1">
          <a:blip r:embed="rId3">
            <a:alphaModFix/>
          </a:blip>
          <a:srcRect l="11582" r="19924"/>
          <a:stretch/>
        </p:blipFill>
        <p:spPr>
          <a:xfrm>
            <a:off x="323850" y="811650"/>
            <a:ext cx="2619374" cy="4025576"/>
          </a:xfrm>
          <a:prstGeom prst="rect">
            <a:avLst/>
          </a:prstGeom>
          <a:noFill/>
          <a:ln>
            <a:noFill/>
          </a:ln>
        </p:spPr>
      </p:pic>
      <p:grpSp>
        <p:nvGrpSpPr>
          <p:cNvPr id="2106" name="Google Shape;2106;p27"/>
          <p:cNvGrpSpPr/>
          <p:nvPr/>
        </p:nvGrpSpPr>
        <p:grpSpPr>
          <a:xfrm rot="5400000" flipH="1">
            <a:off x="5659651" y="4197270"/>
            <a:ext cx="418201" cy="1134819"/>
            <a:chOff x="4921825" y="870250"/>
            <a:chExt cx="407925" cy="798550"/>
          </a:xfrm>
        </p:grpSpPr>
        <p:sp>
          <p:nvSpPr>
            <p:cNvPr id="2107" name="Google Shape;2107;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7" name="Google Shape;2137;p27"/>
          <p:cNvSpPr txBox="1">
            <a:spLocks noGrp="1"/>
          </p:cNvSpPr>
          <p:nvPr>
            <p:ph type="subTitle" idx="1"/>
          </p:nvPr>
        </p:nvSpPr>
        <p:spPr>
          <a:xfrm>
            <a:off x="2061092" y="2912211"/>
            <a:ext cx="6367800" cy="15663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b="1" dirty="0">
                <a:latin typeface="Times New Roman" panose="02020603050405020304" pitchFamily="18" charset="0"/>
                <a:cs typeface="Times New Roman" panose="02020603050405020304" pitchFamily="18" charset="0"/>
              </a:rPr>
              <a:t>Group 3</a:t>
            </a:r>
            <a:endParaRPr lang="en-US" sz="14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1.Lynn Achieng</a:t>
            </a:r>
          </a:p>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2.Josephine Maro</a:t>
            </a:r>
          </a:p>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3.Edmund Nyaribo</a:t>
            </a:r>
          </a:p>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4.Troye Gilbert</a:t>
            </a:r>
          </a:p>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5.Pascalia Maiga</a:t>
            </a:r>
          </a:p>
        </p:txBody>
      </p:sp>
      <p:grpSp>
        <p:nvGrpSpPr>
          <p:cNvPr id="2138" name="Google Shape;2138;p27"/>
          <p:cNvGrpSpPr/>
          <p:nvPr/>
        </p:nvGrpSpPr>
        <p:grpSpPr>
          <a:xfrm flipH="1">
            <a:off x="2286825" y="223186"/>
            <a:ext cx="593164" cy="1161172"/>
            <a:chOff x="4921825" y="870250"/>
            <a:chExt cx="407925" cy="798550"/>
          </a:xfrm>
        </p:grpSpPr>
        <p:sp>
          <p:nvSpPr>
            <p:cNvPr id="2139" name="Google Shape;2139;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9" name="Google Shape;2169;p27"/>
          <p:cNvGrpSpPr/>
          <p:nvPr/>
        </p:nvGrpSpPr>
        <p:grpSpPr>
          <a:xfrm flipH="1">
            <a:off x="7601956" y="310954"/>
            <a:ext cx="579743" cy="1134819"/>
            <a:chOff x="4921825" y="870250"/>
            <a:chExt cx="407925" cy="798550"/>
          </a:xfrm>
        </p:grpSpPr>
        <p:sp>
          <p:nvSpPr>
            <p:cNvPr id="2170" name="Google Shape;2170;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0" name="Google Shape;2200;p27"/>
          <p:cNvSpPr/>
          <p:nvPr/>
        </p:nvSpPr>
        <p:spPr>
          <a:xfrm flipH="1">
            <a:off x="2736492" y="2528550"/>
            <a:ext cx="5610600" cy="31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7"/>
          <p:cNvSpPr txBox="1">
            <a:spLocks noGrp="1"/>
          </p:cNvSpPr>
          <p:nvPr>
            <p:ph type="ctrTitle"/>
          </p:nvPr>
        </p:nvSpPr>
        <p:spPr>
          <a:xfrm>
            <a:off x="2061092" y="1347675"/>
            <a:ext cx="6367800" cy="170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Ecommerce Recommender System</a:t>
            </a:r>
            <a:endParaRPr dirty="0">
              <a:solidFill>
                <a:srgbClr val="21212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sp>
        <p:nvSpPr>
          <p:cNvPr id="2396" name="Google Shape;2396;p36"/>
          <p:cNvSpPr/>
          <p:nvPr/>
        </p:nvSpPr>
        <p:spPr>
          <a:xfrm>
            <a:off x="2189017" y="428727"/>
            <a:ext cx="1953491" cy="275622"/>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6"/>
          <p:cNvSpPr txBox="1">
            <a:spLocks noGrp="1"/>
          </p:cNvSpPr>
          <p:nvPr>
            <p:ph type="ctrTitle"/>
          </p:nvPr>
        </p:nvSpPr>
        <p:spPr>
          <a:xfrm>
            <a:off x="713224" y="154164"/>
            <a:ext cx="4828593" cy="6212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3200" b="1" dirty="0">
                <a:latin typeface="Times New Roman" panose="02020603050405020304" pitchFamily="18" charset="0"/>
                <a:cs typeface="Times New Roman" panose="02020603050405020304" pitchFamily="18" charset="0"/>
              </a:rPr>
              <a:t>Modelling</a:t>
            </a:r>
            <a:endParaRPr dirty="0"/>
          </a:p>
        </p:txBody>
      </p:sp>
      <p:sp>
        <p:nvSpPr>
          <p:cNvPr id="2398" name="Google Shape;2398;p36"/>
          <p:cNvSpPr txBox="1">
            <a:spLocks noGrp="1"/>
          </p:cNvSpPr>
          <p:nvPr>
            <p:ph type="subTitle" idx="1"/>
          </p:nvPr>
        </p:nvSpPr>
        <p:spPr>
          <a:xfrm>
            <a:off x="713224" y="1208077"/>
            <a:ext cx="4565358" cy="25742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tx1"/>
                </a:solidFill>
                <a:latin typeface="Times New Roman" panose="02020603050405020304" pitchFamily="18" charset="0"/>
                <a:cs typeface="Times New Roman" panose="02020603050405020304" pitchFamily="18" charset="0"/>
              </a:rPr>
              <a:t>In this section, we built classification models using</a:t>
            </a:r>
          </a:p>
          <a:p>
            <a:pPr marL="0" lvl="0" indent="0" algn="l" rtl="0">
              <a:spcBef>
                <a:spcPts val="0"/>
              </a:spcBef>
              <a:spcAft>
                <a:spcPts val="0"/>
              </a:spcAft>
              <a:buClr>
                <a:schemeClr val="dk1"/>
              </a:buClr>
              <a:buSzPts val="1100"/>
              <a:buFont typeface="Arial"/>
              <a:buNone/>
            </a:pPr>
            <a:endParaRPr lang="en-US" dirty="0">
              <a:solidFill>
                <a:schemeClr val="tx1"/>
              </a:solidFill>
              <a:latin typeface="Times New Roman" panose="02020603050405020304" pitchFamily="18" charset="0"/>
              <a:cs typeface="Times New Roman" panose="02020603050405020304" pitchFamily="18" charset="0"/>
            </a:endParaRPr>
          </a:p>
          <a:p>
            <a:pPr marL="0" lvl="0" indent="0" rtl="0">
              <a:spcBef>
                <a:spcPts val="0"/>
              </a:spcBef>
              <a:spcAft>
                <a:spcPts val="0"/>
              </a:spcAft>
              <a:buClr>
                <a:schemeClr val="dk1"/>
              </a:buClr>
              <a:buSzPts val="1100"/>
              <a:buFont typeface="Arial"/>
              <a:buNone/>
            </a:pPr>
            <a:r>
              <a:rPr lang="en-US" dirty="0">
                <a:solidFill>
                  <a:schemeClr val="tx1"/>
                </a:solidFill>
                <a:latin typeface="Times New Roman" panose="02020603050405020304" pitchFamily="18" charset="0"/>
                <a:cs typeface="Times New Roman" panose="02020603050405020304" pitchFamily="18" charset="0"/>
              </a:rPr>
              <a:t>1. SVDpp (Singular Value Decomposition Plus Plus)</a:t>
            </a:r>
          </a:p>
          <a:p>
            <a:pPr marL="0" lvl="0" indent="0" rtl="0">
              <a:spcBef>
                <a:spcPts val="0"/>
              </a:spcBef>
              <a:spcAft>
                <a:spcPts val="0"/>
              </a:spcAft>
              <a:buClr>
                <a:schemeClr val="dk1"/>
              </a:buClr>
              <a:buSzPts val="1100"/>
              <a:buFont typeface="Arial"/>
              <a:buNone/>
            </a:pPr>
            <a:r>
              <a:rPr lang="en-US" dirty="0">
                <a:solidFill>
                  <a:schemeClr val="tx1"/>
                </a:solidFill>
                <a:latin typeface="Times New Roman" panose="02020603050405020304" pitchFamily="18" charset="0"/>
                <a:cs typeface="Times New Roman" panose="02020603050405020304" pitchFamily="18" charset="0"/>
              </a:rPr>
              <a:t>2. SVD(Singular Value Decomposition)</a:t>
            </a:r>
          </a:p>
          <a:p>
            <a:pPr marL="0" lvl="0" indent="0" rtl="0">
              <a:spcBef>
                <a:spcPts val="0"/>
              </a:spcBef>
              <a:spcAft>
                <a:spcPts val="0"/>
              </a:spcAft>
              <a:buClr>
                <a:schemeClr val="dk1"/>
              </a:buClr>
              <a:buSzPts val="1100"/>
              <a:buFont typeface="Arial"/>
              <a:buNone/>
            </a:pPr>
            <a:r>
              <a:rPr lang="en-US" dirty="0">
                <a:solidFill>
                  <a:schemeClr val="tx1"/>
                </a:solidFill>
                <a:latin typeface="Times New Roman" panose="02020603050405020304" pitchFamily="18" charset="0"/>
                <a:cs typeface="Times New Roman" panose="02020603050405020304" pitchFamily="18" charset="0"/>
              </a:rPr>
              <a:t>3. KNNWithMeans</a:t>
            </a:r>
          </a:p>
          <a:p>
            <a:pPr marL="0" lvl="0" indent="0" rtl="0">
              <a:spcBef>
                <a:spcPts val="0"/>
              </a:spcBef>
              <a:spcAft>
                <a:spcPts val="0"/>
              </a:spcAft>
              <a:buClr>
                <a:schemeClr val="dk1"/>
              </a:buClr>
              <a:buSzPts val="1100"/>
              <a:buFont typeface="Arial"/>
              <a:buNone/>
            </a:pPr>
            <a:r>
              <a:rPr lang="en-US" dirty="0">
                <a:solidFill>
                  <a:schemeClr val="tx1"/>
                </a:solidFill>
                <a:latin typeface="Times New Roman" panose="02020603050405020304" pitchFamily="18" charset="0"/>
                <a:cs typeface="Times New Roman" panose="02020603050405020304" pitchFamily="18" charset="0"/>
              </a:rPr>
              <a:t>4. Baseline Model / KNNBasic</a:t>
            </a:r>
          </a:p>
          <a:p>
            <a:pPr marL="0" lvl="0" indent="0" rtl="0">
              <a:spcBef>
                <a:spcPts val="0"/>
              </a:spcBef>
              <a:spcAft>
                <a:spcPts val="0"/>
              </a:spcAft>
              <a:buClr>
                <a:schemeClr val="dk1"/>
              </a:buClr>
              <a:buSzPts val="1100"/>
              <a:buFont typeface="Arial"/>
              <a:buNone/>
            </a:pPr>
            <a:endParaRPr lang="en-US"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dirty="0">
                <a:solidFill>
                  <a:schemeClr val="tx1"/>
                </a:solidFill>
                <a:latin typeface="Times New Roman" panose="02020603050405020304" pitchFamily="18" charset="0"/>
                <a:cs typeface="Times New Roman" panose="02020603050405020304" pitchFamily="18" charset="0"/>
              </a:rPr>
              <a:t>The best performing ones were tuned and ensembled to produce one model however this did not exhibit better performance. Further scaling of the dataset was done and cross validation included to improve the accuracy score</a:t>
            </a:r>
          </a:p>
        </p:txBody>
      </p:sp>
      <p:grpSp>
        <p:nvGrpSpPr>
          <p:cNvPr id="2399" name="Google Shape;2399;p36"/>
          <p:cNvGrpSpPr/>
          <p:nvPr/>
        </p:nvGrpSpPr>
        <p:grpSpPr>
          <a:xfrm rot="5400000">
            <a:off x="2485478" y="4107156"/>
            <a:ext cx="468368" cy="1134819"/>
            <a:chOff x="4921825" y="870250"/>
            <a:chExt cx="407925" cy="798550"/>
          </a:xfrm>
        </p:grpSpPr>
        <p:sp>
          <p:nvSpPr>
            <p:cNvPr id="2400" name="Google Shape;2400;p36"/>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6"/>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6"/>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6"/>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6"/>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6"/>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6"/>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6"/>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6"/>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6"/>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6"/>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6"/>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6"/>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6"/>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6"/>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6"/>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6"/>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6"/>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6"/>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6"/>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6"/>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6"/>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6"/>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6"/>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6"/>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6"/>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6"/>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6"/>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6"/>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6"/>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0" name="Google Shape;2430;p36"/>
          <p:cNvGrpSpPr/>
          <p:nvPr/>
        </p:nvGrpSpPr>
        <p:grpSpPr>
          <a:xfrm rot="5400000">
            <a:off x="977669" y="-138153"/>
            <a:ext cx="550185" cy="1134819"/>
            <a:chOff x="4921825" y="870250"/>
            <a:chExt cx="407925" cy="798550"/>
          </a:xfrm>
        </p:grpSpPr>
        <p:sp>
          <p:nvSpPr>
            <p:cNvPr id="2431" name="Google Shape;2431;p36"/>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6"/>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6"/>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6"/>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6"/>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6"/>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6"/>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6"/>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6"/>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6"/>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6"/>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6"/>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6"/>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6"/>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6"/>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6"/>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6"/>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6"/>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6"/>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6"/>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6"/>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6"/>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6"/>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6"/>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6"/>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6"/>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6"/>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6"/>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6"/>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6"/>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61" name="Google Shape;2461;p36"/>
          <p:cNvPicPr preferRelativeResize="0"/>
          <p:nvPr/>
        </p:nvPicPr>
        <p:blipFill>
          <a:blip r:embed="rId3">
            <a:alphaModFix/>
          </a:blip>
          <a:stretch>
            <a:fillRect/>
          </a:stretch>
        </p:blipFill>
        <p:spPr>
          <a:xfrm>
            <a:off x="5174450" y="895400"/>
            <a:ext cx="3712375" cy="401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6"/>
        <p:cNvGrpSpPr/>
        <p:nvPr/>
      </p:nvGrpSpPr>
      <p:grpSpPr>
        <a:xfrm>
          <a:off x="0" y="0"/>
          <a:ext cx="0" cy="0"/>
          <a:chOff x="0" y="0"/>
          <a:chExt cx="0" cy="0"/>
        </a:xfrm>
      </p:grpSpPr>
      <p:sp>
        <p:nvSpPr>
          <p:cNvPr id="2597" name="Google Shape;2597;p39"/>
          <p:cNvSpPr/>
          <p:nvPr/>
        </p:nvSpPr>
        <p:spPr>
          <a:xfrm rot="10800000" flipH="1">
            <a:off x="6286499" y="2071314"/>
            <a:ext cx="1457713" cy="159588"/>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9"/>
          <p:cNvSpPr/>
          <p:nvPr/>
        </p:nvSpPr>
        <p:spPr>
          <a:xfrm rot="10800000" flipH="1">
            <a:off x="2482000" y="1986775"/>
            <a:ext cx="979200" cy="112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9"/>
          <p:cNvSpPr/>
          <p:nvPr/>
        </p:nvSpPr>
        <p:spPr>
          <a:xfrm>
            <a:off x="2219324" y="685975"/>
            <a:ext cx="46005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1" name="Google Shape;2601;p39"/>
          <p:cNvGrpSpPr/>
          <p:nvPr/>
        </p:nvGrpSpPr>
        <p:grpSpPr>
          <a:xfrm>
            <a:off x="2718393" y="1360339"/>
            <a:ext cx="511252" cy="404981"/>
            <a:chOff x="3336993" y="1461866"/>
            <a:chExt cx="404664" cy="320523"/>
          </a:xfrm>
        </p:grpSpPr>
        <p:sp>
          <p:nvSpPr>
            <p:cNvPr id="2602" name="Google Shape;2602;p39"/>
            <p:cNvSpPr/>
            <p:nvPr/>
          </p:nvSpPr>
          <p:spPr>
            <a:xfrm>
              <a:off x="3381476" y="1486945"/>
              <a:ext cx="315663" cy="12200"/>
            </a:xfrm>
            <a:custGeom>
              <a:avLst/>
              <a:gdLst/>
              <a:ahLst/>
              <a:cxnLst/>
              <a:rect l="l" t="t" r="r" b="b"/>
              <a:pathLst>
                <a:path w="9289" h="359" extrusionOk="0">
                  <a:moveTo>
                    <a:pt x="191" y="1"/>
                  </a:moveTo>
                  <a:cubicBezTo>
                    <a:pt x="96" y="1"/>
                    <a:pt x="1" y="96"/>
                    <a:pt x="1" y="168"/>
                  </a:cubicBezTo>
                  <a:cubicBezTo>
                    <a:pt x="1" y="263"/>
                    <a:pt x="96" y="358"/>
                    <a:pt x="191" y="358"/>
                  </a:cubicBezTo>
                  <a:lnTo>
                    <a:pt x="9122" y="358"/>
                  </a:lnTo>
                  <a:cubicBezTo>
                    <a:pt x="9217" y="358"/>
                    <a:pt x="9289" y="263"/>
                    <a:pt x="9289" y="168"/>
                  </a:cubicBezTo>
                  <a:cubicBezTo>
                    <a:pt x="9289" y="96"/>
                    <a:pt x="9241" y="1"/>
                    <a:pt x="9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9"/>
            <p:cNvSpPr/>
            <p:nvPr/>
          </p:nvSpPr>
          <p:spPr>
            <a:xfrm>
              <a:off x="3381476" y="1714356"/>
              <a:ext cx="315663" cy="12166"/>
            </a:xfrm>
            <a:custGeom>
              <a:avLst/>
              <a:gdLst/>
              <a:ahLst/>
              <a:cxnLst/>
              <a:rect l="l" t="t" r="r" b="b"/>
              <a:pathLst>
                <a:path w="9289" h="358" extrusionOk="0">
                  <a:moveTo>
                    <a:pt x="191" y="1"/>
                  </a:moveTo>
                  <a:cubicBezTo>
                    <a:pt x="96" y="1"/>
                    <a:pt x="1" y="96"/>
                    <a:pt x="1" y="191"/>
                  </a:cubicBezTo>
                  <a:cubicBezTo>
                    <a:pt x="1" y="263"/>
                    <a:pt x="96" y="358"/>
                    <a:pt x="191" y="358"/>
                  </a:cubicBezTo>
                  <a:lnTo>
                    <a:pt x="9122" y="358"/>
                  </a:lnTo>
                  <a:cubicBezTo>
                    <a:pt x="9217" y="358"/>
                    <a:pt x="9289" y="263"/>
                    <a:pt x="9289" y="191"/>
                  </a:cubicBezTo>
                  <a:cubicBezTo>
                    <a:pt x="9289" y="96"/>
                    <a:pt x="9241" y="1"/>
                    <a:pt x="9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9"/>
            <p:cNvSpPr/>
            <p:nvPr/>
          </p:nvSpPr>
          <p:spPr>
            <a:xfrm>
              <a:off x="3470510" y="1511242"/>
              <a:ext cx="137595" cy="182928"/>
            </a:xfrm>
            <a:custGeom>
              <a:avLst/>
              <a:gdLst/>
              <a:ahLst/>
              <a:cxnLst/>
              <a:rect l="l" t="t" r="r" b="b"/>
              <a:pathLst>
                <a:path w="4049" h="5383" extrusionOk="0">
                  <a:moveTo>
                    <a:pt x="2025" y="381"/>
                  </a:moveTo>
                  <a:cubicBezTo>
                    <a:pt x="2239" y="381"/>
                    <a:pt x="2430" y="572"/>
                    <a:pt x="2430" y="762"/>
                  </a:cubicBezTo>
                  <a:lnTo>
                    <a:pt x="2430" y="977"/>
                  </a:lnTo>
                  <a:lnTo>
                    <a:pt x="1644" y="977"/>
                  </a:lnTo>
                  <a:lnTo>
                    <a:pt x="1644" y="762"/>
                  </a:lnTo>
                  <a:cubicBezTo>
                    <a:pt x="1667" y="572"/>
                    <a:pt x="1834" y="381"/>
                    <a:pt x="2025" y="381"/>
                  </a:cubicBezTo>
                  <a:close/>
                  <a:moveTo>
                    <a:pt x="3382" y="1334"/>
                  </a:moveTo>
                  <a:lnTo>
                    <a:pt x="3692" y="5049"/>
                  </a:lnTo>
                  <a:lnTo>
                    <a:pt x="358" y="5049"/>
                  </a:lnTo>
                  <a:lnTo>
                    <a:pt x="691" y="1334"/>
                  </a:lnTo>
                  <a:lnTo>
                    <a:pt x="1286" y="1334"/>
                  </a:lnTo>
                  <a:lnTo>
                    <a:pt x="1286" y="1715"/>
                  </a:lnTo>
                  <a:cubicBezTo>
                    <a:pt x="1286" y="1810"/>
                    <a:pt x="1382" y="1905"/>
                    <a:pt x="1477" y="1905"/>
                  </a:cubicBezTo>
                  <a:cubicBezTo>
                    <a:pt x="1548" y="1905"/>
                    <a:pt x="1644" y="1810"/>
                    <a:pt x="1644" y="1715"/>
                  </a:cubicBezTo>
                  <a:lnTo>
                    <a:pt x="1644" y="1334"/>
                  </a:lnTo>
                  <a:lnTo>
                    <a:pt x="2430" y="1334"/>
                  </a:lnTo>
                  <a:lnTo>
                    <a:pt x="2430" y="1715"/>
                  </a:lnTo>
                  <a:cubicBezTo>
                    <a:pt x="2430" y="1810"/>
                    <a:pt x="2501" y="1905"/>
                    <a:pt x="2596" y="1905"/>
                  </a:cubicBezTo>
                  <a:cubicBezTo>
                    <a:pt x="2691" y="1905"/>
                    <a:pt x="2787" y="1810"/>
                    <a:pt x="2787" y="1715"/>
                  </a:cubicBezTo>
                  <a:lnTo>
                    <a:pt x="2787" y="1334"/>
                  </a:lnTo>
                  <a:close/>
                  <a:moveTo>
                    <a:pt x="2025" y="0"/>
                  </a:moveTo>
                  <a:cubicBezTo>
                    <a:pt x="1620" y="0"/>
                    <a:pt x="1286" y="334"/>
                    <a:pt x="1286" y="739"/>
                  </a:cubicBezTo>
                  <a:lnTo>
                    <a:pt x="1286" y="953"/>
                  </a:lnTo>
                  <a:lnTo>
                    <a:pt x="691" y="953"/>
                  </a:lnTo>
                  <a:cubicBezTo>
                    <a:pt x="501" y="953"/>
                    <a:pt x="358" y="1096"/>
                    <a:pt x="334" y="1286"/>
                  </a:cubicBezTo>
                  <a:lnTo>
                    <a:pt x="0" y="5001"/>
                  </a:lnTo>
                  <a:cubicBezTo>
                    <a:pt x="0" y="5097"/>
                    <a:pt x="48" y="5192"/>
                    <a:pt x="96" y="5263"/>
                  </a:cubicBezTo>
                  <a:cubicBezTo>
                    <a:pt x="167" y="5359"/>
                    <a:pt x="286" y="5382"/>
                    <a:pt x="358" y="5382"/>
                  </a:cubicBezTo>
                  <a:lnTo>
                    <a:pt x="3668" y="5382"/>
                  </a:lnTo>
                  <a:cubicBezTo>
                    <a:pt x="3763" y="5382"/>
                    <a:pt x="3882" y="5359"/>
                    <a:pt x="3930" y="5263"/>
                  </a:cubicBezTo>
                  <a:cubicBezTo>
                    <a:pt x="4025" y="5216"/>
                    <a:pt x="4049" y="5120"/>
                    <a:pt x="4049" y="5001"/>
                  </a:cubicBezTo>
                  <a:lnTo>
                    <a:pt x="3739" y="1286"/>
                  </a:lnTo>
                  <a:cubicBezTo>
                    <a:pt x="3692" y="1096"/>
                    <a:pt x="3549" y="953"/>
                    <a:pt x="3382" y="953"/>
                  </a:cubicBezTo>
                  <a:lnTo>
                    <a:pt x="2787" y="953"/>
                  </a:lnTo>
                  <a:lnTo>
                    <a:pt x="2787" y="739"/>
                  </a:lnTo>
                  <a:cubicBezTo>
                    <a:pt x="2787" y="334"/>
                    <a:pt x="2453" y="0"/>
                    <a:pt x="2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9"/>
            <p:cNvSpPr/>
            <p:nvPr/>
          </p:nvSpPr>
          <p:spPr>
            <a:xfrm>
              <a:off x="3336993" y="1461866"/>
              <a:ext cx="404664" cy="320523"/>
            </a:xfrm>
            <a:custGeom>
              <a:avLst/>
              <a:gdLst/>
              <a:ahLst/>
              <a:cxnLst/>
              <a:rect l="l" t="t" r="r" b="b"/>
              <a:pathLst>
                <a:path w="11908" h="9432" extrusionOk="0">
                  <a:moveTo>
                    <a:pt x="10598" y="358"/>
                  </a:moveTo>
                  <a:cubicBezTo>
                    <a:pt x="10812" y="358"/>
                    <a:pt x="11002" y="525"/>
                    <a:pt x="11002" y="739"/>
                  </a:cubicBezTo>
                  <a:lnTo>
                    <a:pt x="11002" y="8169"/>
                  </a:lnTo>
                  <a:lnTo>
                    <a:pt x="929" y="8169"/>
                  </a:lnTo>
                  <a:lnTo>
                    <a:pt x="929" y="739"/>
                  </a:lnTo>
                  <a:cubicBezTo>
                    <a:pt x="929" y="525"/>
                    <a:pt x="1119" y="358"/>
                    <a:pt x="1310" y="358"/>
                  </a:cubicBezTo>
                  <a:close/>
                  <a:moveTo>
                    <a:pt x="11526" y="8574"/>
                  </a:moveTo>
                  <a:lnTo>
                    <a:pt x="11526" y="8931"/>
                  </a:lnTo>
                  <a:lnTo>
                    <a:pt x="11550" y="8931"/>
                  </a:lnTo>
                  <a:cubicBezTo>
                    <a:pt x="11550" y="9050"/>
                    <a:pt x="11479" y="9122"/>
                    <a:pt x="11360" y="9122"/>
                  </a:cubicBezTo>
                  <a:lnTo>
                    <a:pt x="572" y="9122"/>
                  </a:lnTo>
                  <a:cubicBezTo>
                    <a:pt x="453" y="9122"/>
                    <a:pt x="357" y="9026"/>
                    <a:pt x="357" y="8931"/>
                  </a:cubicBezTo>
                  <a:lnTo>
                    <a:pt x="357" y="8574"/>
                  </a:lnTo>
                  <a:lnTo>
                    <a:pt x="5215" y="8574"/>
                  </a:lnTo>
                  <a:cubicBezTo>
                    <a:pt x="5215" y="8645"/>
                    <a:pt x="5311" y="8740"/>
                    <a:pt x="5406" y="8740"/>
                  </a:cubicBezTo>
                  <a:lnTo>
                    <a:pt x="6501" y="8740"/>
                  </a:lnTo>
                  <a:cubicBezTo>
                    <a:pt x="6597" y="8740"/>
                    <a:pt x="6668" y="8645"/>
                    <a:pt x="6668" y="8574"/>
                  </a:cubicBezTo>
                  <a:close/>
                  <a:moveTo>
                    <a:pt x="1310" y="1"/>
                  </a:moveTo>
                  <a:cubicBezTo>
                    <a:pt x="905" y="1"/>
                    <a:pt x="572" y="310"/>
                    <a:pt x="572" y="739"/>
                  </a:cubicBezTo>
                  <a:lnTo>
                    <a:pt x="572" y="8169"/>
                  </a:lnTo>
                  <a:lnTo>
                    <a:pt x="357" y="8169"/>
                  </a:lnTo>
                  <a:cubicBezTo>
                    <a:pt x="167" y="8169"/>
                    <a:pt x="0" y="8336"/>
                    <a:pt x="0" y="8526"/>
                  </a:cubicBezTo>
                  <a:lnTo>
                    <a:pt x="0" y="8883"/>
                  </a:lnTo>
                  <a:cubicBezTo>
                    <a:pt x="0" y="9193"/>
                    <a:pt x="238" y="9431"/>
                    <a:pt x="548" y="9431"/>
                  </a:cubicBezTo>
                  <a:lnTo>
                    <a:pt x="11312" y="9431"/>
                  </a:lnTo>
                  <a:cubicBezTo>
                    <a:pt x="11622" y="9431"/>
                    <a:pt x="11860" y="9193"/>
                    <a:pt x="11860" y="8883"/>
                  </a:cubicBezTo>
                  <a:lnTo>
                    <a:pt x="11860" y="8526"/>
                  </a:lnTo>
                  <a:cubicBezTo>
                    <a:pt x="11907" y="8336"/>
                    <a:pt x="11764" y="8169"/>
                    <a:pt x="11550" y="8169"/>
                  </a:cubicBezTo>
                  <a:lnTo>
                    <a:pt x="11360" y="8169"/>
                  </a:lnTo>
                  <a:lnTo>
                    <a:pt x="11360" y="739"/>
                  </a:lnTo>
                  <a:cubicBezTo>
                    <a:pt x="11360" y="310"/>
                    <a:pt x="11026" y="1"/>
                    <a:pt x="10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1" name="Google Shape;2611;p39"/>
          <p:cNvGrpSpPr/>
          <p:nvPr/>
        </p:nvGrpSpPr>
        <p:grpSpPr>
          <a:xfrm>
            <a:off x="6615545" y="1311912"/>
            <a:ext cx="645357" cy="482869"/>
            <a:chOff x="1326724" y="3344904"/>
            <a:chExt cx="422504" cy="307712"/>
          </a:xfrm>
        </p:grpSpPr>
        <p:sp>
          <p:nvSpPr>
            <p:cNvPr id="2612" name="Google Shape;2612;p39"/>
            <p:cNvSpPr/>
            <p:nvPr/>
          </p:nvSpPr>
          <p:spPr>
            <a:xfrm>
              <a:off x="1326724" y="3344904"/>
              <a:ext cx="328611" cy="307712"/>
            </a:xfrm>
            <a:custGeom>
              <a:avLst/>
              <a:gdLst/>
              <a:ahLst/>
              <a:cxnLst/>
              <a:rect l="l" t="t" r="r" b="b"/>
              <a:pathLst>
                <a:path w="9670" h="9055" extrusionOk="0">
                  <a:moveTo>
                    <a:pt x="2073" y="267"/>
                  </a:moveTo>
                  <a:cubicBezTo>
                    <a:pt x="2192" y="314"/>
                    <a:pt x="2263" y="362"/>
                    <a:pt x="2335" y="457"/>
                  </a:cubicBezTo>
                  <a:lnTo>
                    <a:pt x="3621" y="2696"/>
                  </a:lnTo>
                  <a:cubicBezTo>
                    <a:pt x="3692" y="2839"/>
                    <a:pt x="3668" y="3005"/>
                    <a:pt x="3549" y="3124"/>
                  </a:cubicBezTo>
                  <a:lnTo>
                    <a:pt x="3335" y="3339"/>
                  </a:lnTo>
                  <a:lnTo>
                    <a:pt x="2216" y="1386"/>
                  </a:lnTo>
                  <a:cubicBezTo>
                    <a:pt x="2168" y="1322"/>
                    <a:pt x="2120" y="1291"/>
                    <a:pt x="2066" y="1291"/>
                  </a:cubicBezTo>
                  <a:cubicBezTo>
                    <a:pt x="2038" y="1291"/>
                    <a:pt x="2009" y="1299"/>
                    <a:pt x="1977" y="1314"/>
                  </a:cubicBezTo>
                  <a:cubicBezTo>
                    <a:pt x="1882" y="1386"/>
                    <a:pt x="1858" y="1457"/>
                    <a:pt x="1906" y="1553"/>
                  </a:cubicBezTo>
                  <a:lnTo>
                    <a:pt x="3097" y="3601"/>
                  </a:lnTo>
                  <a:lnTo>
                    <a:pt x="2978" y="3720"/>
                  </a:lnTo>
                  <a:cubicBezTo>
                    <a:pt x="2740" y="3958"/>
                    <a:pt x="2716" y="4363"/>
                    <a:pt x="2930" y="4625"/>
                  </a:cubicBezTo>
                  <a:cubicBezTo>
                    <a:pt x="3192" y="4982"/>
                    <a:pt x="3525" y="5315"/>
                    <a:pt x="3859" y="5625"/>
                  </a:cubicBezTo>
                  <a:cubicBezTo>
                    <a:pt x="4168" y="5958"/>
                    <a:pt x="4526" y="6268"/>
                    <a:pt x="4859" y="6554"/>
                  </a:cubicBezTo>
                  <a:cubicBezTo>
                    <a:pt x="4980" y="6652"/>
                    <a:pt x="5131" y="6701"/>
                    <a:pt x="5282" y="6701"/>
                  </a:cubicBezTo>
                  <a:cubicBezTo>
                    <a:pt x="5459" y="6701"/>
                    <a:pt x="5636" y="6634"/>
                    <a:pt x="5764" y="6506"/>
                  </a:cubicBezTo>
                  <a:lnTo>
                    <a:pt x="5859" y="6411"/>
                  </a:lnTo>
                  <a:lnTo>
                    <a:pt x="6264" y="6649"/>
                  </a:lnTo>
                  <a:cubicBezTo>
                    <a:pt x="6288" y="6673"/>
                    <a:pt x="6312" y="6673"/>
                    <a:pt x="6359" y="6673"/>
                  </a:cubicBezTo>
                  <a:cubicBezTo>
                    <a:pt x="6407" y="6673"/>
                    <a:pt x="6478" y="6649"/>
                    <a:pt x="6502" y="6577"/>
                  </a:cubicBezTo>
                  <a:cubicBezTo>
                    <a:pt x="6574" y="6506"/>
                    <a:pt x="6526" y="6411"/>
                    <a:pt x="6455" y="6339"/>
                  </a:cubicBezTo>
                  <a:lnTo>
                    <a:pt x="6097" y="6149"/>
                  </a:lnTo>
                  <a:lnTo>
                    <a:pt x="6336" y="5911"/>
                  </a:lnTo>
                  <a:cubicBezTo>
                    <a:pt x="6411" y="5835"/>
                    <a:pt x="6505" y="5788"/>
                    <a:pt x="6601" y="5788"/>
                  </a:cubicBezTo>
                  <a:cubicBezTo>
                    <a:pt x="6656" y="5788"/>
                    <a:pt x="6712" y="5804"/>
                    <a:pt x="6764" y="5839"/>
                  </a:cubicBezTo>
                  <a:lnTo>
                    <a:pt x="9003" y="7125"/>
                  </a:lnTo>
                  <a:cubicBezTo>
                    <a:pt x="9098" y="7173"/>
                    <a:pt x="9193" y="7268"/>
                    <a:pt x="9193" y="7387"/>
                  </a:cubicBezTo>
                  <a:cubicBezTo>
                    <a:pt x="9312" y="7578"/>
                    <a:pt x="9265" y="7697"/>
                    <a:pt x="9193" y="7768"/>
                  </a:cubicBezTo>
                  <a:lnTo>
                    <a:pt x="9098" y="7863"/>
                  </a:lnTo>
                  <a:lnTo>
                    <a:pt x="7193" y="6768"/>
                  </a:lnTo>
                  <a:cubicBezTo>
                    <a:pt x="7160" y="6743"/>
                    <a:pt x="7126" y="6733"/>
                    <a:pt x="7095" y="6733"/>
                  </a:cubicBezTo>
                  <a:cubicBezTo>
                    <a:pt x="7037" y="6733"/>
                    <a:pt x="6986" y="6769"/>
                    <a:pt x="6955" y="6816"/>
                  </a:cubicBezTo>
                  <a:cubicBezTo>
                    <a:pt x="6883" y="6911"/>
                    <a:pt x="6907" y="7006"/>
                    <a:pt x="7002" y="7054"/>
                  </a:cubicBezTo>
                  <a:lnTo>
                    <a:pt x="8812" y="8102"/>
                  </a:lnTo>
                  <a:lnTo>
                    <a:pt x="8503" y="8435"/>
                  </a:lnTo>
                  <a:cubicBezTo>
                    <a:pt x="8335" y="8602"/>
                    <a:pt x="8079" y="8686"/>
                    <a:pt x="7760" y="8686"/>
                  </a:cubicBezTo>
                  <a:cubicBezTo>
                    <a:pt x="7400" y="8686"/>
                    <a:pt x="6959" y="8579"/>
                    <a:pt x="6478" y="8363"/>
                  </a:cubicBezTo>
                  <a:cubicBezTo>
                    <a:pt x="5478" y="7959"/>
                    <a:pt x="4383" y="7173"/>
                    <a:pt x="3383" y="6173"/>
                  </a:cubicBezTo>
                  <a:cubicBezTo>
                    <a:pt x="2359" y="5149"/>
                    <a:pt x="1596" y="4077"/>
                    <a:pt x="1168" y="3077"/>
                  </a:cubicBezTo>
                  <a:cubicBezTo>
                    <a:pt x="787" y="2148"/>
                    <a:pt x="763" y="1410"/>
                    <a:pt x="1120" y="1052"/>
                  </a:cubicBezTo>
                  <a:lnTo>
                    <a:pt x="1430" y="719"/>
                  </a:lnTo>
                  <a:lnTo>
                    <a:pt x="1549" y="933"/>
                  </a:lnTo>
                  <a:cubicBezTo>
                    <a:pt x="1596" y="981"/>
                    <a:pt x="1644" y="1029"/>
                    <a:pt x="1716" y="1029"/>
                  </a:cubicBezTo>
                  <a:cubicBezTo>
                    <a:pt x="1739" y="1029"/>
                    <a:pt x="1763" y="1029"/>
                    <a:pt x="1787" y="981"/>
                  </a:cubicBezTo>
                  <a:cubicBezTo>
                    <a:pt x="1882" y="933"/>
                    <a:pt x="1906" y="838"/>
                    <a:pt x="1858" y="743"/>
                  </a:cubicBezTo>
                  <a:lnTo>
                    <a:pt x="1668" y="457"/>
                  </a:lnTo>
                  <a:lnTo>
                    <a:pt x="1739" y="386"/>
                  </a:lnTo>
                  <a:cubicBezTo>
                    <a:pt x="1787" y="338"/>
                    <a:pt x="1906" y="267"/>
                    <a:pt x="2001" y="267"/>
                  </a:cubicBezTo>
                  <a:close/>
                  <a:moveTo>
                    <a:pt x="2143" y="1"/>
                  </a:moveTo>
                  <a:cubicBezTo>
                    <a:pt x="1934" y="1"/>
                    <a:pt x="1748" y="91"/>
                    <a:pt x="1620" y="219"/>
                  </a:cubicBezTo>
                  <a:lnTo>
                    <a:pt x="953" y="862"/>
                  </a:lnTo>
                  <a:cubicBezTo>
                    <a:pt x="1" y="1815"/>
                    <a:pt x="1001" y="4291"/>
                    <a:pt x="3192" y="6458"/>
                  </a:cubicBezTo>
                  <a:cubicBezTo>
                    <a:pt x="4835" y="8102"/>
                    <a:pt x="6621" y="9054"/>
                    <a:pt x="7812" y="9054"/>
                  </a:cubicBezTo>
                  <a:cubicBezTo>
                    <a:pt x="8241" y="9054"/>
                    <a:pt x="8550" y="8935"/>
                    <a:pt x="8836" y="8697"/>
                  </a:cubicBezTo>
                  <a:lnTo>
                    <a:pt x="9479" y="8054"/>
                  </a:lnTo>
                  <a:cubicBezTo>
                    <a:pt x="9598" y="7863"/>
                    <a:pt x="9670" y="7625"/>
                    <a:pt x="9622" y="7411"/>
                  </a:cubicBezTo>
                  <a:cubicBezTo>
                    <a:pt x="9598" y="7173"/>
                    <a:pt x="9479" y="7006"/>
                    <a:pt x="9265" y="6887"/>
                  </a:cubicBezTo>
                  <a:lnTo>
                    <a:pt x="7050" y="5601"/>
                  </a:lnTo>
                  <a:cubicBezTo>
                    <a:pt x="6925" y="5543"/>
                    <a:pt x="6791" y="5513"/>
                    <a:pt x="6663" y="5513"/>
                  </a:cubicBezTo>
                  <a:cubicBezTo>
                    <a:pt x="6474" y="5513"/>
                    <a:pt x="6296" y="5578"/>
                    <a:pt x="6169" y="5720"/>
                  </a:cubicBezTo>
                  <a:lnTo>
                    <a:pt x="5621" y="6292"/>
                  </a:lnTo>
                  <a:cubicBezTo>
                    <a:pt x="5558" y="6354"/>
                    <a:pt x="5475" y="6384"/>
                    <a:pt x="5394" y="6384"/>
                  </a:cubicBezTo>
                  <a:cubicBezTo>
                    <a:pt x="5321" y="6384"/>
                    <a:pt x="5249" y="6360"/>
                    <a:pt x="5192" y="6315"/>
                  </a:cubicBezTo>
                  <a:cubicBezTo>
                    <a:pt x="4859" y="6053"/>
                    <a:pt x="4502" y="5744"/>
                    <a:pt x="4216" y="5434"/>
                  </a:cubicBezTo>
                  <a:cubicBezTo>
                    <a:pt x="3883" y="5101"/>
                    <a:pt x="3597" y="4768"/>
                    <a:pt x="3311" y="4434"/>
                  </a:cubicBezTo>
                  <a:cubicBezTo>
                    <a:pt x="3216" y="4315"/>
                    <a:pt x="3216" y="4148"/>
                    <a:pt x="3335" y="4029"/>
                  </a:cubicBezTo>
                  <a:lnTo>
                    <a:pt x="3906" y="3458"/>
                  </a:lnTo>
                  <a:cubicBezTo>
                    <a:pt x="4145" y="3220"/>
                    <a:pt x="4192" y="2862"/>
                    <a:pt x="4026" y="2600"/>
                  </a:cubicBezTo>
                  <a:lnTo>
                    <a:pt x="2740" y="362"/>
                  </a:lnTo>
                  <a:cubicBezTo>
                    <a:pt x="2620" y="148"/>
                    <a:pt x="2454" y="28"/>
                    <a:pt x="2216" y="5"/>
                  </a:cubicBezTo>
                  <a:cubicBezTo>
                    <a:pt x="2191" y="2"/>
                    <a:pt x="2167" y="1"/>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9"/>
            <p:cNvSpPr/>
            <p:nvPr/>
          </p:nvSpPr>
          <p:spPr>
            <a:xfrm>
              <a:off x="1477267" y="3374163"/>
              <a:ext cx="63139" cy="132770"/>
            </a:xfrm>
            <a:custGeom>
              <a:avLst/>
              <a:gdLst/>
              <a:ahLst/>
              <a:cxnLst/>
              <a:rect l="l" t="t" r="r" b="b"/>
              <a:pathLst>
                <a:path w="1858" h="3907" extrusionOk="0">
                  <a:moveTo>
                    <a:pt x="905" y="1"/>
                  </a:moveTo>
                  <a:cubicBezTo>
                    <a:pt x="405" y="1"/>
                    <a:pt x="0" y="430"/>
                    <a:pt x="0" y="930"/>
                  </a:cubicBezTo>
                  <a:cubicBezTo>
                    <a:pt x="0" y="1025"/>
                    <a:pt x="72" y="1120"/>
                    <a:pt x="167" y="1120"/>
                  </a:cubicBezTo>
                  <a:cubicBezTo>
                    <a:pt x="262" y="1120"/>
                    <a:pt x="358" y="1025"/>
                    <a:pt x="358" y="930"/>
                  </a:cubicBezTo>
                  <a:cubicBezTo>
                    <a:pt x="358" y="596"/>
                    <a:pt x="620" y="358"/>
                    <a:pt x="905" y="358"/>
                  </a:cubicBezTo>
                  <a:cubicBezTo>
                    <a:pt x="1239" y="358"/>
                    <a:pt x="1477" y="644"/>
                    <a:pt x="1477" y="930"/>
                  </a:cubicBezTo>
                  <a:cubicBezTo>
                    <a:pt x="1477" y="1406"/>
                    <a:pt x="1191" y="1716"/>
                    <a:pt x="834" y="2097"/>
                  </a:cubicBezTo>
                  <a:cubicBezTo>
                    <a:pt x="429" y="2501"/>
                    <a:pt x="0" y="2978"/>
                    <a:pt x="0" y="3740"/>
                  </a:cubicBezTo>
                  <a:cubicBezTo>
                    <a:pt x="0" y="3811"/>
                    <a:pt x="72" y="3907"/>
                    <a:pt x="167" y="3907"/>
                  </a:cubicBezTo>
                  <a:lnTo>
                    <a:pt x="1667" y="3907"/>
                  </a:lnTo>
                  <a:cubicBezTo>
                    <a:pt x="1739" y="3907"/>
                    <a:pt x="1834" y="3811"/>
                    <a:pt x="1834" y="3740"/>
                  </a:cubicBezTo>
                  <a:cubicBezTo>
                    <a:pt x="1858" y="3645"/>
                    <a:pt x="1786" y="3549"/>
                    <a:pt x="1691" y="3549"/>
                  </a:cubicBezTo>
                  <a:lnTo>
                    <a:pt x="381" y="3549"/>
                  </a:lnTo>
                  <a:cubicBezTo>
                    <a:pt x="429" y="3049"/>
                    <a:pt x="762" y="2692"/>
                    <a:pt x="1096" y="2335"/>
                  </a:cubicBezTo>
                  <a:cubicBezTo>
                    <a:pt x="1453" y="1954"/>
                    <a:pt x="1834" y="1525"/>
                    <a:pt x="1834" y="930"/>
                  </a:cubicBezTo>
                  <a:cubicBezTo>
                    <a:pt x="1834" y="430"/>
                    <a:pt x="1429" y="1"/>
                    <a:pt x="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9"/>
            <p:cNvSpPr/>
            <p:nvPr/>
          </p:nvSpPr>
          <p:spPr>
            <a:xfrm>
              <a:off x="1547678" y="3374163"/>
              <a:ext cx="68815" cy="131954"/>
            </a:xfrm>
            <a:custGeom>
              <a:avLst/>
              <a:gdLst/>
              <a:ahLst/>
              <a:cxnLst/>
              <a:rect l="l" t="t" r="r" b="b"/>
              <a:pathLst>
                <a:path w="2025" h="3883" extrusionOk="0">
                  <a:moveTo>
                    <a:pt x="572" y="1"/>
                  </a:moveTo>
                  <a:cubicBezTo>
                    <a:pt x="477" y="1"/>
                    <a:pt x="381" y="72"/>
                    <a:pt x="357" y="168"/>
                  </a:cubicBezTo>
                  <a:lnTo>
                    <a:pt x="0" y="2740"/>
                  </a:lnTo>
                  <a:cubicBezTo>
                    <a:pt x="0" y="2811"/>
                    <a:pt x="0" y="2835"/>
                    <a:pt x="24" y="2882"/>
                  </a:cubicBezTo>
                  <a:cubicBezTo>
                    <a:pt x="72" y="2930"/>
                    <a:pt x="119" y="2954"/>
                    <a:pt x="143" y="2954"/>
                  </a:cubicBezTo>
                  <a:lnTo>
                    <a:pt x="1286" y="2954"/>
                  </a:lnTo>
                  <a:lnTo>
                    <a:pt x="1286" y="3692"/>
                  </a:lnTo>
                  <a:cubicBezTo>
                    <a:pt x="1286" y="3787"/>
                    <a:pt x="1381" y="3883"/>
                    <a:pt x="1453" y="3883"/>
                  </a:cubicBezTo>
                  <a:cubicBezTo>
                    <a:pt x="1548" y="3883"/>
                    <a:pt x="1643" y="3787"/>
                    <a:pt x="1643" y="3692"/>
                  </a:cubicBezTo>
                  <a:lnTo>
                    <a:pt x="1643" y="2954"/>
                  </a:lnTo>
                  <a:lnTo>
                    <a:pt x="1858" y="2954"/>
                  </a:lnTo>
                  <a:cubicBezTo>
                    <a:pt x="1929" y="2954"/>
                    <a:pt x="2024" y="2859"/>
                    <a:pt x="2024" y="2787"/>
                  </a:cubicBezTo>
                  <a:cubicBezTo>
                    <a:pt x="2024" y="2692"/>
                    <a:pt x="1929" y="2621"/>
                    <a:pt x="1858" y="2621"/>
                  </a:cubicBezTo>
                  <a:lnTo>
                    <a:pt x="1643" y="2621"/>
                  </a:lnTo>
                  <a:lnTo>
                    <a:pt x="1643" y="191"/>
                  </a:lnTo>
                  <a:cubicBezTo>
                    <a:pt x="1643" y="96"/>
                    <a:pt x="1548" y="1"/>
                    <a:pt x="1453" y="1"/>
                  </a:cubicBezTo>
                  <a:cubicBezTo>
                    <a:pt x="1381" y="1"/>
                    <a:pt x="1286" y="96"/>
                    <a:pt x="1286" y="191"/>
                  </a:cubicBezTo>
                  <a:lnTo>
                    <a:pt x="1286" y="2621"/>
                  </a:lnTo>
                  <a:lnTo>
                    <a:pt x="357" y="2621"/>
                  </a:lnTo>
                  <a:lnTo>
                    <a:pt x="715" y="215"/>
                  </a:lnTo>
                  <a:cubicBezTo>
                    <a:pt x="715" y="120"/>
                    <a:pt x="667" y="25"/>
                    <a:pt x="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9"/>
            <p:cNvSpPr/>
            <p:nvPr/>
          </p:nvSpPr>
          <p:spPr>
            <a:xfrm>
              <a:off x="1692546" y="3375794"/>
              <a:ext cx="56683" cy="131138"/>
            </a:xfrm>
            <a:custGeom>
              <a:avLst/>
              <a:gdLst/>
              <a:ahLst/>
              <a:cxnLst/>
              <a:rect l="l" t="t" r="r" b="b"/>
              <a:pathLst>
                <a:path w="1668" h="3859" extrusionOk="0">
                  <a:moveTo>
                    <a:pt x="167" y="1"/>
                  </a:moveTo>
                  <a:cubicBezTo>
                    <a:pt x="95" y="1"/>
                    <a:pt x="0" y="72"/>
                    <a:pt x="0" y="167"/>
                  </a:cubicBezTo>
                  <a:cubicBezTo>
                    <a:pt x="0" y="263"/>
                    <a:pt x="95" y="358"/>
                    <a:pt x="167" y="358"/>
                  </a:cubicBezTo>
                  <a:lnTo>
                    <a:pt x="1238" y="358"/>
                  </a:lnTo>
                  <a:lnTo>
                    <a:pt x="214" y="3644"/>
                  </a:lnTo>
                  <a:cubicBezTo>
                    <a:pt x="167" y="3739"/>
                    <a:pt x="238" y="3835"/>
                    <a:pt x="333" y="3859"/>
                  </a:cubicBezTo>
                  <a:lnTo>
                    <a:pt x="381" y="3859"/>
                  </a:lnTo>
                  <a:cubicBezTo>
                    <a:pt x="452" y="3859"/>
                    <a:pt x="524" y="3811"/>
                    <a:pt x="572" y="3739"/>
                  </a:cubicBezTo>
                  <a:lnTo>
                    <a:pt x="1667" y="191"/>
                  </a:lnTo>
                  <a:cubicBezTo>
                    <a:pt x="1667" y="143"/>
                    <a:pt x="1667" y="72"/>
                    <a:pt x="1643" y="48"/>
                  </a:cubicBezTo>
                  <a:cubicBezTo>
                    <a:pt x="1596" y="1"/>
                    <a:pt x="1548" y="1"/>
                    <a:pt x="1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9"/>
            <p:cNvSpPr/>
            <p:nvPr/>
          </p:nvSpPr>
          <p:spPr>
            <a:xfrm>
              <a:off x="1622916" y="3356152"/>
              <a:ext cx="57498" cy="169403"/>
            </a:xfrm>
            <a:custGeom>
              <a:avLst/>
              <a:gdLst/>
              <a:ahLst/>
              <a:cxnLst/>
              <a:rect l="l" t="t" r="r" b="b"/>
              <a:pathLst>
                <a:path w="1692" h="4985" extrusionOk="0">
                  <a:moveTo>
                    <a:pt x="1500" y="1"/>
                  </a:moveTo>
                  <a:cubicBezTo>
                    <a:pt x="1423" y="1"/>
                    <a:pt x="1354" y="47"/>
                    <a:pt x="1335" y="126"/>
                  </a:cubicBezTo>
                  <a:lnTo>
                    <a:pt x="25" y="4770"/>
                  </a:lnTo>
                  <a:cubicBezTo>
                    <a:pt x="1" y="4865"/>
                    <a:pt x="49" y="4937"/>
                    <a:pt x="144" y="4984"/>
                  </a:cubicBezTo>
                  <a:lnTo>
                    <a:pt x="191" y="4984"/>
                  </a:lnTo>
                  <a:cubicBezTo>
                    <a:pt x="287" y="4984"/>
                    <a:pt x="358" y="4913"/>
                    <a:pt x="382" y="4865"/>
                  </a:cubicBezTo>
                  <a:lnTo>
                    <a:pt x="1668" y="221"/>
                  </a:lnTo>
                  <a:cubicBezTo>
                    <a:pt x="1692" y="126"/>
                    <a:pt x="1620" y="31"/>
                    <a:pt x="1549" y="7"/>
                  </a:cubicBezTo>
                  <a:cubicBezTo>
                    <a:pt x="1533" y="3"/>
                    <a:pt x="1516" y="1"/>
                    <a:pt x="1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7" name="Google Shape;2617;p3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200" dirty="0">
                <a:latin typeface="Times New Roman" panose="02020603050405020304" pitchFamily="18" charset="0"/>
                <a:cs typeface="Times New Roman" panose="02020603050405020304" pitchFamily="18" charset="0"/>
              </a:rPr>
              <a:t>UI and Deployment</a:t>
            </a:r>
            <a:endParaRPr sz="3200" dirty="0">
              <a:latin typeface="Times New Roman" panose="02020603050405020304" pitchFamily="18" charset="0"/>
              <a:cs typeface="Times New Roman" panose="02020603050405020304" pitchFamily="18" charset="0"/>
            </a:endParaRPr>
          </a:p>
        </p:txBody>
      </p:sp>
      <p:sp>
        <p:nvSpPr>
          <p:cNvPr id="2618" name="Google Shape;2618;p39"/>
          <p:cNvSpPr txBox="1">
            <a:spLocks noGrp="1"/>
          </p:cNvSpPr>
          <p:nvPr>
            <p:ph type="ctrTitle" idx="2"/>
          </p:nvPr>
        </p:nvSpPr>
        <p:spPr>
          <a:xfrm>
            <a:off x="1766975" y="1920386"/>
            <a:ext cx="2414100" cy="3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latin typeface="Times New Roman" panose="02020603050405020304" pitchFamily="18" charset="0"/>
                <a:cs typeface="Times New Roman" panose="02020603050405020304" pitchFamily="18" charset="0"/>
              </a:rPr>
              <a:t>UI</a:t>
            </a:r>
            <a:endParaRPr dirty="0">
              <a:latin typeface="Times New Roman" panose="02020603050405020304" pitchFamily="18" charset="0"/>
              <a:cs typeface="Times New Roman" panose="02020603050405020304" pitchFamily="18" charset="0"/>
            </a:endParaRPr>
          </a:p>
        </p:txBody>
      </p:sp>
      <p:sp>
        <p:nvSpPr>
          <p:cNvPr id="2619" name="Google Shape;2619;p39"/>
          <p:cNvSpPr txBox="1">
            <a:spLocks noGrp="1"/>
          </p:cNvSpPr>
          <p:nvPr>
            <p:ph type="subTitle" idx="1"/>
          </p:nvPr>
        </p:nvSpPr>
        <p:spPr>
          <a:xfrm>
            <a:off x="1766975" y="2257277"/>
            <a:ext cx="2414100" cy="84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The UI was built using  </a:t>
            </a:r>
            <a:r>
              <a:rPr lang="en-US" dirty="0">
                <a:solidFill>
                  <a:schemeClr val="tx1"/>
                </a:solidFill>
                <a:latin typeface="Times New Roman" panose="02020603050405020304" pitchFamily="18" charset="0"/>
                <a:cs typeface="Times New Roman" panose="02020603050405020304" pitchFamily="18" charset="0"/>
              </a:rPr>
              <a:t>Django is a high-level Python web framework</a:t>
            </a:r>
            <a:endParaRPr dirty="0">
              <a:solidFill>
                <a:schemeClr val="tx1"/>
              </a:solidFill>
              <a:latin typeface="Times New Roman" panose="02020603050405020304" pitchFamily="18" charset="0"/>
              <a:cs typeface="Times New Roman" panose="02020603050405020304" pitchFamily="18" charset="0"/>
            </a:endParaRPr>
          </a:p>
        </p:txBody>
      </p:sp>
      <p:sp>
        <p:nvSpPr>
          <p:cNvPr id="2622" name="Google Shape;2622;p39"/>
          <p:cNvSpPr txBox="1">
            <a:spLocks noGrp="1"/>
          </p:cNvSpPr>
          <p:nvPr>
            <p:ph type="ctrTitle" idx="5"/>
          </p:nvPr>
        </p:nvSpPr>
        <p:spPr>
          <a:xfrm>
            <a:off x="6009036" y="1812432"/>
            <a:ext cx="2067344" cy="4772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Deployment</a:t>
            </a:r>
            <a:endParaRPr dirty="0">
              <a:latin typeface="Times New Roman" panose="02020603050405020304" pitchFamily="18" charset="0"/>
              <a:cs typeface="Times New Roman" panose="02020603050405020304" pitchFamily="18" charset="0"/>
            </a:endParaRPr>
          </a:p>
        </p:txBody>
      </p:sp>
      <p:sp>
        <p:nvSpPr>
          <p:cNvPr id="2623" name="Google Shape;2623;p39"/>
          <p:cNvSpPr txBox="1">
            <a:spLocks noGrp="1"/>
          </p:cNvSpPr>
          <p:nvPr>
            <p:ph type="subTitle" idx="6"/>
          </p:nvPr>
        </p:nvSpPr>
        <p:spPr>
          <a:xfrm>
            <a:off x="4753026" y="2307340"/>
            <a:ext cx="3670973" cy="7191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latin typeface="Times New Roman" panose="02020603050405020304" pitchFamily="18" charset="0"/>
                <a:cs typeface="Times New Roman" panose="02020603050405020304" pitchFamily="18" charset="0"/>
              </a:rPr>
              <a:t>The Deployment was done using Railway, this  is after integrating the web server with PostgreSQL</a:t>
            </a:r>
            <a:endParaRPr dirty="0">
              <a:solidFill>
                <a:schemeClr val="tx1"/>
              </a:solidFill>
              <a:latin typeface="Times New Roman" panose="02020603050405020304" pitchFamily="18" charset="0"/>
              <a:cs typeface="Times New Roman" panose="02020603050405020304" pitchFamily="18" charset="0"/>
            </a:endParaRPr>
          </a:p>
        </p:txBody>
      </p:sp>
      <p:grpSp>
        <p:nvGrpSpPr>
          <p:cNvPr id="2624" name="Google Shape;2624;p39"/>
          <p:cNvGrpSpPr/>
          <p:nvPr/>
        </p:nvGrpSpPr>
        <p:grpSpPr>
          <a:xfrm>
            <a:off x="7603891" y="3653411"/>
            <a:ext cx="593164" cy="1161172"/>
            <a:chOff x="4921825" y="870250"/>
            <a:chExt cx="407925" cy="798550"/>
          </a:xfrm>
        </p:grpSpPr>
        <p:sp>
          <p:nvSpPr>
            <p:cNvPr id="2625" name="Google Shape;2625;p39"/>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9"/>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9"/>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9"/>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9"/>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9"/>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9"/>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9"/>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9"/>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9"/>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9"/>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9"/>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9"/>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9"/>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9"/>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9"/>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9"/>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9"/>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9"/>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9"/>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9"/>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9"/>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9"/>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9"/>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9"/>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9"/>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9"/>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9"/>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9"/>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9"/>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5" name="Google Shape;2655;p39"/>
          <p:cNvGrpSpPr/>
          <p:nvPr/>
        </p:nvGrpSpPr>
        <p:grpSpPr>
          <a:xfrm>
            <a:off x="787016" y="868848"/>
            <a:ext cx="593164" cy="1161172"/>
            <a:chOff x="4921825" y="870250"/>
            <a:chExt cx="407925" cy="798550"/>
          </a:xfrm>
        </p:grpSpPr>
        <p:sp>
          <p:nvSpPr>
            <p:cNvPr id="2656" name="Google Shape;2656;p39"/>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9"/>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9"/>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9"/>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9"/>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9"/>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9"/>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9"/>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9"/>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9"/>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9"/>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9"/>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9"/>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9"/>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9"/>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9"/>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9"/>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9"/>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9"/>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9"/>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9"/>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9"/>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9"/>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9"/>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9"/>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9"/>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9"/>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9"/>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9"/>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9"/>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86" name="Google Shape;2686;p39"/>
          <p:cNvPicPr preferRelativeResize="0"/>
          <p:nvPr/>
        </p:nvPicPr>
        <p:blipFill>
          <a:blip r:embed="rId3">
            <a:alphaModFix/>
          </a:blip>
          <a:stretch>
            <a:fillRect/>
          </a:stretch>
        </p:blipFill>
        <p:spPr>
          <a:xfrm>
            <a:off x="63050" y="2257277"/>
            <a:ext cx="2156275" cy="244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4"/>
        <p:cNvGrpSpPr/>
        <p:nvPr/>
      </p:nvGrpSpPr>
      <p:grpSpPr>
        <a:xfrm>
          <a:off x="0" y="0"/>
          <a:ext cx="0" cy="0"/>
          <a:chOff x="0" y="0"/>
          <a:chExt cx="0" cy="0"/>
        </a:xfrm>
      </p:grpSpPr>
      <p:sp>
        <p:nvSpPr>
          <p:cNvPr id="3075" name="Google Shape;3075;p45"/>
          <p:cNvSpPr/>
          <p:nvPr/>
        </p:nvSpPr>
        <p:spPr>
          <a:xfrm>
            <a:off x="3074975" y="685975"/>
            <a:ext cx="30831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Times New Roman" panose="02020603050405020304" pitchFamily="18" charset="0"/>
                <a:cs typeface="Times New Roman" panose="02020603050405020304" pitchFamily="18" charset="0"/>
              </a:rPr>
              <a:t>Recommendations</a:t>
            </a:r>
            <a:endParaRPr sz="3200" dirty="0">
              <a:latin typeface="Times New Roman" panose="02020603050405020304" pitchFamily="18" charset="0"/>
              <a:cs typeface="Times New Roman" panose="02020603050405020304" pitchFamily="18" charset="0"/>
            </a:endParaRPr>
          </a:p>
        </p:txBody>
      </p:sp>
      <p:sp>
        <p:nvSpPr>
          <p:cNvPr id="3077" name="Google Shape;3077;p45"/>
          <p:cNvSpPr/>
          <p:nvPr/>
        </p:nvSpPr>
        <p:spPr>
          <a:xfrm rot="10800000" flipH="1">
            <a:off x="6327603" y="1617525"/>
            <a:ext cx="1437870" cy="12679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5"/>
          <p:cNvSpPr txBox="1">
            <a:spLocks noGrp="1"/>
          </p:cNvSpPr>
          <p:nvPr>
            <p:ph type="ctrTitle" idx="4294967295"/>
          </p:nvPr>
        </p:nvSpPr>
        <p:spPr>
          <a:xfrm>
            <a:off x="6039938" y="1220893"/>
            <a:ext cx="2011800" cy="5260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b="1" dirty="0">
                <a:solidFill>
                  <a:schemeClr val="dk1"/>
                </a:solidFill>
                <a:latin typeface="Times New Roman" panose="02020603050405020304" pitchFamily="18" charset="0"/>
                <a:cs typeface="Times New Roman" panose="02020603050405020304" pitchFamily="18" charset="0"/>
              </a:rPr>
              <a:t>Comprehensive  Product Coverage</a:t>
            </a:r>
          </a:p>
        </p:txBody>
      </p:sp>
      <p:sp>
        <p:nvSpPr>
          <p:cNvPr id="3079" name="Google Shape;3079;p45"/>
          <p:cNvSpPr txBox="1">
            <a:spLocks noGrp="1"/>
          </p:cNvSpPr>
          <p:nvPr>
            <p:ph type="subTitle" idx="4294967295"/>
          </p:nvPr>
        </p:nvSpPr>
        <p:spPr>
          <a:xfrm>
            <a:off x="6182510" y="1802232"/>
            <a:ext cx="2277000" cy="14389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Times New Roman" panose="02020603050405020304" pitchFamily="18" charset="0"/>
                <a:cs typeface="Times New Roman" panose="02020603050405020304" pitchFamily="18" charset="0"/>
              </a:rPr>
              <a:t>Ensuring that the ecommerce recommender system covers  a wide range of  products, both popular  and off-the-beaten-products, to  cater to diverse customer  preferences.</a:t>
            </a:r>
          </a:p>
        </p:txBody>
      </p:sp>
      <p:sp>
        <p:nvSpPr>
          <p:cNvPr id="3080" name="Google Shape;3080;p45"/>
          <p:cNvSpPr/>
          <p:nvPr/>
        </p:nvSpPr>
        <p:spPr>
          <a:xfrm rot="10800000" flipH="1">
            <a:off x="1197275" y="1713642"/>
            <a:ext cx="1871432" cy="263027"/>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081" name="Google Shape;3081;p45"/>
          <p:cNvSpPr txBox="1">
            <a:spLocks noGrp="1"/>
          </p:cNvSpPr>
          <p:nvPr>
            <p:ph type="ctrTitle" idx="4294967295"/>
          </p:nvPr>
        </p:nvSpPr>
        <p:spPr>
          <a:xfrm>
            <a:off x="1095038" y="1427700"/>
            <a:ext cx="2011799" cy="5260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b="1" dirty="0">
                <a:solidFill>
                  <a:schemeClr val="dk1"/>
                </a:solidFill>
                <a:latin typeface="Times New Roman" panose="02020603050405020304" pitchFamily="18" charset="0"/>
                <a:cs typeface="Times New Roman" panose="02020603050405020304" pitchFamily="18" charset="0"/>
              </a:rPr>
              <a:t>Real-Time Data  Integration</a:t>
            </a:r>
          </a:p>
        </p:txBody>
      </p:sp>
      <p:sp>
        <p:nvSpPr>
          <p:cNvPr id="3082" name="Google Shape;3082;p45"/>
          <p:cNvSpPr txBox="1">
            <a:spLocks noGrp="1"/>
          </p:cNvSpPr>
          <p:nvPr>
            <p:ph type="subTitle" idx="4294967295"/>
          </p:nvPr>
        </p:nvSpPr>
        <p:spPr>
          <a:xfrm>
            <a:off x="761469" y="1956235"/>
            <a:ext cx="2555601" cy="13255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Times New Roman" panose="02020603050405020304" pitchFamily="18" charset="0"/>
                <a:cs typeface="Times New Roman" panose="02020603050405020304" pitchFamily="18" charset="0"/>
              </a:rPr>
              <a:t>Integrating real-time data  sources, such as new coming products to offer up-  to-date and relevant  recommendations to users.</a:t>
            </a:r>
          </a:p>
          <a:p>
            <a:pPr marL="0" marR="821055" indent="0">
              <a:lnSpc>
                <a:spcPct val="115700"/>
              </a:lnSpc>
              <a:spcBef>
                <a:spcPts val="5"/>
              </a:spcBef>
              <a:buNone/>
            </a:pPr>
            <a:endParaRPr lang="en-US" sz="1200" dirty="0">
              <a:solidFill>
                <a:schemeClr val="tx1"/>
              </a:solidFill>
              <a:latin typeface="Times New Roman" panose="02020603050405020304" pitchFamily="18" charset="0"/>
              <a:cs typeface="Times New Roman" panose="02020603050405020304" pitchFamily="18" charset="0"/>
            </a:endParaRPr>
          </a:p>
          <a:p>
            <a:pPr marL="139700" indent="0">
              <a:lnSpc>
                <a:spcPct val="100000"/>
              </a:lnSpc>
              <a:spcBef>
                <a:spcPts val="30"/>
              </a:spcBef>
              <a:buNone/>
            </a:pPr>
            <a:endParaRPr lang="en-US" sz="900" dirty="0">
              <a:latin typeface="Times New Roman" panose="02020603050405020304" pitchFamily="18" charset="0"/>
              <a:cs typeface="Times New Roman" panose="02020603050405020304" pitchFamily="18" charset="0"/>
            </a:endParaRPr>
          </a:p>
        </p:txBody>
      </p:sp>
      <p:grpSp>
        <p:nvGrpSpPr>
          <p:cNvPr id="3086" name="Google Shape;3086;p45"/>
          <p:cNvGrpSpPr/>
          <p:nvPr/>
        </p:nvGrpSpPr>
        <p:grpSpPr>
          <a:xfrm>
            <a:off x="303491" y="313536"/>
            <a:ext cx="593164" cy="1161172"/>
            <a:chOff x="4921825" y="870250"/>
            <a:chExt cx="407925" cy="798550"/>
          </a:xfrm>
        </p:grpSpPr>
        <p:sp>
          <p:nvSpPr>
            <p:cNvPr id="3087" name="Google Shape;3087;p45"/>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5"/>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5"/>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5"/>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5"/>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5"/>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5"/>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5"/>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5"/>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5"/>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5"/>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5"/>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5"/>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5"/>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5"/>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5"/>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5"/>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5"/>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5"/>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5"/>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5"/>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5"/>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5"/>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5"/>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5"/>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5"/>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5"/>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5"/>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5"/>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5"/>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7" name="Google Shape;3117;p45"/>
          <p:cNvGrpSpPr/>
          <p:nvPr/>
        </p:nvGrpSpPr>
        <p:grpSpPr>
          <a:xfrm>
            <a:off x="8384653" y="2509797"/>
            <a:ext cx="655438" cy="1182439"/>
            <a:chOff x="4921825" y="870250"/>
            <a:chExt cx="407925" cy="798550"/>
          </a:xfrm>
        </p:grpSpPr>
        <p:sp>
          <p:nvSpPr>
            <p:cNvPr id="3118" name="Google Shape;3118;p45"/>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5"/>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5"/>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5"/>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5"/>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5"/>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5"/>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5"/>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5"/>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5"/>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5"/>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5"/>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5"/>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5"/>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5"/>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5"/>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5"/>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5"/>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5"/>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5"/>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5"/>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5"/>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5"/>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5"/>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5"/>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5"/>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5"/>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5"/>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5"/>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5"/>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8" name="Google Shape;3148;p45"/>
          <p:cNvGrpSpPr/>
          <p:nvPr/>
        </p:nvGrpSpPr>
        <p:grpSpPr>
          <a:xfrm flipH="1">
            <a:off x="-1129557" y="1795885"/>
            <a:ext cx="4017967" cy="3644766"/>
            <a:chOff x="3166062" y="1034326"/>
            <a:chExt cx="6010422" cy="5452155"/>
          </a:xfrm>
        </p:grpSpPr>
        <p:sp>
          <p:nvSpPr>
            <p:cNvPr id="3149" name="Google Shape;3149;p45"/>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5"/>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1" name="Google Shape;3151;p45"/>
          <p:cNvGrpSpPr/>
          <p:nvPr/>
        </p:nvGrpSpPr>
        <p:grpSpPr>
          <a:xfrm>
            <a:off x="2732998" y="915771"/>
            <a:ext cx="3678013" cy="3677281"/>
            <a:chOff x="893986" y="592571"/>
            <a:chExt cx="3678013" cy="3677281"/>
          </a:xfrm>
        </p:grpSpPr>
        <p:sp>
          <p:nvSpPr>
            <p:cNvPr id="3152" name="Google Shape;3152;p45"/>
            <p:cNvSpPr/>
            <p:nvPr/>
          </p:nvSpPr>
          <p:spPr>
            <a:xfrm rot="1800047">
              <a:off x="1386468" y="1086434"/>
              <a:ext cx="2690936" cy="2690936"/>
            </a:xfrm>
            <a:prstGeom prst="blockArc">
              <a:avLst>
                <a:gd name="adj1" fmla="val 14519365"/>
                <a:gd name="adj2" fmla="val 21550914"/>
                <a:gd name="adj3" fmla="val 957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5"/>
            <p:cNvSpPr/>
            <p:nvPr/>
          </p:nvSpPr>
          <p:spPr>
            <a:xfrm rot="-1800047" flipH="1">
              <a:off x="1388581" y="1086434"/>
              <a:ext cx="2690936" cy="2690936"/>
            </a:xfrm>
            <a:prstGeom prst="blockArc">
              <a:avLst>
                <a:gd name="adj1" fmla="val 14463022"/>
                <a:gd name="adj2" fmla="val 21472873"/>
                <a:gd name="adj3" fmla="val 938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5"/>
            <p:cNvSpPr/>
            <p:nvPr/>
          </p:nvSpPr>
          <p:spPr>
            <a:xfrm rot="-9000757" flipH="1">
              <a:off x="1387578" y="1084808"/>
              <a:ext cx="2690226" cy="2690226"/>
            </a:xfrm>
            <a:prstGeom prst="blockArc">
              <a:avLst>
                <a:gd name="adj1" fmla="val 14527725"/>
                <a:gd name="adj2" fmla="val 21502663"/>
                <a:gd name="adj3" fmla="val 941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55" name="Google Shape;3155;p45"/>
          <p:cNvPicPr preferRelativeResize="0"/>
          <p:nvPr/>
        </p:nvPicPr>
        <p:blipFill>
          <a:blip r:embed="rId3">
            <a:alphaModFix/>
          </a:blip>
          <a:stretch>
            <a:fillRect/>
          </a:stretch>
        </p:blipFill>
        <p:spPr>
          <a:xfrm>
            <a:off x="-215225" y="2494800"/>
            <a:ext cx="2767925" cy="2607400"/>
          </a:xfrm>
          <a:prstGeom prst="rect">
            <a:avLst/>
          </a:prstGeom>
          <a:noFill/>
          <a:ln>
            <a:noFill/>
          </a:ln>
        </p:spPr>
      </p:pic>
      <p:sp>
        <p:nvSpPr>
          <p:cNvPr id="3156" name="Google Shape;3156;p45"/>
          <p:cNvSpPr/>
          <p:nvPr/>
        </p:nvSpPr>
        <p:spPr>
          <a:xfrm rot="10800000" flipH="1">
            <a:off x="8124759" y="-10"/>
            <a:ext cx="1019253" cy="660785"/>
          </a:xfrm>
          <a:custGeom>
            <a:avLst/>
            <a:gdLst/>
            <a:ahLst/>
            <a:cxnLst/>
            <a:rect l="l" t="t" r="r" b="b"/>
            <a:pathLst>
              <a:path w="116586" h="66294" extrusionOk="0">
                <a:moveTo>
                  <a:pt x="116586" y="0"/>
                </a:moveTo>
                <a:lnTo>
                  <a:pt x="0" y="66294"/>
                </a:lnTo>
                <a:lnTo>
                  <a:pt x="116586" y="66294"/>
                </a:lnTo>
                <a:close/>
              </a:path>
            </a:pathLst>
          </a:custGeom>
          <a:solidFill>
            <a:schemeClr val="accent4"/>
          </a:solidFill>
          <a:ln>
            <a:noFill/>
          </a:ln>
        </p:spPr>
      </p:sp>
      <p:grpSp>
        <p:nvGrpSpPr>
          <p:cNvPr id="3157" name="Google Shape;3157;p45"/>
          <p:cNvGrpSpPr/>
          <p:nvPr/>
        </p:nvGrpSpPr>
        <p:grpSpPr>
          <a:xfrm>
            <a:off x="4192462" y="2434832"/>
            <a:ext cx="759065" cy="639162"/>
            <a:chOff x="3358678" y="3603357"/>
            <a:chExt cx="398501" cy="335554"/>
          </a:xfrm>
        </p:grpSpPr>
        <p:sp>
          <p:nvSpPr>
            <p:cNvPr id="3158" name="Google Shape;3158;p45"/>
            <p:cNvSpPr/>
            <p:nvPr/>
          </p:nvSpPr>
          <p:spPr>
            <a:xfrm>
              <a:off x="3384948" y="3628054"/>
              <a:ext cx="12014" cy="12014"/>
            </a:xfrm>
            <a:custGeom>
              <a:avLst/>
              <a:gdLst/>
              <a:ahLst/>
              <a:cxnLst/>
              <a:rect l="l" t="t" r="r" b="b"/>
              <a:pathLst>
                <a:path w="359" h="359" extrusionOk="0">
                  <a:moveTo>
                    <a:pt x="168" y="1"/>
                  </a:moveTo>
                  <a:cubicBezTo>
                    <a:pt x="96" y="1"/>
                    <a:pt x="1" y="96"/>
                    <a:pt x="1" y="168"/>
                  </a:cubicBezTo>
                  <a:cubicBezTo>
                    <a:pt x="1" y="263"/>
                    <a:pt x="96" y="358"/>
                    <a:pt x="168" y="358"/>
                  </a:cubicBezTo>
                  <a:cubicBezTo>
                    <a:pt x="263" y="358"/>
                    <a:pt x="358" y="263"/>
                    <a:pt x="358" y="168"/>
                  </a:cubicBezTo>
                  <a:cubicBezTo>
                    <a:pt x="358" y="96"/>
                    <a:pt x="263" y="1"/>
                    <a:pt x="1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5"/>
            <p:cNvSpPr/>
            <p:nvPr/>
          </p:nvSpPr>
          <p:spPr>
            <a:xfrm>
              <a:off x="3421625" y="3628054"/>
              <a:ext cx="11980" cy="12014"/>
            </a:xfrm>
            <a:custGeom>
              <a:avLst/>
              <a:gdLst/>
              <a:ahLst/>
              <a:cxnLst/>
              <a:rect l="l" t="t" r="r" b="b"/>
              <a:pathLst>
                <a:path w="358" h="359" extrusionOk="0">
                  <a:moveTo>
                    <a:pt x="191" y="1"/>
                  </a:moveTo>
                  <a:cubicBezTo>
                    <a:pt x="96" y="1"/>
                    <a:pt x="0" y="96"/>
                    <a:pt x="0" y="168"/>
                  </a:cubicBezTo>
                  <a:cubicBezTo>
                    <a:pt x="0" y="263"/>
                    <a:pt x="96" y="358"/>
                    <a:pt x="191" y="358"/>
                  </a:cubicBezTo>
                  <a:cubicBezTo>
                    <a:pt x="262" y="358"/>
                    <a:pt x="358" y="263"/>
                    <a:pt x="358" y="168"/>
                  </a:cubicBezTo>
                  <a:cubicBezTo>
                    <a:pt x="358" y="96"/>
                    <a:pt x="310" y="1"/>
                    <a:pt x="1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5"/>
            <p:cNvSpPr/>
            <p:nvPr/>
          </p:nvSpPr>
          <p:spPr>
            <a:xfrm>
              <a:off x="3404089" y="3628054"/>
              <a:ext cx="11980" cy="12014"/>
            </a:xfrm>
            <a:custGeom>
              <a:avLst/>
              <a:gdLst/>
              <a:ahLst/>
              <a:cxnLst/>
              <a:rect l="l" t="t" r="r" b="b"/>
              <a:pathLst>
                <a:path w="358" h="359" extrusionOk="0">
                  <a:moveTo>
                    <a:pt x="167" y="1"/>
                  </a:moveTo>
                  <a:cubicBezTo>
                    <a:pt x="72" y="1"/>
                    <a:pt x="0" y="96"/>
                    <a:pt x="0" y="168"/>
                  </a:cubicBezTo>
                  <a:cubicBezTo>
                    <a:pt x="0" y="263"/>
                    <a:pt x="72" y="358"/>
                    <a:pt x="167" y="358"/>
                  </a:cubicBezTo>
                  <a:cubicBezTo>
                    <a:pt x="262" y="358"/>
                    <a:pt x="358" y="263"/>
                    <a:pt x="358" y="168"/>
                  </a:cubicBezTo>
                  <a:cubicBezTo>
                    <a:pt x="310" y="96"/>
                    <a:pt x="262" y="1"/>
                    <a:pt x="1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5"/>
            <p:cNvSpPr/>
            <p:nvPr/>
          </p:nvSpPr>
          <p:spPr>
            <a:xfrm>
              <a:off x="3664678" y="3628054"/>
              <a:ext cx="67800" cy="12014"/>
            </a:xfrm>
            <a:custGeom>
              <a:avLst/>
              <a:gdLst/>
              <a:ahLst/>
              <a:cxnLst/>
              <a:rect l="l" t="t" r="r" b="b"/>
              <a:pathLst>
                <a:path w="2026" h="359" extrusionOk="0">
                  <a:moveTo>
                    <a:pt x="191" y="1"/>
                  </a:moveTo>
                  <a:cubicBezTo>
                    <a:pt x="96" y="1"/>
                    <a:pt x="1" y="96"/>
                    <a:pt x="1" y="168"/>
                  </a:cubicBezTo>
                  <a:cubicBezTo>
                    <a:pt x="1" y="263"/>
                    <a:pt x="96" y="358"/>
                    <a:pt x="191" y="358"/>
                  </a:cubicBezTo>
                  <a:lnTo>
                    <a:pt x="1858" y="358"/>
                  </a:lnTo>
                  <a:cubicBezTo>
                    <a:pt x="1930" y="358"/>
                    <a:pt x="2025" y="263"/>
                    <a:pt x="2025" y="168"/>
                  </a:cubicBezTo>
                  <a:cubicBezTo>
                    <a:pt x="2025" y="96"/>
                    <a:pt x="1930" y="1"/>
                    <a:pt x="18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5"/>
            <p:cNvSpPr/>
            <p:nvPr/>
          </p:nvSpPr>
          <p:spPr>
            <a:xfrm>
              <a:off x="3446322" y="3628054"/>
              <a:ext cx="205642" cy="12014"/>
            </a:xfrm>
            <a:custGeom>
              <a:avLst/>
              <a:gdLst/>
              <a:ahLst/>
              <a:cxnLst/>
              <a:rect l="l" t="t" r="r" b="b"/>
              <a:pathLst>
                <a:path w="6145" h="359" extrusionOk="0">
                  <a:moveTo>
                    <a:pt x="191" y="1"/>
                  </a:moveTo>
                  <a:cubicBezTo>
                    <a:pt x="96" y="1"/>
                    <a:pt x="1" y="96"/>
                    <a:pt x="1" y="168"/>
                  </a:cubicBezTo>
                  <a:cubicBezTo>
                    <a:pt x="1" y="263"/>
                    <a:pt x="96" y="358"/>
                    <a:pt x="191" y="358"/>
                  </a:cubicBezTo>
                  <a:lnTo>
                    <a:pt x="5954" y="358"/>
                  </a:lnTo>
                  <a:cubicBezTo>
                    <a:pt x="6050" y="358"/>
                    <a:pt x="6145" y="263"/>
                    <a:pt x="6145" y="168"/>
                  </a:cubicBezTo>
                  <a:cubicBezTo>
                    <a:pt x="6145" y="96"/>
                    <a:pt x="6050" y="1"/>
                    <a:pt x="5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5"/>
            <p:cNvSpPr/>
            <p:nvPr/>
          </p:nvSpPr>
          <p:spPr>
            <a:xfrm>
              <a:off x="3358678" y="3603357"/>
              <a:ext cx="398501" cy="335554"/>
            </a:xfrm>
            <a:custGeom>
              <a:avLst/>
              <a:gdLst/>
              <a:ahLst/>
              <a:cxnLst/>
              <a:rect l="l" t="t" r="r" b="b"/>
              <a:pathLst>
                <a:path w="11908" h="10027" extrusionOk="0">
                  <a:moveTo>
                    <a:pt x="11169" y="334"/>
                  </a:moveTo>
                  <a:cubicBezTo>
                    <a:pt x="11383" y="334"/>
                    <a:pt x="11550" y="525"/>
                    <a:pt x="11550" y="739"/>
                  </a:cubicBezTo>
                  <a:lnTo>
                    <a:pt x="11550" y="1477"/>
                  </a:lnTo>
                  <a:lnTo>
                    <a:pt x="11002" y="1477"/>
                  </a:lnTo>
                  <a:cubicBezTo>
                    <a:pt x="10907" y="1477"/>
                    <a:pt x="10812" y="1572"/>
                    <a:pt x="10812" y="1668"/>
                  </a:cubicBezTo>
                  <a:cubicBezTo>
                    <a:pt x="10812" y="1739"/>
                    <a:pt x="10907" y="1834"/>
                    <a:pt x="11002" y="1834"/>
                  </a:cubicBezTo>
                  <a:lnTo>
                    <a:pt x="11550" y="1834"/>
                  </a:lnTo>
                  <a:lnTo>
                    <a:pt x="11550" y="9288"/>
                  </a:lnTo>
                  <a:cubicBezTo>
                    <a:pt x="11550" y="9479"/>
                    <a:pt x="11383" y="9669"/>
                    <a:pt x="11169" y="9669"/>
                  </a:cubicBezTo>
                  <a:lnTo>
                    <a:pt x="762" y="9669"/>
                  </a:lnTo>
                  <a:cubicBezTo>
                    <a:pt x="548" y="9669"/>
                    <a:pt x="357" y="9479"/>
                    <a:pt x="357" y="9288"/>
                  </a:cubicBezTo>
                  <a:lnTo>
                    <a:pt x="357" y="1834"/>
                  </a:lnTo>
                  <a:lnTo>
                    <a:pt x="10216" y="1834"/>
                  </a:lnTo>
                  <a:cubicBezTo>
                    <a:pt x="10312" y="1834"/>
                    <a:pt x="10407" y="1739"/>
                    <a:pt x="10407" y="1668"/>
                  </a:cubicBezTo>
                  <a:cubicBezTo>
                    <a:pt x="10407" y="1572"/>
                    <a:pt x="10312" y="1477"/>
                    <a:pt x="10216" y="1477"/>
                  </a:cubicBezTo>
                  <a:lnTo>
                    <a:pt x="357" y="1477"/>
                  </a:lnTo>
                  <a:lnTo>
                    <a:pt x="357" y="739"/>
                  </a:lnTo>
                  <a:cubicBezTo>
                    <a:pt x="357" y="525"/>
                    <a:pt x="548" y="334"/>
                    <a:pt x="762" y="334"/>
                  </a:cubicBezTo>
                  <a:close/>
                  <a:moveTo>
                    <a:pt x="762" y="1"/>
                  </a:moveTo>
                  <a:cubicBezTo>
                    <a:pt x="333" y="1"/>
                    <a:pt x="0" y="310"/>
                    <a:pt x="0" y="739"/>
                  </a:cubicBezTo>
                  <a:lnTo>
                    <a:pt x="0" y="9288"/>
                  </a:lnTo>
                  <a:cubicBezTo>
                    <a:pt x="0" y="9693"/>
                    <a:pt x="333" y="10026"/>
                    <a:pt x="762" y="10026"/>
                  </a:cubicBezTo>
                  <a:lnTo>
                    <a:pt x="11169" y="10026"/>
                  </a:lnTo>
                  <a:cubicBezTo>
                    <a:pt x="11574" y="10026"/>
                    <a:pt x="11907" y="9693"/>
                    <a:pt x="11907" y="9288"/>
                  </a:cubicBezTo>
                  <a:lnTo>
                    <a:pt x="11907" y="739"/>
                  </a:lnTo>
                  <a:cubicBezTo>
                    <a:pt x="11907" y="310"/>
                    <a:pt x="11598" y="1"/>
                    <a:pt x="111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5"/>
            <p:cNvSpPr/>
            <p:nvPr/>
          </p:nvSpPr>
          <p:spPr>
            <a:xfrm>
              <a:off x="3391339" y="3689428"/>
              <a:ext cx="185731" cy="161803"/>
            </a:xfrm>
            <a:custGeom>
              <a:avLst/>
              <a:gdLst/>
              <a:ahLst/>
              <a:cxnLst/>
              <a:rect l="l" t="t" r="r" b="b"/>
              <a:pathLst>
                <a:path w="5550" h="4835" extrusionOk="0">
                  <a:moveTo>
                    <a:pt x="4359" y="358"/>
                  </a:moveTo>
                  <a:lnTo>
                    <a:pt x="5073" y="1501"/>
                  </a:lnTo>
                  <a:lnTo>
                    <a:pt x="501" y="1501"/>
                  </a:lnTo>
                  <a:lnTo>
                    <a:pt x="1215" y="358"/>
                  </a:lnTo>
                  <a:close/>
                  <a:moveTo>
                    <a:pt x="1286" y="1858"/>
                  </a:moveTo>
                  <a:cubicBezTo>
                    <a:pt x="1263" y="2096"/>
                    <a:pt x="1048" y="2239"/>
                    <a:pt x="810" y="2239"/>
                  </a:cubicBezTo>
                  <a:cubicBezTo>
                    <a:pt x="572" y="2239"/>
                    <a:pt x="381" y="2096"/>
                    <a:pt x="334" y="1858"/>
                  </a:cubicBezTo>
                  <a:close/>
                  <a:moveTo>
                    <a:pt x="2596" y="1858"/>
                  </a:moveTo>
                  <a:cubicBezTo>
                    <a:pt x="2549" y="2096"/>
                    <a:pt x="2358" y="2239"/>
                    <a:pt x="2120" y="2239"/>
                  </a:cubicBezTo>
                  <a:cubicBezTo>
                    <a:pt x="1882" y="2239"/>
                    <a:pt x="1715" y="2072"/>
                    <a:pt x="1644" y="1858"/>
                  </a:cubicBezTo>
                  <a:close/>
                  <a:moveTo>
                    <a:pt x="3906" y="1858"/>
                  </a:moveTo>
                  <a:cubicBezTo>
                    <a:pt x="3882" y="2096"/>
                    <a:pt x="3668" y="2239"/>
                    <a:pt x="3430" y="2239"/>
                  </a:cubicBezTo>
                  <a:cubicBezTo>
                    <a:pt x="3168" y="2239"/>
                    <a:pt x="3001" y="2096"/>
                    <a:pt x="2953" y="1858"/>
                  </a:cubicBezTo>
                  <a:close/>
                  <a:moveTo>
                    <a:pt x="5192" y="1858"/>
                  </a:moveTo>
                  <a:cubicBezTo>
                    <a:pt x="5168" y="2096"/>
                    <a:pt x="4954" y="2239"/>
                    <a:pt x="4716" y="2239"/>
                  </a:cubicBezTo>
                  <a:cubicBezTo>
                    <a:pt x="4478" y="2239"/>
                    <a:pt x="4311" y="2072"/>
                    <a:pt x="4239" y="1858"/>
                  </a:cubicBezTo>
                  <a:close/>
                  <a:moveTo>
                    <a:pt x="4097" y="2263"/>
                  </a:moveTo>
                  <a:lnTo>
                    <a:pt x="4097" y="3525"/>
                  </a:lnTo>
                  <a:lnTo>
                    <a:pt x="3311" y="3525"/>
                  </a:lnTo>
                  <a:lnTo>
                    <a:pt x="3311" y="2596"/>
                  </a:lnTo>
                  <a:lnTo>
                    <a:pt x="3430" y="2596"/>
                  </a:lnTo>
                  <a:cubicBezTo>
                    <a:pt x="3716" y="2596"/>
                    <a:pt x="3954" y="2477"/>
                    <a:pt x="4097" y="2263"/>
                  </a:cubicBezTo>
                  <a:close/>
                  <a:moveTo>
                    <a:pt x="1453" y="2311"/>
                  </a:moveTo>
                  <a:cubicBezTo>
                    <a:pt x="1596" y="2501"/>
                    <a:pt x="1834" y="2620"/>
                    <a:pt x="2096" y="2620"/>
                  </a:cubicBezTo>
                  <a:cubicBezTo>
                    <a:pt x="2168" y="2596"/>
                    <a:pt x="2191" y="2596"/>
                    <a:pt x="2215" y="2596"/>
                  </a:cubicBezTo>
                  <a:lnTo>
                    <a:pt x="2215" y="3549"/>
                  </a:lnTo>
                  <a:lnTo>
                    <a:pt x="1453" y="3549"/>
                  </a:lnTo>
                  <a:lnTo>
                    <a:pt x="1453" y="2311"/>
                  </a:lnTo>
                  <a:close/>
                  <a:moveTo>
                    <a:pt x="2787" y="2311"/>
                  </a:moveTo>
                  <a:cubicBezTo>
                    <a:pt x="2834" y="2358"/>
                    <a:pt x="2906" y="2406"/>
                    <a:pt x="3001" y="2477"/>
                  </a:cubicBezTo>
                  <a:lnTo>
                    <a:pt x="3001" y="3739"/>
                  </a:lnTo>
                  <a:cubicBezTo>
                    <a:pt x="3001" y="3811"/>
                    <a:pt x="3073" y="3906"/>
                    <a:pt x="3168" y="3906"/>
                  </a:cubicBezTo>
                  <a:lnTo>
                    <a:pt x="4263" y="3906"/>
                  </a:lnTo>
                  <a:cubicBezTo>
                    <a:pt x="4359" y="3906"/>
                    <a:pt x="4454" y="3811"/>
                    <a:pt x="4454" y="3739"/>
                  </a:cubicBezTo>
                  <a:lnTo>
                    <a:pt x="4454" y="2549"/>
                  </a:lnTo>
                  <a:cubicBezTo>
                    <a:pt x="4549" y="2573"/>
                    <a:pt x="4620" y="2596"/>
                    <a:pt x="4740" y="2596"/>
                  </a:cubicBezTo>
                  <a:lnTo>
                    <a:pt x="4859" y="2596"/>
                  </a:lnTo>
                  <a:lnTo>
                    <a:pt x="4859" y="4478"/>
                  </a:lnTo>
                  <a:lnTo>
                    <a:pt x="691" y="4478"/>
                  </a:lnTo>
                  <a:lnTo>
                    <a:pt x="691" y="2596"/>
                  </a:lnTo>
                  <a:lnTo>
                    <a:pt x="810" y="2596"/>
                  </a:lnTo>
                  <a:cubicBezTo>
                    <a:pt x="905" y="2596"/>
                    <a:pt x="1024" y="2573"/>
                    <a:pt x="1120" y="2549"/>
                  </a:cubicBezTo>
                  <a:lnTo>
                    <a:pt x="1120" y="3739"/>
                  </a:lnTo>
                  <a:cubicBezTo>
                    <a:pt x="1120" y="3811"/>
                    <a:pt x="1215" y="3906"/>
                    <a:pt x="1286" y="3906"/>
                  </a:cubicBezTo>
                  <a:lnTo>
                    <a:pt x="2406" y="3906"/>
                  </a:lnTo>
                  <a:cubicBezTo>
                    <a:pt x="2477" y="3906"/>
                    <a:pt x="2572" y="3811"/>
                    <a:pt x="2572" y="3739"/>
                  </a:cubicBezTo>
                  <a:lnTo>
                    <a:pt x="2572" y="2477"/>
                  </a:lnTo>
                  <a:cubicBezTo>
                    <a:pt x="2668" y="2430"/>
                    <a:pt x="2715" y="2358"/>
                    <a:pt x="2787" y="2311"/>
                  </a:cubicBezTo>
                  <a:close/>
                  <a:moveTo>
                    <a:pt x="1120" y="1"/>
                  </a:moveTo>
                  <a:cubicBezTo>
                    <a:pt x="1048" y="1"/>
                    <a:pt x="1001" y="48"/>
                    <a:pt x="977" y="96"/>
                  </a:cubicBezTo>
                  <a:lnTo>
                    <a:pt x="48" y="1596"/>
                  </a:lnTo>
                  <a:cubicBezTo>
                    <a:pt x="0" y="1620"/>
                    <a:pt x="0" y="1644"/>
                    <a:pt x="0" y="1668"/>
                  </a:cubicBezTo>
                  <a:lnTo>
                    <a:pt x="0" y="1763"/>
                  </a:lnTo>
                  <a:cubicBezTo>
                    <a:pt x="0" y="2072"/>
                    <a:pt x="167" y="2311"/>
                    <a:pt x="358" y="2453"/>
                  </a:cubicBezTo>
                  <a:lnTo>
                    <a:pt x="358" y="4478"/>
                  </a:lnTo>
                  <a:cubicBezTo>
                    <a:pt x="286" y="4478"/>
                    <a:pt x="191" y="4573"/>
                    <a:pt x="191" y="4644"/>
                  </a:cubicBezTo>
                  <a:cubicBezTo>
                    <a:pt x="191" y="4740"/>
                    <a:pt x="286" y="4835"/>
                    <a:pt x="358" y="4835"/>
                  </a:cubicBezTo>
                  <a:lnTo>
                    <a:pt x="5192" y="4835"/>
                  </a:lnTo>
                  <a:cubicBezTo>
                    <a:pt x="5287" y="4835"/>
                    <a:pt x="5359" y="4740"/>
                    <a:pt x="5359" y="4644"/>
                  </a:cubicBezTo>
                  <a:cubicBezTo>
                    <a:pt x="5359" y="4573"/>
                    <a:pt x="5287" y="4478"/>
                    <a:pt x="5192" y="4478"/>
                  </a:cubicBezTo>
                  <a:lnTo>
                    <a:pt x="5192" y="2477"/>
                  </a:lnTo>
                  <a:cubicBezTo>
                    <a:pt x="5406" y="2334"/>
                    <a:pt x="5549" y="2072"/>
                    <a:pt x="5549" y="1763"/>
                  </a:cubicBezTo>
                  <a:lnTo>
                    <a:pt x="5549" y="1668"/>
                  </a:lnTo>
                  <a:cubicBezTo>
                    <a:pt x="5549" y="1644"/>
                    <a:pt x="5549" y="1620"/>
                    <a:pt x="5525" y="1596"/>
                  </a:cubicBezTo>
                  <a:lnTo>
                    <a:pt x="4597" y="96"/>
                  </a:lnTo>
                  <a:cubicBezTo>
                    <a:pt x="4573" y="48"/>
                    <a:pt x="4501" y="1"/>
                    <a:pt x="44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5"/>
            <p:cNvSpPr/>
            <p:nvPr/>
          </p:nvSpPr>
          <p:spPr>
            <a:xfrm>
              <a:off x="3596142" y="3691035"/>
              <a:ext cx="123586" cy="42266"/>
            </a:xfrm>
            <a:custGeom>
              <a:avLst/>
              <a:gdLst/>
              <a:ahLst/>
              <a:cxnLst/>
              <a:rect l="l" t="t" r="r" b="b"/>
              <a:pathLst>
                <a:path w="3693" h="1263" extrusionOk="0">
                  <a:moveTo>
                    <a:pt x="3359" y="357"/>
                  </a:moveTo>
                  <a:lnTo>
                    <a:pt x="3359" y="881"/>
                  </a:lnTo>
                  <a:lnTo>
                    <a:pt x="382" y="881"/>
                  </a:lnTo>
                  <a:lnTo>
                    <a:pt x="382" y="357"/>
                  </a:lnTo>
                  <a:close/>
                  <a:moveTo>
                    <a:pt x="358" y="0"/>
                  </a:moveTo>
                  <a:cubicBezTo>
                    <a:pt x="144" y="0"/>
                    <a:pt x="1" y="143"/>
                    <a:pt x="1" y="357"/>
                  </a:cubicBezTo>
                  <a:lnTo>
                    <a:pt x="1" y="905"/>
                  </a:lnTo>
                  <a:cubicBezTo>
                    <a:pt x="1" y="1120"/>
                    <a:pt x="144" y="1262"/>
                    <a:pt x="358" y="1262"/>
                  </a:cubicBezTo>
                  <a:lnTo>
                    <a:pt x="3335" y="1262"/>
                  </a:lnTo>
                  <a:cubicBezTo>
                    <a:pt x="3549" y="1262"/>
                    <a:pt x="3692" y="1120"/>
                    <a:pt x="3692" y="905"/>
                  </a:cubicBezTo>
                  <a:lnTo>
                    <a:pt x="3692" y="357"/>
                  </a:lnTo>
                  <a:cubicBezTo>
                    <a:pt x="3692" y="143"/>
                    <a:pt x="3549" y="0"/>
                    <a:pt x="3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5"/>
            <p:cNvSpPr/>
            <p:nvPr/>
          </p:nvSpPr>
          <p:spPr>
            <a:xfrm>
              <a:off x="3596142" y="3746820"/>
              <a:ext cx="98856" cy="35105"/>
            </a:xfrm>
            <a:custGeom>
              <a:avLst/>
              <a:gdLst/>
              <a:ahLst/>
              <a:cxnLst/>
              <a:rect l="l" t="t" r="r" b="b"/>
              <a:pathLst>
                <a:path w="2954" h="1049" extrusionOk="0">
                  <a:moveTo>
                    <a:pt x="2620" y="357"/>
                  </a:moveTo>
                  <a:lnTo>
                    <a:pt x="2620" y="715"/>
                  </a:lnTo>
                  <a:lnTo>
                    <a:pt x="382" y="715"/>
                  </a:lnTo>
                  <a:lnTo>
                    <a:pt x="382" y="357"/>
                  </a:lnTo>
                  <a:close/>
                  <a:moveTo>
                    <a:pt x="358" y="0"/>
                  </a:moveTo>
                  <a:cubicBezTo>
                    <a:pt x="144" y="0"/>
                    <a:pt x="1" y="143"/>
                    <a:pt x="1" y="357"/>
                  </a:cubicBezTo>
                  <a:lnTo>
                    <a:pt x="1" y="691"/>
                  </a:lnTo>
                  <a:cubicBezTo>
                    <a:pt x="1" y="905"/>
                    <a:pt x="144" y="1048"/>
                    <a:pt x="358" y="1048"/>
                  </a:cubicBezTo>
                  <a:lnTo>
                    <a:pt x="2597" y="1048"/>
                  </a:lnTo>
                  <a:cubicBezTo>
                    <a:pt x="2787" y="1048"/>
                    <a:pt x="2954" y="905"/>
                    <a:pt x="2954" y="691"/>
                  </a:cubicBezTo>
                  <a:lnTo>
                    <a:pt x="2954" y="357"/>
                  </a:lnTo>
                  <a:cubicBezTo>
                    <a:pt x="2954" y="143"/>
                    <a:pt x="2787" y="0"/>
                    <a:pt x="25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5"/>
            <p:cNvSpPr/>
            <p:nvPr/>
          </p:nvSpPr>
          <p:spPr>
            <a:xfrm>
              <a:off x="3596945" y="3802606"/>
              <a:ext cx="23961" cy="11980"/>
            </a:xfrm>
            <a:custGeom>
              <a:avLst/>
              <a:gdLst/>
              <a:ahLst/>
              <a:cxnLst/>
              <a:rect l="l" t="t" r="r" b="b"/>
              <a:pathLst>
                <a:path w="716" h="358" extrusionOk="0">
                  <a:moveTo>
                    <a:pt x="191" y="0"/>
                  </a:moveTo>
                  <a:cubicBezTo>
                    <a:pt x="96" y="0"/>
                    <a:pt x="1" y="72"/>
                    <a:pt x="1" y="167"/>
                  </a:cubicBezTo>
                  <a:cubicBezTo>
                    <a:pt x="1" y="262"/>
                    <a:pt x="96" y="357"/>
                    <a:pt x="191" y="357"/>
                  </a:cubicBezTo>
                  <a:lnTo>
                    <a:pt x="548" y="357"/>
                  </a:lnTo>
                  <a:cubicBezTo>
                    <a:pt x="620" y="357"/>
                    <a:pt x="715" y="262"/>
                    <a:pt x="715" y="167"/>
                  </a:cubicBezTo>
                  <a:cubicBezTo>
                    <a:pt x="715" y="72"/>
                    <a:pt x="620"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5"/>
            <p:cNvSpPr/>
            <p:nvPr/>
          </p:nvSpPr>
          <p:spPr>
            <a:xfrm>
              <a:off x="3633623" y="3802606"/>
              <a:ext cx="62178" cy="11980"/>
            </a:xfrm>
            <a:custGeom>
              <a:avLst/>
              <a:gdLst/>
              <a:ahLst/>
              <a:cxnLst/>
              <a:rect l="l" t="t" r="r" b="b"/>
              <a:pathLst>
                <a:path w="1858" h="358" extrusionOk="0">
                  <a:moveTo>
                    <a:pt x="191" y="0"/>
                  </a:moveTo>
                  <a:cubicBezTo>
                    <a:pt x="95" y="0"/>
                    <a:pt x="0" y="72"/>
                    <a:pt x="0" y="167"/>
                  </a:cubicBezTo>
                  <a:cubicBezTo>
                    <a:pt x="0" y="262"/>
                    <a:pt x="95" y="357"/>
                    <a:pt x="191" y="357"/>
                  </a:cubicBezTo>
                  <a:lnTo>
                    <a:pt x="1667" y="357"/>
                  </a:lnTo>
                  <a:cubicBezTo>
                    <a:pt x="1762" y="357"/>
                    <a:pt x="1858" y="262"/>
                    <a:pt x="1858" y="167"/>
                  </a:cubicBezTo>
                  <a:cubicBezTo>
                    <a:pt x="1834" y="72"/>
                    <a:pt x="1762" y="0"/>
                    <a:pt x="1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5"/>
            <p:cNvSpPr/>
            <p:nvPr/>
          </p:nvSpPr>
          <p:spPr>
            <a:xfrm>
              <a:off x="3633623" y="3827302"/>
              <a:ext cx="49428" cy="11980"/>
            </a:xfrm>
            <a:custGeom>
              <a:avLst/>
              <a:gdLst/>
              <a:ahLst/>
              <a:cxnLst/>
              <a:rect l="l" t="t" r="r" b="b"/>
              <a:pathLst>
                <a:path w="1477" h="358" extrusionOk="0">
                  <a:moveTo>
                    <a:pt x="191" y="0"/>
                  </a:moveTo>
                  <a:cubicBezTo>
                    <a:pt x="95" y="0"/>
                    <a:pt x="0" y="96"/>
                    <a:pt x="0" y="167"/>
                  </a:cubicBezTo>
                  <a:cubicBezTo>
                    <a:pt x="0" y="262"/>
                    <a:pt x="95" y="358"/>
                    <a:pt x="191" y="358"/>
                  </a:cubicBezTo>
                  <a:lnTo>
                    <a:pt x="1286" y="358"/>
                  </a:lnTo>
                  <a:cubicBezTo>
                    <a:pt x="1381" y="358"/>
                    <a:pt x="1477" y="262"/>
                    <a:pt x="1477" y="167"/>
                  </a:cubicBezTo>
                  <a:cubicBezTo>
                    <a:pt x="1477" y="96"/>
                    <a:pt x="1381" y="0"/>
                    <a:pt x="1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45"/>
            <p:cNvSpPr/>
            <p:nvPr/>
          </p:nvSpPr>
          <p:spPr>
            <a:xfrm>
              <a:off x="3440733" y="3888676"/>
              <a:ext cx="67800" cy="11980"/>
            </a:xfrm>
            <a:custGeom>
              <a:avLst/>
              <a:gdLst/>
              <a:ahLst/>
              <a:cxnLst/>
              <a:rect l="l" t="t" r="r" b="b"/>
              <a:pathLst>
                <a:path w="2026" h="358" extrusionOk="0">
                  <a:moveTo>
                    <a:pt x="168" y="0"/>
                  </a:moveTo>
                  <a:cubicBezTo>
                    <a:pt x="96" y="0"/>
                    <a:pt x="1" y="95"/>
                    <a:pt x="1" y="191"/>
                  </a:cubicBezTo>
                  <a:cubicBezTo>
                    <a:pt x="1" y="286"/>
                    <a:pt x="96" y="357"/>
                    <a:pt x="168" y="357"/>
                  </a:cubicBezTo>
                  <a:lnTo>
                    <a:pt x="1835" y="357"/>
                  </a:lnTo>
                  <a:cubicBezTo>
                    <a:pt x="1930" y="357"/>
                    <a:pt x="2025" y="286"/>
                    <a:pt x="2025" y="191"/>
                  </a:cubicBezTo>
                  <a:cubicBezTo>
                    <a:pt x="2025" y="95"/>
                    <a:pt x="1930" y="0"/>
                    <a:pt x="18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5"/>
            <p:cNvSpPr/>
            <p:nvPr/>
          </p:nvSpPr>
          <p:spPr>
            <a:xfrm>
              <a:off x="3440733" y="3863946"/>
              <a:ext cx="92497" cy="12014"/>
            </a:xfrm>
            <a:custGeom>
              <a:avLst/>
              <a:gdLst/>
              <a:ahLst/>
              <a:cxnLst/>
              <a:rect l="l" t="t" r="r" b="b"/>
              <a:pathLst>
                <a:path w="2764" h="359" extrusionOk="0">
                  <a:moveTo>
                    <a:pt x="168" y="1"/>
                  </a:moveTo>
                  <a:cubicBezTo>
                    <a:pt x="96" y="1"/>
                    <a:pt x="1" y="96"/>
                    <a:pt x="1" y="191"/>
                  </a:cubicBezTo>
                  <a:cubicBezTo>
                    <a:pt x="1" y="263"/>
                    <a:pt x="96" y="358"/>
                    <a:pt x="168" y="358"/>
                  </a:cubicBezTo>
                  <a:lnTo>
                    <a:pt x="2597" y="358"/>
                  </a:lnTo>
                  <a:cubicBezTo>
                    <a:pt x="2668" y="358"/>
                    <a:pt x="2763" y="263"/>
                    <a:pt x="2763" y="191"/>
                  </a:cubicBezTo>
                  <a:cubicBezTo>
                    <a:pt x="2763" y="96"/>
                    <a:pt x="2668" y="1"/>
                    <a:pt x="2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5"/>
            <p:cNvSpPr/>
            <p:nvPr/>
          </p:nvSpPr>
          <p:spPr>
            <a:xfrm>
              <a:off x="3596945" y="3863946"/>
              <a:ext cx="123553" cy="12014"/>
            </a:xfrm>
            <a:custGeom>
              <a:avLst/>
              <a:gdLst/>
              <a:ahLst/>
              <a:cxnLst/>
              <a:rect l="l" t="t" r="r" b="b"/>
              <a:pathLst>
                <a:path w="3692" h="359" extrusionOk="0">
                  <a:moveTo>
                    <a:pt x="191" y="1"/>
                  </a:moveTo>
                  <a:cubicBezTo>
                    <a:pt x="96" y="1"/>
                    <a:pt x="1" y="96"/>
                    <a:pt x="1" y="191"/>
                  </a:cubicBezTo>
                  <a:cubicBezTo>
                    <a:pt x="1" y="263"/>
                    <a:pt x="96" y="358"/>
                    <a:pt x="191" y="358"/>
                  </a:cubicBezTo>
                  <a:lnTo>
                    <a:pt x="3525" y="358"/>
                  </a:lnTo>
                  <a:cubicBezTo>
                    <a:pt x="3597" y="358"/>
                    <a:pt x="3692" y="263"/>
                    <a:pt x="3692" y="191"/>
                  </a:cubicBezTo>
                  <a:cubicBezTo>
                    <a:pt x="3668" y="96"/>
                    <a:pt x="3597" y="1"/>
                    <a:pt x="35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5"/>
            <p:cNvSpPr/>
            <p:nvPr/>
          </p:nvSpPr>
          <p:spPr>
            <a:xfrm>
              <a:off x="3596945" y="3888676"/>
              <a:ext cx="123553" cy="11980"/>
            </a:xfrm>
            <a:custGeom>
              <a:avLst/>
              <a:gdLst/>
              <a:ahLst/>
              <a:cxnLst/>
              <a:rect l="l" t="t" r="r" b="b"/>
              <a:pathLst>
                <a:path w="3692" h="358" extrusionOk="0">
                  <a:moveTo>
                    <a:pt x="191" y="0"/>
                  </a:moveTo>
                  <a:cubicBezTo>
                    <a:pt x="96" y="0"/>
                    <a:pt x="1" y="95"/>
                    <a:pt x="1" y="191"/>
                  </a:cubicBezTo>
                  <a:cubicBezTo>
                    <a:pt x="1" y="286"/>
                    <a:pt x="96" y="357"/>
                    <a:pt x="191" y="357"/>
                  </a:cubicBezTo>
                  <a:lnTo>
                    <a:pt x="3525" y="357"/>
                  </a:lnTo>
                  <a:cubicBezTo>
                    <a:pt x="3597" y="357"/>
                    <a:pt x="3692" y="286"/>
                    <a:pt x="3692" y="191"/>
                  </a:cubicBezTo>
                  <a:cubicBezTo>
                    <a:pt x="3668" y="95"/>
                    <a:pt x="3597" y="0"/>
                    <a:pt x="35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5"/>
            <p:cNvSpPr/>
            <p:nvPr/>
          </p:nvSpPr>
          <p:spPr>
            <a:xfrm>
              <a:off x="3404089" y="3863946"/>
              <a:ext cx="23927" cy="12014"/>
            </a:xfrm>
            <a:custGeom>
              <a:avLst/>
              <a:gdLst/>
              <a:ahLst/>
              <a:cxnLst/>
              <a:rect l="l" t="t" r="r" b="b"/>
              <a:pathLst>
                <a:path w="715" h="359" extrusionOk="0">
                  <a:moveTo>
                    <a:pt x="167" y="1"/>
                  </a:moveTo>
                  <a:cubicBezTo>
                    <a:pt x="72" y="1"/>
                    <a:pt x="0" y="96"/>
                    <a:pt x="0" y="191"/>
                  </a:cubicBezTo>
                  <a:cubicBezTo>
                    <a:pt x="0" y="263"/>
                    <a:pt x="72" y="358"/>
                    <a:pt x="167" y="358"/>
                  </a:cubicBezTo>
                  <a:lnTo>
                    <a:pt x="524" y="358"/>
                  </a:lnTo>
                  <a:cubicBezTo>
                    <a:pt x="620" y="358"/>
                    <a:pt x="715" y="263"/>
                    <a:pt x="715" y="191"/>
                  </a:cubicBezTo>
                  <a:cubicBezTo>
                    <a:pt x="715" y="96"/>
                    <a:pt x="620" y="1"/>
                    <a:pt x="5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5"/>
            <p:cNvSpPr/>
            <p:nvPr/>
          </p:nvSpPr>
          <p:spPr>
            <a:xfrm>
              <a:off x="3404089" y="3888676"/>
              <a:ext cx="23927" cy="11980"/>
            </a:xfrm>
            <a:custGeom>
              <a:avLst/>
              <a:gdLst/>
              <a:ahLst/>
              <a:cxnLst/>
              <a:rect l="l" t="t" r="r" b="b"/>
              <a:pathLst>
                <a:path w="715" h="358" extrusionOk="0">
                  <a:moveTo>
                    <a:pt x="167" y="0"/>
                  </a:moveTo>
                  <a:cubicBezTo>
                    <a:pt x="72" y="0"/>
                    <a:pt x="0" y="95"/>
                    <a:pt x="0" y="191"/>
                  </a:cubicBezTo>
                  <a:cubicBezTo>
                    <a:pt x="0" y="286"/>
                    <a:pt x="72" y="357"/>
                    <a:pt x="167" y="357"/>
                  </a:cubicBezTo>
                  <a:lnTo>
                    <a:pt x="524" y="357"/>
                  </a:lnTo>
                  <a:cubicBezTo>
                    <a:pt x="620" y="357"/>
                    <a:pt x="715" y="286"/>
                    <a:pt x="715" y="191"/>
                  </a:cubicBezTo>
                  <a:cubicBezTo>
                    <a:pt x="715" y="95"/>
                    <a:pt x="620"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45"/>
            <p:cNvSpPr/>
            <p:nvPr/>
          </p:nvSpPr>
          <p:spPr>
            <a:xfrm>
              <a:off x="3596945" y="3827302"/>
              <a:ext cx="23961" cy="11980"/>
            </a:xfrm>
            <a:custGeom>
              <a:avLst/>
              <a:gdLst/>
              <a:ahLst/>
              <a:cxnLst/>
              <a:rect l="l" t="t" r="r" b="b"/>
              <a:pathLst>
                <a:path w="716" h="358" extrusionOk="0">
                  <a:moveTo>
                    <a:pt x="191" y="0"/>
                  </a:moveTo>
                  <a:cubicBezTo>
                    <a:pt x="96" y="0"/>
                    <a:pt x="1" y="96"/>
                    <a:pt x="1" y="167"/>
                  </a:cubicBezTo>
                  <a:cubicBezTo>
                    <a:pt x="1" y="262"/>
                    <a:pt x="96" y="358"/>
                    <a:pt x="191" y="358"/>
                  </a:cubicBezTo>
                  <a:lnTo>
                    <a:pt x="548" y="358"/>
                  </a:lnTo>
                  <a:cubicBezTo>
                    <a:pt x="620" y="358"/>
                    <a:pt x="715" y="262"/>
                    <a:pt x="715" y="167"/>
                  </a:cubicBezTo>
                  <a:cubicBezTo>
                    <a:pt x="715" y="96"/>
                    <a:pt x="620"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4"/>
        <p:cNvGrpSpPr/>
        <p:nvPr/>
      </p:nvGrpSpPr>
      <p:grpSpPr>
        <a:xfrm>
          <a:off x="0" y="0"/>
          <a:ext cx="0" cy="0"/>
          <a:chOff x="0" y="0"/>
          <a:chExt cx="0" cy="0"/>
        </a:xfrm>
      </p:grpSpPr>
      <p:sp>
        <p:nvSpPr>
          <p:cNvPr id="3285" name="Google Shape;3285;p47"/>
          <p:cNvSpPr/>
          <p:nvPr/>
        </p:nvSpPr>
        <p:spPr>
          <a:xfrm>
            <a:off x="2484250" y="685975"/>
            <a:ext cx="42840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7"/>
          <p:cNvSpPr/>
          <p:nvPr/>
        </p:nvSpPr>
        <p:spPr>
          <a:xfrm rot="10800000" flipH="1">
            <a:off x="1622327" y="3743325"/>
            <a:ext cx="1087500" cy="199362"/>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7"/>
          <p:cNvSpPr/>
          <p:nvPr/>
        </p:nvSpPr>
        <p:spPr>
          <a:xfrm rot="10800000" flipH="1">
            <a:off x="1621046" y="2462639"/>
            <a:ext cx="598500" cy="12455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7"/>
          <p:cNvSpPr/>
          <p:nvPr/>
        </p:nvSpPr>
        <p:spPr>
          <a:xfrm rot="10800000" flipH="1">
            <a:off x="1652865" y="1152300"/>
            <a:ext cx="1090500" cy="112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7"/>
          <p:cNvSpPr txBox="1">
            <a:spLocks noGrp="1"/>
          </p:cNvSpPr>
          <p:nvPr>
            <p:ph type="ctrTitle"/>
          </p:nvPr>
        </p:nvSpPr>
        <p:spPr>
          <a:xfrm>
            <a:off x="1499616" y="915775"/>
            <a:ext cx="2331600" cy="41840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Arial"/>
              <a:buNone/>
            </a:pPr>
            <a:r>
              <a:rPr lang="en-US" sz="1400" b="1" dirty="0">
                <a:latin typeface="Times New Roman" panose="02020603050405020304" pitchFamily="18" charset="0"/>
                <a:cs typeface="Times New Roman" panose="02020603050405020304" pitchFamily="18" charset="0"/>
              </a:rPr>
              <a:t>Products Diversity</a:t>
            </a:r>
          </a:p>
        </p:txBody>
      </p:sp>
      <p:sp>
        <p:nvSpPr>
          <p:cNvPr id="3291" name="Google Shape;3291;p47"/>
          <p:cNvSpPr txBox="1">
            <a:spLocks noGrp="1"/>
          </p:cNvSpPr>
          <p:nvPr>
            <p:ph type="subTitle" idx="1"/>
          </p:nvPr>
        </p:nvSpPr>
        <p:spPr>
          <a:xfrm>
            <a:off x="1499616" y="1334183"/>
            <a:ext cx="3072384" cy="9483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By showcasing lesser-  known products, the  recommender  can encourage users  to explore new products,  diversifying ecommerce and  distributing user specifications  more evenly.</a:t>
            </a:r>
          </a:p>
        </p:txBody>
      </p:sp>
      <p:sp>
        <p:nvSpPr>
          <p:cNvPr id="3292" name="Google Shape;3292;p47"/>
          <p:cNvSpPr txBox="1">
            <a:spLocks noGrp="1"/>
          </p:cNvSpPr>
          <p:nvPr>
            <p:ph type="ctrTitle" idx="2"/>
          </p:nvPr>
        </p:nvSpPr>
        <p:spPr>
          <a:xfrm>
            <a:off x="1499616" y="1914247"/>
            <a:ext cx="2331600" cy="11320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b="1" dirty="0">
                <a:solidFill>
                  <a:schemeClr val="tx1"/>
                </a:solidFill>
                <a:latin typeface="Times New Roman" panose="02020603050405020304" pitchFamily="18" charset="0"/>
                <a:cs typeface="Times New Roman" panose="02020603050405020304" pitchFamily="18" charset="0"/>
              </a:rPr>
              <a:t>Continuous Improvement</a:t>
            </a:r>
          </a:p>
        </p:txBody>
      </p:sp>
      <p:sp>
        <p:nvSpPr>
          <p:cNvPr id="3293" name="Google Shape;3293;p47"/>
          <p:cNvSpPr txBox="1">
            <a:spLocks noGrp="1"/>
          </p:cNvSpPr>
          <p:nvPr>
            <p:ph type="subTitle" idx="3"/>
          </p:nvPr>
        </p:nvSpPr>
        <p:spPr>
          <a:xfrm>
            <a:off x="1529877" y="2442918"/>
            <a:ext cx="2867655" cy="13186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By analyzing user feedback  and product purchase patterns, the  system continually learns  and improves its  recommendations,  enhancing the overall  purchase experience for users</a:t>
            </a:r>
            <a:endParaRPr sz="1200" dirty="0">
              <a:solidFill>
                <a:schemeClr val="tx1"/>
              </a:solidFill>
              <a:latin typeface="Times New Roman" panose="02020603050405020304" pitchFamily="18" charset="0"/>
              <a:cs typeface="Times New Roman" panose="02020603050405020304" pitchFamily="18" charset="0"/>
            </a:endParaRPr>
          </a:p>
        </p:txBody>
      </p:sp>
      <p:sp>
        <p:nvSpPr>
          <p:cNvPr id="3294" name="Google Shape;3294;p47"/>
          <p:cNvSpPr txBox="1">
            <a:spLocks noGrp="1"/>
          </p:cNvSpPr>
          <p:nvPr>
            <p:ph type="ctrTitle" idx="4"/>
          </p:nvPr>
        </p:nvSpPr>
        <p:spPr>
          <a:xfrm>
            <a:off x="1499616" y="3258229"/>
            <a:ext cx="2331600" cy="1006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Personalized Experiences</a:t>
            </a:r>
            <a:endParaRPr lang="en-US" sz="1400" dirty="0">
              <a:latin typeface="Times New Roman" panose="02020603050405020304" pitchFamily="18" charset="0"/>
              <a:cs typeface="Times New Roman" panose="02020603050405020304" pitchFamily="18" charset="0"/>
            </a:endParaRPr>
          </a:p>
        </p:txBody>
      </p:sp>
      <p:sp>
        <p:nvSpPr>
          <p:cNvPr id="3295" name="Google Shape;3295;p47"/>
          <p:cNvSpPr txBox="1">
            <a:spLocks noGrp="1"/>
          </p:cNvSpPr>
          <p:nvPr>
            <p:ph type="subTitle" idx="5"/>
          </p:nvPr>
        </p:nvSpPr>
        <p:spPr>
          <a:xfrm>
            <a:off x="1499615" y="3872590"/>
            <a:ext cx="2778265" cy="1870985"/>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US" sz="1200" dirty="0">
                <a:latin typeface="Times New Roman" panose="02020603050405020304" pitchFamily="18" charset="0"/>
                <a:cs typeface="Times New Roman" panose="02020603050405020304" pitchFamily="18" charset="0"/>
              </a:rPr>
              <a:t>The ecommerce recommender  system offers tailored  recommendations,  enabling users to  discover products and  experiences that align  with their interests and specifications.</a:t>
            </a:r>
          </a:p>
          <a:p>
            <a:pPr marL="0" lvl="0" indent="0" algn="l" rtl="0">
              <a:spcBef>
                <a:spcPts val="0"/>
              </a:spcBef>
              <a:spcAft>
                <a:spcPts val="1600"/>
              </a:spcAft>
              <a:buClr>
                <a:schemeClr val="dk1"/>
              </a:buClr>
              <a:buSzPts val="1100"/>
              <a:buFont typeface="Arial"/>
              <a:buNone/>
            </a:pPr>
            <a:endParaRPr sz="1200" dirty="0">
              <a:latin typeface="Times New Roman" panose="02020603050405020304" pitchFamily="18" charset="0"/>
              <a:cs typeface="Times New Roman" panose="02020603050405020304" pitchFamily="18" charset="0"/>
            </a:endParaRPr>
          </a:p>
        </p:txBody>
      </p:sp>
      <p:sp>
        <p:nvSpPr>
          <p:cNvPr id="3298" name="Google Shape;3298;p47"/>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latin typeface="Times New Roman" panose="02020603050405020304" pitchFamily="18" charset="0"/>
                <a:cs typeface="Times New Roman" panose="02020603050405020304" pitchFamily="18" charset="0"/>
              </a:rPr>
              <a:t>Conclusions</a:t>
            </a:r>
          </a:p>
        </p:txBody>
      </p:sp>
      <p:grpSp>
        <p:nvGrpSpPr>
          <p:cNvPr id="3299" name="Google Shape;3299;p47"/>
          <p:cNvGrpSpPr/>
          <p:nvPr/>
        </p:nvGrpSpPr>
        <p:grpSpPr>
          <a:xfrm>
            <a:off x="801669" y="1108331"/>
            <a:ext cx="522310" cy="1275298"/>
            <a:chOff x="1390388" y="3178875"/>
            <a:chExt cx="683920" cy="1188467"/>
          </a:xfrm>
        </p:grpSpPr>
        <p:sp>
          <p:nvSpPr>
            <p:cNvPr id="3300" name="Google Shape;3300;p47"/>
            <p:cNvSpPr/>
            <p:nvPr/>
          </p:nvSpPr>
          <p:spPr>
            <a:xfrm flipH="1">
              <a:off x="1390388"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7"/>
            <p:cNvSpPr/>
            <p:nvPr/>
          </p:nvSpPr>
          <p:spPr>
            <a:xfrm flipH="1">
              <a:off x="1435938"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7"/>
            <p:cNvSpPr/>
            <p:nvPr/>
          </p:nvSpPr>
          <p:spPr>
            <a:xfrm>
              <a:off x="1624100" y="3460300"/>
              <a:ext cx="233253" cy="632437"/>
            </a:xfrm>
            <a:custGeom>
              <a:avLst/>
              <a:gdLst/>
              <a:ahLst/>
              <a:cxnLst/>
              <a:rect l="l" t="t" r="r" b="b"/>
              <a:pathLst>
                <a:path w="22542" h="61105" extrusionOk="0">
                  <a:moveTo>
                    <a:pt x="21578" y="0"/>
                  </a:moveTo>
                  <a:cubicBezTo>
                    <a:pt x="21243" y="0"/>
                    <a:pt x="20817" y="156"/>
                    <a:pt x="20291" y="463"/>
                  </a:cubicBezTo>
                  <a:lnTo>
                    <a:pt x="2219" y="10901"/>
                  </a:lnTo>
                  <a:cubicBezTo>
                    <a:pt x="686" y="11782"/>
                    <a:pt x="1" y="13022"/>
                    <a:pt x="1" y="14914"/>
                  </a:cubicBezTo>
                  <a:lnTo>
                    <a:pt x="1" y="24145"/>
                  </a:lnTo>
                  <a:cubicBezTo>
                    <a:pt x="1" y="25426"/>
                    <a:pt x="304" y="26027"/>
                    <a:pt x="959" y="26027"/>
                  </a:cubicBezTo>
                  <a:cubicBezTo>
                    <a:pt x="1288" y="26027"/>
                    <a:pt x="1706" y="25875"/>
                    <a:pt x="2219" y="25580"/>
                  </a:cubicBezTo>
                  <a:lnTo>
                    <a:pt x="7993" y="22253"/>
                  </a:lnTo>
                  <a:lnTo>
                    <a:pt x="7993" y="59375"/>
                  </a:lnTo>
                  <a:cubicBezTo>
                    <a:pt x="7993" y="60390"/>
                    <a:pt x="8801" y="61104"/>
                    <a:pt x="9690" y="61104"/>
                  </a:cubicBezTo>
                  <a:cubicBezTo>
                    <a:pt x="9972" y="61104"/>
                    <a:pt x="10262" y="61032"/>
                    <a:pt x="10537" y="60875"/>
                  </a:cubicBezTo>
                  <a:lnTo>
                    <a:pt x="20649" y="55036"/>
                  </a:lnTo>
                  <a:cubicBezTo>
                    <a:pt x="21856" y="54351"/>
                    <a:pt x="22541" y="53144"/>
                    <a:pt x="22541" y="51774"/>
                  </a:cubicBezTo>
                  <a:lnTo>
                    <a:pt x="22541" y="1866"/>
                  </a:lnTo>
                  <a:cubicBezTo>
                    <a:pt x="22541" y="609"/>
                    <a:pt x="22239" y="0"/>
                    <a:pt x="21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3" name="Google Shape;3303;p47"/>
          <p:cNvGrpSpPr/>
          <p:nvPr/>
        </p:nvGrpSpPr>
        <p:grpSpPr>
          <a:xfrm>
            <a:off x="804701" y="2361815"/>
            <a:ext cx="516190" cy="1210060"/>
            <a:chOff x="4215263" y="3178875"/>
            <a:chExt cx="675907" cy="1188467"/>
          </a:xfrm>
        </p:grpSpPr>
        <p:sp>
          <p:nvSpPr>
            <p:cNvPr id="3304" name="Google Shape;3304;p47"/>
            <p:cNvSpPr/>
            <p:nvPr/>
          </p:nvSpPr>
          <p:spPr>
            <a:xfrm flipH="1">
              <a:off x="4215263"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7"/>
            <p:cNvSpPr/>
            <p:nvPr/>
          </p:nvSpPr>
          <p:spPr>
            <a:xfrm flipH="1">
              <a:off x="4252800"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7"/>
            <p:cNvSpPr/>
            <p:nvPr/>
          </p:nvSpPr>
          <p:spPr>
            <a:xfrm>
              <a:off x="4398730" y="3451413"/>
              <a:ext cx="346760" cy="702915"/>
            </a:xfrm>
            <a:custGeom>
              <a:avLst/>
              <a:gdLst/>
              <a:ahLst/>
              <a:cxnLst/>
              <a:rect l="l" t="t" r="r" b="b"/>
              <a:pathLst>
                <a:path w="31740" h="64340" extrusionOk="0">
                  <a:moveTo>
                    <a:pt x="26896" y="0"/>
                  </a:moveTo>
                  <a:cubicBezTo>
                    <a:pt x="25394" y="0"/>
                    <a:pt x="23544" y="620"/>
                    <a:pt x="21366" y="1865"/>
                  </a:cubicBezTo>
                  <a:lnTo>
                    <a:pt x="4274" y="11749"/>
                  </a:lnTo>
                  <a:cubicBezTo>
                    <a:pt x="2871" y="12597"/>
                    <a:pt x="2219" y="13738"/>
                    <a:pt x="2219" y="15500"/>
                  </a:cubicBezTo>
                  <a:lnTo>
                    <a:pt x="2219" y="23753"/>
                  </a:lnTo>
                  <a:cubicBezTo>
                    <a:pt x="2219" y="24932"/>
                    <a:pt x="2482" y="25526"/>
                    <a:pt x="3096" y="25526"/>
                  </a:cubicBezTo>
                  <a:cubicBezTo>
                    <a:pt x="3399" y="25526"/>
                    <a:pt x="3788" y="25381"/>
                    <a:pt x="4274" y="25090"/>
                  </a:cubicBezTo>
                  <a:lnTo>
                    <a:pt x="16865" y="17848"/>
                  </a:lnTo>
                  <a:cubicBezTo>
                    <a:pt x="17279" y="17612"/>
                    <a:pt x="17595" y="17482"/>
                    <a:pt x="17829" y="17482"/>
                  </a:cubicBezTo>
                  <a:cubicBezTo>
                    <a:pt x="18239" y="17482"/>
                    <a:pt x="18398" y="17880"/>
                    <a:pt x="18398" y="18794"/>
                  </a:cubicBezTo>
                  <a:cubicBezTo>
                    <a:pt x="18398" y="20360"/>
                    <a:pt x="18072" y="21110"/>
                    <a:pt x="16865" y="22252"/>
                  </a:cubicBezTo>
                  <a:lnTo>
                    <a:pt x="9101" y="29722"/>
                  </a:lnTo>
                  <a:cubicBezTo>
                    <a:pt x="3752" y="34778"/>
                    <a:pt x="0" y="39443"/>
                    <a:pt x="0" y="50436"/>
                  </a:cubicBezTo>
                  <a:lnTo>
                    <a:pt x="0" y="62570"/>
                  </a:lnTo>
                  <a:cubicBezTo>
                    <a:pt x="0" y="63760"/>
                    <a:pt x="283" y="64339"/>
                    <a:pt x="918" y="64339"/>
                  </a:cubicBezTo>
                  <a:cubicBezTo>
                    <a:pt x="1224" y="64339"/>
                    <a:pt x="1611" y="64205"/>
                    <a:pt x="2088" y="63940"/>
                  </a:cubicBezTo>
                  <a:lnTo>
                    <a:pt x="29652" y="47989"/>
                  </a:lnTo>
                  <a:cubicBezTo>
                    <a:pt x="31087" y="47109"/>
                    <a:pt x="31740" y="45999"/>
                    <a:pt x="31740" y="44238"/>
                  </a:cubicBezTo>
                  <a:lnTo>
                    <a:pt x="31740" y="35953"/>
                  </a:lnTo>
                  <a:cubicBezTo>
                    <a:pt x="31740" y="34773"/>
                    <a:pt x="31462" y="34208"/>
                    <a:pt x="30838" y="34208"/>
                  </a:cubicBezTo>
                  <a:cubicBezTo>
                    <a:pt x="30529" y="34208"/>
                    <a:pt x="30137" y="34346"/>
                    <a:pt x="29652" y="34615"/>
                  </a:cubicBezTo>
                  <a:lnTo>
                    <a:pt x="13146" y="44140"/>
                  </a:lnTo>
                  <a:lnTo>
                    <a:pt x="13146" y="42672"/>
                  </a:lnTo>
                  <a:cubicBezTo>
                    <a:pt x="13146" y="41139"/>
                    <a:pt x="13505" y="40813"/>
                    <a:pt x="14647" y="39704"/>
                  </a:cubicBezTo>
                  <a:lnTo>
                    <a:pt x="22508" y="32071"/>
                  </a:lnTo>
                  <a:cubicBezTo>
                    <a:pt x="28151" y="26688"/>
                    <a:pt x="31576" y="21469"/>
                    <a:pt x="31576" y="14358"/>
                  </a:cubicBezTo>
                  <a:lnTo>
                    <a:pt x="31576" y="7704"/>
                  </a:lnTo>
                  <a:cubicBezTo>
                    <a:pt x="31576" y="2581"/>
                    <a:pt x="29960" y="0"/>
                    <a:pt x="26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7" name="Google Shape;3307;p47"/>
          <p:cNvGrpSpPr/>
          <p:nvPr/>
        </p:nvGrpSpPr>
        <p:grpSpPr>
          <a:xfrm>
            <a:off x="803106" y="3571875"/>
            <a:ext cx="519407" cy="1307305"/>
            <a:chOff x="7027913" y="3178875"/>
            <a:chExt cx="680120" cy="1188467"/>
          </a:xfrm>
        </p:grpSpPr>
        <p:sp>
          <p:nvSpPr>
            <p:cNvPr id="3308" name="Google Shape;3308;p47"/>
            <p:cNvSpPr/>
            <p:nvPr/>
          </p:nvSpPr>
          <p:spPr>
            <a:xfrm flipH="1">
              <a:off x="7027913"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7"/>
            <p:cNvSpPr/>
            <p:nvPr/>
          </p:nvSpPr>
          <p:spPr>
            <a:xfrm flipH="1">
              <a:off x="7069663"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7"/>
            <p:cNvSpPr/>
            <p:nvPr/>
          </p:nvSpPr>
          <p:spPr>
            <a:xfrm>
              <a:off x="7211543" y="3452255"/>
              <a:ext cx="354857" cy="701234"/>
            </a:xfrm>
            <a:custGeom>
              <a:avLst/>
              <a:gdLst/>
              <a:ahLst/>
              <a:cxnLst/>
              <a:rect l="l" t="t" r="r" b="b"/>
              <a:pathLst>
                <a:path w="33273" h="65751" extrusionOk="0">
                  <a:moveTo>
                    <a:pt x="24820" y="1"/>
                  </a:moveTo>
                  <a:cubicBezTo>
                    <a:pt x="23338" y="1"/>
                    <a:pt x="21473" y="620"/>
                    <a:pt x="19213" y="1930"/>
                  </a:cubicBezTo>
                  <a:lnTo>
                    <a:pt x="2186" y="11716"/>
                  </a:lnTo>
                  <a:cubicBezTo>
                    <a:pt x="653" y="12630"/>
                    <a:pt x="0" y="13804"/>
                    <a:pt x="0" y="15696"/>
                  </a:cubicBezTo>
                  <a:lnTo>
                    <a:pt x="0" y="24438"/>
                  </a:lnTo>
                  <a:cubicBezTo>
                    <a:pt x="0" y="25704"/>
                    <a:pt x="307" y="26328"/>
                    <a:pt x="960" y="26328"/>
                  </a:cubicBezTo>
                  <a:cubicBezTo>
                    <a:pt x="1282" y="26328"/>
                    <a:pt x="1689" y="26175"/>
                    <a:pt x="2186" y="25873"/>
                  </a:cubicBezTo>
                  <a:lnTo>
                    <a:pt x="13537" y="19349"/>
                  </a:lnTo>
                  <a:cubicBezTo>
                    <a:pt x="14187" y="18970"/>
                    <a:pt x="14661" y="18811"/>
                    <a:pt x="15004" y="18811"/>
                  </a:cubicBezTo>
                  <a:cubicBezTo>
                    <a:pt x="15693" y="18811"/>
                    <a:pt x="15853" y="19457"/>
                    <a:pt x="15853" y="20263"/>
                  </a:cubicBezTo>
                  <a:lnTo>
                    <a:pt x="15853" y="21339"/>
                  </a:lnTo>
                  <a:cubicBezTo>
                    <a:pt x="15853" y="22579"/>
                    <a:pt x="15495" y="23786"/>
                    <a:pt x="13537" y="24927"/>
                  </a:cubicBezTo>
                  <a:lnTo>
                    <a:pt x="7144" y="28646"/>
                  </a:lnTo>
                  <a:cubicBezTo>
                    <a:pt x="5578" y="29559"/>
                    <a:pt x="4926" y="30734"/>
                    <a:pt x="4926" y="32593"/>
                  </a:cubicBezTo>
                  <a:lnTo>
                    <a:pt x="4926" y="40552"/>
                  </a:lnTo>
                  <a:cubicBezTo>
                    <a:pt x="4926" y="41819"/>
                    <a:pt x="5233" y="42427"/>
                    <a:pt x="5895" y="42427"/>
                  </a:cubicBezTo>
                  <a:cubicBezTo>
                    <a:pt x="6223" y="42427"/>
                    <a:pt x="6637" y="42279"/>
                    <a:pt x="7144" y="41988"/>
                  </a:cubicBezTo>
                  <a:lnTo>
                    <a:pt x="17484" y="35986"/>
                  </a:lnTo>
                  <a:cubicBezTo>
                    <a:pt x="18157" y="35593"/>
                    <a:pt x="18641" y="35428"/>
                    <a:pt x="18986" y="35428"/>
                  </a:cubicBezTo>
                  <a:cubicBezTo>
                    <a:pt x="19646" y="35428"/>
                    <a:pt x="19800" y="36030"/>
                    <a:pt x="19800" y="36801"/>
                  </a:cubicBezTo>
                  <a:lnTo>
                    <a:pt x="19800" y="38791"/>
                  </a:lnTo>
                  <a:cubicBezTo>
                    <a:pt x="19800" y="40030"/>
                    <a:pt x="19442" y="41237"/>
                    <a:pt x="17484" y="42379"/>
                  </a:cubicBezTo>
                  <a:lnTo>
                    <a:pt x="2186" y="51252"/>
                  </a:lnTo>
                  <a:cubicBezTo>
                    <a:pt x="653" y="52132"/>
                    <a:pt x="0" y="53307"/>
                    <a:pt x="0" y="55199"/>
                  </a:cubicBezTo>
                  <a:lnTo>
                    <a:pt x="0" y="63876"/>
                  </a:lnTo>
                  <a:cubicBezTo>
                    <a:pt x="0" y="65142"/>
                    <a:pt x="307" y="65751"/>
                    <a:pt x="960" y="65751"/>
                  </a:cubicBezTo>
                  <a:cubicBezTo>
                    <a:pt x="1283" y="65751"/>
                    <a:pt x="1690" y="65602"/>
                    <a:pt x="2186" y="65311"/>
                  </a:cubicBezTo>
                  <a:lnTo>
                    <a:pt x="21431" y="54187"/>
                  </a:lnTo>
                  <a:cubicBezTo>
                    <a:pt x="29228" y="49686"/>
                    <a:pt x="33272" y="42673"/>
                    <a:pt x="33272" y="35007"/>
                  </a:cubicBezTo>
                  <a:lnTo>
                    <a:pt x="33272" y="27602"/>
                  </a:lnTo>
                  <a:cubicBezTo>
                    <a:pt x="33272" y="22766"/>
                    <a:pt x="32253" y="20232"/>
                    <a:pt x="29428" y="20232"/>
                  </a:cubicBezTo>
                  <a:cubicBezTo>
                    <a:pt x="28404" y="20232"/>
                    <a:pt x="27143" y="20565"/>
                    <a:pt x="25607" y="21241"/>
                  </a:cubicBezTo>
                  <a:cubicBezTo>
                    <a:pt x="28282" y="18240"/>
                    <a:pt x="29195" y="14913"/>
                    <a:pt x="29195" y="11129"/>
                  </a:cubicBezTo>
                  <a:lnTo>
                    <a:pt x="29195" y="6791"/>
                  </a:lnTo>
                  <a:cubicBezTo>
                    <a:pt x="29195" y="2450"/>
                    <a:pt x="27765" y="1"/>
                    <a:pt x="248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15" name="Google Shape;3315;p47"/>
          <p:cNvPicPr preferRelativeResize="0"/>
          <p:nvPr/>
        </p:nvPicPr>
        <p:blipFill>
          <a:blip r:embed="rId3">
            <a:alphaModFix/>
          </a:blip>
          <a:stretch>
            <a:fillRect/>
          </a:stretch>
        </p:blipFill>
        <p:spPr>
          <a:xfrm>
            <a:off x="5606113" y="1228500"/>
            <a:ext cx="3318812" cy="3745350"/>
          </a:xfrm>
          <a:prstGeom prst="rect">
            <a:avLst/>
          </a:prstGeom>
          <a:noFill/>
          <a:ln>
            <a:noFill/>
          </a:ln>
        </p:spPr>
      </p:pic>
      <p:grpSp>
        <p:nvGrpSpPr>
          <p:cNvPr id="3316" name="Google Shape;3316;p47"/>
          <p:cNvGrpSpPr/>
          <p:nvPr/>
        </p:nvGrpSpPr>
        <p:grpSpPr>
          <a:xfrm>
            <a:off x="4846016" y="2120398"/>
            <a:ext cx="593164" cy="1161172"/>
            <a:chOff x="4921825" y="870250"/>
            <a:chExt cx="407925" cy="798550"/>
          </a:xfrm>
        </p:grpSpPr>
        <p:sp>
          <p:nvSpPr>
            <p:cNvPr id="3317" name="Google Shape;3317;p4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26"/>
        <p:cNvGrpSpPr/>
        <p:nvPr/>
      </p:nvGrpSpPr>
      <p:grpSpPr>
        <a:xfrm>
          <a:off x="0" y="0"/>
          <a:ext cx="0" cy="0"/>
          <a:chOff x="0" y="0"/>
          <a:chExt cx="0" cy="0"/>
        </a:xfrm>
      </p:grpSpPr>
      <p:sp>
        <p:nvSpPr>
          <p:cNvPr id="4827" name="Google Shape;4827;p59"/>
          <p:cNvSpPr/>
          <p:nvPr/>
        </p:nvSpPr>
        <p:spPr>
          <a:xfrm>
            <a:off x="2175975" y="685975"/>
            <a:ext cx="47838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latin typeface="Times New Roman" panose="02020603050405020304" pitchFamily="18" charset="0"/>
                <a:cs typeface="Times New Roman" panose="02020603050405020304" pitchFamily="18" charset="0"/>
              </a:rPr>
              <a:t>Thanks!</a:t>
            </a:r>
            <a:endParaRPr sz="3200" b="1" dirty="0">
              <a:latin typeface="Times New Roman" panose="02020603050405020304" pitchFamily="18" charset="0"/>
              <a:cs typeface="Times New Roman" panose="02020603050405020304" pitchFamily="18" charset="0"/>
            </a:endParaRPr>
          </a:p>
        </p:txBody>
      </p:sp>
      <p:sp>
        <p:nvSpPr>
          <p:cNvPr id="4829" name="Google Shape;4829;p59"/>
          <p:cNvSpPr txBox="1">
            <a:spLocks noGrp="1"/>
          </p:cNvSpPr>
          <p:nvPr>
            <p:ph type="body" idx="1"/>
          </p:nvPr>
        </p:nvSpPr>
        <p:spPr>
          <a:xfrm>
            <a:off x="720000" y="1152475"/>
            <a:ext cx="7704000" cy="679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2000" dirty="0">
                <a:solidFill>
                  <a:schemeClr val="tx1"/>
                </a:solidFill>
                <a:latin typeface="Times New Roman" panose="02020603050405020304" pitchFamily="18" charset="0"/>
                <a:cs typeface="Times New Roman" panose="02020603050405020304" pitchFamily="18" charset="0"/>
              </a:rPr>
              <a:t>Do you have any questions?</a:t>
            </a:r>
          </a:p>
        </p:txBody>
      </p:sp>
      <p:grpSp>
        <p:nvGrpSpPr>
          <p:cNvPr id="4830" name="Google Shape;4830;p59"/>
          <p:cNvGrpSpPr/>
          <p:nvPr/>
        </p:nvGrpSpPr>
        <p:grpSpPr>
          <a:xfrm>
            <a:off x="3118282" y="2605446"/>
            <a:ext cx="442838" cy="769413"/>
            <a:chOff x="5300832" y="1252071"/>
            <a:chExt cx="442838" cy="769413"/>
          </a:xfrm>
        </p:grpSpPr>
        <p:grpSp>
          <p:nvGrpSpPr>
            <p:cNvPr id="4831" name="Google Shape;4831;p59"/>
            <p:cNvGrpSpPr/>
            <p:nvPr/>
          </p:nvGrpSpPr>
          <p:grpSpPr>
            <a:xfrm>
              <a:off x="5300832" y="1252071"/>
              <a:ext cx="442838" cy="769413"/>
              <a:chOff x="1390388" y="3178875"/>
              <a:chExt cx="683920" cy="1188467"/>
            </a:xfrm>
          </p:grpSpPr>
          <p:sp>
            <p:nvSpPr>
              <p:cNvPr id="4832" name="Google Shape;4832;p59"/>
              <p:cNvSpPr/>
              <p:nvPr/>
            </p:nvSpPr>
            <p:spPr>
              <a:xfrm flipH="1">
                <a:off x="1390388"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59"/>
              <p:cNvSpPr/>
              <p:nvPr/>
            </p:nvSpPr>
            <p:spPr>
              <a:xfrm flipH="1">
                <a:off x="1435938"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4" name="Google Shape;4834;p59"/>
            <p:cNvSpPr/>
            <p:nvPr/>
          </p:nvSpPr>
          <p:spPr>
            <a:xfrm>
              <a:off x="5418625" y="1392823"/>
              <a:ext cx="258275" cy="477065"/>
            </a:xfrm>
            <a:custGeom>
              <a:avLst/>
              <a:gdLst/>
              <a:ahLst/>
              <a:cxnLst/>
              <a:rect l="l" t="t" r="r" b="b"/>
              <a:pathLst>
                <a:path w="32849" h="60676" extrusionOk="0">
                  <a:moveTo>
                    <a:pt x="19315" y="33985"/>
                  </a:moveTo>
                  <a:cubicBezTo>
                    <a:pt x="20095" y="33985"/>
                    <a:pt x="20257" y="34582"/>
                    <a:pt x="20257" y="35353"/>
                  </a:cubicBezTo>
                  <a:lnTo>
                    <a:pt x="20257" y="39397"/>
                  </a:lnTo>
                  <a:cubicBezTo>
                    <a:pt x="20257" y="40865"/>
                    <a:pt x="19736" y="42203"/>
                    <a:pt x="16408" y="44160"/>
                  </a:cubicBezTo>
                  <a:cubicBezTo>
                    <a:pt x="15051" y="44947"/>
                    <a:pt x="14173" y="45266"/>
                    <a:pt x="13612" y="45266"/>
                  </a:cubicBezTo>
                  <a:cubicBezTo>
                    <a:pt x="12824" y="45266"/>
                    <a:pt x="12657" y="44639"/>
                    <a:pt x="12657" y="43801"/>
                  </a:cubicBezTo>
                  <a:lnTo>
                    <a:pt x="12657" y="39724"/>
                  </a:lnTo>
                  <a:cubicBezTo>
                    <a:pt x="12657" y="38386"/>
                    <a:pt x="13146" y="36984"/>
                    <a:pt x="16408" y="35124"/>
                  </a:cubicBezTo>
                  <a:cubicBezTo>
                    <a:pt x="17833" y="34308"/>
                    <a:pt x="18741" y="33985"/>
                    <a:pt x="19315" y="33985"/>
                  </a:cubicBezTo>
                  <a:close/>
                  <a:moveTo>
                    <a:pt x="27739" y="1"/>
                  </a:moveTo>
                  <a:cubicBezTo>
                    <a:pt x="27446" y="1"/>
                    <a:pt x="27067" y="139"/>
                    <a:pt x="26586" y="417"/>
                  </a:cubicBezTo>
                  <a:lnTo>
                    <a:pt x="13733" y="7854"/>
                  </a:lnTo>
                  <a:cubicBezTo>
                    <a:pt x="3197" y="13954"/>
                    <a:pt x="1" y="21457"/>
                    <a:pt x="1" y="29775"/>
                  </a:cubicBezTo>
                  <a:lnTo>
                    <a:pt x="1" y="52217"/>
                  </a:lnTo>
                  <a:cubicBezTo>
                    <a:pt x="1" y="57308"/>
                    <a:pt x="1146" y="60675"/>
                    <a:pt x="5216" y="60675"/>
                  </a:cubicBezTo>
                  <a:cubicBezTo>
                    <a:pt x="7769" y="60675"/>
                    <a:pt x="11473" y="59350"/>
                    <a:pt x="16767" y="56295"/>
                  </a:cubicBezTo>
                  <a:cubicBezTo>
                    <a:pt x="29587" y="48857"/>
                    <a:pt x="32849" y="41518"/>
                    <a:pt x="32849" y="33200"/>
                  </a:cubicBezTo>
                  <a:lnTo>
                    <a:pt x="32849" y="26643"/>
                  </a:lnTo>
                  <a:cubicBezTo>
                    <a:pt x="32849" y="21571"/>
                    <a:pt x="31678" y="18724"/>
                    <a:pt x="28336" y="18724"/>
                  </a:cubicBezTo>
                  <a:cubicBezTo>
                    <a:pt x="26327" y="18724"/>
                    <a:pt x="23533" y="19753"/>
                    <a:pt x="19736" y="21946"/>
                  </a:cubicBezTo>
                  <a:cubicBezTo>
                    <a:pt x="16767" y="23675"/>
                    <a:pt x="14418" y="25371"/>
                    <a:pt x="12624" y="27100"/>
                  </a:cubicBezTo>
                  <a:lnTo>
                    <a:pt x="12624" y="25567"/>
                  </a:lnTo>
                  <a:cubicBezTo>
                    <a:pt x="12624" y="22239"/>
                    <a:pt x="13407" y="21065"/>
                    <a:pt x="16147" y="19467"/>
                  </a:cubicBezTo>
                  <a:lnTo>
                    <a:pt x="26586" y="13432"/>
                  </a:lnTo>
                  <a:cubicBezTo>
                    <a:pt x="27988" y="12617"/>
                    <a:pt x="28576" y="11507"/>
                    <a:pt x="28576" y="9811"/>
                  </a:cubicBezTo>
                  <a:lnTo>
                    <a:pt x="28576" y="1721"/>
                  </a:lnTo>
                  <a:cubicBezTo>
                    <a:pt x="28576" y="581"/>
                    <a:pt x="28340" y="1"/>
                    <a:pt x="27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835" name="Google Shape;4835;p59"/>
          <p:cNvPicPr preferRelativeResize="0"/>
          <p:nvPr/>
        </p:nvPicPr>
        <p:blipFill>
          <a:blip r:embed="rId3">
            <a:alphaModFix/>
          </a:blip>
          <a:stretch>
            <a:fillRect/>
          </a:stretch>
        </p:blipFill>
        <p:spPr>
          <a:xfrm>
            <a:off x="6392073" y="1859924"/>
            <a:ext cx="1774575" cy="2707000"/>
          </a:xfrm>
          <a:prstGeom prst="rect">
            <a:avLst/>
          </a:prstGeom>
          <a:noFill/>
          <a:ln>
            <a:noFill/>
          </a:ln>
        </p:spPr>
      </p:pic>
      <p:pic>
        <p:nvPicPr>
          <p:cNvPr id="4836" name="Google Shape;4836;p59"/>
          <p:cNvPicPr preferRelativeResize="0"/>
          <p:nvPr/>
        </p:nvPicPr>
        <p:blipFill>
          <a:blip r:embed="rId4">
            <a:alphaModFix/>
          </a:blip>
          <a:stretch>
            <a:fillRect/>
          </a:stretch>
        </p:blipFill>
        <p:spPr>
          <a:xfrm>
            <a:off x="781225" y="2047177"/>
            <a:ext cx="2156275" cy="2440175"/>
          </a:xfrm>
          <a:prstGeom prst="rect">
            <a:avLst/>
          </a:prstGeom>
          <a:noFill/>
          <a:ln>
            <a:noFill/>
          </a:ln>
        </p:spPr>
      </p:pic>
      <p:grpSp>
        <p:nvGrpSpPr>
          <p:cNvPr id="4837" name="Google Shape;4837;p59"/>
          <p:cNvGrpSpPr/>
          <p:nvPr/>
        </p:nvGrpSpPr>
        <p:grpSpPr>
          <a:xfrm>
            <a:off x="3741893" y="2605442"/>
            <a:ext cx="437650" cy="769413"/>
            <a:chOff x="5303432" y="2121679"/>
            <a:chExt cx="437650" cy="769413"/>
          </a:xfrm>
        </p:grpSpPr>
        <p:grpSp>
          <p:nvGrpSpPr>
            <p:cNvPr id="4838" name="Google Shape;4838;p59"/>
            <p:cNvGrpSpPr/>
            <p:nvPr/>
          </p:nvGrpSpPr>
          <p:grpSpPr>
            <a:xfrm>
              <a:off x="5303432" y="2121679"/>
              <a:ext cx="437650" cy="769413"/>
              <a:chOff x="4215263" y="3178875"/>
              <a:chExt cx="675907" cy="1188467"/>
            </a:xfrm>
          </p:grpSpPr>
          <p:sp>
            <p:nvSpPr>
              <p:cNvPr id="4839" name="Google Shape;4839;p59"/>
              <p:cNvSpPr/>
              <p:nvPr/>
            </p:nvSpPr>
            <p:spPr>
              <a:xfrm flipH="1">
                <a:off x="4215263"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59"/>
              <p:cNvSpPr/>
              <p:nvPr/>
            </p:nvSpPr>
            <p:spPr>
              <a:xfrm flipH="1">
                <a:off x="4252800"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1" name="Google Shape;4841;p59"/>
            <p:cNvSpPr/>
            <p:nvPr/>
          </p:nvSpPr>
          <p:spPr>
            <a:xfrm>
              <a:off x="5416049" y="2257798"/>
              <a:ext cx="241766" cy="503913"/>
            </a:xfrm>
            <a:custGeom>
              <a:avLst/>
              <a:gdLst/>
              <a:ahLst/>
              <a:cxnLst/>
              <a:rect l="l" t="t" r="r" b="b"/>
              <a:pathLst>
                <a:path w="31707" h="66087" extrusionOk="0">
                  <a:moveTo>
                    <a:pt x="30715" y="0"/>
                  </a:moveTo>
                  <a:cubicBezTo>
                    <a:pt x="30406" y="0"/>
                    <a:pt x="30021" y="120"/>
                    <a:pt x="29554" y="354"/>
                  </a:cubicBezTo>
                  <a:lnTo>
                    <a:pt x="2088" y="16207"/>
                  </a:lnTo>
                  <a:cubicBezTo>
                    <a:pt x="620" y="17055"/>
                    <a:pt x="0" y="18229"/>
                    <a:pt x="0" y="20023"/>
                  </a:cubicBezTo>
                  <a:lnTo>
                    <a:pt x="0" y="28766"/>
                  </a:lnTo>
                  <a:cubicBezTo>
                    <a:pt x="0" y="29983"/>
                    <a:pt x="276" y="30578"/>
                    <a:pt x="894" y="30578"/>
                  </a:cubicBezTo>
                  <a:cubicBezTo>
                    <a:pt x="1204" y="30578"/>
                    <a:pt x="1599" y="30429"/>
                    <a:pt x="2088" y="30136"/>
                  </a:cubicBezTo>
                  <a:lnTo>
                    <a:pt x="18300" y="20806"/>
                  </a:lnTo>
                  <a:lnTo>
                    <a:pt x="18300" y="27298"/>
                  </a:lnTo>
                  <a:lnTo>
                    <a:pt x="13538" y="31669"/>
                  </a:lnTo>
                  <a:cubicBezTo>
                    <a:pt x="7209" y="37606"/>
                    <a:pt x="4306" y="42042"/>
                    <a:pt x="4306" y="51241"/>
                  </a:cubicBezTo>
                  <a:lnTo>
                    <a:pt x="4306" y="64289"/>
                  </a:lnTo>
                  <a:cubicBezTo>
                    <a:pt x="4306" y="65506"/>
                    <a:pt x="4596" y="66086"/>
                    <a:pt x="5224" y="66086"/>
                  </a:cubicBezTo>
                  <a:cubicBezTo>
                    <a:pt x="5539" y="66086"/>
                    <a:pt x="5937" y="65941"/>
                    <a:pt x="6427" y="65659"/>
                  </a:cubicBezTo>
                  <a:lnTo>
                    <a:pt x="16017" y="60146"/>
                  </a:lnTo>
                  <a:cubicBezTo>
                    <a:pt x="17485" y="59298"/>
                    <a:pt x="18137" y="58123"/>
                    <a:pt x="18137" y="56329"/>
                  </a:cubicBezTo>
                  <a:lnTo>
                    <a:pt x="18137" y="43738"/>
                  </a:lnTo>
                  <a:lnTo>
                    <a:pt x="22508" y="39595"/>
                  </a:lnTo>
                  <a:cubicBezTo>
                    <a:pt x="28804" y="33659"/>
                    <a:pt x="31707" y="29157"/>
                    <a:pt x="31707" y="20023"/>
                  </a:cubicBezTo>
                  <a:lnTo>
                    <a:pt x="31707" y="1822"/>
                  </a:lnTo>
                  <a:cubicBezTo>
                    <a:pt x="31707" y="586"/>
                    <a:pt x="31398" y="0"/>
                    <a:pt x="30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2" name="Google Shape;4842;p59"/>
          <p:cNvGrpSpPr/>
          <p:nvPr/>
        </p:nvGrpSpPr>
        <p:grpSpPr>
          <a:xfrm>
            <a:off x="4360317" y="2605450"/>
            <a:ext cx="440378" cy="769413"/>
            <a:chOff x="5302095" y="2998037"/>
            <a:chExt cx="440378" cy="769413"/>
          </a:xfrm>
        </p:grpSpPr>
        <p:grpSp>
          <p:nvGrpSpPr>
            <p:cNvPr id="4843" name="Google Shape;4843;p59"/>
            <p:cNvGrpSpPr/>
            <p:nvPr/>
          </p:nvGrpSpPr>
          <p:grpSpPr>
            <a:xfrm>
              <a:off x="5302095" y="2998037"/>
              <a:ext cx="440378" cy="769413"/>
              <a:chOff x="7027913" y="3178875"/>
              <a:chExt cx="680120" cy="1188467"/>
            </a:xfrm>
          </p:grpSpPr>
          <p:sp>
            <p:nvSpPr>
              <p:cNvPr id="4844" name="Google Shape;4844;p59"/>
              <p:cNvSpPr/>
              <p:nvPr/>
            </p:nvSpPr>
            <p:spPr>
              <a:xfrm flipH="1">
                <a:off x="7027913"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59"/>
              <p:cNvSpPr/>
              <p:nvPr/>
            </p:nvSpPr>
            <p:spPr>
              <a:xfrm flipH="1">
                <a:off x="7069663"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6" name="Google Shape;4846;p59"/>
            <p:cNvSpPr/>
            <p:nvPr/>
          </p:nvSpPr>
          <p:spPr>
            <a:xfrm>
              <a:off x="5400675" y="3169849"/>
              <a:ext cx="271483" cy="470867"/>
            </a:xfrm>
            <a:custGeom>
              <a:avLst/>
              <a:gdLst/>
              <a:ahLst/>
              <a:cxnLst/>
              <a:rect l="l" t="t" r="r" b="b"/>
              <a:pathLst>
                <a:path w="32947" h="57144" extrusionOk="0">
                  <a:moveTo>
                    <a:pt x="18981" y="14161"/>
                  </a:moveTo>
                  <a:cubicBezTo>
                    <a:pt x="19726" y="14161"/>
                    <a:pt x="19833" y="14806"/>
                    <a:pt x="19833" y="15594"/>
                  </a:cubicBezTo>
                  <a:lnTo>
                    <a:pt x="19833" y="18432"/>
                  </a:lnTo>
                  <a:cubicBezTo>
                    <a:pt x="19833" y="19835"/>
                    <a:pt x="19572" y="21009"/>
                    <a:pt x="16539" y="22770"/>
                  </a:cubicBezTo>
                  <a:cubicBezTo>
                    <a:pt x="15338" y="23449"/>
                    <a:pt x="14555" y="23725"/>
                    <a:pt x="14050" y="23725"/>
                  </a:cubicBezTo>
                  <a:cubicBezTo>
                    <a:pt x="13292" y="23725"/>
                    <a:pt x="13159" y="23103"/>
                    <a:pt x="13179" y="22281"/>
                  </a:cubicBezTo>
                  <a:lnTo>
                    <a:pt x="13179" y="19411"/>
                  </a:lnTo>
                  <a:cubicBezTo>
                    <a:pt x="13179" y="18106"/>
                    <a:pt x="13538" y="16834"/>
                    <a:pt x="16539" y="15137"/>
                  </a:cubicBezTo>
                  <a:cubicBezTo>
                    <a:pt x="17728" y="14439"/>
                    <a:pt x="18492" y="14161"/>
                    <a:pt x="18981" y="14161"/>
                  </a:cubicBezTo>
                  <a:close/>
                  <a:moveTo>
                    <a:pt x="20238" y="31514"/>
                  </a:moveTo>
                  <a:cubicBezTo>
                    <a:pt x="20976" y="31514"/>
                    <a:pt x="21171" y="32008"/>
                    <a:pt x="21171" y="32687"/>
                  </a:cubicBezTo>
                  <a:lnTo>
                    <a:pt x="21171" y="36145"/>
                  </a:lnTo>
                  <a:cubicBezTo>
                    <a:pt x="21171" y="37515"/>
                    <a:pt x="20453" y="38982"/>
                    <a:pt x="16539" y="41233"/>
                  </a:cubicBezTo>
                  <a:cubicBezTo>
                    <a:pt x="14693" y="42297"/>
                    <a:pt x="13537" y="42716"/>
                    <a:pt x="12834" y="42716"/>
                  </a:cubicBezTo>
                  <a:cubicBezTo>
                    <a:pt x="12071" y="42716"/>
                    <a:pt x="11841" y="42223"/>
                    <a:pt x="11841" y="41527"/>
                  </a:cubicBezTo>
                  <a:lnTo>
                    <a:pt x="11841" y="38069"/>
                  </a:lnTo>
                  <a:cubicBezTo>
                    <a:pt x="11841" y="36764"/>
                    <a:pt x="12689" y="35199"/>
                    <a:pt x="16539" y="33013"/>
                  </a:cubicBezTo>
                  <a:cubicBezTo>
                    <a:pt x="18416" y="31934"/>
                    <a:pt x="19558" y="31514"/>
                    <a:pt x="20238" y="31514"/>
                  </a:cubicBezTo>
                  <a:close/>
                  <a:moveTo>
                    <a:pt x="26332" y="1"/>
                  </a:moveTo>
                  <a:cubicBezTo>
                    <a:pt x="24177" y="1"/>
                    <a:pt x="21030" y="1145"/>
                    <a:pt x="16571" y="3720"/>
                  </a:cubicBezTo>
                  <a:cubicBezTo>
                    <a:pt x="5839" y="9918"/>
                    <a:pt x="2545" y="15724"/>
                    <a:pt x="2545" y="22118"/>
                  </a:cubicBezTo>
                  <a:lnTo>
                    <a:pt x="2545" y="25902"/>
                  </a:lnTo>
                  <a:cubicBezTo>
                    <a:pt x="2545" y="29098"/>
                    <a:pt x="3250" y="31127"/>
                    <a:pt x="5466" y="31127"/>
                  </a:cubicBezTo>
                  <a:cubicBezTo>
                    <a:pt x="5535" y="31127"/>
                    <a:pt x="5605" y="31125"/>
                    <a:pt x="5676" y="31121"/>
                  </a:cubicBezTo>
                  <a:lnTo>
                    <a:pt x="5676" y="31121"/>
                  </a:lnTo>
                  <a:cubicBezTo>
                    <a:pt x="2447" y="33763"/>
                    <a:pt x="0" y="38395"/>
                    <a:pt x="0" y="44495"/>
                  </a:cubicBezTo>
                  <a:lnTo>
                    <a:pt x="0" y="50791"/>
                  </a:lnTo>
                  <a:cubicBezTo>
                    <a:pt x="0" y="54680"/>
                    <a:pt x="1190" y="57144"/>
                    <a:pt x="4632" y="57144"/>
                  </a:cubicBezTo>
                  <a:cubicBezTo>
                    <a:pt x="7195" y="57144"/>
                    <a:pt x="11007" y="55778"/>
                    <a:pt x="16506" y="52618"/>
                  </a:cubicBezTo>
                  <a:cubicBezTo>
                    <a:pt x="29358" y="45180"/>
                    <a:pt x="32946" y="38558"/>
                    <a:pt x="32946" y="31773"/>
                  </a:cubicBezTo>
                  <a:lnTo>
                    <a:pt x="32946" y="25510"/>
                  </a:lnTo>
                  <a:cubicBezTo>
                    <a:pt x="32946" y="20459"/>
                    <a:pt x="31304" y="18364"/>
                    <a:pt x="28952" y="18364"/>
                  </a:cubicBezTo>
                  <a:cubicBezTo>
                    <a:pt x="28434" y="18364"/>
                    <a:pt x="27881" y="18466"/>
                    <a:pt x="27303" y="18660"/>
                  </a:cubicBezTo>
                  <a:cubicBezTo>
                    <a:pt x="29619" y="16083"/>
                    <a:pt x="30435" y="13148"/>
                    <a:pt x="30435" y="9788"/>
                  </a:cubicBezTo>
                  <a:lnTo>
                    <a:pt x="30435" y="6004"/>
                  </a:lnTo>
                  <a:cubicBezTo>
                    <a:pt x="30435" y="2267"/>
                    <a:pt x="29365" y="1"/>
                    <a:pt x="26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7" name="Google Shape;4847;p59"/>
          <p:cNvGrpSpPr/>
          <p:nvPr/>
        </p:nvGrpSpPr>
        <p:grpSpPr>
          <a:xfrm>
            <a:off x="4981468" y="2605443"/>
            <a:ext cx="442838" cy="769413"/>
            <a:chOff x="5298229" y="3892180"/>
            <a:chExt cx="442838" cy="769413"/>
          </a:xfrm>
        </p:grpSpPr>
        <p:grpSp>
          <p:nvGrpSpPr>
            <p:cNvPr id="4848" name="Google Shape;4848;p59"/>
            <p:cNvGrpSpPr/>
            <p:nvPr/>
          </p:nvGrpSpPr>
          <p:grpSpPr>
            <a:xfrm>
              <a:off x="5298229" y="3892180"/>
              <a:ext cx="442838" cy="769413"/>
              <a:chOff x="1390388" y="3178875"/>
              <a:chExt cx="683920" cy="1188467"/>
            </a:xfrm>
          </p:grpSpPr>
          <p:sp>
            <p:nvSpPr>
              <p:cNvPr id="4849" name="Google Shape;4849;p59"/>
              <p:cNvSpPr/>
              <p:nvPr/>
            </p:nvSpPr>
            <p:spPr>
              <a:xfrm flipH="1">
                <a:off x="1390388"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59"/>
              <p:cNvSpPr/>
              <p:nvPr/>
            </p:nvSpPr>
            <p:spPr>
              <a:xfrm flipH="1">
                <a:off x="1435938"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1" name="Google Shape;4851;p59"/>
            <p:cNvSpPr/>
            <p:nvPr/>
          </p:nvSpPr>
          <p:spPr>
            <a:xfrm>
              <a:off x="5398274" y="4078525"/>
              <a:ext cx="248014" cy="457705"/>
            </a:xfrm>
            <a:custGeom>
              <a:avLst/>
              <a:gdLst/>
              <a:ahLst/>
              <a:cxnLst/>
              <a:rect l="l" t="t" r="r" b="b"/>
              <a:pathLst>
                <a:path w="31414" h="57974" extrusionOk="0">
                  <a:moveTo>
                    <a:pt x="18431" y="14743"/>
                  </a:moveTo>
                  <a:cubicBezTo>
                    <a:pt x="19179" y="14743"/>
                    <a:pt x="19344" y="15327"/>
                    <a:pt x="19344" y="16143"/>
                  </a:cubicBezTo>
                  <a:lnTo>
                    <a:pt x="19344" y="19926"/>
                  </a:lnTo>
                  <a:cubicBezTo>
                    <a:pt x="19344" y="21231"/>
                    <a:pt x="18855" y="22536"/>
                    <a:pt x="15756" y="24330"/>
                  </a:cubicBezTo>
                  <a:cubicBezTo>
                    <a:pt x="14391" y="25138"/>
                    <a:pt x="13519" y="25458"/>
                    <a:pt x="12969" y="25458"/>
                  </a:cubicBezTo>
                  <a:cubicBezTo>
                    <a:pt x="12230" y="25458"/>
                    <a:pt x="12070" y="24882"/>
                    <a:pt x="12070" y="24134"/>
                  </a:cubicBezTo>
                  <a:lnTo>
                    <a:pt x="12070" y="20285"/>
                  </a:lnTo>
                  <a:cubicBezTo>
                    <a:pt x="12070" y="18948"/>
                    <a:pt x="12526" y="17610"/>
                    <a:pt x="15756" y="15784"/>
                  </a:cubicBezTo>
                  <a:cubicBezTo>
                    <a:pt x="17053" y="15046"/>
                    <a:pt x="17893" y="14743"/>
                    <a:pt x="18431" y="14743"/>
                  </a:cubicBezTo>
                  <a:close/>
                  <a:moveTo>
                    <a:pt x="26432" y="1"/>
                  </a:moveTo>
                  <a:cubicBezTo>
                    <a:pt x="23993" y="1"/>
                    <a:pt x="20454" y="1273"/>
                    <a:pt x="15397" y="4204"/>
                  </a:cubicBezTo>
                  <a:cubicBezTo>
                    <a:pt x="3099" y="11282"/>
                    <a:pt x="0" y="18295"/>
                    <a:pt x="0" y="26255"/>
                  </a:cubicBezTo>
                  <a:lnTo>
                    <a:pt x="0" y="32518"/>
                  </a:lnTo>
                  <a:cubicBezTo>
                    <a:pt x="0" y="37369"/>
                    <a:pt x="1134" y="40093"/>
                    <a:pt x="4341" y="40093"/>
                  </a:cubicBezTo>
                  <a:cubicBezTo>
                    <a:pt x="6265" y="40093"/>
                    <a:pt x="8937" y="39112"/>
                    <a:pt x="12559" y="37019"/>
                  </a:cubicBezTo>
                  <a:cubicBezTo>
                    <a:pt x="15397" y="35388"/>
                    <a:pt x="17615" y="33757"/>
                    <a:pt x="19344" y="32126"/>
                  </a:cubicBezTo>
                  <a:lnTo>
                    <a:pt x="19344" y="33562"/>
                  </a:lnTo>
                  <a:cubicBezTo>
                    <a:pt x="19344" y="36758"/>
                    <a:pt x="18561" y="37900"/>
                    <a:pt x="15951" y="39433"/>
                  </a:cubicBezTo>
                  <a:lnTo>
                    <a:pt x="5970" y="45174"/>
                  </a:lnTo>
                  <a:cubicBezTo>
                    <a:pt x="4632" y="45957"/>
                    <a:pt x="4045" y="47001"/>
                    <a:pt x="4045" y="48632"/>
                  </a:cubicBezTo>
                  <a:lnTo>
                    <a:pt x="4045" y="56330"/>
                  </a:lnTo>
                  <a:cubicBezTo>
                    <a:pt x="4045" y="57422"/>
                    <a:pt x="4279" y="57973"/>
                    <a:pt x="4855" y="57973"/>
                  </a:cubicBezTo>
                  <a:cubicBezTo>
                    <a:pt x="5139" y="57973"/>
                    <a:pt x="5506" y="57839"/>
                    <a:pt x="5970" y="57570"/>
                  </a:cubicBezTo>
                  <a:lnTo>
                    <a:pt x="18267" y="50459"/>
                  </a:lnTo>
                  <a:cubicBezTo>
                    <a:pt x="28347" y="44652"/>
                    <a:pt x="31413" y="37476"/>
                    <a:pt x="31413" y="29517"/>
                  </a:cubicBezTo>
                  <a:lnTo>
                    <a:pt x="31413" y="8118"/>
                  </a:lnTo>
                  <a:cubicBezTo>
                    <a:pt x="31413" y="3228"/>
                    <a:pt x="30318" y="1"/>
                    <a:pt x="26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2" name="Google Shape;4852;p59"/>
          <p:cNvGrpSpPr/>
          <p:nvPr/>
        </p:nvGrpSpPr>
        <p:grpSpPr>
          <a:xfrm>
            <a:off x="5605079" y="2605443"/>
            <a:ext cx="442838" cy="769413"/>
            <a:chOff x="4536229" y="3892180"/>
            <a:chExt cx="442838" cy="769413"/>
          </a:xfrm>
        </p:grpSpPr>
        <p:grpSp>
          <p:nvGrpSpPr>
            <p:cNvPr id="4853" name="Google Shape;4853;p59"/>
            <p:cNvGrpSpPr/>
            <p:nvPr/>
          </p:nvGrpSpPr>
          <p:grpSpPr>
            <a:xfrm>
              <a:off x="4536229" y="3892180"/>
              <a:ext cx="442838" cy="769413"/>
              <a:chOff x="1390388" y="3178875"/>
              <a:chExt cx="683920" cy="1188467"/>
            </a:xfrm>
          </p:grpSpPr>
          <p:sp>
            <p:nvSpPr>
              <p:cNvPr id="4854" name="Google Shape;4854;p59"/>
              <p:cNvSpPr/>
              <p:nvPr/>
            </p:nvSpPr>
            <p:spPr>
              <a:xfrm flipH="1">
                <a:off x="1390388"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59"/>
              <p:cNvSpPr/>
              <p:nvPr/>
            </p:nvSpPr>
            <p:spPr>
              <a:xfrm flipH="1">
                <a:off x="1435938"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6" name="Google Shape;4856;p59"/>
            <p:cNvSpPr/>
            <p:nvPr/>
          </p:nvSpPr>
          <p:spPr>
            <a:xfrm>
              <a:off x="4639725" y="4040800"/>
              <a:ext cx="269174" cy="472200"/>
            </a:xfrm>
            <a:custGeom>
              <a:avLst/>
              <a:gdLst/>
              <a:ahLst/>
              <a:cxnLst/>
              <a:rect l="l" t="t" r="r" b="b"/>
              <a:pathLst>
                <a:path w="36046" h="63234" extrusionOk="0">
                  <a:moveTo>
                    <a:pt x="21545" y="17277"/>
                  </a:moveTo>
                  <a:cubicBezTo>
                    <a:pt x="22574" y="17277"/>
                    <a:pt x="22802" y="18099"/>
                    <a:pt x="22802" y="19217"/>
                  </a:cubicBezTo>
                  <a:lnTo>
                    <a:pt x="22802" y="38561"/>
                  </a:lnTo>
                  <a:cubicBezTo>
                    <a:pt x="22802" y="40518"/>
                    <a:pt x="22150" y="42312"/>
                    <a:pt x="18072" y="44694"/>
                  </a:cubicBezTo>
                  <a:cubicBezTo>
                    <a:pt x="16424" y="45637"/>
                    <a:pt x="15334" y="46028"/>
                    <a:pt x="14620" y="46028"/>
                  </a:cubicBezTo>
                  <a:cubicBezTo>
                    <a:pt x="13583" y="46028"/>
                    <a:pt x="13342" y="45201"/>
                    <a:pt x="13342" y="44041"/>
                  </a:cubicBezTo>
                  <a:lnTo>
                    <a:pt x="13342" y="24665"/>
                  </a:lnTo>
                  <a:cubicBezTo>
                    <a:pt x="13342" y="22806"/>
                    <a:pt x="14027" y="20946"/>
                    <a:pt x="18072" y="18630"/>
                  </a:cubicBezTo>
                  <a:cubicBezTo>
                    <a:pt x="19739" y="17670"/>
                    <a:pt x="20834" y="17277"/>
                    <a:pt x="21545" y="17277"/>
                  </a:cubicBezTo>
                  <a:close/>
                  <a:moveTo>
                    <a:pt x="30342" y="1"/>
                  </a:moveTo>
                  <a:cubicBezTo>
                    <a:pt x="27598" y="1"/>
                    <a:pt x="23652" y="1394"/>
                    <a:pt x="18072" y="4604"/>
                  </a:cubicBezTo>
                  <a:cubicBezTo>
                    <a:pt x="3556" y="12954"/>
                    <a:pt x="1" y="21012"/>
                    <a:pt x="1" y="29754"/>
                  </a:cubicBezTo>
                  <a:lnTo>
                    <a:pt x="1" y="54316"/>
                  </a:lnTo>
                  <a:cubicBezTo>
                    <a:pt x="1" y="59712"/>
                    <a:pt x="1335" y="63234"/>
                    <a:pt x="5706" y="63234"/>
                  </a:cubicBezTo>
                  <a:cubicBezTo>
                    <a:pt x="8470" y="63234"/>
                    <a:pt x="12448" y="61825"/>
                    <a:pt x="18072" y="58590"/>
                  </a:cubicBezTo>
                  <a:cubicBezTo>
                    <a:pt x="32588" y="50239"/>
                    <a:pt x="36046" y="42280"/>
                    <a:pt x="36046" y="33505"/>
                  </a:cubicBezTo>
                  <a:lnTo>
                    <a:pt x="36046" y="8975"/>
                  </a:lnTo>
                  <a:cubicBezTo>
                    <a:pt x="36046" y="3573"/>
                    <a:pt x="34735" y="1"/>
                    <a:pt x="30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6"/>
        <p:cNvGrpSpPr/>
        <p:nvPr/>
      </p:nvGrpSpPr>
      <p:grpSpPr>
        <a:xfrm>
          <a:off x="0" y="0"/>
          <a:ext cx="0" cy="0"/>
          <a:chOff x="0" y="0"/>
          <a:chExt cx="0" cy="0"/>
        </a:xfrm>
      </p:grpSpPr>
      <p:sp>
        <p:nvSpPr>
          <p:cNvPr id="2247" name="Google Shape;2247;p29"/>
          <p:cNvSpPr/>
          <p:nvPr/>
        </p:nvSpPr>
        <p:spPr>
          <a:xfrm rot="5400000">
            <a:off x="-968075" y="2409225"/>
            <a:ext cx="38100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9"/>
          <p:cNvSpPr/>
          <p:nvPr/>
        </p:nvSpPr>
        <p:spPr>
          <a:xfrm rot="10800000" flipH="1">
            <a:off x="2032625" y="1910362"/>
            <a:ext cx="916800" cy="32030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9"/>
          <p:cNvSpPr/>
          <p:nvPr/>
        </p:nvSpPr>
        <p:spPr>
          <a:xfrm rot="10800000" flipH="1">
            <a:off x="6679172" y="1821919"/>
            <a:ext cx="914400" cy="34230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9"/>
          <p:cNvSpPr/>
          <p:nvPr/>
        </p:nvSpPr>
        <p:spPr>
          <a:xfrm rot="10800000" flipH="1">
            <a:off x="4361710" y="1821920"/>
            <a:ext cx="916800" cy="342303"/>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9"/>
          <p:cNvSpPr/>
          <p:nvPr/>
        </p:nvSpPr>
        <p:spPr>
          <a:xfrm rot="10800000" flipH="1">
            <a:off x="2032625" y="3336120"/>
            <a:ext cx="916800" cy="412819"/>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9"/>
          <p:cNvSpPr/>
          <p:nvPr/>
        </p:nvSpPr>
        <p:spPr>
          <a:xfrm rot="10800000" flipH="1">
            <a:off x="6679172" y="3278979"/>
            <a:ext cx="914400" cy="378621"/>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9"/>
          <p:cNvSpPr/>
          <p:nvPr/>
        </p:nvSpPr>
        <p:spPr>
          <a:xfrm rot="10800000" flipH="1">
            <a:off x="4361710" y="3336120"/>
            <a:ext cx="916800" cy="40396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9"/>
          <p:cNvSpPr txBox="1">
            <a:spLocks noGrp="1"/>
          </p:cNvSpPr>
          <p:nvPr>
            <p:ph type="ctrTitle"/>
          </p:nvPr>
        </p:nvSpPr>
        <p:spPr>
          <a:xfrm>
            <a:off x="3658660" y="2020395"/>
            <a:ext cx="2322900" cy="1453701"/>
          </a:xfrm>
          <a:prstGeom prst="rect">
            <a:avLst/>
          </a:prstGeom>
        </p:spPr>
        <p:txBody>
          <a:bodyPr spcFirstLastPara="1" wrap="square" lIns="91425" tIns="91425" rIns="91425" bIns="91425" anchor="ctr" anchorCtr="0">
            <a:noAutofit/>
          </a:bodyPr>
          <a:lstStyle/>
          <a:p>
            <a:pPr>
              <a:buClr>
                <a:schemeClr val="dk1"/>
              </a:buClr>
              <a:buSzPts val="1100"/>
            </a:pPr>
            <a:r>
              <a:rPr lang="en-US" sz="2400" b="1" dirty="0">
                <a:latin typeface="Times New Roman" panose="02020603050405020304" pitchFamily="18" charset="0"/>
                <a:cs typeface="Times New Roman" panose="02020603050405020304" pitchFamily="18" charset="0"/>
              </a:rPr>
              <a:t>Data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Understanding</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2256" name="Google Shape;2256;p29"/>
          <p:cNvSpPr txBox="1">
            <a:spLocks noGrp="1"/>
          </p:cNvSpPr>
          <p:nvPr>
            <p:ph type="title" idx="2"/>
          </p:nvPr>
        </p:nvSpPr>
        <p:spPr>
          <a:xfrm>
            <a:off x="4269160" y="892969"/>
            <a:ext cx="1101900" cy="19386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257" name="Google Shape;2257;p29"/>
          <p:cNvSpPr txBox="1">
            <a:spLocks noGrp="1"/>
          </p:cNvSpPr>
          <p:nvPr>
            <p:ph type="ctrTitle" idx="3"/>
          </p:nvPr>
        </p:nvSpPr>
        <p:spPr>
          <a:xfrm>
            <a:off x="3658660" y="3789092"/>
            <a:ext cx="2322900" cy="4614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400" b="1" dirty="0">
                <a:latin typeface="Times New Roman" panose="02020603050405020304" pitchFamily="18" charset="0"/>
                <a:cs typeface="Times New Roman" panose="02020603050405020304" pitchFamily="18" charset="0"/>
              </a:rPr>
              <a:t>Evaluation </a:t>
            </a:r>
          </a:p>
        </p:txBody>
      </p:sp>
      <p:sp>
        <p:nvSpPr>
          <p:cNvPr id="2259" name="Google Shape;2259;p29"/>
          <p:cNvSpPr txBox="1">
            <a:spLocks noGrp="1"/>
          </p:cNvSpPr>
          <p:nvPr>
            <p:ph type="title" idx="5"/>
          </p:nvPr>
        </p:nvSpPr>
        <p:spPr>
          <a:xfrm>
            <a:off x="4269160" y="2880620"/>
            <a:ext cx="1101900" cy="11637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260" name="Google Shape;2260;p29"/>
          <p:cNvSpPr txBox="1">
            <a:spLocks noGrp="1"/>
          </p:cNvSpPr>
          <p:nvPr>
            <p:ph type="ctrTitle" idx="6"/>
          </p:nvPr>
        </p:nvSpPr>
        <p:spPr>
          <a:xfrm>
            <a:off x="5974922" y="2020395"/>
            <a:ext cx="2322900" cy="10965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latin typeface="Times New Roman" panose="02020603050405020304" pitchFamily="18" charset="0"/>
                <a:cs typeface="Times New Roman" panose="02020603050405020304" pitchFamily="18" charset="0"/>
              </a:rPr>
              <a:t>Data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Preparation</a:t>
            </a:r>
          </a:p>
        </p:txBody>
      </p:sp>
      <p:sp>
        <p:nvSpPr>
          <p:cNvPr id="2262" name="Google Shape;2262;p29"/>
          <p:cNvSpPr txBox="1">
            <a:spLocks noGrp="1"/>
          </p:cNvSpPr>
          <p:nvPr>
            <p:ph type="title" idx="8"/>
          </p:nvPr>
        </p:nvSpPr>
        <p:spPr>
          <a:xfrm>
            <a:off x="6585422" y="1122380"/>
            <a:ext cx="1101900" cy="151690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263" name="Google Shape;2263;p29"/>
          <p:cNvSpPr txBox="1">
            <a:spLocks noGrp="1"/>
          </p:cNvSpPr>
          <p:nvPr>
            <p:ph type="ctrTitle" idx="9"/>
          </p:nvPr>
        </p:nvSpPr>
        <p:spPr>
          <a:xfrm>
            <a:off x="5974922" y="3278980"/>
            <a:ext cx="2322900" cy="13215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400" b="1" dirty="0">
                <a:latin typeface="Times New Roman" panose="02020603050405020304" pitchFamily="18" charset="0"/>
                <a:cs typeface="Times New Roman" panose="02020603050405020304" pitchFamily="18" charset="0"/>
              </a:rPr>
              <a:t>Deployment</a:t>
            </a:r>
          </a:p>
        </p:txBody>
      </p:sp>
      <p:sp>
        <p:nvSpPr>
          <p:cNvPr id="2265" name="Google Shape;2265;p29"/>
          <p:cNvSpPr txBox="1">
            <a:spLocks noGrp="1"/>
          </p:cNvSpPr>
          <p:nvPr>
            <p:ph type="title" idx="14"/>
          </p:nvPr>
        </p:nvSpPr>
        <p:spPr>
          <a:xfrm>
            <a:off x="6585422" y="2880621"/>
            <a:ext cx="1101900" cy="9804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266" name="Google Shape;2266;p29"/>
          <p:cNvSpPr txBox="1">
            <a:spLocks noGrp="1"/>
          </p:cNvSpPr>
          <p:nvPr>
            <p:ph type="ctrTitle" idx="15"/>
          </p:nvPr>
        </p:nvSpPr>
        <p:spPr>
          <a:xfrm rot="-5400000">
            <a:off x="-1086025" y="2345625"/>
            <a:ext cx="4067100" cy="44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TABLE OF CONTENTS</a:t>
            </a:r>
            <a:endParaRPr/>
          </a:p>
        </p:txBody>
      </p:sp>
      <p:sp>
        <p:nvSpPr>
          <p:cNvPr id="2267" name="Google Shape;2267;p29"/>
          <p:cNvSpPr txBox="1">
            <a:spLocks noGrp="1"/>
          </p:cNvSpPr>
          <p:nvPr>
            <p:ph type="ctrTitle" idx="16"/>
          </p:nvPr>
        </p:nvSpPr>
        <p:spPr>
          <a:xfrm>
            <a:off x="1329575" y="1900034"/>
            <a:ext cx="2322900" cy="13789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latin typeface="Times New Roman" panose="02020603050405020304" pitchFamily="18" charset="0"/>
                <a:cs typeface="Times New Roman" panose="02020603050405020304" pitchFamily="18" charset="0"/>
              </a:rPr>
              <a:t>Business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Understanding</a:t>
            </a:r>
          </a:p>
        </p:txBody>
      </p:sp>
      <p:sp>
        <p:nvSpPr>
          <p:cNvPr id="2269" name="Google Shape;2269;p29"/>
          <p:cNvSpPr txBox="1">
            <a:spLocks noGrp="1"/>
          </p:cNvSpPr>
          <p:nvPr>
            <p:ph type="title" idx="18"/>
          </p:nvPr>
        </p:nvSpPr>
        <p:spPr>
          <a:xfrm>
            <a:off x="1940075" y="1042989"/>
            <a:ext cx="1101900" cy="17886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270" name="Google Shape;2270;p29"/>
          <p:cNvSpPr txBox="1">
            <a:spLocks noGrp="1"/>
          </p:cNvSpPr>
          <p:nvPr>
            <p:ph type="ctrTitle" idx="19"/>
          </p:nvPr>
        </p:nvSpPr>
        <p:spPr>
          <a:xfrm>
            <a:off x="1329575" y="3593975"/>
            <a:ext cx="2322900" cy="8238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400" b="1" dirty="0">
                <a:latin typeface="Times New Roman" panose="02020603050405020304" pitchFamily="18" charset="0"/>
                <a:cs typeface="Times New Roman" panose="02020603050405020304" pitchFamily="18" charset="0"/>
              </a:rPr>
              <a:t>Modelling </a:t>
            </a:r>
          </a:p>
        </p:txBody>
      </p:sp>
      <p:sp>
        <p:nvSpPr>
          <p:cNvPr id="2272" name="Google Shape;2272;p29"/>
          <p:cNvSpPr txBox="1">
            <a:spLocks noGrp="1"/>
          </p:cNvSpPr>
          <p:nvPr>
            <p:ph type="title" idx="21"/>
          </p:nvPr>
        </p:nvSpPr>
        <p:spPr>
          <a:xfrm>
            <a:off x="1940075" y="2404543"/>
            <a:ext cx="1101900" cy="20245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 name="TextBox 2">
            <a:extLst>
              <a:ext uri="{FF2B5EF4-FFF2-40B4-BE49-F238E27FC236}">
                <a16:creationId xmlns:a16="http://schemas.microsoft.com/office/drawing/2014/main" id="{8DFEDF21-51DB-BACA-3FAF-83E4E11C6D86}"/>
              </a:ext>
            </a:extLst>
          </p:cNvPr>
          <p:cNvSpPr txBox="1"/>
          <p:nvPr/>
        </p:nvSpPr>
        <p:spPr>
          <a:xfrm>
            <a:off x="953691" y="447676"/>
            <a:ext cx="7464184" cy="646331"/>
          </a:xfrm>
          <a:prstGeom prst="rect">
            <a:avLst/>
          </a:prstGeom>
          <a:noFill/>
        </p:spPr>
        <p:txBody>
          <a:bodyPr wrap="square">
            <a:spAutoFit/>
          </a:bodyPr>
          <a:lstStyle/>
          <a:p>
            <a:pPr algn="ctr"/>
            <a:r>
              <a:rPr lang="en-US" sz="3600" dirty="0">
                <a:latin typeface="Times New Roman" panose="02020603050405020304" pitchFamily="18" charset="0"/>
                <a:cs typeface="Times New Roman" panose="02020603050405020304" pitchFamily="18" charset="0"/>
              </a:rPr>
              <a:t>CRISP-DM Roadmap</a:t>
            </a:r>
          </a:p>
        </p:txBody>
      </p:sp>
      <p:sp>
        <p:nvSpPr>
          <p:cNvPr id="5" name="TextBox 4">
            <a:extLst>
              <a:ext uri="{FF2B5EF4-FFF2-40B4-BE49-F238E27FC236}">
                <a16:creationId xmlns:a16="http://schemas.microsoft.com/office/drawing/2014/main" id="{5BB16FC9-382D-CE82-1A31-CD4ECF682D2C}"/>
              </a:ext>
            </a:extLst>
          </p:cNvPr>
          <p:cNvSpPr txBox="1"/>
          <p:nvPr/>
        </p:nvSpPr>
        <p:spPr>
          <a:xfrm>
            <a:off x="1940075" y="1304076"/>
            <a:ext cx="7379492" cy="307777"/>
          </a:xfrm>
          <a:prstGeom prst="rect">
            <a:avLst/>
          </a:prstGeom>
          <a:noFill/>
        </p:spPr>
        <p:txBody>
          <a:bodyPr wrap="square">
            <a:spAutoFit/>
          </a:bodyPr>
          <a:lstStyle/>
          <a:p>
            <a:r>
              <a:rPr lang="en-US" dirty="0"/>
              <a:t>This project was carried out using the CRISP-dm methodology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5" name="Google Shape;2295;p31"/>
          <p:cNvSpPr/>
          <p:nvPr/>
        </p:nvSpPr>
        <p:spPr>
          <a:xfrm rot="10800000" flipH="1">
            <a:off x="3877877" y="557212"/>
            <a:ext cx="4042200" cy="63579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1"/>
          <p:cNvSpPr txBox="1">
            <a:spLocks noGrp="1"/>
          </p:cNvSpPr>
          <p:nvPr>
            <p:ph type="title"/>
          </p:nvPr>
        </p:nvSpPr>
        <p:spPr>
          <a:xfrm>
            <a:off x="3369100" y="-821531"/>
            <a:ext cx="5059800" cy="28379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latin typeface="Times New Roman" panose="02020603050405020304" pitchFamily="18" charset="0"/>
                <a:cs typeface="Times New Roman" panose="02020603050405020304" pitchFamily="18" charset="0"/>
              </a:rPr>
              <a:t>Business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Understanding</a:t>
            </a:r>
          </a:p>
        </p:txBody>
      </p:sp>
      <p:sp>
        <p:nvSpPr>
          <p:cNvPr id="2297" name="Google Shape;2297;p31"/>
          <p:cNvSpPr txBox="1">
            <a:spLocks noGrp="1"/>
          </p:cNvSpPr>
          <p:nvPr>
            <p:ph type="subTitle" idx="1"/>
          </p:nvPr>
        </p:nvSpPr>
        <p:spPr>
          <a:xfrm>
            <a:off x="3369100" y="1193006"/>
            <a:ext cx="5059800" cy="30075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600" dirty="0">
                <a:solidFill>
                  <a:schemeClr val="tx1"/>
                </a:solidFill>
                <a:latin typeface="Times New Roman" panose="02020603050405020304" pitchFamily="18" charset="0"/>
                <a:cs typeface="Times New Roman" panose="02020603050405020304" pitchFamily="18" charset="0"/>
              </a:rPr>
              <a:t>The project aims to develop a recommender that provides personalized product recommendations to online shoppers. With the vast array of choices on platforms like Amazon and Jumia, consumers often find it overwhelming to make quick decisions. This recommender will simplify the shopping experience by analyzing user preferences and suggesting the best products based on their specifications. The goal is to enhance customer satisfaction, reduce decision-making time, and increase sales for businesses by offering tailored recommendations that meet the users' needs efficiently. This solution addresses the common issue of choice overload in online shopping.</a:t>
            </a:r>
            <a:endParaRPr sz="1600" dirty="0">
              <a:solidFill>
                <a:schemeClr val="tx1"/>
              </a:solidFill>
              <a:latin typeface="Times New Roman" panose="02020603050405020304" pitchFamily="18" charset="0"/>
              <a:cs typeface="Times New Roman" panose="02020603050405020304" pitchFamily="18" charset="0"/>
            </a:endParaRPr>
          </a:p>
        </p:txBody>
      </p:sp>
      <p:pic>
        <p:nvPicPr>
          <p:cNvPr id="2298" name="Google Shape;2298;p31"/>
          <p:cNvPicPr preferRelativeResize="0"/>
          <p:nvPr/>
        </p:nvPicPr>
        <p:blipFill>
          <a:blip r:embed="rId3">
            <a:alphaModFix/>
          </a:blip>
          <a:stretch>
            <a:fillRect/>
          </a:stretch>
        </p:blipFill>
        <p:spPr>
          <a:xfrm>
            <a:off x="574129" y="1025200"/>
            <a:ext cx="2267525" cy="310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pic>
        <p:nvPicPr>
          <p:cNvPr id="2105" name="Google Shape;2105;p27"/>
          <p:cNvPicPr preferRelativeResize="0"/>
          <p:nvPr/>
        </p:nvPicPr>
        <p:blipFill rotWithShape="1">
          <a:blip r:embed="rId3">
            <a:alphaModFix/>
          </a:blip>
          <a:srcRect l="11582" r="19924"/>
          <a:stretch/>
        </p:blipFill>
        <p:spPr>
          <a:xfrm>
            <a:off x="323850" y="811650"/>
            <a:ext cx="2619374" cy="4025576"/>
          </a:xfrm>
          <a:prstGeom prst="rect">
            <a:avLst/>
          </a:prstGeom>
          <a:noFill/>
          <a:ln>
            <a:noFill/>
          </a:ln>
        </p:spPr>
      </p:pic>
      <p:grpSp>
        <p:nvGrpSpPr>
          <p:cNvPr id="2106" name="Google Shape;2106;p27"/>
          <p:cNvGrpSpPr/>
          <p:nvPr/>
        </p:nvGrpSpPr>
        <p:grpSpPr>
          <a:xfrm rot="5400000" flipH="1">
            <a:off x="5659651" y="4197270"/>
            <a:ext cx="418201" cy="1134819"/>
            <a:chOff x="4921825" y="870250"/>
            <a:chExt cx="407925" cy="798550"/>
          </a:xfrm>
        </p:grpSpPr>
        <p:sp>
          <p:nvSpPr>
            <p:cNvPr id="2107" name="Google Shape;2107;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7" name="Google Shape;2137;p27"/>
          <p:cNvSpPr txBox="1">
            <a:spLocks noGrp="1"/>
          </p:cNvSpPr>
          <p:nvPr>
            <p:ph type="subTitle" idx="1"/>
          </p:nvPr>
        </p:nvSpPr>
        <p:spPr>
          <a:xfrm>
            <a:off x="3833680" y="1739785"/>
            <a:ext cx="4595211" cy="22335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solidFill>
                  <a:schemeClr val="tx1"/>
                </a:solidFill>
                <a:latin typeface="Times New Roman" panose="02020603050405020304" pitchFamily="18" charset="0"/>
                <a:cs typeface="Times New Roman" panose="02020603050405020304" pitchFamily="18" charset="0"/>
              </a:rPr>
              <a:t>The goal is to Develop a recommendation system that provides accurate and relevant personalized product suggestions based on user specs, enhancing online shopping by simplifying decisions and boosting customer satisfaction. The model will help users make informed decisions when selecting products by considering their preferences and constraints.</a:t>
            </a:r>
          </a:p>
        </p:txBody>
      </p:sp>
      <p:grpSp>
        <p:nvGrpSpPr>
          <p:cNvPr id="2138" name="Google Shape;2138;p27"/>
          <p:cNvGrpSpPr/>
          <p:nvPr/>
        </p:nvGrpSpPr>
        <p:grpSpPr>
          <a:xfrm flipH="1">
            <a:off x="2286825" y="223186"/>
            <a:ext cx="593164" cy="1161172"/>
            <a:chOff x="4921825" y="870250"/>
            <a:chExt cx="407925" cy="798550"/>
          </a:xfrm>
        </p:grpSpPr>
        <p:sp>
          <p:nvSpPr>
            <p:cNvPr id="2139" name="Google Shape;2139;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9" name="Google Shape;2169;p27"/>
          <p:cNvGrpSpPr/>
          <p:nvPr/>
        </p:nvGrpSpPr>
        <p:grpSpPr>
          <a:xfrm flipH="1">
            <a:off x="7601956" y="310954"/>
            <a:ext cx="579743" cy="1134819"/>
            <a:chOff x="4921825" y="870250"/>
            <a:chExt cx="407925" cy="798550"/>
          </a:xfrm>
        </p:grpSpPr>
        <p:sp>
          <p:nvSpPr>
            <p:cNvPr id="2170" name="Google Shape;2170;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0" name="Google Shape;2200;p27"/>
          <p:cNvSpPr/>
          <p:nvPr/>
        </p:nvSpPr>
        <p:spPr>
          <a:xfrm flipH="1">
            <a:off x="4196304" y="582180"/>
            <a:ext cx="2160630" cy="27005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7"/>
          <p:cNvSpPr txBox="1">
            <a:spLocks noGrp="1"/>
          </p:cNvSpPr>
          <p:nvPr>
            <p:ph type="ctrTitle"/>
          </p:nvPr>
        </p:nvSpPr>
        <p:spPr>
          <a:xfrm>
            <a:off x="2061092" y="262629"/>
            <a:ext cx="6367800" cy="68488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solidFill>
                  <a:srgbClr val="212121"/>
                </a:solidFill>
                <a:latin typeface="Times New Roman" panose="02020603050405020304" pitchFamily="18" charset="0"/>
                <a:cs typeface="Times New Roman" panose="02020603050405020304" pitchFamily="18" charset="0"/>
              </a:rPr>
              <a:t>Objectives</a:t>
            </a:r>
            <a:endParaRPr sz="3600" dirty="0">
              <a:solidFill>
                <a:srgbClr val="21212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18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03" name="Google Shape;2303;p32"/>
          <p:cNvSpPr/>
          <p:nvPr/>
        </p:nvSpPr>
        <p:spPr>
          <a:xfrm rot="10800000" flipH="1">
            <a:off x="2450306" y="671513"/>
            <a:ext cx="3900487" cy="28575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2"/>
          <p:cNvSpPr txBox="1">
            <a:spLocks noGrp="1"/>
          </p:cNvSpPr>
          <p:nvPr>
            <p:ph type="title"/>
          </p:nvPr>
        </p:nvSpPr>
        <p:spPr>
          <a:xfrm>
            <a:off x="717600" y="2428875"/>
            <a:ext cx="4017900" cy="59293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We sourced for data by web scraping using scrapy through Flipkart “</a:t>
            </a:r>
            <a:r>
              <a:rPr lang="en-US" sz="1600" dirty="0">
                <a:solidFill>
                  <a:srgbClr val="00B0F0"/>
                </a:solidFill>
                <a:latin typeface="Times New Roman" panose="02020603050405020304" pitchFamily="18" charset="0"/>
                <a:cs typeface="Times New Roman" panose="02020603050405020304" pitchFamily="18" charset="0"/>
              </a:rPr>
              <a:t>https://www.flipkart.com/</a:t>
            </a:r>
            <a:r>
              <a:rPr lang="en-US" sz="1600" dirty="0">
                <a:latin typeface="Times New Roman" panose="02020603050405020304" pitchFamily="18" charset="0"/>
                <a:cs typeface="Times New Roman" panose="02020603050405020304" pitchFamily="18" charset="0"/>
              </a:rPr>
              <a:t>” to details about the products they do sell. Scrapy was used to do the scrapping. The data we scrapped contained about 12041 rows and 12 columns. We then looked for an additional dataset of mobile phones from the same website and it contained 3114 rows and 8 columns. We then combined these two datasets and used them in our project.</a:t>
            </a:r>
          </a:p>
        </p:txBody>
      </p:sp>
      <p:sp>
        <p:nvSpPr>
          <p:cNvPr id="2305" name="Google Shape;2305;p32"/>
          <p:cNvSpPr txBox="1">
            <a:spLocks noGrp="1"/>
          </p:cNvSpPr>
          <p:nvPr>
            <p:ph type="title" idx="2"/>
          </p:nvPr>
        </p:nvSpPr>
        <p:spPr>
          <a:xfrm>
            <a:off x="650081" y="85725"/>
            <a:ext cx="7450932" cy="12024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latin typeface="Times New Roman" panose="02020603050405020304" pitchFamily="18" charset="0"/>
                <a:cs typeface="Times New Roman" panose="02020603050405020304" pitchFamily="18" charset="0"/>
              </a:rPr>
              <a:t>Data Understanding</a:t>
            </a:r>
            <a:endParaRPr sz="3200" dirty="0">
              <a:latin typeface="Times New Roman" panose="02020603050405020304" pitchFamily="18" charset="0"/>
              <a:cs typeface="Times New Roman" panose="02020603050405020304" pitchFamily="18" charset="0"/>
            </a:endParaRPr>
          </a:p>
        </p:txBody>
      </p:sp>
      <p:pic>
        <p:nvPicPr>
          <p:cNvPr id="2307" name="Google Shape;2307;p32"/>
          <p:cNvPicPr preferRelativeResize="0"/>
          <p:nvPr/>
        </p:nvPicPr>
        <p:blipFill>
          <a:blip r:embed="rId3">
            <a:alphaModFix/>
          </a:blip>
          <a:stretch>
            <a:fillRect/>
          </a:stretch>
        </p:blipFill>
        <p:spPr>
          <a:xfrm>
            <a:off x="5808141" y="1288198"/>
            <a:ext cx="2489475" cy="3116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34"/>
          <p:cNvSpPr/>
          <p:nvPr/>
        </p:nvSpPr>
        <p:spPr>
          <a:xfrm>
            <a:off x="2286000" y="453592"/>
            <a:ext cx="2996866" cy="297235"/>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322" name="Google Shape;2322;p34"/>
          <p:cNvSpPr txBox="1">
            <a:spLocks noGrp="1"/>
          </p:cNvSpPr>
          <p:nvPr>
            <p:ph type="title"/>
          </p:nvPr>
        </p:nvSpPr>
        <p:spPr>
          <a:xfrm>
            <a:off x="715100" y="128280"/>
            <a:ext cx="6125100" cy="1741260"/>
          </a:xfrm>
          <a:prstGeom prst="rect">
            <a:avLst/>
          </a:prstGeom>
        </p:spPr>
        <p:txBody>
          <a:bodyPr spcFirstLastPara="1" wrap="square" lIns="91425" tIns="91425" rIns="91425" bIns="91425" anchor="ctr" anchorCtr="0">
            <a:noAutofit/>
          </a:bodyPr>
          <a:lstStyle/>
          <a:p>
            <a:pPr algn="ctr">
              <a:buSzPts val="1100"/>
            </a:pPr>
            <a:r>
              <a:rPr lang="en-US" sz="3200" b="1" dirty="0">
                <a:latin typeface="Times New Roman" panose="02020603050405020304" pitchFamily="18" charset="0"/>
                <a:cs typeface="Times New Roman" panose="02020603050405020304" pitchFamily="18" charset="0"/>
              </a:rPr>
              <a:t>Data Preparation</a:t>
            </a:r>
            <a:br>
              <a:rPr lang="en-US" sz="3200" b="1" dirty="0">
                <a:latin typeface="Times New Roman" panose="02020603050405020304" pitchFamily="18" charset="0"/>
                <a:cs typeface="Times New Roman" panose="02020603050405020304" pitchFamily="18" charset="0"/>
              </a:rPr>
            </a:br>
            <a:r>
              <a:rPr lang="en" dirty="0"/>
              <a:t> </a:t>
            </a:r>
            <a:endParaRPr dirty="0"/>
          </a:p>
        </p:txBody>
      </p:sp>
      <p:pic>
        <p:nvPicPr>
          <p:cNvPr id="2323" name="Google Shape;2323;p34"/>
          <p:cNvPicPr preferRelativeResize="0"/>
          <p:nvPr/>
        </p:nvPicPr>
        <p:blipFill>
          <a:blip r:embed="rId3">
            <a:alphaModFix/>
          </a:blip>
          <a:stretch>
            <a:fillRect/>
          </a:stretch>
        </p:blipFill>
        <p:spPr>
          <a:xfrm>
            <a:off x="6586825" y="1080675"/>
            <a:ext cx="2147700" cy="3241650"/>
          </a:xfrm>
          <a:prstGeom prst="rect">
            <a:avLst/>
          </a:prstGeom>
          <a:noFill/>
          <a:ln>
            <a:noFill/>
          </a:ln>
        </p:spPr>
      </p:pic>
      <p:grpSp>
        <p:nvGrpSpPr>
          <p:cNvPr id="2324" name="Google Shape;2324;p34"/>
          <p:cNvGrpSpPr/>
          <p:nvPr/>
        </p:nvGrpSpPr>
        <p:grpSpPr>
          <a:xfrm>
            <a:off x="343817" y="128279"/>
            <a:ext cx="579743" cy="1134819"/>
            <a:chOff x="4921825" y="870250"/>
            <a:chExt cx="407925" cy="798550"/>
          </a:xfrm>
        </p:grpSpPr>
        <p:sp>
          <p:nvSpPr>
            <p:cNvPr id="2325" name="Google Shape;2325;p34"/>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4"/>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4"/>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4"/>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4"/>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4"/>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4"/>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4"/>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4"/>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4"/>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4"/>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4"/>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4"/>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4"/>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4"/>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4"/>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4"/>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4"/>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5" name="Google Shape;2355;p34"/>
          <p:cNvGrpSpPr/>
          <p:nvPr/>
        </p:nvGrpSpPr>
        <p:grpSpPr>
          <a:xfrm>
            <a:off x="4667342" y="3792129"/>
            <a:ext cx="579743" cy="1134819"/>
            <a:chOff x="4921825" y="870250"/>
            <a:chExt cx="407925" cy="798550"/>
          </a:xfrm>
        </p:grpSpPr>
        <p:sp>
          <p:nvSpPr>
            <p:cNvPr id="2356" name="Google Shape;2356;p34"/>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2D4F8039-B821-E8C5-7B42-9100094EAC57}"/>
              </a:ext>
            </a:extLst>
          </p:cNvPr>
          <p:cNvSpPr txBox="1"/>
          <p:nvPr/>
        </p:nvSpPr>
        <p:spPr>
          <a:xfrm>
            <a:off x="648381" y="1191685"/>
            <a:ext cx="6414336" cy="32316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We identified specific columns out  of 15 that were relevant to the  dataset.</a:t>
            </a:r>
          </a:p>
          <a:p>
            <a:r>
              <a:rPr lang="en-US" sz="1600" dirty="0">
                <a:latin typeface="Times New Roman" panose="02020603050405020304" pitchFamily="18" charset="0"/>
                <a:cs typeface="Times New Roman" panose="02020603050405020304" pitchFamily="18" charset="0"/>
              </a:rPr>
              <a:t>Formatting included merging the two datasets making sure there are                          no conflicts between the columns, renaming the columns to fit our       preferences.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Cleaning involved removing missing  values in the dataset and in other           cases  filling using back filling and forward  filling techniques.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We conducted some EDA that yielded us some domain knowledge we could use to inform future steps and modelling.  Some of the plots we came up with are shown in the next slides:</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6"/>
        <p:cNvGrpSpPr/>
        <p:nvPr/>
      </p:nvGrpSpPr>
      <p:grpSpPr>
        <a:xfrm>
          <a:off x="0" y="0"/>
          <a:ext cx="0" cy="0"/>
          <a:chOff x="0" y="0"/>
          <a:chExt cx="0" cy="0"/>
        </a:xfrm>
      </p:grpSpPr>
      <p:sp>
        <p:nvSpPr>
          <p:cNvPr id="2247" name="Google Shape;2247;p29"/>
          <p:cNvSpPr/>
          <p:nvPr/>
        </p:nvSpPr>
        <p:spPr>
          <a:xfrm rot="5400000">
            <a:off x="4236101" y="-2608860"/>
            <a:ext cx="197284" cy="702543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8DFEDF21-51DB-BACA-3FAF-83E4E11C6D86}"/>
              </a:ext>
            </a:extLst>
          </p:cNvPr>
          <p:cNvSpPr txBox="1"/>
          <p:nvPr/>
        </p:nvSpPr>
        <p:spPr>
          <a:xfrm>
            <a:off x="383279" y="482051"/>
            <a:ext cx="7464184" cy="646331"/>
          </a:xfrm>
          <a:prstGeom prst="rect">
            <a:avLst/>
          </a:prstGeom>
          <a:noFill/>
        </p:spPr>
        <p:txBody>
          <a:bodyPr wrap="square">
            <a:spAutoFit/>
          </a:bodyPr>
          <a:lstStyle/>
          <a:p>
            <a:pPr algn="ctr"/>
            <a:r>
              <a:rPr lang="en-US" sz="3600" dirty="0">
                <a:latin typeface="Times New Roman" panose="02020603050405020304" pitchFamily="18" charset="0"/>
                <a:cs typeface="Times New Roman" panose="02020603050405020304" pitchFamily="18" charset="0"/>
              </a:rPr>
              <a:t>Category Distribution</a:t>
            </a:r>
          </a:p>
        </p:txBody>
      </p:sp>
      <p:sp>
        <p:nvSpPr>
          <p:cNvPr id="5" name="TextBox 4">
            <a:extLst>
              <a:ext uri="{FF2B5EF4-FFF2-40B4-BE49-F238E27FC236}">
                <a16:creationId xmlns:a16="http://schemas.microsoft.com/office/drawing/2014/main" id="{5BB16FC9-382D-CE82-1A31-CD4ECF682D2C}"/>
              </a:ext>
            </a:extLst>
          </p:cNvPr>
          <p:cNvSpPr txBox="1"/>
          <p:nvPr/>
        </p:nvSpPr>
        <p:spPr>
          <a:xfrm>
            <a:off x="1940075" y="1304076"/>
            <a:ext cx="7379492" cy="307777"/>
          </a:xfrm>
          <a:prstGeom prst="rect">
            <a:avLst/>
          </a:prstGeom>
          <a:noFill/>
        </p:spPr>
        <p:txBody>
          <a:bodyPr wrap="square">
            <a:spAutoFit/>
          </a:bodyPr>
          <a:lstStyle/>
          <a:p>
            <a:r>
              <a:rPr lang="en-US" dirty="0"/>
              <a:t>By the  count of each category we constructed  a count plot.</a:t>
            </a:r>
          </a:p>
        </p:txBody>
      </p:sp>
      <p:pic>
        <p:nvPicPr>
          <p:cNvPr id="31" name="Picture 30">
            <a:extLst>
              <a:ext uri="{FF2B5EF4-FFF2-40B4-BE49-F238E27FC236}">
                <a16:creationId xmlns:a16="http://schemas.microsoft.com/office/drawing/2014/main" id="{CB06252C-8BD5-CFE8-7088-1D717B2E84CF}"/>
              </a:ext>
            </a:extLst>
          </p:cNvPr>
          <p:cNvPicPr>
            <a:picLocks noChangeAspect="1"/>
          </p:cNvPicPr>
          <p:nvPr/>
        </p:nvPicPr>
        <p:blipFill>
          <a:blip r:embed="rId3"/>
          <a:stretch>
            <a:fillRect/>
          </a:stretch>
        </p:blipFill>
        <p:spPr>
          <a:xfrm>
            <a:off x="1177721" y="1821922"/>
            <a:ext cx="6788558" cy="3321578"/>
          </a:xfrm>
          <a:prstGeom prst="rect">
            <a:avLst/>
          </a:prstGeom>
        </p:spPr>
      </p:pic>
    </p:spTree>
    <p:extLst>
      <p:ext uri="{BB962C8B-B14F-4D97-AF65-F5344CB8AC3E}">
        <p14:creationId xmlns:p14="http://schemas.microsoft.com/office/powerpoint/2010/main" val="3979570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6"/>
        <p:cNvGrpSpPr/>
        <p:nvPr/>
      </p:nvGrpSpPr>
      <p:grpSpPr>
        <a:xfrm>
          <a:off x="0" y="0"/>
          <a:ext cx="0" cy="0"/>
          <a:chOff x="0" y="0"/>
          <a:chExt cx="0" cy="0"/>
        </a:xfrm>
      </p:grpSpPr>
      <p:sp>
        <p:nvSpPr>
          <p:cNvPr id="2247" name="Google Shape;2247;p29"/>
          <p:cNvSpPr/>
          <p:nvPr/>
        </p:nvSpPr>
        <p:spPr>
          <a:xfrm rot="5400000">
            <a:off x="4236101" y="-2608860"/>
            <a:ext cx="197284" cy="702543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8DFEDF21-51DB-BACA-3FAF-83E4E11C6D86}"/>
              </a:ext>
            </a:extLst>
          </p:cNvPr>
          <p:cNvSpPr txBox="1"/>
          <p:nvPr/>
        </p:nvSpPr>
        <p:spPr>
          <a:xfrm>
            <a:off x="953691" y="447676"/>
            <a:ext cx="7464184" cy="646331"/>
          </a:xfrm>
          <a:prstGeom prst="rect">
            <a:avLst/>
          </a:prstGeom>
          <a:noFill/>
        </p:spPr>
        <p:txBody>
          <a:bodyPr wrap="square">
            <a:spAutoFit/>
          </a:bodyPr>
          <a:lstStyle/>
          <a:p>
            <a:pPr algn="ctr"/>
            <a:r>
              <a:rPr lang="en-US" sz="3600" dirty="0">
                <a:latin typeface="Times New Roman" panose="02020603050405020304" pitchFamily="18" charset="0"/>
                <a:cs typeface="Times New Roman" panose="02020603050405020304" pitchFamily="18" charset="0"/>
              </a:rPr>
              <a:t>Category Ratings</a:t>
            </a:r>
          </a:p>
        </p:txBody>
      </p:sp>
      <p:sp>
        <p:nvSpPr>
          <p:cNvPr id="5" name="TextBox 4">
            <a:extLst>
              <a:ext uri="{FF2B5EF4-FFF2-40B4-BE49-F238E27FC236}">
                <a16:creationId xmlns:a16="http://schemas.microsoft.com/office/drawing/2014/main" id="{5BB16FC9-382D-CE82-1A31-CD4ECF682D2C}"/>
              </a:ext>
            </a:extLst>
          </p:cNvPr>
          <p:cNvSpPr txBox="1"/>
          <p:nvPr/>
        </p:nvSpPr>
        <p:spPr>
          <a:xfrm>
            <a:off x="1057701" y="1304076"/>
            <a:ext cx="8261866" cy="307777"/>
          </a:xfrm>
          <a:prstGeom prst="rect">
            <a:avLst/>
          </a:prstGeom>
          <a:noFill/>
        </p:spPr>
        <p:txBody>
          <a:bodyPr wrap="square">
            <a:spAutoFit/>
          </a:bodyPr>
          <a:lstStyle/>
          <a:p>
            <a:r>
              <a:rPr lang="en-US" dirty="0"/>
              <a:t>Using the ratings column, we did plot a bar plot showing the most rated products</a:t>
            </a:r>
          </a:p>
        </p:txBody>
      </p:sp>
      <p:pic>
        <p:nvPicPr>
          <p:cNvPr id="4" name="Picture 3">
            <a:extLst>
              <a:ext uri="{FF2B5EF4-FFF2-40B4-BE49-F238E27FC236}">
                <a16:creationId xmlns:a16="http://schemas.microsoft.com/office/drawing/2014/main" id="{F1EA090A-2000-61ED-BFC9-153B405D0BEC}"/>
              </a:ext>
            </a:extLst>
          </p:cNvPr>
          <p:cNvPicPr>
            <a:picLocks noChangeAspect="1"/>
          </p:cNvPicPr>
          <p:nvPr/>
        </p:nvPicPr>
        <p:blipFill>
          <a:blip r:embed="rId3"/>
          <a:stretch>
            <a:fillRect/>
          </a:stretch>
        </p:blipFill>
        <p:spPr>
          <a:xfrm>
            <a:off x="401694" y="1719618"/>
            <a:ext cx="8340611" cy="3423882"/>
          </a:xfrm>
          <a:prstGeom prst="rect">
            <a:avLst/>
          </a:prstGeom>
        </p:spPr>
      </p:pic>
    </p:spTree>
    <p:extLst>
      <p:ext uri="{BB962C8B-B14F-4D97-AF65-F5344CB8AC3E}">
        <p14:creationId xmlns:p14="http://schemas.microsoft.com/office/powerpoint/2010/main" val="252747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6"/>
        <p:cNvGrpSpPr/>
        <p:nvPr/>
      </p:nvGrpSpPr>
      <p:grpSpPr>
        <a:xfrm>
          <a:off x="0" y="0"/>
          <a:ext cx="0" cy="0"/>
          <a:chOff x="0" y="0"/>
          <a:chExt cx="0" cy="0"/>
        </a:xfrm>
      </p:grpSpPr>
      <p:sp>
        <p:nvSpPr>
          <p:cNvPr id="2247" name="Google Shape;2247;p29"/>
          <p:cNvSpPr/>
          <p:nvPr/>
        </p:nvSpPr>
        <p:spPr>
          <a:xfrm rot="5400000">
            <a:off x="4236101" y="-2608860"/>
            <a:ext cx="197284" cy="702543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8DFEDF21-51DB-BACA-3FAF-83E4E11C6D86}"/>
              </a:ext>
            </a:extLst>
          </p:cNvPr>
          <p:cNvSpPr txBox="1"/>
          <p:nvPr/>
        </p:nvSpPr>
        <p:spPr>
          <a:xfrm>
            <a:off x="953691" y="447676"/>
            <a:ext cx="7464184" cy="646331"/>
          </a:xfrm>
          <a:prstGeom prst="rect">
            <a:avLst/>
          </a:prstGeom>
          <a:noFill/>
        </p:spPr>
        <p:txBody>
          <a:bodyPr wrap="square">
            <a:spAutoFit/>
          </a:bodyPr>
          <a:lstStyle/>
          <a:p>
            <a:pPr algn="ctr"/>
            <a:r>
              <a:rPr lang="en-US" sz="3600" dirty="0">
                <a:latin typeface="Times New Roman" panose="02020603050405020304" pitchFamily="18" charset="0"/>
                <a:cs typeface="Times New Roman" panose="02020603050405020304" pitchFamily="18" charset="0"/>
              </a:rPr>
              <a:t>Category Price Distribution</a:t>
            </a:r>
          </a:p>
        </p:txBody>
      </p:sp>
      <p:sp>
        <p:nvSpPr>
          <p:cNvPr id="5" name="TextBox 4">
            <a:extLst>
              <a:ext uri="{FF2B5EF4-FFF2-40B4-BE49-F238E27FC236}">
                <a16:creationId xmlns:a16="http://schemas.microsoft.com/office/drawing/2014/main" id="{5BB16FC9-382D-CE82-1A31-CD4ECF682D2C}"/>
              </a:ext>
            </a:extLst>
          </p:cNvPr>
          <p:cNvSpPr txBox="1"/>
          <p:nvPr/>
        </p:nvSpPr>
        <p:spPr>
          <a:xfrm>
            <a:off x="967339" y="1304076"/>
            <a:ext cx="8365876" cy="307777"/>
          </a:xfrm>
          <a:prstGeom prst="rect">
            <a:avLst/>
          </a:prstGeom>
          <a:noFill/>
        </p:spPr>
        <p:txBody>
          <a:bodyPr wrap="square">
            <a:spAutoFit/>
          </a:bodyPr>
          <a:lstStyle/>
          <a:p>
            <a:r>
              <a:rPr lang="en-US" dirty="0"/>
              <a:t>With the price column we were also able to plot the distribution of prices in different categories. </a:t>
            </a:r>
          </a:p>
        </p:txBody>
      </p:sp>
      <p:pic>
        <p:nvPicPr>
          <p:cNvPr id="4" name="Picture 3">
            <a:extLst>
              <a:ext uri="{FF2B5EF4-FFF2-40B4-BE49-F238E27FC236}">
                <a16:creationId xmlns:a16="http://schemas.microsoft.com/office/drawing/2014/main" id="{CD8C9619-0803-DDFF-CB1F-AEFC3D301026}"/>
              </a:ext>
            </a:extLst>
          </p:cNvPr>
          <p:cNvPicPr>
            <a:picLocks noChangeAspect="1"/>
          </p:cNvPicPr>
          <p:nvPr/>
        </p:nvPicPr>
        <p:blipFill>
          <a:blip r:embed="rId3"/>
          <a:stretch>
            <a:fillRect/>
          </a:stretch>
        </p:blipFill>
        <p:spPr>
          <a:xfrm>
            <a:off x="0" y="1767385"/>
            <a:ext cx="9144000" cy="3376115"/>
          </a:xfrm>
          <a:prstGeom prst="rect">
            <a:avLst/>
          </a:prstGeom>
        </p:spPr>
      </p:pic>
    </p:spTree>
    <p:extLst>
      <p:ext uri="{BB962C8B-B14F-4D97-AF65-F5344CB8AC3E}">
        <p14:creationId xmlns:p14="http://schemas.microsoft.com/office/powerpoint/2010/main" val="2592101530"/>
      </p:ext>
    </p:extLst>
  </p:cSld>
  <p:clrMapOvr>
    <a:masterClrMapping/>
  </p:clrMapOvr>
</p:sld>
</file>

<file path=ppt/theme/theme1.xml><?xml version="1.0" encoding="utf-8"?>
<a:theme xmlns:a="http://schemas.openxmlformats.org/drawingml/2006/main" name="Online Shopping MK Plan by Slidesgo">
  <a:themeElements>
    <a:clrScheme name="Simple Light">
      <a:dk1>
        <a:srgbClr val="000000"/>
      </a:dk1>
      <a:lt1>
        <a:srgbClr val="FFFFFF"/>
      </a:lt1>
      <a:dk2>
        <a:srgbClr val="686868"/>
      </a:dk2>
      <a:lt2>
        <a:srgbClr val="EFE4C8"/>
      </a:lt2>
      <a:accent1>
        <a:srgbClr val="EFEFEF"/>
      </a:accent1>
      <a:accent2>
        <a:srgbClr val="D7E7E7"/>
      </a:accent2>
      <a:accent3>
        <a:srgbClr val="A3D6D7"/>
      </a:accent3>
      <a:accent4>
        <a:srgbClr val="EBB7B0"/>
      </a:accent4>
      <a:accent5>
        <a:srgbClr val="F19082"/>
      </a:accent5>
      <a:accent6>
        <a:srgbClr val="CD4A3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699</Words>
  <Application>Microsoft Office PowerPoint</Application>
  <PresentationFormat>On-screen Show (16:9)</PresentationFormat>
  <Paragraphs>69</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Fira Sans Extra Condensed Medium</vt:lpstr>
      <vt:lpstr>Questrial</vt:lpstr>
      <vt:lpstr>Times New Roman</vt:lpstr>
      <vt:lpstr>Abel</vt:lpstr>
      <vt:lpstr>Online Shopping MK Plan by Slidesgo</vt:lpstr>
      <vt:lpstr>Ecommerce Recommender System</vt:lpstr>
      <vt:lpstr>Data  Understanding </vt:lpstr>
      <vt:lpstr>Business  Understanding</vt:lpstr>
      <vt:lpstr>Objectives</vt:lpstr>
      <vt:lpstr>We sourced for data by web scraping using scrapy through Flipkart “https://www.flipkart.com/” to details about the products they do sell. Scrapy was used to do the scrapping. The data we scrapped contained about 12041 rows and 12 columns. We then looked for an additional dataset of mobile phones from the same website and it contained 3114 rows and 8 columns. We then combined these two datasets and used them in our project.</vt:lpstr>
      <vt:lpstr>Data Preparation  </vt:lpstr>
      <vt:lpstr>PowerPoint Presentation</vt:lpstr>
      <vt:lpstr>PowerPoint Presentation</vt:lpstr>
      <vt:lpstr>PowerPoint Presentation</vt:lpstr>
      <vt:lpstr>Modelling</vt:lpstr>
      <vt:lpstr>UI and Deployment</vt:lpstr>
      <vt:lpstr>Recommendations</vt:lpstr>
      <vt:lpstr>Products Diversity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LYNN ROSE</dc:creator>
  <cp:lastModifiedBy>Lynn Achieng</cp:lastModifiedBy>
  <cp:revision>4</cp:revision>
  <dcterms:modified xsi:type="dcterms:W3CDTF">2024-08-21T14:01:21Z</dcterms:modified>
</cp:coreProperties>
</file>