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4" r:id="rId3"/>
    <p:sldId id="293" r:id="rId4"/>
    <p:sldId id="295" r:id="rId5"/>
    <p:sldId id="298" r:id="rId6"/>
    <p:sldId id="299" r:id="rId7"/>
    <p:sldId id="300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1104" y="-27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6C039A3-F688-451E-999C-25B1C2203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25FEDA-0536-4D09-BDF0-80F36E3CE1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0D2EC-A96F-4245-8A8B-62FB2628FD0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B202C9-92CA-44CC-B8DD-C27AAA97C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9F4375-966F-4DED-9267-2F40CF812A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DFF9-15EE-4605-9538-83C6458DD9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6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4230-6950-4651-87AF-DA9091757B2C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DDC2-66B8-4871-B37E-F717B5EC0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0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" indent="0">
              <a:buNone/>
              <a:defRPr sz="2400"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9CF-B452-4697-B412-1FB117140394}" type="datetime1">
              <a:rPr lang="en-US" altLang="zh-TW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F67075-1A7C-42E8-B9C0-FD303942B987}" type="datetime1">
              <a:rPr lang="en-US" altLang="zh-TW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4991" y="622270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  <a:latin typeface="Arial Rounded MT Bold" panose="020F07040305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防疫點日記 </a:t>
            </a:r>
            <a:r>
              <a:rPr lang="en-US" altLang="zh-TW" dirty="0">
                <a:solidFill>
                  <a:schemeClr val="bg1"/>
                </a:solidFill>
              </a:rPr>
              <a:t>1.0</a:t>
            </a:r>
            <a:r>
              <a:rPr lang="zh-TW" altLang="en-US" dirty="0">
                <a:solidFill>
                  <a:schemeClr val="bg1"/>
                </a:solidFill>
              </a:rPr>
              <a:t>－補助資格結算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– 05 – 26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F55EA-8AEE-4B91-9FD4-C6F8FEBE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69" y="625414"/>
            <a:ext cx="1823991" cy="18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Outline</a:t>
            </a:r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C3FF5CC-C2D3-44A4-9F66-024D4E9D6094}"/>
              </a:ext>
            </a:extLst>
          </p:cNvPr>
          <p:cNvSpPr txBox="1"/>
          <p:nvPr/>
        </p:nvSpPr>
        <p:spPr>
          <a:xfrm>
            <a:off x="6652866" y="2546908"/>
            <a:ext cx="3474128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－結算名單</a:t>
            </a:r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3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boundary</a:t>
            </a:r>
          </a:p>
          <a:p>
            <a:endParaRPr lang="en-US" altLang="zh-TW" sz="3000" b="1" dirty="0">
              <a:solidFill>
                <a:schemeClr val="tx2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－抽獎名單</a:t>
            </a:r>
            <a:endParaRPr lang="en-US" altLang="zh-TW" sz="3000" b="1" dirty="0">
              <a:solidFill>
                <a:schemeClr val="tx2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E554DB-7EC8-43DB-8411-066F2F23B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12" t="22136" r="23384" b="64271"/>
          <a:stretch/>
        </p:blipFill>
        <p:spPr>
          <a:xfrm>
            <a:off x="1777539" y="3069056"/>
            <a:ext cx="3761596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結算名單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49E7A9-5D63-4817-A847-228109CDB85A}"/>
              </a:ext>
            </a:extLst>
          </p:cNvPr>
          <p:cNvSpPr txBox="1"/>
          <p:nvPr/>
        </p:nvSpPr>
        <p:spPr>
          <a:xfrm>
            <a:off x="1173480" y="1965960"/>
            <a:ext cx="9875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一般會員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193+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防疫會員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154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386004-FE9B-411D-9A83-709606937099}"/>
              </a:ext>
            </a:extLst>
          </p:cNvPr>
          <p:cNvSpPr txBox="1"/>
          <p:nvPr/>
        </p:nvSpPr>
        <p:spPr>
          <a:xfrm>
            <a:off x="1173480" y="2529789"/>
            <a:ext cx="9875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復權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名單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en-US" altLang="zh-TW" sz="22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1389CC9-BD51-40F7-9948-3DF14392B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31" t="22023" r="23384" b="64271"/>
          <a:stretch/>
        </p:blipFill>
        <p:spPr>
          <a:xfrm>
            <a:off x="2311012" y="4227839"/>
            <a:ext cx="961505" cy="112570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6632DF-FB83-404B-8E5D-ED70C67DA899}"/>
              </a:ext>
            </a:extLst>
          </p:cNvPr>
          <p:cNvSpPr txBox="1"/>
          <p:nvPr/>
        </p:nvSpPr>
        <p:spPr>
          <a:xfrm>
            <a:off x="3491737" y="4516848"/>
            <a:ext cx="25851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＞總填答天數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1403567-B59C-40A5-96F1-20706DBCB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31" t="22023" r="23384" b="64271"/>
          <a:stretch/>
        </p:blipFill>
        <p:spPr>
          <a:xfrm>
            <a:off x="6680006" y="4227839"/>
            <a:ext cx="961505" cy="112570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EB9C78-EDAA-41F2-9C1B-88ACFFF7642E}"/>
              </a:ext>
            </a:extLst>
          </p:cNvPr>
          <p:cNvSpPr txBox="1"/>
          <p:nvPr/>
        </p:nvSpPr>
        <p:spPr>
          <a:xfrm>
            <a:off x="7860731" y="4516848"/>
            <a:ext cx="25851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＞防疫違規</a:t>
            </a:r>
            <a:endParaRPr lang="en-US" altLang="zh-TW" sz="2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97BB2B-6977-460C-A353-6C04FE8AEF6C}"/>
              </a:ext>
            </a:extLst>
          </p:cNvPr>
          <p:cNvSpPr txBox="1"/>
          <p:nvPr/>
        </p:nvSpPr>
        <p:spPr>
          <a:xfrm>
            <a:off x="1173480" y="3091245"/>
            <a:ext cx="9875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一般會員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14+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防疫會員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期限延長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92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結算名單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4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DE97D74E-2DE1-419B-82DD-32B24C2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658" y="1965960"/>
            <a:ext cx="9385589" cy="391407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45720" indent="0">
              <a:buNone/>
            </a:pPr>
            <a:endParaRPr lang="zh-TW" altLang="en-US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BE6ABE-F9DC-48CB-8679-ED56FB17FCC4}"/>
              </a:ext>
            </a:extLst>
          </p:cNvPr>
          <p:cNvSpPr txBox="1"/>
          <p:nvPr/>
        </p:nvSpPr>
        <p:spPr>
          <a:xfrm>
            <a:off x="1532878" y="2924187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一般會員</a:t>
            </a:r>
            <a:endParaRPr lang="en-US" altLang="zh-TW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207</a:t>
            </a:r>
            <a:endParaRPr lang="zh-TW" altLang="en-US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C92D91-E4F3-44C6-B30B-EA4B7A161301}"/>
              </a:ext>
            </a:extLst>
          </p:cNvPr>
          <p:cNvSpPr txBox="1"/>
          <p:nvPr/>
        </p:nvSpPr>
        <p:spPr>
          <a:xfrm>
            <a:off x="1556771" y="3930749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防疫會員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131</a:t>
            </a:r>
            <a:endParaRPr lang="zh-TW" altLang="en-US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5EA51D-58EF-40FF-8ECE-11DD56E086B4}"/>
              </a:ext>
            </a:extLst>
          </p:cNvPr>
          <p:cNvSpPr txBox="1"/>
          <p:nvPr/>
        </p:nvSpPr>
        <p:spPr>
          <a:xfrm>
            <a:off x="3486467" y="2282030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23-27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DE1311A-F581-4258-94C3-27C146A1A0E3}"/>
              </a:ext>
            </a:extLst>
          </p:cNvPr>
          <p:cNvSpPr txBox="1"/>
          <p:nvPr/>
        </p:nvSpPr>
        <p:spPr>
          <a:xfrm>
            <a:off x="5285328" y="2284506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天以上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FB8D59-B857-4D66-BBD6-59526174529D}"/>
              </a:ext>
            </a:extLst>
          </p:cNvPr>
          <p:cNvSpPr txBox="1"/>
          <p:nvPr/>
        </p:nvSpPr>
        <p:spPr>
          <a:xfrm>
            <a:off x="3486468" y="2855726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C95284-598B-49DB-89C6-1DC4205F2E44}"/>
              </a:ext>
            </a:extLst>
          </p:cNvPr>
          <p:cNvSpPr txBox="1"/>
          <p:nvPr/>
        </p:nvSpPr>
        <p:spPr>
          <a:xfrm>
            <a:off x="3486468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0FDFC76-DB5C-4FA3-B502-83A9A74B73AF}"/>
              </a:ext>
            </a:extLst>
          </p:cNvPr>
          <p:cNvSpPr txBox="1"/>
          <p:nvPr/>
        </p:nvSpPr>
        <p:spPr>
          <a:xfrm>
            <a:off x="3486467" y="487008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09C73E-FCE7-4F4E-87D1-8B2EFCAA1742}"/>
              </a:ext>
            </a:extLst>
          </p:cNvPr>
          <p:cNvSpPr txBox="1"/>
          <p:nvPr/>
        </p:nvSpPr>
        <p:spPr>
          <a:xfrm>
            <a:off x="1556771" y="4937311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防疫違規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5B237C-3FDA-44D9-8A15-4EE3C020297E}"/>
              </a:ext>
            </a:extLst>
          </p:cNvPr>
          <p:cNvSpPr txBox="1"/>
          <p:nvPr/>
        </p:nvSpPr>
        <p:spPr>
          <a:xfrm>
            <a:off x="5285328" y="2886563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50177B-9B59-4289-B112-4001893458CB}"/>
              </a:ext>
            </a:extLst>
          </p:cNvPr>
          <p:cNvSpPr txBox="1"/>
          <p:nvPr/>
        </p:nvSpPr>
        <p:spPr>
          <a:xfrm>
            <a:off x="5285328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EA64261-B94A-498E-AE16-1BC6A139642D}"/>
              </a:ext>
            </a:extLst>
          </p:cNvPr>
          <p:cNvSpPr txBox="1"/>
          <p:nvPr/>
        </p:nvSpPr>
        <p:spPr>
          <a:xfrm>
            <a:off x="5285328" y="487008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E79D85-8394-48FB-8A53-0D7C3AFCFAA7}"/>
              </a:ext>
            </a:extLst>
          </p:cNvPr>
          <p:cNvSpPr txBox="1"/>
          <p:nvPr/>
        </p:nvSpPr>
        <p:spPr>
          <a:xfrm>
            <a:off x="7020345" y="2886563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183CCC-4A52-4B6D-B465-F2F9144D98E4}"/>
              </a:ext>
            </a:extLst>
          </p:cNvPr>
          <p:cNvSpPr txBox="1"/>
          <p:nvPr/>
        </p:nvSpPr>
        <p:spPr>
          <a:xfrm>
            <a:off x="7020345" y="2282030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無酬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6F82A31-7C67-4565-AF90-E3D154FA9749}"/>
              </a:ext>
            </a:extLst>
          </p:cNvPr>
          <p:cNvSpPr txBox="1"/>
          <p:nvPr/>
        </p:nvSpPr>
        <p:spPr>
          <a:xfrm>
            <a:off x="8819206" y="2275796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不合格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8625147-063F-4304-8958-7D07FD4DCDC9}"/>
              </a:ext>
            </a:extLst>
          </p:cNvPr>
          <p:cNvSpPr txBox="1"/>
          <p:nvPr/>
        </p:nvSpPr>
        <p:spPr>
          <a:xfrm>
            <a:off x="8819204" y="4876298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15F61EE-67CA-46A0-A46A-FCC956CA83E7}"/>
              </a:ext>
            </a:extLst>
          </p:cNvPr>
          <p:cNvSpPr txBox="1"/>
          <p:nvPr/>
        </p:nvSpPr>
        <p:spPr>
          <a:xfrm>
            <a:off x="7020345" y="488038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DBD2488-0165-4D22-927D-9AC94220DC15}"/>
              </a:ext>
            </a:extLst>
          </p:cNvPr>
          <p:cNvSpPr txBox="1"/>
          <p:nvPr/>
        </p:nvSpPr>
        <p:spPr>
          <a:xfrm>
            <a:off x="7020345" y="388347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716E7D-6471-48FF-A643-268E00AD4F8B}"/>
              </a:ext>
            </a:extLst>
          </p:cNvPr>
          <p:cNvSpPr txBox="1"/>
          <p:nvPr/>
        </p:nvSpPr>
        <p:spPr>
          <a:xfrm>
            <a:off x="8819205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C51E2B-73D0-46E1-8265-079AAFB71EC8}"/>
              </a:ext>
            </a:extLst>
          </p:cNvPr>
          <p:cNvSpPr txBox="1"/>
          <p:nvPr/>
        </p:nvSpPr>
        <p:spPr>
          <a:xfrm>
            <a:off x="8819205" y="2855726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1B5E62A-DF4C-487D-B163-E490FB6465CB}"/>
              </a:ext>
            </a:extLst>
          </p:cNvPr>
          <p:cNvSpPr txBox="1"/>
          <p:nvPr/>
        </p:nvSpPr>
        <p:spPr>
          <a:xfrm>
            <a:off x="8477414" y="1110225"/>
            <a:ext cx="232095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$841500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4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5" grpId="0" animBg="1"/>
      <p:bldP spid="27" grpId="0"/>
      <p:bldP spid="28" grpId="0"/>
      <p:bldP spid="35" grpId="0"/>
      <p:bldP spid="16" grpId="0" animBg="1"/>
      <p:bldP spid="22" grpId="0"/>
      <p:bldP spid="23" grpId="0"/>
      <p:bldP spid="24" grpId="0"/>
      <p:bldP spid="26" grpId="0"/>
      <p:bldP spid="30" grpId="0" animBg="1"/>
      <p:bldP spid="31" grpId="0" animBg="1"/>
      <p:bldP spid="34" grpId="0"/>
      <p:bldP spid="36" grpId="0"/>
      <p:bldP spid="37" grpId="0"/>
      <p:bldP spid="38" grpId="0"/>
      <p:bldP spid="39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Outline</a:t>
            </a:r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C3FF5CC-C2D3-44A4-9F66-024D4E9D6094}"/>
              </a:ext>
            </a:extLst>
          </p:cNvPr>
          <p:cNvSpPr txBox="1"/>
          <p:nvPr/>
        </p:nvSpPr>
        <p:spPr>
          <a:xfrm>
            <a:off x="6652866" y="2546908"/>
            <a:ext cx="3474128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－結算名單</a:t>
            </a:r>
            <a:endParaRPr lang="en-US" altLang="zh-TW" sz="3000" b="1" dirty="0">
              <a:solidFill>
                <a:schemeClr val="accent2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boundary</a:t>
            </a:r>
          </a:p>
          <a:p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－抽獎名單</a:t>
            </a:r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E554DB-7EC8-43DB-8411-066F2F23B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12" t="22136" r="23384" b="64271"/>
          <a:stretch/>
        </p:blipFill>
        <p:spPr>
          <a:xfrm>
            <a:off x="1777539" y="3069056"/>
            <a:ext cx="3761596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9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抽獎名單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49E7A9-5D63-4817-A847-228109CDB85A}"/>
              </a:ext>
            </a:extLst>
          </p:cNvPr>
          <p:cNvSpPr txBox="1"/>
          <p:nvPr/>
        </p:nvSpPr>
        <p:spPr>
          <a:xfrm>
            <a:off x="1173480" y="1965960"/>
            <a:ext cx="9875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測試帳號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386004-FE9B-411D-9A83-709606937099}"/>
              </a:ext>
            </a:extLst>
          </p:cNvPr>
          <p:cNvSpPr txBox="1"/>
          <p:nvPr/>
        </p:nvSpPr>
        <p:spPr>
          <a:xfrm>
            <a:off x="1173480" y="2529789"/>
            <a:ext cx="9875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抽獎權重＝</a:t>
            </a:r>
            <a:r>
              <a:rPr lang="zh-TW" altLang="en-US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接觸筆數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報酬調整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信用折扣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6632DF-FB83-404B-8E5D-ED70C67DA899}"/>
              </a:ext>
            </a:extLst>
          </p:cNvPr>
          <p:cNvSpPr txBox="1"/>
          <p:nvPr/>
        </p:nvSpPr>
        <p:spPr>
          <a:xfrm>
            <a:off x="3160631" y="3707040"/>
            <a:ext cx="25851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＞筆數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B8888A9-8FE7-4C8A-A424-4E40C66F547B}"/>
              </a:ext>
            </a:extLst>
          </p:cNvPr>
          <p:cNvSpPr txBox="1"/>
          <p:nvPr/>
        </p:nvSpPr>
        <p:spPr>
          <a:xfrm>
            <a:off x="1582477" y="3753207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一般會員</a:t>
            </a:r>
            <a:endParaRPr lang="en-US" altLang="zh-TW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CAF7E6-A1E8-417E-ABA1-7382971FC125}"/>
              </a:ext>
            </a:extLst>
          </p:cNvPr>
          <p:cNvSpPr txBox="1"/>
          <p:nvPr/>
        </p:nvSpPr>
        <p:spPr>
          <a:xfrm>
            <a:off x="1582477" y="4370893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防疫會員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2322664-9A2C-48BA-8389-140459E628D8}"/>
              </a:ext>
            </a:extLst>
          </p:cNvPr>
          <p:cNvSpPr txBox="1"/>
          <p:nvPr/>
        </p:nvSpPr>
        <p:spPr>
          <a:xfrm>
            <a:off x="3160631" y="4295665"/>
            <a:ext cx="29135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＞非隔離期間筆數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1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F219AD-D607-4813-A797-97A560A11B12}"/>
              </a:ext>
            </a:extLst>
          </p:cNvPr>
          <p:cNvSpPr txBox="1"/>
          <p:nvPr/>
        </p:nvSpPr>
        <p:spPr>
          <a:xfrm>
            <a:off x="3160631" y="4884291"/>
            <a:ext cx="26590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＞隔離期間筆數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2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C87A4D-D615-4F7B-AD02-AA5BD754848C}"/>
              </a:ext>
            </a:extLst>
          </p:cNvPr>
          <p:cNvSpPr txBox="1"/>
          <p:nvPr/>
        </p:nvSpPr>
        <p:spPr>
          <a:xfrm>
            <a:off x="6634798" y="3753207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黑名單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DD0BB7E-FBAA-44B8-A0E5-2EC7123489D3}"/>
              </a:ext>
            </a:extLst>
          </p:cNvPr>
          <p:cNvSpPr txBox="1"/>
          <p:nvPr/>
        </p:nvSpPr>
        <p:spPr>
          <a:xfrm>
            <a:off x="8212952" y="3722429"/>
            <a:ext cx="32569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＞測謊錯誤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&gt;10% x 0.05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D4B456E-FEB8-4399-A3D6-A6AF14398A1C}"/>
              </a:ext>
            </a:extLst>
          </p:cNvPr>
          <p:cNvSpPr txBox="1"/>
          <p:nvPr/>
        </p:nvSpPr>
        <p:spPr>
          <a:xfrm>
            <a:off x="8212952" y="4295665"/>
            <a:ext cx="32569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＞測謊錯誤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&gt;20% x 0.025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63E61BD-3A1E-44ED-8172-E4DC7F27843D}"/>
              </a:ext>
            </a:extLst>
          </p:cNvPr>
          <p:cNvSpPr txBox="1"/>
          <p:nvPr/>
        </p:nvSpPr>
        <p:spPr>
          <a:xfrm>
            <a:off x="6634797" y="4915069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造假名單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898D1B6-A999-4FB7-A088-2ACE28B62D24}"/>
              </a:ext>
            </a:extLst>
          </p:cNvPr>
          <p:cNvSpPr txBox="1"/>
          <p:nvPr/>
        </p:nvSpPr>
        <p:spPr>
          <a:xfrm>
            <a:off x="8212952" y="4897548"/>
            <a:ext cx="32569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＞權重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0.00001</a:t>
            </a:r>
          </a:p>
        </p:txBody>
      </p:sp>
    </p:spTree>
    <p:extLst>
      <p:ext uri="{BB962C8B-B14F-4D97-AF65-F5344CB8AC3E}">
        <p14:creationId xmlns:p14="http://schemas.microsoft.com/office/powerpoint/2010/main" val="12913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抽獎名單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7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49E7A9-5D63-4817-A847-228109CDB85A}"/>
              </a:ext>
            </a:extLst>
          </p:cNvPr>
          <p:cNvSpPr txBox="1"/>
          <p:nvPr/>
        </p:nvSpPr>
        <p:spPr>
          <a:xfrm>
            <a:off x="1173480" y="1965960"/>
            <a:ext cx="9875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測試帳號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386004-FE9B-411D-9A83-709606937099}"/>
              </a:ext>
            </a:extLst>
          </p:cNvPr>
          <p:cNvSpPr txBox="1"/>
          <p:nvPr/>
        </p:nvSpPr>
        <p:spPr>
          <a:xfrm>
            <a:off x="1173480" y="2529789"/>
            <a:ext cx="9875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抽獎權重＝接觸筆數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報酬調整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信用折扣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B8888A9-8FE7-4C8A-A424-4E40C66F547B}"/>
              </a:ext>
            </a:extLst>
          </p:cNvPr>
          <p:cNvSpPr txBox="1"/>
          <p:nvPr/>
        </p:nvSpPr>
        <p:spPr>
          <a:xfrm>
            <a:off x="1582477" y="4097319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有酬會員</a:t>
            </a:r>
            <a:endParaRPr lang="en-US" altLang="zh-TW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CAF7E6-A1E8-417E-ABA1-7382971FC125}"/>
              </a:ext>
            </a:extLst>
          </p:cNvPr>
          <p:cNvSpPr txBox="1"/>
          <p:nvPr/>
        </p:nvSpPr>
        <p:spPr>
          <a:xfrm>
            <a:off x="1582477" y="5136307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無酬會員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C87A4D-D615-4F7B-AD02-AA5BD754848C}"/>
              </a:ext>
            </a:extLst>
          </p:cNvPr>
          <p:cNvSpPr txBox="1"/>
          <p:nvPr/>
        </p:nvSpPr>
        <p:spPr>
          <a:xfrm>
            <a:off x="3761601" y="3357576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63E61BD-3A1E-44ED-8172-E4DC7F27843D}"/>
              </a:ext>
            </a:extLst>
          </p:cNvPr>
          <p:cNvSpPr txBox="1"/>
          <p:nvPr/>
        </p:nvSpPr>
        <p:spPr>
          <a:xfrm>
            <a:off x="6244797" y="3357576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boundary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608D1DA-1D60-4994-BA87-956F5E30CFD7}"/>
              </a:ext>
            </a:extLst>
          </p:cNvPr>
          <p:cNvSpPr txBox="1"/>
          <p:nvPr/>
        </p:nvSpPr>
        <p:spPr>
          <a:xfrm>
            <a:off x="8727993" y="3373830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不合格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1C5641-7EFA-40A5-9AAE-44DDD1565E8D}"/>
              </a:ext>
            </a:extLst>
          </p:cNvPr>
          <p:cNvSpPr txBox="1"/>
          <p:nvPr/>
        </p:nvSpPr>
        <p:spPr>
          <a:xfrm>
            <a:off x="3761600" y="3943430"/>
            <a:ext cx="14570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0.8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0.9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A464525-C122-4355-B293-8351B152DFB8}"/>
              </a:ext>
            </a:extLst>
          </p:cNvPr>
          <p:cNvSpPr txBox="1"/>
          <p:nvPr/>
        </p:nvSpPr>
        <p:spPr>
          <a:xfrm>
            <a:off x="6244797" y="3943429"/>
            <a:ext cx="14570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1.3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CC7468-A745-4292-A7E7-F7616E4C4BD3}"/>
              </a:ext>
            </a:extLst>
          </p:cNvPr>
          <p:cNvSpPr txBox="1"/>
          <p:nvPr/>
        </p:nvSpPr>
        <p:spPr>
          <a:xfrm>
            <a:off x="8727993" y="3920019"/>
            <a:ext cx="14570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1</a:t>
            </a:r>
          </a:p>
        </p:txBody>
      </p:sp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DF91D531-6278-49F6-94D0-4B833FE8FB70}"/>
              </a:ext>
            </a:extLst>
          </p:cNvPr>
          <p:cNvSpPr/>
          <p:nvPr/>
        </p:nvSpPr>
        <p:spPr>
          <a:xfrm>
            <a:off x="7920690" y="2010051"/>
            <a:ext cx="1844747" cy="960584"/>
          </a:xfrm>
          <a:prstGeom prst="wedgeRoundRectCallout">
            <a:avLst>
              <a:gd name="adj1" fmla="val -55614"/>
              <a:gd name="adj2" fmla="val 82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填答天數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22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平均筆數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4.75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5A63B16-8F19-471F-A8DE-58C6B05C5D22}"/>
              </a:ext>
            </a:extLst>
          </p:cNvPr>
          <p:cNvSpPr txBox="1"/>
          <p:nvPr/>
        </p:nvSpPr>
        <p:spPr>
          <a:xfrm>
            <a:off x="1582477" y="4097217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有酬會員</a:t>
            </a:r>
            <a:endParaRPr lang="en-US" altLang="zh-TW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D8B0224-18CB-4C68-B703-CC94C138C12F}"/>
              </a:ext>
            </a:extLst>
          </p:cNvPr>
          <p:cNvSpPr txBox="1"/>
          <p:nvPr/>
        </p:nvSpPr>
        <p:spPr>
          <a:xfrm>
            <a:off x="1582477" y="5136205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無酬會員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B2C2974-1D25-404A-9405-1FB960198DCF}"/>
              </a:ext>
            </a:extLst>
          </p:cNvPr>
          <p:cNvSpPr txBox="1"/>
          <p:nvPr/>
        </p:nvSpPr>
        <p:spPr>
          <a:xfrm>
            <a:off x="3761601" y="3357474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237895B-12FC-4BB8-944A-99EBEF377ABD}"/>
              </a:ext>
            </a:extLst>
          </p:cNvPr>
          <p:cNvSpPr txBox="1"/>
          <p:nvPr/>
        </p:nvSpPr>
        <p:spPr>
          <a:xfrm>
            <a:off x="6244797" y="3357474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boundary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6D846A7-D11A-4CB0-9630-7C0677DD1A8E}"/>
              </a:ext>
            </a:extLst>
          </p:cNvPr>
          <p:cNvSpPr txBox="1"/>
          <p:nvPr/>
        </p:nvSpPr>
        <p:spPr>
          <a:xfrm>
            <a:off x="8727993" y="3373728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不合格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A0F0383-C1CE-41DE-8452-0A8D90731FA3}"/>
              </a:ext>
            </a:extLst>
          </p:cNvPr>
          <p:cNvSpPr txBox="1"/>
          <p:nvPr/>
        </p:nvSpPr>
        <p:spPr>
          <a:xfrm>
            <a:off x="3761599" y="4982316"/>
            <a:ext cx="14570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5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DF7435E-D684-44EC-822B-A39E965D02AA}"/>
              </a:ext>
            </a:extLst>
          </p:cNvPr>
          <p:cNvSpPr txBox="1"/>
          <p:nvPr/>
        </p:nvSpPr>
        <p:spPr>
          <a:xfrm>
            <a:off x="6244796" y="4982316"/>
            <a:ext cx="394026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2</a:t>
            </a:r>
          </a:p>
        </p:txBody>
      </p:sp>
    </p:spTree>
    <p:extLst>
      <p:ext uri="{BB962C8B-B14F-4D97-AF65-F5344CB8AC3E}">
        <p14:creationId xmlns:p14="http://schemas.microsoft.com/office/powerpoint/2010/main" val="112610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9" grpId="0" animBg="1"/>
      <p:bldP spid="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Thank You!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– 05 – 26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F55EA-8AEE-4B91-9FD4-C6F8FEBE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69" y="625414"/>
            <a:ext cx="1823991" cy="18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9750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1927</TotalTime>
  <Words>257</Words>
  <Application>Microsoft Office PowerPoint</Application>
  <PresentationFormat>寬螢幕</PresentationFormat>
  <Paragraphs>86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 Rounded MT Bold</vt:lpstr>
      <vt:lpstr>Calibri</vt:lpstr>
      <vt:lpstr>Corbel</vt:lpstr>
      <vt:lpstr>基礎</vt:lpstr>
      <vt:lpstr>防疫點日記 1.0－補助資格結算</vt:lpstr>
      <vt:lpstr>Outline</vt:lpstr>
      <vt:lpstr>結算名單</vt:lpstr>
      <vt:lpstr>結算名單</vt:lpstr>
      <vt:lpstr>Outline</vt:lpstr>
      <vt:lpstr>抽獎名單</vt:lpstr>
      <vt:lpstr>抽獎名單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115</cp:revision>
  <dcterms:created xsi:type="dcterms:W3CDTF">2020-03-09T09:36:59Z</dcterms:created>
  <dcterms:modified xsi:type="dcterms:W3CDTF">2020-06-01T12:44:22Z</dcterms:modified>
</cp:coreProperties>
</file>