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9"/>
  </p:notesMasterIdLst>
  <p:handoutMasterIdLst>
    <p:handoutMasterId r:id="rId10"/>
  </p:handoutMasterIdLst>
  <p:sldIdLst>
    <p:sldId id="271" r:id="rId2"/>
    <p:sldId id="274" r:id="rId3"/>
    <p:sldId id="295" r:id="rId4"/>
    <p:sldId id="299" r:id="rId5"/>
    <p:sldId id="301" r:id="rId6"/>
    <p:sldId id="303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0" d="100"/>
          <a:sy n="160" d="100"/>
        </p:scale>
        <p:origin x="1104" y="-27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6C039A3-F688-451E-999C-25B1C2203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25FEDA-0536-4D09-BDF0-80F36E3CE1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0D2EC-A96F-4245-8A8B-62FB2628FD0E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B202C9-92CA-44CC-B8DD-C27AAA97C3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9F4375-966F-4DED-9267-2F40CF812A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6DFF9-15EE-4605-9538-83C6458DD9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96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4230-6950-4651-87AF-DA9091757B2C}" type="datetimeFigureOut">
              <a:rPr lang="zh-TW" altLang="en-US" smtClean="0"/>
              <a:t>2020/6/22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FDDC2-66B8-4871-B37E-F717B5EC0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0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45720" indent="0">
              <a:buNone/>
              <a:defRPr sz="2400">
                <a:latin typeface="Arial Rounded MT Bold" panose="020F0704030504030204" pitchFamily="34" charset="0"/>
                <a:ea typeface="微軟正黑體" panose="020B0604030504040204" pitchFamily="34" charset="-12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329CF-B452-4697-B412-1FB117140394}" type="datetime1">
              <a:rPr lang="en-US" altLang="zh-TW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1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BF67075-1A7C-42E8-B9C0-FD303942B987}" type="datetime1">
              <a:rPr lang="en-US" altLang="zh-TW" smtClean="0"/>
              <a:t>6/22/2020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44991" y="6222702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  <a:latin typeface="Arial Rounded MT Bold" panose="020F07040305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防疫點日記 </a:t>
            </a:r>
            <a:r>
              <a:rPr lang="en-US" altLang="zh-TW" dirty="0">
                <a:solidFill>
                  <a:schemeClr val="bg1"/>
                </a:solidFill>
              </a:rPr>
              <a:t>1.0</a:t>
            </a:r>
            <a:r>
              <a:rPr lang="zh-TW" altLang="en-US" dirty="0">
                <a:solidFill>
                  <a:schemeClr val="bg1"/>
                </a:solidFill>
              </a:rPr>
              <a:t>－補助資格結算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2020 – 06 – 09</a:t>
            </a:r>
            <a:endParaRPr lang="zh-TW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F55EA-8AEE-4B91-9FD4-C6F8FEBE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69" y="625414"/>
            <a:ext cx="1823991" cy="18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Outline</a:t>
            </a:r>
            <a:endParaRPr lang="zh-TW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2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C3FF5CC-C2D3-44A4-9F66-024D4E9D6094}"/>
              </a:ext>
            </a:extLst>
          </p:cNvPr>
          <p:cNvSpPr txBox="1"/>
          <p:nvPr/>
        </p:nvSpPr>
        <p:spPr>
          <a:xfrm>
            <a:off x="6652866" y="2546908"/>
            <a:ext cx="3474128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－結算名單</a:t>
            </a:r>
            <a:endParaRPr lang="en-US" altLang="zh-TW" sz="3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－黑名單</a:t>
            </a:r>
            <a:endParaRPr lang="en-US" altLang="zh-TW" sz="3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－臉書授權名單</a:t>
            </a:r>
            <a:endParaRPr lang="en-US" altLang="zh-TW" sz="3000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05B3D9-EA9E-4DD0-8F64-87AC5C534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94" t="21877" r="8398" b="64013"/>
          <a:stretch/>
        </p:blipFill>
        <p:spPr>
          <a:xfrm>
            <a:off x="1880699" y="3069056"/>
            <a:ext cx="3658436" cy="13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結算名單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3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DE97D74E-2DE1-419B-82DD-32B24C2B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658" y="1965960"/>
            <a:ext cx="9385589" cy="391407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45720" indent="0">
              <a:buNone/>
            </a:pPr>
            <a:endParaRPr lang="zh-TW" altLang="en-US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BE6ABE-F9DC-48CB-8679-ED56FB17FCC4}"/>
              </a:ext>
            </a:extLst>
          </p:cNvPr>
          <p:cNvSpPr txBox="1"/>
          <p:nvPr/>
        </p:nvSpPr>
        <p:spPr>
          <a:xfrm>
            <a:off x="1532878" y="2924187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一般會員</a:t>
            </a:r>
            <a:endParaRPr lang="en-US" altLang="zh-TW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208</a:t>
            </a:r>
            <a:endParaRPr lang="zh-TW" altLang="en-US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0C92D91-E4F3-44C6-B30B-EA4B7A161301}"/>
              </a:ext>
            </a:extLst>
          </p:cNvPr>
          <p:cNvSpPr txBox="1"/>
          <p:nvPr/>
        </p:nvSpPr>
        <p:spPr>
          <a:xfrm>
            <a:off x="1556771" y="3930749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防疫會員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141</a:t>
            </a:r>
            <a:endParaRPr lang="zh-TW" altLang="en-US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95EA51D-58EF-40FF-8ECE-11DD56E086B4}"/>
              </a:ext>
            </a:extLst>
          </p:cNvPr>
          <p:cNvSpPr txBox="1"/>
          <p:nvPr/>
        </p:nvSpPr>
        <p:spPr>
          <a:xfrm>
            <a:off x="3486467" y="2282030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23-27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DE1311A-F581-4258-94C3-27C146A1A0E3}"/>
              </a:ext>
            </a:extLst>
          </p:cNvPr>
          <p:cNvSpPr txBox="1"/>
          <p:nvPr/>
        </p:nvSpPr>
        <p:spPr>
          <a:xfrm>
            <a:off x="5285328" y="2284506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天以上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AFB8D59-B857-4D66-BBD6-59526174529D}"/>
              </a:ext>
            </a:extLst>
          </p:cNvPr>
          <p:cNvSpPr txBox="1"/>
          <p:nvPr/>
        </p:nvSpPr>
        <p:spPr>
          <a:xfrm>
            <a:off x="3486468" y="2855726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C95284-598B-49DB-89C6-1DC4205F2E44}"/>
              </a:ext>
            </a:extLst>
          </p:cNvPr>
          <p:cNvSpPr txBox="1"/>
          <p:nvPr/>
        </p:nvSpPr>
        <p:spPr>
          <a:xfrm>
            <a:off x="3486468" y="386290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0FDFC76-DB5C-4FA3-B502-83A9A74B73AF}"/>
              </a:ext>
            </a:extLst>
          </p:cNvPr>
          <p:cNvSpPr txBox="1"/>
          <p:nvPr/>
        </p:nvSpPr>
        <p:spPr>
          <a:xfrm>
            <a:off x="3486467" y="4870084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09C73E-FCE7-4F4E-87D1-8B2EFCAA1742}"/>
              </a:ext>
            </a:extLst>
          </p:cNvPr>
          <p:cNvSpPr txBox="1"/>
          <p:nvPr/>
        </p:nvSpPr>
        <p:spPr>
          <a:xfrm>
            <a:off x="1556771" y="4937311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防疫違規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15B237C-3FDA-44D9-8A15-4EE3C020297E}"/>
              </a:ext>
            </a:extLst>
          </p:cNvPr>
          <p:cNvSpPr txBox="1"/>
          <p:nvPr/>
        </p:nvSpPr>
        <p:spPr>
          <a:xfrm>
            <a:off x="5285328" y="2886563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50177B-9B59-4289-B112-4001893458CB}"/>
              </a:ext>
            </a:extLst>
          </p:cNvPr>
          <p:cNvSpPr txBox="1"/>
          <p:nvPr/>
        </p:nvSpPr>
        <p:spPr>
          <a:xfrm>
            <a:off x="5285328" y="386290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83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EA64261-B94A-498E-AE16-1BC6A139642D}"/>
              </a:ext>
            </a:extLst>
          </p:cNvPr>
          <p:cNvSpPr txBox="1"/>
          <p:nvPr/>
        </p:nvSpPr>
        <p:spPr>
          <a:xfrm>
            <a:off x="5285328" y="4870084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9E79D85-8394-48FB-8A53-0D7C3AFCFAA7}"/>
              </a:ext>
            </a:extLst>
          </p:cNvPr>
          <p:cNvSpPr txBox="1"/>
          <p:nvPr/>
        </p:nvSpPr>
        <p:spPr>
          <a:xfrm>
            <a:off x="7020345" y="2886563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183CCC-4A52-4B6D-B465-F2F9144D98E4}"/>
              </a:ext>
            </a:extLst>
          </p:cNvPr>
          <p:cNvSpPr txBox="1"/>
          <p:nvPr/>
        </p:nvSpPr>
        <p:spPr>
          <a:xfrm>
            <a:off x="7020345" y="2282030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無酬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6F82A31-7C67-4565-AF90-E3D154FA9749}"/>
              </a:ext>
            </a:extLst>
          </p:cNvPr>
          <p:cNvSpPr txBox="1"/>
          <p:nvPr/>
        </p:nvSpPr>
        <p:spPr>
          <a:xfrm>
            <a:off x="8819206" y="2275796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不合格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8625147-063F-4304-8958-7D07FD4DCDC9}"/>
              </a:ext>
            </a:extLst>
          </p:cNvPr>
          <p:cNvSpPr txBox="1"/>
          <p:nvPr/>
        </p:nvSpPr>
        <p:spPr>
          <a:xfrm>
            <a:off x="8819204" y="4876298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15F61EE-67CA-46A0-A46A-FCC956CA83E7}"/>
              </a:ext>
            </a:extLst>
          </p:cNvPr>
          <p:cNvSpPr txBox="1"/>
          <p:nvPr/>
        </p:nvSpPr>
        <p:spPr>
          <a:xfrm>
            <a:off x="7020345" y="488038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DBD2488-0165-4D22-927D-9AC94220DC15}"/>
              </a:ext>
            </a:extLst>
          </p:cNvPr>
          <p:cNvSpPr txBox="1"/>
          <p:nvPr/>
        </p:nvSpPr>
        <p:spPr>
          <a:xfrm>
            <a:off x="7020345" y="3883474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716E7D-6471-48FF-A643-268E00AD4F8B}"/>
              </a:ext>
            </a:extLst>
          </p:cNvPr>
          <p:cNvSpPr txBox="1"/>
          <p:nvPr/>
        </p:nvSpPr>
        <p:spPr>
          <a:xfrm>
            <a:off x="8819205" y="386290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C51E2B-73D0-46E1-8265-079AAFB71EC8}"/>
              </a:ext>
            </a:extLst>
          </p:cNvPr>
          <p:cNvSpPr txBox="1"/>
          <p:nvPr/>
        </p:nvSpPr>
        <p:spPr>
          <a:xfrm>
            <a:off x="8819205" y="2855726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1B5E62A-DF4C-487D-B163-E490FB6465CB}"/>
              </a:ext>
            </a:extLst>
          </p:cNvPr>
          <p:cNvSpPr txBox="1"/>
          <p:nvPr/>
        </p:nvSpPr>
        <p:spPr>
          <a:xfrm>
            <a:off x="8477414" y="1110225"/>
            <a:ext cx="232095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$859000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25D2FB-DA19-456A-BDE1-9CDEC71EE184}"/>
              </a:ext>
            </a:extLst>
          </p:cNvPr>
          <p:cNvSpPr/>
          <p:nvPr/>
        </p:nvSpPr>
        <p:spPr>
          <a:xfrm>
            <a:off x="5285328" y="2855726"/>
            <a:ext cx="1457069" cy="738723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709FD1A-36D6-4418-94C7-2028175192E4}"/>
              </a:ext>
            </a:extLst>
          </p:cNvPr>
          <p:cNvSpPr/>
          <p:nvPr/>
        </p:nvSpPr>
        <p:spPr>
          <a:xfrm>
            <a:off x="3486466" y="3883474"/>
            <a:ext cx="1457069" cy="163861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24FA438-5F66-4372-AE6A-76647E951060}"/>
              </a:ext>
            </a:extLst>
          </p:cNvPr>
          <p:cNvSpPr/>
          <p:nvPr/>
        </p:nvSpPr>
        <p:spPr>
          <a:xfrm>
            <a:off x="5285325" y="3886259"/>
            <a:ext cx="1457069" cy="1638612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161E7DB6-330C-4E69-B19E-7881B74CFFA0}"/>
              </a:ext>
            </a:extLst>
          </p:cNvPr>
          <p:cNvSpPr/>
          <p:nvPr/>
        </p:nvSpPr>
        <p:spPr>
          <a:xfrm rot="10800000">
            <a:off x="4130664" y="4493485"/>
            <a:ext cx="168676" cy="41670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箭號: 向下 32">
            <a:extLst>
              <a:ext uri="{FF2B5EF4-FFF2-40B4-BE49-F238E27FC236}">
                <a16:creationId xmlns:a16="http://schemas.microsoft.com/office/drawing/2014/main" id="{11D4F158-EB96-485F-A80B-D6CB6DC3BDCD}"/>
              </a:ext>
            </a:extLst>
          </p:cNvPr>
          <p:cNvSpPr/>
          <p:nvPr/>
        </p:nvSpPr>
        <p:spPr>
          <a:xfrm rot="10800000">
            <a:off x="5933776" y="4490158"/>
            <a:ext cx="168676" cy="41670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4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29" grpId="0" animBg="1"/>
      <p:bldP spid="32" grpId="0" animBg="1"/>
      <p:bldP spid="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黑名單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4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49E7A9-5D63-4817-A847-228109CDB85A}"/>
              </a:ext>
            </a:extLst>
          </p:cNvPr>
          <p:cNvSpPr txBox="1"/>
          <p:nvPr/>
        </p:nvSpPr>
        <p:spPr>
          <a:xfrm>
            <a:off x="1173480" y="1965960"/>
            <a:ext cx="9875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非自願中止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停權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，共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468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386004-FE9B-411D-9A83-709606937099}"/>
              </a:ext>
            </a:extLst>
          </p:cNvPr>
          <p:cNvSpPr txBox="1"/>
          <p:nvPr/>
        </p:nvSpPr>
        <p:spPr>
          <a:xfrm>
            <a:off x="1173480" y="2529789"/>
            <a:ext cx="987552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審查條件</a:t>
            </a:r>
            <a:endParaRPr lang="en-US" altLang="zh-TW" sz="2200" b="1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6632DF-FB83-404B-8E5D-ED70C67DA899}"/>
              </a:ext>
            </a:extLst>
          </p:cNvPr>
          <p:cNvSpPr txBox="1"/>
          <p:nvPr/>
        </p:nvSpPr>
        <p:spPr>
          <a:xfrm>
            <a:off x="3197562" y="3227641"/>
            <a:ext cx="25851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＞需完成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B8888A9-8FE7-4C8A-A424-4E40C66F547B}"/>
              </a:ext>
            </a:extLst>
          </p:cNvPr>
          <p:cNvSpPr txBox="1"/>
          <p:nvPr/>
        </p:nvSpPr>
        <p:spPr>
          <a:xfrm>
            <a:off x="1582476" y="3258419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前測問卷</a:t>
            </a:r>
            <a:endParaRPr lang="en-US" altLang="zh-TW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CAF7E6-A1E8-417E-ABA1-7382971FC125}"/>
              </a:ext>
            </a:extLst>
          </p:cNvPr>
          <p:cNvSpPr txBox="1"/>
          <p:nvPr/>
        </p:nvSpPr>
        <p:spPr>
          <a:xfrm>
            <a:off x="1582475" y="4102133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接觸筆數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2322664-9A2C-48BA-8389-140459E628D8}"/>
              </a:ext>
            </a:extLst>
          </p:cNvPr>
          <p:cNvSpPr txBox="1"/>
          <p:nvPr/>
        </p:nvSpPr>
        <p:spPr>
          <a:xfrm>
            <a:off x="3197735" y="4040577"/>
            <a:ext cx="37978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＞防疫期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、其餘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day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F219AD-D607-4813-A797-97A560A11B12}"/>
              </a:ext>
            </a:extLst>
          </p:cNvPr>
          <p:cNvSpPr txBox="1"/>
          <p:nvPr/>
        </p:nvSpPr>
        <p:spPr>
          <a:xfrm>
            <a:off x="3197561" y="4884291"/>
            <a:ext cx="36471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3/30~4/8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需至少完成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D388D6-DF0F-4B71-9F21-59EB06B03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57" t="22752" r="23252" b="65050"/>
          <a:stretch/>
        </p:blipFill>
        <p:spPr>
          <a:xfrm>
            <a:off x="7827554" y="1776503"/>
            <a:ext cx="1165525" cy="124068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8F0C83F-F30B-4B37-96A0-7CE882FBAE6C}"/>
              </a:ext>
            </a:extLst>
          </p:cNvPr>
          <p:cNvSpPr txBox="1"/>
          <p:nvPr/>
        </p:nvSpPr>
        <p:spPr>
          <a:xfrm>
            <a:off x="1582476" y="4945847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總填答天數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語音泡泡: 橢圓形 3">
            <a:extLst>
              <a:ext uri="{FF2B5EF4-FFF2-40B4-BE49-F238E27FC236}">
                <a16:creationId xmlns:a16="http://schemas.microsoft.com/office/drawing/2014/main" id="{8DFD98CB-608F-4A83-9526-B7F99D1ED176}"/>
              </a:ext>
            </a:extLst>
          </p:cNvPr>
          <p:cNvSpPr/>
          <p:nvPr/>
        </p:nvSpPr>
        <p:spPr>
          <a:xfrm>
            <a:off x="9373264" y="1718667"/>
            <a:ext cx="1745646" cy="1356360"/>
          </a:xfrm>
          <a:prstGeom prst="wedgeEllipseCallout">
            <a:avLst>
              <a:gd name="adj1" fmla="val -42003"/>
              <a:gd name="adj2" fmla="val 5219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／人</a:t>
            </a:r>
            <a:endParaRPr lang="en-US" altLang="zh-TW" sz="2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有酬</a:t>
            </a:r>
            <a:r>
              <a:rPr lang="en-US" altLang="zh-TW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A8A386F-D0CB-4087-BC1C-934092CD2175}"/>
              </a:ext>
            </a:extLst>
          </p:cNvPr>
          <p:cNvSpPr txBox="1"/>
          <p:nvPr/>
        </p:nvSpPr>
        <p:spPr>
          <a:xfrm>
            <a:off x="8319984" y="3627751"/>
            <a:ext cx="2106559" cy="1785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黑名單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468</a:t>
            </a:r>
          </a:p>
          <a:p>
            <a:pPr>
              <a:spcBef>
                <a:spcPts val="600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未通過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160</a:t>
            </a:r>
          </a:p>
          <a:p>
            <a:pPr>
              <a:spcBef>
                <a:spcPts val="600"/>
              </a:spcBef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　無　酬   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71</a:t>
            </a:r>
            <a:b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/>
              <a:t>—————————</a:t>
            </a: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237</a:t>
            </a:r>
          </a:p>
        </p:txBody>
      </p:sp>
    </p:spTree>
    <p:extLst>
      <p:ext uri="{BB962C8B-B14F-4D97-AF65-F5344CB8AC3E}">
        <p14:creationId xmlns:p14="http://schemas.microsoft.com/office/powerpoint/2010/main" val="129135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17" grpId="0" animBg="1"/>
      <p:bldP spid="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臉書授權名單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5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DE97D74E-2DE1-419B-82DD-32B24C2B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658" y="1965960"/>
            <a:ext cx="9385589" cy="391407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45720" indent="0">
              <a:buNone/>
            </a:pPr>
            <a:endParaRPr lang="zh-TW" altLang="en-US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BE6ABE-F9DC-48CB-8679-ED56FB17FCC4}"/>
              </a:ext>
            </a:extLst>
          </p:cNvPr>
          <p:cNvSpPr txBox="1"/>
          <p:nvPr/>
        </p:nvSpPr>
        <p:spPr>
          <a:xfrm>
            <a:off x="1532878" y="2924187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一般會員</a:t>
            </a:r>
            <a:endParaRPr lang="en-US" altLang="zh-TW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208</a:t>
            </a:r>
            <a:endParaRPr lang="zh-TW" altLang="en-US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0C92D91-E4F3-44C6-B30B-EA4B7A161301}"/>
              </a:ext>
            </a:extLst>
          </p:cNvPr>
          <p:cNvSpPr txBox="1"/>
          <p:nvPr/>
        </p:nvSpPr>
        <p:spPr>
          <a:xfrm>
            <a:off x="1556771" y="3930749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防疫會員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141</a:t>
            </a:r>
            <a:endParaRPr lang="zh-TW" altLang="en-US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95EA51D-58EF-40FF-8ECE-11DD56E086B4}"/>
              </a:ext>
            </a:extLst>
          </p:cNvPr>
          <p:cNvSpPr txBox="1"/>
          <p:nvPr/>
        </p:nvSpPr>
        <p:spPr>
          <a:xfrm>
            <a:off x="3486467" y="2282030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23-27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DE1311A-F581-4258-94C3-27C146A1A0E3}"/>
              </a:ext>
            </a:extLst>
          </p:cNvPr>
          <p:cNvSpPr txBox="1"/>
          <p:nvPr/>
        </p:nvSpPr>
        <p:spPr>
          <a:xfrm>
            <a:off x="5285328" y="2284506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天以上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AFB8D59-B857-4D66-BBD6-59526174529D}"/>
              </a:ext>
            </a:extLst>
          </p:cNvPr>
          <p:cNvSpPr txBox="1"/>
          <p:nvPr/>
        </p:nvSpPr>
        <p:spPr>
          <a:xfrm>
            <a:off x="3486468" y="2855726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59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C95284-598B-49DB-89C6-1DC4205F2E44}"/>
              </a:ext>
            </a:extLst>
          </p:cNvPr>
          <p:cNvSpPr txBox="1"/>
          <p:nvPr/>
        </p:nvSpPr>
        <p:spPr>
          <a:xfrm>
            <a:off x="3486468" y="386290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0FDFC76-DB5C-4FA3-B502-83A9A74B73AF}"/>
              </a:ext>
            </a:extLst>
          </p:cNvPr>
          <p:cNvSpPr txBox="1"/>
          <p:nvPr/>
        </p:nvSpPr>
        <p:spPr>
          <a:xfrm>
            <a:off x="3486467" y="4870084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09C73E-FCE7-4F4E-87D1-8B2EFCAA1742}"/>
              </a:ext>
            </a:extLst>
          </p:cNvPr>
          <p:cNvSpPr txBox="1"/>
          <p:nvPr/>
        </p:nvSpPr>
        <p:spPr>
          <a:xfrm>
            <a:off x="1556771" y="4937311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防疫違規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endParaRPr lang="zh-TW" altLang="en-US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15B237C-3FDA-44D9-8A15-4EE3C020297E}"/>
              </a:ext>
            </a:extLst>
          </p:cNvPr>
          <p:cNvSpPr txBox="1"/>
          <p:nvPr/>
        </p:nvSpPr>
        <p:spPr>
          <a:xfrm>
            <a:off x="5285328" y="2886563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50177B-9B59-4289-B112-4001893458CB}"/>
              </a:ext>
            </a:extLst>
          </p:cNvPr>
          <p:cNvSpPr txBox="1"/>
          <p:nvPr/>
        </p:nvSpPr>
        <p:spPr>
          <a:xfrm>
            <a:off x="5285328" y="386290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83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EA64261-B94A-498E-AE16-1BC6A139642D}"/>
              </a:ext>
            </a:extLst>
          </p:cNvPr>
          <p:cNvSpPr txBox="1"/>
          <p:nvPr/>
        </p:nvSpPr>
        <p:spPr>
          <a:xfrm>
            <a:off x="5285328" y="4870084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9E79D85-8394-48FB-8A53-0D7C3AFCFAA7}"/>
              </a:ext>
            </a:extLst>
          </p:cNvPr>
          <p:cNvSpPr txBox="1"/>
          <p:nvPr/>
        </p:nvSpPr>
        <p:spPr>
          <a:xfrm>
            <a:off x="7020345" y="2886563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183CCC-4A52-4B6D-B465-F2F9144D98E4}"/>
              </a:ext>
            </a:extLst>
          </p:cNvPr>
          <p:cNvSpPr txBox="1"/>
          <p:nvPr/>
        </p:nvSpPr>
        <p:spPr>
          <a:xfrm>
            <a:off x="7020345" y="2282030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無酬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6F82A31-7C67-4565-AF90-E3D154FA9749}"/>
              </a:ext>
            </a:extLst>
          </p:cNvPr>
          <p:cNvSpPr txBox="1"/>
          <p:nvPr/>
        </p:nvSpPr>
        <p:spPr>
          <a:xfrm>
            <a:off x="8819206" y="2275796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不合格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8625147-063F-4304-8958-7D07FD4DCDC9}"/>
              </a:ext>
            </a:extLst>
          </p:cNvPr>
          <p:cNvSpPr txBox="1"/>
          <p:nvPr/>
        </p:nvSpPr>
        <p:spPr>
          <a:xfrm>
            <a:off x="8819204" y="4876298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15F61EE-67CA-46A0-A46A-FCC956CA83E7}"/>
              </a:ext>
            </a:extLst>
          </p:cNvPr>
          <p:cNvSpPr txBox="1"/>
          <p:nvPr/>
        </p:nvSpPr>
        <p:spPr>
          <a:xfrm>
            <a:off x="7020345" y="488038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DBD2488-0165-4D22-927D-9AC94220DC15}"/>
              </a:ext>
            </a:extLst>
          </p:cNvPr>
          <p:cNvSpPr txBox="1"/>
          <p:nvPr/>
        </p:nvSpPr>
        <p:spPr>
          <a:xfrm>
            <a:off x="7020345" y="3883474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9716E7D-6471-48FF-A643-268E00AD4F8B}"/>
              </a:ext>
            </a:extLst>
          </p:cNvPr>
          <p:cNvSpPr txBox="1"/>
          <p:nvPr/>
        </p:nvSpPr>
        <p:spPr>
          <a:xfrm>
            <a:off x="8819205" y="386290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C51E2B-73D0-46E1-8265-079AAFB71EC8}"/>
              </a:ext>
            </a:extLst>
          </p:cNvPr>
          <p:cNvSpPr txBox="1"/>
          <p:nvPr/>
        </p:nvSpPr>
        <p:spPr>
          <a:xfrm>
            <a:off x="8819205" y="2855726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25D2FB-DA19-456A-BDE1-9CDEC71EE184}"/>
              </a:ext>
            </a:extLst>
          </p:cNvPr>
          <p:cNvSpPr/>
          <p:nvPr/>
        </p:nvSpPr>
        <p:spPr>
          <a:xfrm>
            <a:off x="3510362" y="2855726"/>
            <a:ext cx="3232036" cy="273254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0190BB-56CA-4813-8C67-2554401A8059}"/>
              </a:ext>
            </a:extLst>
          </p:cNvPr>
          <p:cNvSpPr/>
          <p:nvPr/>
        </p:nvSpPr>
        <p:spPr>
          <a:xfrm>
            <a:off x="7009055" y="2850575"/>
            <a:ext cx="1457069" cy="2732545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9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BBD6A-9D5E-4987-9CFC-115F19E1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臉書授權名單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C0CD753D-0692-47AF-850C-08C77F5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4991" y="6222702"/>
            <a:ext cx="1706217" cy="365125"/>
          </a:xfrm>
        </p:spPr>
        <p:txBody>
          <a:bodyPr/>
          <a:lstStyle/>
          <a:p>
            <a:fld id="{8A7A6979-0714-4377-B894-6BE4C2D6E202}" type="slidenum">
              <a:rPr lang="en-US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DE97D74E-2DE1-419B-82DD-32B24C2B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658" y="1965960"/>
            <a:ext cx="3686125" cy="391407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45720" indent="0">
              <a:buNone/>
            </a:pPr>
            <a:endParaRPr lang="zh-TW" altLang="en-US" sz="2400" dirty="0"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BE6ABE-F9DC-48CB-8679-ED56FB17FCC4}"/>
              </a:ext>
            </a:extLst>
          </p:cNvPr>
          <p:cNvSpPr txBox="1"/>
          <p:nvPr/>
        </p:nvSpPr>
        <p:spPr>
          <a:xfrm>
            <a:off x="1532878" y="2924187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第一波一般</a:t>
            </a:r>
            <a:endParaRPr lang="en-US" altLang="zh-TW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153</a:t>
            </a:r>
            <a:endParaRPr lang="zh-TW" altLang="en-US" sz="1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0C92D91-E4F3-44C6-B30B-EA4B7A161301}"/>
              </a:ext>
            </a:extLst>
          </p:cNvPr>
          <p:cNvSpPr txBox="1"/>
          <p:nvPr/>
        </p:nvSpPr>
        <p:spPr>
          <a:xfrm>
            <a:off x="1556771" y="3930749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第一波防疫</a:t>
            </a:r>
            <a:endParaRPr lang="en-US" altLang="zh-TW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139</a:t>
            </a:r>
            <a:endParaRPr lang="zh-TW" altLang="en-US" sz="1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95EA51D-58EF-40FF-8ECE-11DD56E086B4}"/>
              </a:ext>
            </a:extLst>
          </p:cNvPr>
          <p:cNvSpPr txBox="1"/>
          <p:nvPr/>
        </p:nvSpPr>
        <p:spPr>
          <a:xfrm>
            <a:off x="3486467" y="2282030"/>
            <a:ext cx="145706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完成人數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AFB8D59-B857-4D66-BBD6-59526174529D}"/>
              </a:ext>
            </a:extLst>
          </p:cNvPr>
          <p:cNvSpPr txBox="1"/>
          <p:nvPr/>
        </p:nvSpPr>
        <p:spPr>
          <a:xfrm>
            <a:off x="3486468" y="2855726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EC95284-598B-49DB-89C6-1DC4205F2E44}"/>
              </a:ext>
            </a:extLst>
          </p:cNvPr>
          <p:cNvSpPr txBox="1"/>
          <p:nvPr/>
        </p:nvSpPr>
        <p:spPr>
          <a:xfrm>
            <a:off x="3486468" y="3862905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0FDFC76-DB5C-4FA3-B502-83A9A74B73AF}"/>
              </a:ext>
            </a:extLst>
          </p:cNvPr>
          <p:cNvSpPr txBox="1"/>
          <p:nvPr/>
        </p:nvSpPr>
        <p:spPr>
          <a:xfrm>
            <a:off x="3486467" y="4870084"/>
            <a:ext cx="1457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09C73E-FCE7-4F4E-87D1-8B2EFCAA1742}"/>
              </a:ext>
            </a:extLst>
          </p:cNvPr>
          <p:cNvSpPr txBox="1"/>
          <p:nvPr/>
        </p:nvSpPr>
        <p:spPr>
          <a:xfrm>
            <a:off x="1556771" y="4937311"/>
            <a:ext cx="1457069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第二波無酬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語音泡泡: 橢圓形 28">
            <a:extLst>
              <a:ext uri="{FF2B5EF4-FFF2-40B4-BE49-F238E27FC236}">
                <a16:creationId xmlns:a16="http://schemas.microsoft.com/office/drawing/2014/main" id="{615506E6-6FD3-4AAE-8989-A558D9FB7DCF}"/>
              </a:ext>
            </a:extLst>
          </p:cNvPr>
          <p:cNvSpPr/>
          <p:nvPr/>
        </p:nvSpPr>
        <p:spPr>
          <a:xfrm>
            <a:off x="9373264" y="1718667"/>
            <a:ext cx="1745646" cy="1356360"/>
          </a:xfrm>
          <a:prstGeom prst="wedgeEllipseCallout">
            <a:avLst>
              <a:gd name="adj1" fmla="val -42003"/>
              <a:gd name="adj2" fmla="val 5219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sz="2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／人</a:t>
            </a:r>
            <a:endParaRPr lang="en-US" altLang="zh-TW" sz="2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838EA0F-49CF-40BE-B1B7-4CC453098A29}"/>
              </a:ext>
            </a:extLst>
          </p:cNvPr>
          <p:cNvSpPr txBox="1"/>
          <p:nvPr/>
        </p:nvSpPr>
        <p:spPr>
          <a:xfrm>
            <a:off x="7172592" y="3563612"/>
            <a:ext cx="3536165" cy="21698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 結算名單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$859000</a:t>
            </a:r>
          </a:p>
          <a:p>
            <a:pPr>
              <a:spcBef>
                <a:spcPts val="600"/>
              </a:spcBef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 黑  名  單  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$71100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＋　 臉書授權  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$76000</a:t>
            </a:r>
            <a:b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/>
              <a:t>—————————————</a:t>
            </a:r>
          </a:p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$1006100</a:t>
            </a:r>
          </a:p>
        </p:txBody>
      </p:sp>
    </p:spTree>
    <p:extLst>
      <p:ext uri="{BB962C8B-B14F-4D97-AF65-F5344CB8AC3E}">
        <p14:creationId xmlns:p14="http://schemas.microsoft.com/office/powerpoint/2010/main" val="6192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1BF3-811F-4664-94BA-466CC236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99" y="3136037"/>
            <a:ext cx="11727402" cy="135636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Thank You!</a:t>
            </a:r>
            <a:endParaRPr lang="zh-TW" altLang="en-US" dirty="0">
              <a:solidFill>
                <a:schemeClr val="bg1"/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57674EB-AF65-4F85-9D97-A4FCEEEA55FB}"/>
              </a:ext>
            </a:extLst>
          </p:cNvPr>
          <p:cNvSpPr txBox="1">
            <a:spLocks/>
          </p:cNvSpPr>
          <p:nvPr/>
        </p:nvSpPr>
        <p:spPr>
          <a:xfrm>
            <a:off x="1158240" y="466995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0"/>
              </a:spcBef>
            </a:pPr>
            <a:r>
              <a:rPr lang="en-US" altLang="zh-TW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微軟正黑體" panose="020B0604030504040204" pitchFamily="34" charset="-120"/>
              </a:rPr>
              <a:t>2020 – 06 – 09</a:t>
            </a:r>
            <a:endParaRPr lang="zh-TW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F55EA-8AEE-4B91-9FD4-C6F8FEBE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69" y="625414"/>
            <a:ext cx="1823991" cy="182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9750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1996</TotalTime>
  <Words>229</Words>
  <Application>Microsoft Office PowerPoint</Application>
  <PresentationFormat>寬螢幕</PresentationFormat>
  <Paragraphs>93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 Rounded MT Bold</vt:lpstr>
      <vt:lpstr>Calibri</vt:lpstr>
      <vt:lpstr>Corbel</vt:lpstr>
      <vt:lpstr>基礎</vt:lpstr>
      <vt:lpstr>防疫點日記 1.0－補助資格結算</vt:lpstr>
      <vt:lpstr>Outline</vt:lpstr>
      <vt:lpstr>結算名單</vt:lpstr>
      <vt:lpstr>黑名單</vt:lpstr>
      <vt:lpstr>臉書授權名單</vt:lpstr>
      <vt:lpstr>臉書授權名單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124</cp:revision>
  <dcterms:created xsi:type="dcterms:W3CDTF">2020-03-09T09:36:59Z</dcterms:created>
  <dcterms:modified xsi:type="dcterms:W3CDTF">2020-06-22T08:17:39Z</dcterms:modified>
</cp:coreProperties>
</file>