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0" r:id="rId1"/>
  </p:sldMasterIdLst>
  <p:notesMasterIdLst>
    <p:notesMasterId r:id="rId10"/>
  </p:notesMasterIdLst>
  <p:handoutMasterIdLst>
    <p:handoutMasterId r:id="rId11"/>
  </p:handoutMasterIdLst>
  <p:sldIdLst>
    <p:sldId id="271" r:id="rId2"/>
    <p:sldId id="282" r:id="rId3"/>
    <p:sldId id="280" r:id="rId4"/>
    <p:sldId id="264" r:id="rId5"/>
    <p:sldId id="283" r:id="rId6"/>
    <p:sldId id="279" r:id="rId7"/>
    <p:sldId id="278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1104" y="-27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6C039A3-F688-451E-999C-25B1C2203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25FEDA-0536-4D09-BDF0-80F36E3CE1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0D2EC-A96F-4245-8A8B-62FB2628FD0E}" type="datetimeFigureOut">
              <a:rPr lang="zh-TW" altLang="en-US" smtClean="0"/>
              <a:t>2020-12-10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B202C9-92CA-44CC-B8DD-C27AAA97C3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9F4375-966F-4DED-9267-2F40CF812A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6DFF9-15EE-4605-9538-83C6458DD9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96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4230-6950-4651-87AF-DA9091757B2C}" type="datetimeFigureOut">
              <a:rPr lang="zh-TW" altLang="en-US" smtClean="0"/>
              <a:t>2020-12-10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FDDC2-66B8-4871-B37E-F717B5EC0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0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" indent="0">
              <a:buNone/>
              <a:defRPr sz="2400">
                <a:latin typeface="Arial Rounded MT Bold" panose="020F0704030504030204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9CF-B452-4697-B412-1FB117140394}" type="datetime1">
              <a:rPr lang="en-US" altLang="zh-TW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1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BF67075-1A7C-42E8-B9C0-FD303942B987}" type="datetime1">
              <a:rPr lang="en-US" altLang="zh-TW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4991" y="6222702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  <a:latin typeface="Arial Rounded MT Bold" panose="020F07040305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1BF3-811F-4664-94BA-466CC236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9" y="3136037"/>
            <a:ext cx="11727402" cy="135636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高中生</a:t>
            </a:r>
            <a:r>
              <a:rPr lang="zh-TW" altLang="en-US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點日記簡介</a:t>
            </a:r>
          </a:p>
        </p:txBody>
      </p:sp>
      <p:pic>
        <p:nvPicPr>
          <p:cNvPr id="1028" name="Picture 4" descr="「line」的圖片搜尋結果">
            <a:extLst>
              <a:ext uri="{FF2B5EF4-FFF2-40B4-BE49-F238E27FC236}">
                <a16:creationId xmlns:a16="http://schemas.microsoft.com/office/drawing/2014/main" id="{4E4BAE3D-4EBF-47F5-B896-D6C3AFDC7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110" y="831689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D57674EB-AF65-4F85-9D97-A4FCEEEA55FB}"/>
              </a:ext>
            </a:extLst>
          </p:cNvPr>
          <p:cNvSpPr txBox="1">
            <a:spLocks/>
          </p:cNvSpPr>
          <p:nvPr/>
        </p:nvSpPr>
        <p:spPr>
          <a:xfrm>
            <a:off x="1158240" y="466995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28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2020 – 12 – 10</a:t>
            </a:r>
            <a:endParaRPr lang="zh-TW" altLang="en-US" sz="28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63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Outline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1285B0-2BE9-4032-9F2F-31721A94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1 </a:t>
            </a: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/>
              <a:t>高中生點日記簡介</a:t>
            </a:r>
            <a:endParaRPr lang="en-US" altLang="zh-TW" dirty="0"/>
          </a:p>
          <a:p>
            <a:r>
              <a:rPr lang="en-US" altLang="zh-TW" dirty="0"/>
              <a:t>2  </a:t>
            </a: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生活日記、接觸紀錄</a:t>
            </a:r>
            <a:endParaRPr lang="en-US" altLang="zh-TW" dirty="0"/>
          </a:p>
          <a:p>
            <a:pPr marL="45720" indent="0">
              <a:buNone/>
            </a:pPr>
            <a:r>
              <a:rPr lang="en-US" altLang="zh-TW" dirty="0"/>
              <a:t>3</a:t>
            </a:r>
            <a: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  Hands-on: </a:t>
            </a: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點日記註冊</a:t>
            </a:r>
            <a:endParaRPr lang="en-US" altLang="zh-TW" dirty="0"/>
          </a:p>
          <a:p>
            <a:r>
              <a:rPr lang="en-US" altLang="zh-TW" dirty="0"/>
              <a:t>4</a:t>
            </a:r>
            <a: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  </a:t>
            </a: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網站概覽與使用說明</a:t>
            </a:r>
            <a:endParaRPr lang="en-US" altLang="zh-TW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/>
              <a:t>5  </a:t>
            </a:r>
            <a: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Hands-on: </a:t>
            </a: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點日記填寫</a:t>
            </a:r>
            <a:endParaRPr lang="en-US" altLang="zh-TW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b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</a:br>
            <a:endParaRPr lang="zh-TW" altLang="en-US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4034F4-2CE8-4D10-B721-78FBE401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5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 Rounded MT Bold" panose="020F0704030504030204" pitchFamily="34" charset="0"/>
              </a:rPr>
              <a:t>高中生點日記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4034F4-2CE8-4D10-B721-78FBE401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818D640-3671-4B2F-B611-FE4253B27F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94392" y="2143513"/>
            <a:ext cx="6172735" cy="364267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200A0FF-828B-4ABD-B3A4-092844AB5CD3}"/>
              </a:ext>
            </a:extLst>
          </p:cNvPr>
          <p:cNvSpPr/>
          <p:nvPr/>
        </p:nvSpPr>
        <p:spPr>
          <a:xfrm>
            <a:off x="4227250" y="5149048"/>
            <a:ext cx="3737499" cy="310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07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 Rounded MT Bold" panose="020F0704030504030204" pitchFamily="34" charset="0"/>
              </a:rPr>
              <a:t>生活日記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1285B0-2BE9-4032-9F2F-31721A94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11 </a:t>
            </a: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個生活問題</a:t>
            </a:r>
            <a:endParaRPr lang="en-US" altLang="zh-TW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/>
              <a:t>#</a:t>
            </a:r>
            <a:r>
              <a:rPr lang="zh-TW" altLang="en-US" dirty="0"/>
              <a:t> 每日填寫一次</a:t>
            </a:r>
            <a:endParaRPr lang="en-US" altLang="zh-TW" dirty="0"/>
          </a:p>
          <a:p>
            <a: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/>
              <a:t>開放時間：中午</a:t>
            </a:r>
            <a:r>
              <a:rPr lang="en-US" altLang="zh-TW" dirty="0"/>
              <a:t> 12 </a:t>
            </a:r>
            <a:r>
              <a:rPr lang="zh-TW" altLang="en-US" dirty="0"/>
              <a:t>點～凌晨 </a:t>
            </a:r>
            <a:r>
              <a:rPr lang="en-US" altLang="zh-TW" dirty="0"/>
              <a:t>4 </a:t>
            </a:r>
            <a:r>
              <a:rPr lang="zh-TW" altLang="en-US" dirty="0"/>
              <a:t>點</a:t>
            </a:r>
            <a:endParaRPr lang="en-US" altLang="zh-TW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  <a:p>
            <a:pPr marL="502920" indent="-457200">
              <a:buAutoNum type="arabicPlain" startAt="3"/>
            </a:pPr>
            <a:endParaRPr lang="en-US" altLang="zh-TW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b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</a:br>
            <a:endParaRPr lang="zh-TW" altLang="en-US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4034F4-2CE8-4D10-B721-78FBE401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2" descr="圖片日記-插圖素材[41382237] - PIXTA圖庫">
            <a:extLst>
              <a:ext uri="{FF2B5EF4-FFF2-40B4-BE49-F238E27FC236}">
                <a16:creationId xmlns:a16="http://schemas.microsoft.com/office/drawing/2014/main" id="{9087CB95-7E31-4E96-967C-893757FCA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866" y="1965960"/>
            <a:ext cx="2875005" cy="241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F175A4C2-9ACE-45FC-B44B-F8945BFB4E9E}"/>
              </a:ext>
            </a:extLst>
          </p:cNvPr>
          <p:cNvSpPr/>
          <p:nvPr/>
        </p:nvSpPr>
        <p:spPr>
          <a:xfrm>
            <a:off x="1251751" y="4219852"/>
            <a:ext cx="5388746" cy="958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D001B2A-8F0E-48ED-A070-7114FC9BC44A}"/>
              </a:ext>
            </a:extLst>
          </p:cNvPr>
          <p:cNvSpPr txBox="1"/>
          <p:nvPr/>
        </p:nvSpPr>
        <p:spPr>
          <a:xfrm>
            <a:off x="1589109" y="5270080"/>
            <a:ext cx="102979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04:00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045EDB3-5C0E-4D6A-850C-02D69CFB2652}"/>
              </a:ext>
            </a:extLst>
          </p:cNvPr>
          <p:cNvCxnSpPr/>
          <p:nvPr/>
        </p:nvCxnSpPr>
        <p:spPr>
          <a:xfrm>
            <a:off x="2104008" y="4219852"/>
            <a:ext cx="0" cy="9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B5D36DE-5354-497C-929A-EADA3D0F094C}"/>
              </a:ext>
            </a:extLst>
          </p:cNvPr>
          <p:cNvCxnSpPr/>
          <p:nvPr/>
        </p:nvCxnSpPr>
        <p:spPr>
          <a:xfrm>
            <a:off x="3844031" y="4219852"/>
            <a:ext cx="0" cy="9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BB0F563-F16F-4018-9B32-4F36FDAAE046}"/>
              </a:ext>
            </a:extLst>
          </p:cNvPr>
          <p:cNvSpPr txBox="1"/>
          <p:nvPr/>
        </p:nvSpPr>
        <p:spPr>
          <a:xfrm>
            <a:off x="3329132" y="5270080"/>
            <a:ext cx="102979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12:00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22B88FC-F070-409E-89BC-5E2900A3CCDC}"/>
              </a:ext>
            </a:extLst>
          </p:cNvPr>
          <p:cNvSpPr txBox="1"/>
          <p:nvPr/>
        </p:nvSpPr>
        <p:spPr>
          <a:xfrm>
            <a:off x="2104007" y="4444160"/>
            <a:ext cx="1740007" cy="50070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19EAB9E-4855-4745-8B84-A0693CBECB2B}"/>
              </a:ext>
            </a:extLst>
          </p:cNvPr>
          <p:cNvSpPr txBox="1"/>
          <p:nvPr/>
        </p:nvSpPr>
        <p:spPr>
          <a:xfrm>
            <a:off x="1127449" y="4507753"/>
            <a:ext cx="1029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12/9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33FAF37-A5FB-41B4-A6A9-09214917D7CF}"/>
              </a:ext>
            </a:extLst>
          </p:cNvPr>
          <p:cNvSpPr txBox="1"/>
          <p:nvPr/>
        </p:nvSpPr>
        <p:spPr>
          <a:xfrm>
            <a:off x="4555346" y="4514580"/>
            <a:ext cx="1029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12/10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F61D6CE-0F20-4103-8C5C-BF96242A8E6B}"/>
              </a:ext>
            </a:extLst>
          </p:cNvPr>
          <p:cNvSpPr txBox="1"/>
          <p:nvPr/>
        </p:nvSpPr>
        <p:spPr>
          <a:xfrm>
            <a:off x="2459112" y="4507753"/>
            <a:ext cx="1029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 X</a:t>
            </a:r>
            <a:endParaRPr lang="zh-TW" altLang="en-US" dirty="0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1872D63-A334-4F0A-9CB0-CE21E1CB57D2}"/>
              </a:ext>
            </a:extLst>
          </p:cNvPr>
          <p:cNvCxnSpPr/>
          <p:nvPr/>
        </p:nvCxnSpPr>
        <p:spPr>
          <a:xfrm>
            <a:off x="6640497" y="4178137"/>
            <a:ext cx="0" cy="9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C15F30-DE2A-47E7-8FAD-EF69AC91D64A}"/>
              </a:ext>
            </a:extLst>
          </p:cNvPr>
          <p:cNvSpPr txBox="1"/>
          <p:nvPr/>
        </p:nvSpPr>
        <p:spPr>
          <a:xfrm>
            <a:off x="6079435" y="5259099"/>
            <a:ext cx="102979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24:00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39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4" grpId="0" animBg="1"/>
      <p:bldP spid="25" grpId="0" animBg="1"/>
      <p:bldP spid="26" grpId="0"/>
      <p:bldP spid="27" grpId="0"/>
      <p:bldP spid="28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接觸紀錄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1285B0-2BE9-4032-9F2F-31721A94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10+2 </a:t>
            </a: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個</a:t>
            </a:r>
            <a:r>
              <a:rPr lang="zh-TW" altLang="en-US" dirty="0"/>
              <a:t>接觸</a:t>
            </a: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問題</a:t>
            </a:r>
            <a:endParaRPr lang="en-US" altLang="zh-TW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/>
              <a:t>#</a:t>
            </a:r>
            <a:r>
              <a:rPr lang="zh-TW" altLang="en-US" dirty="0"/>
              <a:t> 每日可填寫多筆</a:t>
            </a:r>
            <a:endParaRPr lang="en-US" altLang="zh-TW" dirty="0"/>
          </a:p>
          <a:p>
            <a: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 開放</a:t>
            </a:r>
            <a:r>
              <a:rPr lang="zh-TW" altLang="en-US" b="1" i="0" dirty="0">
                <a:effectLst/>
                <a:latin typeface="arial" panose="020B0604020202020204" pitchFamily="34" charset="0"/>
              </a:rPr>
              <a:t>「今天」和「前一天」</a:t>
            </a:r>
            <a:r>
              <a:rPr lang="zh-TW" altLang="en-US" i="0" dirty="0">
                <a:effectLst/>
                <a:latin typeface="arial" panose="020B0604020202020204" pitchFamily="34" charset="0"/>
              </a:rPr>
              <a:t>可填寫</a:t>
            </a:r>
            <a:endParaRPr lang="en-US" altLang="zh-TW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b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</a:br>
            <a:endParaRPr lang="zh-TW" altLang="en-US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4034F4-2CE8-4D10-B721-78FBE401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與鉛筆例證的清單-插圖素材[40749014] - PIXTA圖庫">
            <a:extLst>
              <a:ext uri="{FF2B5EF4-FFF2-40B4-BE49-F238E27FC236}">
                <a16:creationId xmlns:a16="http://schemas.microsoft.com/office/drawing/2014/main" id="{600D0133-4F67-4FD1-ABF7-97D5F312B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4" r="4598"/>
          <a:stretch/>
        </p:blipFill>
        <p:spPr bwMode="auto">
          <a:xfrm>
            <a:off x="8223575" y="1965960"/>
            <a:ext cx="2574524" cy="276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F6EF3E3C-56CA-4CA2-959B-3FD076443751}"/>
              </a:ext>
            </a:extLst>
          </p:cNvPr>
          <p:cNvSpPr/>
          <p:nvPr/>
        </p:nvSpPr>
        <p:spPr>
          <a:xfrm>
            <a:off x="1251751" y="4859045"/>
            <a:ext cx="5388746" cy="958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0199078-54EA-4E2B-9E7D-6DD64828CCFE}"/>
              </a:ext>
            </a:extLst>
          </p:cNvPr>
          <p:cNvCxnSpPr/>
          <p:nvPr/>
        </p:nvCxnSpPr>
        <p:spPr>
          <a:xfrm>
            <a:off x="3844031" y="4859045"/>
            <a:ext cx="0" cy="9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53742D-BB35-4FE3-9BEF-FE9433BE901F}"/>
              </a:ext>
            </a:extLst>
          </p:cNvPr>
          <p:cNvSpPr txBox="1"/>
          <p:nvPr/>
        </p:nvSpPr>
        <p:spPr>
          <a:xfrm>
            <a:off x="3329132" y="5909273"/>
            <a:ext cx="102979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14:30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140951-EAE5-47AD-A125-FE0AEF9F3E79}"/>
              </a:ext>
            </a:extLst>
          </p:cNvPr>
          <p:cNvSpPr txBox="1"/>
          <p:nvPr/>
        </p:nvSpPr>
        <p:spPr>
          <a:xfrm>
            <a:off x="3844031" y="5088088"/>
            <a:ext cx="2796461" cy="50070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1A28FA-CB2F-433C-BFD0-2E790BDA0E5E}"/>
              </a:ext>
            </a:extLst>
          </p:cNvPr>
          <p:cNvSpPr txBox="1"/>
          <p:nvPr/>
        </p:nvSpPr>
        <p:spPr>
          <a:xfrm>
            <a:off x="4727362" y="5149314"/>
            <a:ext cx="1029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 X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89EAFE-F913-4B0D-ABBB-ACB26FF598B0}"/>
              </a:ext>
            </a:extLst>
          </p:cNvPr>
          <p:cNvSpPr txBox="1"/>
          <p:nvPr/>
        </p:nvSpPr>
        <p:spPr>
          <a:xfrm>
            <a:off x="2032992" y="5149314"/>
            <a:ext cx="1029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12/10</a:t>
            </a:r>
            <a:endParaRPr lang="zh-TW" altLang="en-US" dirty="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5DC1F443-7A79-47CD-A3A7-7FD4C6BA7C42}"/>
              </a:ext>
            </a:extLst>
          </p:cNvPr>
          <p:cNvSpPr/>
          <p:nvPr/>
        </p:nvSpPr>
        <p:spPr>
          <a:xfrm>
            <a:off x="1274053" y="3785736"/>
            <a:ext cx="5388746" cy="958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4B390FB-0A4C-4DD4-93E8-23007565E961}"/>
              </a:ext>
            </a:extLst>
          </p:cNvPr>
          <p:cNvSpPr txBox="1"/>
          <p:nvPr/>
        </p:nvSpPr>
        <p:spPr>
          <a:xfrm>
            <a:off x="3329132" y="4076700"/>
            <a:ext cx="1029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12/9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526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點日記註冊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1F8014-D21F-4849-B4C2-165210EE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05060D4-F74E-4D2A-B94C-AD5E4725B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7604" y="1654969"/>
            <a:ext cx="4296792" cy="4296792"/>
          </a:xfrm>
        </p:spPr>
      </p:pic>
    </p:spTree>
    <p:extLst>
      <p:ext uri="{BB962C8B-B14F-4D97-AF65-F5344CB8AC3E}">
        <p14:creationId xmlns:p14="http://schemas.microsoft.com/office/powerpoint/2010/main" val="83596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</a:rPr>
              <a:t>LINE</a:t>
            </a:r>
            <a:r>
              <a:rPr lang="zh-TW" altLang="en-US" dirty="0">
                <a:latin typeface="微軟正黑體" panose="020B0604030504040204" pitchFamily="34" charset="-120"/>
              </a:rPr>
              <a:t>客服平台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1F8014-D21F-4849-B4C2-165210EE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FC4D619-C771-4E76-96AF-A1AF5105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036" y="1965960"/>
            <a:ext cx="4247447" cy="424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6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1BF3-811F-4664-94BA-466CC236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9" y="3136037"/>
            <a:ext cx="11727402" cy="135636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THANK YOU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!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「line」的圖片搜尋結果">
            <a:extLst>
              <a:ext uri="{FF2B5EF4-FFF2-40B4-BE49-F238E27FC236}">
                <a16:creationId xmlns:a16="http://schemas.microsoft.com/office/drawing/2014/main" id="{4E4BAE3D-4EBF-47F5-B896-D6C3AFDC7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110" y="831689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D57674EB-AF65-4F85-9D97-A4FCEEEA55FB}"/>
              </a:ext>
            </a:extLst>
          </p:cNvPr>
          <p:cNvSpPr txBox="1">
            <a:spLocks/>
          </p:cNvSpPr>
          <p:nvPr/>
        </p:nvSpPr>
        <p:spPr>
          <a:xfrm>
            <a:off x="1158240" y="466995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28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2020 – 12 – 10</a:t>
            </a:r>
            <a:endParaRPr lang="zh-TW" altLang="en-US" sz="28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2547099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1018</TotalTime>
  <Words>127</Words>
  <Application>Microsoft Office PowerPoint</Application>
  <PresentationFormat>寬螢幕</PresentationFormat>
  <Paragraphs>41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Arial Rounded MT Bold</vt:lpstr>
      <vt:lpstr>Calibri</vt:lpstr>
      <vt:lpstr>Corbel</vt:lpstr>
      <vt:lpstr>基礎</vt:lpstr>
      <vt:lpstr>高中生點日記簡介</vt:lpstr>
      <vt:lpstr>Outline</vt:lpstr>
      <vt:lpstr>高中生點日記</vt:lpstr>
      <vt:lpstr>生活日記</vt:lpstr>
      <vt:lpstr>接觸紀錄</vt:lpstr>
      <vt:lpstr>點日記註冊</vt:lpstr>
      <vt:lpstr> LINE客服平台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64</cp:revision>
  <dcterms:created xsi:type="dcterms:W3CDTF">2020-03-09T09:36:59Z</dcterms:created>
  <dcterms:modified xsi:type="dcterms:W3CDTF">2020-12-10T07:02:04Z</dcterms:modified>
</cp:coreProperties>
</file>