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0" r:id="rId1"/>
  </p:sldMasterIdLst>
  <p:notesMasterIdLst>
    <p:notesMasterId r:id="rId12"/>
  </p:notesMasterIdLst>
  <p:handoutMasterIdLst>
    <p:handoutMasterId r:id="rId13"/>
  </p:handoutMasterIdLst>
  <p:sldIdLst>
    <p:sldId id="271" r:id="rId2"/>
    <p:sldId id="274" r:id="rId3"/>
    <p:sldId id="316" r:id="rId4"/>
    <p:sldId id="317" r:id="rId5"/>
    <p:sldId id="319" r:id="rId6"/>
    <p:sldId id="318" r:id="rId7"/>
    <p:sldId id="321" r:id="rId8"/>
    <p:sldId id="322" r:id="rId9"/>
    <p:sldId id="320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60" d="100"/>
          <a:sy n="160" d="100"/>
        </p:scale>
        <p:origin x="1104" y="-27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26C039A3-F688-451E-999C-25B1C22032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25FEDA-0536-4D09-BDF0-80F36E3CE1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0D2EC-A96F-4245-8A8B-62FB2628FD0E}" type="datetimeFigureOut">
              <a:rPr lang="zh-TW" altLang="en-US" smtClean="0"/>
              <a:t>2021-09-22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B202C9-92CA-44CC-B8DD-C27AAA97C3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29F4375-966F-4DED-9267-2F40CF812A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6DFF9-15EE-4605-9538-83C6458DD9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960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34230-6950-4651-87AF-DA9091757B2C}" type="datetimeFigureOut">
              <a:rPr lang="zh-TW" altLang="en-US" smtClean="0"/>
              <a:t>2021-09-22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FDDC2-66B8-4871-B37E-F717B5EC0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20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Rounded MT Bold" panose="020F07040305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5720" indent="0">
              <a:buNone/>
              <a:defRPr sz="2400">
                <a:latin typeface="Arial Rounded MT Bold" panose="020F0704030504030204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29CF-B452-4697-B412-1FB117140394}" type="datetime1">
              <a:rPr lang="en-US" altLang="zh-TW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61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BF67075-1A7C-42E8-B9C0-FD303942B987}" type="datetime1">
              <a:rPr lang="en-US" altLang="zh-TW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44991" y="6222702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accent1"/>
                </a:solidFill>
                <a:latin typeface="Arial Rounded MT Bold" panose="020F0704030504030204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29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31BF3-811F-4664-94BA-466CC236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99" y="3136037"/>
            <a:ext cx="11727402" cy="135636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高中生點日記－開發進度</a:t>
            </a:r>
            <a:endParaRPr lang="zh-TW" altLang="en-US" dirty="0">
              <a:solidFill>
                <a:schemeClr val="bg1"/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D57674EB-AF65-4F85-9D97-A4FCEEEA55FB}"/>
              </a:ext>
            </a:extLst>
          </p:cNvPr>
          <p:cNvSpPr txBox="1">
            <a:spLocks/>
          </p:cNvSpPr>
          <p:nvPr/>
        </p:nvSpPr>
        <p:spPr>
          <a:xfrm>
            <a:off x="1158240" y="4669951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0"/>
              </a:spcBef>
            </a:pPr>
            <a:r>
              <a:rPr lang="en-US" altLang="zh-TW" sz="28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2020 – 08 – 18</a:t>
            </a:r>
            <a:endParaRPr lang="zh-TW" altLang="en-US" sz="2800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A96361A-2AA0-4CB2-A104-086192D0C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503" y="1091601"/>
            <a:ext cx="2543257" cy="124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7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31BF3-811F-4664-94BA-466CC236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99" y="3136037"/>
            <a:ext cx="11727402" cy="135636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Thank You!</a:t>
            </a:r>
            <a:endParaRPr lang="zh-TW" altLang="en-US" dirty="0">
              <a:solidFill>
                <a:schemeClr val="bg1"/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D57674EB-AF65-4F85-9D97-A4FCEEEA55FB}"/>
              </a:ext>
            </a:extLst>
          </p:cNvPr>
          <p:cNvSpPr txBox="1">
            <a:spLocks/>
          </p:cNvSpPr>
          <p:nvPr/>
        </p:nvSpPr>
        <p:spPr>
          <a:xfrm>
            <a:off x="1158240" y="4669951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0"/>
              </a:spcBef>
            </a:pPr>
            <a:r>
              <a:rPr lang="en-US" altLang="zh-TW" sz="28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2020 – 08 – 18</a:t>
            </a:r>
            <a:endParaRPr lang="zh-TW" altLang="en-US" sz="2800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3F55EA-8AEE-4B91-9FD4-C6F8FEBE5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769" y="625414"/>
            <a:ext cx="1823991" cy="182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49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BBD6A-9D5E-4987-9CFC-115F19E1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Outline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C0CD753D-0692-47AF-850C-08C77F52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4991" y="6222702"/>
            <a:ext cx="1706217" cy="365125"/>
          </a:xfrm>
        </p:spPr>
        <p:txBody>
          <a:bodyPr/>
          <a:lstStyle/>
          <a:p>
            <a:fld id="{8A7A6979-0714-4377-B894-6BE4C2D6E202}" type="slidenum">
              <a:rPr lang="en-US" smtClean="0">
                <a:solidFill>
                  <a:schemeClr val="accent5">
                    <a:lumMod val="75000"/>
                  </a:schemeClr>
                </a:solidFill>
              </a:rPr>
              <a:pPr/>
              <a:t>2</a:t>
            </a:fld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9FA391-0970-49AE-9BE4-BB5A3E9E96ED}"/>
              </a:ext>
            </a:extLst>
          </p:cNvPr>
          <p:cNvSpPr txBox="1"/>
          <p:nvPr/>
        </p:nvSpPr>
        <p:spPr>
          <a:xfrm>
            <a:off x="1266524" y="2158639"/>
            <a:ext cx="291486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平台簡介、功能述要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B9C3A70-DF9D-4E71-919F-B016EB7EC39F}"/>
              </a:ext>
            </a:extLst>
          </p:cNvPr>
          <p:cNvSpPr txBox="1"/>
          <p:nvPr/>
        </p:nvSpPr>
        <p:spPr>
          <a:xfrm>
            <a:off x="1266524" y="3107240"/>
            <a:ext cx="291486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開發時程規劃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37010CE-8D5B-45DD-AAB8-771E900AFB55}"/>
              </a:ext>
            </a:extLst>
          </p:cNvPr>
          <p:cNvSpPr txBox="1"/>
          <p:nvPr/>
        </p:nvSpPr>
        <p:spPr>
          <a:xfrm>
            <a:off x="1266524" y="4055841"/>
            <a:ext cx="291486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待確認、討論清單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8D131C0D-4E5E-4FFB-93C0-E0E92EF01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93" t="18454" r="31845" b="10550"/>
          <a:stretch/>
        </p:blipFill>
        <p:spPr>
          <a:xfrm>
            <a:off x="7440339" y="1658396"/>
            <a:ext cx="3357760" cy="369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3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BBD6A-9D5E-4987-9CFC-115F19E1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</a:rPr>
              <a:t>系統架構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C0CD753D-0692-47AF-850C-08C77F52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4991" y="6222702"/>
            <a:ext cx="1706217" cy="365125"/>
          </a:xfrm>
        </p:spPr>
        <p:txBody>
          <a:bodyPr/>
          <a:lstStyle/>
          <a:p>
            <a:fld id="{8A7A6979-0714-4377-B894-6BE4C2D6E202}" type="slidenum">
              <a:rPr lang="en-US" smtClean="0">
                <a:solidFill>
                  <a:schemeClr val="accent5">
                    <a:lumMod val="75000"/>
                  </a:schemeClr>
                </a:solidFill>
              </a:rPr>
              <a:pPr/>
              <a:t>3</a:t>
            </a:fld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CD5FCDE-9789-4FF3-A72D-7CED65FEFB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796" t="25696" r="13687" b="49999"/>
          <a:stretch/>
        </p:blipFill>
        <p:spPr>
          <a:xfrm>
            <a:off x="2296389" y="3005107"/>
            <a:ext cx="1769905" cy="166687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E5819FE-4367-4FC2-B141-72C7A7D7D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579" y="3556580"/>
            <a:ext cx="4816257" cy="56392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DD12233-53EC-457B-A2B4-91C3B0D8F96F}"/>
              </a:ext>
            </a:extLst>
          </p:cNvPr>
          <p:cNvSpPr txBox="1"/>
          <p:nvPr/>
        </p:nvSpPr>
        <p:spPr>
          <a:xfrm>
            <a:off x="2690747" y="5101530"/>
            <a:ext cx="981188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登入頁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5AAFC99-20A9-454C-BE8A-BEEEC09C12AC}"/>
              </a:ext>
            </a:extLst>
          </p:cNvPr>
          <p:cNvSpPr txBox="1"/>
          <p:nvPr/>
        </p:nvSpPr>
        <p:spPr>
          <a:xfrm>
            <a:off x="7518019" y="5101529"/>
            <a:ext cx="1215376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主畫面頁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2605EA7-FE21-4FD1-8FF5-917A428112F7}"/>
              </a:ext>
            </a:extLst>
          </p:cNvPr>
          <p:cNvSpPr txBox="1"/>
          <p:nvPr/>
        </p:nvSpPr>
        <p:spPr>
          <a:xfrm>
            <a:off x="5717579" y="1565850"/>
            <a:ext cx="4816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－登入頁：所有牽涉帳號的問題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如註冊、重設密碼、登入等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－網頁的大量頁面，多半是由</a:t>
            </a:r>
            <a:r>
              <a:rPr lang="zh-TW" altLang="en-US" dirty="0">
                <a:ln>
                  <a:solidFill>
                    <a:schemeClr val="accent1"/>
                  </a:solidFill>
                </a:ln>
                <a:latin typeface="微軟正黑體" panose="020B0604030504040204" pitchFamily="34" charset="-120"/>
                <a:ea typeface="微軟正黑體" panose="020B0604030504040204" pitchFamily="34" charset="-120"/>
              </a:rPr>
              <a:t>主畫面所關聯之</a:t>
            </a:r>
            <a:endParaRPr lang="en-US" altLang="zh-TW" dirty="0">
              <a:ln>
                <a:solidFill>
                  <a:schemeClr val="accent1"/>
                </a:solidFill>
              </a:ln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n>
                  <a:solidFill>
                    <a:schemeClr val="accent1"/>
                  </a:solidFill>
                </a:ln>
                <a:latin typeface="微軟正黑體" panose="020B0604030504040204" pitchFamily="34" charset="-120"/>
                <a:ea typeface="微軟正黑體" panose="020B0604030504040204" pitchFamily="34" charset="-120"/>
              </a:rPr>
              <a:t>　細部功能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所衍生而來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106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BBD6A-9D5E-4987-9CFC-115F19E1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</a:rPr>
              <a:t>登入頁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C0CD753D-0692-47AF-850C-08C77F52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4991" y="6222702"/>
            <a:ext cx="1706217" cy="365125"/>
          </a:xfrm>
        </p:spPr>
        <p:txBody>
          <a:bodyPr/>
          <a:lstStyle/>
          <a:p>
            <a:fld id="{8A7A6979-0714-4377-B894-6BE4C2D6E202}" type="slidenum">
              <a:rPr lang="en-US" smtClean="0">
                <a:solidFill>
                  <a:schemeClr val="accent5">
                    <a:lumMod val="75000"/>
                  </a:schemeClr>
                </a:solidFill>
              </a:rPr>
              <a:pPr/>
              <a:t>4</a:t>
            </a:fld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F1B52AC-679C-4679-AB56-631D3103161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26456" y="2215673"/>
            <a:ext cx="3037065" cy="336838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E34D90E-4E80-4465-9007-8D8E095D30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93" t="18454" r="31845" b="10550"/>
          <a:stretch/>
        </p:blipFill>
        <p:spPr>
          <a:xfrm>
            <a:off x="7294137" y="994300"/>
            <a:ext cx="2216472" cy="251202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15F32A2-665B-4027-97F9-1A1F2094B0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165" t="23301" r="31117" b="15339"/>
          <a:stretch/>
        </p:blipFill>
        <p:spPr>
          <a:xfrm>
            <a:off x="8720504" y="3871450"/>
            <a:ext cx="2077595" cy="235125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8BCE200-80E8-487B-B9B7-7F0D650169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456" t="22912" r="31189" b="15728"/>
          <a:stretch/>
        </p:blipFill>
        <p:spPr>
          <a:xfrm>
            <a:off x="6104544" y="3871450"/>
            <a:ext cx="2077596" cy="235125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39461AD-D093-4D24-9C90-409E54EA18BE}"/>
              </a:ext>
            </a:extLst>
          </p:cNvPr>
          <p:cNvSpPr/>
          <p:nvPr/>
        </p:nvSpPr>
        <p:spPr>
          <a:xfrm>
            <a:off x="7523484" y="3027285"/>
            <a:ext cx="878889" cy="30184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D1AB013-7B36-4F2A-9186-43FB7595C95E}"/>
              </a:ext>
            </a:extLst>
          </p:cNvPr>
          <p:cNvSpPr/>
          <p:nvPr/>
        </p:nvSpPr>
        <p:spPr>
          <a:xfrm>
            <a:off x="8402373" y="3027285"/>
            <a:ext cx="878889" cy="301841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B8D080D-5A05-454E-B83C-57B9F181980D}"/>
              </a:ext>
            </a:extLst>
          </p:cNvPr>
          <p:cNvSpPr txBox="1"/>
          <p:nvPr/>
        </p:nvSpPr>
        <p:spPr>
          <a:xfrm>
            <a:off x="9268707" y="1287780"/>
            <a:ext cx="1251332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登入紀錄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93E7C2D-1022-4969-9A59-A1CB661CA0B5}"/>
              </a:ext>
            </a:extLst>
          </p:cNvPr>
          <p:cNvSpPr txBox="1"/>
          <p:nvPr/>
        </p:nvSpPr>
        <p:spPr>
          <a:xfrm>
            <a:off x="10520039" y="4448806"/>
            <a:ext cx="999052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驗證碼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38DEC62-F49C-45BA-89FF-BCF32641E90B}"/>
              </a:ext>
            </a:extLst>
          </p:cNvPr>
          <p:cNvSpPr txBox="1"/>
          <p:nvPr/>
        </p:nvSpPr>
        <p:spPr>
          <a:xfrm>
            <a:off x="10520039" y="3989606"/>
            <a:ext cx="692458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帳號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B9CD17B-6074-4C48-B08A-15547896381A}"/>
              </a:ext>
            </a:extLst>
          </p:cNvPr>
          <p:cNvSpPr txBox="1"/>
          <p:nvPr/>
        </p:nvSpPr>
        <p:spPr>
          <a:xfrm>
            <a:off x="7867395" y="4248751"/>
            <a:ext cx="692458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帳號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177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2" grpId="0" animBg="1"/>
      <p:bldP spid="24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BBD6A-9D5E-4987-9CFC-115F19E1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</a:rPr>
              <a:t>小結：登入頁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C0CD753D-0692-47AF-850C-08C77F52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4991" y="6222702"/>
            <a:ext cx="1706217" cy="365125"/>
          </a:xfrm>
        </p:spPr>
        <p:txBody>
          <a:bodyPr/>
          <a:lstStyle/>
          <a:p>
            <a:fld id="{8A7A6979-0714-4377-B894-6BE4C2D6E202}" type="slidenum">
              <a:rPr lang="en-US" smtClean="0">
                <a:solidFill>
                  <a:schemeClr val="accent5">
                    <a:lumMod val="75000"/>
                  </a:schemeClr>
                </a:solidFill>
              </a:rPr>
              <a:pPr/>
              <a:t>5</a:t>
            </a:fld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093412A-EC19-4D93-9901-7530ED8240B9}"/>
              </a:ext>
            </a:extLst>
          </p:cNvPr>
          <p:cNvSpPr txBox="1"/>
          <p:nvPr/>
        </p:nvSpPr>
        <p:spPr>
          <a:xfrm>
            <a:off x="1266524" y="2158639"/>
            <a:ext cx="1414532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已完成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5FA9E83-419B-45E6-BBCF-2192803CE1EB}"/>
              </a:ext>
            </a:extLst>
          </p:cNvPr>
          <p:cNvSpPr txBox="1"/>
          <p:nvPr/>
        </p:nvSpPr>
        <p:spPr>
          <a:xfrm>
            <a:off x="6096000" y="2158639"/>
            <a:ext cx="1414532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待開發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F34A3A0-79AF-411E-873C-E398B45475B3}"/>
              </a:ext>
            </a:extLst>
          </p:cNvPr>
          <p:cNvSpPr txBox="1"/>
          <p:nvPr/>
        </p:nvSpPr>
        <p:spPr>
          <a:xfrm>
            <a:off x="1264504" y="3057298"/>
            <a:ext cx="4816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－資料庫建置佈署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－註冊、密碼重置、登入功能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－版型美化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9CFADA6-D124-4C12-A248-82FEAF635F14}"/>
              </a:ext>
            </a:extLst>
          </p:cNvPr>
          <p:cNvSpPr txBox="1"/>
          <p:nvPr/>
        </p:nvSpPr>
        <p:spPr>
          <a:xfrm>
            <a:off x="5981843" y="3057298"/>
            <a:ext cx="4816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－驗證碼功能　🔥🔥🔥</a:t>
            </a:r>
            <a:endParaRPr lang="en-US" altLang="zh-TW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－</a:t>
            </a: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Logo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  🔥</a:t>
            </a:r>
            <a:endParaRPr lang="en-US" altLang="zh-TW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285EBFDA-7CF7-48E5-BA32-6CCA3DD5E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842" y="4529698"/>
            <a:ext cx="2543257" cy="124111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9E5DC374-12E0-4098-872B-192CFE5E6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26" y="5332313"/>
            <a:ext cx="914479" cy="441998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D45DBB90-F9A7-4EE3-8C0C-8F721EE74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025" y="4596632"/>
            <a:ext cx="914479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5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EC818F0-F6F2-41D7-B464-D8810F8B06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" t="10377" r="1383" b="4149"/>
          <a:stretch/>
        </p:blipFill>
        <p:spPr>
          <a:xfrm>
            <a:off x="1743352" y="1709951"/>
            <a:ext cx="8705295" cy="440528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0FBBD6A-9D5E-4987-9CFC-115F19E1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</a:rPr>
              <a:t>主畫面頁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C0CD753D-0692-47AF-850C-08C77F52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4991" y="6222702"/>
            <a:ext cx="1706217" cy="365125"/>
          </a:xfrm>
        </p:spPr>
        <p:txBody>
          <a:bodyPr/>
          <a:lstStyle/>
          <a:p>
            <a:fld id="{8A7A6979-0714-4377-B894-6BE4C2D6E202}" type="slidenum">
              <a:rPr lang="en-US" smtClean="0">
                <a:solidFill>
                  <a:schemeClr val="accent5">
                    <a:lumMod val="75000"/>
                  </a:schemeClr>
                </a:solidFill>
              </a:rPr>
              <a:pPr/>
              <a:t>6</a:t>
            </a:fld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DD12233-53EC-457B-A2B4-91C3B0D8F96F}"/>
              </a:ext>
            </a:extLst>
          </p:cNvPr>
          <p:cNvSpPr txBox="1"/>
          <p:nvPr/>
        </p:nvSpPr>
        <p:spPr>
          <a:xfrm>
            <a:off x="2184720" y="2604063"/>
            <a:ext cx="1206549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關於我們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260D94D-6518-43E3-A9FD-97FAB948F99F}"/>
              </a:ext>
            </a:extLst>
          </p:cNvPr>
          <p:cNvSpPr txBox="1"/>
          <p:nvPr/>
        </p:nvSpPr>
        <p:spPr>
          <a:xfrm>
            <a:off x="2184720" y="3228229"/>
            <a:ext cx="1206549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帳號管理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2E7CB35-346F-45DA-B29A-D0CC16CF9A8D}"/>
              </a:ext>
            </a:extLst>
          </p:cNvPr>
          <p:cNvSpPr txBox="1"/>
          <p:nvPr/>
        </p:nvSpPr>
        <p:spPr>
          <a:xfrm>
            <a:off x="2184719" y="3904469"/>
            <a:ext cx="1206549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任務專區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7EEA76E-CB27-4D3F-A12D-91B60A9B2620}"/>
              </a:ext>
            </a:extLst>
          </p:cNvPr>
          <p:cNvSpPr txBox="1"/>
          <p:nvPr/>
        </p:nvSpPr>
        <p:spPr>
          <a:xfrm>
            <a:off x="2184719" y="4528635"/>
            <a:ext cx="1206549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填答幫手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B585373-B79C-49DC-9FDD-D1F591875471}"/>
              </a:ext>
            </a:extLst>
          </p:cNvPr>
          <p:cNvSpPr txBox="1"/>
          <p:nvPr/>
        </p:nvSpPr>
        <p:spPr>
          <a:xfrm>
            <a:off x="2184717" y="5166738"/>
            <a:ext cx="1934521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聯絡我們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登出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053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EC818F0-F6F2-41D7-B464-D8810F8B06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" t="10377" r="1383" b="4149"/>
          <a:stretch/>
        </p:blipFill>
        <p:spPr>
          <a:xfrm>
            <a:off x="1743352" y="1709951"/>
            <a:ext cx="8705295" cy="440528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0FBBD6A-9D5E-4987-9CFC-115F19E1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</a:rPr>
              <a:t>主畫面頁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C0CD753D-0692-47AF-850C-08C77F52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4991" y="6222702"/>
            <a:ext cx="1706217" cy="365125"/>
          </a:xfrm>
        </p:spPr>
        <p:txBody>
          <a:bodyPr/>
          <a:lstStyle/>
          <a:p>
            <a:fld id="{8A7A6979-0714-4377-B894-6BE4C2D6E202}" type="slidenum">
              <a:rPr lang="en-US" smtClean="0">
                <a:solidFill>
                  <a:schemeClr val="accent5">
                    <a:lumMod val="75000"/>
                  </a:schemeClr>
                </a:solidFill>
              </a:rPr>
              <a:pPr/>
              <a:t>7</a:t>
            </a:fld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DD12233-53EC-457B-A2B4-91C3B0D8F96F}"/>
              </a:ext>
            </a:extLst>
          </p:cNvPr>
          <p:cNvSpPr txBox="1"/>
          <p:nvPr/>
        </p:nvSpPr>
        <p:spPr>
          <a:xfrm>
            <a:off x="2184720" y="2604063"/>
            <a:ext cx="1206549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關於我們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260D94D-6518-43E3-A9FD-97FAB948F99F}"/>
              </a:ext>
            </a:extLst>
          </p:cNvPr>
          <p:cNvSpPr txBox="1"/>
          <p:nvPr/>
        </p:nvSpPr>
        <p:spPr>
          <a:xfrm>
            <a:off x="2184720" y="3228229"/>
            <a:ext cx="1206549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帳號管理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2E7CB35-346F-45DA-B29A-D0CC16CF9A8D}"/>
              </a:ext>
            </a:extLst>
          </p:cNvPr>
          <p:cNvSpPr txBox="1"/>
          <p:nvPr/>
        </p:nvSpPr>
        <p:spPr>
          <a:xfrm>
            <a:off x="2184719" y="3904469"/>
            <a:ext cx="1206549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任務專區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7EEA76E-CB27-4D3F-A12D-91B60A9B2620}"/>
              </a:ext>
            </a:extLst>
          </p:cNvPr>
          <p:cNvSpPr txBox="1"/>
          <p:nvPr/>
        </p:nvSpPr>
        <p:spPr>
          <a:xfrm>
            <a:off x="2184719" y="4528635"/>
            <a:ext cx="1206549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填答幫手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B585373-B79C-49DC-9FDD-D1F591875471}"/>
              </a:ext>
            </a:extLst>
          </p:cNvPr>
          <p:cNvSpPr txBox="1"/>
          <p:nvPr/>
        </p:nvSpPr>
        <p:spPr>
          <a:xfrm>
            <a:off x="2184717" y="5166738"/>
            <a:ext cx="1934521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聯絡我們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登出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1EAC4DF-B620-44C0-B862-B7A2E5E2D34F}"/>
              </a:ext>
            </a:extLst>
          </p:cNvPr>
          <p:cNvSpPr/>
          <p:nvPr/>
        </p:nvSpPr>
        <p:spPr>
          <a:xfrm>
            <a:off x="4394447" y="2521258"/>
            <a:ext cx="3844031" cy="3258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BCD81E-D7A9-4E92-8186-86CC270E474D}"/>
              </a:ext>
            </a:extLst>
          </p:cNvPr>
          <p:cNvSpPr txBox="1"/>
          <p:nvPr/>
        </p:nvSpPr>
        <p:spPr>
          <a:xfrm>
            <a:off x="4216893" y="2615162"/>
            <a:ext cx="481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計畫簡介、受試者同意書、補助細則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B8A2FDC-000B-458E-8F38-CEF6B00D190A}"/>
              </a:ext>
            </a:extLst>
          </p:cNvPr>
          <p:cNvSpPr txBox="1"/>
          <p:nvPr/>
        </p:nvSpPr>
        <p:spPr>
          <a:xfrm>
            <a:off x="4216893" y="3233864"/>
            <a:ext cx="481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個人資料修改、我的積分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A642CFF-24F7-4AB5-8D51-94643E9AAC56}"/>
              </a:ext>
            </a:extLst>
          </p:cNvPr>
          <p:cNvSpPr txBox="1"/>
          <p:nvPr/>
        </p:nvSpPr>
        <p:spPr>
          <a:xfrm>
            <a:off x="4216893" y="3883034"/>
            <a:ext cx="481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初來乍到、時事投票、滾動式問卷</a:t>
            </a:r>
            <a:endParaRPr lang="en-US" altLang="zh-TW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BBDCD37-A380-4321-B38E-6F052715F03D}"/>
              </a:ext>
            </a:extLst>
          </p:cNvPr>
          <p:cNvSpPr txBox="1"/>
          <p:nvPr/>
        </p:nvSpPr>
        <p:spPr>
          <a:xfrm>
            <a:off x="4216893" y="4528936"/>
            <a:ext cx="481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填答手冊、常見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FAQ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A4062C6-1E77-4CC6-9E76-BFB8422395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68" t="13152" r="15902" b="84207"/>
          <a:stretch/>
        </p:blipFill>
        <p:spPr>
          <a:xfrm>
            <a:off x="3329974" y="3800565"/>
            <a:ext cx="230820" cy="22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0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EC818F0-F6F2-41D7-B464-D8810F8B06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" t="10377" r="1383" b="4149"/>
          <a:stretch/>
        </p:blipFill>
        <p:spPr>
          <a:xfrm>
            <a:off x="1743352" y="1709951"/>
            <a:ext cx="8705295" cy="440528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0FBBD6A-9D5E-4987-9CFC-115F19E1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</a:rPr>
              <a:t>主畫面頁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C0CD753D-0692-47AF-850C-08C77F52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4991" y="6222702"/>
            <a:ext cx="1706217" cy="365125"/>
          </a:xfrm>
        </p:spPr>
        <p:txBody>
          <a:bodyPr/>
          <a:lstStyle/>
          <a:p>
            <a:fld id="{8A7A6979-0714-4377-B894-6BE4C2D6E202}" type="slidenum">
              <a:rPr lang="en-US" smtClean="0">
                <a:solidFill>
                  <a:schemeClr val="accent5">
                    <a:lumMod val="75000"/>
                  </a:schemeClr>
                </a:solidFill>
              </a:rPr>
              <a:pPr/>
              <a:t>8</a:t>
            </a:fld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1EAC4DF-B620-44C0-B862-B7A2E5E2D34F}"/>
              </a:ext>
            </a:extLst>
          </p:cNvPr>
          <p:cNvSpPr/>
          <p:nvPr/>
        </p:nvSpPr>
        <p:spPr>
          <a:xfrm>
            <a:off x="4394447" y="2521258"/>
            <a:ext cx="3844031" cy="3258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12A3737-1717-4B94-B7A3-61D0C5C0C1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54" t="47379" r="31044" b="37734"/>
          <a:stretch/>
        </p:blipFill>
        <p:spPr>
          <a:xfrm>
            <a:off x="2968286" y="2857685"/>
            <a:ext cx="3970019" cy="65252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4C185EFE-A119-448D-A9B0-1D37CEBAC0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2310" t="68523" r="5174" b="6954"/>
          <a:stretch/>
        </p:blipFill>
        <p:spPr>
          <a:xfrm>
            <a:off x="2963291" y="3704212"/>
            <a:ext cx="4010487" cy="86546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96CF372C-82B7-4C6B-8AB1-502D54D029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21" b="18074"/>
          <a:stretch/>
        </p:blipFill>
        <p:spPr>
          <a:xfrm>
            <a:off x="7496487" y="2876773"/>
            <a:ext cx="2168152" cy="1692904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9A1F12A0-6774-47C2-8CD9-3A5EAB2AEC4B}"/>
              </a:ext>
            </a:extLst>
          </p:cNvPr>
          <p:cNvSpPr txBox="1"/>
          <p:nvPr/>
        </p:nvSpPr>
        <p:spPr>
          <a:xfrm>
            <a:off x="2963291" y="4827244"/>
            <a:ext cx="6553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－結合最新消息（抽獎／積分通知、行政公告等）與接觸紀錄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採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分色、依時間序列由近而遠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呈之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－搭配月曆進行回顧、篩選或提醒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44E2C05-0D0F-41C4-83C3-B7FC1C0B5AE1}"/>
              </a:ext>
            </a:extLst>
          </p:cNvPr>
          <p:cNvSpPr txBox="1"/>
          <p:nvPr/>
        </p:nvSpPr>
        <p:spPr>
          <a:xfrm>
            <a:off x="2198571" y="2363062"/>
            <a:ext cx="2195876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最新消息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日記牆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728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BBD6A-9D5E-4987-9CFC-115F19E1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</a:rPr>
              <a:t>小結：主畫面頁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C0CD753D-0692-47AF-850C-08C77F52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4991" y="6222702"/>
            <a:ext cx="1706217" cy="365125"/>
          </a:xfrm>
        </p:spPr>
        <p:txBody>
          <a:bodyPr/>
          <a:lstStyle/>
          <a:p>
            <a:fld id="{8A7A6979-0714-4377-B894-6BE4C2D6E202}" type="slidenum">
              <a:rPr lang="en-US" smtClean="0">
                <a:solidFill>
                  <a:schemeClr val="accent5">
                    <a:lumMod val="75000"/>
                  </a:schemeClr>
                </a:solidFill>
              </a:rPr>
              <a:pPr/>
              <a:t>9</a:t>
            </a:fld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DD12233-53EC-457B-A2B4-91C3B0D8F96F}"/>
              </a:ext>
            </a:extLst>
          </p:cNvPr>
          <p:cNvSpPr txBox="1"/>
          <p:nvPr/>
        </p:nvSpPr>
        <p:spPr>
          <a:xfrm>
            <a:off x="7697348" y="2485421"/>
            <a:ext cx="1206549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關於我們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260D94D-6518-43E3-A9FD-97FAB948F99F}"/>
              </a:ext>
            </a:extLst>
          </p:cNvPr>
          <p:cNvSpPr txBox="1"/>
          <p:nvPr/>
        </p:nvSpPr>
        <p:spPr>
          <a:xfrm>
            <a:off x="3578106" y="2818371"/>
            <a:ext cx="1206549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帳號管理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2E7CB35-346F-45DA-B29A-D0CC16CF9A8D}"/>
              </a:ext>
            </a:extLst>
          </p:cNvPr>
          <p:cNvSpPr txBox="1"/>
          <p:nvPr/>
        </p:nvSpPr>
        <p:spPr>
          <a:xfrm>
            <a:off x="3578106" y="4005920"/>
            <a:ext cx="5325792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任務專區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7EEA76E-CB27-4D3F-A12D-91B60A9B2620}"/>
              </a:ext>
            </a:extLst>
          </p:cNvPr>
          <p:cNvSpPr txBox="1"/>
          <p:nvPr/>
        </p:nvSpPr>
        <p:spPr>
          <a:xfrm>
            <a:off x="7697349" y="3195734"/>
            <a:ext cx="1206549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填答幫手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B585373-B79C-49DC-9FDD-D1F591875471}"/>
              </a:ext>
            </a:extLst>
          </p:cNvPr>
          <p:cNvSpPr txBox="1"/>
          <p:nvPr/>
        </p:nvSpPr>
        <p:spPr>
          <a:xfrm>
            <a:off x="3578106" y="5150042"/>
            <a:ext cx="5325792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最新消息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日記牆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C7EF446-1930-42BF-9D79-496BA158C585}"/>
              </a:ext>
            </a:extLst>
          </p:cNvPr>
          <p:cNvSpPr txBox="1"/>
          <p:nvPr/>
        </p:nvSpPr>
        <p:spPr>
          <a:xfrm>
            <a:off x="3537631" y="5612948"/>
            <a:ext cx="481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團體接觸　</a:t>
            </a: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心情日記</a:t>
            </a:r>
            <a:endParaRPr lang="en-US" altLang="zh-TW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8604007-1756-4B89-A285-C4EBEC590C5E}"/>
              </a:ext>
            </a:extLst>
          </p:cNvPr>
          <p:cNvSpPr txBox="1"/>
          <p:nvPr/>
        </p:nvSpPr>
        <p:spPr>
          <a:xfrm>
            <a:off x="3578106" y="4468826"/>
            <a:ext cx="481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個人資料　</a:t>
            </a: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人格測驗　</a:t>
            </a: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月度問卷</a:t>
            </a:r>
            <a:endParaRPr lang="en-US" altLang="zh-TW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B7405D2-4809-4E2E-A521-496438520D0D}"/>
              </a:ext>
            </a:extLst>
          </p:cNvPr>
          <p:cNvSpPr txBox="1"/>
          <p:nvPr/>
        </p:nvSpPr>
        <p:spPr>
          <a:xfrm>
            <a:off x="3537631" y="3299645"/>
            <a:ext cx="267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獎勵政策　</a:t>
            </a: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兌換政策</a:t>
            </a:r>
            <a:endParaRPr lang="en-US" altLang="zh-TW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E3B9E6B-8E01-446A-A569-E30FBCDDB25A}"/>
              </a:ext>
            </a:extLst>
          </p:cNvPr>
          <p:cNvSpPr txBox="1"/>
          <p:nvPr/>
        </p:nvSpPr>
        <p:spPr>
          <a:xfrm>
            <a:off x="6495769" y="1467084"/>
            <a:ext cx="4816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－系統建置與行政規劃並行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－涉及資料庫建置、新功能者優先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5071331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2358</TotalTime>
  <Words>302</Words>
  <Application>Microsoft Office PowerPoint</Application>
  <PresentationFormat>寬螢幕</PresentationFormat>
  <Paragraphs>72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Arial Rounded MT Bold</vt:lpstr>
      <vt:lpstr>Calibri</vt:lpstr>
      <vt:lpstr>Corbel</vt:lpstr>
      <vt:lpstr>基礎</vt:lpstr>
      <vt:lpstr>高中生點日記－開發進度</vt:lpstr>
      <vt:lpstr>Outline</vt:lpstr>
      <vt:lpstr>系統架構</vt:lpstr>
      <vt:lpstr>登入頁</vt:lpstr>
      <vt:lpstr>小結：登入頁</vt:lpstr>
      <vt:lpstr>主畫面頁</vt:lpstr>
      <vt:lpstr>主畫面頁</vt:lpstr>
      <vt:lpstr>主畫面頁</vt:lpstr>
      <vt:lpstr>小結：主畫面頁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148</cp:revision>
  <dcterms:created xsi:type="dcterms:W3CDTF">2020-03-09T09:36:59Z</dcterms:created>
  <dcterms:modified xsi:type="dcterms:W3CDTF">2021-09-22T08:57:12Z</dcterms:modified>
</cp:coreProperties>
</file>