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0" r:id="rId1"/>
  </p:sldMasterIdLst>
  <p:notesMasterIdLst>
    <p:notesMasterId r:id="rId20"/>
  </p:notesMasterIdLst>
  <p:handoutMasterIdLst>
    <p:handoutMasterId r:id="rId21"/>
  </p:handoutMasterIdLst>
  <p:sldIdLst>
    <p:sldId id="271" r:id="rId2"/>
    <p:sldId id="264" r:id="rId3"/>
    <p:sldId id="298" r:id="rId4"/>
    <p:sldId id="266" r:id="rId5"/>
    <p:sldId id="296" r:id="rId6"/>
    <p:sldId id="299" r:id="rId7"/>
    <p:sldId id="297" r:id="rId8"/>
    <p:sldId id="300" r:id="rId9"/>
    <p:sldId id="303" r:id="rId10"/>
    <p:sldId id="301" r:id="rId11"/>
    <p:sldId id="302" r:id="rId12"/>
    <p:sldId id="304" r:id="rId13"/>
    <p:sldId id="308" r:id="rId14"/>
    <p:sldId id="309" r:id="rId15"/>
    <p:sldId id="307" r:id="rId16"/>
    <p:sldId id="310" r:id="rId17"/>
    <p:sldId id="31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60" d="100"/>
          <a:sy n="160" d="100"/>
        </p:scale>
        <p:origin x="1104" y="-27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26C039A3-F688-451E-999C-25B1C22032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25FEDA-0536-4D09-BDF0-80F36E3CE1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0D2EC-A96F-4245-8A8B-62FB2628FD0E}" type="datetimeFigureOut">
              <a:rPr lang="zh-TW" altLang="en-US" smtClean="0"/>
              <a:t>2021-09-22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B202C9-92CA-44CC-B8DD-C27AAA97C3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29F4375-966F-4DED-9267-2F40CF812A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6DFF9-15EE-4605-9538-83C6458DD9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960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34230-6950-4651-87AF-DA9091757B2C}" type="datetimeFigureOut">
              <a:rPr lang="zh-TW" altLang="en-US" smtClean="0"/>
              <a:t>2021-09-22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FDDC2-66B8-4871-B37E-F717B5EC0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20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Rounded MT Bold" panose="020F07040305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5720" indent="0">
              <a:buNone/>
              <a:defRPr sz="2400">
                <a:latin typeface="Arial Rounded MT Bold" panose="020F0704030504030204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29CF-B452-4697-B412-1FB117140394}" type="datetime1">
              <a:rPr lang="en-US" altLang="zh-TW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1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BF67075-1A7C-42E8-B9C0-FD303942B987}" type="datetime1">
              <a:rPr lang="en-US" altLang="zh-TW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44991" y="6222702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accent1"/>
                </a:solidFill>
                <a:latin typeface="Arial Rounded MT Bold" panose="020F070403050403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9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31BF3-811F-4664-94BA-466CC236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99" y="3136037"/>
            <a:ext cx="11727402" cy="1356360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zh-TW" altLang="en-US">
                <a:solidFill>
                  <a:schemeClr val="bg1"/>
                </a:solidFill>
              </a:rPr>
              <a:t>高中生點日記－開發進度</a:t>
            </a:r>
            <a:endParaRPr lang="zh-TW" altLang="en-US" dirty="0">
              <a:solidFill>
                <a:schemeClr val="bg1"/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D57674EB-AF65-4F85-9D97-A4FCEEEA55FB}"/>
              </a:ext>
            </a:extLst>
          </p:cNvPr>
          <p:cNvSpPr txBox="1">
            <a:spLocks/>
          </p:cNvSpPr>
          <p:nvPr/>
        </p:nvSpPr>
        <p:spPr>
          <a:xfrm>
            <a:off x="1158240" y="4669951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0"/>
              </a:spcBef>
            </a:pPr>
            <a:r>
              <a:rPr lang="en-US" altLang="zh-TW" sz="2800" dirty="0">
                <a:latin typeface="Arial Rounded MT Bold" panose="020F0704030504030204" pitchFamily="34" charset="0"/>
                <a:ea typeface="微軟正黑體" panose="020B0604030504040204" pitchFamily="34" charset="-120"/>
              </a:rPr>
              <a:t>2020 </a:t>
            </a:r>
            <a:r>
              <a:rPr lang="en-US" altLang="zh-TW" sz="2800">
                <a:latin typeface="Arial Rounded MT Bold" panose="020F0704030504030204" pitchFamily="34" charset="0"/>
                <a:ea typeface="微軟正黑體" panose="020B0604030504040204" pitchFamily="34" charset="-120"/>
              </a:rPr>
              <a:t>– 09 – 01</a:t>
            </a:r>
            <a:endParaRPr lang="zh-TW" altLang="en-US" sz="2800" dirty="0"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63F55EA-8AEE-4B91-9FD4-C6F8FEBE5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769" y="625414"/>
            <a:ext cx="1823991" cy="182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37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4BA7A7D7-B202-42E2-AB8D-437CAB92A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59" t="25937" r="33475" b="11864"/>
          <a:stretch/>
        </p:blipFill>
        <p:spPr>
          <a:xfrm>
            <a:off x="1573620" y="2633776"/>
            <a:ext cx="2583710" cy="293458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E6CB873-EEFF-4289-9273-6478895D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主畫面－關於我們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348949-CEEC-4677-80FE-6971505F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9955EF-3D55-493F-84A6-048CF88EA38E}"/>
              </a:ext>
            </a:extLst>
          </p:cNvPr>
          <p:cNvSpPr/>
          <p:nvPr/>
        </p:nvSpPr>
        <p:spPr>
          <a:xfrm>
            <a:off x="1722268" y="4703782"/>
            <a:ext cx="2360634" cy="7082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E1285B0-2BE9-4032-9F2F-31721A94B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1837" y="1805323"/>
            <a:ext cx="4949456" cy="191607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TW" sz="2400" dirty="0">
                <a:latin typeface="Arial Rounded MT Bold" panose="020F0704030504030204" pitchFamily="34" charset="0"/>
                <a:ea typeface="微軟正黑體" panose="020B0604030504040204" pitchFamily="34" charset="-120"/>
              </a:rPr>
              <a:t>1 </a:t>
            </a:r>
            <a:r>
              <a:rPr lang="zh-TW" altLang="en-US" sz="2400" dirty="0">
                <a:latin typeface="Arial Rounded MT Bold" panose="020F0704030504030204" pitchFamily="34" charset="0"/>
                <a:ea typeface="微軟正黑體" panose="020B0604030504040204" pitchFamily="34" charset="-120"/>
              </a:rPr>
              <a:t> </a:t>
            </a:r>
            <a:r>
              <a:rPr lang="zh-TW" altLang="en-US" dirty="0"/>
              <a:t>任務專區</a:t>
            </a:r>
            <a:endParaRPr lang="en-US" altLang="zh-TW" dirty="0"/>
          </a:p>
          <a:p>
            <a:pPr marL="45720" indent="0">
              <a:buNone/>
            </a:pPr>
            <a:r>
              <a:rPr lang="zh-TW" altLang="en-US" dirty="0"/>
              <a:t>　月度問卷、前／後測問卷</a:t>
            </a:r>
            <a:br>
              <a:rPr lang="en-US" altLang="zh-TW" dirty="0"/>
            </a:br>
            <a:endParaRPr lang="en-US" altLang="zh-TW" sz="2400" dirty="0"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  <a:p>
            <a:pPr marL="45720" indent="0">
              <a:buNone/>
            </a:pPr>
            <a:r>
              <a:rPr lang="en-US" altLang="zh-TW" sz="2400" dirty="0">
                <a:latin typeface="Arial Rounded MT Bold" panose="020F0704030504030204" pitchFamily="34" charset="0"/>
                <a:ea typeface="微軟正黑體" panose="020B0604030504040204" pitchFamily="34" charset="-120"/>
              </a:rPr>
              <a:t>2  </a:t>
            </a:r>
            <a:r>
              <a:rPr lang="zh-TW" altLang="en-US" dirty="0"/>
              <a:t>接觸記錄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6A2F15-BC7E-4218-8392-9BC4727809D2}"/>
              </a:ext>
            </a:extLst>
          </p:cNvPr>
          <p:cNvSpPr/>
          <p:nvPr/>
        </p:nvSpPr>
        <p:spPr>
          <a:xfrm>
            <a:off x="7039301" y="4505119"/>
            <a:ext cx="945784" cy="60271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A+</a:t>
            </a:r>
            <a:endParaRPr lang="zh-TW" altLang="en-US" sz="3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6A2F15-BC7E-4218-8392-9BC4727809D2}"/>
              </a:ext>
            </a:extLst>
          </p:cNvPr>
          <p:cNvSpPr/>
          <p:nvPr/>
        </p:nvSpPr>
        <p:spPr>
          <a:xfrm>
            <a:off x="7039301" y="5260382"/>
            <a:ext cx="945784" cy="60271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3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56A2F15-BC7E-4218-8392-9BC4727809D2}"/>
              </a:ext>
            </a:extLst>
          </p:cNvPr>
          <p:cNvSpPr/>
          <p:nvPr/>
        </p:nvSpPr>
        <p:spPr>
          <a:xfrm>
            <a:off x="5947692" y="4505119"/>
            <a:ext cx="945784" cy="6027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完整度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&gt;= 80 %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56A2F15-BC7E-4218-8392-9BC4727809D2}"/>
              </a:ext>
            </a:extLst>
          </p:cNvPr>
          <p:cNvSpPr/>
          <p:nvPr/>
        </p:nvSpPr>
        <p:spPr>
          <a:xfrm>
            <a:off x="5947692" y="5248906"/>
            <a:ext cx="945784" cy="6027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完整度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 80 %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56A2F15-BC7E-4218-8392-9BC4727809D2}"/>
              </a:ext>
            </a:extLst>
          </p:cNvPr>
          <p:cNvSpPr/>
          <p:nvPr/>
        </p:nvSpPr>
        <p:spPr>
          <a:xfrm>
            <a:off x="7039301" y="3764382"/>
            <a:ext cx="945784" cy="6027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 </a:t>
            </a:r>
            <a:r>
              <a:rPr lang="en-US" altLang="zh-TW" sz="15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15 %</a:t>
            </a:r>
            <a:endParaRPr lang="zh-TW" altLang="en-US" sz="15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56A2F15-BC7E-4218-8392-9BC4727809D2}"/>
              </a:ext>
            </a:extLst>
          </p:cNvPr>
          <p:cNvSpPr/>
          <p:nvPr/>
        </p:nvSpPr>
        <p:spPr>
          <a:xfrm>
            <a:off x="8137485" y="3764382"/>
            <a:ext cx="945784" cy="6027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16-50 %</a:t>
            </a:r>
            <a:endParaRPr lang="zh-TW" altLang="en-US" sz="15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56A2F15-BC7E-4218-8392-9BC4727809D2}"/>
              </a:ext>
            </a:extLst>
          </p:cNvPr>
          <p:cNvSpPr/>
          <p:nvPr/>
        </p:nvSpPr>
        <p:spPr>
          <a:xfrm>
            <a:off x="9222519" y="3764381"/>
            <a:ext cx="945784" cy="6027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50 %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56A2F15-BC7E-4218-8392-9BC4727809D2}"/>
              </a:ext>
            </a:extLst>
          </p:cNvPr>
          <p:cNvSpPr/>
          <p:nvPr/>
        </p:nvSpPr>
        <p:spPr>
          <a:xfrm>
            <a:off x="8137485" y="4505119"/>
            <a:ext cx="945784" cy="60271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B+</a:t>
            </a:r>
            <a:endParaRPr lang="zh-TW" altLang="en-US" sz="3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56A2F15-BC7E-4218-8392-9BC4727809D2}"/>
              </a:ext>
            </a:extLst>
          </p:cNvPr>
          <p:cNvSpPr/>
          <p:nvPr/>
        </p:nvSpPr>
        <p:spPr>
          <a:xfrm>
            <a:off x="8137485" y="5267006"/>
            <a:ext cx="945784" cy="60271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sz="3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56A2F15-BC7E-4218-8392-9BC4727809D2}"/>
              </a:ext>
            </a:extLst>
          </p:cNvPr>
          <p:cNvSpPr/>
          <p:nvPr/>
        </p:nvSpPr>
        <p:spPr>
          <a:xfrm>
            <a:off x="9222519" y="4505578"/>
            <a:ext cx="945784" cy="60271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C+</a:t>
            </a:r>
            <a:endParaRPr lang="zh-TW" altLang="en-US" sz="3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56A2F15-BC7E-4218-8392-9BC4727809D2}"/>
              </a:ext>
            </a:extLst>
          </p:cNvPr>
          <p:cNvSpPr/>
          <p:nvPr/>
        </p:nvSpPr>
        <p:spPr>
          <a:xfrm>
            <a:off x="9222519" y="5267006"/>
            <a:ext cx="945784" cy="60271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endParaRPr lang="zh-TW" altLang="en-US" sz="3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089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6CB873-EEFF-4289-9273-6478895D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主畫面－帳號管理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348949-CEEC-4677-80FE-6971505F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08029F9-DBF7-4CB2-A36B-0F4B91A5B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98" r="65601" b="70275"/>
          <a:stretch/>
        </p:blipFill>
        <p:spPr>
          <a:xfrm>
            <a:off x="1307650" y="3475040"/>
            <a:ext cx="3115649" cy="89674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19955EF-3D55-493F-84A6-048CF88EA38E}"/>
              </a:ext>
            </a:extLst>
          </p:cNvPr>
          <p:cNvSpPr/>
          <p:nvPr/>
        </p:nvSpPr>
        <p:spPr>
          <a:xfrm>
            <a:off x="2370854" y="3842014"/>
            <a:ext cx="1488765" cy="26913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2" descr="C:\Users\scheng\Desktop\2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158" y="3310700"/>
            <a:ext cx="5677792" cy="202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3D00F94-5A05-4AC1-930D-A9DDC663573E}"/>
              </a:ext>
            </a:extLst>
          </p:cNvPr>
          <p:cNvSpPr/>
          <p:nvPr/>
        </p:nvSpPr>
        <p:spPr>
          <a:xfrm>
            <a:off x="3526210" y="3499817"/>
            <a:ext cx="897089" cy="4767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78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6CB873-EEFF-4289-9273-6478895D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主畫面－帳號管理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348949-CEEC-4677-80FE-6971505F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08029F9-DBF7-4CB2-A36B-0F4B91A5B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98" r="65601" b="70275"/>
          <a:stretch/>
        </p:blipFill>
        <p:spPr>
          <a:xfrm>
            <a:off x="1307650" y="3475040"/>
            <a:ext cx="3115649" cy="89674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19955EF-3D55-493F-84A6-048CF88EA38E}"/>
              </a:ext>
            </a:extLst>
          </p:cNvPr>
          <p:cNvSpPr/>
          <p:nvPr/>
        </p:nvSpPr>
        <p:spPr>
          <a:xfrm>
            <a:off x="2370854" y="3842014"/>
            <a:ext cx="1488765" cy="52977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2" descr="C:\Users\scheng\Desktop\2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158" y="1615443"/>
            <a:ext cx="5677792" cy="202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3D00F94-5A05-4AC1-930D-A9DDC663573E}"/>
              </a:ext>
            </a:extLst>
          </p:cNvPr>
          <p:cNvSpPr/>
          <p:nvPr/>
        </p:nvSpPr>
        <p:spPr>
          <a:xfrm>
            <a:off x="3526210" y="3499817"/>
            <a:ext cx="897089" cy="476762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146" name="Picture 2" descr="C:\Users\scheng\Desktop\1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158" y="4106901"/>
            <a:ext cx="5677792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1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6CB873-EEFF-4289-9273-6478895D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主畫面－任務專區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348949-CEEC-4677-80FE-6971505F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6A2F15-BC7E-4218-8392-9BC4727809D2}"/>
              </a:ext>
            </a:extLst>
          </p:cNvPr>
          <p:cNvSpPr/>
          <p:nvPr/>
        </p:nvSpPr>
        <p:spPr>
          <a:xfrm>
            <a:off x="1375689" y="2017098"/>
            <a:ext cx="1144223" cy="43902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初來乍到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Picture 2" descr="C:\Users\scheng\Desktop\2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689" y="3369815"/>
            <a:ext cx="5677792" cy="202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scheng\Desktop\1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158" y="1629412"/>
            <a:ext cx="5677792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cheng\Desktop\44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158" y="4383357"/>
            <a:ext cx="5677792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3D00F94-5A05-4AC1-930D-A9DDC663573E}"/>
              </a:ext>
            </a:extLst>
          </p:cNvPr>
          <p:cNvSpPr/>
          <p:nvPr/>
        </p:nvSpPr>
        <p:spPr>
          <a:xfrm>
            <a:off x="6156392" y="3328990"/>
            <a:ext cx="897089" cy="4767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3D00F94-5A05-4AC1-930D-A9DDC663573E}"/>
              </a:ext>
            </a:extLst>
          </p:cNvPr>
          <p:cNvSpPr/>
          <p:nvPr/>
        </p:nvSpPr>
        <p:spPr>
          <a:xfrm>
            <a:off x="9926861" y="1629412"/>
            <a:ext cx="897089" cy="476762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3D00F94-5A05-4AC1-930D-A9DDC663573E}"/>
              </a:ext>
            </a:extLst>
          </p:cNvPr>
          <p:cNvSpPr/>
          <p:nvPr/>
        </p:nvSpPr>
        <p:spPr>
          <a:xfrm>
            <a:off x="9926859" y="4383346"/>
            <a:ext cx="897089" cy="476762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827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scheng\Desktop\55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156" y="4382249"/>
            <a:ext cx="5677792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E6CB873-EEFF-4289-9273-6478895D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主畫面－任務專區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348949-CEEC-4677-80FE-6971505F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6A2F15-BC7E-4218-8392-9BC4727809D2}"/>
              </a:ext>
            </a:extLst>
          </p:cNvPr>
          <p:cNvSpPr/>
          <p:nvPr/>
        </p:nvSpPr>
        <p:spPr>
          <a:xfrm>
            <a:off x="1375689" y="2017098"/>
            <a:ext cx="1144223" cy="43902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前、後測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Picture 2" descr="C:\Users\scheng\Desktop\1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158" y="1629412"/>
            <a:ext cx="5677792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B3D00F94-5A05-4AC1-930D-A9DDC663573E}"/>
              </a:ext>
            </a:extLst>
          </p:cNvPr>
          <p:cNvSpPr/>
          <p:nvPr/>
        </p:nvSpPr>
        <p:spPr>
          <a:xfrm>
            <a:off x="9926861" y="1629412"/>
            <a:ext cx="897089" cy="476762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3D00F94-5A05-4AC1-930D-A9DDC663573E}"/>
              </a:ext>
            </a:extLst>
          </p:cNvPr>
          <p:cNvSpPr/>
          <p:nvPr/>
        </p:nvSpPr>
        <p:spPr>
          <a:xfrm>
            <a:off x="9926859" y="4383346"/>
            <a:ext cx="897089" cy="476762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56A2F15-BC7E-4218-8392-9BC4727809D2}"/>
              </a:ext>
            </a:extLst>
          </p:cNvPr>
          <p:cNvSpPr/>
          <p:nvPr/>
        </p:nvSpPr>
        <p:spPr>
          <a:xfrm>
            <a:off x="2672312" y="2017097"/>
            <a:ext cx="1144223" cy="43902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月度問卷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197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7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6CB873-EEFF-4289-9273-6478895D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主畫面－填答幫手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348949-CEEC-4677-80FE-6971505F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B0A915C-5CCE-48AE-BCAE-929A20759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5" t="12116" r="60653" b="70748"/>
          <a:stretch/>
        </p:blipFill>
        <p:spPr>
          <a:xfrm>
            <a:off x="1153426" y="3638552"/>
            <a:ext cx="3498318" cy="88250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19955EF-3D55-493F-84A6-048CF88EA38E}"/>
              </a:ext>
            </a:extLst>
          </p:cNvPr>
          <p:cNvSpPr/>
          <p:nvPr/>
        </p:nvSpPr>
        <p:spPr>
          <a:xfrm>
            <a:off x="3157868" y="4166925"/>
            <a:ext cx="1754373" cy="4369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170" name="Picture 2" descr="C:\Users\scheng\Desktop\66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653" y="998875"/>
            <a:ext cx="4114800" cy="527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scheng\Desktop\22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795" y="998875"/>
            <a:ext cx="834658" cy="84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925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6CB873-EEFF-4289-9273-6478895D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主畫面－日記牆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348949-CEEC-4677-80FE-6971505F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42" name="Picture 2" descr="C:\Users\scheng\Desktop\7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081" y="2007667"/>
            <a:ext cx="6002337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3D00F94-5A05-4AC1-930D-A9DDC663573E}"/>
              </a:ext>
            </a:extLst>
          </p:cNvPr>
          <p:cNvSpPr/>
          <p:nvPr/>
        </p:nvSpPr>
        <p:spPr>
          <a:xfrm>
            <a:off x="8486329" y="2045009"/>
            <a:ext cx="897089" cy="476762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D00F94-5A05-4AC1-930D-A9DDC663573E}"/>
              </a:ext>
            </a:extLst>
          </p:cNvPr>
          <p:cNvSpPr/>
          <p:nvPr/>
        </p:nvSpPr>
        <p:spPr>
          <a:xfrm>
            <a:off x="8486327" y="2591030"/>
            <a:ext cx="897089" cy="4767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3D00F94-5A05-4AC1-930D-A9DDC663573E}"/>
              </a:ext>
            </a:extLst>
          </p:cNvPr>
          <p:cNvSpPr/>
          <p:nvPr/>
        </p:nvSpPr>
        <p:spPr>
          <a:xfrm>
            <a:off x="8486326" y="4302655"/>
            <a:ext cx="897089" cy="476762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762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scheng\Desktop\89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081" y="2007666"/>
            <a:ext cx="6002337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E6CB873-EEFF-4289-9273-6478895D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主畫面－日記牆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348949-CEEC-4677-80FE-6971505F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D00F94-5A05-4AC1-930D-A9DDC663573E}"/>
              </a:ext>
            </a:extLst>
          </p:cNvPr>
          <p:cNvSpPr/>
          <p:nvPr/>
        </p:nvSpPr>
        <p:spPr>
          <a:xfrm>
            <a:off x="8486329" y="2045009"/>
            <a:ext cx="897089" cy="476762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D00F94-5A05-4AC1-930D-A9DDC663573E}"/>
              </a:ext>
            </a:extLst>
          </p:cNvPr>
          <p:cNvSpPr/>
          <p:nvPr/>
        </p:nvSpPr>
        <p:spPr>
          <a:xfrm>
            <a:off x="8486327" y="2591030"/>
            <a:ext cx="897089" cy="4767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D00F94-5A05-4AC1-930D-A9DDC663573E}"/>
              </a:ext>
            </a:extLst>
          </p:cNvPr>
          <p:cNvSpPr/>
          <p:nvPr/>
        </p:nvSpPr>
        <p:spPr>
          <a:xfrm>
            <a:off x="8486325" y="4067882"/>
            <a:ext cx="897089" cy="476762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39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31BF3-811F-4664-94BA-466CC236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99" y="3136037"/>
            <a:ext cx="11727402" cy="1356360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THANK YOU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!</a:t>
            </a:r>
            <a:endParaRPr lang="zh-TW" altLang="en-US" dirty="0">
              <a:solidFill>
                <a:schemeClr val="bg1"/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D57674EB-AF65-4F85-9D97-A4FCEEEA55FB}"/>
              </a:ext>
            </a:extLst>
          </p:cNvPr>
          <p:cNvSpPr txBox="1">
            <a:spLocks/>
          </p:cNvSpPr>
          <p:nvPr/>
        </p:nvSpPr>
        <p:spPr>
          <a:xfrm>
            <a:off x="1158240" y="4669951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0"/>
              </a:spcBef>
            </a:pPr>
            <a:r>
              <a:rPr lang="en-US" altLang="zh-TW" sz="2800" dirty="0">
                <a:latin typeface="Arial Rounded MT Bold" panose="020F0704030504030204" pitchFamily="34" charset="0"/>
                <a:ea typeface="微軟正黑體" panose="020B0604030504040204" pitchFamily="34" charset="-120"/>
              </a:rPr>
              <a:t>2020 – 09 – 01</a:t>
            </a:r>
            <a:endParaRPr lang="zh-TW" altLang="en-US" sz="2800" dirty="0"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63F55EA-8AEE-4B91-9FD4-C6F8FEBE5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769" y="625414"/>
            <a:ext cx="1823991" cy="182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54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6CB873-EEFF-4289-9273-6478895D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Rounded MT Bold" panose="020F0704030504030204" pitchFamily="34" charset="0"/>
              </a:rPr>
              <a:t>Outline</a:t>
            </a:r>
            <a:endParaRPr lang="zh-TW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1285B0-2BE9-4032-9F2F-31721A94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TW" sz="2400" dirty="0">
                <a:latin typeface="Arial Rounded MT Bold" panose="020F0704030504030204" pitchFamily="34" charset="0"/>
                <a:ea typeface="微軟正黑體" panose="020B0604030504040204" pitchFamily="34" charset="-120"/>
              </a:rPr>
              <a:t>1 </a:t>
            </a:r>
            <a:r>
              <a:rPr lang="zh-TW" altLang="en-US" sz="2400" dirty="0">
                <a:latin typeface="Arial Rounded MT Bold" panose="020F0704030504030204" pitchFamily="34" charset="0"/>
                <a:ea typeface="微軟正黑體" panose="020B0604030504040204" pitchFamily="34" charset="-120"/>
              </a:rPr>
              <a:t> </a:t>
            </a:r>
            <a:r>
              <a:rPr lang="zh-TW" altLang="en-US" dirty="0"/>
              <a:t>登入系統 </a:t>
            </a:r>
            <a:r>
              <a:rPr lang="en-US" altLang="zh-TW" dirty="0"/>
              <a:t>vs </a:t>
            </a:r>
            <a:r>
              <a:rPr lang="zh-TW" altLang="en-US" dirty="0"/>
              <a:t>主畫面系統</a:t>
            </a:r>
            <a:endParaRPr lang="en-US" altLang="zh-TW" dirty="0"/>
          </a:p>
          <a:p>
            <a:pPr marL="45720" indent="0">
              <a:buNone/>
            </a:pPr>
            <a:endParaRPr lang="en-US" altLang="zh-TW" dirty="0"/>
          </a:p>
          <a:p>
            <a:pPr marL="45720" indent="0">
              <a:buNone/>
            </a:pPr>
            <a:endParaRPr lang="en-US" altLang="zh-TW" sz="2400" dirty="0"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  <a:p>
            <a:pPr marL="45720" indent="0">
              <a:buNone/>
            </a:pPr>
            <a:r>
              <a:rPr lang="en-US" altLang="zh-TW" sz="2400" dirty="0">
                <a:latin typeface="Arial Rounded MT Bold" panose="020F0704030504030204" pitchFamily="34" charset="0"/>
                <a:ea typeface="微軟正黑體" panose="020B0604030504040204" pitchFamily="34" charset="-120"/>
              </a:rPr>
              <a:t>2  </a:t>
            </a:r>
            <a:r>
              <a:rPr lang="zh-TW" altLang="en-US" sz="2400" dirty="0">
                <a:latin typeface="Arial Rounded MT Bold" panose="020F0704030504030204" pitchFamily="34" charset="0"/>
                <a:ea typeface="微軟正黑體" panose="020B0604030504040204" pitchFamily="34" charset="-120"/>
              </a:rPr>
              <a:t>功能實現</a:t>
            </a:r>
            <a:endParaRPr lang="en-US" altLang="zh-TW" sz="2400" dirty="0"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  <a:p>
            <a:pPr marL="45720" indent="0">
              <a:buNone/>
            </a:pPr>
            <a:r>
              <a:rPr lang="zh-TW" altLang="en-US" sz="2400" dirty="0">
                <a:latin typeface="Arial Rounded MT Bold" panose="020F0704030504030204" pitchFamily="34" charset="0"/>
                <a:ea typeface="微軟正黑體" panose="020B0604030504040204" pitchFamily="34" charset="-120"/>
              </a:rPr>
              <a:t>　－</a:t>
            </a:r>
            <a:r>
              <a:rPr lang="zh-TW" altLang="en-US" dirty="0"/>
              <a:t>資料庫設計</a:t>
            </a:r>
            <a:r>
              <a:rPr lang="en-US" altLang="zh-TW" sz="2400" dirty="0">
                <a:latin typeface="Arial Rounded MT Bold" panose="020F0704030504030204" pitchFamily="34" charset="0"/>
                <a:ea typeface="微軟正黑體" panose="020B0604030504040204" pitchFamily="34" charset="-120"/>
              </a:rPr>
              <a:t>                     </a:t>
            </a:r>
            <a:r>
              <a:rPr lang="zh-TW" altLang="en-US" dirty="0"/>
              <a:t>   </a:t>
            </a:r>
            <a:r>
              <a:rPr lang="zh-TW" altLang="en-US" sz="2400" dirty="0">
                <a:latin typeface="Arial Rounded MT Bold" panose="020F0704030504030204" pitchFamily="34" charset="0"/>
                <a:ea typeface="微軟正黑體" panose="020B0604030504040204" pitchFamily="34" charset="-120"/>
              </a:rPr>
              <a:t>－</a:t>
            </a:r>
            <a:r>
              <a:rPr lang="zh-TW" altLang="en-US" dirty="0"/>
              <a:t>程式開發</a:t>
            </a:r>
            <a:r>
              <a:rPr lang="zh-TW" altLang="en-US" sz="2400" dirty="0">
                <a:latin typeface="Arial Rounded MT Bold" panose="020F0704030504030204" pitchFamily="34" charset="0"/>
                <a:ea typeface="微軟正黑體" panose="020B0604030504040204" pitchFamily="34" charset="-120"/>
              </a:rPr>
              <a:t>　　　　   －資料文件</a:t>
            </a:r>
            <a:endParaRPr lang="en-US" altLang="zh-TW" sz="2400" dirty="0"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  <a:p>
            <a:pPr marL="45720" indent="0">
              <a:buNone/>
            </a:pPr>
            <a:endParaRPr lang="en-US" altLang="zh-TW" sz="2400" dirty="0"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  <a:p>
            <a:pPr marL="45720" indent="0">
              <a:buNone/>
            </a:pPr>
            <a:br>
              <a:rPr lang="en-US" altLang="zh-TW" sz="2400" dirty="0">
                <a:latin typeface="Arial Rounded MT Bold" panose="020F0704030504030204" pitchFamily="34" charset="0"/>
                <a:ea typeface="微軟正黑體" panose="020B0604030504040204" pitchFamily="34" charset="-120"/>
              </a:rPr>
            </a:br>
            <a:endParaRPr lang="zh-TW" altLang="en-US" sz="2400" dirty="0"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4034F4-2CE8-4D10-B721-78FBE401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BA7A7D7-B202-42E2-AB8D-437CAB92A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" t="10377" r="1383" b="77827"/>
          <a:stretch/>
        </p:blipFill>
        <p:spPr>
          <a:xfrm>
            <a:off x="1775247" y="2645726"/>
            <a:ext cx="8705295" cy="60794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AC3D275-E231-4638-98E8-2777EE589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247" y="4669317"/>
            <a:ext cx="2388790" cy="1213197"/>
          </a:xfrm>
          <a:prstGeom prst="rect">
            <a:avLst/>
          </a:prstGeom>
        </p:spPr>
      </p:pic>
      <p:pic>
        <p:nvPicPr>
          <p:cNvPr id="1027" name="Picture 3" descr="C:\Users\scheng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37" y="4660842"/>
            <a:ext cx="1245113" cy="117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「excel  圖表分析」的圖片搜尋結果">
            <a:extLst>
              <a:ext uri="{FF2B5EF4-FFF2-40B4-BE49-F238E27FC236}">
                <a16:creationId xmlns:a16="http://schemas.microsoft.com/office/drawing/2014/main" id="{B23640C4-2520-4D46-AA84-22CFFBEB4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4" r="2464" b="17980"/>
          <a:stretch/>
        </p:blipFill>
        <p:spPr bwMode="auto">
          <a:xfrm>
            <a:off x="8313318" y="4629298"/>
            <a:ext cx="2130281" cy="129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97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31BF3-811F-4664-94BA-466CC236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99" y="3136037"/>
            <a:ext cx="11727402" cy="1356360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登入系統</a:t>
            </a:r>
            <a:endParaRPr lang="zh-TW" altLang="en-US" dirty="0">
              <a:solidFill>
                <a:schemeClr val="bg1"/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199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6CB873-EEFF-4289-9273-6478895D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登入系統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348949-CEEC-4677-80FE-6971505F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09FC182-7729-46CD-9F64-67DB232A7A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65" t="23301" r="31117" b="15339"/>
          <a:stretch/>
        </p:blipFill>
        <p:spPr>
          <a:xfrm>
            <a:off x="1568319" y="2612510"/>
            <a:ext cx="2589010" cy="293458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050" name="Picture 2" descr="C:\Users\scheng\Desktop\2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158" y="3870924"/>
            <a:ext cx="5677792" cy="202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A5FF555-D65B-4B69-A757-14B7CE7B6D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456" t="22912" r="31189" b="15728"/>
          <a:stretch/>
        </p:blipFill>
        <p:spPr>
          <a:xfrm>
            <a:off x="6822583" y="1222757"/>
            <a:ext cx="2324942" cy="214819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3D00F94-5A05-4AC1-930D-A9DDC663573E}"/>
              </a:ext>
            </a:extLst>
          </p:cNvPr>
          <p:cNvSpPr/>
          <p:nvPr/>
        </p:nvSpPr>
        <p:spPr>
          <a:xfrm>
            <a:off x="8250435" y="1222757"/>
            <a:ext cx="897089" cy="4767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3D00F94-5A05-4AC1-930D-A9DDC663573E}"/>
              </a:ext>
            </a:extLst>
          </p:cNvPr>
          <p:cNvSpPr/>
          <p:nvPr/>
        </p:nvSpPr>
        <p:spPr>
          <a:xfrm>
            <a:off x="3260240" y="2612510"/>
            <a:ext cx="897089" cy="476762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611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6AD9DB5-6FF2-4C15-8BC3-1C12ABF4BE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93" t="18454" r="31845" b="10550"/>
          <a:stretch/>
        </p:blipFill>
        <p:spPr>
          <a:xfrm>
            <a:off x="1573619" y="2612510"/>
            <a:ext cx="2583710" cy="293458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E6CB873-EEFF-4289-9273-6478895D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登入系統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348949-CEEC-4677-80FE-6971505F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 descr="C:\Users\scheng\Desktop\2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158" y="1606095"/>
            <a:ext cx="5677792" cy="202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B3D00F94-5A05-4AC1-930D-A9DDC663573E}"/>
              </a:ext>
            </a:extLst>
          </p:cNvPr>
          <p:cNvSpPr/>
          <p:nvPr/>
        </p:nvSpPr>
        <p:spPr>
          <a:xfrm>
            <a:off x="3260240" y="2612510"/>
            <a:ext cx="897089" cy="476762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 descr="C:\Users\scheng\Desktop\3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158" y="4054113"/>
            <a:ext cx="5677792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3D00F94-5A05-4AC1-930D-A9DDC663573E}"/>
              </a:ext>
            </a:extLst>
          </p:cNvPr>
          <p:cNvSpPr/>
          <p:nvPr/>
        </p:nvSpPr>
        <p:spPr>
          <a:xfrm>
            <a:off x="3260239" y="3145762"/>
            <a:ext cx="897089" cy="476762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951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31BF3-811F-4664-94BA-466CC236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99" y="3136037"/>
            <a:ext cx="11727402" cy="1356360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主畫面系統</a:t>
            </a:r>
            <a:endParaRPr lang="zh-TW" altLang="en-US" dirty="0">
              <a:solidFill>
                <a:schemeClr val="bg1"/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837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4BA7A7D7-B202-42E2-AB8D-437CAB92A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59" t="25937" r="33475" b="11864"/>
          <a:stretch/>
        </p:blipFill>
        <p:spPr>
          <a:xfrm>
            <a:off x="1573620" y="2612510"/>
            <a:ext cx="2583710" cy="293458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E6CB873-EEFF-4289-9273-6478895D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主畫面－關於我們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348949-CEEC-4677-80FE-6971505F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099" name="Picture 3" descr="C:\Users\scheng\Desktop\44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536" y="1265850"/>
            <a:ext cx="4251035" cy="488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scheng\Desktop\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497" y="1265850"/>
            <a:ext cx="808074" cy="80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19955EF-3D55-493F-84A6-048CF88EA38E}"/>
              </a:ext>
            </a:extLst>
          </p:cNvPr>
          <p:cNvSpPr/>
          <p:nvPr/>
        </p:nvSpPr>
        <p:spPr>
          <a:xfrm>
            <a:off x="1722268" y="3215162"/>
            <a:ext cx="2360634" cy="7082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59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4BA7A7D7-B202-42E2-AB8D-437CAB92A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59" t="25937" r="33475" b="11864"/>
          <a:stretch/>
        </p:blipFill>
        <p:spPr>
          <a:xfrm>
            <a:off x="1573620" y="2633776"/>
            <a:ext cx="2583710" cy="293458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E6CB873-EEFF-4289-9273-6478895D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主畫面－關於我們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348949-CEEC-4677-80FE-6971505F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9955EF-3D55-493F-84A6-048CF88EA38E}"/>
              </a:ext>
            </a:extLst>
          </p:cNvPr>
          <p:cNvSpPr/>
          <p:nvPr/>
        </p:nvSpPr>
        <p:spPr>
          <a:xfrm>
            <a:off x="1722268" y="3970105"/>
            <a:ext cx="2360634" cy="7082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2" name="Picture 2" descr="C:\Users\scheng\Desktop\55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738" y="1185650"/>
            <a:ext cx="3850629" cy="50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scheng\Desktop\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367" y="1185651"/>
            <a:ext cx="777000" cy="91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09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4BA7A7D7-B202-42E2-AB8D-437CAB92A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59" t="25937" r="33475" b="11864"/>
          <a:stretch/>
        </p:blipFill>
        <p:spPr>
          <a:xfrm>
            <a:off x="1573620" y="2633776"/>
            <a:ext cx="2583710" cy="293458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E6CB873-EEFF-4289-9273-6478895D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主畫面－關於我們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348949-CEEC-4677-80FE-6971505F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9955EF-3D55-493F-84A6-048CF88EA38E}"/>
              </a:ext>
            </a:extLst>
          </p:cNvPr>
          <p:cNvSpPr/>
          <p:nvPr/>
        </p:nvSpPr>
        <p:spPr>
          <a:xfrm>
            <a:off x="1722268" y="3970105"/>
            <a:ext cx="2360634" cy="7082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Picture 2" descr="C:\Users\scheng\Desktop\2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158" y="3310700"/>
            <a:ext cx="5677792" cy="202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3D00F94-5A05-4AC1-930D-A9DDC663573E}"/>
              </a:ext>
            </a:extLst>
          </p:cNvPr>
          <p:cNvSpPr/>
          <p:nvPr/>
        </p:nvSpPr>
        <p:spPr>
          <a:xfrm>
            <a:off x="3260240" y="2633776"/>
            <a:ext cx="897089" cy="4767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833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1018</TotalTime>
  <Words>192</Words>
  <Application>Microsoft Office PowerPoint</Application>
  <PresentationFormat>寬螢幕</PresentationFormat>
  <Paragraphs>78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微軟正黑體</vt:lpstr>
      <vt:lpstr>Arial Rounded MT Bold</vt:lpstr>
      <vt:lpstr>Calibri</vt:lpstr>
      <vt:lpstr>Corbel</vt:lpstr>
      <vt:lpstr>基礎</vt:lpstr>
      <vt:lpstr>高中生點日記－開發進度</vt:lpstr>
      <vt:lpstr>Outline</vt:lpstr>
      <vt:lpstr>登入系統</vt:lpstr>
      <vt:lpstr>登入系統</vt:lpstr>
      <vt:lpstr>登入系統</vt:lpstr>
      <vt:lpstr>主畫面系統</vt:lpstr>
      <vt:lpstr>主畫面－關於我們</vt:lpstr>
      <vt:lpstr>主畫面－關於我們</vt:lpstr>
      <vt:lpstr>主畫面－關於我們</vt:lpstr>
      <vt:lpstr>主畫面－關於我們</vt:lpstr>
      <vt:lpstr>主畫面－帳號管理</vt:lpstr>
      <vt:lpstr>主畫面－帳號管理</vt:lpstr>
      <vt:lpstr>主畫面－任務專區</vt:lpstr>
      <vt:lpstr>主畫面－任務專區</vt:lpstr>
      <vt:lpstr>主畫面－填答幫手</vt:lpstr>
      <vt:lpstr>主畫面－日記牆</vt:lpstr>
      <vt:lpstr>主畫面－日記牆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70</cp:revision>
  <dcterms:created xsi:type="dcterms:W3CDTF">2020-03-09T09:36:59Z</dcterms:created>
  <dcterms:modified xsi:type="dcterms:W3CDTF">2021-09-22T08:57:59Z</dcterms:modified>
</cp:coreProperties>
</file>