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6"/>
  </p:notesMasterIdLst>
  <p:handoutMasterIdLst>
    <p:handoutMasterId r:id="rId7"/>
  </p:handoutMasterIdLst>
  <p:sldIdLst>
    <p:sldId id="271" r:id="rId2"/>
    <p:sldId id="310" r:id="rId3"/>
    <p:sldId id="311" r:id="rId4"/>
    <p:sldId id="31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966"/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1104" y="-27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6C039A3-F688-451E-999C-25B1C2203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25FEDA-0536-4D09-BDF0-80F36E3CE1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0D2EC-A96F-4245-8A8B-62FB2628FD0E}" type="datetimeFigureOut">
              <a:rPr lang="zh-TW" altLang="en-US" smtClean="0"/>
              <a:t>2021-07-16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B202C9-92CA-44CC-B8DD-C27AAA97C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9F4375-966F-4DED-9267-2F40CF812A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DFF9-15EE-4605-9538-83C6458DD9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6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4230-6950-4651-87AF-DA9091757B2C}" type="datetimeFigureOut">
              <a:rPr lang="zh-TW" altLang="en-US" smtClean="0"/>
              <a:t>2021-07-16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DDC2-66B8-4871-B37E-F717B5EC0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0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" indent="0">
              <a:buNone/>
              <a:defRPr sz="2400"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9CF-B452-4697-B412-1FB117140394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F67075-1A7C-42E8-B9C0-FD303942B987}" type="datetime1">
              <a:rPr lang="en-US" altLang="zh-TW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4991" y="622270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  <a:latin typeface="Arial Rounded MT Bold" panose="020F07040305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386" y="3234018"/>
            <a:ext cx="4840941" cy="1770529"/>
          </a:xfrm>
          <a:blipFill dpi="0" rotWithShape="0">
            <a:blip r:embed="rId2"/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幼兒</a:t>
            </a:r>
            <a:r>
              <a:rPr lang="zh-TW" altLang="en-US" sz="24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點日記管理系統 使用教程</a:t>
            </a:r>
            <a:br>
              <a:rPr lang="en-US" altLang="zh-TW" sz="28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</a:br>
            <a:br>
              <a:rPr lang="en-US" altLang="zh-TW" sz="28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</a:br>
            <a:r>
              <a:rPr lang="en-US" altLang="zh-TW" sz="30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#2</a:t>
            </a:r>
            <a:r>
              <a:rPr lang="zh-TW" altLang="en-US" sz="300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sz="3000" b="1">
                <a:solidFill>
                  <a:schemeClr val="bg1"/>
                </a:solidFill>
              </a:rPr>
              <a:t>介面流程與操作權限</a:t>
            </a:r>
            <a:endParaRPr lang="zh-TW" altLang="en-US" sz="3000" b="1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074AF99-F228-4063-AB4E-3C8811ECF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25" y="1660299"/>
            <a:ext cx="1388552" cy="9941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EA12DD7-5CE1-4905-A615-7A3002722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500" y="1583413"/>
            <a:ext cx="1157228" cy="1147904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C467D14C-DF8A-4AF6-BB3E-234236E47504}"/>
              </a:ext>
            </a:extLst>
          </p:cNvPr>
          <p:cNvSpPr txBox="1">
            <a:spLocks/>
          </p:cNvSpPr>
          <p:nvPr/>
        </p:nvSpPr>
        <p:spPr>
          <a:xfrm>
            <a:off x="4774601" y="1901540"/>
            <a:ext cx="2714513" cy="511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3600" dirty="0">
                <a:solidFill>
                  <a:srgbClr val="00206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x</a:t>
            </a:r>
            <a:endParaRPr lang="zh-TW" altLang="en-US" sz="3600" dirty="0">
              <a:solidFill>
                <a:srgbClr val="002060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675C538-4798-4324-8B63-69A91E1451D5}"/>
              </a:ext>
            </a:extLst>
          </p:cNvPr>
          <p:cNvSpPr txBox="1">
            <a:spLocks/>
          </p:cNvSpPr>
          <p:nvPr/>
        </p:nvSpPr>
        <p:spPr>
          <a:xfrm>
            <a:off x="9028590" y="254041"/>
            <a:ext cx="2982897" cy="32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1400" dirty="0">
                <a:solidFill>
                  <a:srgbClr val="002060"/>
                </a:solidFill>
              </a:rPr>
              <a:t>陳怡霖  </a:t>
            </a:r>
            <a:r>
              <a:rPr lang="en-US" altLang="zh-TW" sz="1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lynn915@stat.sinica.edu.tw</a:t>
            </a:r>
            <a:endParaRPr lang="zh-TW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標題 1">
            <a:extLst>
              <a:ext uri="{FF2B5EF4-FFF2-40B4-BE49-F238E27FC236}">
                <a16:creationId xmlns:a16="http://schemas.microsoft.com/office/drawing/2014/main" id="{2C06A758-8528-49BD-AFA1-65BAF067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99" y="467105"/>
            <a:ext cx="10813002" cy="714124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7030A0"/>
                </a:solidFill>
              </a:rPr>
              <a:t>專案狀態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A85BA6-9336-41A3-9A12-9098CFD27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t="32492" r="80413" b="61295"/>
          <a:stretch/>
        </p:blipFill>
        <p:spPr>
          <a:xfrm>
            <a:off x="1397712" y="1429309"/>
            <a:ext cx="1034769" cy="5775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B33CD8D-2701-43E4-BC15-EE00F6F28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23" t="31845" r="21737" b="55185"/>
          <a:stretch/>
        </p:blipFill>
        <p:spPr>
          <a:xfrm>
            <a:off x="1104152" y="2254936"/>
            <a:ext cx="9859770" cy="121845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7349F20-24F9-457F-B05C-AA3426AE6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3" t="46398" r="21790" b="45191"/>
          <a:stretch/>
        </p:blipFill>
        <p:spPr>
          <a:xfrm>
            <a:off x="1296140" y="3577701"/>
            <a:ext cx="9658905" cy="79011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023D9FB-FC9B-47FB-97CC-3D255824B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3" t="56132" r="21791" b="35362"/>
          <a:stretch/>
        </p:blipFill>
        <p:spPr>
          <a:xfrm>
            <a:off x="1242874" y="4492100"/>
            <a:ext cx="9712171" cy="79899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C48331E-378A-4B84-8200-9851AAD29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1" t="64502" r="24289" b="27896"/>
          <a:stretch/>
        </p:blipFill>
        <p:spPr>
          <a:xfrm>
            <a:off x="1397712" y="5367090"/>
            <a:ext cx="9140082" cy="714124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3CF8C707-31DF-4EEA-BCBC-7C860D7EC3E4}"/>
              </a:ext>
            </a:extLst>
          </p:cNvPr>
          <p:cNvSpPr/>
          <p:nvPr/>
        </p:nvSpPr>
        <p:spPr>
          <a:xfrm rot="10800000">
            <a:off x="2583401" y="3156006"/>
            <a:ext cx="204186" cy="2672188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28762DFC-6361-4F18-886C-ADFF13AFD06B}"/>
              </a:ext>
            </a:extLst>
          </p:cNvPr>
          <p:cNvSpPr txBox="1">
            <a:spLocks/>
          </p:cNvSpPr>
          <p:nvPr/>
        </p:nvSpPr>
        <p:spPr>
          <a:xfrm>
            <a:off x="1328236" y="4160276"/>
            <a:ext cx="2714513" cy="511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4200" dirty="0">
                <a:solidFill>
                  <a:srgbClr val="FF000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x</a:t>
            </a:r>
            <a:endParaRPr lang="zh-TW" altLang="en-US" sz="4200" dirty="0">
              <a:solidFill>
                <a:srgbClr val="FF0000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AC10B42-4068-45E5-AF71-0C3974AB43CB}"/>
              </a:ext>
            </a:extLst>
          </p:cNvPr>
          <p:cNvSpPr/>
          <p:nvPr/>
        </p:nvSpPr>
        <p:spPr>
          <a:xfrm>
            <a:off x="1397712" y="1429309"/>
            <a:ext cx="1034769" cy="5775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09CB71E-E127-4B6E-910E-2558D59EF1F6}"/>
              </a:ext>
            </a:extLst>
          </p:cNvPr>
          <p:cNvSpPr/>
          <p:nvPr/>
        </p:nvSpPr>
        <p:spPr>
          <a:xfrm>
            <a:off x="1397711" y="5442011"/>
            <a:ext cx="1034769" cy="5775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8E8C22F-EFB1-4097-858F-CD0673BDB8C7}"/>
              </a:ext>
            </a:extLst>
          </p:cNvPr>
          <p:cNvSpPr/>
          <p:nvPr/>
        </p:nvSpPr>
        <p:spPr>
          <a:xfrm>
            <a:off x="3858305" y="4416100"/>
            <a:ext cx="1034769" cy="5775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標題 1">
            <a:extLst>
              <a:ext uri="{FF2B5EF4-FFF2-40B4-BE49-F238E27FC236}">
                <a16:creationId xmlns:a16="http://schemas.microsoft.com/office/drawing/2014/main" id="{2C06A758-8528-49BD-AFA1-65BAF067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99" y="467105"/>
            <a:ext cx="10813002" cy="714124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7030A0"/>
                </a:solidFill>
              </a:rPr>
              <a:t>權限分配</a:t>
            </a:r>
          </a:p>
        </p:txBody>
      </p:sp>
      <p:pic>
        <p:nvPicPr>
          <p:cNvPr id="1026" name="Picture 2" descr="能容易地修改或编辑Vector Illustration Icon的秘书向量例证- 插画包括有私有, 管理员: 140949626">
            <a:extLst>
              <a:ext uri="{FF2B5EF4-FFF2-40B4-BE49-F238E27FC236}">
                <a16:creationId xmlns:a16="http://schemas.microsoft.com/office/drawing/2014/main" id="{52CD882B-203B-4A91-9267-CB8E8A5DB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" b="6053"/>
          <a:stretch/>
        </p:blipFill>
        <p:spPr bwMode="auto">
          <a:xfrm>
            <a:off x="5205659" y="1941806"/>
            <a:ext cx="1780682" cy="18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裝修怕糾紛?裝修寶-裝潢保障,履約保管,修繕貸款|信義居家">
            <a:extLst>
              <a:ext uri="{FF2B5EF4-FFF2-40B4-BE49-F238E27FC236}">
                <a16:creationId xmlns:a16="http://schemas.microsoft.com/office/drawing/2014/main" id="{A63F8913-154E-4EFC-BF4B-FF43FCB0A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91" y="189709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B0768E4E-D09B-41B3-8293-1D11FA42A0AD}"/>
              </a:ext>
            </a:extLst>
          </p:cNvPr>
          <p:cNvSpPr txBox="1">
            <a:spLocks/>
          </p:cNvSpPr>
          <p:nvPr/>
        </p:nvSpPr>
        <p:spPr>
          <a:xfrm>
            <a:off x="1245012" y="4160663"/>
            <a:ext cx="2596556" cy="71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2000" dirty="0">
                <a:solidFill>
                  <a:srgbClr val="7030A0"/>
                </a:solidFill>
              </a:rPr>
              <a:t>管理員</a:t>
            </a:r>
            <a:endParaRPr lang="en-US" altLang="zh-TW" sz="2000" dirty="0">
              <a:solidFill>
                <a:srgbClr val="7030A0"/>
              </a:solidFill>
            </a:endParaRPr>
          </a:p>
        </p:txBody>
      </p:sp>
      <p:pic>
        <p:nvPicPr>
          <p:cNvPr id="16" name="Picture 2" descr="能容易地修改或编辑Vector Illustration Icon的秘书向量例证- 插画包括有私有, 管理员: 140949626">
            <a:extLst>
              <a:ext uri="{FF2B5EF4-FFF2-40B4-BE49-F238E27FC236}">
                <a16:creationId xmlns:a16="http://schemas.microsoft.com/office/drawing/2014/main" id="{72693E03-4CFB-4BA8-83AF-A97FE4757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" b="6053"/>
          <a:stretch/>
        </p:blipFill>
        <p:spPr bwMode="auto">
          <a:xfrm>
            <a:off x="8696209" y="1941806"/>
            <a:ext cx="1780682" cy="18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標題 1">
            <a:extLst>
              <a:ext uri="{FF2B5EF4-FFF2-40B4-BE49-F238E27FC236}">
                <a16:creationId xmlns:a16="http://schemas.microsoft.com/office/drawing/2014/main" id="{DFD4A42D-3F7E-4D11-AFE7-A7A74BB538CF}"/>
              </a:ext>
            </a:extLst>
          </p:cNvPr>
          <p:cNvSpPr txBox="1">
            <a:spLocks/>
          </p:cNvSpPr>
          <p:nvPr/>
        </p:nvSpPr>
        <p:spPr>
          <a:xfrm>
            <a:off x="1245012" y="5017980"/>
            <a:ext cx="2596556" cy="714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2000" dirty="0" err="1">
                <a:solidFill>
                  <a:schemeClr val="bg1"/>
                </a:solidFill>
              </a:rPr>
              <a:t>admin@localhost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6485464D-3AA5-4EDC-8EBD-D7FF6865D887}"/>
              </a:ext>
            </a:extLst>
          </p:cNvPr>
          <p:cNvSpPr txBox="1">
            <a:spLocks/>
          </p:cNvSpPr>
          <p:nvPr/>
        </p:nvSpPr>
        <p:spPr>
          <a:xfrm>
            <a:off x="4797722" y="4160663"/>
            <a:ext cx="2596556" cy="71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2000" dirty="0">
                <a:solidFill>
                  <a:schemeClr val="accent3"/>
                </a:solidFill>
              </a:rPr>
              <a:t>A </a:t>
            </a:r>
            <a:r>
              <a:rPr lang="zh-TW" altLang="en-US" sz="2000" dirty="0">
                <a:solidFill>
                  <a:schemeClr val="accent3"/>
                </a:solidFill>
              </a:rPr>
              <a:t>教授</a:t>
            </a:r>
            <a:endParaRPr lang="en-US" altLang="zh-TW" sz="2000" dirty="0">
              <a:solidFill>
                <a:schemeClr val="accent3"/>
              </a:solidFill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D77CDCD7-4F09-4DC3-97B3-5070B3BEECED}"/>
              </a:ext>
            </a:extLst>
          </p:cNvPr>
          <p:cNvSpPr txBox="1">
            <a:spLocks/>
          </p:cNvSpPr>
          <p:nvPr/>
        </p:nvSpPr>
        <p:spPr>
          <a:xfrm>
            <a:off x="4797722" y="5017980"/>
            <a:ext cx="2596556" cy="71412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2000" dirty="0" err="1">
                <a:solidFill>
                  <a:schemeClr val="bg1"/>
                </a:solidFill>
              </a:rPr>
              <a:t>profA@localhost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8A4D929F-7814-46C6-8ECE-8962375757C6}"/>
              </a:ext>
            </a:extLst>
          </p:cNvPr>
          <p:cNvSpPr txBox="1">
            <a:spLocks/>
          </p:cNvSpPr>
          <p:nvPr/>
        </p:nvSpPr>
        <p:spPr>
          <a:xfrm>
            <a:off x="8350432" y="4160663"/>
            <a:ext cx="2596556" cy="71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2000" dirty="0">
                <a:solidFill>
                  <a:schemeClr val="accent3"/>
                </a:solidFill>
              </a:rPr>
              <a:t>B</a:t>
            </a:r>
            <a:r>
              <a:rPr lang="zh-TW" altLang="en-US" sz="2000" dirty="0">
                <a:solidFill>
                  <a:schemeClr val="accent3"/>
                </a:solidFill>
              </a:rPr>
              <a:t> 教授</a:t>
            </a:r>
            <a:endParaRPr lang="en-US" altLang="zh-TW" sz="2000" dirty="0">
              <a:solidFill>
                <a:schemeClr val="accent3"/>
              </a:solidFill>
            </a:endParaRP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B2C7D434-A10C-4684-ADBA-454EEB7DD76C}"/>
              </a:ext>
            </a:extLst>
          </p:cNvPr>
          <p:cNvSpPr txBox="1">
            <a:spLocks/>
          </p:cNvSpPr>
          <p:nvPr/>
        </p:nvSpPr>
        <p:spPr>
          <a:xfrm>
            <a:off x="8350432" y="5017980"/>
            <a:ext cx="2596556" cy="71412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2000" dirty="0" err="1">
                <a:solidFill>
                  <a:schemeClr val="bg1"/>
                </a:solidFill>
              </a:rPr>
              <a:t>profB@localhost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E0D8E105-E4C0-44AD-A93D-3362FE00927B}"/>
              </a:ext>
            </a:extLst>
          </p:cNvPr>
          <p:cNvSpPr txBox="1">
            <a:spLocks/>
          </p:cNvSpPr>
          <p:nvPr/>
        </p:nvSpPr>
        <p:spPr>
          <a:xfrm>
            <a:off x="10556416" y="464014"/>
            <a:ext cx="1137613" cy="525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78179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標題 1">
            <a:extLst>
              <a:ext uri="{FF2B5EF4-FFF2-40B4-BE49-F238E27FC236}">
                <a16:creationId xmlns:a16="http://schemas.microsoft.com/office/drawing/2014/main" id="{18D8DA17-17CA-4BD7-8113-DC037D8AA05A}"/>
              </a:ext>
            </a:extLst>
          </p:cNvPr>
          <p:cNvSpPr txBox="1">
            <a:spLocks/>
          </p:cNvSpPr>
          <p:nvPr/>
        </p:nvSpPr>
        <p:spPr>
          <a:xfrm>
            <a:off x="6020729" y="3376385"/>
            <a:ext cx="1433329" cy="10769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94A1F2D9-9049-48BC-85E6-DBF8AE307676}"/>
              </a:ext>
            </a:extLst>
          </p:cNvPr>
          <p:cNvSpPr txBox="1">
            <a:spLocks/>
          </p:cNvSpPr>
          <p:nvPr/>
        </p:nvSpPr>
        <p:spPr>
          <a:xfrm>
            <a:off x="4107841" y="4878664"/>
            <a:ext cx="1433329" cy="10769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5" name="標題 1">
            <a:extLst>
              <a:ext uri="{FF2B5EF4-FFF2-40B4-BE49-F238E27FC236}">
                <a16:creationId xmlns:a16="http://schemas.microsoft.com/office/drawing/2014/main" id="{72265CE7-E334-4D4A-85BF-90B37C96CBA7}"/>
              </a:ext>
            </a:extLst>
          </p:cNvPr>
          <p:cNvSpPr txBox="1">
            <a:spLocks/>
          </p:cNvSpPr>
          <p:nvPr/>
        </p:nvSpPr>
        <p:spPr>
          <a:xfrm>
            <a:off x="2214300" y="4870049"/>
            <a:ext cx="1433329" cy="10769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36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x</a:t>
            </a: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2C06A758-8528-49BD-AFA1-65BAF067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99" y="467105"/>
            <a:ext cx="10813002" cy="714124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7030A0"/>
                </a:solidFill>
              </a:rPr>
              <a:t>操作權限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pic>
        <p:nvPicPr>
          <p:cNvPr id="1026" name="Picture 2" descr="能容易地修改或编辑Vector Illustration Icon的秘书向量例证- 插画包括有私有, 管理员: 140949626">
            <a:extLst>
              <a:ext uri="{FF2B5EF4-FFF2-40B4-BE49-F238E27FC236}">
                <a16:creationId xmlns:a16="http://schemas.microsoft.com/office/drawing/2014/main" id="{52CD882B-203B-4A91-9267-CB8E8A5DB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" b="6053"/>
          <a:stretch/>
        </p:blipFill>
        <p:spPr bwMode="auto">
          <a:xfrm>
            <a:off x="906620" y="4969807"/>
            <a:ext cx="835970" cy="87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裝修怕糾紛?裝修寶-裝潢保障,履約保管,修繕貸款|信義居家">
            <a:extLst>
              <a:ext uri="{FF2B5EF4-FFF2-40B4-BE49-F238E27FC236}">
                <a16:creationId xmlns:a16="http://schemas.microsoft.com/office/drawing/2014/main" id="{A63F8913-154E-4EFC-BF4B-FF43FCB0A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97" y="1065166"/>
            <a:ext cx="718877" cy="7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94DBFD-3473-437F-ADEC-676DE76E6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25" t="32492" r="80413" b="61295"/>
          <a:stretch/>
        </p:blipFill>
        <p:spPr>
          <a:xfrm>
            <a:off x="3866374" y="1177007"/>
            <a:ext cx="945941" cy="52796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A610C50-3E07-42FC-9B85-C9E4A963DE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18" t="47815" r="73470" b="47522"/>
          <a:stretch/>
        </p:blipFill>
        <p:spPr>
          <a:xfrm>
            <a:off x="4275021" y="2492593"/>
            <a:ext cx="1098971" cy="5681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DEF6CD1-2172-4681-81A0-00E64228BD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464" t="66478" r="52180" b="28599"/>
          <a:stretch/>
        </p:blipFill>
        <p:spPr>
          <a:xfrm>
            <a:off x="6140629" y="2492592"/>
            <a:ext cx="1098972" cy="5681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8EC30F-090B-440C-9D3C-4A5DB2AF46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394" t="46934" r="73096" b="48136"/>
          <a:stretch/>
        </p:blipFill>
        <p:spPr>
          <a:xfrm>
            <a:off x="8031425" y="2492592"/>
            <a:ext cx="1098972" cy="568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313A07-7A44-4426-810A-84C40A39BF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930" t="55394" r="73837" b="40071"/>
          <a:stretch/>
        </p:blipFill>
        <p:spPr>
          <a:xfrm>
            <a:off x="9969505" y="2492591"/>
            <a:ext cx="905523" cy="56817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155605A-4313-4FF3-B6A2-D6C07129C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40" t="39036" r="28367" b="55955"/>
          <a:stretch/>
        </p:blipFill>
        <p:spPr>
          <a:xfrm>
            <a:off x="2734330" y="5214445"/>
            <a:ext cx="416141" cy="4054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F49CC15-1E04-43F1-BDCE-DFE418FB59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666" t="48352" r="23745" b="48074"/>
          <a:stretch/>
        </p:blipFill>
        <p:spPr>
          <a:xfrm>
            <a:off x="4167659" y="5522859"/>
            <a:ext cx="432355" cy="335694"/>
          </a:xfrm>
          <a:prstGeom prst="rect">
            <a:avLst/>
          </a:prstGeom>
        </p:spPr>
      </p:pic>
      <p:pic>
        <p:nvPicPr>
          <p:cNvPr id="28" name="Picture 2" descr="能容易地修改或编辑Vector Illustration Icon的秘书向量例证- 插画包括有私有, 管理员: 140949626">
            <a:extLst>
              <a:ext uri="{FF2B5EF4-FFF2-40B4-BE49-F238E27FC236}">
                <a16:creationId xmlns:a16="http://schemas.microsoft.com/office/drawing/2014/main" id="{3CFA634F-63AA-4C3A-B29F-0F0D2C7D8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" b="6053"/>
          <a:stretch/>
        </p:blipFill>
        <p:spPr bwMode="auto">
          <a:xfrm>
            <a:off x="6559232" y="865919"/>
            <a:ext cx="680369" cy="71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裝修怕糾紛?裝修寶-裝潢保障,履約保管,修繕貸款|信義居家">
            <a:extLst>
              <a:ext uri="{FF2B5EF4-FFF2-40B4-BE49-F238E27FC236}">
                <a16:creationId xmlns:a16="http://schemas.microsoft.com/office/drawing/2014/main" id="{9B68D12C-0705-4E9C-B45D-2FADB781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79" y="3573809"/>
            <a:ext cx="804147" cy="8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id="{C4009BBC-013D-4D58-81EA-C3B18FDEB4F2}"/>
              </a:ext>
            </a:extLst>
          </p:cNvPr>
          <p:cNvSpPr txBox="1">
            <a:spLocks/>
          </p:cNvSpPr>
          <p:nvPr/>
        </p:nvSpPr>
        <p:spPr>
          <a:xfrm>
            <a:off x="2214301" y="3430135"/>
            <a:ext cx="1433329" cy="107696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36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x</a:t>
            </a: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4F640344-39CC-421D-9C25-0FA0816FF5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971" t="47745" r="26566" b="47333"/>
          <a:stretch/>
        </p:blipFill>
        <p:spPr>
          <a:xfrm>
            <a:off x="4167659" y="4985789"/>
            <a:ext cx="1298676" cy="405400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:a16="http://schemas.microsoft.com/office/drawing/2014/main" id="{59639BDF-2150-4292-9FBC-8B53F16D81EF}"/>
              </a:ext>
            </a:extLst>
          </p:cNvPr>
          <p:cNvSpPr txBox="1">
            <a:spLocks/>
          </p:cNvSpPr>
          <p:nvPr/>
        </p:nvSpPr>
        <p:spPr>
          <a:xfrm>
            <a:off x="4552997" y="5488006"/>
            <a:ext cx="1035190" cy="4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zh-TW" altLang="en-US" sz="1600" b="1" dirty="0">
                <a:solidFill>
                  <a:srgbClr val="7030A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確認上線</a:t>
            </a:r>
          </a:p>
        </p:txBody>
      </p:sp>
      <p:sp>
        <p:nvSpPr>
          <p:cNvPr id="36" name="標題 1">
            <a:extLst>
              <a:ext uri="{FF2B5EF4-FFF2-40B4-BE49-F238E27FC236}">
                <a16:creationId xmlns:a16="http://schemas.microsoft.com/office/drawing/2014/main" id="{AB2798E8-88ED-49B6-954D-A12C766CC365}"/>
              </a:ext>
            </a:extLst>
          </p:cNvPr>
          <p:cNvSpPr txBox="1">
            <a:spLocks/>
          </p:cNvSpPr>
          <p:nvPr/>
        </p:nvSpPr>
        <p:spPr>
          <a:xfrm>
            <a:off x="4107841" y="3430135"/>
            <a:ext cx="1433329" cy="107696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36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x</a:t>
            </a: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9" name="標題 1">
            <a:extLst>
              <a:ext uri="{FF2B5EF4-FFF2-40B4-BE49-F238E27FC236}">
                <a16:creationId xmlns:a16="http://schemas.microsoft.com/office/drawing/2014/main" id="{44A42F1F-F707-42D7-8552-95685280E2F2}"/>
              </a:ext>
            </a:extLst>
          </p:cNvPr>
          <p:cNvSpPr txBox="1">
            <a:spLocks/>
          </p:cNvSpPr>
          <p:nvPr/>
        </p:nvSpPr>
        <p:spPr>
          <a:xfrm>
            <a:off x="6001381" y="4870049"/>
            <a:ext cx="1433329" cy="107696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36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x</a:t>
            </a: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7DB01A6C-0C0D-4709-AB5B-2B010F5106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666" t="48352" r="23745" b="48074"/>
          <a:stretch/>
        </p:blipFill>
        <p:spPr>
          <a:xfrm>
            <a:off x="6061080" y="3561554"/>
            <a:ext cx="432355" cy="335694"/>
          </a:xfrm>
          <a:prstGeom prst="rect">
            <a:avLst/>
          </a:prstGeom>
        </p:spPr>
      </p:pic>
      <p:sp>
        <p:nvSpPr>
          <p:cNvPr id="41" name="標題 1">
            <a:extLst>
              <a:ext uri="{FF2B5EF4-FFF2-40B4-BE49-F238E27FC236}">
                <a16:creationId xmlns:a16="http://schemas.microsoft.com/office/drawing/2014/main" id="{CF74AFEA-0B59-4C27-87FB-5E2D9BEBD40B}"/>
              </a:ext>
            </a:extLst>
          </p:cNvPr>
          <p:cNvSpPr txBox="1">
            <a:spLocks/>
          </p:cNvSpPr>
          <p:nvPr/>
        </p:nvSpPr>
        <p:spPr>
          <a:xfrm>
            <a:off x="6429743" y="3538917"/>
            <a:ext cx="1035190" cy="4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zh-TW" altLang="en-US" sz="1600" b="1" dirty="0">
                <a:solidFill>
                  <a:srgbClr val="7030A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上傳清單</a:t>
            </a:r>
          </a:p>
        </p:txBody>
      </p:sp>
      <p:sp>
        <p:nvSpPr>
          <p:cNvPr id="42" name="標題 1">
            <a:extLst>
              <a:ext uri="{FF2B5EF4-FFF2-40B4-BE49-F238E27FC236}">
                <a16:creationId xmlns:a16="http://schemas.microsoft.com/office/drawing/2014/main" id="{52D9CD8B-4071-4FDC-A511-D3332A2727DC}"/>
              </a:ext>
            </a:extLst>
          </p:cNvPr>
          <p:cNvSpPr txBox="1">
            <a:spLocks/>
          </p:cNvSpPr>
          <p:nvPr/>
        </p:nvSpPr>
        <p:spPr>
          <a:xfrm>
            <a:off x="9713812" y="3436317"/>
            <a:ext cx="1433329" cy="107696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36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x</a:t>
            </a: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4" name="標題 1">
            <a:extLst>
              <a:ext uri="{FF2B5EF4-FFF2-40B4-BE49-F238E27FC236}">
                <a16:creationId xmlns:a16="http://schemas.microsoft.com/office/drawing/2014/main" id="{A9BB987A-20BB-41CC-A6EE-1798BBABFC98}"/>
              </a:ext>
            </a:extLst>
          </p:cNvPr>
          <p:cNvSpPr txBox="1">
            <a:spLocks/>
          </p:cNvSpPr>
          <p:nvPr/>
        </p:nvSpPr>
        <p:spPr>
          <a:xfrm>
            <a:off x="9705601" y="4870049"/>
            <a:ext cx="1433329" cy="107696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3600" dirty="0">
                <a:solidFill>
                  <a:schemeClr val="bg1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x</a:t>
            </a: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3F75248-599A-4CAB-A78E-AEF3ED685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89" t="38062" r="73483" b="55657"/>
          <a:stretch/>
        </p:blipFill>
        <p:spPr>
          <a:xfrm>
            <a:off x="2407965" y="2379819"/>
            <a:ext cx="1098971" cy="760739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29F7269E-C90D-4C9C-BE7D-C5F1A45282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345" t="57834" r="29021" b="37596"/>
          <a:stretch/>
        </p:blipFill>
        <p:spPr>
          <a:xfrm>
            <a:off x="8128214" y="4964177"/>
            <a:ext cx="900384" cy="410884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C604C950-5157-4339-B99A-E82F909DDF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405" t="57036" r="24927" b="37934"/>
          <a:stretch/>
        </p:blipFill>
        <p:spPr>
          <a:xfrm>
            <a:off x="8272125" y="3458625"/>
            <a:ext cx="612559" cy="463082"/>
          </a:xfrm>
          <a:prstGeom prst="rect">
            <a:avLst/>
          </a:prstGeom>
        </p:spPr>
      </p:pic>
      <p:sp>
        <p:nvSpPr>
          <p:cNvPr id="48" name="標題 1">
            <a:extLst>
              <a:ext uri="{FF2B5EF4-FFF2-40B4-BE49-F238E27FC236}">
                <a16:creationId xmlns:a16="http://schemas.microsoft.com/office/drawing/2014/main" id="{30431848-4E04-4D68-B2C9-29860ABF44B3}"/>
              </a:ext>
            </a:extLst>
          </p:cNvPr>
          <p:cNvSpPr txBox="1">
            <a:spLocks/>
          </p:cNvSpPr>
          <p:nvPr/>
        </p:nvSpPr>
        <p:spPr>
          <a:xfrm>
            <a:off x="7861741" y="3988248"/>
            <a:ext cx="1433329" cy="538481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0" name="標題 1">
            <a:extLst>
              <a:ext uri="{FF2B5EF4-FFF2-40B4-BE49-F238E27FC236}">
                <a16:creationId xmlns:a16="http://schemas.microsoft.com/office/drawing/2014/main" id="{841CEE43-A74A-43D7-A27F-87536C059C1A}"/>
              </a:ext>
            </a:extLst>
          </p:cNvPr>
          <p:cNvSpPr txBox="1">
            <a:spLocks/>
          </p:cNvSpPr>
          <p:nvPr/>
        </p:nvSpPr>
        <p:spPr>
          <a:xfrm>
            <a:off x="7861741" y="4054788"/>
            <a:ext cx="1433329" cy="4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zh-TW" altLang="en-US" sz="1600" b="1" dirty="0">
                <a:solidFill>
                  <a:srgbClr val="7030A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收到正式資料</a:t>
            </a:r>
          </a:p>
        </p:txBody>
      </p:sp>
      <p:sp>
        <p:nvSpPr>
          <p:cNvPr id="51" name="標題 1">
            <a:extLst>
              <a:ext uri="{FF2B5EF4-FFF2-40B4-BE49-F238E27FC236}">
                <a16:creationId xmlns:a16="http://schemas.microsoft.com/office/drawing/2014/main" id="{2C160061-1ACF-4288-AE7F-81E229459A76}"/>
              </a:ext>
            </a:extLst>
          </p:cNvPr>
          <p:cNvSpPr txBox="1">
            <a:spLocks/>
          </p:cNvSpPr>
          <p:nvPr/>
        </p:nvSpPr>
        <p:spPr>
          <a:xfrm>
            <a:off x="7886803" y="5408529"/>
            <a:ext cx="1433329" cy="538481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2" name="標題 1">
            <a:extLst>
              <a:ext uri="{FF2B5EF4-FFF2-40B4-BE49-F238E27FC236}">
                <a16:creationId xmlns:a16="http://schemas.microsoft.com/office/drawing/2014/main" id="{5DC0DE0A-E3B3-4853-B04E-671508660230}"/>
              </a:ext>
            </a:extLst>
          </p:cNvPr>
          <p:cNvSpPr txBox="1">
            <a:spLocks/>
          </p:cNvSpPr>
          <p:nvPr/>
        </p:nvSpPr>
        <p:spPr>
          <a:xfrm>
            <a:off x="7886802" y="5475070"/>
            <a:ext cx="1433329" cy="4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zh-TW" altLang="en-US" sz="1600" b="1" dirty="0">
                <a:solidFill>
                  <a:srgbClr val="7030A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取得正式資料</a:t>
            </a:r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000801C6-2BDD-43EF-8A18-C6B2DFAD2FD0}"/>
              </a:ext>
            </a:extLst>
          </p:cNvPr>
          <p:cNvSpPr/>
          <p:nvPr/>
        </p:nvSpPr>
        <p:spPr>
          <a:xfrm>
            <a:off x="3036060" y="807959"/>
            <a:ext cx="4323536" cy="1076962"/>
          </a:xfrm>
          <a:prstGeom prst="wedgeRoundRectCallout">
            <a:avLst>
              <a:gd name="adj1" fmla="val -39877"/>
              <a:gd name="adj2" fmla="val 96297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標題 1">
            <a:extLst>
              <a:ext uri="{FF2B5EF4-FFF2-40B4-BE49-F238E27FC236}">
                <a16:creationId xmlns:a16="http://schemas.microsoft.com/office/drawing/2014/main" id="{01549F85-AEB4-4034-9A8F-AA143AFC203F}"/>
              </a:ext>
            </a:extLst>
          </p:cNvPr>
          <p:cNvSpPr txBox="1">
            <a:spLocks/>
          </p:cNvSpPr>
          <p:nvPr/>
        </p:nvSpPr>
        <p:spPr>
          <a:xfrm>
            <a:off x="5075720" y="953741"/>
            <a:ext cx="1354023" cy="538481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0821F558-3584-4697-9CC3-D3B547D59491}"/>
              </a:ext>
            </a:extLst>
          </p:cNvPr>
          <p:cNvSpPr txBox="1">
            <a:spLocks/>
          </p:cNvSpPr>
          <p:nvPr/>
        </p:nvSpPr>
        <p:spPr>
          <a:xfrm>
            <a:off x="5033349" y="1042197"/>
            <a:ext cx="1433329" cy="4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zh-TW" altLang="en-US" sz="1600" b="1" dirty="0">
                <a:solidFill>
                  <a:srgbClr val="7030A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提出專案申請</a:t>
            </a:r>
          </a:p>
        </p:txBody>
      </p:sp>
      <p:sp>
        <p:nvSpPr>
          <p:cNvPr id="45" name="標題 1">
            <a:extLst>
              <a:ext uri="{FF2B5EF4-FFF2-40B4-BE49-F238E27FC236}">
                <a16:creationId xmlns:a16="http://schemas.microsoft.com/office/drawing/2014/main" id="{C8A85E7F-637B-42E0-875F-B0583BA29726}"/>
              </a:ext>
            </a:extLst>
          </p:cNvPr>
          <p:cNvSpPr txBox="1">
            <a:spLocks/>
          </p:cNvSpPr>
          <p:nvPr/>
        </p:nvSpPr>
        <p:spPr>
          <a:xfrm>
            <a:off x="6013848" y="3973368"/>
            <a:ext cx="1433329" cy="538481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endParaRPr lang="zh-TW" altLang="en-US" sz="3600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9" name="標題 1">
            <a:extLst>
              <a:ext uri="{FF2B5EF4-FFF2-40B4-BE49-F238E27FC236}">
                <a16:creationId xmlns:a16="http://schemas.microsoft.com/office/drawing/2014/main" id="{01036DEB-27B7-4FC3-885C-48362A46D202}"/>
              </a:ext>
            </a:extLst>
          </p:cNvPr>
          <p:cNvSpPr txBox="1">
            <a:spLocks/>
          </p:cNvSpPr>
          <p:nvPr/>
        </p:nvSpPr>
        <p:spPr>
          <a:xfrm>
            <a:off x="6020729" y="4052748"/>
            <a:ext cx="1433329" cy="40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zh-TW" altLang="en-US" sz="1600" b="1" dirty="0">
                <a:solidFill>
                  <a:srgbClr val="7030A0"/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傳送問卷連結</a:t>
            </a:r>
          </a:p>
        </p:txBody>
      </p:sp>
    </p:spTree>
    <p:extLst>
      <p:ext uri="{BB962C8B-B14F-4D97-AF65-F5344CB8AC3E}">
        <p14:creationId xmlns:p14="http://schemas.microsoft.com/office/powerpoint/2010/main" val="20115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5" grpId="0" animBg="1"/>
      <p:bldP spid="30" grpId="0" animBg="1"/>
      <p:bldP spid="33" grpId="0"/>
      <p:bldP spid="36" grpId="0" animBg="1"/>
      <p:bldP spid="39" grpId="0" animBg="1"/>
      <p:bldP spid="41" grpId="0"/>
      <p:bldP spid="42" grpId="0" animBg="1"/>
      <p:bldP spid="44" grpId="0" animBg="1"/>
      <p:bldP spid="48" grpId="0" animBg="1"/>
      <p:bldP spid="50" grpId="0"/>
      <p:bldP spid="51" grpId="0" animBg="1"/>
      <p:bldP spid="52" grpId="0"/>
      <p:bldP spid="10" grpId="0" animBg="1"/>
      <p:bldP spid="53" grpId="0" animBg="1"/>
      <p:bldP spid="54" grpId="0"/>
      <p:bldP spid="45" grpId="0" animBg="1"/>
      <p:bldP spid="49" grpId="0"/>
    </p:bld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2188</TotalTime>
  <Words>73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Corbel</vt:lpstr>
      <vt:lpstr>基礎</vt:lpstr>
      <vt:lpstr>幼兒點日記管理系統 使用教程  #2 介面流程與操作權限</vt:lpstr>
      <vt:lpstr>專案狀態</vt:lpstr>
      <vt:lpstr>權限分配</vt:lpstr>
      <vt:lpstr>操作權限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165</cp:revision>
  <dcterms:created xsi:type="dcterms:W3CDTF">2020-03-09T09:36:59Z</dcterms:created>
  <dcterms:modified xsi:type="dcterms:W3CDTF">2021-07-16T15:26:59Z</dcterms:modified>
</cp:coreProperties>
</file>