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5"/>
  </p:notesMasterIdLst>
  <p:handoutMasterIdLst>
    <p:handoutMasterId r:id="rId6"/>
  </p:handoutMasterIdLst>
  <p:sldIdLst>
    <p:sldId id="271" r:id="rId2"/>
    <p:sldId id="320" r:id="rId3"/>
    <p:sldId id="32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966"/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1104" y="-27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6C039A3-F688-451E-999C-25B1C2203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25FEDA-0536-4D09-BDF0-80F36E3CE1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0D2EC-A96F-4245-8A8B-62FB2628FD0E}" type="datetimeFigureOut">
              <a:rPr lang="zh-TW" altLang="en-US" smtClean="0"/>
              <a:t>2021-07-16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B202C9-92CA-44CC-B8DD-C27AAA97C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9F4375-966F-4DED-9267-2F40CF812A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DFF9-15EE-4605-9538-83C6458DD9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6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4230-6950-4651-87AF-DA9091757B2C}" type="datetimeFigureOut">
              <a:rPr lang="zh-TW" altLang="en-US" smtClean="0"/>
              <a:t>2021-07-16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DDC2-66B8-4871-B37E-F717B5EC0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0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" indent="0">
              <a:buNone/>
              <a:defRPr sz="2400"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9CF-B452-4697-B412-1FB117140394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F67075-1A7C-42E8-B9C0-FD303942B987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4991" y="622270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  <a:latin typeface="Arial Rounded MT Bold" panose="020F07040305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386" y="3234018"/>
            <a:ext cx="4840941" cy="1770529"/>
          </a:xfrm>
          <a:blipFill dpi="0" rotWithShape="0">
            <a:blip r:embed="rId2"/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幼兒</a:t>
            </a:r>
            <a:r>
              <a:rPr lang="zh-TW" altLang="en-US" sz="24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點日記管理系統 使用教程</a:t>
            </a:r>
            <a:br>
              <a:rPr lang="en-US" altLang="zh-TW" sz="28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</a:br>
            <a:br>
              <a:rPr lang="en-US" altLang="zh-TW" sz="28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</a:br>
            <a:r>
              <a:rPr lang="en-US" altLang="zh-TW" sz="30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#</a:t>
            </a:r>
            <a:r>
              <a:rPr lang="en-US" altLang="zh-TW" sz="3000" dirty="0">
                <a:solidFill>
                  <a:schemeClr val="bg1"/>
                </a:solidFill>
              </a:rPr>
              <a:t>4</a:t>
            </a:r>
            <a:r>
              <a:rPr lang="zh-TW" altLang="en-US" sz="30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>
                <a:solidFill>
                  <a:schemeClr val="bg1"/>
                </a:solidFill>
              </a:rPr>
              <a:t>csv</a:t>
            </a:r>
            <a:r>
              <a:rPr lang="zh-TW" altLang="en-US" sz="3000" b="1" dirty="0">
                <a:solidFill>
                  <a:schemeClr val="bg1"/>
                </a:solidFill>
              </a:rPr>
              <a:t>命題教學 </a:t>
            </a:r>
            <a:r>
              <a:rPr lang="en-US" altLang="zh-TW" sz="3000" b="1" dirty="0">
                <a:solidFill>
                  <a:schemeClr val="bg1"/>
                </a:solidFill>
              </a:rPr>
              <a:t>(</a:t>
            </a:r>
            <a:r>
              <a:rPr lang="zh-TW" altLang="en-US" sz="3000" b="1" dirty="0">
                <a:solidFill>
                  <a:schemeClr val="bg1"/>
                </a:solidFill>
              </a:rPr>
              <a:t>下</a:t>
            </a:r>
            <a:r>
              <a:rPr lang="en-US" altLang="zh-TW" sz="3000" b="1" dirty="0">
                <a:solidFill>
                  <a:schemeClr val="bg1"/>
                </a:solidFill>
              </a:rPr>
              <a:t>)</a:t>
            </a:r>
            <a:endParaRPr lang="zh-TW" altLang="en-US" sz="3000" b="1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074AF99-F228-4063-AB4E-3C8811EC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25" y="1660299"/>
            <a:ext cx="1388552" cy="9941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EA12DD7-5CE1-4905-A615-7A300272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500" y="1583413"/>
            <a:ext cx="1157228" cy="1147904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C467D14C-DF8A-4AF6-BB3E-234236E47504}"/>
              </a:ext>
            </a:extLst>
          </p:cNvPr>
          <p:cNvSpPr txBox="1">
            <a:spLocks/>
          </p:cNvSpPr>
          <p:nvPr/>
        </p:nvSpPr>
        <p:spPr>
          <a:xfrm>
            <a:off x="4774601" y="1901540"/>
            <a:ext cx="2714513" cy="511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3600" dirty="0">
                <a:solidFill>
                  <a:srgbClr val="00206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x</a:t>
            </a:r>
            <a:endParaRPr lang="zh-TW" altLang="en-US" sz="3600" dirty="0">
              <a:solidFill>
                <a:srgbClr val="002060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D83A98F-331C-4E34-A7C7-D6F5986083B3}"/>
              </a:ext>
            </a:extLst>
          </p:cNvPr>
          <p:cNvSpPr txBox="1">
            <a:spLocks/>
          </p:cNvSpPr>
          <p:nvPr/>
        </p:nvSpPr>
        <p:spPr>
          <a:xfrm>
            <a:off x="9028590" y="254041"/>
            <a:ext cx="2982897" cy="32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1400" dirty="0">
                <a:solidFill>
                  <a:srgbClr val="002060"/>
                </a:solidFill>
              </a:rPr>
              <a:t>陳怡霖  </a:t>
            </a:r>
            <a:r>
              <a:rPr lang="en-US" altLang="zh-TW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lynn915@stat.sinica.edu.tw</a:t>
            </a:r>
            <a:endParaRPr lang="zh-TW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標題 1">
            <a:extLst>
              <a:ext uri="{FF2B5EF4-FFF2-40B4-BE49-F238E27FC236}">
                <a16:creationId xmlns:a16="http://schemas.microsoft.com/office/drawing/2014/main" id="{2C06A758-8528-49BD-AFA1-65BAF067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99" y="467105"/>
            <a:ext cx="10813002" cy="714124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7030A0"/>
                </a:solidFill>
              </a:rPr>
              <a:t>必填欄位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9D53F2A-011D-4DE6-8E51-65465E8F2CA9}"/>
              </a:ext>
            </a:extLst>
          </p:cNvPr>
          <p:cNvSpPr txBox="1">
            <a:spLocks/>
          </p:cNvSpPr>
          <p:nvPr/>
        </p:nvSpPr>
        <p:spPr>
          <a:xfrm>
            <a:off x="1375664" y="2280500"/>
            <a:ext cx="603682" cy="37779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單選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2DE1EE1-8AE0-48BE-8104-B58A0690A115}"/>
              </a:ext>
            </a:extLst>
          </p:cNvPr>
          <p:cNvSpPr txBox="1">
            <a:spLocks/>
          </p:cNvSpPr>
          <p:nvPr/>
        </p:nvSpPr>
        <p:spPr>
          <a:xfrm>
            <a:off x="1375664" y="3086721"/>
            <a:ext cx="603682" cy="3777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複選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EEEE0417-236F-4F4D-B6D6-9509646F1DDB}"/>
              </a:ext>
            </a:extLst>
          </p:cNvPr>
          <p:cNvSpPr txBox="1">
            <a:spLocks/>
          </p:cNvSpPr>
          <p:nvPr/>
        </p:nvSpPr>
        <p:spPr>
          <a:xfrm>
            <a:off x="1375664" y="3892942"/>
            <a:ext cx="603682" cy="377791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數字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CB6A08EA-A01D-4712-A51D-38400F19BA26}"/>
              </a:ext>
            </a:extLst>
          </p:cNvPr>
          <p:cNvSpPr txBox="1">
            <a:spLocks/>
          </p:cNvSpPr>
          <p:nvPr/>
        </p:nvSpPr>
        <p:spPr>
          <a:xfrm>
            <a:off x="1375664" y="4699163"/>
            <a:ext cx="603682" cy="377791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文字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2DA767D2-492D-4BEA-9078-975570D60D4B}"/>
              </a:ext>
            </a:extLst>
          </p:cNvPr>
          <p:cNvSpPr txBox="1">
            <a:spLocks/>
          </p:cNvSpPr>
          <p:nvPr/>
        </p:nvSpPr>
        <p:spPr>
          <a:xfrm>
            <a:off x="1375664" y="5505384"/>
            <a:ext cx="603682" cy="377791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時間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DF0EAB3C-8899-40E9-BD6F-DB7118B8DDA5}"/>
              </a:ext>
            </a:extLst>
          </p:cNvPr>
          <p:cNvSpPr txBox="1">
            <a:spLocks/>
          </p:cNvSpPr>
          <p:nvPr/>
        </p:nvSpPr>
        <p:spPr>
          <a:xfrm>
            <a:off x="2688460" y="1373802"/>
            <a:ext cx="1697114" cy="7141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solidFill>
                  <a:srgbClr val="92D050"/>
                </a:solidFill>
              </a:rPr>
              <a:t>必填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5557B92-D9EE-4B73-8210-3114111906F4}"/>
              </a:ext>
            </a:extLst>
          </p:cNvPr>
          <p:cNvCxnSpPr/>
          <p:nvPr/>
        </p:nvCxnSpPr>
        <p:spPr>
          <a:xfrm>
            <a:off x="2479096" y="1972517"/>
            <a:ext cx="232594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標題 1">
            <a:extLst>
              <a:ext uri="{FF2B5EF4-FFF2-40B4-BE49-F238E27FC236}">
                <a16:creationId xmlns:a16="http://schemas.microsoft.com/office/drawing/2014/main" id="{79098494-03BC-46DD-8DE4-9FFB34BA3260}"/>
              </a:ext>
            </a:extLst>
          </p:cNvPr>
          <p:cNvSpPr txBox="1">
            <a:spLocks/>
          </p:cNvSpPr>
          <p:nvPr/>
        </p:nvSpPr>
        <p:spPr>
          <a:xfrm>
            <a:off x="2810897" y="2466100"/>
            <a:ext cx="1452240" cy="323147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q_id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q_sn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q_txt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type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標題 1">
            <a:extLst>
              <a:ext uri="{FF2B5EF4-FFF2-40B4-BE49-F238E27FC236}">
                <a16:creationId xmlns:a16="http://schemas.microsoft.com/office/drawing/2014/main" id="{341BE497-91B4-4842-9EE5-64D9AA5477DE}"/>
              </a:ext>
            </a:extLst>
          </p:cNvPr>
          <p:cNvSpPr txBox="1">
            <a:spLocks/>
          </p:cNvSpPr>
          <p:nvPr/>
        </p:nvSpPr>
        <p:spPr>
          <a:xfrm>
            <a:off x="993926" y="2281561"/>
            <a:ext cx="372861" cy="3767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1600" b="1" dirty="0">
                <a:solidFill>
                  <a:srgbClr val="FFC000"/>
                </a:solidFill>
                <a:latin typeface="微軟正黑體" panose="020B0604030504040204" pitchFamily="34" charset="-120"/>
              </a:rPr>
              <a:t>０</a:t>
            </a:r>
            <a:endParaRPr lang="en-US" altLang="zh-TW" sz="1600" b="1" dirty="0">
              <a:solidFill>
                <a:srgbClr val="FFC000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35" name="標題 1">
            <a:extLst>
              <a:ext uri="{FF2B5EF4-FFF2-40B4-BE49-F238E27FC236}">
                <a16:creationId xmlns:a16="http://schemas.microsoft.com/office/drawing/2014/main" id="{B37C2E14-36A5-45C0-8EAF-47E977AD9143}"/>
              </a:ext>
            </a:extLst>
          </p:cNvPr>
          <p:cNvSpPr txBox="1">
            <a:spLocks/>
          </p:cNvSpPr>
          <p:nvPr/>
        </p:nvSpPr>
        <p:spPr>
          <a:xfrm>
            <a:off x="993925" y="3086721"/>
            <a:ext cx="372861" cy="37673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１</a:t>
            </a:r>
            <a:endParaRPr lang="en-US" altLang="zh-TW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FE73C937-0B6F-4199-98BA-9864E885D249}"/>
              </a:ext>
            </a:extLst>
          </p:cNvPr>
          <p:cNvSpPr txBox="1">
            <a:spLocks/>
          </p:cNvSpPr>
          <p:nvPr/>
        </p:nvSpPr>
        <p:spPr>
          <a:xfrm>
            <a:off x="1002803" y="3899699"/>
            <a:ext cx="372861" cy="3689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</a:rPr>
              <a:t>2</a:t>
            </a:r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9E0A0B08-5A00-4834-B330-09B40AFB2D46}"/>
              </a:ext>
            </a:extLst>
          </p:cNvPr>
          <p:cNvSpPr txBox="1">
            <a:spLocks/>
          </p:cNvSpPr>
          <p:nvPr/>
        </p:nvSpPr>
        <p:spPr>
          <a:xfrm>
            <a:off x="993924" y="4699163"/>
            <a:ext cx="372861" cy="3767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</a:rPr>
              <a:t>3</a:t>
            </a: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F6A3AC70-FEF1-4C2D-A7CD-2D1F1F415AD6}"/>
              </a:ext>
            </a:extLst>
          </p:cNvPr>
          <p:cNvSpPr txBox="1">
            <a:spLocks/>
          </p:cNvSpPr>
          <p:nvPr/>
        </p:nvSpPr>
        <p:spPr>
          <a:xfrm>
            <a:off x="993924" y="5506445"/>
            <a:ext cx="372861" cy="3767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1600" b="1" dirty="0">
                <a:solidFill>
                  <a:srgbClr val="7030A0"/>
                </a:solidFill>
                <a:latin typeface="微軟正黑體" panose="020B0604030504040204" pitchFamily="34" charset="-120"/>
              </a:rPr>
              <a:t>4</a:t>
            </a:r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99392DBF-CA84-4FB9-AAF6-3136E6881E35}"/>
              </a:ext>
            </a:extLst>
          </p:cNvPr>
          <p:cNvSpPr txBox="1">
            <a:spLocks/>
          </p:cNvSpPr>
          <p:nvPr/>
        </p:nvSpPr>
        <p:spPr>
          <a:xfrm>
            <a:off x="5334005" y="1362687"/>
            <a:ext cx="1697114" cy="71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題型必填</a:t>
            </a: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38681D9-8AC9-4DBC-95B3-8DCA47DB2F05}"/>
              </a:ext>
            </a:extLst>
          </p:cNvPr>
          <p:cNvCxnSpPr/>
          <p:nvPr/>
        </p:nvCxnSpPr>
        <p:spPr>
          <a:xfrm>
            <a:off x="5019588" y="1961402"/>
            <a:ext cx="232594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標題 1">
            <a:extLst>
              <a:ext uri="{FF2B5EF4-FFF2-40B4-BE49-F238E27FC236}">
                <a16:creationId xmlns:a16="http://schemas.microsoft.com/office/drawing/2014/main" id="{2B5ACAE9-6278-4AF3-9B20-A251A6722957}"/>
              </a:ext>
            </a:extLst>
          </p:cNvPr>
          <p:cNvSpPr txBox="1">
            <a:spLocks/>
          </p:cNvSpPr>
          <p:nvPr/>
        </p:nvSpPr>
        <p:spPr>
          <a:xfrm>
            <a:off x="7874497" y="1320041"/>
            <a:ext cx="1697114" cy="71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選填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7A438B8-38EE-4D2E-ADBE-0C798814A8FC}"/>
              </a:ext>
            </a:extLst>
          </p:cNvPr>
          <p:cNvCxnSpPr/>
          <p:nvPr/>
        </p:nvCxnSpPr>
        <p:spPr>
          <a:xfrm>
            <a:off x="7560080" y="1961402"/>
            <a:ext cx="2325949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標題 1">
            <a:extLst>
              <a:ext uri="{FF2B5EF4-FFF2-40B4-BE49-F238E27FC236}">
                <a16:creationId xmlns:a16="http://schemas.microsoft.com/office/drawing/2014/main" id="{606E632B-C512-4F30-A2EC-46459FA03E56}"/>
              </a:ext>
            </a:extLst>
          </p:cNvPr>
          <p:cNvSpPr txBox="1">
            <a:spLocks/>
          </p:cNvSpPr>
          <p:nvPr/>
        </p:nvSpPr>
        <p:spPr>
          <a:xfrm>
            <a:off x="4456164" y="2280500"/>
            <a:ext cx="1179335" cy="1182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1600" b="1" dirty="0" err="1">
                <a:solidFill>
                  <a:schemeClr val="bg1"/>
                </a:solidFill>
              </a:rPr>
              <a:t>opt_txt</a:t>
            </a:r>
            <a:endParaRPr lang="en-US" altLang="zh-TW" sz="1600" b="1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600" b="1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altLang="zh-TW" sz="1600" b="1" dirty="0" err="1">
                <a:solidFill>
                  <a:schemeClr val="bg1"/>
                </a:solidFill>
              </a:rPr>
              <a:t>opt_value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FF98E161-2F87-414C-A742-2F9A56A741BF}"/>
              </a:ext>
            </a:extLst>
          </p:cNvPr>
          <p:cNvSpPr txBox="1">
            <a:spLocks/>
          </p:cNvSpPr>
          <p:nvPr/>
        </p:nvSpPr>
        <p:spPr>
          <a:xfrm>
            <a:off x="5843321" y="2280500"/>
            <a:ext cx="671091" cy="1182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1600" b="1" dirty="0">
                <a:solidFill>
                  <a:schemeClr val="bg1"/>
                </a:solidFill>
              </a:rPr>
              <a:t>note</a:t>
            </a:r>
          </a:p>
          <a:p>
            <a:pPr algn="ctr">
              <a:lnSpc>
                <a:spcPct val="100000"/>
              </a:lnSpc>
            </a:pPr>
            <a:endParaRPr lang="en-US" altLang="zh-TW" sz="1600" b="1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altLang="zh-TW" sz="1600" b="1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58" name="標題 1">
            <a:extLst>
              <a:ext uri="{FF2B5EF4-FFF2-40B4-BE49-F238E27FC236}">
                <a16:creationId xmlns:a16="http://schemas.microsoft.com/office/drawing/2014/main" id="{80B4716C-842A-4330-B8A1-98EFE50DEF59}"/>
              </a:ext>
            </a:extLst>
          </p:cNvPr>
          <p:cNvSpPr txBox="1">
            <a:spLocks/>
          </p:cNvSpPr>
          <p:nvPr/>
        </p:nvSpPr>
        <p:spPr>
          <a:xfrm>
            <a:off x="6722234" y="2853946"/>
            <a:ext cx="1021298" cy="6095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en-US" altLang="zh-TW" sz="1600" b="1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60" name="標題 1">
            <a:extLst>
              <a:ext uri="{FF2B5EF4-FFF2-40B4-BE49-F238E27FC236}">
                <a16:creationId xmlns:a16="http://schemas.microsoft.com/office/drawing/2014/main" id="{BE5B2B57-5CF5-493D-90A8-25AF71CB0CCD}"/>
              </a:ext>
            </a:extLst>
          </p:cNvPr>
          <p:cNvSpPr txBox="1">
            <a:spLocks/>
          </p:cNvSpPr>
          <p:nvPr/>
        </p:nvSpPr>
        <p:spPr>
          <a:xfrm>
            <a:off x="7996934" y="2462806"/>
            <a:ext cx="1452240" cy="323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>
              <a:lnSpc>
                <a:spcPct val="3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annotate</a:t>
            </a:r>
          </a:p>
          <a:p>
            <a:pPr algn="ctr">
              <a:lnSpc>
                <a:spcPct val="3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attach</a:t>
            </a:r>
          </a:p>
        </p:txBody>
      </p:sp>
      <p:sp>
        <p:nvSpPr>
          <p:cNvPr id="61" name="標題 1">
            <a:extLst>
              <a:ext uri="{FF2B5EF4-FFF2-40B4-BE49-F238E27FC236}">
                <a16:creationId xmlns:a16="http://schemas.microsoft.com/office/drawing/2014/main" id="{A9BC308D-F251-431A-8E92-B91CE9442E06}"/>
              </a:ext>
            </a:extLst>
          </p:cNvPr>
          <p:cNvSpPr txBox="1">
            <a:spLocks/>
          </p:cNvSpPr>
          <p:nvPr/>
        </p:nvSpPr>
        <p:spPr>
          <a:xfrm>
            <a:off x="5115060" y="3782548"/>
            <a:ext cx="2230477" cy="60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sz="20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range_min</a:t>
            </a:r>
            <a:r>
              <a:rPr lang="en-US" altLang="zh-TW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/max)</a:t>
            </a:r>
            <a:endParaRPr lang="zh-TW" altLang="en-US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標題 1">
            <a:extLst>
              <a:ext uri="{FF2B5EF4-FFF2-40B4-BE49-F238E27FC236}">
                <a16:creationId xmlns:a16="http://schemas.microsoft.com/office/drawing/2014/main" id="{F698E17A-1FF1-4AF7-B7F4-F5DEAE6A6E9A}"/>
              </a:ext>
            </a:extLst>
          </p:cNvPr>
          <p:cNvSpPr txBox="1">
            <a:spLocks/>
          </p:cNvSpPr>
          <p:nvPr/>
        </p:nvSpPr>
        <p:spPr>
          <a:xfrm>
            <a:off x="9886026" y="5505384"/>
            <a:ext cx="1312047" cy="377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rgbClr val="00206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4</a:t>
            </a:r>
            <a:endParaRPr lang="zh-TW" altLang="en-US" sz="2800" dirty="0">
              <a:solidFill>
                <a:srgbClr val="002060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3" name="標題 1">
            <a:extLst>
              <a:ext uri="{FF2B5EF4-FFF2-40B4-BE49-F238E27FC236}">
                <a16:creationId xmlns:a16="http://schemas.microsoft.com/office/drawing/2014/main" id="{139337C2-FCF2-4880-ACFD-56DE40B19FAF}"/>
              </a:ext>
            </a:extLst>
          </p:cNvPr>
          <p:cNvSpPr txBox="1">
            <a:spLocks/>
          </p:cNvSpPr>
          <p:nvPr/>
        </p:nvSpPr>
        <p:spPr>
          <a:xfrm>
            <a:off x="9886027" y="4698102"/>
            <a:ext cx="1312047" cy="377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rgbClr val="00206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4</a:t>
            </a:r>
            <a:endParaRPr lang="zh-TW" altLang="en-US" sz="2800" dirty="0">
              <a:solidFill>
                <a:srgbClr val="002060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4" name="標題 1">
            <a:extLst>
              <a:ext uri="{FF2B5EF4-FFF2-40B4-BE49-F238E27FC236}">
                <a16:creationId xmlns:a16="http://schemas.microsoft.com/office/drawing/2014/main" id="{163C0425-8FB0-49E7-9A48-7291A52AB4F2}"/>
              </a:ext>
            </a:extLst>
          </p:cNvPr>
          <p:cNvSpPr txBox="1">
            <a:spLocks/>
          </p:cNvSpPr>
          <p:nvPr/>
        </p:nvSpPr>
        <p:spPr>
          <a:xfrm>
            <a:off x="9886026" y="3896885"/>
            <a:ext cx="1312047" cy="377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rgbClr val="00206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4</a:t>
            </a:r>
            <a:endParaRPr lang="zh-TW" altLang="en-US" sz="2800" dirty="0">
              <a:solidFill>
                <a:srgbClr val="002060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5" name="標題 1">
            <a:extLst>
              <a:ext uri="{FF2B5EF4-FFF2-40B4-BE49-F238E27FC236}">
                <a16:creationId xmlns:a16="http://schemas.microsoft.com/office/drawing/2014/main" id="{28BE98C3-CA5B-448D-9D59-17A9D7E8D64A}"/>
              </a:ext>
            </a:extLst>
          </p:cNvPr>
          <p:cNvSpPr txBox="1">
            <a:spLocks/>
          </p:cNvSpPr>
          <p:nvPr/>
        </p:nvSpPr>
        <p:spPr>
          <a:xfrm>
            <a:off x="9886025" y="3083387"/>
            <a:ext cx="1312047" cy="377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9</a:t>
            </a:r>
            <a:endParaRPr lang="zh-TW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6" name="標題 1">
            <a:extLst>
              <a:ext uri="{FF2B5EF4-FFF2-40B4-BE49-F238E27FC236}">
                <a16:creationId xmlns:a16="http://schemas.microsoft.com/office/drawing/2014/main" id="{02B0E629-E6D7-4461-9A78-8FAA823F2D86}"/>
              </a:ext>
            </a:extLst>
          </p:cNvPr>
          <p:cNvSpPr txBox="1">
            <a:spLocks/>
          </p:cNvSpPr>
          <p:nvPr/>
        </p:nvSpPr>
        <p:spPr>
          <a:xfrm>
            <a:off x="9886025" y="2276030"/>
            <a:ext cx="1312047" cy="377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rgbClr val="FFC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8</a:t>
            </a:r>
            <a:endParaRPr lang="zh-TW" altLang="en-US" sz="2800" dirty="0">
              <a:solidFill>
                <a:srgbClr val="FFC000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7" name="標題 1">
            <a:extLst>
              <a:ext uri="{FF2B5EF4-FFF2-40B4-BE49-F238E27FC236}">
                <a16:creationId xmlns:a16="http://schemas.microsoft.com/office/drawing/2014/main" id="{882671A7-9292-4C64-9D4A-8435F92E0AC3}"/>
              </a:ext>
            </a:extLst>
          </p:cNvPr>
          <p:cNvSpPr txBox="1">
            <a:spLocks/>
          </p:cNvSpPr>
          <p:nvPr/>
        </p:nvSpPr>
        <p:spPr>
          <a:xfrm>
            <a:off x="10556416" y="464014"/>
            <a:ext cx="1137613" cy="525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DEMO!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52C66-05CE-4656-86E2-0AC16D49EFC5}"/>
              </a:ext>
            </a:extLst>
          </p:cNvPr>
          <p:cNvSpPr/>
          <p:nvPr/>
        </p:nvSpPr>
        <p:spPr>
          <a:xfrm>
            <a:off x="4385574" y="2076811"/>
            <a:ext cx="3488923" cy="17168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20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40" grpId="0"/>
      <p:bldP spid="50" grpId="0"/>
      <p:bldP spid="56" grpId="0" animBg="1"/>
      <p:bldP spid="57" grpId="0" animBg="1"/>
      <p:bldP spid="58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標題 1">
            <a:extLst>
              <a:ext uri="{FF2B5EF4-FFF2-40B4-BE49-F238E27FC236}">
                <a16:creationId xmlns:a16="http://schemas.microsoft.com/office/drawing/2014/main" id="{2C06A758-8528-49BD-AFA1-65BAF067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99" y="467105"/>
            <a:ext cx="10813002" cy="714124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7030A0"/>
                </a:solidFill>
              </a:rPr>
              <a:t>題組區段</a:t>
            </a:r>
          </a:p>
        </p:txBody>
      </p:sp>
      <p:sp>
        <p:nvSpPr>
          <p:cNvPr id="67" name="標題 1">
            <a:extLst>
              <a:ext uri="{FF2B5EF4-FFF2-40B4-BE49-F238E27FC236}">
                <a16:creationId xmlns:a16="http://schemas.microsoft.com/office/drawing/2014/main" id="{882671A7-9292-4C64-9D4A-8435F92E0AC3}"/>
              </a:ext>
            </a:extLst>
          </p:cNvPr>
          <p:cNvSpPr txBox="1">
            <a:spLocks/>
          </p:cNvSpPr>
          <p:nvPr/>
        </p:nvSpPr>
        <p:spPr>
          <a:xfrm>
            <a:off x="10556416" y="464014"/>
            <a:ext cx="1137613" cy="525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DEMO!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1C03A4-C26F-4DBD-B36E-EE2E0A2BB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4" t="31845" r="25218" b="16505"/>
          <a:stretch/>
        </p:blipFill>
        <p:spPr>
          <a:xfrm>
            <a:off x="1035727" y="2441355"/>
            <a:ext cx="4518733" cy="35421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021F13-414C-436F-AF75-5FE99C84C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75" t="39741" r="21931" b="47811"/>
          <a:stretch/>
        </p:blipFill>
        <p:spPr>
          <a:xfrm>
            <a:off x="7192617" y="2441355"/>
            <a:ext cx="4046513" cy="5819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9CD64FA-977F-40A9-A4E2-F2E7BE598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21" y="3196573"/>
            <a:ext cx="3505504" cy="784928"/>
          </a:xfrm>
          <a:prstGeom prst="rect">
            <a:avLst/>
          </a:prstGeom>
        </p:spPr>
      </p:pic>
      <p:sp>
        <p:nvSpPr>
          <p:cNvPr id="41" name="標題 1">
            <a:extLst>
              <a:ext uri="{FF2B5EF4-FFF2-40B4-BE49-F238E27FC236}">
                <a16:creationId xmlns:a16="http://schemas.microsoft.com/office/drawing/2014/main" id="{EADDAE63-4791-4A49-96F5-6954618A0B88}"/>
              </a:ext>
            </a:extLst>
          </p:cNvPr>
          <p:cNvSpPr txBox="1">
            <a:spLocks/>
          </p:cNvSpPr>
          <p:nvPr/>
        </p:nvSpPr>
        <p:spPr>
          <a:xfrm>
            <a:off x="4853861" y="2522549"/>
            <a:ext cx="603682" cy="5007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題組</a:t>
            </a:r>
            <a:endParaRPr lang="en-US" altLang="zh-TW" sz="1600" b="1" dirty="0">
              <a:solidFill>
                <a:schemeClr val="bg1"/>
              </a:solidFill>
            </a:endParaRPr>
          </a:p>
        </p:txBody>
      </p:sp>
      <p:sp>
        <p:nvSpPr>
          <p:cNvPr id="44" name="標題 1">
            <a:extLst>
              <a:ext uri="{FF2B5EF4-FFF2-40B4-BE49-F238E27FC236}">
                <a16:creationId xmlns:a16="http://schemas.microsoft.com/office/drawing/2014/main" id="{09AE4858-8617-45FB-ABCE-17533EFF3C57}"/>
              </a:ext>
            </a:extLst>
          </p:cNvPr>
          <p:cNvSpPr txBox="1">
            <a:spLocks/>
          </p:cNvSpPr>
          <p:nvPr/>
        </p:nvSpPr>
        <p:spPr>
          <a:xfrm>
            <a:off x="4480999" y="2522549"/>
            <a:ext cx="372861" cy="50079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16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</a:rPr>
              <a:t>9</a:t>
            </a:r>
          </a:p>
        </p:txBody>
      </p:sp>
      <p:sp>
        <p:nvSpPr>
          <p:cNvPr id="45" name="標題 1">
            <a:extLst>
              <a:ext uri="{FF2B5EF4-FFF2-40B4-BE49-F238E27FC236}">
                <a16:creationId xmlns:a16="http://schemas.microsoft.com/office/drawing/2014/main" id="{7E2EC69F-C8F2-4BA9-9001-1E1890A0158B}"/>
              </a:ext>
            </a:extLst>
          </p:cNvPr>
          <p:cNvSpPr txBox="1">
            <a:spLocks/>
          </p:cNvSpPr>
          <p:nvPr/>
        </p:nvSpPr>
        <p:spPr>
          <a:xfrm>
            <a:off x="5898737" y="2416875"/>
            <a:ext cx="1196963" cy="60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altLang="zh-TW" sz="2000" b="1" dirty="0" err="1">
                <a:solidFill>
                  <a:schemeClr val="accent2">
                    <a:lumMod val="75000"/>
                  </a:schemeClr>
                </a:solidFill>
              </a:rPr>
              <a:t>q_txt</a:t>
            </a:r>
            <a:endParaRPr lang="en-US" altLang="zh-TW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annotate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0E2EEE1D-32BD-48E1-A027-8B27C160D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34" t="51124" r="23471" b="8609"/>
          <a:stretch/>
        </p:blipFill>
        <p:spPr>
          <a:xfrm>
            <a:off x="7192616" y="4154733"/>
            <a:ext cx="4046513" cy="1882549"/>
          </a:xfrm>
          <a:prstGeom prst="rect">
            <a:avLst/>
          </a:prstGeom>
        </p:spPr>
      </p:pic>
      <p:sp>
        <p:nvSpPr>
          <p:cNvPr id="47" name="標題 1">
            <a:extLst>
              <a:ext uri="{FF2B5EF4-FFF2-40B4-BE49-F238E27FC236}">
                <a16:creationId xmlns:a16="http://schemas.microsoft.com/office/drawing/2014/main" id="{FC5E0E58-D136-4EE2-83F9-000A2C3A9A6E}"/>
              </a:ext>
            </a:extLst>
          </p:cNvPr>
          <p:cNvSpPr txBox="1">
            <a:spLocks/>
          </p:cNvSpPr>
          <p:nvPr/>
        </p:nvSpPr>
        <p:spPr>
          <a:xfrm>
            <a:off x="4667429" y="989888"/>
            <a:ext cx="5314765" cy="1022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TW" sz="1500" dirty="0">
                <a:solidFill>
                  <a:srgbClr val="7030A0"/>
                </a:solidFill>
              </a:rPr>
              <a:t>#</a:t>
            </a:r>
            <a:r>
              <a:rPr lang="zh-TW" altLang="en-US" sz="1500" dirty="0">
                <a:solidFill>
                  <a:srgbClr val="7030A0"/>
                </a:solidFill>
              </a:rPr>
              <a:t> 功能：題組化說明區段</a:t>
            </a:r>
            <a:endParaRPr lang="en-US" altLang="zh-TW" sz="1500" dirty="0">
              <a:solidFill>
                <a:srgbClr val="7030A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TW" sz="1500" dirty="0">
                <a:solidFill>
                  <a:srgbClr val="7030A0"/>
                </a:solidFill>
              </a:rPr>
              <a:t># </a:t>
            </a:r>
            <a:r>
              <a:rPr lang="zh-TW" altLang="en-US" sz="1500" dirty="0">
                <a:solidFill>
                  <a:srgbClr val="7030A0"/>
                </a:solidFill>
              </a:rPr>
              <a:t>題號、標題必填，內容文字選填</a:t>
            </a:r>
            <a:endParaRPr lang="en-US" altLang="zh-TW" sz="1500" dirty="0">
              <a:solidFill>
                <a:srgbClr val="7030A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TW" sz="1500" dirty="0">
                <a:solidFill>
                  <a:srgbClr val="7030A0"/>
                </a:solidFill>
              </a:rPr>
              <a:t>#</a:t>
            </a:r>
            <a:r>
              <a:rPr lang="zh-TW" altLang="en-US" sz="1500" dirty="0">
                <a:solidFill>
                  <a:srgbClr val="7030A0"/>
                </a:solidFill>
              </a:rPr>
              <a:t> 宜</a:t>
            </a:r>
            <a:r>
              <a:rPr lang="zh-TW" altLang="en-US" sz="1500" dirty="0">
                <a:solidFill>
                  <a:srgbClr val="FF0000"/>
                </a:solidFill>
              </a:rPr>
              <a:t>不超過 </a:t>
            </a:r>
            <a:r>
              <a:rPr lang="en-US" altLang="zh-TW" sz="1500" dirty="0">
                <a:solidFill>
                  <a:srgbClr val="FF0000"/>
                </a:solidFill>
              </a:rPr>
              <a:t>50 </a:t>
            </a:r>
            <a:r>
              <a:rPr lang="zh-TW" altLang="en-US" sz="1500" dirty="0">
                <a:solidFill>
                  <a:srgbClr val="FF0000"/>
                </a:solidFill>
              </a:rPr>
              <a:t>字 </a:t>
            </a:r>
            <a:r>
              <a:rPr lang="en-US" altLang="zh-TW" sz="1500" dirty="0">
                <a:solidFill>
                  <a:srgbClr val="7030A0"/>
                </a:solidFill>
              </a:rPr>
              <a:t>(</a:t>
            </a:r>
            <a:r>
              <a:rPr lang="zh-TW" altLang="en-US" sz="1500" dirty="0">
                <a:solidFill>
                  <a:srgbClr val="7030A0"/>
                </a:solidFill>
              </a:rPr>
              <a:t>手機排版三行</a:t>
            </a:r>
            <a:r>
              <a:rPr lang="en-US" altLang="zh-TW" sz="1500" dirty="0">
                <a:solidFill>
                  <a:srgbClr val="7030A0"/>
                </a:solidFill>
              </a:rPr>
              <a:t>)</a:t>
            </a:r>
            <a:r>
              <a:rPr lang="zh-TW" altLang="en-US" sz="1500" dirty="0">
                <a:solidFill>
                  <a:srgbClr val="7030A0"/>
                </a:solidFill>
              </a:rPr>
              <a:t> 為原則</a:t>
            </a:r>
            <a:endParaRPr lang="en-US" altLang="zh-TW" sz="1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5" grpId="0"/>
      <p:bldP spid="47" grpId="0"/>
    </p:bld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1885</TotalTime>
  <Words>131</Words>
  <Application>Microsoft Office PowerPoint</Application>
  <PresentationFormat>寬螢幕</PresentationFormat>
  <Paragraphs>46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Arial Rounded MT Bold</vt:lpstr>
      <vt:lpstr>Calibri</vt:lpstr>
      <vt:lpstr>Corbel</vt:lpstr>
      <vt:lpstr>基礎</vt:lpstr>
      <vt:lpstr>幼兒點日記管理系統 使用教程  #4 csv命題教學 (下)</vt:lpstr>
      <vt:lpstr>必填欄位</vt:lpstr>
      <vt:lpstr>題組區段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155</cp:revision>
  <dcterms:created xsi:type="dcterms:W3CDTF">2020-03-09T09:36:59Z</dcterms:created>
  <dcterms:modified xsi:type="dcterms:W3CDTF">2021-07-16T15:33:23Z</dcterms:modified>
</cp:coreProperties>
</file>