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71" r:id="rId2"/>
    <p:sldId id="282" r:id="rId3"/>
    <p:sldId id="297" r:id="rId4"/>
    <p:sldId id="298" r:id="rId5"/>
    <p:sldId id="299" r:id="rId6"/>
    <p:sldId id="300" r:id="rId7"/>
    <p:sldId id="302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966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2021-08-25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2021-08-25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rgbClr val="E69966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宗教點日記 </a:t>
            </a:r>
            <a:r>
              <a:rPr lang="en-US" altLang="zh-TW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3.0 </a:t>
            </a:r>
            <a:r>
              <a:rPr lang="zh-TW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開發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E69966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2021 – 03 – 09</a:t>
            </a:r>
            <a:endParaRPr lang="zh-TW" altLang="en-US" sz="2800" dirty="0">
              <a:solidFill>
                <a:srgbClr val="E69966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705408-9FA4-44C8-8CA9-AD784797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831689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E69966"/>
                </a:solidFill>
              </a:rPr>
              <a:t>功能簡圖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2</a:t>
            </a:fld>
            <a:endParaRPr lang="en-US" dirty="0">
              <a:solidFill>
                <a:srgbClr val="E6996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3DE353-CEB0-4911-AE68-DC88D0CF800F}"/>
              </a:ext>
            </a:extLst>
          </p:cNvPr>
          <p:cNvSpPr/>
          <p:nvPr/>
        </p:nvSpPr>
        <p:spPr>
          <a:xfrm>
            <a:off x="1363829" y="2843078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1E5B0E7-B9D8-40C4-9B5F-7CD35C4E4CFB}"/>
              </a:ext>
            </a:extLst>
          </p:cNvPr>
          <p:cNvCxnSpPr/>
          <p:nvPr/>
        </p:nvCxnSpPr>
        <p:spPr>
          <a:xfrm>
            <a:off x="4109635" y="313986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8A0ED6F-B1C7-485C-BEC9-C38F4F530684}"/>
              </a:ext>
            </a:extLst>
          </p:cNvPr>
          <p:cNvSpPr/>
          <p:nvPr/>
        </p:nvSpPr>
        <p:spPr>
          <a:xfrm>
            <a:off x="3069114" y="2843078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9" name="左右中括弧 8">
            <a:extLst>
              <a:ext uri="{FF2B5EF4-FFF2-40B4-BE49-F238E27FC236}">
                <a16:creationId xmlns:a16="http://schemas.microsoft.com/office/drawing/2014/main" id="{85994AF6-A27E-4CA0-96A7-D959FA98B197}"/>
              </a:ext>
            </a:extLst>
          </p:cNvPr>
          <p:cNvSpPr/>
          <p:nvPr/>
        </p:nvSpPr>
        <p:spPr>
          <a:xfrm>
            <a:off x="1156107" y="2699721"/>
            <a:ext cx="1376035" cy="928127"/>
          </a:xfrm>
          <a:prstGeom prst="bracketPair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右中括弧 14">
            <a:extLst>
              <a:ext uri="{FF2B5EF4-FFF2-40B4-BE49-F238E27FC236}">
                <a16:creationId xmlns:a16="http://schemas.microsoft.com/office/drawing/2014/main" id="{A4666127-225E-4552-A179-7B973C7FA478}"/>
              </a:ext>
            </a:extLst>
          </p:cNvPr>
          <p:cNvSpPr/>
          <p:nvPr/>
        </p:nvSpPr>
        <p:spPr>
          <a:xfrm>
            <a:off x="4493956" y="2699721"/>
            <a:ext cx="1376035" cy="928127"/>
          </a:xfrm>
          <a:prstGeom prst="bracketPair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7A34C5-090A-4C62-8DAF-5A196E303D76}"/>
              </a:ext>
            </a:extLst>
          </p:cNvPr>
          <p:cNvSpPr/>
          <p:nvPr/>
        </p:nvSpPr>
        <p:spPr>
          <a:xfrm>
            <a:off x="4714787" y="2843079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69B137-C891-43BA-95B2-5DB80344948B}"/>
              </a:ext>
            </a:extLst>
          </p:cNvPr>
          <p:cNvCxnSpPr/>
          <p:nvPr/>
        </p:nvCxnSpPr>
        <p:spPr>
          <a:xfrm>
            <a:off x="2667024" y="313986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80BA95-80B0-49A7-9D4D-A75058422DDF}"/>
              </a:ext>
            </a:extLst>
          </p:cNvPr>
          <p:cNvSpPr/>
          <p:nvPr/>
        </p:nvSpPr>
        <p:spPr>
          <a:xfrm>
            <a:off x="6430092" y="2819159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生活日記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A1ADE41-0E3F-4FAD-8942-E236B5F667B0}"/>
              </a:ext>
            </a:extLst>
          </p:cNvPr>
          <p:cNvCxnSpPr/>
          <p:nvPr/>
        </p:nvCxnSpPr>
        <p:spPr>
          <a:xfrm>
            <a:off x="6021315" y="3130700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45C852B1-FB43-46CD-BB4A-5F6EBC9B5D23}"/>
              </a:ext>
            </a:extLst>
          </p:cNvPr>
          <p:cNvSpPr/>
          <p:nvPr/>
        </p:nvSpPr>
        <p:spPr>
          <a:xfrm>
            <a:off x="7515791" y="2100890"/>
            <a:ext cx="301841" cy="2059619"/>
          </a:xfrm>
          <a:prstGeom prst="leftBrace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699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9AA13F-C199-4418-B872-4F38C61DC90F}"/>
              </a:ext>
            </a:extLst>
          </p:cNvPr>
          <p:cNvSpPr/>
          <p:nvPr/>
        </p:nvSpPr>
        <p:spPr>
          <a:xfrm>
            <a:off x="7987533" y="1780184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接觸日記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0D2E68-E6E6-4FBE-BC33-BD93C91E5988}"/>
              </a:ext>
            </a:extLst>
          </p:cNvPr>
          <p:cNvSpPr/>
          <p:nvPr/>
        </p:nvSpPr>
        <p:spPr>
          <a:xfrm>
            <a:off x="7987533" y="3664707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70FA9F-6853-47D1-9D2E-BE3B8BDA0196}"/>
              </a:ext>
            </a:extLst>
          </p:cNvPr>
          <p:cNvSpPr/>
          <p:nvPr/>
        </p:nvSpPr>
        <p:spPr>
          <a:xfrm>
            <a:off x="1967506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獎勵公告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85DAF0-CE47-436C-9F39-2A149D0291D2}"/>
              </a:ext>
            </a:extLst>
          </p:cNvPr>
          <p:cNvSpPr/>
          <p:nvPr/>
        </p:nvSpPr>
        <p:spPr>
          <a:xfrm>
            <a:off x="9510884" y="1778194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接觸對象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B4C640-F85F-4062-BBD3-4456042C231F}"/>
              </a:ext>
            </a:extLst>
          </p:cNvPr>
          <p:cNvCxnSpPr/>
          <p:nvPr/>
        </p:nvCxnSpPr>
        <p:spPr>
          <a:xfrm>
            <a:off x="9102107" y="208973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2C77F8B-3868-4A2E-B18C-F616F35CFF8B}"/>
              </a:ext>
            </a:extLst>
          </p:cNvPr>
          <p:cNvSpPr/>
          <p:nvPr/>
        </p:nvSpPr>
        <p:spPr>
          <a:xfrm>
            <a:off x="3205604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關於日記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301625-37D3-4B60-9B0D-ADAF4573550F}"/>
              </a:ext>
            </a:extLst>
          </p:cNvPr>
          <p:cNvSpPr/>
          <p:nvPr/>
        </p:nvSpPr>
        <p:spPr>
          <a:xfrm>
            <a:off x="4423324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40D5F-829D-4B26-BD79-43330F11F869}"/>
              </a:ext>
            </a:extLst>
          </p:cNvPr>
          <p:cNvSpPr/>
          <p:nvPr/>
        </p:nvSpPr>
        <p:spPr>
          <a:xfrm>
            <a:off x="5666951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變更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18047EF-B151-44A7-B6E7-CC1F1E9EF126}"/>
              </a:ext>
            </a:extLst>
          </p:cNvPr>
          <p:cNvSpPr/>
          <p:nvPr/>
        </p:nvSpPr>
        <p:spPr>
          <a:xfrm>
            <a:off x="1660121" y="4447710"/>
            <a:ext cx="5222325" cy="16689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6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90FC-DE32-401F-B2E1-946302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登入系統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2C075-9983-4EDA-9018-98255F4B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3" t="12427" r="27186" b="13915"/>
          <a:stretch/>
        </p:blipFill>
        <p:spPr>
          <a:xfrm>
            <a:off x="7992557" y="2427784"/>
            <a:ext cx="3025963" cy="27504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561773-56FC-4B1B-9061-13BC6A8F4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219" t="14886" r="15170" b="14692"/>
          <a:stretch/>
        </p:blipFill>
        <p:spPr>
          <a:xfrm>
            <a:off x="1201815" y="1965960"/>
            <a:ext cx="2652204" cy="15092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2EFEB7-E49F-4F5F-B255-1D1786282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59" t="19029" r="33520" b="19612"/>
          <a:stretch/>
        </p:blipFill>
        <p:spPr>
          <a:xfrm>
            <a:off x="1555812" y="3803002"/>
            <a:ext cx="1944210" cy="20570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EE1ACF0-5881-4842-8A9A-FDDD815A0F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30" t="52946" r="45244" b="33591"/>
          <a:stretch/>
        </p:blipFill>
        <p:spPr>
          <a:xfrm>
            <a:off x="4629458" y="3294156"/>
            <a:ext cx="1186813" cy="13563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9BBB7AA-181C-4A15-BD7E-1D6F90F25E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558" t="52815" r="37962" b="33593"/>
          <a:stretch/>
        </p:blipFill>
        <p:spPr>
          <a:xfrm>
            <a:off x="6096000" y="3294157"/>
            <a:ext cx="1188044" cy="1356360"/>
          </a:xfrm>
          <a:prstGeom prst="rect">
            <a:avLst/>
          </a:prstGeom>
        </p:spPr>
      </p:pic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AD57FBCE-1B87-460A-BEC4-C0D0C1D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3</a:t>
            </a:fld>
            <a:endParaRPr lang="en-US" dirty="0">
              <a:solidFill>
                <a:srgbClr val="E69966"/>
              </a:solidFill>
            </a:endParaRPr>
          </a:p>
        </p:txBody>
      </p:sp>
      <p:sp>
        <p:nvSpPr>
          <p:cNvPr id="16" name="乘號 15">
            <a:extLst>
              <a:ext uri="{FF2B5EF4-FFF2-40B4-BE49-F238E27FC236}">
                <a16:creationId xmlns:a16="http://schemas.microsoft.com/office/drawing/2014/main" id="{409C981E-9ABE-4300-BA06-CFCB3C0FF687}"/>
              </a:ext>
            </a:extLst>
          </p:cNvPr>
          <p:cNvSpPr/>
          <p:nvPr/>
        </p:nvSpPr>
        <p:spPr>
          <a:xfrm>
            <a:off x="6059707" y="3399726"/>
            <a:ext cx="1260629" cy="11452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90FC-DE32-401F-B2E1-946302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登入系統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2C075-9983-4EDA-9018-98255F4B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3" t="12427" r="27186" b="13915"/>
          <a:stretch/>
        </p:blipFill>
        <p:spPr>
          <a:xfrm>
            <a:off x="1143000" y="2392273"/>
            <a:ext cx="3025963" cy="2750436"/>
          </a:xfrm>
          <a:prstGeom prst="rect">
            <a:avLst/>
          </a:prstGeom>
        </p:spPr>
      </p:pic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AD57FBCE-1B87-460A-BEC4-C0D0C1D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4</a:t>
            </a:fld>
            <a:endParaRPr lang="en-US" dirty="0">
              <a:solidFill>
                <a:srgbClr val="E69966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6A69DB-5DAD-44D9-890B-1A08558F8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1046" t="18605" r="11337" b="53230"/>
          <a:stretch/>
        </p:blipFill>
        <p:spPr>
          <a:xfrm>
            <a:off x="5105992" y="1287780"/>
            <a:ext cx="5912528" cy="12068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69D716-3CBD-4F02-974A-6643877362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1433" t="18778" r="11433" b="36569"/>
          <a:stretch/>
        </p:blipFill>
        <p:spPr>
          <a:xfrm>
            <a:off x="5105992" y="2932048"/>
            <a:ext cx="5912528" cy="14266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EDB08A9-3A1E-4740-90B1-40FDD779F7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2161" t="18778" r="11675" b="36375"/>
          <a:stretch/>
        </p:blipFill>
        <p:spPr>
          <a:xfrm>
            <a:off x="5105992" y="4647761"/>
            <a:ext cx="5912528" cy="1426625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F4F6818B-C29D-4E9A-BA2F-038D25A26C9F}"/>
              </a:ext>
            </a:extLst>
          </p:cNvPr>
          <p:cNvSpPr/>
          <p:nvPr/>
        </p:nvSpPr>
        <p:spPr>
          <a:xfrm>
            <a:off x="7431941" y="4812792"/>
            <a:ext cx="1260629" cy="11452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90FC-DE32-401F-B2E1-946302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登入後畫面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AD57FBCE-1B87-460A-BEC4-C0D0C1D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5</a:t>
            </a:fld>
            <a:endParaRPr lang="en-US" dirty="0">
              <a:solidFill>
                <a:srgbClr val="E69966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E1EECA-8811-4E90-9A78-B6E450C5A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t="21230" r="24417" b="3940"/>
          <a:stretch/>
        </p:blipFill>
        <p:spPr>
          <a:xfrm>
            <a:off x="1276164" y="2330083"/>
            <a:ext cx="3189303" cy="31916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5A50F5A-9028-413F-986D-DE04C43A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05" t="22136" r="13132" b="3939"/>
          <a:stretch/>
        </p:blipFill>
        <p:spPr>
          <a:xfrm>
            <a:off x="5198733" y="2228295"/>
            <a:ext cx="5905605" cy="3293454"/>
          </a:xfrm>
          <a:prstGeom prst="rect">
            <a:avLst/>
          </a:prstGeom>
        </p:spPr>
      </p:pic>
      <p:sp>
        <p:nvSpPr>
          <p:cNvPr id="13" name="乘號 12">
            <a:extLst>
              <a:ext uri="{FF2B5EF4-FFF2-40B4-BE49-F238E27FC236}">
                <a16:creationId xmlns:a16="http://schemas.microsoft.com/office/drawing/2014/main" id="{DE04ACF3-43E3-4C3C-8692-9E65EF37BB29}"/>
              </a:ext>
            </a:extLst>
          </p:cNvPr>
          <p:cNvSpPr/>
          <p:nvPr/>
        </p:nvSpPr>
        <p:spPr>
          <a:xfrm>
            <a:off x="7151880" y="3043850"/>
            <a:ext cx="1999309" cy="166234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90FC-DE32-401F-B2E1-946302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登入後畫面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AD57FBCE-1B87-460A-BEC4-C0D0C1D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6</a:t>
            </a:fld>
            <a:endParaRPr lang="en-US" dirty="0">
              <a:solidFill>
                <a:srgbClr val="E69966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1A3AB7-AC90-46A4-9132-15F377A7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2" t="21359" r="13204" b="5761"/>
          <a:stretch/>
        </p:blipFill>
        <p:spPr>
          <a:xfrm>
            <a:off x="1258996" y="2063027"/>
            <a:ext cx="4520367" cy="28290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0B8F61C-4A4B-4DFA-A30A-4239D3ECA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253" t="51262" r="14369" b="23366"/>
          <a:stretch/>
        </p:blipFill>
        <p:spPr>
          <a:xfrm>
            <a:off x="1258996" y="4989108"/>
            <a:ext cx="4529831" cy="8932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8ED0D08-EBE9-4728-9AB8-9308E823CA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3253" t="20841" r="14442" b="41230"/>
          <a:stretch/>
        </p:blipFill>
        <p:spPr>
          <a:xfrm>
            <a:off x="6412639" y="2876223"/>
            <a:ext cx="4882718" cy="21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E69966"/>
                </a:solidFill>
              </a:rPr>
              <a:t>功能簡圖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7</a:t>
            </a:fld>
            <a:endParaRPr lang="en-US" dirty="0">
              <a:solidFill>
                <a:srgbClr val="E6996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3DE353-CEB0-4911-AE68-DC88D0CF800F}"/>
              </a:ext>
            </a:extLst>
          </p:cNvPr>
          <p:cNvSpPr/>
          <p:nvPr/>
        </p:nvSpPr>
        <p:spPr>
          <a:xfrm>
            <a:off x="1363829" y="2843078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1E5B0E7-B9D8-40C4-9B5F-7CD35C4E4CFB}"/>
              </a:ext>
            </a:extLst>
          </p:cNvPr>
          <p:cNvCxnSpPr/>
          <p:nvPr/>
        </p:nvCxnSpPr>
        <p:spPr>
          <a:xfrm>
            <a:off x="4109635" y="313986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8A0ED6F-B1C7-485C-BEC9-C38F4F530684}"/>
              </a:ext>
            </a:extLst>
          </p:cNvPr>
          <p:cNvSpPr/>
          <p:nvPr/>
        </p:nvSpPr>
        <p:spPr>
          <a:xfrm>
            <a:off x="3069114" y="2843078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9" name="左右中括弧 8">
            <a:extLst>
              <a:ext uri="{FF2B5EF4-FFF2-40B4-BE49-F238E27FC236}">
                <a16:creationId xmlns:a16="http://schemas.microsoft.com/office/drawing/2014/main" id="{85994AF6-A27E-4CA0-96A7-D959FA98B197}"/>
              </a:ext>
            </a:extLst>
          </p:cNvPr>
          <p:cNvSpPr/>
          <p:nvPr/>
        </p:nvSpPr>
        <p:spPr>
          <a:xfrm>
            <a:off x="1156107" y="2699721"/>
            <a:ext cx="1376035" cy="928127"/>
          </a:xfrm>
          <a:prstGeom prst="bracketPair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右中括弧 14">
            <a:extLst>
              <a:ext uri="{FF2B5EF4-FFF2-40B4-BE49-F238E27FC236}">
                <a16:creationId xmlns:a16="http://schemas.microsoft.com/office/drawing/2014/main" id="{A4666127-225E-4552-A179-7B973C7FA478}"/>
              </a:ext>
            </a:extLst>
          </p:cNvPr>
          <p:cNvSpPr/>
          <p:nvPr/>
        </p:nvSpPr>
        <p:spPr>
          <a:xfrm>
            <a:off x="4493956" y="2699721"/>
            <a:ext cx="1376035" cy="928127"/>
          </a:xfrm>
          <a:prstGeom prst="bracketPair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7A34C5-090A-4C62-8DAF-5A196E303D76}"/>
              </a:ext>
            </a:extLst>
          </p:cNvPr>
          <p:cNvSpPr/>
          <p:nvPr/>
        </p:nvSpPr>
        <p:spPr>
          <a:xfrm>
            <a:off x="4714787" y="2843079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69B137-C891-43BA-95B2-5DB80344948B}"/>
              </a:ext>
            </a:extLst>
          </p:cNvPr>
          <p:cNvCxnSpPr/>
          <p:nvPr/>
        </p:nvCxnSpPr>
        <p:spPr>
          <a:xfrm>
            <a:off x="2667024" y="313986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80BA95-80B0-49A7-9D4D-A75058422DDF}"/>
              </a:ext>
            </a:extLst>
          </p:cNvPr>
          <p:cNvSpPr/>
          <p:nvPr/>
        </p:nvSpPr>
        <p:spPr>
          <a:xfrm>
            <a:off x="7987532" y="3839803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生活日記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A1ADE41-0E3F-4FAD-8942-E236B5F667B0}"/>
              </a:ext>
            </a:extLst>
          </p:cNvPr>
          <p:cNvCxnSpPr/>
          <p:nvPr/>
        </p:nvCxnSpPr>
        <p:spPr>
          <a:xfrm>
            <a:off x="6021315" y="3130700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45C852B1-FB43-46CD-BB4A-5F6EBC9B5D23}"/>
              </a:ext>
            </a:extLst>
          </p:cNvPr>
          <p:cNvSpPr/>
          <p:nvPr/>
        </p:nvSpPr>
        <p:spPr>
          <a:xfrm>
            <a:off x="7515791" y="2100890"/>
            <a:ext cx="301841" cy="2059619"/>
          </a:xfrm>
          <a:prstGeom prst="leftBrace">
            <a:avLst/>
          </a:prstGeom>
          <a:ln>
            <a:solidFill>
              <a:srgbClr val="E6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699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9AA13F-C199-4418-B872-4F38C61DC90F}"/>
              </a:ext>
            </a:extLst>
          </p:cNvPr>
          <p:cNvSpPr/>
          <p:nvPr/>
        </p:nvSpPr>
        <p:spPr>
          <a:xfrm>
            <a:off x="7987533" y="1780184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接觸日記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0D2E68-E6E6-4FBE-BC33-BD93C91E5988}"/>
              </a:ext>
            </a:extLst>
          </p:cNvPr>
          <p:cNvSpPr/>
          <p:nvPr/>
        </p:nvSpPr>
        <p:spPr>
          <a:xfrm>
            <a:off x="6430092" y="2795315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70FA9F-6853-47D1-9D2E-BE3B8BDA0196}"/>
              </a:ext>
            </a:extLst>
          </p:cNvPr>
          <p:cNvSpPr/>
          <p:nvPr/>
        </p:nvSpPr>
        <p:spPr>
          <a:xfrm>
            <a:off x="1967506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獎勵公告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85DAF0-CE47-436C-9F39-2A149D0291D2}"/>
              </a:ext>
            </a:extLst>
          </p:cNvPr>
          <p:cNvSpPr/>
          <p:nvPr/>
        </p:nvSpPr>
        <p:spPr>
          <a:xfrm>
            <a:off x="9510884" y="1778194"/>
            <a:ext cx="934375" cy="641412"/>
          </a:xfrm>
          <a:prstGeom prst="rect">
            <a:avLst/>
          </a:prstGeom>
          <a:solidFill>
            <a:srgbClr val="E6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接觸對象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B4C640-F85F-4062-BBD3-4456042C231F}"/>
              </a:ext>
            </a:extLst>
          </p:cNvPr>
          <p:cNvCxnSpPr/>
          <p:nvPr/>
        </p:nvCxnSpPr>
        <p:spPr>
          <a:xfrm>
            <a:off x="9102107" y="2089735"/>
            <a:ext cx="257453" cy="0"/>
          </a:xfrm>
          <a:prstGeom prst="straightConnector1">
            <a:avLst/>
          </a:prstGeom>
          <a:ln>
            <a:solidFill>
              <a:srgbClr val="E6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2C77F8B-3868-4A2E-B18C-F616F35CFF8B}"/>
              </a:ext>
            </a:extLst>
          </p:cNvPr>
          <p:cNvSpPr/>
          <p:nvPr/>
        </p:nvSpPr>
        <p:spPr>
          <a:xfrm>
            <a:off x="3205604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關於日記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301625-37D3-4B60-9B0D-ADAF4573550F}"/>
              </a:ext>
            </a:extLst>
          </p:cNvPr>
          <p:cNvSpPr/>
          <p:nvPr/>
        </p:nvSpPr>
        <p:spPr>
          <a:xfrm>
            <a:off x="4423324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40D5F-829D-4B26-BD79-43330F11F869}"/>
              </a:ext>
            </a:extLst>
          </p:cNvPr>
          <p:cNvSpPr/>
          <p:nvPr/>
        </p:nvSpPr>
        <p:spPr>
          <a:xfrm>
            <a:off x="5666951" y="5020814"/>
            <a:ext cx="934375" cy="641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變更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18047EF-B151-44A7-B6E7-CC1F1E9EF126}"/>
              </a:ext>
            </a:extLst>
          </p:cNvPr>
          <p:cNvSpPr/>
          <p:nvPr/>
        </p:nvSpPr>
        <p:spPr>
          <a:xfrm>
            <a:off x="1660121" y="4447710"/>
            <a:ext cx="5222325" cy="16689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90FC-DE32-401F-B2E1-946302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登入後畫面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AD57FBCE-1B87-460A-BEC4-C0D0C1D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rgbClr val="E69966"/>
                </a:solidFill>
              </a:rPr>
              <a:pPr/>
              <a:t>8</a:t>
            </a:fld>
            <a:endParaRPr lang="en-US" dirty="0">
              <a:solidFill>
                <a:srgbClr val="E69966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483E1-777A-4E2E-87FE-6CF58A05C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3325" t="21230" r="14879" b="39225"/>
          <a:stretch/>
        </p:blipFill>
        <p:spPr>
          <a:xfrm>
            <a:off x="1561063" y="3036477"/>
            <a:ext cx="5630662" cy="1878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0B8F61C-4A4B-4DFA-A30A-4239D3ECA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253" t="51262" r="14369" b="23366"/>
          <a:stretch/>
        </p:blipFill>
        <p:spPr>
          <a:xfrm>
            <a:off x="2156677" y="1965960"/>
            <a:ext cx="4457188" cy="8788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D54F64-A89A-458D-8B40-79A27C98A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5097" t="61260" r="36214" b="20388"/>
          <a:stretch/>
        </p:blipFill>
        <p:spPr>
          <a:xfrm>
            <a:off x="2761731" y="5106183"/>
            <a:ext cx="2993184" cy="9306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4A2F2EE-B49E-452F-A995-BEFF0DD08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7495" t="12138" r="67667" b="60099"/>
          <a:stretch/>
        </p:blipFill>
        <p:spPr>
          <a:xfrm>
            <a:off x="8241894" y="2630324"/>
            <a:ext cx="2556205" cy="26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rgbClr val="E69966"/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THANK YOU!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E69966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2021 – 03 – 09</a:t>
            </a:r>
            <a:endParaRPr lang="zh-TW" altLang="en-US" sz="2800" dirty="0">
              <a:solidFill>
                <a:srgbClr val="E69966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705408-9FA4-44C8-8CA9-AD784797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831689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589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983</TotalTime>
  <Words>86</Words>
  <Application>Microsoft Office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 Rounded MT Bold</vt:lpstr>
      <vt:lpstr>Calibri</vt:lpstr>
      <vt:lpstr>Corbel</vt:lpstr>
      <vt:lpstr>基礎</vt:lpstr>
      <vt:lpstr>宗教點日記 3.0 開發</vt:lpstr>
      <vt:lpstr>功能簡圖</vt:lpstr>
      <vt:lpstr>登入系統</vt:lpstr>
      <vt:lpstr>登入系統</vt:lpstr>
      <vt:lpstr>登入後畫面</vt:lpstr>
      <vt:lpstr>登入後畫面</vt:lpstr>
      <vt:lpstr>功能簡圖</vt:lpstr>
      <vt:lpstr>登入後畫面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2020-03-09T09:36:59Z</dcterms:created>
  <dcterms:modified xsi:type="dcterms:W3CDTF">2021-08-25T04:39:14Z</dcterms:modified>
</cp:coreProperties>
</file>