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70" r:id="rId5"/>
    <p:sldId id="273" r:id="rId6"/>
    <p:sldId id="272" r:id="rId7"/>
    <p:sldId id="275" r:id="rId8"/>
    <p:sldId id="261" r:id="rId9"/>
    <p:sldId id="262" r:id="rId10"/>
    <p:sldId id="276" r:id="rId11"/>
    <p:sldId id="265" r:id="rId12"/>
    <p:sldId id="264" r:id="rId13"/>
    <p:sldId id="277" r:id="rId14"/>
    <p:sldId id="278" r:id="rId15"/>
    <p:sldId id="274" r:id="rId16"/>
    <p:sldId id="279" r:id="rId17"/>
    <p:sldId id="267" r:id="rId18"/>
    <p:sldId id="280" r:id="rId19"/>
    <p:sldId id="268" r:id="rId20"/>
    <p:sldId id="269" r:id="rId21"/>
    <p:sldId id="281" r:id="rId22"/>
    <p:sldId id="282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20" y="-9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8025B-38BF-448E-B86D-A97DBC584015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587B-EF57-4225-A844-DDC027FB95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427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8025B-38BF-448E-B86D-A97DBC584015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587B-EF57-4225-A844-DDC027FB95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176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8025B-38BF-448E-B86D-A97DBC584015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587B-EF57-4225-A844-DDC027FB95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853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8025B-38BF-448E-B86D-A97DBC584015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587B-EF57-4225-A844-DDC027FB95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027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8025B-38BF-448E-B86D-A97DBC584015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587B-EF57-4225-A844-DDC027FB95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027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8025B-38BF-448E-B86D-A97DBC584015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587B-EF57-4225-A844-DDC027FB95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86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8025B-38BF-448E-B86D-A97DBC584015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587B-EF57-4225-A844-DDC027FB95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216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8025B-38BF-448E-B86D-A97DBC584015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587B-EF57-4225-A844-DDC027FB95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613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8025B-38BF-448E-B86D-A97DBC584015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587B-EF57-4225-A844-DDC027FB95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496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8025B-38BF-448E-B86D-A97DBC584015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587B-EF57-4225-A844-DDC027FB95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874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8025B-38BF-448E-B86D-A97DBC584015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587B-EF57-4225-A844-DDC027FB95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2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8025B-38BF-448E-B86D-A97DBC584015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2587B-EF57-4225-A844-DDC027FB95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212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.post.naver.com/viewer/postView.nhn?volumeNo=16160207&amp;memberNo=11439725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 smtClean="0"/>
              <a:t>Look </a:t>
            </a:r>
            <a:r>
              <a:rPr lang="en-US" altLang="ko-KR" b="1" dirty="0" err="1" smtClean="0"/>
              <a:t>Ins¡de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하루 일과 및 감정 정리 </a:t>
            </a:r>
            <a:r>
              <a:rPr lang="ko-KR" altLang="en-US" dirty="0" err="1" smtClean="0"/>
              <a:t>앱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최혜린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601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700808"/>
            <a:ext cx="7894159" cy="4713914"/>
          </a:xfrm>
        </p:spPr>
      </p:pic>
      <p:pic>
        <p:nvPicPr>
          <p:cNvPr id="5" name="내용 개체 틀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18" r="36749"/>
          <a:stretch/>
        </p:blipFill>
        <p:spPr>
          <a:xfrm>
            <a:off x="6300192" y="214543"/>
            <a:ext cx="2524364" cy="399559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028384" y="476672"/>
            <a:ext cx="576064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516216" y="476672"/>
            <a:ext cx="576064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164288" y="764704"/>
            <a:ext cx="720080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300192" y="1268760"/>
            <a:ext cx="2664296" cy="14401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300192" y="2861320"/>
            <a:ext cx="2664296" cy="2796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07504" y="1780749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(1)</a:t>
            </a:r>
            <a:endParaRPr lang="ko-KR" alt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07504" y="2276872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(2)</a:t>
            </a:r>
            <a:endParaRPr lang="ko-KR" altLang="en-US" sz="2400" b="1" dirty="0"/>
          </a:p>
        </p:txBody>
      </p:sp>
      <p:cxnSp>
        <p:nvCxnSpPr>
          <p:cNvPr id="17" name="직선 연결선 16"/>
          <p:cNvCxnSpPr/>
          <p:nvPr/>
        </p:nvCxnSpPr>
        <p:spPr>
          <a:xfrm flipV="1">
            <a:off x="6120172" y="658290"/>
            <a:ext cx="360040" cy="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652120" y="425859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(1)</a:t>
            </a:r>
            <a:endParaRPr lang="ko-KR" alt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724128" y="836712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(2)</a:t>
            </a:r>
            <a:endParaRPr lang="ko-KR" altLang="en-US" sz="2400" b="1" dirty="0"/>
          </a:p>
        </p:txBody>
      </p:sp>
      <p:cxnSp>
        <p:nvCxnSpPr>
          <p:cNvPr id="21" name="직선 연결선 20"/>
          <p:cNvCxnSpPr>
            <a:endCxn id="9" idx="1"/>
          </p:cNvCxnSpPr>
          <p:nvPr/>
        </p:nvCxnSpPr>
        <p:spPr>
          <a:xfrm flipV="1">
            <a:off x="6171964" y="944724"/>
            <a:ext cx="992324" cy="11464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5508104" y="829810"/>
            <a:ext cx="2747153" cy="87099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7504" y="3356992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(3)</a:t>
            </a:r>
            <a:endParaRPr lang="ko-KR" altLang="en-US" sz="2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076056" y="1469975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(3)</a:t>
            </a:r>
            <a:endParaRPr lang="ko-KR" altLang="en-US" sz="2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22332" y="4509120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(4)</a:t>
            </a:r>
            <a:endParaRPr lang="ko-KR" altLang="en-US" sz="2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436096" y="2770311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(4)</a:t>
            </a:r>
            <a:endParaRPr lang="ko-KR" altLang="en-US" sz="2400" b="1" dirty="0"/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5923381" y="3001144"/>
            <a:ext cx="360040" cy="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3563888" y="5085184"/>
            <a:ext cx="1656184" cy="72008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9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Diary </a:t>
            </a:r>
            <a:r>
              <a:rPr lang="ko-KR" altLang="en-US" dirty="0" smtClean="0"/>
              <a:t>메인 화면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469" y="1600200"/>
            <a:ext cx="4311061" cy="4525963"/>
          </a:xfrm>
        </p:spPr>
      </p:pic>
      <p:sp>
        <p:nvSpPr>
          <p:cNvPr id="5" name="직사각형 4"/>
          <p:cNvSpPr/>
          <p:nvPr/>
        </p:nvSpPr>
        <p:spPr>
          <a:xfrm>
            <a:off x="2411760" y="4221088"/>
            <a:ext cx="2736304" cy="2880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888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그</a:t>
            </a:r>
            <a:r>
              <a:rPr lang="ko-KR" altLang="en-US" sz="3600" dirty="0"/>
              <a:t>림</a:t>
            </a:r>
            <a:r>
              <a:rPr lang="ko-KR" altLang="en-US" sz="3600" dirty="0" smtClean="0"/>
              <a:t> 일기 화면</a:t>
            </a:r>
            <a:endParaRPr lang="ko-KR" altLang="en-US" sz="36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314820"/>
            <a:ext cx="4256629" cy="4767936"/>
          </a:xfrm>
        </p:spPr>
      </p:pic>
      <p:sp>
        <p:nvSpPr>
          <p:cNvPr id="5" name="TextBox 4"/>
          <p:cNvSpPr txBox="1"/>
          <p:nvPr/>
        </p:nvSpPr>
        <p:spPr>
          <a:xfrm>
            <a:off x="4139952" y="5785519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파일 </a:t>
            </a:r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5249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42" y="1746774"/>
            <a:ext cx="7639600" cy="4490538"/>
          </a:xfrm>
          <a:prstGeom prst="rect">
            <a:avLst/>
          </a:prstGeom>
        </p:spPr>
      </p:pic>
      <p:pic>
        <p:nvPicPr>
          <p:cNvPr id="2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t="11501" r="37217" b="1436"/>
          <a:stretch/>
        </p:blipFill>
        <p:spPr>
          <a:xfrm>
            <a:off x="6300192" y="166856"/>
            <a:ext cx="2728659" cy="4573096"/>
          </a:xfrm>
        </p:spPr>
      </p:pic>
      <p:sp>
        <p:nvSpPr>
          <p:cNvPr id="7" name="직사각형 6"/>
          <p:cNvSpPr/>
          <p:nvPr/>
        </p:nvSpPr>
        <p:spPr>
          <a:xfrm>
            <a:off x="8028384" y="476672"/>
            <a:ext cx="576064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444208" y="548680"/>
            <a:ext cx="576064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164288" y="764704"/>
            <a:ext cx="720080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300192" y="3112368"/>
            <a:ext cx="2664296" cy="4754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07504" y="1780749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(1)</a:t>
            </a:r>
            <a:endParaRPr lang="ko-KR" alt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07504" y="2276872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(2)</a:t>
            </a:r>
            <a:endParaRPr lang="ko-KR" altLang="en-US" sz="2400" b="1" dirty="0"/>
          </a:p>
        </p:txBody>
      </p:sp>
      <p:cxnSp>
        <p:nvCxnSpPr>
          <p:cNvPr id="17" name="직선 연결선 16"/>
          <p:cNvCxnSpPr/>
          <p:nvPr/>
        </p:nvCxnSpPr>
        <p:spPr>
          <a:xfrm flipV="1">
            <a:off x="6120172" y="658290"/>
            <a:ext cx="360040" cy="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652120" y="425859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(1)</a:t>
            </a:r>
            <a:endParaRPr lang="ko-KR" alt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724128" y="836712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(2)</a:t>
            </a:r>
            <a:endParaRPr lang="ko-KR" altLang="en-US" sz="2400" b="1" dirty="0"/>
          </a:p>
        </p:txBody>
      </p:sp>
      <p:cxnSp>
        <p:nvCxnSpPr>
          <p:cNvPr id="21" name="직선 연결선 20"/>
          <p:cNvCxnSpPr>
            <a:endCxn id="9" idx="1"/>
          </p:cNvCxnSpPr>
          <p:nvPr/>
        </p:nvCxnSpPr>
        <p:spPr>
          <a:xfrm flipV="1">
            <a:off x="6171964" y="944724"/>
            <a:ext cx="992324" cy="11464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5508104" y="829810"/>
            <a:ext cx="2747153" cy="87099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7504" y="3356992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(3)</a:t>
            </a:r>
            <a:endParaRPr lang="ko-KR" altLang="en-US" sz="2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076056" y="1469975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(4)</a:t>
            </a:r>
            <a:endParaRPr lang="ko-KR" altLang="en-US" sz="2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22332" y="4509120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(4)</a:t>
            </a:r>
            <a:endParaRPr lang="ko-KR" altLang="en-US" sz="2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436096" y="3039343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(3)</a:t>
            </a:r>
            <a:endParaRPr lang="ko-KR" altLang="en-US" sz="2400" b="1" dirty="0"/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5923381" y="3284983"/>
            <a:ext cx="360040" cy="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823209" y="4509120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파일 </a:t>
            </a:r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8639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88" y="2011581"/>
            <a:ext cx="5351720" cy="4327563"/>
          </a:xfrm>
          <a:prstGeom prst="rect">
            <a:avLst/>
          </a:prstGeom>
        </p:spPr>
      </p:pic>
      <p:pic>
        <p:nvPicPr>
          <p:cNvPr id="2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t="11501" r="37217" b="1436"/>
          <a:stretch/>
        </p:blipFill>
        <p:spPr>
          <a:xfrm>
            <a:off x="6300192" y="166856"/>
            <a:ext cx="2728659" cy="4573096"/>
          </a:xfrm>
        </p:spPr>
      </p:pic>
      <p:sp>
        <p:nvSpPr>
          <p:cNvPr id="7" name="직사각형 6"/>
          <p:cNvSpPr/>
          <p:nvPr/>
        </p:nvSpPr>
        <p:spPr>
          <a:xfrm>
            <a:off x="6283420" y="2780928"/>
            <a:ext cx="2681067" cy="2584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244408" y="950851"/>
            <a:ext cx="576064" cy="3475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283420" y="1298377"/>
            <a:ext cx="2681067" cy="13385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07504" y="2391271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(1)</a:t>
            </a:r>
            <a:endParaRPr lang="ko-KR" alt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07504" y="3399383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(2)</a:t>
            </a:r>
            <a:endParaRPr lang="ko-KR" altLang="en-US" sz="2400" b="1" dirty="0"/>
          </a:p>
        </p:txBody>
      </p:sp>
      <p:cxnSp>
        <p:nvCxnSpPr>
          <p:cNvPr id="17" name="직선 연결선 16"/>
          <p:cNvCxnSpPr/>
          <p:nvPr/>
        </p:nvCxnSpPr>
        <p:spPr>
          <a:xfrm flipV="1">
            <a:off x="5927657" y="1967642"/>
            <a:ext cx="360040" cy="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436096" y="1700808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(1)</a:t>
            </a:r>
            <a:endParaRPr lang="ko-KR" alt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410944" y="893528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(3)</a:t>
            </a:r>
            <a:endParaRPr lang="ko-KR" altLang="en-US" sz="2400" b="1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5868144" y="635496"/>
            <a:ext cx="2399895" cy="315355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7504" y="4767535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(4)</a:t>
            </a:r>
            <a:endParaRPr lang="ko-KR" altLang="en-US" sz="2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436096" y="2679303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(4)</a:t>
            </a:r>
            <a:endParaRPr lang="ko-KR" altLang="en-US" sz="2400" b="1" dirty="0"/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5923381" y="2924943"/>
            <a:ext cx="360040" cy="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220072" y="5805264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(3)</a:t>
            </a:r>
            <a:endParaRPr lang="ko-KR" altLang="en-US" sz="2400" b="1" dirty="0"/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5868144" y="1124360"/>
            <a:ext cx="648072" cy="38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6516216" y="980728"/>
            <a:ext cx="576064" cy="3475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5364088" y="404664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(2)</a:t>
            </a:r>
            <a:endParaRPr lang="ko-KR" altLang="en-US" sz="2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935500" y="4459758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파일 </a:t>
            </a:r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4470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메인 화면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600200"/>
            <a:ext cx="4324664" cy="4525963"/>
          </a:xfrm>
        </p:spPr>
      </p:pic>
      <p:sp>
        <p:nvSpPr>
          <p:cNvPr id="5" name="직사각형 4"/>
          <p:cNvSpPr/>
          <p:nvPr/>
        </p:nvSpPr>
        <p:spPr>
          <a:xfrm>
            <a:off x="827584" y="4509120"/>
            <a:ext cx="2736304" cy="2880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924944"/>
            <a:ext cx="3611890" cy="1656184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flipV="1">
            <a:off x="3707904" y="4077072"/>
            <a:ext cx="1512168" cy="57606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263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 Day 1 Thing </a:t>
            </a:r>
            <a:r>
              <a:rPr lang="ko-KR" altLang="en-US" dirty="0" smtClean="0"/>
              <a:t>메인 화면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267" y="1600200"/>
            <a:ext cx="4329466" cy="4525963"/>
          </a:xfrm>
        </p:spPr>
      </p:pic>
      <p:sp>
        <p:nvSpPr>
          <p:cNvPr id="5" name="직사각형 4"/>
          <p:cNvSpPr/>
          <p:nvPr/>
        </p:nvSpPr>
        <p:spPr>
          <a:xfrm>
            <a:off x="2411760" y="4005064"/>
            <a:ext cx="2736304" cy="2880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71600" y="3645024"/>
            <a:ext cx="1152128" cy="8309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 Day</a:t>
            </a:r>
          </a:p>
          <a:p>
            <a:r>
              <a:rPr lang="en-US" altLang="ko-KR" sz="2400" b="1" dirty="0" smtClean="0"/>
              <a:t>1 Cut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21479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하루 한 컷 화면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828" y="1600200"/>
            <a:ext cx="5466344" cy="4525963"/>
          </a:xfrm>
        </p:spPr>
      </p:pic>
    </p:spTree>
    <p:extLst>
      <p:ext uri="{BB962C8B-B14F-4D97-AF65-F5344CB8AC3E}">
        <p14:creationId xmlns:p14="http://schemas.microsoft.com/office/powerpoint/2010/main" val="67969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내용 개체 틀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45" t="12026" r="42047" b="1053"/>
          <a:stretch/>
        </p:blipFill>
        <p:spPr>
          <a:xfrm>
            <a:off x="6372200" y="476672"/>
            <a:ext cx="2364385" cy="4109329"/>
          </a:xfrm>
          <a:prstGeom prst="rect">
            <a:avLst/>
          </a:prstGeom>
        </p:spPr>
      </p:pic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58" y="1916832"/>
            <a:ext cx="5484618" cy="4525963"/>
          </a:xfrm>
        </p:spPr>
      </p:pic>
      <p:sp>
        <p:nvSpPr>
          <p:cNvPr id="6" name="직사각형 5"/>
          <p:cNvSpPr/>
          <p:nvPr/>
        </p:nvSpPr>
        <p:spPr>
          <a:xfrm>
            <a:off x="6444208" y="764704"/>
            <a:ext cx="576064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028384" y="764704"/>
            <a:ext cx="576064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275856" y="2924944"/>
            <a:ext cx="936104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Startpage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6286866" y="1124744"/>
            <a:ext cx="2605614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286866" y="1556792"/>
            <a:ext cx="2605614" cy="1800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07504" y="1988840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(1)</a:t>
            </a:r>
            <a:endParaRPr lang="ko-KR" alt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07504" y="2751311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(2)</a:t>
            </a:r>
            <a:endParaRPr lang="ko-KR" alt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07504" y="4191471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(3)</a:t>
            </a:r>
            <a:endParaRPr lang="ko-KR" alt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22332" y="5847655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(4)</a:t>
            </a:r>
            <a:endParaRPr lang="ko-KR" alt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580112" y="312975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(1)</a:t>
            </a:r>
            <a:endParaRPr lang="ko-KR" alt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452320" y="82142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(2)</a:t>
            </a:r>
            <a:endParaRPr lang="ko-KR" altLang="en-US" sz="2400" b="1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6081531" y="543809"/>
            <a:ext cx="362677" cy="40091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953739" y="368577"/>
            <a:ext cx="360040" cy="35046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64088" y="1052736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(3)</a:t>
            </a:r>
            <a:endParaRPr lang="ko-KR" altLang="en-US" sz="2400" b="1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5868144" y="1328240"/>
            <a:ext cx="362677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436096" y="1682806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(4)</a:t>
            </a:r>
            <a:endParaRPr lang="ko-KR" altLang="en-US" sz="2400" b="1" dirty="0"/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5940152" y="1658604"/>
            <a:ext cx="329615" cy="25503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747" y="5663326"/>
            <a:ext cx="3232622" cy="655992"/>
          </a:xfrm>
          <a:prstGeom prst="rect">
            <a:avLst/>
          </a:prstGeom>
        </p:spPr>
      </p:pic>
      <p:cxnSp>
        <p:nvCxnSpPr>
          <p:cNvPr id="30" name="직선 연결선 29"/>
          <p:cNvCxnSpPr/>
          <p:nvPr/>
        </p:nvCxnSpPr>
        <p:spPr>
          <a:xfrm>
            <a:off x="3849283" y="5663326"/>
            <a:ext cx="362677" cy="862018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25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하루 하나 메인 화면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267" y="1600200"/>
            <a:ext cx="4329466" cy="4525963"/>
          </a:xfrm>
        </p:spPr>
      </p:pic>
      <p:sp>
        <p:nvSpPr>
          <p:cNvPr id="5" name="직사각형 4"/>
          <p:cNvSpPr/>
          <p:nvPr/>
        </p:nvSpPr>
        <p:spPr>
          <a:xfrm>
            <a:off x="2411760" y="4352172"/>
            <a:ext cx="2736304" cy="2880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71600" y="4069063"/>
            <a:ext cx="1152128" cy="8309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 Day</a:t>
            </a:r>
          </a:p>
          <a:p>
            <a:r>
              <a:rPr lang="en-US" altLang="ko-KR" sz="2400" b="1" dirty="0" smtClean="0"/>
              <a:t>1 </a:t>
            </a:r>
            <a:r>
              <a:rPr lang="en-US" altLang="ko-KR" sz="2400" b="1" dirty="0" err="1" smtClean="0"/>
              <a:t>L¡ne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9893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시작 화면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187" y="1600200"/>
            <a:ext cx="4349626" cy="4525963"/>
          </a:xfrm>
        </p:spPr>
      </p:pic>
    </p:spTree>
    <p:extLst>
      <p:ext uri="{BB962C8B-B14F-4D97-AF65-F5344CB8AC3E}">
        <p14:creationId xmlns:p14="http://schemas.microsoft.com/office/powerpoint/2010/main" val="345462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하루 한 줄 화면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967" y="1628800"/>
            <a:ext cx="3978273" cy="4525963"/>
          </a:xfrm>
        </p:spPr>
      </p:pic>
    </p:spTree>
    <p:extLst>
      <p:ext uri="{BB962C8B-B14F-4D97-AF65-F5344CB8AC3E}">
        <p14:creationId xmlns:p14="http://schemas.microsoft.com/office/powerpoint/2010/main" val="220215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내용 개체 틀 1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30" y="2276872"/>
            <a:ext cx="6572488" cy="3516778"/>
          </a:xfr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4" t="11717" r="38841" b="1660"/>
          <a:stretch/>
        </p:blipFill>
        <p:spPr>
          <a:xfrm>
            <a:off x="6419146" y="401096"/>
            <a:ext cx="2473334" cy="439605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444208" y="764704"/>
            <a:ext cx="576064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028384" y="764704"/>
            <a:ext cx="576064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555776" y="2852936"/>
            <a:ext cx="936104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Startpage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6286866" y="1124744"/>
            <a:ext cx="2605614" cy="2034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133758" y="1412776"/>
            <a:ext cx="521337" cy="2700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9512" y="2420888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(1)</a:t>
            </a:r>
            <a:endParaRPr lang="ko-KR" alt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79512" y="2924944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(2)</a:t>
            </a:r>
            <a:endParaRPr lang="ko-KR" alt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79512" y="3501008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(3)</a:t>
            </a:r>
            <a:endParaRPr lang="ko-KR" alt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09236" y="4581128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(4)</a:t>
            </a:r>
            <a:endParaRPr lang="ko-KR" alt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580112" y="188640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(1)</a:t>
            </a:r>
            <a:endParaRPr lang="ko-KR" alt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452320" y="-27384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(2)</a:t>
            </a:r>
            <a:endParaRPr lang="ko-KR" altLang="en-US" sz="2400" b="1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6012160" y="476672"/>
            <a:ext cx="432048" cy="40091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953739" y="260648"/>
            <a:ext cx="360040" cy="35046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64088" y="908720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(3)</a:t>
            </a:r>
            <a:endParaRPr lang="ko-KR" altLang="en-US" sz="2400" b="1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5868144" y="1196752"/>
            <a:ext cx="362677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364088" y="2204864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(4)</a:t>
            </a:r>
            <a:endParaRPr lang="ko-KR" altLang="en-US" sz="2400" b="1" dirty="0"/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5868144" y="1510316"/>
            <a:ext cx="2304256" cy="940189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8172400" y="2150858"/>
            <a:ext cx="521337" cy="2700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172400" y="2942946"/>
            <a:ext cx="521337" cy="2700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5911008" y="2501220"/>
            <a:ext cx="2222750" cy="54597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endCxn id="26" idx="1"/>
          </p:cNvCxnSpPr>
          <p:nvPr/>
        </p:nvCxnSpPr>
        <p:spPr>
          <a:xfrm flipV="1">
            <a:off x="5909069" y="2285873"/>
            <a:ext cx="2263331" cy="20702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5877272"/>
            <a:ext cx="8136904" cy="693663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-36512" y="6011996"/>
            <a:ext cx="970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저장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7246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71800" y="2937718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 smtClean="0"/>
              <a:t>감사합니</a:t>
            </a:r>
            <a:r>
              <a:rPr lang="ko-KR" altLang="en-US" sz="5400" b="1" dirty="0"/>
              <a:t>다</a:t>
            </a:r>
          </a:p>
        </p:txBody>
      </p:sp>
    </p:spTree>
    <p:extLst>
      <p:ext uri="{BB962C8B-B14F-4D97-AF65-F5344CB8AC3E}">
        <p14:creationId xmlns:p14="http://schemas.microsoft.com/office/powerpoint/2010/main" val="371993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PIN </a:t>
            </a:r>
            <a:r>
              <a:rPr lang="ko-KR" altLang="en-US" dirty="0" smtClean="0"/>
              <a:t>입력 화면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542" y="1600200"/>
            <a:ext cx="3994916" cy="4525963"/>
          </a:xfrm>
        </p:spPr>
      </p:pic>
    </p:spTree>
    <p:extLst>
      <p:ext uri="{BB962C8B-B14F-4D97-AF65-F5344CB8AC3E}">
        <p14:creationId xmlns:p14="http://schemas.microsoft.com/office/powerpoint/2010/main" val="72823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13" y="476672"/>
            <a:ext cx="7823826" cy="3024336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5042604"/>
            <a:ext cx="4001059" cy="131463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221"/>
          <a:stretch/>
        </p:blipFill>
        <p:spPr>
          <a:xfrm>
            <a:off x="251520" y="3793623"/>
            <a:ext cx="4661047" cy="24979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12368" y="161345"/>
            <a:ext cx="63001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전역변수</a:t>
            </a:r>
            <a:r>
              <a:rPr lang="en-US" altLang="ko-KR" sz="1600" dirty="0" smtClean="0"/>
              <a:t>? </a:t>
            </a:r>
          </a:p>
          <a:p>
            <a:r>
              <a:rPr lang="ko-KR" altLang="en-US" sz="1600" dirty="0" smtClean="0"/>
              <a:t>제한 없이 코드 전체에서 사용할 수 있는 변수</a:t>
            </a:r>
            <a:r>
              <a:rPr lang="en-US" altLang="ko-KR" sz="1600" dirty="0" smtClean="0"/>
              <a:t>(global scope)</a:t>
            </a:r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지역변수</a:t>
            </a:r>
            <a:r>
              <a:rPr lang="en-US" altLang="ko-KR" sz="1600" dirty="0" smtClean="0"/>
              <a:t>? </a:t>
            </a:r>
          </a:p>
          <a:p>
            <a:r>
              <a:rPr lang="ko-KR" altLang="en-US" sz="1600" dirty="0" smtClean="0"/>
              <a:t>프로그램의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일부분에서 사용되는 변수</a:t>
            </a:r>
            <a:r>
              <a:rPr lang="en-US" altLang="ko-KR" sz="1600" dirty="0" smtClean="0"/>
              <a:t>(local scope)</a:t>
            </a:r>
            <a:endParaRPr lang="ko-KR" altLang="en-US" sz="1600" dirty="0" smtClean="0"/>
          </a:p>
        </p:txBody>
      </p:sp>
      <p:sp>
        <p:nvSpPr>
          <p:cNvPr id="15" name="TextBox 14">
            <a:hlinkClick r:id="rId5"/>
          </p:cNvPr>
          <p:cNvSpPr txBox="1"/>
          <p:nvPr/>
        </p:nvSpPr>
        <p:spPr>
          <a:xfrm>
            <a:off x="5004048" y="45091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hlinkClick r:id="rId5"/>
              </a:rPr>
              <a:t>참고출</a:t>
            </a:r>
            <a:r>
              <a:rPr lang="ko-KR" altLang="en-US" dirty="0">
                <a:hlinkClick r:id="rId5"/>
              </a:rPr>
              <a:t>처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404411" y="6364201"/>
            <a:ext cx="5415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처음 </a:t>
            </a:r>
            <a:r>
              <a:rPr lang="en-US" altLang="ko-KR" dirty="0" smtClean="0"/>
              <a:t>4</a:t>
            </a:r>
            <a:r>
              <a:rPr lang="ko-KR" altLang="en-US" dirty="0" smtClean="0"/>
              <a:t>자리 입력 후 </a:t>
            </a:r>
            <a:r>
              <a:rPr lang="en-US" altLang="ko-KR" dirty="0" smtClean="0"/>
              <a:t>ok -&gt; </a:t>
            </a:r>
            <a:r>
              <a:rPr lang="ko-KR" altLang="en-US" dirty="0" smtClean="0"/>
              <a:t>초기화 후 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번 더 반복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080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dirty="0" smtClean="0"/>
              <a:t>숫자 버튼 입력 시 </a:t>
            </a:r>
            <a:r>
              <a:rPr lang="ko-KR" altLang="en-US" sz="3600" dirty="0" err="1" smtClean="0"/>
              <a:t>시퀸스</a:t>
            </a:r>
            <a:r>
              <a:rPr lang="en-US" altLang="ko-KR" sz="3600" dirty="0" smtClean="0"/>
              <a:t>(w/</a:t>
            </a:r>
            <a:r>
              <a:rPr lang="ko-KR" altLang="en-US" sz="3600" dirty="0" smtClean="0"/>
              <a:t>알림 팝업</a:t>
            </a:r>
            <a:r>
              <a:rPr lang="en-US" altLang="ko-KR" sz="3600" dirty="0" smtClean="0"/>
              <a:t>)</a:t>
            </a:r>
            <a:endParaRPr lang="ko-KR" altLang="en-US" sz="36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760" y="1600200"/>
            <a:ext cx="5778479" cy="4525963"/>
          </a:xfrm>
        </p:spPr>
      </p:pic>
      <p:cxnSp>
        <p:nvCxnSpPr>
          <p:cNvPr id="6" name="직선 연결선 5"/>
          <p:cNvCxnSpPr/>
          <p:nvPr/>
        </p:nvCxnSpPr>
        <p:spPr>
          <a:xfrm>
            <a:off x="755576" y="3933056"/>
            <a:ext cx="7776864" cy="0"/>
          </a:xfrm>
          <a:prstGeom prst="line">
            <a:avLst/>
          </a:prstGeom>
          <a:ln w="762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75856" y="6288450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2) </a:t>
            </a:r>
            <a:r>
              <a:rPr lang="ko-KR" altLang="en-US" dirty="0" smtClean="0"/>
              <a:t>이전에 설정된 </a:t>
            </a:r>
            <a:r>
              <a:rPr lang="en-US" altLang="ko-KR" dirty="0" smtClean="0"/>
              <a:t>PIN</a:t>
            </a:r>
            <a:r>
              <a:rPr lang="ko-KR" altLang="en-US" dirty="0" smtClean="0"/>
              <a:t>과 대조하여 로그인하는 과정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60232" y="328498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1) PIN </a:t>
            </a:r>
            <a:r>
              <a:rPr lang="ko-KR" altLang="en-US" dirty="0" smtClean="0"/>
              <a:t>최초 설정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475656" y="1556792"/>
            <a:ext cx="1728192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616116" y="4581128"/>
            <a:ext cx="756084" cy="2462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Startpage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29679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숫자 버튼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12776"/>
            <a:ext cx="7632848" cy="4962768"/>
          </a:xfrm>
        </p:spPr>
      </p:pic>
    </p:spTree>
    <p:extLst>
      <p:ext uri="{BB962C8B-B14F-4D97-AF65-F5344CB8AC3E}">
        <p14:creationId xmlns:p14="http://schemas.microsoft.com/office/powerpoint/2010/main" val="23304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메인 화면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600200"/>
            <a:ext cx="4324664" cy="4525963"/>
          </a:xfrm>
        </p:spPr>
      </p:pic>
      <p:sp>
        <p:nvSpPr>
          <p:cNvPr id="5" name="직사각형 4"/>
          <p:cNvSpPr/>
          <p:nvPr/>
        </p:nvSpPr>
        <p:spPr>
          <a:xfrm>
            <a:off x="827584" y="4149080"/>
            <a:ext cx="2736304" cy="2880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924944"/>
            <a:ext cx="3611890" cy="1656184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flipV="1">
            <a:off x="3851920" y="3284984"/>
            <a:ext cx="1368152" cy="7920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101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Diary </a:t>
            </a:r>
            <a:r>
              <a:rPr lang="ko-KR" altLang="en-US" dirty="0" smtClean="0"/>
              <a:t>메인 화면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469" y="1600200"/>
            <a:ext cx="4311061" cy="4525963"/>
          </a:xfrm>
        </p:spPr>
      </p:pic>
      <p:sp>
        <p:nvSpPr>
          <p:cNvPr id="5" name="직사각형 4"/>
          <p:cNvSpPr/>
          <p:nvPr/>
        </p:nvSpPr>
        <p:spPr>
          <a:xfrm>
            <a:off x="2411760" y="3861048"/>
            <a:ext cx="2736304" cy="2880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81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글 일기 화면</a:t>
            </a:r>
            <a:endParaRPr lang="ko-KR" altLang="en-US" sz="36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628800"/>
            <a:ext cx="3991021" cy="4525963"/>
          </a:xfrm>
        </p:spPr>
      </p:pic>
    </p:spTree>
    <p:extLst>
      <p:ext uri="{BB962C8B-B14F-4D97-AF65-F5344CB8AC3E}">
        <p14:creationId xmlns:p14="http://schemas.microsoft.com/office/powerpoint/2010/main" val="134674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254</Words>
  <Application>Microsoft Office PowerPoint</Application>
  <PresentationFormat>화면 슬라이드 쇼(4:3)</PresentationFormat>
  <Paragraphs>79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테마</vt:lpstr>
      <vt:lpstr>Look Ins¡de</vt:lpstr>
      <vt:lpstr>시작 화면</vt:lpstr>
      <vt:lpstr>PIN 입력 화면</vt:lpstr>
      <vt:lpstr>PowerPoint 프레젠테이션</vt:lpstr>
      <vt:lpstr>숫자 버튼 입력 시 시퀸스(w/알림 팝업)</vt:lpstr>
      <vt:lpstr>숫자 버튼</vt:lpstr>
      <vt:lpstr>메인 화면</vt:lpstr>
      <vt:lpstr>Diary 메인 화면</vt:lpstr>
      <vt:lpstr>글 일기 화면</vt:lpstr>
      <vt:lpstr>PowerPoint 프레젠테이션</vt:lpstr>
      <vt:lpstr>Diary 메인 화면</vt:lpstr>
      <vt:lpstr>그림 일기 화면</vt:lpstr>
      <vt:lpstr>PowerPoint 프레젠테이션</vt:lpstr>
      <vt:lpstr>PowerPoint 프레젠테이션</vt:lpstr>
      <vt:lpstr>메인 화면</vt:lpstr>
      <vt:lpstr>1 Day 1 Thing 메인 화면</vt:lpstr>
      <vt:lpstr>하루 한 컷 화면</vt:lpstr>
      <vt:lpstr>PowerPoint 프레젠테이션</vt:lpstr>
      <vt:lpstr>하루 하나 메인 화면</vt:lpstr>
      <vt:lpstr>하루 한 줄 화면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KOSTA</dc:creator>
  <cp:lastModifiedBy>KOSTA</cp:lastModifiedBy>
  <cp:revision>30</cp:revision>
  <dcterms:created xsi:type="dcterms:W3CDTF">2023-07-13T23:42:34Z</dcterms:created>
  <dcterms:modified xsi:type="dcterms:W3CDTF">2023-07-14T04:11:05Z</dcterms:modified>
</cp:coreProperties>
</file>