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b22b945f7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b22b945f7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b22b945f7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b22b945f7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b22b945f7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b22b945f7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b22b945f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b22b945f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b22b945f7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b22b945f7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b22b945f7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b22b945f7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VirtualTrainer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Emerson Ashley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VirtualTrainer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2023225"/>
            <a:ext cx="3460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VirtualTrainer is a game made to waste time.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 to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 to friends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Relax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875" y="1087899"/>
            <a:ext cx="4821026" cy="34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5130925" y="1947025"/>
            <a:ext cx="3625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more points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Upgrade PPC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even more points!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3" y="1421325"/>
            <a:ext cx="4669151" cy="332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2328025"/>
            <a:ext cx="3136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2x points for 200 clicks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5x points for 80 clicks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726" y="944225"/>
            <a:ext cx="4729849" cy="33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Cosmetics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2099425"/>
            <a:ext cx="3129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stacking cosmetics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your way up to the top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097" y="1000425"/>
            <a:ext cx="5297450" cy="37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Manual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Classes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Pet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125" y="341488"/>
            <a:ext cx="3722125" cy="446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an app takes a lot of effort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OOP changes how you create programs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design an appealing app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Researching and debugging problems (JavaFX)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