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aven Pro" pitchFamily="2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28e704b1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28e704b1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提供每日歷史銷售資料，任務是為測試資料集預測每個商店的銷售量。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需要注意的是，商店和產品列表每個月都會略有變化。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它是真實的資料集，訓練樣本數目龐大，但是特徵欄位很少。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sales_train.csv - 2013/1~2015/10 的每日歷史資料。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test.csv - 測試資料集。需要預測這些商店和商品在 2015/11 的銷售額。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sample_submission.csv - 提交文件範例。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items.csv - 商品的補充訊息。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item_categories.csv - 類別的補充訊息。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shop.csv - 商店的補充訊息。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28e704b1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28e704b1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c91f5fbab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c91f5fbab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c91f5fbab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c91f5fbab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c91f5fbab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c91f5fbab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28e704b1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28e704b1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c91f5fbab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c91f5fbab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c91f5fbab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c91f5fbab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28e704b1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28e704b1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28e704b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28e704b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28e704b1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28e704b1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28e704b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28e704b1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c91f5fbab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c91f5fbab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提供每日歷史銷售資料，任務是為測試資料集預測每個商店的銷售量。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需要注意的是，商店和產品列表每個月都會略有變化。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它是真實的資料集，訓練樣本數目龐大，但是特徵欄位很少。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sales_train.csv - 2013/1~2015/10 的每日歷史資料。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test.csv - 測試資料集。需要預測這些商店和商品在 2015/11 的銷售額。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sample_submission.csv - 提交文件範例。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items.csv - 商品的補充訊息。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item_categories.csv - 類別的補充訊息。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shop.csv - 商店的補充訊息。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28e704b1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28e704b1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Ex: 將第0-33個月的銷售額作為第1-34個月的歷史特徵（延遲一個月）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7479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DSAI Final Project Presentation -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TW"/>
              <a:t>Predict Future Sales</a:t>
            </a:r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776BE0-7443-3240-E692-BB9B16A10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Preprocessing</a:t>
            </a:r>
            <a:endParaRPr/>
          </a:p>
        </p:txBody>
      </p:sp>
      <p:sp>
        <p:nvSpPr>
          <p:cNvPr id="340" name="Google Shape;340;p22"/>
          <p:cNvSpPr txBox="1">
            <a:spLocks noGrp="1"/>
          </p:cNvSpPr>
          <p:nvPr>
            <p:ph type="body" idx="1"/>
          </p:nvPr>
        </p:nvSpPr>
        <p:spPr>
          <a:xfrm>
            <a:off x="1303800" y="1304250"/>
            <a:ext cx="7030500" cy="31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歷史訊息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月銷售額（商品-商店）平均值的歷史訊息，延遲1個月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月銷售額（每件商品）平均值的歷史訊息，分別延遲1, 2, 3, 6, 12個月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月銷售額（每個商店）平均值的歷史訊息，分別延遲1, 2, 3, 6, 12個月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月銷售額（每個商品類別）平均值的歷史訊息，延遲1個月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月銷售額（商品類別-商店）平均值的歷史訊息，延遲1個月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月銷售額（商品類別-分類）平均值的歷史訊息，延遲1個月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月銷售額（商店城市）平均值的歷史訊息，延遲1個月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月銷售額（商品-商店城市）平均值的歷史訊息，延遲1個月</a:t>
            </a:r>
            <a:endParaRPr sz="120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Training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- XGBoost</a:t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 rotWithShape="1">
          <a:blip r:embed="rId3">
            <a:alphaModFix/>
          </a:blip>
          <a:srcRect b="47251"/>
          <a:stretch/>
        </p:blipFill>
        <p:spPr>
          <a:xfrm>
            <a:off x="1773988" y="1577325"/>
            <a:ext cx="5596026" cy="19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 Rank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6"/>
          <p:cNvPicPr preferRelativeResize="0"/>
          <p:nvPr/>
        </p:nvPicPr>
        <p:blipFill rotWithShape="1">
          <a:blip r:embed="rId3">
            <a:alphaModFix/>
          </a:blip>
          <a:srcRect t="61009"/>
          <a:stretch/>
        </p:blipFill>
        <p:spPr>
          <a:xfrm>
            <a:off x="0" y="1797950"/>
            <a:ext cx="9144000" cy="170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Competition Rank</a:t>
            </a:r>
            <a:endParaRPr/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01791"/>
            <a:ext cx="8839202" cy="1182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6"/>
          <p:cNvPicPr preferRelativeResize="0"/>
          <p:nvPr/>
        </p:nvPicPr>
        <p:blipFill rotWithShape="1">
          <a:blip r:embed="rId3">
            <a:alphaModFix/>
          </a:blip>
          <a:srcRect b="61007"/>
          <a:stretch/>
        </p:blipFill>
        <p:spPr>
          <a:xfrm>
            <a:off x="4572000" y="646433"/>
            <a:ext cx="4572000" cy="85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>
            <a:spLocks noGrp="1"/>
          </p:cNvSpPr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Observation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總銷量分析</a:t>
            </a:r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304250"/>
            <a:ext cx="7030500" cy="28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分析每個月商品的總銷售量</a:t>
            </a:r>
            <a:endParaRPr sz="140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銷售量在最後幾個月有下滑的趨勢</a:t>
            </a:r>
            <a:endParaRPr sz="140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高峰期大約落在每年的11月左右</a:t>
            </a:r>
            <a:endParaRPr sz="1400"/>
          </a:p>
          <a:p>
            <a:pPr marL="91440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分析每個商品的總銷量</a:t>
            </a:r>
            <a:endParaRPr sz="140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有一款商品的總銷量特別高</a:t>
            </a:r>
            <a:endParaRPr sz="1400"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r="50057"/>
          <a:stretch/>
        </p:blipFill>
        <p:spPr>
          <a:xfrm>
            <a:off x="6188375" y="165850"/>
            <a:ext cx="2823200" cy="23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l="51686"/>
          <a:stretch/>
        </p:blipFill>
        <p:spPr>
          <a:xfrm>
            <a:off x="6129875" y="2648700"/>
            <a:ext cx="2731126" cy="23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銷量最高商品分析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304250"/>
            <a:ext cx="70305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分析每個月銷售量</a:t>
            </a:r>
            <a:endParaRPr sz="140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高峰期大約落在每年的11月左右</a:t>
            </a:r>
            <a:endParaRPr sz="140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趨勢與每月商品的總銷量差不多</a:t>
            </a:r>
            <a:endParaRPr sz="14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037" y="2648700"/>
            <a:ext cx="5631918" cy="23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分析總體銷量呈現下降趨勢可能的原因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303800" y="1304250"/>
            <a:ext cx="7030500" cy="3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b="1"/>
              <a:t>原因1.</a:t>
            </a:r>
            <a:r>
              <a:rPr lang="zh-TW" sz="1400"/>
              <a:t> 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在售商品數量呈現持續下降趨勢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sz="1400" b="1"/>
              <a:t>原因2.</a:t>
            </a:r>
            <a:r>
              <a:rPr lang="zh-TW" sz="1400"/>
              <a:t> 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在售商品月平均銷量降低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2013年、2014年在售商品月均</a:t>
            </a:r>
            <a:endParaRPr sz="1400"/>
          </a:p>
          <a:p>
            <a:pPr marL="914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銷量在13-16個</a:t>
            </a:r>
            <a:endParaRPr sz="1400"/>
          </a:p>
          <a:p>
            <a:pPr marL="914400" lvl="1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2015年在售商品月均銷量下降</a:t>
            </a:r>
            <a:endParaRPr sz="1400"/>
          </a:p>
          <a:p>
            <a:pPr marL="9144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到12-14個</a:t>
            </a:r>
            <a:endParaRPr sz="14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694" y="1350321"/>
            <a:ext cx="4270533" cy="1753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550" y="3105886"/>
            <a:ext cx="4226446" cy="1753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營收分析</a:t>
            </a:r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body" idx="1"/>
          </p:nvPr>
        </p:nvSpPr>
        <p:spPr>
          <a:xfrm>
            <a:off x="1303800" y="1304250"/>
            <a:ext cx="70305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營收與銷售量關係分析</a:t>
            </a:r>
            <a:endParaRPr sz="140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第23個月營收比第11個月營收增長但銷售量下跌</a:t>
            </a:r>
            <a:endParaRPr sz="140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有一款商品的總營收特別高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總營收最高之商品分析</a:t>
            </a:r>
            <a:endParaRPr sz="140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在第10個月開始銷售，在最後2個月已經沒有銷售</a:t>
            </a:r>
            <a:endParaRPr sz="1400"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l="53271"/>
          <a:stretch/>
        </p:blipFill>
        <p:spPr>
          <a:xfrm>
            <a:off x="6238971" y="2803738"/>
            <a:ext cx="2617051" cy="23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 rotWithShape="1">
          <a:blip r:embed="rId3">
            <a:alphaModFix/>
          </a:blip>
          <a:srcRect r="51233"/>
          <a:stretch/>
        </p:blipFill>
        <p:spPr>
          <a:xfrm>
            <a:off x="6223761" y="315613"/>
            <a:ext cx="2731125" cy="23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995" y="3428250"/>
            <a:ext cx="3943704" cy="17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Preprocessing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Preprocessing</a:t>
            </a:r>
            <a:endParaRPr/>
          </a:p>
        </p:txBody>
      </p:sp>
      <p:sp>
        <p:nvSpPr>
          <p:cNvPr id="326" name="Google Shape;326;p20"/>
          <p:cNvSpPr txBox="1">
            <a:spLocks noGrp="1"/>
          </p:cNvSpPr>
          <p:nvPr>
            <p:ph type="body" idx="1"/>
          </p:nvPr>
        </p:nvSpPr>
        <p:spPr>
          <a:xfrm>
            <a:off x="1303800" y="1304250"/>
            <a:ext cx="70305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去除 train data 中銷售額及價格的離群值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item_price &lt; 100000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item_cnt_day &lt; 1001</a:t>
            </a:r>
            <a:endParaRPr sz="1500"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38" y="2743938"/>
            <a:ext cx="4034784" cy="18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500" y="2743943"/>
            <a:ext cx="4125950" cy="18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Preprocessing</a:t>
            </a:r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body" idx="1"/>
          </p:nvPr>
        </p:nvSpPr>
        <p:spPr>
          <a:xfrm>
            <a:off x="1303800" y="1304250"/>
            <a:ext cx="7030500" cy="3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Feature</a:t>
            </a:r>
            <a:endParaRPr sz="1800"/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針對 train data 統計月銷售額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增加商品名稱、商店名稱、商品類型特徵</a:t>
            </a:r>
            <a:endParaRPr sz="1500"/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增加與目標相關的 lag features，通過延遲來產生一些歷史訊息</a:t>
            </a:r>
            <a:endParaRPr sz="1500"/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增加城市地點特徵</a:t>
            </a:r>
            <a:endParaRPr sz="1500"/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增加價格趨勢特徵</a:t>
            </a:r>
            <a:endParaRPr sz="1500"/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增加每月周末數特徵</a:t>
            </a:r>
            <a:endParaRPr sz="1500"/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增加前幾個月相似商品銷售額特徵</a:t>
            </a:r>
            <a:endParaRPr sz="1500"/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區分剛上市的商品與已上市的商品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Macintosh PowerPoint</Application>
  <PresentationFormat>如螢幕大小 (16:9)</PresentationFormat>
  <Paragraphs>83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Nunito</vt:lpstr>
      <vt:lpstr>Arial</vt:lpstr>
      <vt:lpstr>Maven Pro</vt:lpstr>
      <vt:lpstr>Momentum</vt:lpstr>
      <vt:lpstr>DSAI Final Project Presentation - Predict Future Sales</vt:lpstr>
      <vt:lpstr>Observation</vt:lpstr>
      <vt:lpstr>總銷量分析</vt:lpstr>
      <vt:lpstr>銷量最高商品分析</vt:lpstr>
      <vt:lpstr>分析總體銷量呈現下降趨勢可能的原因</vt:lpstr>
      <vt:lpstr>營收分析</vt:lpstr>
      <vt:lpstr>Data Preprocessing</vt:lpstr>
      <vt:lpstr>Preprocessing</vt:lpstr>
      <vt:lpstr>Preprocessing</vt:lpstr>
      <vt:lpstr>Preprocessing</vt:lpstr>
      <vt:lpstr>Model Training</vt:lpstr>
      <vt:lpstr>Model - XGBoost</vt:lpstr>
      <vt:lpstr>Kaggle Rank</vt:lpstr>
      <vt:lpstr>Competition Rank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DSAI Final Project Presentation - Predict Future Sales</dc:title>
  <cp:lastModifiedBy>白力尹</cp:lastModifiedBy>
  <cp:revision>1</cp:revision>
  <dcterms:modified xsi:type="dcterms:W3CDTF">2022-06-07T15:52:25Z</dcterms:modified>
</cp:coreProperties>
</file>