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>
      <p:cViewPr>
        <p:scale>
          <a:sx n="60" d="100"/>
          <a:sy n="60" d="100"/>
        </p:scale>
        <p:origin x="498" y="3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40000"/>
                <a:lumOff val="60000"/>
              </a:schemeClr>
            </a:gs>
            <a:gs pos="28000">
              <a:schemeClr val="accent1">
                <a:lumMod val="20000"/>
                <a:lumOff val="80000"/>
              </a:schemeClr>
            </a:gs>
            <a:gs pos="10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0000"/>
                </a:solidFill>
                <a:latin typeface="Castellar" panose="020B0604020202020204" pitchFamily="18" charset="0"/>
              </a:rPr>
              <a:t>Map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90000"/>
                </a:solidFill>
                <a:latin typeface="Castellar" panose="020A0402060406010301" pitchFamily="18" charset="0"/>
              </a:rPr>
              <a:t>Lynn Farrington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0000"/>
                </a:solidFill>
                <a:latin typeface="Castellar" panose="020A0402060406010301" pitchFamily="18" charset="0"/>
              </a:rPr>
              <a:t>Project Proposal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0000"/>
                </a:solidFill>
                <a:latin typeface="Castellar" panose="020A0402060406010301" pitchFamily="18" charset="0"/>
              </a:rPr>
              <a:t>CS 240 Spring 2019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4000">
              <a:schemeClr val="accent1">
                <a:lumMod val="40000"/>
                <a:lumOff val="60000"/>
              </a:schemeClr>
            </a:gs>
            <a:gs pos="48000">
              <a:schemeClr val="accent1">
                <a:lumMod val="20000"/>
                <a:lumOff val="80000"/>
              </a:schemeClr>
            </a:gs>
            <a:gs pos="1000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F263-DAD1-4304-B014-AEF0FD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803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  <a:latin typeface="Castellar" panose="020A0402060406010301" pitchFamily="18" charset="0"/>
              </a:rPr>
              <a:t>Roleplay Games</a:t>
            </a:r>
            <a:endParaRPr lang="en-US" sz="3600" b="1" dirty="0">
              <a:solidFill>
                <a:srgbClr val="99000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47E-40A8-437A-ACA1-B3A40BB1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752600"/>
            <a:ext cx="10134602" cy="4766593"/>
          </a:xfrm>
          <a:effectLst>
            <a:softEdge rad="88900"/>
          </a:effectLst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Co-operative story-telling</a:t>
            </a:r>
          </a:p>
          <a:p>
            <a:r>
              <a:rPr lang="en-US" dirty="0">
                <a:solidFill>
                  <a:srgbClr val="990000"/>
                </a:solidFill>
              </a:rPr>
              <a:t>Dungeon Master (or Game Master) is responsible for setting up the environment, non-player characters, obstacles and rewards.</a:t>
            </a:r>
          </a:p>
          <a:p>
            <a:r>
              <a:rPr lang="en-US" dirty="0">
                <a:solidFill>
                  <a:srgbClr val="990000"/>
                </a:solidFill>
              </a:rPr>
              <a:t>Players are responsible for creating their own characters.</a:t>
            </a:r>
          </a:p>
          <a:p>
            <a:r>
              <a:rPr lang="en-US" dirty="0">
                <a:solidFill>
                  <a:srgbClr val="990000"/>
                </a:solidFill>
              </a:rPr>
              <a:t>And the dice introduce the random element.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3C1F0-83EC-4030-A1D8-14011EB31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b="8714"/>
          <a:stretch/>
        </p:blipFill>
        <p:spPr>
          <a:xfrm>
            <a:off x="8685212" y="3428999"/>
            <a:ext cx="3503613" cy="3416969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8050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F263-DAD1-4304-B014-AEF0FD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990000"/>
                </a:solidFill>
                <a:latin typeface="Castellar" panose="020A0402060406010301" pitchFamily="18" charset="0"/>
              </a:rPr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47E-40A8-437A-ACA1-B3A40BB1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762000"/>
            <a:ext cx="9753600" cy="3124200"/>
          </a:xfrm>
          <a:effectLst>
            <a:softEdge rad="88900"/>
          </a:effectLst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200" dirty="0">
              <a:solidFill>
                <a:srgbClr val="990000"/>
              </a:solidFill>
            </a:endParaRPr>
          </a:p>
          <a:p>
            <a:r>
              <a:rPr lang="en-US" sz="2200" dirty="0">
                <a:solidFill>
                  <a:srgbClr val="990000"/>
                </a:solidFill>
              </a:rPr>
              <a:t>Maps may include locations of monsters, treasure or traps along with more typical items like towns, caverns, or buildings.  </a:t>
            </a:r>
          </a:p>
          <a:p>
            <a:r>
              <a:rPr lang="en-US" sz="2200" dirty="0">
                <a:solidFill>
                  <a:srgbClr val="990000"/>
                </a:solidFill>
              </a:rPr>
              <a:t>DM creates maps prior to gameplay, some are shared with players, some are held back for the players to discover.</a:t>
            </a:r>
          </a:p>
          <a:p>
            <a:r>
              <a:rPr lang="en-US" sz="2200" dirty="0">
                <a:solidFill>
                  <a:srgbClr val="990000"/>
                </a:solidFill>
              </a:rPr>
              <a:t>Players often draw maps as they explore, or are given additional maps throughout the adventure.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E2079-3E16-468C-8CF8-2C06E141B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16" y="3733799"/>
            <a:ext cx="3348456" cy="2841541"/>
          </a:xfrm>
          <a:prstGeom prst="rect">
            <a:avLst/>
          </a:prstGeom>
          <a:ln w="50800" cmpd="sng"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610FE-C9B5-4DBB-8B16-B0784E262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030579"/>
            <a:ext cx="6043981" cy="2544762"/>
          </a:xfrm>
          <a:prstGeom prst="rect">
            <a:avLst/>
          </a:prstGeom>
          <a:ln w="50800" cmpd="sng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944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F263-DAD1-4304-B014-AEF0FD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74638"/>
            <a:ext cx="9753600" cy="21637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90000"/>
                </a:solidFill>
                <a:latin typeface="Castellar" panose="020A0402060406010301" pitchFamily="18" charset="0"/>
              </a:rPr>
              <a:t>Is the indoor map a castle, a farmhouse, a barracks, a smithy, or maybe the common room of a questionable inn?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7D43EB-2CE8-492E-A762-63EC9C523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45" y="2819400"/>
            <a:ext cx="3564933" cy="3503896"/>
          </a:xfrm>
          <a:prstGeom prst="rect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21C498-F6B2-4E30-9E21-3BCE374DF6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48" y="2209800"/>
            <a:ext cx="3564932" cy="4331225"/>
          </a:xfrm>
          <a:prstGeom prst="rect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58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F263-DAD1-4304-B014-AEF0FD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-32084"/>
            <a:ext cx="9753600" cy="17827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990000"/>
                </a:solidFill>
                <a:latin typeface="Castellar" panose="020A0402060406010301" pitchFamily="18" charset="0"/>
              </a:rPr>
              <a:t>Is the outdoor map a town, a forest, or a treacherous pass through enemy held mountains?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E3B08-2CE2-445B-B4CF-909414E45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18" y="1905000"/>
            <a:ext cx="6149788" cy="4267200"/>
          </a:xfrm>
          <a:prstGeom prst="rect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62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F263-DAD1-4304-B014-AEF0FD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347274"/>
            <a:ext cx="9753600" cy="196443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90000"/>
                </a:solidFill>
                <a:latin typeface="Castellar" panose="020A0402060406010301" pitchFamily="18" charset="0"/>
              </a:rPr>
              <a:t>Is the subterranean map natural caverns, a mine, a crypt, a dwarven or drow village, or even a secret passage?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9A317-B09D-4244-AD2A-CFFEAAEDB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347799"/>
            <a:ext cx="4467127" cy="3840162"/>
          </a:xfrm>
          <a:prstGeom prst="rect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25833-8026-41F3-B97E-1B681AD669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015" y="1960419"/>
            <a:ext cx="3308598" cy="4203479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79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F263-DAD1-4304-B014-AEF0FD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347274"/>
            <a:ext cx="9753600" cy="5291526"/>
          </a:xfrm>
        </p:spPr>
        <p:txBody>
          <a:bodyPr>
            <a:noAutofit/>
          </a:bodyPr>
          <a:lstStyle/>
          <a:p>
            <a:pPr algn="ctr"/>
            <a:r>
              <a:rPr lang="en-US" cap="none" dirty="0">
                <a:solidFill>
                  <a:srgbClr val="990000"/>
                </a:solidFill>
                <a:latin typeface="Baskerville Old Face" panose="02020602080505020303" pitchFamily="18" charset="0"/>
              </a:rPr>
              <a:t>Map generator could either allow user to craft a map by providing grid and textures, or be more automated, where user would select, indoor, ruins, large, 3 floors, 10 rooms and the program would generate a map to match request.   We could also allow the user to generate treasure listings, planned and random encounters, traps, etc.  </a:t>
            </a:r>
          </a:p>
        </p:txBody>
      </p:sp>
    </p:spTree>
    <p:extLst>
      <p:ext uri="{BB962C8B-B14F-4D97-AF65-F5344CB8AC3E}">
        <p14:creationId xmlns:p14="http://schemas.microsoft.com/office/powerpoint/2010/main" val="9858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97</TotalTime>
  <Words>255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Baskerville Old Face</vt:lpstr>
      <vt:lpstr>Castellar</vt:lpstr>
      <vt:lpstr>Century Gothic</vt:lpstr>
      <vt:lpstr>Continental Europe 16x9</vt:lpstr>
      <vt:lpstr>Map Generator</vt:lpstr>
      <vt:lpstr>Roleplay Games</vt:lpstr>
      <vt:lpstr>Maps</vt:lpstr>
      <vt:lpstr>Is the indoor map a castle, a farmhouse, a barracks, a smithy, or maybe the common room of a questionable inn?</vt:lpstr>
      <vt:lpstr>Is the outdoor map a town, a forest, or a treacherous pass through enemy held mountains?</vt:lpstr>
      <vt:lpstr>Is the subterranean map natural caverns, a mine, a crypt, a dwarven or drow village, or even a secret passage?</vt:lpstr>
      <vt:lpstr>Map generator could either allow user to craft a map by providing grid and textures, or be more automated, where user would select, indoor, ruins, large, 3 floors, 10 rooms and the program would generate a map to match request.   We could also allow the user to generate treasure listings, planned and random encounters, traps, etc.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Generator</dc:title>
  <dc:creator>Lynn Farrington</dc:creator>
  <cp:lastModifiedBy>Lynn Farrington</cp:lastModifiedBy>
  <cp:revision>11</cp:revision>
  <dcterms:created xsi:type="dcterms:W3CDTF">2019-04-11T06:45:06Z</dcterms:created>
  <dcterms:modified xsi:type="dcterms:W3CDTF">2019-04-11T08:23:02Z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