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69" r:id="rId6"/>
    <p:sldId id="270" r:id="rId7"/>
    <p:sldId id="262" r:id="rId8"/>
    <p:sldId id="263" r:id="rId9"/>
    <p:sldId id="265" r:id="rId10"/>
    <p:sldId id="266" r:id="rId11"/>
    <p:sldId id="267"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F971C4-C3A0-48CA-8022-07C01CF6E5AA}" v="70" dt="2025-07-23T08:55:13.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7" autoAdjust="0"/>
    <p:restoredTop sz="94660"/>
  </p:normalViewPr>
  <p:slideViewPr>
    <p:cSldViewPr snapToGrid="0">
      <p:cViewPr varScale="1">
        <p:scale>
          <a:sx n="59" d="100"/>
          <a:sy n="59" d="100"/>
        </p:scale>
        <p:origin x="9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n Kyalo" userId="419a0aa2faee22d6" providerId="LiveId" clId="{D6F971C4-C3A0-48CA-8022-07C01CF6E5AA}"/>
    <pc:docChg chg="undo custSel addSld delSld modSld sldOrd">
      <pc:chgData name="Lynn Kyalo" userId="419a0aa2faee22d6" providerId="LiveId" clId="{D6F971C4-C3A0-48CA-8022-07C01CF6E5AA}" dt="2025-07-23T08:59:11.025" v="1204" actId="14100"/>
      <pc:docMkLst>
        <pc:docMk/>
      </pc:docMkLst>
      <pc:sldChg chg="new del">
        <pc:chgData name="Lynn Kyalo" userId="419a0aa2faee22d6" providerId="LiveId" clId="{D6F971C4-C3A0-48CA-8022-07C01CF6E5AA}" dt="2025-07-22T11:39:41.793" v="2" actId="2696"/>
        <pc:sldMkLst>
          <pc:docMk/>
          <pc:sldMk cId="1799794513" sldId="256"/>
        </pc:sldMkLst>
      </pc:sldChg>
      <pc:sldChg chg="new del">
        <pc:chgData name="Lynn Kyalo" userId="419a0aa2faee22d6" providerId="LiveId" clId="{D6F971C4-C3A0-48CA-8022-07C01CF6E5AA}" dt="2025-07-22T11:40:19.079" v="4" actId="2696"/>
        <pc:sldMkLst>
          <pc:docMk/>
          <pc:sldMk cId="1011630423" sldId="257"/>
        </pc:sldMkLst>
      </pc:sldChg>
      <pc:sldChg chg="addSp delSp modSp new mod setBg">
        <pc:chgData name="Lynn Kyalo" userId="419a0aa2faee22d6" providerId="LiveId" clId="{D6F971C4-C3A0-48CA-8022-07C01CF6E5AA}" dt="2025-07-22T16:04:02.609" v="916" actId="2711"/>
        <pc:sldMkLst>
          <pc:docMk/>
          <pc:sldMk cId="513292271" sldId="258"/>
        </pc:sldMkLst>
        <pc:spChg chg="add del mod">
          <ac:chgData name="Lynn Kyalo" userId="419a0aa2faee22d6" providerId="LiveId" clId="{D6F971C4-C3A0-48CA-8022-07C01CF6E5AA}" dt="2025-07-22T11:40:40.934" v="9" actId="478"/>
          <ac:spMkLst>
            <pc:docMk/>
            <pc:sldMk cId="513292271" sldId="258"/>
            <ac:spMk id="3" creationId="{4ACAB986-EDF1-7198-BEA8-9BDF1AB51BE9}"/>
          </ac:spMkLst>
        </pc:spChg>
        <pc:spChg chg="add del mod">
          <ac:chgData name="Lynn Kyalo" userId="419a0aa2faee22d6" providerId="LiveId" clId="{D6F971C4-C3A0-48CA-8022-07C01CF6E5AA}" dt="2025-07-22T11:40:58.621" v="14" actId="478"/>
          <ac:spMkLst>
            <pc:docMk/>
            <pc:sldMk cId="513292271" sldId="258"/>
            <ac:spMk id="5" creationId="{08292072-A06E-7122-4370-4A13528B2544}"/>
          </ac:spMkLst>
        </pc:spChg>
        <pc:spChg chg="add mod">
          <ac:chgData name="Lynn Kyalo" userId="419a0aa2faee22d6" providerId="LiveId" clId="{D6F971C4-C3A0-48CA-8022-07C01CF6E5AA}" dt="2025-07-22T16:04:02.609" v="916" actId="2711"/>
          <ac:spMkLst>
            <pc:docMk/>
            <pc:sldMk cId="513292271" sldId="258"/>
            <ac:spMk id="7" creationId="{ACAACBAB-3AD2-EC7C-ACEC-72DF545F360D}"/>
          </ac:spMkLst>
        </pc:spChg>
        <pc:spChg chg="add">
          <ac:chgData name="Lynn Kyalo" userId="419a0aa2faee22d6" providerId="LiveId" clId="{D6F971C4-C3A0-48CA-8022-07C01CF6E5AA}" dt="2025-07-22T12:12:25.187" v="136"/>
          <ac:spMkLst>
            <pc:docMk/>
            <pc:sldMk cId="513292271" sldId="258"/>
            <ac:spMk id="8" creationId="{501ABAF4-E78D-2F24-B47B-329672D88E2D}"/>
          </ac:spMkLst>
        </pc:spChg>
        <pc:spChg chg="add del">
          <ac:chgData name="Lynn Kyalo" userId="419a0aa2faee22d6" providerId="LiveId" clId="{D6F971C4-C3A0-48CA-8022-07C01CF6E5AA}" dt="2025-07-22T15:55:44.270" v="734" actId="26606"/>
          <ac:spMkLst>
            <pc:docMk/>
            <pc:sldMk cId="513292271" sldId="258"/>
            <ac:spMk id="12" creationId="{1BB867FF-FC45-48F7-8104-F89BE54909F1}"/>
          </ac:spMkLst>
        </pc:spChg>
        <pc:spChg chg="add del">
          <ac:chgData name="Lynn Kyalo" userId="419a0aa2faee22d6" providerId="LiveId" clId="{D6F971C4-C3A0-48CA-8022-07C01CF6E5AA}" dt="2025-07-22T15:55:44.270" v="734" actId="26606"/>
          <ac:spMkLst>
            <pc:docMk/>
            <pc:sldMk cId="513292271" sldId="258"/>
            <ac:spMk id="14" creationId="{8BB56887-D0D5-4F0C-9E19-7247EB83C8B7}"/>
          </ac:spMkLst>
        </pc:spChg>
        <pc:spChg chg="add del">
          <ac:chgData name="Lynn Kyalo" userId="419a0aa2faee22d6" providerId="LiveId" clId="{D6F971C4-C3A0-48CA-8022-07C01CF6E5AA}" dt="2025-07-22T15:55:44.270" v="734" actId="26606"/>
          <ac:spMkLst>
            <pc:docMk/>
            <pc:sldMk cId="513292271" sldId="258"/>
            <ac:spMk id="16" creationId="{081E4A58-353D-44AE-B2FC-2A74E2E400F7}"/>
          </ac:spMkLst>
        </pc:spChg>
        <pc:spChg chg="add del">
          <ac:chgData name="Lynn Kyalo" userId="419a0aa2faee22d6" providerId="LiveId" clId="{D6F971C4-C3A0-48CA-8022-07C01CF6E5AA}" dt="2025-07-22T15:55:41.660" v="731" actId="26606"/>
          <ac:spMkLst>
            <pc:docMk/>
            <pc:sldMk cId="513292271" sldId="258"/>
            <ac:spMk id="21" creationId="{F837543A-6020-4505-A233-C9DB4BF74011}"/>
          </ac:spMkLst>
        </pc:spChg>
        <pc:spChg chg="add del">
          <ac:chgData name="Lynn Kyalo" userId="419a0aa2faee22d6" providerId="LiveId" clId="{D6F971C4-C3A0-48CA-8022-07C01CF6E5AA}" dt="2025-07-22T15:55:41.660" v="731" actId="26606"/>
          <ac:spMkLst>
            <pc:docMk/>
            <pc:sldMk cId="513292271" sldId="258"/>
            <ac:spMk id="23" creationId="{35B16301-FB18-48BA-A6DD-C37CAF6F9A18}"/>
          </ac:spMkLst>
        </pc:spChg>
        <pc:spChg chg="add del">
          <ac:chgData name="Lynn Kyalo" userId="419a0aa2faee22d6" providerId="LiveId" clId="{D6F971C4-C3A0-48CA-8022-07C01CF6E5AA}" dt="2025-07-22T15:55:41.660" v="731" actId="26606"/>
          <ac:spMkLst>
            <pc:docMk/>
            <pc:sldMk cId="513292271" sldId="258"/>
            <ac:spMk id="25" creationId="{C3C0D90E-074A-4F52-9B11-B52BEF4BCBE5}"/>
          </ac:spMkLst>
        </pc:spChg>
        <pc:spChg chg="add del">
          <ac:chgData name="Lynn Kyalo" userId="419a0aa2faee22d6" providerId="LiveId" clId="{D6F971C4-C3A0-48CA-8022-07C01CF6E5AA}" dt="2025-07-22T15:55:41.660" v="731" actId="26606"/>
          <ac:spMkLst>
            <pc:docMk/>
            <pc:sldMk cId="513292271" sldId="258"/>
            <ac:spMk id="29" creationId="{83BA5EF5-1FE9-4BF9-83BB-269BCDDF6156}"/>
          </ac:spMkLst>
        </pc:spChg>
        <pc:spChg chg="add del">
          <ac:chgData name="Lynn Kyalo" userId="419a0aa2faee22d6" providerId="LiveId" clId="{D6F971C4-C3A0-48CA-8022-07C01CF6E5AA}" dt="2025-07-22T15:55:41.660" v="731" actId="26606"/>
          <ac:spMkLst>
            <pc:docMk/>
            <pc:sldMk cId="513292271" sldId="258"/>
            <ac:spMk id="33" creationId="{88853921-7BC9-4BDE-ACAB-133C683C82D6}"/>
          </ac:spMkLst>
        </pc:spChg>
        <pc:spChg chg="add del">
          <ac:chgData name="Lynn Kyalo" userId="419a0aa2faee22d6" providerId="LiveId" clId="{D6F971C4-C3A0-48CA-8022-07C01CF6E5AA}" dt="2025-07-22T15:55:41.660" v="731" actId="26606"/>
          <ac:spMkLst>
            <pc:docMk/>
            <pc:sldMk cId="513292271" sldId="258"/>
            <ac:spMk id="35" creationId="{09192968-3AE7-4470-A61C-97294BB92731}"/>
          </ac:spMkLst>
        </pc:spChg>
        <pc:spChg chg="add del">
          <ac:chgData name="Lynn Kyalo" userId="419a0aa2faee22d6" providerId="LiveId" clId="{D6F971C4-C3A0-48CA-8022-07C01CF6E5AA}" dt="2025-07-22T15:55:44.260" v="733" actId="26606"/>
          <ac:spMkLst>
            <pc:docMk/>
            <pc:sldMk cId="513292271" sldId="258"/>
            <ac:spMk id="39" creationId="{100EDD19-6802-4EC3-95CE-CFFAB042CFD6}"/>
          </ac:spMkLst>
        </pc:spChg>
        <pc:spChg chg="add del">
          <ac:chgData name="Lynn Kyalo" userId="419a0aa2faee22d6" providerId="LiveId" clId="{D6F971C4-C3A0-48CA-8022-07C01CF6E5AA}" dt="2025-07-22T15:55:44.260" v="733" actId="26606"/>
          <ac:spMkLst>
            <pc:docMk/>
            <pc:sldMk cId="513292271" sldId="258"/>
            <ac:spMk id="40" creationId="{DB17E863-922E-4C26-BD64-E8FD41D28661}"/>
          </ac:spMkLst>
        </pc:spChg>
        <pc:spChg chg="add del">
          <ac:chgData name="Lynn Kyalo" userId="419a0aa2faee22d6" providerId="LiveId" clId="{D6F971C4-C3A0-48CA-8022-07C01CF6E5AA}" dt="2025-07-22T15:56:13.647" v="741" actId="26606"/>
          <ac:spMkLst>
            <pc:docMk/>
            <pc:sldMk cId="513292271" sldId="258"/>
            <ac:spMk id="42" creationId="{1C4A7C96-9E71-4CE8-ADCD-504C0D522B89}"/>
          </ac:spMkLst>
        </pc:spChg>
        <pc:spChg chg="add del">
          <ac:chgData name="Lynn Kyalo" userId="419a0aa2faee22d6" providerId="LiveId" clId="{D6F971C4-C3A0-48CA-8022-07C01CF6E5AA}" dt="2025-07-22T15:56:13.619" v="740" actId="26606"/>
          <ac:spMkLst>
            <pc:docMk/>
            <pc:sldMk cId="513292271" sldId="258"/>
            <ac:spMk id="47" creationId="{C9A36457-A5F4-4103-A443-02581C09185B}"/>
          </ac:spMkLst>
        </pc:spChg>
        <pc:spChg chg="add del">
          <ac:chgData name="Lynn Kyalo" userId="419a0aa2faee22d6" providerId="LiveId" clId="{D6F971C4-C3A0-48CA-8022-07C01CF6E5AA}" dt="2025-07-22T15:56:13.619" v="740" actId="26606"/>
          <ac:spMkLst>
            <pc:docMk/>
            <pc:sldMk cId="513292271" sldId="258"/>
            <ac:spMk id="49" creationId="{DC5FB7E8-B636-40FA-BE8D-48145C0F5C57}"/>
          </ac:spMkLst>
        </pc:spChg>
        <pc:spChg chg="add del">
          <ac:chgData name="Lynn Kyalo" userId="419a0aa2faee22d6" providerId="LiveId" clId="{D6F971C4-C3A0-48CA-8022-07C01CF6E5AA}" dt="2025-07-22T15:56:13.619" v="740" actId="26606"/>
          <ac:spMkLst>
            <pc:docMk/>
            <pc:sldMk cId="513292271" sldId="258"/>
            <ac:spMk id="51" creationId="{142DCE2C-2863-46FA-9BE7-24365A24D9BA}"/>
          </ac:spMkLst>
        </pc:spChg>
        <pc:spChg chg="add">
          <ac:chgData name="Lynn Kyalo" userId="419a0aa2faee22d6" providerId="LiveId" clId="{D6F971C4-C3A0-48CA-8022-07C01CF6E5AA}" dt="2025-07-22T15:56:13.647" v="741" actId="26606"/>
          <ac:spMkLst>
            <pc:docMk/>
            <pc:sldMk cId="513292271" sldId="258"/>
            <ac:spMk id="56" creationId="{4BC99CB9-DDAD-44A2-8A1C-E3AF4E72DF5C}"/>
          </ac:spMkLst>
        </pc:spChg>
        <pc:spChg chg="add">
          <ac:chgData name="Lynn Kyalo" userId="419a0aa2faee22d6" providerId="LiveId" clId="{D6F971C4-C3A0-48CA-8022-07C01CF6E5AA}" dt="2025-07-22T15:56:13.647" v="741" actId="26606"/>
          <ac:spMkLst>
            <pc:docMk/>
            <pc:sldMk cId="513292271" sldId="258"/>
            <ac:spMk id="62" creationId="{64053CBF-3932-45FF-8285-EE5146085F3A}"/>
          </ac:spMkLst>
        </pc:spChg>
        <pc:grpChg chg="add">
          <ac:chgData name="Lynn Kyalo" userId="419a0aa2faee22d6" providerId="LiveId" clId="{D6F971C4-C3A0-48CA-8022-07C01CF6E5AA}" dt="2025-07-22T15:56:13.647" v="741" actId="26606"/>
          <ac:grpSpMkLst>
            <pc:docMk/>
            <pc:sldMk cId="513292271" sldId="258"/>
            <ac:grpSpMk id="57" creationId="{B63ACBA3-DEFD-4C6D-BBA0-64468FA99C2D}"/>
          </ac:grpSpMkLst>
        </pc:grpChg>
        <pc:grpChg chg="add">
          <ac:chgData name="Lynn Kyalo" userId="419a0aa2faee22d6" providerId="LiveId" clId="{D6F971C4-C3A0-48CA-8022-07C01CF6E5AA}" dt="2025-07-22T15:56:13.647" v="741" actId="26606"/>
          <ac:grpSpMkLst>
            <pc:docMk/>
            <pc:sldMk cId="513292271" sldId="258"/>
            <ac:grpSpMk id="63" creationId="{2E751C04-BEA6-446B-A678-9C74819EBD4C}"/>
          </ac:grpSpMkLst>
        </pc:grpChg>
      </pc:sldChg>
      <pc:sldChg chg="addSp delSp modSp new mod setBg setClrOvrMap">
        <pc:chgData name="Lynn Kyalo" userId="419a0aa2faee22d6" providerId="LiveId" clId="{D6F971C4-C3A0-48CA-8022-07C01CF6E5AA}" dt="2025-07-22T16:08:05.236" v="919" actId="113"/>
        <pc:sldMkLst>
          <pc:docMk/>
          <pc:sldMk cId="3787486071" sldId="259"/>
        </pc:sldMkLst>
        <pc:spChg chg="mod">
          <ac:chgData name="Lynn Kyalo" userId="419a0aa2faee22d6" providerId="LiveId" clId="{D6F971C4-C3A0-48CA-8022-07C01CF6E5AA}" dt="2025-07-22T16:08:05.236" v="919" actId="113"/>
          <ac:spMkLst>
            <pc:docMk/>
            <pc:sldMk cId="3787486071" sldId="259"/>
            <ac:spMk id="2" creationId="{D4012CC9-DB29-25CC-8F29-796DE124329E}"/>
          </ac:spMkLst>
        </pc:spChg>
        <pc:spChg chg="add del mod">
          <ac:chgData name="Lynn Kyalo" userId="419a0aa2faee22d6" providerId="LiveId" clId="{D6F971C4-C3A0-48CA-8022-07C01CF6E5AA}" dt="2025-07-22T12:07:30.956" v="122" actId="26606"/>
          <ac:spMkLst>
            <pc:docMk/>
            <pc:sldMk cId="3787486071" sldId="259"/>
            <ac:spMk id="3" creationId="{EE81966B-72DD-FF89-82B3-8E6A1396CF93}"/>
          </ac:spMkLst>
        </pc:spChg>
        <pc:spChg chg="add del">
          <ac:chgData name="Lynn Kyalo" userId="419a0aa2faee22d6" providerId="LiveId" clId="{D6F971C4-C3A0-48CA-8022-07C01CF6E5AA}" dt="2025-07-22T12:06:42.658" v="115" actId="26606"/>
          <ac:spMkLst>
            <pc:docMk/>
            <pc:sldMk cId="3787486071" sldId="259"/>
            <ac:spMk id="9" creationId="{362810D9-2C5A-477D-949C-C191895477F3}"/>
          </ac:spMkLst>
        </pc:spChg>
        <pc:spChg chg="add del">
          <ac:chgData name="Lynn Kyalo" userId="419a0aa2faee22d6" providerId="LiveId" clId="{D6F971C4-C3A0-48CA-8022-07C01CF6E5AA}" dt="2025-07-22T12:07:11.492" v="117" actId="26606"/>
          <ac:spMkLst>
            <pc:docMk/>
            <pc:sldMk cId="3787486071" sldId="259"/>
            <ac:spMk id="10" creationId="{55F7ABCA-A68A-47DD-B732-76FF34C6FB7D}"/>
          </ac:spMkLst>
        </pc:spChg>
        <pc:spChg chg="add del">
          <ac:chgData name="Lynn Kyalo" userId="419a0aa2faee22d6" providerId="LiveId" clId="{D6F971C4-C3A0-48CA-8022-07C01CF6E5AA}" dt="2025-07-22T12:06:42.658" v="115" actId="26606"/>
          <ac:spMkLst>
            <pc:docMk/>
            <pc:sldMk cId="3787486071" sldId="259"/>
            <ac:spMk id="11" creationId="{081E4A58-353D-44AE-B2FC-2A74E2E400F7}"/>
          </ac:spMkLst>
        </pc:spChg>
        <pc:spChg chg="add del">
          <ac:chgData name="Lynn Kyalo" userId="419a0aa2faee22d6" providerId="LiveId" clId="{D6F971C4-C3A0-48CA-8022-07C01CF6E5AA}" dt="2025-07-22T12:07:30.935" v="121" actId="26606"/>
          <ac:spMkLst>
            <pc:docMk/>
            <pc:sldMk cId="3787486071" sldId="259"/>
            <ac:spMk id="14" creationId="{362810D9-2C5A-477D-949C-C191895477F3}"/>
          </ac:spMkLst>
        </pc:spChg>
        <pc:spChg chg="add del">
          <ac:chgData name="Lynn Kyalo" userId="419a0aa2faee22d6" providerId="LiveId" clId="{D6F971C4-C3A0-48CA-8022-07C01CF6E5AA}" dt="2025-07-22T12:07:30.935" v="121" actId="26606"/>
          <ac:spMkLst>
            <pc:docMk/>
            <pc:sldMk cId="3787486071" sldId="259"/>
            <ac:spMk id="16" creationId="{081E4A58-353D-44AE-B2FC-2A74E2E400F7}"/>
          </ac:spMkLst>
        </pc:spChg>
        <pc:spChg chg="add del">
          <ac:chgData name="Lynn Kyalo" userId="419a0aa2faee22d6" providerId="LiveId" clId="{D6F971C4-C3A0-48CA-8022-07C01CF6E5AA}" dt="2025-07-22T12:07:30.935" v="121" actId="26606"/>
          <ac:spMkLst>
            <pc:docMk/>
            <pc:sldMk cId="3787486071" sldId="259"/>
            <ac:spMk id="17" creationId="{EE81966B-72DD-FF89-82B3-8E6A1396CF93}"/>
          </ac:spMkLst>
        </pc:spChg>
        <pc:spChg chg="add">
          <ac:chgData name="Lynn Kyalo" userId="419a0aa2faee22d6" providerId="LiveId" clId="{D6F971C4-C3A0-48CA-8022-07C01CF6E5AA}" dt="2025-07-22T12:07:30.956" v="122" actId="26606"/>
          <ac:spMkLst>
            <pc:docMk/>
            <pc:sldMk cId="3787486071" sldId="259"/>
            <ac:spMk id="19" creationId="{B14C2221-2B8C-494D-9442-F812DF4E8794}"/>
          </ac:spMkLst>
        </pc:spChg>
        <pc:spChg chg="add mod">
          <ac:chgData name="Lynn Kyalo" userId="419a0aa2faee22d6" providerId="LiveId" clId="{D6F971C4-C3A0-48CA-8022-07C01CF6E5AA}" dt="2025-07-22T12:07:59.919" v="126" actId="12"/>
          <ac:spMkLst>
            <pc:docMk/>
            <pc:sldMk cId="3787486071" sldId="259"/>
            <ac:spMk id="21" creationId="{EE81966B-72DD-FF89-82B3-8E6A1396CF93}"/>
          </ac:spMkLst>
        </pc:spChg>
        <pc:graphicFrameChg chg="add del">
          <ac:chgData name="Lynn Kyalo" userId="419a0aa2faee22d6" providerId="LiveId" clId="{D6F971C4-C3A0-48CA-8022-07C01CF6E5AA}" dt="2025-07-22T12:07:16.931" v="119" actId="26606"/>
          <ac:graphicFrameMkLst>
            <pc:docMk/>
            <pc:sldMk cId="3787486071" sldId="259"/>
            <ac:graphicFrameMk id="12" creationId="{A41890DC-29D5-23CF-DA39-0925A19F90BD}"/>
          </ac:graphicFrameMkLst>
        </pc:graphicFrameChg>
        <pc:picChg chg="add del">
          <ac:chgData name="Lynn Kyalo" userId="419a0aa2faee22d6" providerId="LiveId" clId="{D6F971C4-C3A0-48CA-8022-07C01CF6E5AA}" dt="2025-07-22T12:06:42.658" v="115" actId="26606"/>
          <ac:picMkLst>
            <pc:docMk/>
            <pc:sldMk cId="3787486071" sldId="259"/>
            <ac:picMk id="5" creationId="{E2D6CCFC-A4C0-45A3-261B-37260CCDF3FE}"/>
          </ac:picMkLst>
        </pc:picChg>
        <pc:picChg chg="add del">
          <ac:chgData name="Lynn Kyalo" userId="419a0aa2faee22d6" providerId="LiveId" clId="{D6F971C4-C3A0-48CA-8022-07C01CF6E5AA}" dt="2025-07-22T12:07:16.931" v="119" actId="26606"/>
          <ac:picMkLst>
            <pc:docMk/>
            <pc:sldMk cId="3787486071" sldId="259"/>
            <ac:picMk id="6" creationId="{5A76E3D7-0293-C660-FEF4-2033B1657184}"/>
          </ac:picMkLst>
        </pc:picChg>
        <pc:picChg chg="add del">
          <ac:chgData name="Lynn Kyalo" userId="419a0aa2faee22d6" providerId="LiveId" clId="{D6F971C4-C3A0-48CA-8022-07C01CF6E5AA}" dt="2025-07-22T12:07:11.492" v="117" actId="26606"/>
          <ac:picMkLst>
            <pc:docMk/>
            <pc:sldMk cId="3787486071" sldId="259"/>
            <ac:picMk id="7" creationId="{4041ADD0-07B4-4EC1-C59A-84D45273A96C}"/>
          </ac:picMkLst>
        </pc:picChg>
        <pc:picChg chg="add del">
          <ac:chgData name="Lynn Kyalo" userId="419a0aa2faee22d6" providerId="LiveId" clId="{D6F971C4-C3A0-48CA-8022-07C01CF6E5AA}" dt="2025-07-22T12:07:30.935" v="121" actId="26606"/>
          <ac:picMkLst>
            <pc:docMk/>
            <pc:sldMk cId="3787486071" sldId="259"/>
            <ac:picMk id="15" creationId="{E2D6CCFC-A4C0-45A3-261B-37260CCDF3FE}"/>
          </ac:picMkLst>
        </pc:picChg>
        <pc:picChg chg="add">
          <ac:chgData name="Lynn Kyalo" userId="419a0aa2faee22d6" providerId="LiveId" clId="{D6F971C4-C3A0-48CA-8022-07C01CF6E5AA}" dt="2025-07-22T12:07:30.956" v="122" actId="26606"/>
          <ac:picMkLst>
            <pc:docMk/>
            <pc:sldMk cId="3787486071" sldId="259"/>
            <ac:picMk id="20" creationId="{CD3E0977-45A2-BDDA-1807-7A3D47E25CC8}"/>
          </ac:picMkLst>
        </pc:picChg>
      </pc:sldChg>
      <pc:sldChg chg="addSp delSp modSp new mod setBg">
        <pc:chgData name="Lynn Kyalo" userId="419a0aa2faee22d6" providerId="LiveId" clId="{D6F971C4-C3A0-48CA-8022-07C01CF6E5AA}" dt="2025-07-23T08:37:40.081" v="1046" actId="20577"/>
        <pc:sldMkLst>
          <pc:docMk/>
          <pc:sldMk cId="2714216367" sldId="260"/>
        </pc:sldMkLst>
        <pc:spChg chg="mod">
          <ac:chgData name="Lynn Kyalo" userId="419a0aa2faee22d6" providerId="LiveId" clId="{D6F971C4-C3A0-48CA-8022-07C01CF6E5AA}" dt="2025-07-22T16:08:41.813" v="921" actId="113"/>
          <ac:spMkLst>
            <pc:docMk/>
            <pc:sldMk cId="2714216367" sldId="260"/>
            <ac:spMk id="2" creationId="{7E4F0484-B3AA-F685-4820-EC01DBFF3E05}"/>
          </ac:spMkLst>
        </pc:spChg>
        <pc:spChg chg="del">
          <ac:chgData name="Lynn Kyalo" userId="419a0aa2faee22d6" providerId="LiveId" clId="{D6F971C4-C3A0-48CA-8022-07C01CF6E5AA}" dt="2025-07-22T11:42:19.314" v="39"/>
          <ac:spMkLst>
            <pc:docMk/>
            <pc:sldMk cId="2714216367" sldId="260"/>
            <ac:spMk id="3" creationId="{CF5200B4-183E-D2E9-86E2-5A2D594BCD2F}"/>
          </ac:spMkLst>
        </pc:spChg>
        <pc:spChg chg="add mod">
          <ac:chgData name="Lynn Kyalo" userId="419a0aa2faee22d6" providerId="LiveId" clId="{D6F971C4-C3A0-48CA-8022-07C01CF6E5AA}" dt="2025-07-23T08:37:40.081" v="1046" actId="20577"/>
          <ac:spMkLst>
            <pc:docMk/>
            <pc:sldMk cId="2714216367" sldId="260"/>
            <ac:spMk id="4" creationId="{73BD64B4-3F47-F486-B53E-72F3D45DBD8D}"/>
          </ac:spMkLst>
        </pc:spChg>
        <pc:spChg chg="add del">
          <ac:chgData name="Lynn Kyalo" userId="419a0aa2faee22d6" providerId="LiveId" clId="{D6F971C4-C3A0-48CA-8022-07C01CF6E5AA}" dt="2025-07-22T12:15:32.594" v="156" actId="26606"/>
          <ac:spMkLst>
            <pc:docMk/>
            <pc:sldMk cId="2714216367" sldId="260"/>
            <ac:spMk id="11" creationId="{B14C2221-2B8C-494D-9442-F812DF4E8794}"/>
          </ac:spMkLst>
        </pc:spChg>
        <pc:spChg chg="add del">
          <ac:chgData name="Lynn Kyalo" userId="419a0aa2faee22d6" providerId="LiveId" clId="{D6F971C4-C3A0-48CA-8022-07C01CF6E5AA}" dt="2025-07-22T12:15:33.693" v="158" actId="26606"/>
          <ac:spMkLst>
            <pc:docMk/>
            <pc:sldMk cId="2714216367" sldId="260"/>
            <ac:spMk id="13" creationId="{B14C2221-2B8C-494D-9442-F812DF4E8794}"/>
          </ac:spMkLst>
        </pc:spChg>
        <pc:spChg chg="add del">
          <ac:chgData name="Lynn Kyalo" userId="419a0aa2faee22d6" providerId="LiveId" clId="{D6F971C4-C3A0-48CA-8022-07C01CF6E5AA}" dt="2025-07-22T12:24:40.987" v="244" actId="26606"/>
          <ac:spMkLst>
            <pc:docMk/>
            <pc:sldMk cId="2714216367" sldId="260"/>
            <ac:spMk id="16" creationId="{B14C2221-2B8C-494D-9442-F812DF4E8794}"/>
          </ac:spMkLst>
        </pc:spChg>
        <pc:spChg chg="add del">
          <ac:chgData name="Lynn Kyalo" userId="419a0aa2faee22d6" providerId="LiveId" clId="{D6F971C4-C3A0-48CA-8022-07C01CF6E5AA}" dt="2025-07-22T12:24:19.168" v="231" actId="26606"/>
          <ac:spMkLst>
            <pc:docMk/>
            <pc:sldMk cId="2714216367" sldId="260"/>
            <ac:spMk id="22" creationId="{1CD81A2A-6ED4-4EF4-A14C-912D31E14800}"/>
          </ac:spMkLst>
        </pc:spChg>
        <pc:spChg chg="add del">
          <ac:chgData name="Lynn Kyalo" userId="419a0aa2faee22d6" providerId="LiveId" clId="{D6F971C4-C3A0-48CA-8022-07C01CF6E5AA}" dt="2025-07-22T12:24:19.168" v="231" actId="26606"/>
          <ac:spMkLst>
            <pc:docMk/>
            <pc:sldMk cId="2714216367" sldId="260"/>
            <ac:spMk id="24" creationId="{1661932C-CA15-4E17-B115-FAE7CBEE4789}"/>
          </ac:spMkLst>
        </pc:spChg>
        <pc:spChg chg="add del">
          <ac:chgData name="Lynn Kyalo" userId="419a0aa2faee22d6" providerId="LiveId" clId="{D6F971C4-C3A0-48CA-8022-07C01CF6E5AA}" dt="2025-07-22T12:24:19.168" v="231" actId="26606"/>
          <ac:spMkLst>
            <pc:docMk/>
            <pc:sldMk cId="2714216367" sldId="260"/>
            <ac:spMk id="26" creationId="{8590ADD5-9383-4D3D-9047-3DA2593CCB5D}"/>
          </ac:spMkLst>
        </pc:spChg>
        <pc:spChg chg="add del">
          <ac:chgData name="Lynn Kyalo" userId="419a0aa2faee22d6" providerId="LiveId" clId="{D6F971C4-C3A0-48CA-8022-07C01CF6E5AA}" dt="2025-07-22T12:24:19.168" v="231" actId="26606"/>
          <ac:spMkLst>
            <pc:docMk/>
            <pc:sldMk cId="2714216367" sldId="260"/>
            <ac:spMk id="28" creationId="{DABE3E45-88CF-45D8-8D40-C773324D93F6}"/>
          </ac:spMkLst>
        </pc:spChg>
        <pc:spChg chg="add del">
          <ac:chgData name="Lynn Kyalo" userId="419a0aa2faee22d6" providerId="LiveId" clId="{D6F971C4-C3A0-48CA-8022-07C01CF6E5AA}" dt="2025-07-22T12:24:19.168" v="231" actId="26606"/>
          <ac:spMkLst>
            <pc:docMk/>
            <pc:sldMk cId="2714216367" sldId="260"/>
            <ac:spMk id="32" creationId="{B91ECDA9-56DC-4270-8F33-01C5637B8CEB}"/>
          </ac:spMkLst>
        </pc:spChg>
        <pc:spChg chg="add del">
          <ac:chgData name="Lynn Kyalo" userId="419a0aa2faee22d6" providerId="LiveId" clId="{D6F971C4-C3A0-48CA-8022-07C01CF6E5AA}" dt="2025-07-22T12:24:19.168" v="231" actId="26606"/>
          <ac:spMkLst>
            <pc:docMk/>
            <pc:sldMk cId="2714216367" sldId="260"/>
            <ac:spMk id="34" creationId="{75F47824-961D-465D-84F9-EAE11BC6173B}"/>
          </ac:spMkLst>
        </pc:spChg>
        <pc:spChg chg="add del">
          <ac:chgData name="Lynn Kyalo" userId="419a0aa2faee22d6" providerId="LiveId" clId="{D6F971C4-C3A0-48CA-8022-07C01CF6E5AA}" dt="2025-07-22T12:24:19.168" v="231" actId="26606"/>
          <ac:spMkLst>
            <pc:docMk/>
            <pc:sldMk cId="2714216367" sldId="260"/>
            <ac:spMk id="36" creationId="{FEC9DA3E-C1D7-472D-B7C0-F71AE41FBA23}"/>
          </ac:spMkLst>
        </pc:spChg>
        <pc:spChg chg="add del">
          <ac:chgData name="Lynn Kyalo" userId="419a0aa2faee22d6" providerId="LiveId" clId="{D6F971C4-C3A0-48CA-8022-07C01CF6E5AA}" dt="2025-07-22T12:24:21.497" v="233" actId="26606"/>
          <ac:spMkLst>
            <pc:docMk/>
            <pc:sldMk cId="2714216367" sldId="260"/>
            <ac:spMk id="38" creationId="{8D1AA55E-40D5-461B-A5A8-4AE8AAB71B08}"/>
          </ac:spMkLst>
        </pc:spChg>
        <pc:spChg chg="add del">
          <ac:chgData name="Lynn Kyalo" userId="419a0aa2faee22d6" providerId="LiveId" clId="{D6F971C4-C3A0-48CA-8022-07C01CF6E5AA}" dt="2025-07-22T12:24:21.497" v="233" actId="26606"/>
          <ac:spMkLst>
            <pc:docMk/>
            <pc:sldMk cId="2714216367" sldId="260"/>
            <ac:spMk id="40" creationId="{6CB927A4-E432-4310-9CD5-E89FF5063179}"/>
          </ac:spMkLst>
        </pc:spChg>
        <pc:spChg chg="add del">
          <ac:chgData name="Lynn Kyalo" userId="419a0aa2faee22d6" providerId="LiveId" clId="{D6F971C4-C3A0-48CA-8022-07C01CF6E5AA}" dt="2025-07-22T12:24:21.497" v="233" actId="26606"/>
          <ac:spMkLst>
            <pc:docMk/>
            <pc:sldMk cId="2714216367" sldId="260"/>
            <ac:spMk id="41" creationId="{E3020543-B24B-4EC4-8FFC-8DD88EEA91A8}"/>
          </ac:spMkLst>
        </pc:spChg>
        <pc:spChg chg="add del">
          <ac:chgData name="Lynn Kyalo" userId="419a0aa2faee22d6" providerId="LiveId" clId="{D6F971C4-C3A0-48CA-8022-07C01CF6E5AA}" dt="2025-07-22T12:24:24.462" v="235" actId="26606"/>
          <ac:spMkLst>
            <pc:docMk/>
            <pc:sldMk cId="2714216367" sldId="260"/>
            <ac:spMk id="43" creationId="{3346177D-ADC4-4968-B747-5CFCD390B5B9}"/>
          </ac:spMkLst>
        </pc:spChg>
        <pc:spChg chg="add del">
          <ac:chgData name="Lynn Kyalo" userId="419a0aa2faee22d6" providerId="LiveId" clId="{D6F971C4-C3A0-48CA-8022-07C01CF6E5AA}" dt="2025-07-22T12:24:24.462" v="235" actId="26606"/>
          <ac:spMkLst>
            <pc:docMk/>
            <pc:sldMk cId="2714216367" sldId="260"/>
            <ac:spMk id="44" creationId="{0844A943-BF79-4FEA-ABB1-3BD54D236606}"/>
          </ac:spMkLst>
        </pc:spChg>
        <pc:spChg chg="add del">
          <ac:chgData name="Lynn Kyalo" userId="419a0aa2faee22d6" providerId="LiveId" clId="{D6F971C4-C3A0-48CA-8022-07C01CF6E5AA}" dt="2025-07-22T12:24:24.462" v="235" actId="26606"/>
          <ac:spMkLst>
            <pc:docMk/>
            <pc:sldMk cId="2714216367" sldId="260"/>
            <ac:spMk id="45" creationId="{6437CC72-F4A8-4DC3-AFAB-D22C482C8100}"/>
          </ac:spMkLst>
        </pc:spChg>
        <pc:spChg chg="add del">
          <ac:chgData name="Lynn Kyalo" userId="419a0aa2faee22d6" providerId="LiveId" clId="{D6F971C4-C3A0-48CA-8022-07C01CF6E5AA}" dt="2025-07-22T12:24:30.211" v="237" actId="26606"/>
          <ac:spMkLst>
            <pc:docMk/>
            <pc:sldMk cId="2714216367" sldId="260"/>
            <ac:spMk id="47" creationId="{77C59BEC-C4CC-4741-B975-08C543178D3D}"/>
          </ac:spMkLst>
        </pc:spChg>
        <pc:spChg chg="add del">
          <ac:chgData name="Lynn Kyalo" userId="419a0aa2faee22d6" providerId="LiveId" clId="{D6F971C4-C3A0-48CA-8022-07C01CF6E5AA}" dt="2025-07-22T12:24:30.211" v="237" actId="26606"/>
          <ac:spMkLst>
            <pc:docMk/>
            <pc:sldMk cId="2714216367" sldId="260"/>
            <ac:spMk id="48" creationId="{72DEF309-605D-4117-9340-6D589B6C3A34}"/>
          </ac:spMkLst>
        </pc:spChg>
        <pc:spChg chg="add del">
          <ac:chgData name="Lynn Kyalo" userId="419a0aa2faee22d6" providerId="LiveId" clId="{D6F971C4-C3A0-48CA-8022-07C01CF6E5AA}" dt="2025-07-22T12:24:30.211" v="237" actId="26606"/>
          <ac:spMkLst>
            <pc:docMk/>
            <pc:sldMk cId="2714216367" sldId="260"/>
            <ac:spMk id="49" creationId="{A7B99495-F43F-4D80-A44F-2CB4764EB90B}"/>
          </ac:spMkLst>
        </pc:spChg>
        <pc:spChg chg="add del">
          <ac:chgData name="Lynn Kyalo" userId="419a0aa2faee22d6" providerId="LiveId" clId="{D6F971C4-C3A0-48CA-8022-07C01CF6E5AA}" dt="2025-07-22T12:24:32.227" v="239" actId="26606"/>
          <ac:spMkLst>
            <pc:docMk/>
            <pc:sldMk cId="2714216367" sldId="260"/>
            <ac:spMk id="51" creationId="{B86AA2DA-281A-4806-8977-D617AEAC830F}"/>
          </ac:spMkLst>
        </pc:spChg>
        <pc:spChg chg="add del">
          <ac:chgData name="Lynn Kyalo" userId="419a0aa2faee22d6" providerId="LiveId" clId="{D6F971C4-C3A0-48CA-8022-07C01CF6E5AA}" dt="2025-07-22T12:24:32.227" v="239" actId="26606"/>
          <ac:spMkLst>
            <pc:docMk/>
            <pc:sldMk cId="2714216367" sldId="260"/>
            <ac:spMk id="52" creationId="{64185774-6FC0-4B8D-A8DB-A8854688960B}"/>
          </ac:spMkLst>
        </pc:spChg>
        <pc:spChg chg="add del">
          <ac:chgData name="Lynn Kyalo" userId="419a0aa2faee22d6" providerId="LiveId" clId="{D6F971C4-C3A0-48CA-8022-07C01CF6E5AA}" dt="2025-07-22T12:24:32.227" v="239" actId="26606"/>
          <ac:spMkLst>
            <pc:docMk/>
            <pc:sldMk cId="2714216367" sldId="260"/>
            <ac:spMk id="53" creationId="{B7D3B4FC-79F4-47D2-9D79-DA876E6AD813}"/>
          </ac:spMkLst>
        </pc:spChg>
        <pc:spChg chg="add del">
          <ac:chgData name="Lynn Kyalo" userId="419a0aa2faee22d6" providerId="LiveId" clId="{D6F971C4-C3A0-48CA-8022-07C01CF6E5AA}" dt="2025-07-22T12:24:32.227" v="239" actId="26606"/>
          <ac:spMkLst>
            <pc:docMk/>
            <pc:sldMk cId="2714216367" sldId="260"/>
            <ac:spMk id="54" creationId="{2775D660-3127-4688-9782-F7C4639B1691}"/>
          </ac:spMkLst>
        </pc:spChg>
        <pc:spChg chg="add del">
          <ac:chgData name="Lynn Kyalo" userId="419a0aa2faee22d6" providerId="LiveId" clId="{D6F971C4-C3A0-48CA-8022-07C01CF6E5AA}" dt="2025-07-22T12:24:39.436" v="241" actId="26606"/>
          <ac:spMkLst>
            <pc:docMk/>
            <pc:sldMk cId="2714216367" sldId="260"/>
            <ac:spMk id="56" creationId="{77C59BEC-C4CC-4741-B975-08C543178D3D}"/>
          </ac:spMkLst>
        </pc:spChg>
        <pc:spChg chg="add del">
          <ac:chgData name="Lynn Kyalo" userId="419a0aa2faee22d6" providerId="LiveId" clId="{D6F971C4-C3A0-48CA-8022-07C01CF6E5AA}" dt="2025-07-22T12:24:39.436" v="241" actId="26606"/>
          <ac:spMkLst>
            <pc:docMk/>
            <pc:sldMk cId="2714216367" sldId="260"/>
            <ac:spMk id="57" creationId="{72DEF309-605D-4117-9340-6D589B6C3A34}"/>
          </ac:spMkLst>
        </pc:spChg>
        <pc:spChg chg="add del">
          <ac:chgData name="Lynn Kyalo" userId="419a0aa2faee22d6" providerId="LiveId" clId="{D6F971C4-C3A0-48CA-8022-07C01CF6E5AA}" dt="2025-07-22T12:24:39.436" v="241" actId="26606"/>
          <ac:spMkLst>
            <pc:docMk/>
            <pc:sldMk cId="2714216367" sldId="260"/>
            <ac:spMk id="58" creationId="{A7B99495-F43F-4D80-A44F-2CB4764EB90B}"/>
          </ac:spMkLst>
        </pc:spChg>
        <pc:spChg chg="add del">
          <ac:chgData name="Lynn Kyalo" userId="419a0aa2faee22d6" providerId="LiveId" clId="{D6F971C4-C3A0-48CA-8022-07C01CF6E5AA}" dt="2025-07-22T12:24:40.968" v="243" actId="26606"/>
          <ac:spMkLst>
            <pc:docMk/>
            <pc:sldMk cId="2714216367" sldId="260"/>
            <ac:spMk id="60" creationId="{B86AA2DA-281A-4806-8977-D617AEAC830F}"/>
          </ac:spMkLst>
        </pc:spChg>
        <pc:spChg chg="add del">
          <ac:chgData name="Lynn Kyalo" userId="419a0aa2faee22d6" providerId="LiveId" clId="{D6F971C4-C3A0-48CA-8022-07C01CF6E5AA}" dt="2025-07-22T12:24:40.968" v="243" actId="26606"/>
          <ac:spMkLst>
            <pc:docMk/>
            <pc:sldMk cId="2714216367" sldId="260"/>
            <ac:spMk id="61" creationId="{64185774-6FC0-4B8D-A8DB-A8854688960B}"/>
          </ac:spMkLst>
        </pc:spChg>
        <pc:spChg chg="add del">
          <ac:chgData name="Lynn Kyalo" userId="419a0aa2faee22d6" providerId="LiveId" clId="{D6F971C4-C3A0-48CA-8022-07C01CF6E5AA}" dt="2025-07-22T12:24:40.968" v="243" actId="26606"/>
          <ac:spMkLst>
            <pc:docMk/>
            <pc:sldMk cId="2714216367" sldId="260"/>
            <ac:spMk id="62" creationId="{B7D3B4FC-79F4-47D2-9D79-DA876E6AD813}"/>
          </ac:spMkLst>
        </pc:spChg>
        <pc:spChg chg="add del">
          <ac:chgData name="Lynn Kyalo" userId="419a0aa2faee22d6" providerId="LiveId" clId="{D6F971C4-C3A0-48CA-8022-07C01CF6E5AA}" dt="2025-07-22T12:24:40.968" v="243" actId="26606"/>
          <ac:spMkLst>
            <pc:docMk/>
            <pc:sldMk cId="2714216367" sldId="260"/>
            <ac:spMk id="63" creationId="{2775D660-3127-4688-9782-F7C4639B1691}"/>
          </ac:spMkLst>
        </pc:spChg>
        <pc:spChg chg="add">
          <ac:chgData name="Lynn Kyalo" userId="419a0aa2faee22d6" providerId="LiveId" clId="{D6F971C4-C3A0-48CA-8022-07C01CF6E5AA}" dt="2025-07-22T12:24:40.987" v="244" actId="26606"/>
          <ac:spMkLst>
            <pc:docMk/>
            <pc:sldMk cId="2714216367" sldId="260"/>
            <ac:spMk id="65" creationId="{77C59BEC-C4CC-4741-B975-08C543178D3D}"/>
          </ac:spMkLst>
        </pc:spChg>
        <pc:spChg chg="add">
          <ac:chgData name="Lynn Kyalo" userId="419a0aa2faee22d6" providerId="LiveId" clId="{D6F971C4-C3A0-48CA-8022-07C01CF6E5AA}" dt="2025-07-22T12:24:40.987" v="244" actId="26606"/>
          <ac:spMkLst>
            <pc:docMk/>
            <pc:sldMk cId="2714216367" sldId="260"/>
            <ac:spMk id="66" creationId="{72DEF309-605D-4117-9340-6D589B6C3A34}"/>
          </ac:spMkLst>
        </pc:spChg>
        <pc:spChg chg="add">
          <ac:chgData name="Lynn Kyalo" userId="419a0aa2faee22d6" providerId="LiveId" clId="{D6F971C4-C3A0-48CA-8022-07C01CF6E5AA}" dt="2025-07-22T12:24:40.987" v="244" actId="26606"/>
          <ac:spMkLst>
            <pc:docMk/>
            <pc:sldMk cId="2714216367" sldId="260"/>
            <ac:spMk id="67" creationId="{A7B99495-F43F-4D80-A44F-2CB4764EB90B}"/>
          </ac:spMkLst>
        </pc:spChg>
        <pc:picChg chg="add del">
          <ac:chgData name="Lynn Kyalo" userId="419a0aa2faee22d6" providerId="LiveId" clId="{D6F971C4-C3A0-48CA-8022-07C01CF6E5AA}" dt="2025-07-22T12:15:32.594" v="156" actId="26606"/>
          <ac:picMkLst>
            <pc:docMk/>
            <pc:sldMk cId="2714216367" sldId="260"/>
            <ac:picMk id="8" creationId="{84F31186-D62C-4698-93B5-5281305323EE}"/>
          </ac:picMkLst>
        </pc:picChg>
        <pc:picChg chg="add del">
          <ac:chgData name="Lynn Kyalo" userId="419a0aa2faee22d6" providerId="LiveId" clId="{D6F971C4-C3A0-48CA-8022-07C01CF6E5AA}" dt="2025-07-22T12:15:33.693" v="158" actId="26606"/>
          <ac:picMkLst>
            <pc:docMk/>
            <pc:sldMk cId="2714216367" sldId="260"/>
            <ac:picMk id="14" creationId="{9AC6A7A4-1C2A-EF07-3F9A-1A06E6FEBD03}"/>
          </ac:picMkLst>
        </pc:picChg>
        <pc:picChg chg="add mod ord">
          <ac:chgData name="Lynn Kyalo" userId="419a0aa2faee22d6" providerId="LiveId" clId="{D6F971C4-C3A0-48CA-8022-07C01CF6E5AA}" dt="2025-07-22T12:24:40.987" v="244" actId="26606"/>
          <ac:picMkLst>
            <pc:docMk/>
            <pc:sldMk cId="2714216367" sldId="260"/>
            <ac:picMk id="17" creationId="{DC1C1405-C712-CA96-7726-C56C971DF454}"/>
          </ac:picMkLst>
        </pc:picChg>
        <pc:cxnChg chg="add del">
          <ac:chgData name="Lynn Kyalo" userId="419a0aa2faee22d6" providerId="LiveId" clId="{D6F971C4-C3A0-48CA-8022-07C01CF6E5AA}" dt="2025-07-22T12:24:21.497" v="233" actId="26606"/>
          <ac:cxnSpMkLst>
            <pc:docMk/>
            <pc:sldMk cId="2714216367" sldId="260"/>
            <ac:cxnSpMk id="39" creationId="{7EB498BD-8089-4626-91EA-4978EBEF535E}"/>
          </ac:cxnSpMkLst>
        </pc:cxnChg>
      </pc:sldChg>
      <pc:sldChg chg="addSp delSp modSp new mod setBg">
        <pc:chgData name="Lynn Kyalo" userId="419a0aa2faee22d6" providerId="LiveId" clId="{D6F971C4-C3A0-48CA-8022-07C01CF6E5AA}" dt="2025-07-22T16:09:05.011" v="923" actId="113"/>
        <pc:sldMkLst>
          <pc:docMk/>
          <pc:sldMk cId="4273554056" sldId="261"/>
        </pc:sldMkLst>
        <pc:spChg chg="mod">
          <ac:chgData name="Lynn Kyalo" userId="419a0aa2faee22d6" providerId="LiveId" clId="{D6F971C4-C3A0-48CA-8022-07C01CF6E5AA}" dt="2025-07-22T16:09:05.011" v="923" actId="113"/>
          <ac:spMkLst>
            <pc:docMk/>
            <pc:sldMk cId="4273554056" sldId="261"/>
            <ac:spMk id="2" creationId="{7F5392FC-4FE7-B3C0-FA22-13EB31515D0B}"/>
          </ac:spMkLst>
        </pc:spChg>
        <pc:spChg chg="mod">
          <ac:chgData name="Lynn Kyalo" userId="419a0aa2faee22d6" providerId="LiveId" clId="{D6F971C4-C3A0-48CA-8022-07C01CF6E5AA}" dt="2025-07-22T12:29:29.634" v="271" actId="26606"/>
          <ac:spMkLst>
            <pc:docMk/>
            <pc:sldMk cId="4273554056" sldId="261"/>
            <ac:spMk id="3" creationId="{B4F28DEC-94D7-6C03-E649-EE98ABD58FFC}"/>
          </ac:spMkLst>
        </pc:spChg>
        <pc:spChg chg="add del">
          <ac:chgData name="Lynn Kyalo" userId="419a0aa2faee22d6" providerId="LiveId" clId="{D6F971C4-C3A0-48CA-8022-07C01CF6E5AA}" dt="2025-07-22T12:29:29.634" v="271" actId="26606"/>
          <ac:spMkLst>
            <pc:docMk/>
            <pc:sldMk cId="4273554056" sldId="261"/>
            <ac:spMk id="8" creationId="{1BB867FF-FC45-48F7-8104-F89BE54909F1}"/>
          </ac:spMkLst>
        </pc:spChg>
        <pc:spChg chg="add del">
          <ac:chgData name="Lynn Kyalo" userId="419a0aa2faee22d6" providerId="LiveId" clId="{D6F971C4-C3A0-48CA-8022-07C01CF6E5AA}" dt="2025-07-22T12:29:29.634" v="271" actId="26606"/>
          <ac:spMkLst>
            <pc:docMk/>
            <pc:sldMk cId="4273554056" sldId="261"/>
            <ac:spMk id="10" creationId="{8BB56887-D0D5-4F0C-9E19-7247EB83C8B7}"/>
          </ac:spMkLst>
        </pc:spChg>
        <pc:spChg chg="add del">
          <ac:chgData name="Lynn Kyalo" userId="419a0aa2faee22d6" providerId="LiveId" clId="{D6F971C4-C3A0-48CA-8022-07C01CF6E5AA}" dt="2025-07-22T12:29:29.634" v="271" actId="26606"/>
          <ac:spMkLst>
            <pc:docMk/>
            <pc:sldMk cId="4273554056" sldId="261"/>
            <ac:spMk id="12" creationId="{081E4A58-353D-44AE-B2FC-2A74E2E400F7}"/>
          </ac:spMkLst>
        </pc:spChg>
        <pc:spChg chg="add">
          <ac:chgData name="Lynn Kyalo" userId="419a0aa2faee22d6" providerId="LiveId" clId="{D6F971C4-C3A0-48CA-8022-07C01CF6E5AA}" dt="2025-07-22T12:29:29.634" v="271" actId="26606"/>
          <ac:spMkLst>
            <pc:docMk/>
            <pc:sldMk cId="4273554056" sldId="261"/>
            <ac:spMk id="17" creationId="{1BB867FF-FC45-48F7-8104-F89BE54909F1}"/>
          </ac:spMkLst>
        </pc:spChg>
        <pc:spChg chg="add">
          <ac:chgData name="Lynn Kyalo" userId="419a0aa2faee22d6" providerId="LiveId" clId="{D6F971C4-C3A0-48CA-8022-07C01CF6E5AA}" dt="2025-07-22T12:29:29.634" v="271" actId="26606"/>
          <ac:spMkLst>
            <pc:docMk/>
            <pc:sldMk cId="4273554056" sldId="261"/>
            <ac:spMk id="19" creationId="{8BB56887-D0D5-4F0C-9E19-7247EB83C8B7}"/>
          </ac:spMkLst>
        </pc:spChg>
        <pc:spChg chg="add">
          <ac:chgData name="Lynn Kyalo" userId="419a0aa2faee22d6" providerId="LiveId" clId="{D6F971C4-C3A0-48CA-8022-07C01CF6E5AA}" dt="2025-07-22T12:29:29.634" v="271" actId="26606"/>
          <ac:spMkLst>
            <pc:docMk/>
            <pc:sldMk cId="4273554056" sldId="261"/>
            <ac:spMk id="21" creationId="{081E4A58-353D-44AE-B2FC-2A74E2E400F7}"/>
          </ac:spMkLst>
        </pc:spChg>
      </pc:sldChg>
      <pc:sldChg chg="addSp delSp modSp new mod setBg">
        <pc:chgData name="Lynn Kyalo" userId="419a0aa2faee22d6" providerId="LiveId" clId="{D6F971C4-C3A0-48CA-8022-07C01CF6E5AA}" dt="2025-07-22T16:09:21.274" v="925" actId="113"/>
        <pc:sldMkLst>
          <pc:docMk/>
          <pc:sldMk cId="2622183073" sldId="262"/>
        </pc:sldMkLst>
        <pc:spChg chg="mod">
          <ac:chgData name="Lynn Kyalo" userId="419a0aa2faee22d6" providerId="LiveId" clId="{D6F971C4-C3A0-48CA-8022-07C01CF6E5AA}" dt="2025-07-22T16:09:21.274" v="925" actId="113"/>
          <ac:spMkLst>
            <pc:docMk/>
            <pc:sldMk cId="2622183073" sldId="262"/>
            <ac:spMk id="2" creationId="{4660275E-E50A-2059-B334-9C496A97A164}"/>
          </ac:spMkLst>
        </pc:spChg>
        <pc:spChg chg="mod">
          <ac:chgData name="Lynn Kyalo" userId="419a0aa2faee22d6" providerId="LiveId" clId="{D6F971C4-C3A0-48CA-8022-07C01CF6E5AA}" dt="2025-07-22T12:30:52.641" v="307" actId="14100"/>
          <ac:spMkLst>
            <pc:docMk/>
            <pc:sldMk cId="2622183073" sldId="262"/>
            <ac:spMk id="3" creationId="{ECA76473-7646-5A9E-F11B-38D8495C72E2}"/>
          </ac:spMkLst>
        </pc:spChg>
        <pc:spChg chg="add del">
          <ac:chgData name="Lynn Kyalo" userId="419a0aa2faee22d6" providerId="LiveId" clId="{D6F971C4-C3A0-48CA-8022-07C01CF6E5AA}" dt="2025-07-22T12:30:31.170" v="303" actId="26606"/>
          <ac:spMkLst>
            <pc:docMk/>
            <pc:sldMk cId="2622183073" sldId="262"/>
            <ac:spMk id="8" creationId="{1BB867FF-FC45-48F7-8104-F89BE54909F1}"/>
          </ac:spMkLst>
        </pc:spChg>
        <pc:spChg chg="add del">
          <ac:chgData name="Lynn Kyalo" userId="419a0aa2faee22d6" providerId="LiveId" clId="{D6F971C4-C3A0-48CA-8022-07C01CF6E5AA}" dt="2025-07-22T12:30:33.371" v="305" actId="26606"/>
          <ac:spMkLst>
            <pc:docMk/>
            <pc:sldMk cId="2622183073" sldId="262"/>
            <ac:spMk id="9" creationId="{362810D9-2C5A-477D-949C-C191895477F3}"/>
          </ac:spMkLst>
        </pc:spChg>
        <pc:spChg chg="add del">
          <ac:chgData name="Lynn Kyalo" userId="419a0aa2faee22d6" providerId="LiveId" clId="{D6F971C4-C3A0-48CA-8022-07C01CF6E5AA}" dt="2025-07-22T12:30:31.170" v="303" actId="26606"/>
          <ac:spMkLst>
            <pc:docMk/>
            <pc:sldMk cId="2622183073" sldId="262"/>
            <ac:spMk id="10" creationId="{8BB56887-D0D5-4F0C-9E19-7247EB83C8B7}"/>
          </ac:spMkLst>
        </pc:spChg>
        <pc:spChg chg="add del">
          <ac:chgData name="Lynn Kyalo" userId="419a0aa2faee22d6" providerId="LiveId" clId="{D6F971C4-C3A0-48CA-8022-07C01CF6E5AA}" dt="2025-07-22T12:30:33.371" v="305" actId="26606"/>
          <ac:spMkLst>
            <pc:docMk/>
            <pc:sldMk cId="2622183073" sldId="262"/>
            <ac:spMk id="11" creationId="{081E4A58-353D-44AE-B2FC-2A74E2E400F7}"/>
          </ac:spMkLst>
        </pc:spChg>
        <pc:spChg chg="add del">
          <ac:chgData name="Lynn Kyalo" userId="419a0aa2faee22d6" providerId="LiveId" clId="{D6F971C4-C3A0-48CA-8022-07C01CF6E5AA}" dt="2025-07-22T12:30:31.170" v="303" actId="26606"/>
          <ac:spMkLst>
            <pc:docMk/>
            <pc:sldMk cId="2622183073" sldId="262"/>
            <ac:spMk id="12" creationId="{081E4A58-353D-44AE-B2FC-2A74E2E400F7}"/>
          </ac:spMkLst>
        </pc:spChg>
        <pc:spChg chg="add">
          <ac:chgData name="Lynn Kyalo" userId="419a0aa2faee22d6" providerId="LiveId" clId="{D6F971C4-C3A0-48CA-8022-07C01CF6E5AA}" dt="2025-07-22T12:30:33.392" v="306" actId="26606"/>
          <ac:spMkLst>
            <pc:docMk/>
            <pc:sldMk cId="2622183073" sldId="262"/>
            <ac:spMk id="13" creationId="{E02239D2-A05D-4A1C-9F06-FBA7FC730E1B}"/>
          </ac:spMkLst>
        </pc:spChg>
        <pc:picChg chg="add del">
          <ac:chgData name="Lynn Kyalo" userId="419a0aa2faee22d6" providerId="LiveId" clId="{D6F971C4-C3A0-48CA-8022-07C01CF6E5AA}" dt="2025-07-22T12:30:33.371" v="305" actId="26606"/>
          <ac:picMkLst>
            <pc:docMk/>
            <pc:sldMk cId="2622183073" sldId="262"/>
            <ac:picMk id="5" creationId="{1196FF87-2C27-7C08-7F96-6C094761CF83}"/>
          </ac:picMkLst>
        </pc:picChg>
        <pc:picChg chg="add">
          <ac:chgData name="Lynn Kyalo" userId="419a0aa2faee22d6" providerId="LiveId" clId="{D6F971C4-C3A0-48CA-8022-07C01CF6E5AA}" dt="2025-07-22T12:30:33.392" v="306" actId="26606"/>
          <ac:picMkLst>
            <pc:docMk/>
            <pc:sldMk cId="2622183073" sldId="262"/>
            <ac:picMk id="7" creationId="{B0D90F6D-057A-720E-A379-7E199F39630D}"/>
          </ac:picMkLst>
        </pc:picChg>
      </pc:sldChg>
      <pc:sldChg chg="addSp delSp modSp new mod setBg setClrOvrMap">
        <pc:chgData name="Lynn Kyalo" userId="419a0aa2faee22d6" providerId="LiveId" clId="{D6F971C4-C3A0-48CA-8022-07C01CF6E5AA}" dt="2025-07-22T16:09:34.115" v="928" actId="27636"/>
        <pc:sldMkLst>
          <pc:docMk/>
          <pc:sldMk cId="1926610374" sldId="263"/>
        </pc:sldMkLst>
        <pc:spChg chg="mod">
          <ac:chgData name="Lynn Kyalo" userId="419a0aa2faee22d6" providerId="LiveId" clId="{D6F971C4-C3A0-48CA-8022-07C01CF6E5AA}" dt="2025-07-22T16:09:34.115" v="928" actId="27636"/>
          <ac:spMkLst>
            <pc:docMk/>
            <pc:sldMk cId="1926610374" sldId="263"/>
            <ac:spMk id="2" creationId="{46F104D8-21BF-7149-02A6-791732799B11}"/>
          </ac:spMkLst>
        </pc:spChg>
        <pc:spChg chg="add del mod">
          <ac:chgData name="Lynn Kyalo" userId="419a0aa2faee22d6" providerId="LiveId" clId="{D6F971C4-C3A0-48CA-8022-07C01CF6E5AA}" dt="2025-07-22T12:34:07.295" v="348" actId="26606"/>
          <ac:spMkLst>
            <pc:docMk/>
            <pc:sldMk cId="1926610374" sldId="263"/>
            <ac:spMk id="3" creationId="{2D1617C4-FFEE-0197-6464-0730735ED0E8}"/>
          </ac:spMkLst>
        </pc:spChg>
        <pc:spChg chg="add del">
          <ac:chgData name="Lynn Kyalo" userId="419a0aa2faee22d6" providerId="LiveId" clId="{D6F971C4-C3A0-48CA-8022-07C01CF6E5AA}" dt="2025-07-22T12:33:25.441" v="331" actId="26606"/>
          <ac:spMkLst>
            <pc:docMk/>
            <pc:sldMk cId="1926610374" sldId="263"/>
            <ac:spMk id="9" creationId="{6CC7D015-0DD8-420F-A568-AC4FEDC41251}"/>
          </ac:spMkLst>
        </pc:spChg>
        <pc:spChg chg="add del">
          <ac:chgData name="Lynn Kyalo" userId="419a0aa2faee22d6" providerId="LiveId" clId="{D6F971C4-C3A0-48CA-8022-07C01CF6E5AA}" dt="2025-07-22T12:33:18.344" v="325" actId="26606"/>
          <ac:spMkLst>
            <pc:docMk/>
            <pc:sldMk cId="1926610374" sldId="263"/>
            <ac:spMk id="10" creationId="{E02239D2-A05D-4A1C-9F06-FBA7FC730E1B}"/>
          </ac:spMkLst>
        </pc:spChg>
        <pc:spChg chg="add del">
          <ac:chgData name="Lynn Kyalo" userId="419a0aa2faee22d6" providerId="LiveId" clId="{D6F971C4-C3A0-48CA-8022-07C01CF6E5AA}" dt="2025-07-22T12:33:25.441" v="331" actId="26606"/>
          <ac:spMkLst>
            <pc:docMk/>
            <pc:sldMk cId="1926610374" sldId="263"/>
            <ac:spMk id="11" creationId="{DC595556-C814-4F1F-B0E5-71812F38A8CD}"/>
          </ac:spMkLst>
        </pc:spChg>
        <pc:spChg chg="add del">
          <ac:chgData name="Lynn Kyalo" userId="419a0aa2faee22d6" providerId="LiveId" clId="{D6F971C4-C3A0-48CA-8022-07C01CF6E5AA}" dt="2025-07-22T12:33:20.148" v="327" actId="26606"/>
          <ac:spMkLst>
            <pc:docMk/>
            <pc:sldMk cId="1926610374" sldId="263"/>
            <ac:spMk id="12" creationId="{E02239D2-A05D-4A1C-9F06-FBA7FC730E1B}"/>
          </ac:spMkLst>
        </pc:spChg>
        <pc:spChg chg="add del">
          <ac:chgData name="Lynn Kyalo" userId="419a0aa2faee22d6" providerId="LiveId" clId="{D6F971C4-C3A0-48CA-8022-07C01CF6E5AA}" dt="2025-07-22T12:33:23.200" v="329" actId="26606"/>
          <ac:spMkLst>
            <pc:docMk/>
            <pc:sldMk cId="1926610374" sldId="263"/>
            <ac:spMk id="15" creationId="{B50AB553-2A96-4A92-96F2-93548E096954}"/>
          </ac:spMkLst>
        </pc:spChg>
        <pc:spChg chg="add del">
          <ac:chgData name="Lynn Kyalo" userId="419a0aa2faee22d6" providerId="LiveId" clId="{D6F971C4-C3A0-48CA-8022-07C01CF6E5AA}" dt="2025-07-22T12:33:25.441" v="331" actId="26606"/>
          <ac:spMkLst>
            <pc:docMk/>
            <pc:sldMk cId="1926610374" sldId="263"/>
            <ac:spMk id="18" creationId="{2D1617C4-FFEE-0197-6464-0730735ED0E8}"/>
          </ac:spMkLst>
        </pc:spChg>
        <pc:spChg chg="add del">
          <ac:chgData name="Lynn Kyalo" userId="419a0aa2faee22d6" providerId="LiveId" clId="{D6F971C4-C3A0-48CA-8022-07C01CF6E5AA}" dt="2025-07-22T12:33:50.346" v="333" actId="26606"/>
          <ac:spMkLst>
            <pc:docMk/>
            <pc:sldMk cId="1926610374" sldId="263"/>
            <ac:spMk id="20" creationId="{362810D9-2C5A-477D-949C-C191895477F3}"/>
          </ac:spMkLst>
        </pc:spChg>
        <pc:spChg chg="add del">
          <ac:chgData name="Lynn Kyalo" userId="419a0aa2faee22d6" providerId="LiveId" clId="{D6F971C4-C3A0-48CA-8022-07C01CF6E5AA}" dt="2025-07-22T12:33:50.346" v="333" actId="26606"/>
          <ac:spMkLst>
            <pc:docMk/>
            <pc:sldMk cId="1926610374" sldId="263"/>
            <ac:spMk id="22" creationId="{081E4A58-353D-44AE-B2FC-2A74E2E400F7}"/>
          </ac:spMkLst>
        </pc:spChg>
        <pc:spChg chg="add del">
          <ac:chgData name="Lynn Kyalo" userId="419a0aa2faee22d6" providerId="LiveId" clId="{D6F971C4-C3A0-48CA-8022-07C01CF6E5AA}" dt="2025-07-22T12:33:50.346" v="333" actId="26606"/>
          <ac:spMkLst>
            <pc:docMk/>
            <pc:sldMk cId="1926610374" sldId="263"/>
            <ac:spMk id="23" creationId="{2D1617C4-FFEE-0197-6464-0730735ED0E8}"/>
          </ac:spMkLst>
        </pc:spChg>
        <pc:spChg chg="add del">
          <ac:chgData name="Lynn Kyalo" userId="419a0aa2faee22d6" providerId="LiveId" clId="{D6F971C4-C3A0-48CA-8022-07C01CF6E5AA}" dt="2025-07-22T12:33:51.303" v="335" actId="26606"/>
          <ac:spMkLst>
            <pc:docMk/>
            <pc:sldMk cId="1926610374" sldId="263"/>
            <ac:spMk id="25" creationId="{E02239D2-A05D-4A1C-9F06-FBA7FC730E1B}"/>
          </ac:spMkLst>
        </pc:spChg>
        <pc:spChg chg="add del">
          <ac:chgData name="Lynn Kyalo" userId="419a0aa2faee22d6" providerId="LiveId" clId="{D6F971C4-C3A0-48CA-8022-07C01CF6E5AA}" dt="2025-07-22T12:33:51.303" v="335" actId="26606"/>
          <ac:spMkLst>
            <pc:docMk/>
            <pc:sldMk cId="1926610374" sldId="263"/>
            <ac:spMk id="27" creationId="{2D1617C4-FFEE-0197-6464-0730735ED0E8}"/>
          </ac:spMkLst>
        </pc:spChg>
        <pc:spChg chg="add del">
          <ac:chgData name="Lynn Kyalo" userId="419a0aa2faee22d6" providerId="LiveId" clId="{D6F971C4-C3A0-48CA-8022-07C01CF6E5AA}" dt="2025-07-22T12:33:52.482" v="337" actId="26606"/>
          <ac:spMkLst>
            <pc:docMk/>
            <pc:sldMk cId="1926610374" sldId="263"/>
            <ac:spMk id="29" creationId="{E02239D2-A05D-4A1C-9F06-FBA7FC730E1B}"/>
          </ac:spMkLst>
        </pc:spChg>
        <pc:spChg chg="add del">
          <ac:chgData name="Lynn Kyalo" userId="419a0aa2faee22d6" providerId="LiveId" clId="{D6F971C4-C3A0-48CA-8022-07C01CF6E5AA}" dt="2025-07-22T12:33:52.482" v="337" actId="26606"/>
          <ac:spMkLst>
            <pc:docMk/>
            <pc:sldMk cId="1926610374" sldId="263"/>
            <ac:spMk id="31" creationId="{2D1617C4-FFEE-0197-6464-0730735ED0E8}"/>
          </ac:spMkLst>
        </pc:spChg>
        <pc:spChg chg="add del">
          <ac:chgData name="Lynn Kyalo" userId="419a0aa2faee22d6" providerId="LiveId" clId="{D6F971C4-C3A0-48CA-8022-07C01CF6E5AA}" dt="2025-07-22T12:33:54.468" v="339" actId="26606"/>
          <ac:spMkLst>
            <pc:docMk/>
            <pc:sldMk cId="1926610374" sldId="263"/>
            <ac:spMk id="33" creationId="{E02239D2-A05D-4A1C-9F06-FBA7FC730E1B}"/>
          </ac:spMkLst>
        </pc:spChg>
        <pc:spChg chg="add del">
          <ac:chgData name="Lynn Kyalo" userId="419a0aa2faee22d6" providerId="LiveId" clId="{D6F971C4-C3A0-48CA-8022-07C01CF6E5AA}" dt="2025-07-22T12:33:54.468" v="339" actId="26606"/>
          <ac:spMkLst>
            <pc:docMk/>
            <pc:sldMk cId="1926610374" sldId="263"/>
            <ac:spMk id="35" creationId="{2D1617C4-FFEE-0197-6464-0730735ED0E8}"/>
          </ac:spMkLst>
        </pc:spChg>
        <pc:spChg chg="add del">
          <ac:chgData name="Lynn Kyalo" userId="419a0aa2faee22d6" providerId="LiveId" clId="{D6F971C4-C3A0-48CA-8022-07C01CF6E5AA}" dt="2025-07-22T12:33:55.514" v="341" actId="26606"/>
          <ac:spMkLst>
            <pc:docMk/>
            <pc:sldMk cId="1926610374" sldId="263"/>
            <ac:spMk id="37" creationId="{E02239D2-A05D-4A1C-9F06-FBA7FC730E1B}"/>
          </ac:spMkLst>
        </pc:spChg>
        <pc:spChg chg="add del">
          <ac:chgData name="Lynn Kyalo" userId="419a0aa2faee22d6" providerId="LiveId" clId="{D6F971C4-C3A0-48CA-8022-07C01CF6E5AA}" dt="2025-07-22T12:33:55.514" v="341" actId="26606"/>
          <ac:spMkLst>
            <pc:docMk/>
            <pc:sldMk cId="1926610374" sldId="263"/>
            <ac:spMk id="39" creationId="{2D1617C4-FFEE-0197-6464-0730735ED0E8}"/>
          </ac:spMkLst>
        </pc:spChg>
        <pc:spChg chg="add del">
          <ac:chgData name="Lynn Kyalo" userId="419a0aa2faee22d6" providerId="LiveId" clId="{D6F971C4-C3A0-48CA-8022-07C01CF6E5AA}" dt="2025-07-22T12:33:58.019" v="343" actId="26606"/>
          <ac:spMkLst>
            <pc:docMk/>
            <pc:sldMk cId="1926610374" sldId="263"/>
            <ac:spMk id="41" creationId="{E02239D2-A05D-4A1C-9F06-FBA7FC730E1B}"/>
          </ac:spMkLst>
        </pc:spChg>
        <pc:spChg chg="add del">
          <ac:chgData name="Lynn Kyalo" userId="419a0aa2faee22d6" providerId="LiveId" clId="{D6F971C4-C3A0-48CA-8022-07C01CF6E5AA}" dt="2025-07-22T12:33:58.019" v="343" actId="26606"/>
          <ac:spMkLst>
            <pc:docMk/>
            <pc:sldMk cId="1926610374" sldId="263"/>
            <ac:spMk id="43" creationId="{2D1617C4-FFEE-0197-6464-0730735ED0E8}"/>
          </ac:spMkLst>
        </pc:spChg>
        <pc:spChg chg="add del">
          <ac:chgData name="Lynn Kyalo" userId="419a0aa2faee22d6" providerId="LiveId" clId="{D6F971C4-C3A0-48CA-8022-07C01CF6E5AA}" dt="2025-07-22T12:34:04.214" v="345" actId="26606"/>
          <ac:spMkLst>
            <pc:docMk/>
            <pc:sldMk cId="1926610374" sldId="263"/>
            <ac:spMk id="45" creationId="{6CC7D015-0DD8-420F-A568-AC4FEDC41251}"/>
          </ac:spMkLst>
        </pc:spChg>
        <pc:spChg chg="add del">
          <ac:chgData name="Lynn Kyalo" userId="419a0aa2faee22d6" providerId="LiveId" clId="{D6F971C4-C3A0-48CA-8022-07C01CF6E5AA}" dt="2025-07-22T12:34:04.214" v="345" actId="26606"/>
          <ac:spMkLst>
            <pc:docMk/>
            <pc:sldMk cId="1926610374" sldId="263"/>
            <ac:spMk id="46" creationId="{DC595556-C814-4F1F-B0E5-71812F38A8CD}"/>
          </ac:spMkLst>
        </pc:spChg>
        <pc:spChg chg="add del">
          <ac:chgData name="Lynn Kyalo" userId="419a0aa2faee22d6" providerId="LiveId" clId="{D6F971C4-C3A0-48CA-8022-07C01CF6E5AA}" dt="2025-07-22T12:34:04.214" v="345" actId="26606"/>
          <ac:spMkLst>
            <pc:docMk/>
            <pc:sldMk cId="1926610374" sldId="263"/>
            <ac:spMk id="48" creationId="{2D1617C4-FFEE-0197-6464-0730735ED0E8}"/>
          </ac:spMkLst>
        </pc:spChg>
        <pc:spChg chg="add del">
          <ac:chgData name="Lynn Kyalo" userId="419a0aa2faee22d6" providerId="LiveId" clId="{D6F971C4-C3A0-48CA-8022-07C01CF6E5AA}" dt="2025-07-22T12:34:07.189" v="347" actId="26606"/>
          <ac:spMkLst>
            <pc:docMk/>
            <pc:sldMk cId="1926610374" sldId="263"/>
            <ac:spMk id="50" creationId="{362810D9-2C5A-477D-949C-C191895477F3}"/>
          </ac:spMkLst>
        </pc:spChg>
        <pc:spChg chg="add del">
          <ac:chgData name="Lynn Kyalo" userId="419a0aa2faee22d6" providerId="LiveId" clId="{D6F971C4-C3A0-48CA-8022-07C01CF6E5AA}" dt="2025-07-22T12:34:07.189" v="347" actId="26606"/>
          <ac:spMkLst>
            <pc:docMk/>
            <pc:sldMk cId="1926610374" sldId="263"/>
            <ac:spMk id="52" creationId="{081E4A58-353D-44AE-B2FC-2A74E2E400F7}"/>
          </ac:spMkLst>
        </pc:spChg>
        <pc:spChg chg="add del">
          <ac:chgData name="Lynn Kyalo" userId="419a0aa2faee22d6" providerId="LiveId" clId="{D6F971C4-C3A0-48CA-8022-07C01CF6E5AA}" dt="2025-07-22T12:34:07.189" v="347" actId="26606"/>
          <ac:spMkLst>
            <pc:docMk/>
            <pc:sldMk cId="1926610374" sldId="263"/>
            <ac:spMk id="53" creationId="{2D1617C4-FFEE-0197-6464-0730735ED0E8}"/>
          </ac:spMkLst>
        </pc:spChg>
        <pc:spChg chg="add del">
          <ac:chgData name="Lynn Kyalo" userId="419a0aa2faee22d6" providerId="LiveId" clId="{D6F971C4-C3A0-48CA-8022-07C01CF6E5AA}" dt="2025-07-22T12:34:38.265" v="358" actId="26606"/>
          <ac:spMkLst>
            <pc:docMk/>
            <pc:sldMk cId="1926610374" sldId="263"/>
            <ac:spMk id="55" creationId="{6CC7D015-0DD8-420F-A568-AC4FEDC41251}"/>
          </ac:spMkLst>
        </pc:spChg>
        <pc:spChg chg="add del">
          <ac:chgData name="Lynn Kyalo" userId="419a0aa2faee22d6" providerId="LiveId" clId="{D6F971C4-C3A0-48CA-8022-07C01CF6E5AA}" dt="2025-07-22T12:34:38.265" v="358" actId="26606"/>
          <ac:spMkLst>
            <pc:docMk/>
            <pc:sldMk cId="1926610374" sldId="263"/>
            <ac:spMk id="56" creationId="{DC595556-C814-4F1F-B0E5-71812F38A8CD}"/>
          </ac:spMkLst>
        </pc:spChg>
        <pc:spChg chg="add mod">
          <ac:chgData name="Lynn Kyalo" userId="419a0aa2faee22d6" providerId="LiveId" clId="{D6F971C4-C3A0-48CA-8022-07C01CF6E5AA}" dt="2025-07-22T12:35:41.341" v="373" actId="113"/>
          <ac:spMkLst>
            <pc:docMk/>
            <pc:sldMk cId="1926610374" sldId="263"/>
            <ac:spMk id="58" creationId="{2D1617C4-FFEE-0197-6464-0730735ED0E8}"/>
          </ac:spMkLst>
        </pc:spChg>
        <pc:spChg chg="add del">
          <ac:chgData name="Lynn Kyalo" userId="419a0aa2faee22d6" providerId="LiveId" clId="{D6F971C4-C3A0-48CA-8022-07C01CF6E5AA}" dt="2025-07-22T12:34:25.409" v="351" actId="26606"/>
          <ac:spMkLst>
            <pc:docMk/>
            <pc:sldMk cId="1926610374" sldId="263"/>
            <ac:spMk id="63" creationId="{257363FD-7E77-4145-9483-331A807ADF0E}"/>
          </ac:spMkLst>
        </pc:spChg>
        <pc:spChg chg="add del">
          <ac:chgData name="Lynn Kyalo" userId="419a0aa2faee22d6" providerId="LiveId" clId="{D6F971C4-C3A0-48CA-8022-07C01CF6E5AA}" dt="2025-07-22T12:34:26.816" v="353" actId="26606"/>
          <ac:spMkLst>
            <pc:docMk/>
            <pc:sldMk cId="1926610374" sldId="263"/>
            <ac:spMk id="65" creationId="{D1EA859B-E555-4109-94F3-6700E046E008}"/>
          </ac:spMkLst>
        </pc:spChg>
        <pc:spChg chg="add del">
          <ac:chgData name="Lynn Kyalo" userId="419a0aa2faee22d6" providerId="LiveId" clId="{D6F971C4-C3A0-48CA-8022-07C01CF6E5AA}" dt="2025-07-22T12:34:26.816" v="353" actId="26606"/>
          <ac:spMkLst>
            <pc:docMk/>
            <pc:sldMk cId="1926610374" sldId="263"/>
            <ac:spMk id="66" creationId="{04812C46-200A-4DEB-A05E-3ED6C68C2387}"/>
          </ac:spMkLst>
        </pc:spChg>
        <pc:spChg chg="add del">
          <ac:chgData name="Lynn Kyalo" userId="419a0aa2faee22d6" providerId="LiveId" clId="{D6F971C4-C3A0-48CA-8022-07C01CF6E5AA}" dt="2025-07-22T12:34:32.727" v="355" actId="26606"/>
          <ac:spMkLst>
            <pc:docMk/>
            <pc:sldMk cId="1926610374" sldId="263"/>
            <ac:spMk id="68" creationId="{257363FD-7E77-4145-9483-331A807ADF0E}"/>
          </ac:spMkLst>
        </pc:spChg>
        <pc:spChg chg="add del">
          <ac:chgData name="Lynn Kyalo" userId="419a0aa2faee22d6" providerId="LiveId" clId="{D6F971C4-C3A0-48CA-8022-07C01CF6E5AA}" dt="2025-07-22T12:34:38.189" v="357" actId="26606"/>
          <ac:spMkLst>
            <pc:docMk/>
            <pc:sldMk cId="1926610374" sldId="263"/>
            <ac:spMk id="70" creationId="{9228552E-C8B1-4A80-8448-0787CE0FC704}"/>
          </ac:spMkLst>
        </pc:spChg>
        <pc:spChg chg="add">
          <ac:chgData name="Lynn Kyalo" userId="419a0aa2faee22d6" providerId="LiveId" clId="{D6F971C4-C3A0-48CA-8022-07C01CF6E5AA}" dt="2025-07-22T12:34:38.265" v="358" actId="26606"/>
          <ac:spMkLst>
            <pc:docMk/>
            <pc:sldMk cId="1926610374" sldId="263"/>
            <ac:spMk id="72" creationId="{B50AB553-2A96-4A92-96F2-93548E096954}"/>
          </ac:spMkLst>
        </pc:spChg>
        <pc:graphicFrameChg chg="add del">
          <ac:chgData name="Lynn Kyalo" userId="419a0aa2faee22d6" providerId="LiveId" clId="{D6F971C4-C3A0-48CA-8022-07C01CF6E5AA}" dt="2025-07-22T12:33:23.200" v="329" actId="26606"/>
          <ac:graphicFrameMkLst>
            <pc:docMk/>
            <pc:sldMk cId="1926610374" sldId="263"/>
            <ac:graphicFrameMk id="5" creationId="{E17A779E-7FC9-0B93-2846-0B397916606D}"/>
          </ac:graphicFrameMkLst>
        </pc:graphicFrameChg>
        <pc:picChg chg="add del">
          <ac:chgData name="Lynn Kyalo" userId="419a0aa2faee22d6" providerId="LiveId" clId="{D6F971C4-C3A0-48CA-8022-07C01CF6E5AA}" dt="2025-07-22T12:33:23.200" v="329" actId="26606"/>
          <ac:picMkLst>
            <pc:docMk/>
            <pc:sldMk cId="1926610374" sldId="263"/>
            <ac:picMk id="6" creationId="{5725DFAC-DC01-799D-CC26-4C1AC631DD0C}"/>
          </ac:picMkLst>
        </pc:picChg>
        <pc:picChg chg="add del">
          <ac:chgData name="Lynn Kyalo" userId="419a0aa2faee22d6" providerId="LiveId" clId="{D6F971C4-C3A0-48CA-8022-07C01CF6E5AA}" dt="2025-07-22T12:33:18.344" v="325" actId="26606"/>
          <ac:picMkLst>
            <pc:docMk/>
            <pc:sldMk cId="1926610374" sldId="263"/>
            <ac:picMk id="7" creationId="{9AA54DC8-BEFC-2406-AB03-097DF3DCE186}"/>
          </ac:picMkLst>
        </pc:picChg>
        <pc:picChg chg="add del">
          <ac:chgData name="Lynn Kyalo" userId="419a0aa2faee22d6" providerId="LiveId" clId="{D6F971C4-C3A0-48CA-8022-07C01CF6E5AA}" dt="2025-07-22T12:33:20.148" v="327" actId="26606"/>
          <ac:picMkLst>
            <pc:docMk/>
            <pc:sldMk cId="1926610374" sldId="263"/>
            <ac:picMk id="13" creationId="{72752586-7699-D7D5-E85B-52172F434103}"/>
          </ac:picMkLst>
        </pc:picChg>
        <pc:picChg chg="add del">
          <ac:chgData name="Lynn Kyalo" userId="419a0aa2faee22d6" providerId="LiveId" clId="{D6F971C4-C3A0-48CA-8022-07C01CF6E5AA}" dt="2025-07-22T12:33:25.441" v="331" actId="26606"/>
          <ac:picMkLst>
            <pc:docMk/>
            <pc:sldMk cId="1926610374" sldId="263"/>
            <ac:picMk id="17" creationId="{76F3F274-EEF1-B496-2096-E952BFB57DC0}"/>
          </ac:picMkLst>
        </pc:picChg>
        <pc:picChg chg="add del">
          <ac:chgData name="Lynn Kyalo" userId="419a0aa2faee22d6" providerId="LiveId" clId="{D6F971C4-C3A0-48CA-8022-07C01CF6E5AA}" dt="2025-07-22T12:33:50.346" v="333" actId="26606"/>
          <ac:picMkLst>
            <pc:docMk/>
            <pc:sldMk cId="1926610374" sldId="263"/>
            <ac:picMk id="21" creationId="{F1FFD4B3-CA2E-7F82-5850-CF24F1699AE4}"/>
          </ac:picMkLst>
        </pc:picChg>
        <pc:picChg chg="add del">
          <ac:chgData name="Lynn Kyalo" userId="419a0aa2faee22d6" providerId="LiveId" clId="{D6F971C4-C3A0-48CA-8022-07C01CF6E5AA}" dt="2025-07-22T12:33:51.303" v="335" actId="26606"/>
          <ac:picMkLst>
            <pc:docMk/>
            <pc:sldMk cId="1926610374" sldId="263"/>
            <ac:picMk id="26" creationId="{3BD15FCD-4857-7A94-DD3B-D91E8C33F5FE}"/>
          </ac:picMkLst>
        </pc:picChg>
        <pc:picChg chg="add del">
          <ac:chgData name="Lynn Kyalo" userId="419a0aa2faee22d6" providerId="LiveId" clId="{D6F971C4-C3A0-48CA-8022-07C01CF6E5AA}" dt="2025-07-22T12:33:52.482" v="337" actId="26606"/>
          <ac:picMkLst>
            <pc:docMk/>
            <pc:sldMk cId="1926610374" sldId="263"/>
            <ac:picMk id="30" creationId="{9AA54DC8-BEFC-2406-AB03-097DF3DCE186}"/>
          </ac:picMkLst>
        </pc:picChg>
        <pc:picChg chg="add del">
          <ac:chgData name="Lynn Kyalo" userId="419a0aa2faee22d6" providerId="LiveId" clId="{D6F971C4-C3A0-48CA-8022-07C01CF6E5AA}" dt="2025-07-22T12:33:54.468" v="339" actId="26606"/>
          <ac:picMkLst>
            <pc:docMk/>
            <pc:sldMk cId="1926610374" sldId="263"/>
            <ac:picMk id="34" creationId="{3BD15FCD-4857-7A94-DD3B-D91E8C33F5FE}"/>
          </ac:picMkLst>
        </pc:picChg>
        <pc:picChg chg="add del">
          <ac:chgData name="Lynn Kyalo" userId="419a0aa2faee22d6" providerId="LiveId" clId="{D6F971C4-C3A0-48CA-8022-07C01CF6E5AA}" dt="2025-07-22T12:33:55.514" v="341" actId="26606"/>
          <ac:picMkLst>
            <pc:docMk/>
            <pc:sldMk cId="1926610374" sldId="263"/>
            <ac:picMk id="38" creationId="{9AA54DC8-BEFC-2406-AB03-097DF3DCE186}"/>
          </ac:picMkLst>
        </pc:picChg>
        <pc:picChg chg="add del">
          <ac:chgData name="Lynn Kyalo" userId="419a0aa2faee22d6" providerId="LiveId" clId="{D6F971C4-C3A0-48CA-8022-07C01CF6E5AA}" dt="2025-07-22T12:33:58.019" v="343" actId="26606"/>
          <ac:picMkLst>
            <pc:docMk/>
            <pc:sldMk cId="1926610374" sldId="263"/>
            <ac:picMk id="42" creationId="{72752586-7699-D7D5-E85B-52172F434103}"/>
          </ac:picMkLst>
        </pc:picChg>
        <pc:picChg chg="add del">
          <ac:chgData name="Lynn Kyalo" userId="419a0aa2faee22d6" providerId="LiveId" clId="{D6F971C4-C3A0-48CA-8022-07C01CF6E5AA}" dt="2025-07-22T12:34:04.214" v="345" actId="26606"/>
          <ac:picMkLst>
            <pc:docMk/>
            <pc:sldMk cId="1926610374" sldId="263"/>
            <ac:picMk id="47" creationId="{76F3F274-EEF1-B496-2096-E952BFB57DC0}"/>
          </ac:picMkLst>
        </pc:picChg>
        <pc:picChg chg="add del">
          <ac:chgData name="Lynn Kyalo" userId="419a0aa2faee22d6" providerId="LiveId" clId="{D6F971C4-C3A0-48CA-8022-07C01CF6E5AA}" dt="2025-07-22T12:34:07.189" v="347" actId="26606"/>
          <ac:picMkLst>
            <pc:docMk/>
            <pc:sldMk cId="1926610374" sldId="263"/>
            <ac:picMk id="51" creationId="{F1FFD4B3-CA2E-7F82-5850-CF24F1699AE4}"/>
          </ac:picMkLst>
        </pc:picChg>
        <pc:picChg chg="add mod">
          <ac:chgData name="Lynn Kyalo" userId="419a0aa2faee22d6" providerId="LiveId" clId="{D6F971C4-C3A0-48CA-8022-07C01CF6E5AA}" dt="2025-07-22T12:34:38.265" v="358" actId="26606"/>
          <ac:picMkLst>
            <pc:docMk/>
            <pc:sldMk cId="1926610374" sldId="263"/>
            <ac:picMk id="57" creationId="{76F3F274-EEF1-B496-2096-E952BFB57DC0}"/>
          </ac:picMkLst>
        </pc:picChg>
      </pc:sldChg>
      <pc:sldChg chg="modSp new del mod setBg">
        <pc:chgData name="Lynn Kyalo" userId="419a0aa2faee22d6" providerId="LiveId" clId="{D6F971C4-C3A0-48CA-8022-07C01CF6E5AA}" dt="2025-07-22T12:38:02.619" v="398" actId="2696"/>
        <pc:sldMkLst>
          <pc:docMk/>
          <pc:sldMk cId="454094352" sldId="264"/>
        </pc:sldMkLst>
        <pc:spChg chg="mod">
          <ac:chgData name="Lynn Kyalo" userId="419a0aa2faee22d6" providerId="LiveId" clId="{D6F971C4-C3A0-48CA-8022-07C01CF6E5AA}" dt="2025-07-22T12:36:06.568" v="376" actId="14100"/>
          <ac:spMkLst>
            <pc:docMk/>
            <pc:sldMk cId="454094352" sldId="264"/>
            <ac:spMk id="2" creationId="{69FD938B-BA6B-9293-D8A9-70953D4140A1}"/>
          </ac:spMkLst>
        </pc:spChg>
        <pc:spChg chg="mod">
          <ac:chgData name="Lynn Kyalo" userId="419a0aa2faee22d6" providerId="LiveId" clId="{D6F971C4-C3A0-48CA-8022-07C01CF6E5AA}" dt="2025-07-22T12:36:42.125" v="388" actId="113"/>
          <ac:spMkLst>
            <pc:docMk/>
            <pc:sldMk cId="454094352" sldId="264"/>
            <ac:spMk id="3" creationId="{4DDC9E20-924F-4D96-2335-553201116702}"/>
          </ac:spMkLst>
        </pc:spChg>
      </pc:sldChg>
      <pc:sldChg chg="modSp add mod">
        <pc:chgData name="Lynn Kyalo" userId="419a0aa2faee22d6" providerId="LiveId" clId="{D6F971C4-C3A0-48CA-8022-07C01CF6E5AA}" dt="2025-07-22T16:09:43.610" v="930" actId="113"/>
        <pc:sldMkLst>
          <pc:docMk/>
          <pc:sldMk cId="3751526120" sldId="265"/>
        </pc:sldMkLst>
        <pc:spChg chg="mod">
          <ac:chgData name="Lynn Kyalo" userId="419a0aa2faee22d6" providerId="LiveId" clId="{D6F971C4-C3A0-48CA-8022-07C01CF6E5AA}" dt="2025-07-22T16:09:43.610" v="930" actId="113"/>
          <ac:spMkLst>
            <pc:docMk/>
            <pc:sldMk cId="3751526120" sldId="265"/>
            <ac:spMk id="2" creationId="{0694C229-5DD1-C39E-9635-0961BF259C6D}"/>
          </ac:spMkLst>
        </pc:spChg>
        <pc:spChg chg="mod">
          <ac:chgData name="Lynn Kyalo" userId="419a0aa2faee22d6" providerId="LiveId" clId="{D6F971C4-C3A0-48CA-8022-07C01CF6E5AA}" dt="2025-07-22T12:37:46.319" v="395" actId="27636"/>
          <ac:spMkLst>
            <pc:docMk/>
            <pc:sldMk cId="3751526120" sldId="265"/>
            <ac:spMk id="58" creationId="{B90387E6-B9E4-7B76-E1FC-D2DB92B76020}"/>
          </ac:spMkLst>
        </pc:spChg>
      </pc:sldChg>
      <pc:sldChg chg="addSp delSp modSp new mod">
        <pc:chgData name="Lynn Kyalo" userId="419a0aa2faee22d6" providerId="LiveId" clId="{D6F971C4-C3A0-48CA-8022-07C01CF6E5AA}" dt="2025-07-23T08:42:39.267" v="1131" actId="1076"/>
        <pc:sldMkLst>
          <pc:docMk/>
          <pc:sldMk cId="2915279461" sldId="266"/>
        </pc:sldMkLst>
        <pc:spChg chg="mod">
          <ac:chgData name="Lynn Kyalo" userId="419a0aa2faee22d6" providerId="LiveId" clId="{D6F971C4-C3A0-48CA-8022-07C01CF6E5AA}" dt="2025-07-22T16:09:51.097" v="932" actId="207"/>
          <ac:spMkLst>
            <pc:docMk/>
            <pc:sldMk cId="2915279461" sldId="266"/>
            <ac:spMk id="2" creationId="{9F53CFF5-53AA-20FF-0B80-3F014352FF76}"/>
          </ac:spMkLst>
        </pc:spChg>
        <pc:spChg chg="del mod">
          <ac:chgData name="Lynn Kyalo" userId="419a0aa2faee22d6" providerId="LiveId" clId="{D6F971C4-C3A0-48CA-8022-07C01CF6E5AA}" dt="2025-07-22T12:44:27.005" v="404" actId="22"/>
          <ac:spMkLst>
            <pc:docMk/>
            <pc:sldMk cId="2915279461" sldId="266"/>
            <ac:spMk id="3" creationId="{99462187-C08D-7E11-1A07-0F7C0DE5E271}"/>
          </ac:spMkLst>
        </pc:spChg>
        <pc:spChg chg="add del mod">
          <ac:chgData name="Lynn Kyalo" userId="419a0aa2faee22d6" providerId="LiveId" clId="{D6F971C4-C3A0-48CA-8022-07C01CF6E5AA}" dt="2025-07-22T12:48:44.306" v="420" actId="478"/>
          <ac:spMkLst>
            <pc:docMk/>
            <pc:sldMk cId="2915279461" sldId="266"/>
            <ac:spMk id="9" creationId="{3193A276-74BC-8E74-163F-8C079308840B}"/>
          </ac:spMkLst>
        </pc:spChg>
        <pc:spChg chg="add del mod">
          <ac:chgData name="Lynn Kyalo" userId="419a0aa2faee22d6" providerId="LiveId" clId="{D6F971C4-C3A0-48CA-8022-07C01CF6E5AA}" dt="2025-07-22T12:54:45.326" v="500" actId="478"/>
          <ac:spMkLst>
            <pc:docMk/>
            <pc:sldMk cId="2915279461" sldId="266"/>
            <ac:spMk id="10" creationId="{537F0132-CF55-2A1D-751A-3FEF90AF1418}"/>
          </ac:spMkLst>
        </pc:spChg>
        <pc:spChg chg="add mod">
          <ac:chgData name="Lynn Kyalo" userId="419a0aa2faee22d6" providerId="LiveId" clId="{D6F971C4-C3A0-48CA-8022-07C01CF6E5AA}" dt="2025-07-22T12:54:26.568" v="498" actId="6549"/>
          <ac:spMkLst>
            <pc:docMk/>
            <pc:sldMk cId="2915279461" sldId="266"/>
            <ac:spMk id="11" creationId="{38D053F7-CEFB-CF70-3666-816F7646D991}"/>
          </ac:spMkLst>
        </pc:spChg>
        <pc:spChg chg="add mod">
          <ac:chgData name="Lynn Kyalo" userId="419a0aa2faee22d6" providerId="LiveId" clId="{D6F971C4-C3A0-48CA-8022-07C01CF6E5AA}" dt="2025-07-23T08:42:39.267" v="1131" actId="1076"/>
          <ac:spMkLst>
            <pc:docMk/>
            <pc:sldMk cId="2915279461" sldId="266"/>
            <ac:spMk id="12" creationId="{42031AD3-ECB7-D2DF-71AE-75C3CD407C2D}"/>
          </ac:spMkLst>
        </pc:spChg>
        <pc:spChg chg="add del mod">
          <ac:chgData name="Lynn Kyalo" userId="419a0aa2faee22d6" providerId="LiveId" clId="{D6F971C4-C3A0-48CA-8022-07C01CF6E5AA}" dt="2025-07-22T13:06:55.255" v="583" actId="478"/>
          <ac:spMkLst>
            <pc:docMk/>
            <pc:sldMk cId="2915279461" sldId="266"/>
            <ac:spMk id="13" creationId="{6D5ECB28-54A0-03FD-AFB3-BA086C267993}"/>
          </ac:spMkLst>
        </pc:spChg>
        <pc:spChg chg="add mod">
          <ac:chgData name="Lynn Kyalo" userId="419a0aa2faee22d6" providerId="LiveId" clId="{D6F971C4-C3A0-48CA-8022-07C01CF6E5AA}" dt="2025-07-23T08:42:12.555" v="1128" actId="113"/>
          <ac:spMkLst>
            <pc:docMk/>
            <pc:sldMk cId="2915279461" sldId="266"/>
            <ac:spMk id="14" creationId="{CA2BC6CF-49EF-1079-4FB2-2DBAC0C25127}"/>
          </ac:spMkLst>
        </pc:spChg>
        <pc:picChg chg="add mod ord">
          <ac:chgData name="Lynn Kyalo" userId="419a0aa2faee22d6" providerId="LiveId" clId="{D6F971C4-C3A0-48CA-8022-07C01CF6E5AA}" dt="2025-07-22T13:10:15.935" v="607" actId="14100"/>
          <ac:picMkLst>
            <pc:docMk/>
            <pc:sldMk cId="2915279461" sldId="266"/>
            <ac:picMk id="5" creationId="{DE4949AB-5968-89D7-874D-C3802B06AF73}"/>
          </ac:picMkLst>
        </pc:picChg>
        <pc:picChg chg="add mod ord modCrop">
          <ac:chgData name="Lynn Kyalo" userId="419a0aa2faee22d6" providerId="LiveId" clId="{D6F971C4-C3A0-48CA-8022-07C01CF6E5AA}" dt="2025-07-22T13:09:28.290" v="603" actId="1076"/>
          <ac:picMkLst>
            <pc:docMk/>
            <pc:sldMk cId="2915279461" sldId="266"/>
            <ac:picMk id="7" creationId="{CC21F11E-3C63-80B1-3DC0-BBAEDACC19BC}"/>
          </ac:picMkLst>
        </pc:picChg>
      </pc:sldChg>
      <pc:sldChg chg="addSp delSp modSp new mod setBg">
        <pc:chgData name="Lynn Kyalo" userId="419a0aa2faee22d6" providerId="LiveId" clId="{D6F971C4-C3A0-48CA-8022-07C01CF6E5AA}" dt="2025-07-22T14:00:51.038" v="671" actId="1076"/>
        <pc:sldMkLst>
          <pc:docMk/>
          <pc:sldMk cId="3449954004" sldId="267"/>
        </pc:sldMkLst>
        <pc:spChg chg="add del mod">
          <ac:chgData name="Lynn Kyalo" userId="419a0aa2faee22d6" providerId="LiveId" clId="{D6F971C4-C3A0-48CA-8022-07C01CF6E5AA}" dt="2025-07-22T12:49:26.210" v="433" actId="22"/>
          <ac:spMkLst>
            <pc:docMk/>
            <pc:sldMk cId="3449954004" sldId="267"/>
            <ac:spMk id="3" creationId="{9A7AC370-B4C9-EF57-2B8D-1B43977D7D6D}"/>
          </ac:spMkLst>
        </pc:spChg>
        <pc:spChg chg="add del mod">
          <ac:chgData name="Lynn Kyalo" userId="419a0aa2faee22d6" providerId="LiveId" clId="{D6F971C4-C3A0-48CA-8022-07C01CF6E5AA}" dt="2025-07-22T13:00:42.323" v="537" actId="478"/>
          <ac:spMkLst>
            <pc:docMk/>
            <pc:sldMk cId="3449954004" sldId="267"/>
            <ac:spMk id="5" creationId="{F865E612-2E37-989B-6952-AA484C7E8E49}"/>
          </ac:spMkLst>
        </pc:spChg>
        <pc:spChg chg="add del mod">
          <ac:chgData name="Lynn Kyalo" userId="419a0aa2faee22d6" providerId="LiveId" clId="{D6F971C4-C3A0-48CA-8022-07C01CF6E5AA}" dt="2025-07-22T13:00:45.102" v="538" actId="478"/>
          <ac:spMkLst>
            <pc:docMk/>
            <pc:sldMk cId="3449954004" sldId="267"/>
            <ac:spMk id="7" creationId="{144E9663-26C5-E67C-F37F-99DD0FD57D7F}"/>
          </ac:spMkLst>
        </pc:spChg>
        <pc:spChg chg="add del mod">
          <ac:chgData name="Lynn Kyalo" userId="419a0aa2faee22d6" providerId="LiveId" clId="{D6F971C4-C3A0-48CA-8022-07C01CF6E5AA}" dt="2025-07-22T13:16:37.553" v="610" actId="478"/>
          <ac:spMkLst>
            <pc:docMk/>
            <pc:sldMk cId="3449954004" sldId="267"/>
            <ac:spMk id="9" creationId="{6F450CFB-F8BA-9E9F-DB9A-5A73BC95635C}"/>
          </ac:spMkLst>
        </pc:spChg>
        <pc:spChg chg="add mod">
          <ac:chgData name="Lynn Kyalo" userId="419a0aa2faee22d6" providerId="LiveId" clId="{D6F971C4-C3A0-48CA-8022-07C01CF6E5AA}" dt="2025-07-22T13:20:14.829" v="636" actId="14100"/>
          <ac:spMkLst>
            <pc:docMk/>
            <pc:sldMk cId="3449954004" sldId="267"/>
            <ac:spMk id="13" creationId="{8EB36CD3-B35B-D92B-3539-7DDE73BBF074}"/>
          </ac:spMkLst>
        </pc:spChg>
        <pc:spChg chg="add">
          <ac:chgData name="Lynn Kyalo" userId="419a0aa2faee22d6" providerId="LiveId" clId="{D6F971C4-C3A0-48CA-8022-07C01CF6E5AA}" dt="2025-07-22T13:19:11.036" v="620" actId="26606"/>
          <ac:spMkLst>
            <pc:docMk/>
            <pc:sldMk cId="3449954004" sldId="267"/>
            <ac:spMk id="18" creationId="{2EB492CD-616E-47F8-933B-5E2D952A0593}"/>
          </ac:spMkLst>
        </pc:spChg>
        <pc:spChg chg="add">
          <ac:chgData name="Lynn Kyalo" userId="419a0aa2faee22d6" providerId="LiveId" clId="{D6F971C4-C3A0-48CA-8022-07C01CF6E5AA}" dt="2025-07-22T13:19:11.036" v="620" actId="26606"/>
          <ac:spMkLst>
            <pc:docMk/>
            <pc:sldMk cId="3449954004" sldId="267"/>
            <ac:spMk id="20" creationId="{59383CF9-23B5-4335-9B21-1791C4CF1C75}"/>
          </ac:spMkLst>
        </pc:spChg>
        <pc:spChg chg="add">
          <ac:chgData name="Lynn Kyalo" userId="419a0aa2faee22d6" providerId="LiveId" clId="{D6F971C4-C3A0-48CA-8022-07C01CF6E5AA}" dt="2025-07-22T13:19:11.036" v="620" actId="26606"/>
          <ac:spMkLst>
            <pc:docMk/>
            <pc:sldMk cId="3449954004" sldId="267"/>
            <ac:spMk id="22" creationId="{0007FE00-9498-4706-B255-6437B0252C02}"/>
          </ac:spMkLst>
        </pc:spChg>
        <pc:picChg chg="add del mod">
          <ac:chgData name="Lynn Kyalo" userId="419a0aa2faee22d6" providerId="LiveId" clId="{D6F971C4-C3A0-48CA-8022-07C01CF6E5AA}" dt="2025-07-22T13:16:35.260" v="608" actId="478"/>
          <ac:picMkLst>
            <pc:docMk/>
            <pc:sldMk cId="3449954004" sldId="267"/>
            <ac:picMk id="8" creationId="{B85BABB0-1732-41C0-5A79-8FD4D1C7397B}"/>
          </ac:picMkLst>
        </pc:picChg>
        <pc:picChg chg="add mod">
          <ac:chgData name="Lynn Kyalo" userId="419a0aa2faee22d6" providerId="LiveId" clId="{D6F971C4-C3A0-48CA-8022-07C01CF6E5AA}" dt="2025-07-22T14:00:51.038" v="671" actId="1076"/>
          <ac:picMkLst>
            <pc:docMk/>
            <pc:sldMk cId="3449954004" sldId="267"/>
            <ac:picMk id="11" creationId="{DA345811-FD81-ED62-448C-8528920FD514}"/>
          </ac:picMkLst>
        </pc:picChg>
      </pc:sldChg>
      <pc:sldChg chg="addSp modSp new mod setBg">
        <pc:chgData name="Lynn Kyalo" userId="419a0aa2faee22d6" providerId="LiveId" clId="{D6F971C4-C3A0-48CA-8022-07C01CF6E5AA}" dt="2025-07-22T16:10:06.186" v="934" actId="113"/>
        <pc:sldMkLst>
          <pc:docMk/>
          <pc:sldMk cId="832334331" sldId="268"/>
        </pc:sldMkLst>
        <pc:spChg chg="mod">
          <ac:chgData name="Lynn Kyalo" userId="419a0aa2faee22d6" providerId="LiveId" clId="{D6F971C4-C3A0-48CA-8022-07C01CF6E5AA}" dt="2025-07-22T16:10:06.186" v="934" actId="113"/>
          <ac:spMkLst>
            <pc:docMk/>
            <pc:sldMk cId="832334331" sldId="268"/>
            <ac:spMk id="2" creationId="{83E8160E-C2F5-3E39-F643-8B9EE0906AE4}"/>
          </ac:spMkLst>
        </pc:spChg>
        <pc:spChg chg="mod">
          <ac:chgData name="Lynn Kyalo" userId="419a0aa2faee22d6" providerId="LiveId" clId="{D6F971C4-C3A0-48CA-8022-07C01CF6E5AA}" dt="2025-07-22T15:52:49.870" v="676" actId="20577"/>
          <ac:spMkLst>
            <pc:docMk/>
            <pc:sldMk cId="832334331" sldId="268"/>
            <ac:spMk id="3" creationId="{11431C8F-B9EB-E30C-6DFC-7BCD114AD45B}"/>
          </ac:spMkLst>
        </pc:spChg>
        <pc:picChg chg="add">
          <ac:chgData name="Lynn Kyalo" userId="419a0aa2faee22d6" providerId="LiveId" clId="{D6F971C4-C3A0-48CA-8022-07C01CF6E5AA}" dt="2025-07-22T14:01:28.913" v="674" actId="26606"/>
          <ac:picMkLst>
            <pc:docMk/>
            <pc:sldMk cId="832334331" sldId="268"/>
            <ac:picMk id="5" creationId="{31A09C24-563D-6E2A-856E-A20BDFE0EBDF}"/>
          </ac:picMkLst>
        </pc:picChg>
        <pc:cxnChg chg="add">
          <ac:chgData name="Lynn Kyalo" userId="419a0aa2faee22d6" providerId="LiveId" clId="{D6F971C4-C3A0-48CA-8022-07C01CF6E5AA}" dt="2025-07-22T14:01:28.913" v="674" actId="26606"/>
          <ac:cxnSpMkLst>
            <pc:docMk/>
            <pc:sldMk cId="832334331" sldId="268"/>
            <ac:cxnSpMk id="9" creationId="{1503BFE4-729B-D9D0-C17B-501E6AF1127A}"/>
          </ac:cxnSpMkLst>
        </pc:cxnChg>
      </pc:sldChg>
      <pc:sldChg chg="addSp delSp modSp new mod">
        <pc:chgData name="Lynn Kyalo" userId="419a0aa2faee22d6" providerId="LiveId" clId="{D6F971C4-C3A0-48CA-8022-07C01CF6E5AA}" dt="2025-07-22T17:20:21.377" v="1041" actId="27636"/>
        <pc:sldMkLst>
          <pc:docMk/>
          <pc:sldMk cId="507554656" sldId="269"/>
        </pc:sldMkLst>
        <pc:spChg chg="mod">
          <ac:chgData name="Lynn Kyalo" userId="419a0aa2faee22d6" providerId="LiveId" clId="{D6F971C4-C3A0-48CA-8022-07C01CF6E5AA}" dt="2025-07-22T17:20:21.377" v="1041" actId="27636"/>
          <ac:spMkLst>
            <pc:docMk/>
            <pc:sldMk cId="507554656" sldId="269"/>
            <ac:spMk id="2" creationId="{E738C621-B579-AB89-44F6-806B7B3314EF}"/>
          </ac:spMkLst>
        </pc:spChg>
        <pc:spChg chg="del mod">
          <ac:chgData name="Lynn Kyalo" userId="419a0aa2faee22d6" providerId="LiveId" clId="{D6F971C4-C3A0-48CA-8022-07C01CF6E5AA}" dt="2025-07-22T17:05:20.225" v="940" actId="22"/>
          <ac:spMkLst>
            <pc:docMk/>
            <pc:sldMk cId="507554656" sldId="269"/>
            <ac:spMk id="3" creationId="{160642C0-8EA6-D407-9228-203731ADE1F7}"/>
          </ac:spMkLst>
        </pc:spChg>
        <pc:spChg chg="add del mod">
          <ac:chgData name="Lynn Kyalo" userId="419a0aa2faee22d6" providerId="LiveId" clId="{D6F971C4-C3A0-48CA-8022-07C01CF6E5AA}" dt="2025-07-22T17:05:49.973" v="944" actId="22"/>
          <ac:spMkLst>
            <pc:docMk/>
            <pc:sldMk cId="507554656" sldId="269"/>
            <ac:spMk id="7" creationId="{BC613C50-CFCE-7FE6-52AB-B14B14BDA030}"/>
          </ac:spMkLst>
        </pc:spChg>
        <pc:spChg chg="add del">
          <ac:chgData name="Lynn Kyalo" userId="419a0aa2faee22d6" providerId="LiveId" clId="{D6F971C4-C3A0-48CA-8022-07C01CF6E5AA}" dt="2025-07-22T17:09:54.804" v="952" actId="22"/>
          <ac:spMkLst>
            <pc:docMk/>
            <pc:sldMk cId="507554656" sldId="269"/>
            <ac:spMk id="11" creationId="{7DEB8525-FF55-982E-C1A0-F29B08FF32AD}"/>
          </ac:spMkLst>
        </pc:spChg>
        <pc:spChg chg="add mod">
          <ac:chgData name="Lynn Kyalo" userId="419a0aa2faee22d6" providerId="LiveId" clId="{D6F971C4-C3A0-48CA-8022-07C01CF6E5AA}" dt="2025-07-22T17:13:13.829" v="974" actId="255"/>
          <ac:spMkLst>
            <pc:docMk/>
            <pc:sldMk cId="507554656" sldId="269"/>
            <ac:spMk id="13" creationId="{127BCB3F-A40E-BFE7-7953-DDE3EEB65982}"/>
          </ac:spMkLst>
        </pc:spChg>
        <pc:spChg chg="add">
          <ac:chgData name="Lynn Kyalo" userId="419a0aa2faee22d6" providerId="LiveId" clId="{D6F971C4-C3A0-48CA-8022-07C01CF6E5AA}" dt="2025-07-22T17:11:05.352" v="956"/>
          <ac:spMkLst>
            <pc:docMk/>
            <pc:sldMk cId="507554656" sldId="269"/>
            <ac:spMk id="14" creationId="{8D81E485-E199-8C18-7403-95B7A1F3FA40}"/>
          </ac:spMkLst>
        </pc:spChg>
        <pc:spChg chg="add mod">
          <ac:chgData name="Lynn Kyalo" userId="419a0aa2faee22d6" providerId="LiveId" clId="{D6F971C4-C3A0-48CA-8022-07C01CF6E5AA}" dt="2025-07-22T17:11:22.991" v="960" actId="1076"/>
          <ac:spMkLst>
            <pc:docMk/>
            <pc:sldMk cId="507554656" sldId="269"/>
            <ac:spMk id="15" creationId="{66D2B13D-BB46-02F3-D4A1-B64DC6A6F39A}"/>
          </ac:spMkLst>
        </pc:spChg>
        <pc:spChg chg="add mod">
          <ac:chgData name="Lynn Kyalo" userId="419a0aa2faee22d6" providerId="LiveId" clId="{D6F971C4-C3A0-48CA-8022-07C01CF6E5AA}" dt="2025-07-22T17:13:13.829" v="974" actId="255"/>
          <ac:spMkLst>
            <pc:docMk/>
            <pc:sldMk cId="507554656" sldId="269"/>
            <ac:spMk id="17" creationId="{1A3F4C37-DC6E-6774-23D6-CBE51C2436E2}"/>
          </ac:spMkLst>
        </pc:spChg>
        <pc:picChg chg="add del mod ord">
          <ac:chgData name="Lynn Kyalo" userId="419a0aa2faee22d6" providerId="LiveId" clId="{D6F971C4-C3A0-48CA-8022-07C01CF6E5AA}" dt="2025-07-22T17:05:25.701" v="941" actId="478"/>
          <ac:picMkLst>
            <pc:docMk/>
            <pc:sldMk cId="507554656" sldId="269"/>
            <ac:picMk id="5" creationId="{EEF21C9F-10CE-EB66-3738-5D9F7F93775B}"/>
          </ac:picMkLst>
        </pc:picChg>
        <pc:picChg chg="add mod ord">
          <ac:chgData name="Lynn Kyalo" userId="419a0aa2faee22d6" providerId="LiveId" clId="{D6F971C4-C3A0-48CA-8022-07C01CF6E5AA}" dt="2025-07-22T17:09:47.764" v="950" actId="14100"/>
          <ac:picMkLst>
            <pc:docMk/>
            <pc:sldMk cId="507554656" sldId="269"/>
            <ac:picMk id="9" creationId="{7D29A882-F094-5CD8-30CB-9F7AEDD7AE7C}"/>
          </ac:picMkLst>
        </pc:picChg>
      </pc:sldChg>
      <pc:sldChg chg="addSp delSp modSp new mod">
        <pc:chgData name="Lynn Kyalo" userId="419a0aa2faee22d6" providerId="LiveId" clId="{D6F971C4-C3A0-48CA-8022-07C01CF6E5AA}" dt="2025-07-23T08:41:11.971" v="1076" actId="20577"/>
        <pc:sldMkLst>
          <pc:docMk/>
          <pc:sldMk cId="2910116670" sldId="270"/>
        </pc:sldMkLst>
        <pc:spChg chg="mod">
          <ac:chgData name="Lynn Kyalo" userId="419a0aa2faee22d6" providerId="LiveId" clId="{D6F971C4-C3A0-48CA-8022-07C01CF6E5AA}" dt="2025-07-22T17:20:07.264" v="1037" actId="313"/>
          <ac:spMkLst>
            <pc:docMk/>
            <pc:sldMk cId="2910116670" sldId="270"/>
            <ac:spMk id="2" creationId="{63389947-5677-2506-4ABF-5D07EE01CFE2}"/>
          </ac:spMkLst>
        </pc:spChg>
        <pc:spChg chg="del mod">
          <ac:chgData name="Lynn Kyalo" userId="419a0aa2faee22d6" providerId="LiveId" clId="{D6F971C4-C3A0-48CA-8022-07C01CF6E5AA}" dt="2025-07-22T17:16:00.036" v="977" actId="22"/>
          <ac:spMkLst>
            <pc:docMk/>
            <pc:sldMk cId="2910116670" sldId="270"/>
            <ac:spMk id="3" creationId="{E3A919EB-3DBD-B201-F0C0-48284615C771}"/>
          </ac:spMkLst>
        </pc:spChg>
        <pc:spChg chg="add mod">
          <ac:chgData name="Lynn Kyalo" userId="419a0aa2faee22d6" providerId="LiveId" clId="{D6F971C4-C3A0-48CA-8022-07C01CF6E5AA}" dt="2025-07-23T08:41:11.971" v="1076" actId="20577"/>
          <ac:spMkLst>
            <pc:docMk/>
            <pc:sldMk cId="2910116670" sldId="270"/>
            <ac:spMk id="7" creationId="{1B7E9AC0-1859-4414-E40A-04D56540ABC5}"/>
          </ac:spMkLst>
        </pc:spChg>
        <pc:spChg chg="add">
          <ac:chgData name="Lynn Kyalo" userId="419a0aa2faee22d6" providerId="LiveId" clId="{D6F971C4-C3A0-48CA-8022-07C01CF6E5AA}" dt="2025-07-22T17:18:32.835" v="1006"/>
          <ac:spMkLst>
            <pc:docMk/>
            <pc:sldMk cId="2910116670" sldId="270"/>
            <ac:spMk id="8" creationId="{C58188BC-50E3-3116-4B8A-2F3EF45C5627}"/>
          </ac:spMkLst>
        </pc:spChg>
        <pc:spChg chg="add">
          <ac:chgData name="Lynn Kyalo" userId="419a0aa2faee22d6" providerId="LiveId" clId="{D6F971C4-C3A0-48CA-8022-07C01CF6E5AA}" dt="2025-07-22T17:18:55.744" v="1009"/>
          <ac:spMkLst>
            <pc:docMk/>
            <pc:sldMk cId="2910116670" sldId="270"/>
            <ac:spMk id="9" creationId="{26BF53B3-CBE7-73E8-2C1E-6C154B8567DD}"/>
          </ac:spMkLst>
        </pc:spChg>
        <pc:picChg chg="add mod ord">
          <ac:chgData name="Lynn Kyalo" userId="419a0aa2faee22d6" providerId="LiveId" clId="{D6F971C4-C3A0-48CA-8022-07C01CF6E5AA}" dt="2025-07-22T17:18:48.298" v="1007" actId="1076"/>
          <ac:picMkLst>
            <pc:docMk/>
            <pc:sldMk cId="2910116670" sldId="270"/>
            <ac:picMk id="5" creationId="{8BF91D34-1F06-E207-C9C1-F53FE594EBED}"/>
          </ac:picMkLst>
        </pc:picChg>
      </pc:sldChg>
      <pc:sldChg chg="addSp delSp modSp new mod ord setBg">
        <pc:chgData name="Lynn Kyalo" userId="419a0aa2faee22d6" providerId="LiveId" clId="{D6F971C4-C3A0-48CA-8022-07C01CF6E5AA}" dt="2025-07-23T08:59:11.025" v="1204" actId="14100"/>
        <pc:sldMkLst>
          <pc:docMk/>
          <pc:sldMk cId="4281652952" sldId="271"/>
        </pc:sldMkLst>
        <pc:spChg chg="mod">
          <ac:chgData name="Lynn Kyalo" userId="419a0aa2faee22d6" providerId="LiveId" clId="{D6F971C4-C3A0-48CA-8022-07C01CF6E5AA}" dt="2025-07-23T08:58:06.235" v="1189" actId="207"/>
          <ac:spMkLst>
            <pc:docMk/>
            <pc:sldMk cId="4281652952" sldId="271"/>
            <ac:spMk id="2" creationId="{A509566D-7E9C-9349-0EBD-44963BDC260C}"/>
          </ac:spMkLst>
        </pc:spChg>
        <pc:spChg chg="del mod">
          <ac:chgData name="Lynn Kyalo" userId="419a0aa2faee22d6" providerId="LiveId" clId="{D6F971C4-C3A0-48CA-8022-07C01CF6E5AA}" dt="2025-07-23T08:52:36.910" v="1134" actId="22"/>
          <ac:spMkLst>
            <pc:docMk/>
            <pc:sldMk cId="4281652952" sldId="271"/>
            <ac:spMk id="3" creationId="{879D6E53-26A9-44E2-F80E-E77D3F285406}"/>
          </ac:spMkLst>
        </pc:spChg>
        <pc:spChg chg="add">
          <ac:chgData name="Lynn Kyalo" userId="419a0aa2faee22d6" providerId="LiveId" clId="{D6F971C4-C3A0-48CA-8022-07C01CF6E5AA}" dt="2025-07-23T08:55:10.697" v="1160"/>
          <ac:spMkLst>
            <pc:docMk/>
            <pc:sldMk cId="4281652952" sldId="271"/>
            <ac:spMk id="6" creationId="{F4960509-6F52-FF24-8340-74B21FDDC0F1}"/>
          </ac:spMkLst>
        </pc:spChg>
        <pc:spChg chg="add mod">
          <ac:chgData name="Lynn Kyalo" userId="419a0aa2faee22d6" providerId="LiveId" clId="{D6F971C4-C3A0-48CA-8022-07C01CF6E5AA}" dt="2025-07-23T08:59:11.025" v="1204" actId="14100"/>
          <ac:spMkLst>
            <pc:docMk/>
            <pc:sldMk cId="4281652952" sldId="271"/>
            <ac:spMk id="8" creationId="{CEB90789-A318-DD21-AD43-BC79D041CA35}"/>
          </ac:spMkLst>
        </pc:spChg>
        <pc:spChg chg="add del">
          <ac:chgData name="Lynn Kyalo" userId="419a0aa2faee22d6" providerId="LiveId" clId="{D6F971C4-C3A0-48CA-8022-07C01CF6E5AA}" dt="2025-07-23T08:56:47.170" v="1180" actId="26606"/>
          <ac:spMkLst>
            <pc:docMk/>
            <pc:sldMk cId="4281652952" sldId="271"/>
            <ac:spMk id="13" creationId="{117AB3D3-3C9C-4DED-809A-78734805B895}"/>
          </ac:spMkLst>
        </pc:spChg>
        <pc:spChg chg="add del">
          <ac:chgData name="Lynn Kyalo" userId="419a0aa2faee22d6" providerId="LiveId" clId="{D6F971C4-C3A0-48CA-8022-07C01CF6E5AA}" dt="2025-07-23T08:56:47.170" v="1180" actId="26606"/>
          <ac:spMkLst>
            <pc:docMk/>
            <pc:sldMk cId="4281652952" sldId="271"/>
            <ac:spMk id="15" creationId="{3A9A4357-BD1D-4622-A4FE-766E6AB8DE84}"/>
          </ac:spMkLst>
        </pc:spChg>
        <pc:spChg chg="add del">
          <ac:chgData name="Lynn Kyalo" userId="419a0aa2faee22d6" providerId="LiveId" clId="{D6F971C4-C3A0-48CA-8022-07C01CF6E5AA}" dt="2025-07-23T08:56:47.170" v="1180" actId="26606"/>
          <ac:spMkLst>
            <pc:docMk/>
            <pc:sldMk cId="4281652952" sldId="271"/>
            <ac:spMk id="17" creationId="{E659831F-0D9A-4C63-9EBB-8435B85A440F}"/>
          </ac:spMkLst>
        </pc:spChg>
        <pc:spChg chg="add del">
          <ac:chgData name="Lynn Kyalo" userId="419a0aa2faee22d6" providerId="LiveId" clId="{D6F971C4-C3A0-48CA-8022-07C01CF6E5AA}" dt="2025-07-23T08:56:47.170" v="1180" actId="26606"/>
          <ac:spMkLst>
            <pc:docMk/>
            <pc:sldMk cId="4281652952" sldId="271"/>
            <ac:spMk id="19" creationId="{E6995CE5-F890-4ABA-82A2-26507CE8D2A3}"/>
          </ac:spMkLst>
        </pc:spChg>
        <pc:spChg chg="add">
          <ac:chgData name="Lynn Kyalo" userId="419a0aa2faee22d6" providerId="LiveId" clId="{D6F971C4-C3A0-48CA-8022-07C01CF6E5AA}" dt="2025-07-23T08:56:47.184" v="1181" actId="26606"/>
          <ac:spMkLst>
            <pc:docMk/>
            <pc:sldMk cId="4281652952" sldId="271"/>
            <ac:spMk id="21" creationId="{2C1BBA94-3F40-40AA-8BB9-E69E25E537C1}"/>
          </ac:spMkLst>
        </pc:spChg>
        <pc:spChg chg="add">
          <ac:chgData name="Lynn Kyalo" userId="419a0aa2faee22d6" providerId="LiveId" clId="{D6F971C4-C3A0-48CA-8022-07C01CF6E5AA}" dt="2025-07-23T08:56:47.184" v="1181" actId="26606"/>
          <ac:spMkLst>
            <pc:docMk/>
            <pc:sldMk cId="4281652952" sldId="271"/>
            <ac:spMk id="22" creationId="{DBC6133C-0615-4CE4-9132-37E609A9BDFA}"/>
          </ac:spMkLst>
        </pc:spChg>
        <pc:spChg chg="add">
          <ac:chgData name="Lynn Kyalo" userId="419a0aa2faee22d6" providerId="LiveId" clId="{D6F971C4-C3A0-48CA-8022-07C01CF6E5AA}" dt="2025-07-23T08:56:47.184" v="1181" actId="26606"/>
          <ac:spMkLst>
            <pc:docMk/>
            <pc:sldMk cId="4281652952" sldId="271"/>
            <ac:spMk id="23" creationId="{169CC832-2974-4E8D-90ED-3E2941BA7336}"/>
          </ac:spMkLst>
        </pc:spChg>
        <pc:spChg chg="add">
          <ac:chgData name="Lynn Kyalo" userId="419a0aa2faee22d6" providerId="LiveId" clId="{D6F971C4-C3A0-48CA-8022-07C01CF6E5AA}" dt="2025-07-23T08:56:47.184" v="1181" actId="26606"/>
          <ac:spMkLst>
            <pc:docMk/>
            <pc:sldMk cId="4281652952" sldId="271"/>
            <ac:spMk id="24" creationId="{55222F96-971A-4F90-B841-6BAB416C7AC1}"/>
          </ac:spMkLst>
        </pc:spChg>
        <pc:spChg chg="add">
          <ac:chgData name="Lynn Kyalo" userId="419a0aa2faee22d6" providerId="LiveId" clId="{D6F971C4-C3A0-48CA-8022-07C01CF6E5AA}" dt="2025-07-23T08:56:47.184" v="1181" actId="26606"/>
          <ac:spMkLst>
            <pc:docMk/>
            <pc:sldMk cId="4281652952" sldId="271"/>
            <ac:spMk id="25" creationId="{08980754-6F4B-43C9-B9BE-127B6BED6586}"/>
          </ac:spMkLst>
        </pc:spChg>
        <pc:picChg chg="add mod ord">
          <ac:chgData name="Lynn Kyalo" userId="419a0aa2faee22d6" providerId="LiveId" clId="{D6F971C4-C3A0-48CA-8022-07C01CF6E5AA}" dt="2025-07-23T08:59:06.175" v="1203" actId="14100"/>
          <ac:picMkLst>
            <pc:docMk/>
            <pc:sldMk cId="4281652952" sldId="271"/>
            <ac:picMk id="5" creationId="{8C721DF2-2FE8-4E37-7D83-3112C91376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261D2-4353-48D1-9B5C-56796E49AF16}" type="datetimeFigureOut">
              <a:rPr lang="en-US" smtClean="0"/>
              <a:t>7/23/2025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F3E2E-1177-469C-A3EF-24375AD1C07D}" type="slidenum">
              <a:rPr lang="en-US" smtClean="0"/>
              <a:t>‹#›</a:t>
            </a:fld>
            <a:endParaRPr lang="en-US"/>
          </a:p>
        </p:txBody>
      </p:sp>
    </p:spTree>
    <p:extLst>
      <p:ext uri="{BB962C8B-B14F-4D97-AF65-F5344CB8AC3E}">
        <p14:creationId xmlns:p14="http://schemas.microsoft.com/office/powerpoint/2010/main" val="166614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6F3E2E-1177-469C-A3EF-24375AD1C07D}" type="slidenum">
              <a:rPr lang="en-US" smtClean="0"/>
              <a:t>2</a:t>
            </a:fld>
            <a:endParaRPr lang="en-US"/>
          </a:p>
        </p:txBody>
      </p:sp>
    </p:spTree>
    <p:extLst>
      <p:ext uri="{BB962C8B-B14F-4D97-AF65-F5344CB8AC3E}">
        <p14:creationId xmlns:p14="http://schemas.microsoft.com/office/powerpoint/2010/main" val="197412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6F3E2E-1177-469C-A3EF-24375AD1C07D}" type="slidenum">
              <a:rPr lang="en-US" smtClean="0"/>
              <a:t>8</a:t>
            </a:fld>
            <a:endParaRPr lang="en-US"/>
          </a:p>
        </p:txBody>
      </p:sp>
    </p:spTree>
    <p:extLst>
      <p:ext uri="{BB962C8B-B14F-4D97-AF65-F5344CB8AC3E}">
        <p14:creationId xmlns:p14="http://schemas.microsoft.com/office/powerpoint/2010/main" val="269753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A6233-7B66-F927-FC08-762ECD96E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92E92-BD89-D424-5D09-C9A294A3BA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F8B46B-840E-115C-FDCB-96E46E90E5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2181A8-561F-D909-1972-87536D77AC71}"/>
              </a:ext>
            </a:extLst>
          </p:cNvPr>
          <p:cNvSpPr>
            <a:spLocks noGrp="1"/>
          </p:cNvSpPr>
          <p:nvPr>
            <p:ph type="sldNum" sz="quarter" idx="5"/>
          </p:nvPr>
        </p:nvSpPr>
        <p:spPr/>
        <p:txBody>
          <a:bodyPr/>
          <a:lstStyle/>
          <a:p>
            <a:fld id="{746F3E2E-1177-469C-A3EF-24375AD1C07D}" type="slidenum">
              <a:rPr lang="en-US" smtClean="0"/>
              <a:t>9</a:t>
            </a:fld>
            <a:endParaRPr lang="en-US"/>
          </a:p>
        </p:txBody>
      </p:sp>
    </p:spTree>
    <p:extLst>
      <p:ext uri="{BB962C8B-B14F-4D97-AF65-F5344CB8AC3E}">
        <p14:creationId xmlns:p14="http://schemas.microsoft.com/office/powerpoint/2010/main" val="271215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6F3E2E-1177-469C-A3EF-24375AD1C07D}" type="slidenum">
              <a:rPr lang="en-US" smtClean="0"/>
              <a:t>10</a:t>
            </a:fld>
            <a:endParaRPr lang="en-US"/>
          </a:p>
        </p:txBody>
      </p:sp>
    </p:spTree>
    <p:extLst>
      <p:ext uri="{BB962C8B-B14F-4D97-AF65-F5344CB8AC3E}">
        <p14:creationId xmlns:p14="http://schemas.microsoft.com/office/powerpoint/2010/main" val="184422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C058-043A-F396-D9FB-E06D24051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BB8F37-138E-4CA8-AF1B-8113C53EC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EE0EBC-2F35-B55F-7178-C9D94829EBF1}"/>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5" name="Footer Placeholder 4">
            <a:extLst>
              <a:ext uri="{FF2B5EF4-FFF2-40B4-BE49-F238E27FC236}">
                <a16:creationId xmlns:a16="http://schemas.microsoft.com/office/drawing/2014/main" id="{3105486E-2640-CC9B-358A-18E847540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D3FFB-A001-88BE-D8B6-456BF5FE9BF6}"/>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227412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C4C7-B484-AF56-77FB-7FA9031361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FBD3A6-4ECA-C4E0-51F4-F8FE53733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E14E7-F4A5-5E8E-BAFE-03D92FEF6071}"/>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5" name="Footer Placeholder 4">
            <a:extLst>
              <a:ext uri="{FF2B5EF4-FFF2-40B4-BE49-F238E27FC236}">
                <a16:creationId xmlns:a16="http://schemas.microsoft.com/office/drawing/2014/main" id="{13308F19-869C-5E73-04F9-58B455082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7BC40-FE32-B7DE-A529-976D88DE363B}"/>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162727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95543-963C-9CF6-909F-AB3B79B77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44E02-2B8B-EFFA-5A7B-6A5299551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2616A-8692-62CB-C33C-D2575474B141}"/>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5" name="Footer Placeholder 4">
            <a:extLst>
              <a:ext uri="{FF2B5EF4-FFF2-40B4-BE49-F238E27FC236}">
                <a16:creationId xmlns:a16="http://schemas.microsoft.com/office/drawing/2014/main" id="{AF4F215F-024F-CFA0-40AD-F83A0A7AD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5E27F-14EE-E274-9236-A6DF97DB0FDA}"/>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299637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1ABC-4F00-AFD6-3202-8BBC21034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5BFF9-5879-2EA5-4F11-3316422D4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F3756-A3A2-87F0-1571-33276CAF8512}"/>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5" name="Footer Placeholder 4">
            <a:extLst>
              <a:ext uri="{FF2B5EF4-FFF2-40B4-BE49-F238E27FC236}">
                <a16:creationId xmlns:a16="http://schemas.microsoft.com/office/drawing/2014/main" id="{EA1E7B6D-6381-F989-8C9B-85404F54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05E28-87DD-819B-A25D-68C5A721FF9B}"/>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166698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437B-4A45-17E0-90CE-E971067969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1342AF-B089-9004-C02E-61533A8987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ECCF5-1A92-E058-4A26-B6D89AECB88C}"/>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5" name="Footer Placeholder 4">
            <a:extLst>
              <a:ext uri="{FF2B5EF4-FFF2-40B4-BE49-F238E27FC236}">
                <a16:creationId xmlns:a16="http://schemas.microsoft.com/office/drawing/2014/main" id="{006622CF-3F43-2715-77B3-5CA4CBC46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CB6D4-F1CE-D338-AD23-FD9F2165A527}"/>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65336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3643-B473-6926-7AB7-857EA6E03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E3512-541F-6D2D-7C1D-39A3C9CAC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98B751-A395-6C37-A6EE-4FFDBFEBC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9353A-EF51-AC8F-4D80-A3C1EC728FE5}"/>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6" name="Footer Placeholder 5">
            <a:extLst>
              <a:ext uri="{FF2B5EF4-FFF2-40B4-BE49-F238E27FC236}">
                <a16:creationId xmlns:a16="http://schemas.microsoft.com/office/drawing/2014/main" id="{60452A54-A446-2BD7-4013-A1C303493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97308-7B6F-2B18-14A3-4C7B4EAE8CA4}"/>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340588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F55B-67B5-A310-2C82-533AF29BD8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E60E40-DCE0-D132-DABB-316B88517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B4039-0732-D8A4-1411-2A0C89B58B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485588-B1A7-0776-6BC8-3AA251F87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9961A-9AFE-BE6A-77EC-3B911C024E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3BC98-27D8-B695-3859-222126F6737A}"/>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8" name="Footer Placeholder 7">
            <a:extLst>
              <a:ext uri="{FF2B5EF4-FFF2-40B4-BE49-F238E27FC236}">
                <a16:creationId xmlns:a16="http://schemas.microsoft.com/office/drawing/2014/main" id="{57057CF1-F66E-2891-8068-CB32B7D3C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1C71B4-F965-F1F7-2B9E-88FCDE30179D}"/>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350480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DB6F-BD65-509C-BDFE-D7C13702C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4F0D6C-DA57-1E44-AACB-039B8DD09173}"/>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4" name="Footer Placeholder 3">
            <a:extLst>
              <a:ext uri="{FF2B5EF4-FFF2-40B4-BE49-F238E27FC236}">
                <a16:creationId xmlns:a16="http://schemas.microsoft.com/office/drawing/2014/main" id="{22844C8B-665B-E118-DC59-2CF0357BE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707C89-8E22-164E-44AC-6BA2221EF446}"/>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383212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B8C4D-45B1-B2F3-D434-022A0CA5BAB7}"/>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3" name="Footer Placeholder 2">
            <a:extLst>
              <a:ext uri="{FF2B5EF4-FFF2-40B4-BE49-F238E27FC236}">
                <a16:creationId xmlns:a16="http://schemas.microsoft.com/office/drawing/2014/main" id="{99B83F1D-73C5-D89C-1C77-35780ABE71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3681A5-2474-84F0-F17E-F29BE04DD127}"/>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378339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FFFF-AFE1-EABB-8CF5-0583E43A4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64C0D5-7ABF-28E0-A869-14A32D358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A305B4-37F8-9469-0832-9F1E00967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2889E-0F2E-BF24-CC30-F86262D0D470}"/>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6" name="Footer Placeholder 5">
            <a:extLst>
              <a:ext uri="{FF2B5EF4-FFF2-40B4-BE49-F238E27FC236}">
                <a16:creationId xmlns:a16="http://schemas.microsoft.com/office/drawing/2014/main" id="{52EB80E0-58E5-3E34-498E-B5ACAD447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0AB1F-06B9-B86C-1BE5-233E3ECAFFB5}"/>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399016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6192-5F2C-E542-5A5F-61F4650EA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47E00-497F-E75B-F5E6-5F0C3738B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93B5F5-C53C-3B03-E2A9-80BB30B98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02B3A-75DD-DA5A-95CA-4ECE5D5285A3}"/>
              </a:ext>
            </a:extLst>
          </p:cNvPr>
          <p:cNvSpPr>
            <a:spLocks noGrp="1"/>
          </p:cNvSpPr>
          <p:nvPr>
            <p:ph type="dt" sz="half" idx="10"/>
          </p:nvPr>
        </p:nvSpPr>
        <p:spPr/>
        <p:txBody>
          <a:bodyPr/>
          <a:lstStyle/>
          <a:p>
            <a:fld id="{90344807-2B22-4A74-AE95-E7FBAC60ABA4}" type="datetimeFigureOut">
              <a:rPr lang="en-US" smtClean="0"/>
              <a:t>7/23/2025</a:t>
            </a:fld>
            <a:endParaRPr lang="en-US"/>
          </a:p>
        </p:txBody>
      </p:sp>
      <p:sp>
        <p:nvSpPr>
          <p:cNvPr id="6" name="Footer Placeholder 5">
            <a:extLst>
              <a:ext uri="{FF2B5EF4-FFF2-40B4-BE49-F238E27FC236}">
                <a16:creationId xmlns:a16="http://schemas.microsoft.com/office/drawing/2014/main" id="{C2DB6602-E624-470D-752D-1983EAA44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91B94-AE21-A8AF-45F7-31C9D9248E07}"/>
              </a:ext>
            </a:extLst>
          </p:cNvPr>
          <p:cNvSpPr>
            <a:spLocks noGrp="1"/>
          </p:cNvSpPr>
          <p:nvPr>
            <p:ph type="sldNum" sz="quarter" idx="12"/>
          </p:nvPr>
        </p:nvSpPr>
        <p:spPr/>
        <p:txBody>
          <a:bodyPr/>
          <a:lstStyle/>
          <a:p>
            <a:fld id="{BB38408D-74F4-45FE-B3CE-5977E0EB9152}" type="slidenum">
              <a:rPr lang="en-US" smtClean="0"/>
              <a:t>‹#›</a:t>
            </a:fld>
            <a:endParaRPr lang="en-US"/>
          </a:p>
        </p:txBody>
      </p:sp>
    </p:spTree>
    <p:extLst>
      <p:ext uri="{BB962C8B-B14F-4D97-AF65-F5344CB8AC3E}">
        <p14:creationId xmlns:p14="http://schemas.microsoft.com/office/powerpoint/2010/main" val="4459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D60DE-8738-A5C9-A668-E9A8EB235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6DDDB7-D9EA-9617-3FFF-A2CF8148C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EE45F-FF27-D2B2-9765-0DE590184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344807-2B22-4A74-AE95-E7FBAC60ABA4}" type="datetimeFigureOut">
              <a:rPr lang="en-US" smtClean="0"/>
              <a:t>7/23/2025</a:t>
            </a:fld>
            <a:endParaRPr lang="en-US"/>
          </a:p>
        </p:txBody>
      </p:sp>
      <p:sp>
        <p:nvSpPr>
          <p:cNvPr id="5" name="Footer Placeholder 4">
            <a:extLst>
              <a:ext uri="{FF2B5EF4-FFF2-40B4-BE49-F238E27FC236}">
                <a16:creationId xmlns:a16="http://schemas.microsoft.com/office/drawing/2014/main" id="{38B0D87E-0FA9-2E7C-C07C-F0023DF38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DB2147-723E-6B1E-E34A-C72C76A3F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38408D-74F4-45FE-B3CE-5977E0EB9152}" type="slidenum">
              <a:rPr lang="en-US" smtClean="0"/>
              <a:t>‹#›</a:t>
            </a:fld>
            <a:endParaRPr lang="en-US"/>
          </a:p>
        </p:txBody>
      </p:sp>
    </p:spTree>
    <p:extLst>
      <p:ext uri="{BB962C8B-B14F-4D97-AF65-F5344CB8AC3E}">
        <p14:creationId xmlns:p14="http://schemas.microsoft.com/office/powerpoint/2010/main" val="1342537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YALOLYNN036@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52" name="Freeform: Shape 5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CAACBAB-3AD2-EC7C-ACEC-72DF545F360D}"/>
              </a:ext>
            </a:extLst>
          </p:cNvPr>
          <p:cNvSpPr txBox="1"/>
          <p:nvPr/>
        </p:nvSpPr>
        <p:spPr>
          <a:xfrm>
            <a:off x="-1" y="779646"/>
            <a:ext cx="12060455" cy="587141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b="1" dirty="0">
              <a:solidFill>
                <a:schemeClr val="tx2"/>
              </a:solidFill>
            </a:endParaRPr>
          </a:p>
          <a:p>
            <a:pPr indent="-228600">
              <a:lnSpc>
                <a:spcPct val="90000"/>
              </a:lnSpc>
              <a:spcAft>
                <a:spcPts val="600"/>
              </a:spcAft>
              <a:buFont typeface="Arial" panose="020B0604020202020204" pitchFamily="34" charset="0"/>
              <a:buChar char="•"/>
            </a:pPr>
            <a:r>
              <a:rPr lang="en-US" b="1" dirty="0">
                <a:solidFill>
                  <a:schemeClr val="tx2"/>
                </a:solidFill>
              </a:rPr>
              <a:t>Title</a:t>
            </a:r>
            <a:r>
              <a:rPr lang="en-US" dirty="0">
                <a:solidFill>
                  <a:schemeClr val="tx2"/>
                </a:solidFill>
              </a:rPr>
              <a:t>  : Reducing Customer Churn at SyriaTel ; Identifying At-Risk Customers Using Predictive Analysis</a:t>
            </a:r>
          </a:p>
          <a:p>
            <a:pPr indent="-228600">
              <a:lnSpc>
                <a:spcPct val="90000"/>
              </a:lnSpc>
              <a:spcAft>
                <a:spcPts val="600"/>
              </a:spcAft>
              <a:buFont typeface="Arial" panose="020B0604020202020204" pitchFamily="34" charset="0"/>
              <a:buChar char="•"/>
            </a:pPr>
            <a:endParaRPr lang="en-US" b="1" dirty="0">
              <a:solidFill>
                <a:schemeClr val="tx2"/>
              </a:solidFill>
            </a:endParaRPr>
          </a:p>
          <a:p>
            <a:pPr indent="-228600">
              <a:lnSpc>
                <a:spcPct val="90000"/>
              </a:lnSpc>
              <a:spcAft>
                <a:spcPts val="600"/>
              </a:spcAft>
              <a:buFont typeface="Arial" panose="020B0604020202020204" pitchFamily="34" charset="0"/>
              <a:buChar char="•"/>
            </a:pPr>
            <a:endParaRPr lang="en-US" b="1" dirty="0">
              <a:solidFill>
                <a:schemeClr val="tx2"/>
              </a:solidFill>
            </a:endParaRPr>
          </a:p>
          <a:p>
            <a:pPr indent="-228600">
              <a:lnSpc>
                <a:spcPct val="90000"/>
              </a:lnSpc>
              <a:spcAft>
                <a:spcPts val="600"/>
              </a:spcAft>
              <a:buFont typeface="Arial" panose="020B0604020202020204" pitchFamily="34" charset="0"/>
              <a:buChar char="•"/>
            </a:pPr>
            <a:r>
              <a:rPr lang="en-US" b="1" dirty="0">
                <a:solidFill>
                  <a:schemeClr val="tx2"/>
                </a:solidFill>
              </a:rPr>
              <a:t>Subtitle : </a:t>
            </a:r>
            <a:r>
              <a:rPr lang="en-US" dirty="0">
                <a:solidFill>
                  <a:schemeClr val="tx2"/>
                </a:solidFill>
              </a:rPr>
              <a:t>A Data-Driven Strategy to Improve Customer Retention</a:t>
            </a:r>
          </a:p>
          <a:p>
            <a:pPr indent="-228600">
              <a:lnSpc>
                <a:spcPct val="90000"/>
              </a:lnSpc>
              <a:spcAft>
                <a:spcPts val="600"/>
              </a:spcAft>
              <a:buFont typeface="Arial" panose="020B0604020202020204" pitchFamily="34" charset="0"/>
              <a:buChar char="•"/>
            </a:pPr>
            <a:endParaRPr lang="en-US" b="1" dirty="0">
              <a:solidFill>
                <a:schemeClr val="tx2"/>
              </a:solidFill>
            </a:endParaRPr>
          </a:p>
          <a:p>
            <a:pPr indent="-228600">
              <a:lnSpc>
                <a:spcPct val="90000"/>
              </a:lnSpc>
              <a:spcAft>
                <a:spcPts val="600"/>
              </a:spcAft>
              <a:buFont typeface="Arial" panose="020B0604020202020204" pitchFamily="34" charset="0"/>
              <a:buChar char="•"/>
            </a:pPr>
            <a:endParaRPr lang="en-US" b="1" dirty="0">
              <a:solidFill>
                <a:schemeClr val="tx2"/>
              </a:solidFill>
            </a:endParaRPr>
          </a:p>
          <a:p>
            <a:pPr indent="-228600">
              <a:lnSpc>
                <a:spcPct val="90000"/>
              </a:lnSpc>
              <a:spcAft>
                <a:spcPts val="600"/>
              </a:spcAft>
              <a:buFont typeface="Arial" panose="020B0604020202020204" pitchFamily="34" charset="0"/>
              <a:buChar char="•"/>
            </a:pPr>
            <a:r>
              <a:rPr lang="en-US" b="1" dirty="0">
                <a:solidFill>
                  <a:schemeClr val="tx2"/>
                </a:solidFill>
              </a:rPr>
              <a:t>Presented by :  LYNN KYALO</a:t>
            </a:r>
          </a:p>
          <a:p>
            <a:pPr>
              <a:lnSpc>
                <a:spcPct val="90000"/>
              </a:lnSpc>
              <a:spcAft>
                <a:spcPts val="600"/>
              </a:spcAft>
            </a:pPr>
            <a:r>
              <a:rPr lang="en-US" b="1" dirty="0">
                <a:solidFill>
                  <a:schemeClr val="tx2"/>
                </a:solidFill>
              </a:rPr>
              <a:t>                                       </a:t>
            </a:r>
            <a:r>
              <a:rPr lang="en-US" b="1" dirty="0">
                <a:solidFill>
                  <a:schemeClr val="tx2"/>
                </a:solidFill>
                <a:hlinkClick r:id="rId2"/>
              </a:rPr>
              <a:t>KYALOLYNN036@GMAIL.COM</a:t>
            </a:r>
            <a:endParaRPr lang="en-US" b="1" dirty="0">
              <a:solidFill>
                <a:schemeClr val="tx2"/>
              </a:solidFill>
            </a:endParaRPr>
          </a:p>
          <a:p>
            <a:pPr>
              <a:lnSpc>
                <a:spcPct val="90000"/>
              </a:lnSpc>
              <a:spcAft>
                <a:spcPts val="600"/>
              </a:spcAft>
            </a:pPr>
            <a:r>
              <a:rPr lang="en-US" b="1" dirty="0">
                <a:solidFill>
                  <a:schemeClr val="tx2"/>
                </a:solidFill>
              </a:rPr>
              <a:t>                                       https://github.com/lynnkyalo</a:t>
            </a:r>
          </a:p>
          <a:p>
            <a:pPr indent="-228600">
              <a:lnSpc>
                <a:spcPct val="90000"/>
              </a:lnSpc>
              <a:spcAft>
                <a:spcPts val="600"/>
              </a:spcAft>
              <a:buFont typeface="Arial" panose="020B0604020202020204" pitchFamily="34" charset="0"/>
              <a:buChar char="•"/>
            </a:pPr>
            <a:endParaRPr lang="en-US" sz="800" b="1" dirty="0">
              <a:solidFill>
                <a:schemeClr val="tx2"/>
              </a:solidFill>
            </a:endParaRPr>
          </a:p>
          <a:p>
            <a:pPr indent="-228600">
              <a:lnSpc>
                <a:spcPct val="90000"/>
              </a:lnSpc>
              <a:spcAft>
                <a:spcPts val="600"/>
              </a:spcAft>
              <a:buFont typeface="Arial" panose="020B0604020202020204" pitchFamily="34" charset="0"/>
              <a:buChar char="•"/>
            </a:pPr>
            <a:endParaRPr lang="en-US" sz="800" b="1" dirty="0">
              <a:solidFill>
                <a:schemeClr val="tx2"/>
              </a:solidFill>
            </a:endParaRPr>
          </a:p>
          <a:p>
            <a:pPr indent="-228600">
              <a:lnSpc>
                <a:spcPct val="90000"/>
              </a:lnSpc>
              <a:spcAft>
                <a:spcPts val="600"/>
              </a:spcAft>
              <a:buFont typeface="Arial" panose="020B0604020202020204" pitchFamily="34" charset="0"/>
              <a:buChar char="•"/>
            </a:pPr>
            <a:endParaRPr lang="en-US" b="1" dirty="0">
              <a:solidFill>
                <a:schemeClr val="tx2"/>
              </a:solidFill>
              <a:latin typeface="Lucida Console" panose="020B0609040504020204" pitchFamily="49" charset="0"/>
            </a:endParaRPr>
          </a:p>
          <a:p>
            <a:pPr>
              <a:lnSpc>
                <a:spcPct val="90000"/>
              </a:lnSpc>
              <a:spcAft>
                <a:spcPts val="600"/>
              </a:spcAft>
            </a:pPr>
            <a:r>
              <a:rPr lang="en-US" dirty="0">
                <a:solidFill>
                  <a:schemeClr val="tx2"/>
                </a:solidFill>
                <a:latin typeface="Century Schoolbook" panose="02040604050505020304" pitchFamily="18" charset="0"/>
              </a:rPr>
              <a:t>In today’s competitive telecom industry, customer retention is a major concern. Telecom providers often struggle with </a:t>
            </a:r>
            <a:r>
              <a:rPr lang="en-US" i="1" dirty="0">
                <a:solidFill>
                  <a:schemeClr val="tx2"/>
                </a:solidFill>
                <a:latin typeface="Century Schoolbook" panose="02040604050505020304" pitchFamily="18" charset="0"/>
              </a:rPr>
              <a:t>churn</a:t>
            </a:r>
            <a:r>
              <a:rPr lang="en-US" dirty="0">
                <a:solidFill>
                  <a:schemeClr val="tx2"/>
                </a:solidFill>
                <a:latin typeface="Century Schoolbook" panose="02040604050505020304" pitchFamily="18" charset="0"/>
              </a:rPr>
              <a:t> which is a critical issue in the telecom industry, leading to revenue loss and higher acquisition costs. This project uses machine learning to predict which customers are likely to leave based on historical data such as contract type, tenure, and service usage. The goal is to help the company take proactive steps to retain at-risk customers and improve overall customer loyalty through data-driven decision-making.</a:t>
            </a:r>
          </a:p>
        </p:txBody>
      </p:sp>
      <p:grpSp>
        <p:nvGrpSpPr>
          <p:cNvPr id="57" name="Group 5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8" name="Freeform: Shape 5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1" name="Freeform: Shape 6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329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21F11E-3C63-80B1-3DC0-BBAEDACC19BC}"/>
              </a:ext>
            </a:extLst>
          </p:cNvPr>
          <p:cNvPicPr>
            <a:picLocks noChangeAspect="1"/>
          </p:cNvPicPr>
          <p:nvPr/>
        </p:nvPicPr>
        <p:blipFill>
          <a:blip r:embed="rId3"/>
          <a:srcRect l="4221" t="3231" b="1522"/>
          <a:stretch>
            <a:fillRect/>
          </a:stretch>
        </p:blipFill>
        <p:spPr>
          <a:xfrm>
            <a:off x="6269113" y="651642"/>
            <a:ext cx="3101484" cy="2037842"/>
          </a:xfrm>
          <a:prstGeom prst="rect">
            <a:avLst/>
          </a:prstGeom>
        </p:spPr>
      </p:pic>
      <p:sp>
        <p:nvSpPr>
          <p:cNvPr id="2" name="Title 1">
            <a:extLst>
              <a:ext uri="{FF2B5EF4-FFF2-40B4-BE49-F238E27FC236}">
                <a16:creationId xmlns:a16="http://schemas.microsoft.com/office/drawing/2014/main" id="{9F53CFF5-53AA-20FF-0B80-3F014352FF76}"/>
              </a:ext>
            </a:extLst>
          </p:cNvPr>
          <p:cNvSpPr>
            <a:spLocks noGrp="1"/>
          </p:cNvSpPr>
          <p:nvPr>
            <p:ph type="title"/>
          </p:nvPr>
        </p:nvSpPr>
        <p:spPr>
          <a:xfrm>
            <a:off x="838200" y="158665"/>
            <a:ext cx="10515600" cy="379166"/>
          </a:xfrm>
        </p:spPr>
        <p:txBody>
          <a:bodyPr>
            <a:normAutofit fontScale="90000"/>
          </a:bodyPr>
          <a:lstStyle/>
          <a:p>
            <a:r>
              <a:rPr lang="en-US" b="1" dirty="0">
                <a:solidFill>
                  <a:schemeClr val="accent4">
                    <a:lumMod val="75000"/>
                  </a:schemeClr>
                </a:solidFill>
              </a:rPr>
              <a:t>Confusion matrix interpretation</a:t>
            </a:r>
          </a:p>
        </p:txBody>
      </p:sp>
      <p:pic>
        <p:nvPicPr>
          <p:cNvPr id="5" name="Content Placeholder 4">
            <a:extLst>
              <a:ext uri="{FF2B5EF4-FFF2-40B4-BE49-F238E27FC236}">
                <a16:creationId xmlns:a16="http://schemas.microsoft.com/office/drawing/2014/main" id="{DE4949AB-5968-89D7-874D-C3802B06AF73}"/>
              </a:ext>
            </a:extLst>
          </p:cNvPr>
          <p:cNvPicPr>
            <a:picLocks noGrp="1" noChangeAspect="1"/>
          </p:cNvPicPr>
          <p:nvPr>
            <p:ph idx="1"/>
          </p:nvPr>
        </p:nvPicPr>
        <p:blipFill>
          <a:blip r:embed="rId4"/>
          <a:stretch>
            <a:fillRect/>
          </a:stretch>
        </p:blipFill>
        <p:spPr>
          <a:xfrm>
            <a:off x="946228" y="717847"/>
            <a:ext cx="3101484" cy="1971637"/>
          </a:xfrm>
        </p:spPr>
      </p:pic>
      <p:sp>
        <p:nvSpPr>
          <p:cNvPr id="12" name="TextBox 11">
            <a:extLst>
              <a:ext uri="{FF2B5EF4-FFF2-40B4-BE49-F238E27FC236}">
                <a16:creationId xmlns:a16="http://schemas.microsoft.com/office/drawing/2014/main" id="{42031AD3-ECB7-D2DF-71AE-75C3CD407C2D}"/>
              </a:ext>
            </a:extLst>
          </p:cNvPr>
          <p:cNvSpPr txBox="1"/>
          <p:nvPr/>
        </p:nvSpPr>
        <p:spPr>
          <a:xfrm>
            <a:off x="185401" y="2711389"/>
            <a:ext cx="6310157" cy="4031873"/>
          </a:xfrm>
          <a:prstGeom prst="rect">
            <a:avLst/>
          </a:prstGeom>
          <a:noFill/>
        </p:spPr>
        <p:txBody>
          <a:bodyPr wrap="square">
            <a:spAutoFit/>
          </a:bodyPr>
          <a:lstStyle/>
          <a:p>
            <a:r>
              <a:rPr lang="en-US" sz="1600" b="1" dirty="0"/>
              <a:t>The logistic regression confusion matrix shows:</a:t>
            </a:r>
          </a:p>
          <a:p>
            <a:r>
              <a:rPr lang="en-US" sz="1600" i="1" dirty="0"/>
              <a:t>True Negatives (TN): 542→ These are loyal customers correctly identified by the model.</a:t>
            </a:r>
          </a:p>
          <a:p>
            <a:r>
              <a:rPr lang="en-US" sz="1600" i="1" dirty="0"/>
              <a:t>False Positives (FP): 24→ These are loyal customers incorrectly predicted as churners.</a:t>
            </a:r>
          </a:p>
          <a:p>
            <a:r>
              <a:rPr lang="en-US" sz="1600" i="1" dirty="0"/>
              <a:t>False Negatives (FN): 77→ These are churned customers the model failed to detect.</a:t>
            </a:r>
          </a:p>
          <a:p>
            <a:r>
              <a:rPr lang="en-US" sz="1600" i="1" dirty="0"/>
              <a:t>True Positives (TP): 24→ These are churned customers correctly predicted.</a:t>
            </a:r>
          </a:p>
          <a:p>
            <a:endParaRPr lang="en-US" sz="1600" b="1" dirty="0"/>
          </a:p>
          <a:p>
            <a:r>
              <a:rPr lang="en-US" sz="1600" b="1" dirty="0"/>
              <a:t>Interpretation:</a:t>
            </a:r>
          </a:p>
          <a:p>
            <a:r>
              <a:rPr lang="en-US" sz="1600" dirty="0"/>
              <a:t>The model performs well in predicting loyal customers but struggles significantly in detecting churners. Out of 101 customers who actually churned, it only identified 24 correctly and missed 77. This limits its effectiveness in a churn prevention strategy since it fails to flag the majority of customers at risk.</a:t>
            </a:r>
          </a:p>
        </p:txBody>
      </p:sp>
      <p:sp>
        <p:nvSpPr>
          <p:cNvPr id="14" name="TextBox 13">
            <a:extLst>
              <a:ext uri="{FF2B5EF4-FFF2-40B4-BE49-F238E27FC236}">
                <a16:creationId xmlns:a16="http://schemas.microsoft.com/office/drawing/2014/main" id="{CA2BC6CF-49EF-1079-4FB2-2DBAC0C25127}"/>
              </a:ext>
            </a:extLst>
          </p:cNvPr>
          <p:cNvSpPr txBox="1"/>
          <p:nvPr/>
        </p:nvSpPr>
        <p:spPr>
          <a:xfrm>
            <a:off x="6382357" y="2689484"/>
            <a:ext cx="5976481" cy="4278094"/>
          </a:xfrm>
          <a:prstGeom prst="rect">
            <a:avLst/>
          </a:prstGeom>
          <a:noFill/>
        </p:spPr>
        <p:txBody>
          <a:bodyPr wrap="square">
            <a:spAutoFit/>
          </a:bodyPr>
          <a:lstStyle/>
          <a:p>
            <a:r>
              <a:rPr lang="en-US" sz="1600" dirty="0"/>
              <a:t> </a:t>
            </a:r>
            <a:r>
              <a:rPr lang="en-US" sz="1600" b="1" dirty="0"/>
              <a:t>Decision tree Confusion Matrix </a:t>
            </a:r>
          </a:p>
          <a:p>
            <a:r>
              <a:rPr lang="en-US" sz="1600" dirty="0"/>
              <a:t>What the matrix shows:</a:t>
            </a:r>
          </a:p>
          <a:p>
            <a:r>
              <a:rPr lang="en-US" sz="1600" i="1" dirty="0"/>
              <a:t>True Negatives (TN): 557→ Loyal customers correctly predicted.</a:t>
            </a:r>
          </a:p>
          <a:p>
            <a:r>
              <a:rPr lang="en-US" sz="1600" i="1" dirty="0"/>
              <a:t>False Positives (FP): 9→ Loyal customers incorrectly predicted to churn.</a:t>
            </a:r>
          </a:p>
          <a:p>
            <a:r>
              <a:rPr lang="en-US" sz="1600" i="1" dirty="0"/>
              <a:t>False Negatives (FN): 26→ Churners that the model failed to identify.</a:t>
            </a:r>
          </a:p>
          <a:p>
            <a:r>
              <a:rPr lang="en-US" sz="1600" i="1" dirty="0"/>
              <a:t>True Positives (TP): 75→ Churned customers correctly predicted.</a:t>
            </a:r>
          </a:p>
          <a:p>
            <a:endParaRPr lang="en-US" sz="1600" i="1" dirty="0"/>
          </a:p>
          <a:p>
            <a:endParaRPr lang="en-US" sz="1600" dirty="0"/>
          </a:p>
          <a:p>
            <a:r>
              <a:rPr lang="en-US" sz="1600" b="1" dirty="0"/>
              <a:t>Interpretation:</a:t>
            </a:r>
            <a:br>
              <a:rPr lang="en-US" sz="1600" dirty="0"/>
            </a:br>
            <a:r>
              <a:rPr lang="en-US" sz="1600" dirty="0"/>
              <a:t>The Decision Tree model shows a much better balance in identifying both loyal and churned customers. It correctly identifies 75 out of 101 churners and misclassifies only 9 loyal customers. This high accuracy in both classes makes it highly useful for proactive churn prevention.</a:t>
            </a:r>
          </a:p>
          <a:p>
            <a:endParaRPr lang="en-US" sz="1600" dirty="0"/>
          </a:p>
        </p:txBody>
      </p:sp>
    </p:spTree>
    <p:extLst>
      <p:ext uri="{BB962C8B-B14F-4D97-AF65-F5344CB8AC3E}">
        <p14:creationId xmlns:p14="http://schemas.microsoft.com/office/powerpoint/2010/main" val="291527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DA345811-FD81-ED62-448C-8528920FD514}"/>
              </a:ext>
            </a:extLst>
          </p:cNvPr>
          <p:cNvPicPr>
            <a:picLocks noChangeAspect="1"/>
          </p:cNvPicPr>
          <p:nvPr/>
        </p:nvPicPr>
        <p:blipFill>
          <a:blip r:embed="rId2"/>
          <a:stretch>
            <a:fillRect/>
          </a:stretch>
        </p:blipFill>
        <p:spPr>
          <a:xfrm>
            <a:off x="95857" y="298383"/>
            <a:ext cx="5384706" cy="518801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TextBox 12">
            <a:extLst>
              <a:ext uri="{FF2B5EF4-FFF2-40B4-BE49-F238E27FC236}">
                <a16:creationId xmlns:a16="http://schemas.microsoft.com/office/drawing/2014/main" id="{8EB36CD3-B35B-D92B-3539-7DDE73BBF074}"/>
              </a:ext>
            </a:extLst>
          </p:cNvPr>
          <p:cNvSpPr txBox="1"/>
          <p:nvPr/>
        </p:nvSpPr>
        <p:spPr>
          <a:xfrm>
            <a:off x="5894962" y="385011"/>
            <a:ext cx="5458838" cy="5977288"/>
          </a:xfrm>
          <a:prstGeom prst="rect">
            <a:avLst/>
          </a:prstGeom>
        </p:spPr>
        <p:txBody>
          <a:bodyPr vert="horz" lIns="91440" tIns="45720" rIns="91440" bIns="45720" rtlCol="0">
            <a:normAutofit/>
          </a:bodyPr>
          <a:lstStyle/>
          <a:p>
            <a:pPr>
              <a:lnSpc>
                <a:spcPct val="90000"/>
              </a:lnSpc>
              <a:spcAft>
                <a:spcPts val="600"/>
              </a:spcAft>
            </a:pPr>
            <a:r>
              <a:rPr lang="en-US" sz="1100" dirty="0"/>
              <a:t>The feature importance chart highlights the most influential variables used by our machine learning model to predict customer churn. The top 20 features provide critical insight into customer behavior patterns that are most predictive of churn. Here's what they mean:</a:t>
            </a:r>
          </a:p>
          <a:p>
            <a:pPr>
              <a:lnSpc>
                <a:spcPct val="90000"/>
              </a:lnSpc>
              <a:spcAft>
                <a:spcPts val="600"/>
              </a:spcAft>
            </a:pPr>
            <a:endParaRPr lang="en-US" sz="1100" dirty="0"/>
          </a:p>
          <a:p>
            <a:pPr indent="-228600">
              <a:lnSpc>
                <a:spcPct val="90000"/>
              </a:lnSpc>
              <a:spcAft>
                <a:spcPts val="600"/>
              </a:spcAft>
              <a:buFont typeface="Arial" panose="020B0604020202020204" pitchFamily="34" charset="0"/>
              <a:buChar char="•"/>
            </a:pPr>
            <a:r>
              <a:rPr lang="en-US" sz="1100" b="1" dirty="0"/>
              <a:t>Total Day Minutes</a:t>
            </a:r>
            <a:r>
              <a:rPr lang="en-US" sz="1100" dirty="0"/>
              <a:t> is the most important feature. Customers who spend a lot of time on calls during the day tend to have higher churn risk. This may reflect unmet expectations about call quality or cost, indicating that heavy daytime users are more sensitive to service or pricing issues.</a:t>
            </a:r>
          </a:p>
          <a:p>
            <a:pPr indent="-228600">
              <a:lnSpc>
                <a:spcPct val="90000"/>
              </a:lnSpc>
              <a:spcAft>
                <a:spcPts val="600"/>
              </a:spcAft>
              <a:buFont typeface="Arial" panose="020B0604020202020204" pitchFamily="34" charset="0"/>
              <a:buChar char="•"/>
            </a:pPr>
            <a:r>
              <a:rPr lang="en-US" sz="1100" b="1" dirty="0"/>
              <a:t>Customer Service Calls</a:t>
            </a:r>
            <a:r>
              <a:rPr lang="en-US" sz="1100" dirty="0"/>
              <a:t> appears prominently. A high number of support interactions strongly correlates with churn, likely signaling unresolved complaints or dissatisfaction with the service experience.</a:t>
            </a:r>
          </a:p>
          <a:p>
            <a:pPr indent="-228600">
              <a:lnSpc>
                <a:spcPct val="90000"/>
              </a:lnSpc>
              <a:spcAft>
                <a:spcPts val="600"/>
              </a:spcAft>
              <a:buFont typeface="Arial" panose="020B0604020202020204" pitchFamily="34" charset="0"/>
              <a:buChar char="•"/>
            </a:pPr>
            <a:r>
              <a:rPr lang="en-US" sz="1100" b="1" dirty="0"/>
              <a:t>Total Intl Charge</a:t>
            </a:r>
            <a:r>
              <a:rPr lang="en-US" sz="1100" dirty="0"/>
              <a:t> and </a:t>
            </a:r>
            <a:r>
              <a:rPr lang="en-US" sz="1100" b="1" dirty="0"/>
              <a:t>International Plan</a:t>
            </a:r>
            <a:r>
              <a:rPr lang="en-US" sz="1100" dirty="0"/>
              <a:t> suggest that international service costs and plan suitability significantly influence churn. Customers with high international charges but no international plan may feel underserved or overcharged, prompting them to leave.</a:t>
            </a:r>
          </a:p>
          <a:p>
            <a:pPr indent="-228600">
              <a:lnSpc>
                <a:spcPct val="90000"/>
              </a:lnSpc>
              <a:spcAft>
                <a:spcPts val="600"/>
              </a:spcAft>
              <a:buFont typeface="Arial" panose="020B0604020202020204" pitchFamily="34" charset="0"/>
              <a:buChar char="•"/>
            </a:pPr>
            <a:r>
              <a:rPr lang="en-US" sz="1100" b="1" dirty="0"/>
              <a:t>Voice Mail Plan</a:t>
            </a:r>
            <a:r>
              <a:rPr lang="en-US" sz="1100" dirty="0"/>
              <a:t> also matters — perhaps customers without this feature feel they’re missing essential service functionality or aren’t receiving full value.</a:t>
            </a:r>
          </a:p>
          <a:p>
            <a:pPr indent="-228600">
              <a:lnSpc>
                <a:spcPct val="90000"/>
              </a:lnSpc>
              <a:spcAft>
                <a:spcPts val="600"/>
              </a:spcAft>
              <a:buFont typeface="Arial" panose="020B0604020202020204" pitchFamily="34" charset="0"/>
              <a:buChar char="•"/>
            </a:pPr>
            <a:r>
              <a:rPr lang="en-US" sz="1100" b="1" dirty="0"/>
              <a:t>Evening and Night Minutes</a:t>
            </a:r>
            <a:r>
              <a:rPr lang="en-US" sz="1100" dirty="0"/>
              <a:t>, and the corresponding </a:t>
            </a:r>
            <a:r>
              <a:rPr lang="en-US" sz="1100" b="1" dirty="0"/>
              <a:t>charges</a:t>
            </a:r>
            <a:r>
              <a:rPr lang="en-US" sz="1100" dirty="0"/>
              <a:t>, show that the total usage across different time periods plays a role in churn behavior. High usage might not always indicate satisfaction — if not matched with competitive pricing, it can become a churn driver.</a:t>
            </a:r>
          </a:p>
          <a:p>
            <a:pPr indent="-228600">
              <a:lnSpc>
                <a:spcPct val="90000"/>
              </a:lnSpc>
              <a:spcAft>
                <a:spcPts val="600"/>
              </a:spcAft>
              <a:buFont typeface="Arial" panose="020B0604020202020204" pitchFamily="34" charset="0"/>
              <a:buChar char="•"/>
            </a:pPr>
            <a:r>
              <a:rPr lang="en-US" sz="1100" b="1" dirty="0"/>
              <a:t>Total Intl Calls</a:t>
            </a:r>
            <a:r>
              <a:rPr lang="en-US" sz="1100" dirty="0"/>
              <a:t>, </a:t>
            </a:r>
            <a:r>
              <a:rPr lang="en-US" sz="1100" b="1" dirty="0"/>
              <a:t>Total Day Charge</a:t>
            </a:r>
            <a:r>
              <a:rPr lang="en-US" sz="1100" dirty="0"/>
              <a:t>, </a:t>
            </a:r>
            <a:r>
              <a:rPr lang="en-US" sz="1100" b="1" dirty="0"/>
              <a:t>Total Eve Charge</a:t>
            </a:r>
            <a:r>
              <a:rPr lang="en-US" sz="1100" dirty="0"/>
              <a:t>, and </a:t>
            </a:r>
            <a:r>
              <a:rPr lang="en-US" sz="1100" b="1" dirty="0"/>
              <a:t>Total Night Charge</a:t>
            </a:r>
            <a:r>
              <a:rPr lang="en-US" sz="1100" dirty="0"/>
              <a:t> reinforce the importance of billing in churn decisions — customers likely evaluate cost vs. value when deciding whether to stay.</a:t>
            </a:r>
          </a:p>
          <a:p>
            <a:pPr>
              <a:lnSpc>
                <a:spcPct val="90000"/>
              </a:lnSpc>
              <a:spcAft>
                <a:spcPts val="600"/>
              </a:spcAft>
            </a:pPr>
            <a:endParaRPr lang="en-US" sz="1100" dirty="0"/>
          </a:p>
          <a:p>
            <a:pPr>
              <a:lnSpc>
                <a:spcPct val="90000"/>
              </a:lnSpc>
              <a:spcAft>
                <a:spcPts val="600"/>
              </a:spcAft>
            </a:pPr>
            <a:r>
              <a:rPr lang="en-US" sz="1100" dirty="0"/>
              <a:t>In summary, the model shows that churn is heavily influenced by service usage intensity, pricing, billing fairness, and customer service experience. These insights can guide targeted retention strategies — such as plan adjustments, loyalty rewards for high users, or proactive customer support interventions for frequent callers.</a:t>
            </a:r>
          </a:p>
        </p:txBody>
      </p:sp>
    </p:spTree>
    <p:extLst>
      <p:ext uri="{BB962C8B-B14F-4D97-AF65-F5344CB8AC3E}">
        <p14:creationId xmlns:p14="http://schemas.microsoft.com/office/powerpoint/2010/main" val="344995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9566D-7E9C-9349-0EBD-44963BDC260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500" b="1" kern="1200" dirty="0">
                <a:solidFill>
                  <a:srgbClr val="0070C0"/>
                </a:solidFill>
                <a:latin typeface="+mj-lt"/>
                <a:ea typeface="+mj-ea"/>
                <a:cs typeface="+mj-cs"/>
              </a:rPr>
              <a:t>ROC CURVE ( Receiver Operating Characteristic) </a:t>
            </a:r>
            <a:br>
              <a:rPr lang="en-US" sz="2500" kern="1200" dirty="0">
                <a:solidFill>
                  <a:schemeClr val="tx1"/>
                </a:solidFill>
                <a:latin typeface="+mj-lt"/>
                <a:ea typeface="+mj-ea"/>
                <a:cs typeface="+mj-cs"/>
              </a:rPr>
            </a:br>
            <a:endParaRPr lang="en-US" sz="2500" kern="1200" dirty="0">
              <a:solidFill>
                <a:schemeClr val="tx1"/>
              </a:solidFill>
              <a:latin typeface="+mj-lt"/>
              <a:ea typeface="+mj-ea"/>
              <a:cs typeface="+mj-cs"/>
            </a:endParaRPr>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B90789-A318-DD21-AD43-BC79D041CA35}"/>
              </a:ext>
            </a:extLst>
          </p:cNvPr>
          <p:cNvSpPr txBox="1"/>
          <p:nvPr/>
        </p:nvSpPr>
        <p:spPr>
          <a:xfrm>
            <a:off x="645065" y="1545771"/>
            <a:ext cx="5135249" cy="4214319"/>
          </a:xfrm>
          <a:prstGeom prst="rect">
            <a:avLst/>
          </a:prstGeom>
        </p:spPr>
        <p:txBody>
          <a:bodyPr vert="horz" lIns="91440" tIns="45720" rIns="91440" bIns="45720" rtlCol="0" anchor="ctr">
            <a:normAutofit/>
          </a:bodyPr>
          <a:lstStyle/>
          <a:p>
            <a:pPr marL="57150">
              <a:lnSpc>
                <a:spcPct val="90000"/>
              </a:lnSpc>
              <a:spcAft>
                <a:spcPts val="600"/>
              </a:spcAft>
            </a:pPr>
            <a:r>
              <a:rPr lang="en-US" sz="1100" dirty="0"/>
              <a:t>The Receiver Operating Characteristic (ROC) curve plots the True Positive Rate (Recall) against the False Positive Rate at various classification thresholds. It gives a comprehensive view of the trade-off between sensitivity and specificity.</a:t>
            </a:r>
          </a:p>
          <a:p>
            <a:pPr marL="285750" indent="-228600">
              <a:lnSpc>
                <a:spcPct val="90000"/>
              </a:lnSpc>
              <a:spcAft>
                <a:spcPts val="600"/>
              </a:spcAft>
              <a:buFont typeface="Arial" panose="020B0604020202020204" pitchFamily="34" charset="0"/>
              <a:buChar char="•"/>
            </a:pPr>
            <a:r>
              <a:rPr lang="en-US" sz="1100" dirty="0"/>
              <a:t>The orange curve represents the performance of our Decision Tree model.</a:t>
            </a:r>
          </a:p>
          <a:p>
            <a:pPr marL="285750" indent="-228600">
              <a:lnSpc>
                <a:spcPct val="90000"/>
              </a:lnSpc>
              <a:spcAft>
                <a:spcPts val="600"/>
              </a:spcAft>
              <a:buFont typeface="Arial" panose="020B0604020202020204" pitchFamily="34" charset="0"/>
              <a:buChar char="•"/>
            </a:pPr>
            <a:r>
              <a:rPr lang="en-US" sz="1100" dirty="0"/>
              <a:t>The closer the curve follows the left-hand border and top border, the better the model’s performance.</a:t>
            </a:r>
          </a:p>
          <a:p>
            <a:pPr marL="285750" indent="-228600">
              <a:lnSpc>
                <a:spcPct val="90000"/>
              </a:lnSpc>
              <a:spcAft>
                <a:spcPts val="600"/>
              </a:spcAft>
              <a:buFont typeface="Arial" panose="020B0604020202020204" pitchFamily="34" charset="0"/>
              <a:buChar char="•"/>
            </a:pPr>
            <a:r>
              <a:rPr lang="en-US" sz="1100" dirty="0"/>
              <a:t>The dashed diagonal line represents a random guess baseline (AUC = 0.50).</a:t>
            </a:r>
          </a:p>
          <a:p>
            <a:pPr marL="285750" indent="-228600">
              <a:lnSpc>
                <a:spcPct val="90000"/>
              </a:lnSpc>
              <a:spcAft>
                <a:spcPts val="600"/>
              </a:spcAft>
              <a:buFont typeface="Arial" panose="020B0604020202020204" pitchFamily="34" charset="0"/>
              <a:buChar char="•"/>
            </a:pPr>
            <a:r>
              <a:rPr lang="en-US" sz="1100" dirty="0"/>
              <a:t>Our model achieved an AUC (Area Under Curve) score of X.XX (from the code, e.g., 0.76), indicating moderate to strong discriminatory power.</a:t>
            </a:r>
          </a:p>
          <a:p>
            <a:pPr marL="57150">
              <a:lnSpc>
                <a:spcPct val="90000"/>
              </a:lnSpc>
              <a:spcAft>
                <a:spcPts val="600"/>
              </a:spcAft>
            </a:pPr>
            <a:endParaRPr lang="en-US" sz="1100" dirty="0"/>
          </a:p>
          <a:p>
            <a:pPr>
              <a:lnSpc>
                <a:spcPct val="90000"/>
              </a:lnSpc>
              <a:spcAft>
                <a:spcPts val="600"/>
              </a:spcAft>
            </a:pPr>
            <a:r>
              <a:rPr lang="en-US" sz="1100" b="1" dirty="0"/>
              <a:t>Why It Matters</a:t>
            </a:r>
          </a:p>
          <a:p>
            <a:pPr marL="285750" indent="-228600">
              <a:lnSpc>
                <a:spcPct val="90000"/>
              </a:lnSpc>
              <a:spcAft>
                <a:spcPts val="600"/>
              </a:spcAft>
              <a:buFont typeface="Arial" panose="020B0604020202020204" pitchFamily="34" charset="0"/>
              <a:buChar char="•"/>
            </a:pPr>
            <a:r>
              <a:rPr lang="en-US" sz="1100" dirty="0"/>
              <a:t>AUC helps us understand how well the model can distinguish between churn and non-churn customers, regardless of the threshold.</a:t>
            </a:r>
          </a:p>
          <a:p>
            <a:pPr marL="285750" indent="-228600">
              <a:lnSpc>
                <a:spcPct val="90000"/>
              </a:lnSpc>
              <a:spcAft>
                <a:spcPts val="600"/>
              </a:spcAft>
              <a:buFont typeface="Arial" panose="020B0604020202020204" pitchFamily="34" charset="0"/>
              <a:buChar char="•"/>
            </a:pPr>
            <a:r>
              <a:rPr lang="en-US" sz="1100" dirty="0"/>
              <a:t>A higher AUC suggests the model can rank customers effectively, which is essential for prioritizing retention efforts.</a:t>
            </a:r>
          </a:p>
          <a:p>
            <a:pPr marL="285750" indent="-228600">
              <a:lnSpc>
                <a:spcPct val="90000"/>
              </a:lnSpc>
              <a:spcAft>
                <a:spcPts val="600"/>
              </a:spcAft>
              <a:buFont typeface="Arial" panose="020B0604020202020204" pitchFamily="34" charset="0"/>
              <a:buChar char="•"/>
            </a:pPr>
            <a:r>
              <a:rPr lang="en-US" sz="1100" dirty="0"/>
              <a:t>Unlike accuracy, the ROC-AUC is robust to class imbalance, making it more reliable in churn problems.</a:t>
            </a:r>
          </a:p>
        </p:txBody>
      </p:sp>
      <p:sp>
        <p:nvSpPr>
          <p:cNvPr id="24"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orange line&#10;&#10;AI-generated content may be incorrect.">
            <a:extLst>
              <a:ext uri="{FF2B5EF4-FFF2-40B4-BE49-F238E27FC236}">
                <a16:creationId xmlns:a16="http://schemas.microsoft.com/office/drawing/2014/main" id="{8C721DF2-2FE8-4E37-7D83-3112C913764A}"/>
              </a:ext>
            </a:extLst>
          </p:cNvPr>
          <p:cNvPicPr>
            <a:picLocks noGrp="1" noChangeAspect="1"/>
          </p:cNvPicPr>
          <p:nvPr>
            <p:ph idx="1"/>
          </p:nvPr>
        </p:nvPicPr>
        <p:blipFill>
          <a:blip r:embed="rId2"/>
          <a:stretch>
            <a:fillRect/>
          </a:stretch>
        </p:blipFill>
        <p:spPr>
          <a:xfrm>
            <a:off x="6422570" y="1216129"/>
            <a:ext cx="5193185" cy="4192872"/>
          </a:xfrm>
          <a:prstGeom prst="rect">
            <a:avLst/>
          </a:prstGeom>
        </p:spPr>
      </p:pic>
    </p:spTree>
    <p:extLst>
      <p:ext uri="{BB962C8B-B14F-4D97-AF65-F5344CB8AC3E}">
        <p14:creationId xmlns:p14="http://schemas.microsoft.com/office/powerpoint/2010/main" val="428165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160E-C2F5-3E39-F643-8B9EE0906AE4}"/>
              </a:ext>
            </a:extLst>
          </p:cNvPr>
          <p:cNvSpPr>
            <a:spLocks noGrp="1"/>
          </p:cNvSpPr>
          <p:nvPr>
            <p:ph type="title"/>
          </p:nvPr>
        </p:nvSpPr>
        <p:spPr>
          <a:xfrm>
            <a:off x="5868557" y="1138036"/>
            <a:ext cx="5444382" cy="1402470"/>
          </a:xfrm>
        </p:spPr>
        <p:txBody>
          <a:bodyPr anchor="t">
            <a:normAutofit/>
          </a:bodyPr>
          <a:lstStyle/>
          <a:p>
            <a:r>
              <a:rPr lang="en-US" sz="3200" b="1" dirty="0">
                <a:solidFill>
                  <a:schemeClr val="accent4">
                    <a:lumMod val="75000"/>
                  </a:schemeClr>
                </a:solidFill>
              </a:rPr>
              <a:t>Business recommendation</a:t>
            </a:r>
          </a:p>
        </p:txBody>
      </p:sp>
      <p:pic>
        <p:nvPicPr>
          <p:cNvPr id="5" name="Picture 4" descr="A 3D pattern of ring shapes connected by lines">
            <a:extLst>
              <a:ext uri="{FF2B5EF4-FFF2-40B4-BE49-F238E27FC236}">
                <a16:creationId xmlns:a16="http://schemas.microsoft.com/office/drawing/2014/main" id="{31A09C24-563D-6E2A-856E-A20BDFE0EBDF}"/>
              </a:ext>
            </a:extLst>
          </p:cNvPr>
          <p:cNvPicPr>
            <a:picLocks noChangeAspect="1"/>
          </p:cNvPicPr>
          <p:nvPr/>
        </p:nvPicPr>
        <p:blipFill>
          <a:blip r:embed="rId2"/>
          <a:srcRect l="12513" r="45236"/>
          <a:stretch>
            <a:fillRect/>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431C8F-B9EB-E30C-6DFC-7BCD114AD45B}"/>
              </a:ext>
            </a:extLst>
          </p:cNvPr>
          <p:cNvSpPr>
            <a:spLocks noGrp="1"/>
          </p:cNvSpPr>
          <p:nvPr>
            <p:ph idx="1"/>
          </p:nvPr>
        </p:nvSpPr>
        <p:spPr>
          <a:xfrm>
            <a:off x="5868557" y="2551176"/>
            <a:ext cx="5444382" cy="3591207"/>
          </a:xfrm>
        </p:spPr>
        <p:txBody>
          <a:bodyPr>
            <a:normAutofit/>
          </a:bodyPr>
          <a:lstStyle/>
          <a:p>
            <a:pPr marL="0" indent="0">
              <a:buNone/>
            </a:pPr>
            <a:r>
              <a:rPr lang="en-US" sz="1300" dirty="0"/>
              <a:t>Based on the results of this project, we recommend the following:</a:t>
            </a:r>
          </a:p>
          <a:p>
            <a:r>
              <a:rPr lang="en-US" sz="1300" b="1" dirty="0"/>
              <a:t>Adopt the Decision Tree Classifier</a:t>
            </a:r>
            <a:r>
              <a:rPr lang="en-US" sz="1300" dirty="0"/>
              <a:t> for predicting customer churn due to its superior performance and interpretability.</a:t>
            </a:r>
          </a:p>
          <a:p>
            <a:r>
              <a:rPr lang="en-US" sz="1300" b="1" dirty="0"/>
              <a:t>Use top predictive features</a:t>
            </a:r>
            <a:r>
              <a:rPr lang="en-US" sz="1300" dirty="0"/>
              <a:t> (e.g., contract type, tenure, tech support) to segment customers and develop targeted retention strategies.</a:t>
            </a:r>
          </a:p>
          <a:p>
            <a:r>
              <a:rPr lang="en-US" sz="1300" b="1" dirty="0"/>
              <a:t>Introduce early interventions</a:t>
            </a:r>
            <a:r>
              <a:rPr lang="en-US" sz="1300" dirty="0"/>
              <a:t> for new customers, especially those on flexible (month-to-month) contracts or with limited-service support.</a:t>
            </a:r>
          </a:p>
          <a:p>
            <a:r>
              <a:rPr lang="en-US" sz="1300" b="1" dirty="0"/>
              <a:t>Monitor customer service interactions</a:t>
            </a:r>
            <a:r>
              <a:rPr lang="en-US" sz="1300" dirty="0"/>
              <a:t> closely, as repeated calls may indicate dissatisfaction that leads to churn.</a:t>
            </a:r>
          </a:p>
          <a:p>
            <a:r>
              <a:rPr lang="en-US" sz="1300" b="1" dirty="0"/>
              <a:t>Develop proactive offers or discounts</a:t>
            </a:r>
            <a:r>
              <a:rPr lang="en-US" sz="1300" dirty="0"/>
              <a:t> for high-risk segments identified by the model.</a:t>
            </a:r>
          </a:p>
          <a:p>
            <a:pPr marL="0" indent="0">
              <a:buNone/>
            </a:pPr>
            <a:r>
              <a:rPr lang="en-US" sz="1300" dirty="0"/>
              <a:t>By implementing these strategies, the telecom company can reduce churn rates, increase customer satisfaction, and enhance long-term profitability.</a:t>
            </a:r>
          </a:p>
          <a:p>
            <a:endParaRPr lang="en-US" sz="1300" dirty="0"/>
          </a:p>
        </p:txBody>
      </p:sp>
    </p:spTree>
    <p:extLst>
      <p:ext uri="{BB962C8B-B14F-4D97-AF65-F5344CB8AC3E}">
        <p14:creationId xmlns:p14="http://schemas.microsoft.com/office/powerpoint/2010/main" val="83233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12CC9-DB29-25CC-8F29-796DE124329E}"/>
              </a:ext>
            </a:extLst>
          </p:cNvPr>
          <p:cNvSpPr>
            <a:spLocks noGrp="1"/>
          </p:cNvSpPr>
          <p:nvPr>
            <p:ph type="title"/>
          </p:nvPr>
        </p:nvSpPr>
        <p:spPr>
          <a:xfrm>
            <a:off x="838200" y="3513931"/>
            <a:ext cx="3143250" cy="2601119"/>
          </a:xfrm>
        </p:spPr>
        <p:txBody>
          <a:bodyPr anchor="t">
            <a:normAutofit/>
          </a:bodyPr>
          <a:lstStyle/>
          <a:p>
            <a:pPr algn="ctr"/>
            <a:r>
              <a:rPr lang="en-US" sz="4000" b="1" dirty="0">
                <a:solidFill>
                  <a:schemeClr val="accent4">
                    <a:lumMod val="75000"/>
                  </a:schemeClr>
                </a:solidFill>
              </a:rPr>
              <a:t>Business Problem</a:t>
            </a:r>
          </a:p>
        </p:txBody>
      </p:sp>
      <p:pic>
        <p:nvPicPr>
          <p:cNvPr id="20" name="Graphic 19" descr="Business Growth">
            <a:extLst>
              <a:ext uri="{FF2B5EF4-FFF2-40B4-BE49-F238E27FC236}">
                <a16:creationId xmlns:a16="http://schemas.microsoft.com/office/drawing/2014/main" id="{CD3E0977-45A2-BDDA-1807-7A3D47E25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00" y="2429670"/>
            <a:ext cx="914400" cy="914400"/>
          </a:xfrm>
          <a:prstGeom prst="rect">
            <a:avLst/>
          </a:prstGeom>
        </p:spPr>
      </p:pic>
      <p:sp>
        <p:nvSpPr>
          <p:cNvPr id="21" name="Content Placeholder 2">
            <a:extLst>
              <a:ext uri="{FF2B5EF4-FFF2-40B4-BE49-F238E27FC236}">
                <a16:creationId xmlns:a16="http://schemas.microsoft.com/office/drawing/2014/main" id="{EE81966B-72DD-FF89-82B3-8E6A1396CF93}"/>
              </a:ext>
            </a:extLst>
          </p:cNvPr>
          <p:cNvSpPr>
            <a:spLocks noGrp="1"/>
          </p:cNvSpPr>
          <p:nvPr>
            <p:ph idx="1"/>
          </p:nvPr>
        </p:nvSpPr>
        <p:spPr>
          <a:xfrm>
            <a:off x="4200652" y="730249"/>
            <a:ext cx="7153147" cy="5384801"/>
          </a:xfrm>
        </p:spPr>
        <p:txBody>
          <a:bodyPr anchor="ctr">
            <a:normAutofit/>
          </a:bodyPr>
          <a:lstStyle/>
          <a:p>
            <a:r>
              <a:rPr lang="en-US" sz="1500" b="1" dirty="0">
                <a:latin typeface="Times New Roman" panose="02020603050405020304" pitchFamily="18" charset="0"/>
                <a:cs typeface="Times New Roman" panose="02020603050405020304" pitchFamily="18" charset="0"/>
              </a:rPr>
              <a:t>What is Customer Churn?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Customer churn happens when customers stop using a service. For SyriaTel, a telecommunications company, churn means a customer leaves and stops paying for their services.</a:t>
            </a:r>
          </a:p>
          <a:p>
            <a:pPr marL="0" indent="0">
              <a:buNone/>
            </a:pPr>
            <a:endParaRPr lang="en-US" sz="1500"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Why Is This a Problem?</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Losing customers means losing revenue. It costs more to gain new customers than to retain existing ones.</a:t>
            </a:r>
          </a:p>
          <a:p>
            <a:pPr marL="0" indent="0">
              <a:buNone/>
            </a:pPr>
            <a:endParaRPr lang="en-US" sz="1500"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Business Goal</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We want to find out which customers are most likely to leave, and what patterns predict this, so SyriaTel can take steps to keep them.</a:t>
            </a: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b="1" dirty="0">
                <a:latin typeface="Times New Roman" panose="02020603050405020304" pitchFamily="18" charset="0"/>
                <a:cs typeface="Times New Roman" panose="02020603050405020304" pitchFamily="18" charset="0"/>
              </a:rPr>
              <a:t>Objective of This Project</a:t>
            </a:r>
          </a:p>
          <a:p>
            <a:r>
              <a:rPr lang="en-US" sz="1500" dirty="0">
                <a:latin typeface="Times New Roman" panose="02020603050405020304" pitchFamily="18" charset="0"/>
                <a:cs typeface="Times New Roman" panose="02020603050405020304" pitchFamily="18" charset="0"/>
              </a:rPr>
              <a:t>Build a predictive model to classify which customers are likely to churn.</a:t>
            </a:r>
          </a:p>
          <a:p>
            <a:r>
              <a:rPr lang="en-US" sz="1500" dirty="0">
                <a:latin typeface="Times New Roman" panose="02020603050405020304" pitchFamily="18" charset="0"/>
                <a:cs typeface="Times New Roman" panose="02020603050405020304" pitchFamily="18" charset="0"/>
              </a:rPr>
              <a:t>Understand which factors (like contract type or customer support calls) most influence churn.</a:t>
            </a:r>
          </a:p>
          <a:p>
            <a:r>
              <a:rPr lang="en-US" sz="1500" dirty="0">
                <a:latin typeface="Times New Roman" panose="02020603050405020304" pitchFamily="18" charset="0"/>
                <a:cs typeface="Times New Roman" panose="02020603050405020304" pitchFamily="18" charset="0"/>
              </a:rPr>
              <a:t>Help SyriaTel make data-driven decisions to reduce customer loss.</a:t>
            </a:r>
          </a:p>
          <a:p>
            <a:pPr marL="0" indent="0">
              <a:buNone/>
            </a:pPr>
            <a:endParaRPr lang="en-US" sz="1500" dirty="0"/>
          </a:p>
          <a:p>
            <a:endParaRPr lang="en-US" sz="1500" dirty="0"/>
          </a:p>
        </p:txBody>
      </p:sp>
    </p:spTree>
    <p:extLst>
      <p:ext uri="{BB962C8B-B14F-4D97-AF65-F5344CB8AC3E}">
        <p14:creationId xmlns:p14="http://schemas.microsoft.com/office/powerpoint/2010/main" val="378748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6" name="Arc 65">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7E4F0484-B3AA-F685-4820-EC01DBFF3E05}"/>
              </a:ext>
            </a:extLst>
          </p:cNvPr>
          <p:cNvSpPr>
            <a:spLocks noGrp="1"/>
          </p:cNvSpPr>
          <p:nvPr>
            <p:ph type="title"/>
          </p:nvPr>
        </p:nvSpPr>
        <p:spPr>
          <a:xfrm>
            <a:off x="838200" y="365125"/>
            <a:ext cx="10515599" cy="1325563"/>
          </a:xfrm>
        </p:spPr>
        <p:txBody>
          <a:bodyPr>
            <a:normAutofit/>
          </a:bodyPr>
          <a:lstStyle/>
          <a:p>
            <a:r>
              <a:rPr lang="en-US" b="1" dirty="0">
                <a:solidFill>
                  <a:schemeClr val="accent4">
                    <a:lumMod val="75000"/>
                  </a:schemeClr>
                </a:solidFill>
              </a:rPr>
              <a:t>Understanding the data</a:t>
            </a:r>
          </a:p>
        </p:txBody>
      </p:sp>
      <p:sp>
        <p:nvSpPr>
          <p:cNvPr id="4" name="Rectangle 1">
            <a:extLst>
              <a:ext uri="{FF2B5EF4-FFF2-40B4-BE49-F238E27FC236}">
                <a16:creationId xmlns:a16="http://schemas.microsoft.com/office/drawing/2014/main" id="{73BD64B4-3F47-F486-B53E-72F3D45DBD8D}"/>
              </a:ext>
            </a:extLst>
          </p:cNvPr>
          <p:cNvSpPr>
            <a:spLocks noGrp="1" noChangeArrowheads="1"/>
          </p:cNvSpPr>
          <p:nvPr>
            <p:ph idx="1"/>
          </p:nvPr>
        </p:nvSpPr>
        <p:spPr bwMode="auto">
          <a:xfrm>
            <a:off x="838200" y="1393371"/>
            <a:ext cx="6629400" cy="50995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a:buNone/>
            </a:pPr>
            <a:r>
              <a:rPr lang="en-US" sz="1400" dirty="0">
                <a:latin typeface="Times New Roman" panose="02020603050405020304" pitchFamily="18" charset="0"/>
                <a:cs typeface="Times New Roman" panose="02020603050405020304" pitchFamily="18" charset="0"/>
              </a:rPr>
              <a:t>The dataset used in this project consists of information from  customers of a telecom service provider. It includes a variety of features such as:</a:t>
            </a:r>
          </a:p>
          <a:p>
            <a:r>
              <a:rPr lang="en-US" sz="1400" b="1" dirty="0">
                <a:latin typeface="Times New Roman" panose="02020603050405020304" pitchFamily="18" charset="0"/>
                <a:cs typeface="Times New Roman" panose="02020603050405020304" pitchFamily="18" charset="0"/>
              </a:rPr>
              <a:t>Demographics</a:t>
            </a:r>
            <a:r>
              <a:rPr lang="en-US" sz="1400" dirty="0">
                <a:latin typeface="Times New Roman" panose="02020603050405020304" pitchFamily="18" charset="0"/>
                <a:cs typeface="Times New Roman" panose="02020603050405020304" pitchFamily="18" charset="0"/>
              </a:rPr>
              <a:t>: Gender, whether the customer is a senior citizen, whether they have a partner or dependents.</a:t>
            </a:r>
          </a:p>
          <a:p>
            <a:r>
              <a:rPr lang="en-US" sz="1400" b="1" dirty="0">
                <a:latin typeface="Times New Roman" panose="02020603050405020304" pitchFamily="18" charset="0"/>
                <a:cs typeface="Times New Roman" panose="02020603050405020304" pitchFamily="18" charset="0"/>
              </a:rPr>
              <a:t>Account Information</a:t>
            </a:r>
            <a:r>
              <a:rPr lang="en-US" sz="1400" dirty="0">
                <a:latin typeface="Times New Roman" panose="02020603050405020304" pitchFamily="18" charset="0"/>
                <a:cs typeface="Times New Roman" panose="02020603050405020304" pitchFamily="18" charset="0"/>
              </a:rPr>
              <a:t>: Tenure (length of service), contract type, paperless billing, payment method, monthly and total charges.</a:t>
            </a:r>
          </a:p>
          <a:p>
            <a:r>
              <a:rPr lang="en-US" sz="1400" b="1" dirty="0">
                <a:latin typeface="Times New Roman" panose="02020603050405020304" pitchFamily="18" charset="0"/>
                <a:cs typeface="Times New Roman" panose="02020603050405020304" pitchFamily="18" charset="0"/>
              </a:rPr>
              <a:t>Service Details</a:t>
            </a:r>
            <a:r>
              <a:rPr lang="en-US" sz="1400" dirty="0">
                <a:latin typeface="Times New Roman" panose="02020603050405020304" pitchFamily="18" charset="0"/>
                <a:cs typeface="Times New Roman" panose="02020603050405020304" pitchFamily="18" charset="0"/>
              </a:rPr>
              <a:t>: Types of services subscribed to, including phone service, multiple lines, internet service, online security, tech support, streaming services, etc.</a:t>
            </a:r>
          </a:p>
          <a:p>
            <a:r>
              <a:rPr lang="en-US" sz="1400" b="1" dirty="0">
                <a:latin typeface="Times New Roman" panose="02020603050405020304" pitchFamily="18" charset="0"/>
                <a:cs typeface="Times New Roman" panose="02020603050405020304" pitchFamily="18" charset="0"/>
              </a:rPr>
              <a:t>Customer Interaction</a:t>
            </a:r>
            <a:r>
              <a:rPr lang="en-US" sz="1400" dirty="0">
                <a:latin typeface="Times New Roman" panose="02020603050405020304" pitchFamily="18" charset="0"/>
                <a:cs typeface="Times New Roman" panose="02020603050405020304" pitchFamily="18" charset="0"/>
              </a:rPr>
              <a:t>: Number of customer service calls.</a:t>
            </a:r>
          </a:p>
          <a:p>
            <a:r>
              <a:rPr lang="en-US" sz="1400" b="1" dirty="0">
                <a:latin typeface="Times New Roman" panose="02020603050405020304" pitchFamily="18" charset="0"/>
                <a:cs typeface="Times New Roman" panose="02020603050405020304" pitchFamily="18" charset="0"/>
              </a:rPr>
              <a:t>Target Variable</a:t>
            </a:r>
            <a:r>
              <a:rPr lang="en-US" sz="1400" dirty="0">
                <a:latin typeface="Times New Roman" panose="02020603050405020304" pitchFamily="18" charset="0"/>
                <a:cs typeface="Times New Roman" panose="02020603050405020304" pitchFamily="18" charset="0"/>
              </a:rPr>
              <a:t>: The column "Churn", where "1" indicates a customer who churned and "0" indicates one who stayed.</a:t>
            </a:r>
          </a:p>
          <a:p>
            <a:r>
              <a:rPr lang="en-US" sz="1400" dirty="0">
                <a:latin typeface="Times New Roman" panose="02020603050405020304" pitchFamily="18" charset="0"/>
                <a:cs typeface="Times New Roman" panose="02020603050405020304" pitchFamily="18" charset="0"/>
              </a:rPr>
              <a:t>This mix of numerical and categorical data provides a good foundation for building predictive models.</a:t>
            </a:r>
          </a:p>
          <a:p>
            <a:pPr marL="0" indent="0">
              <a:buNone/>
            </a:pPr>
            <a:endParaRPr lang="en-US" sz="14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Dataset Overview:</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Source - SyriaTel Customer Churn Dataset (Kaggle)</a:t>
            </a:r>
          </a:p>
          <a:p>
            <a:pPr marL="0" lvl="0" indent="0" eaLnBrk="0" fontAlgn="base" hangingPunct="0">
              <a:spcBef>
                <a:spcPct val="0"/>
              </a:spcBef>
              <a:spcAft>
                <a:spcPct val="0"/>
              </a:spcAft>
              <a:buFontTx/>
              <a:buChar char="•"/>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Total Records -  3,333 customer profiles</a:t>
            </a:r>
          </a:p>
          <a:p>
            <a:pPr marL="0" lvl="0" indent="0" eaLnBrk="0" fontAlgn="base" hangingPunct="0">
              <a:spcBef>
                <a:spcPct val="0"/>
              </a:spcBef>
              <a:spcAft>
                <a:spcPct val="0"/>
              </a:spcAft>
              <a:buFontTx/>
              <a:buChar char="•"/>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Target Variable -  Churn (Yes/No)</a:t>
            </a:r>
          </a:p>
          <a:p>
            <a:pPr marL="0" lvl="0" indent="0" eaLnBrk="0" fontAlgn="base" hangingPunct="0">
              <a:spcBef>
                <a:spcPct val="0"/>
              </a:spcBef>
              <a:spcAft>
                <a:spcPct val="0"/>
              </a:spcAft>
              <a:buNone/>
            </a:pPr>
            <a:endParaRPr kumimoji="0" lang="en-US" altLang="en-US" sz="11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endParaRPr kumimoji="0" lang="en-US" altLang="en-US" sz="11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None/>
              <a:tabLst/>
            </a:pPr>
            <a:endParaRPr kumimoji="0" lang="en-US" altLang="en-US" sz="11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
        <p:nvSpPr>
          <p:cNvPr id="67" name="Oval 6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7" name="Graphic 16" descr="Database">
            <a:extLst>
              <a:ext uri="{FF2B5EF4-FFF2-40B4-BE49-F238E27FC236}">
                <a16:creationId xmlns:a16="http://schemas.microsoft.com/office/drawing/2014/main" id="{DC1C1405-C712-CA96-7726-C56C971DF4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7142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5392FC-4FE7-B3C0-FA22-13EB31515D0B}"/>
              </a:ext>
            </a:extLst>
          </p:cNvPr>
          <p:cNvSpPr>
            <a:spLocks noGrp="1"/>
          </p:cNvSpPr>
          <p:nvPr>
            <p:ph type="title"/>
          </p:nvPr>
        </p:nvSpPr>
        <p:spPr>
          <a:xfrm>
            <a:off x="838200" y="365125"/>
            <a:ext cx="10515600" cy="1325563"/>
          </a:xfrm>
        </p:spPr>
        <p:txBody>
          <a:bodyPr>
            <a:normAutofit/>
          </a:bodyPr>
          <a:lstStyle/>
          <a:p>
            <a:r>
              <a:rPr lang="en-US" b="1" dirty="0">
                <a:solidFill>
                  <a:schemeClr val="accent4">
                    <a:lumMod val="75000"/>
                  </a:schemeClr>
                </a:solidFill>
              </a:rPr>
              <a:t>Data Processing</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F28DEC-94D7-6C03-E649-EE98ABD58FFC}"/>
              </a:ext>
            </a:extLst>
          </p:cNvPr>
          <p:cNvSpPr>
            <a:spLocks noGrp="1"/>
          </p:cNvSpPr>
          <p:nvPr>
            <p:ph idx="1"/>
          </p:nvPr>
        </p:nvSpPr>
        <p:spPr>
          <a:xfrm>
            <a:off x="838200" y="1825625"/>
            <a:ext cx="10515600" cy="43513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To prepare the data for modeling, we performed several preprocessing steps:</a:t>
            </a:r>
          </a:p>
          <a:p>
            <a:r>
              <a:rPr lang="en-US" sz="1800" b="1" dirty="0">
                <a:latin typeface="Times New Roman" panose="02020603050405020304" pitchFamily="18" charset="0"/>
                <a:cs typeface="Times New Roman" panose="02020603050405020304" pitchFamily="18" charset="0"/>
              </a:rPr>
              <a:t>Encoding categorical variables</a:t>
            </a:r>
            <a:r>
              <a:rPr lang="en-US" sz="1800" dirty="0">
                <a:latin typeface="Times New Roman" panose="02020603050405020304" pitchFamily="18" charset="0"/>
                <a:cs typeface="Times New Roman" panose="02020603050405020304" pitchFamily="18" charset="0"/>
              </a:rPr>
              <a:t>: Since machine learning models require numerical input, all categorical features (such as gender, contract type, and payment method) were transformed using one-hot encoding.</a:t>
            </a:r>
          </a:p>
          <a:p>
            <a:r>
              <a:rPr lang="en-US" sz="1800" b="1" dirty="0">
                <a:latin typeface="Times New Roman" panose="02020603050405020304" pitchFamily="18" charset="0"/>
                <a:cs typeface="Times New Roman" panose="02020603050405020304" pitchFamily="18" charset="0"/>
              </a:rPr>
              <a:t>Handling missing values</a:t>
            </a:r>
            <a:r>
              <a:rPr lang="en-US" sz="1800" dirty="0">
                <a:latin typeface="Times New Roman" panose="02020603050405020304" pitchFamily="18" charset="0"/>
                <a:cs typeface="Times New Roman" panose="02020603050405020304" pitchFamily="18" charset="0"/>
              </a:rPr>
              <a:t>: Any missing or invalid data entries were addressed to ensure model accuracy.</a:t>
            </a:r>
          </a:p>
          <a:p>
            <a:r>
              <a:rPr lang="en-US" sz="1800" b="1" dirty="0">
                <a:latin typeface="Times New Roman" panose="02020603050405020304" pitchFamily="18" charset="0"/>
                <a:cs typeface="Times New Roman" panose="02020603050405020304" pitchFamily="18" charset="0"/>
              </a:rPr>
              <a:t>Feature scaling</a:t>
            </a:r>
            <a:r>
              <a:rPr lang="en-US" sz="1800" dirty="0">
                <a:latin typeface="Times New Roman" panose="02020603050405020304" pitchFamily="18" charset="0"/>
                <a:cs typeface="Times New Roman" panose="02020603050405020304" pitchFamily="18" charset="0"/>
              </a:rPr>
              <a:t>: Continuous features like "MonthlyCharges" and "TotalCharges" were scaled using StandardScaler to bring them to the same range, which is especially important for algorithms like logistic regression.</a:t>
            </a:r>
          </a:p>
          <a:p>
            <a:r>
              <a:rPr lang="en-US" sz="1800" b="1" dirty="0">
                <a:latin typeface="Times New Roman" panose="02020603050405020304" pitchFamily="18" charset="0"/>
                <a:cs typeface="Times New Roman" panose="02020603050405020304" pitchFamily="18" charset="0"/>
              </a:rPr>
              <a:t>Train-Test Split</a:t>
            </a:r>
            <a:r>
              <a:rPr lang="en-US" sz="1800" dirty="0">
                <a:latin typeface="Times New Roman" panose="02020603050405020304" pitchFamily="18" charset="0"/>
                <a:cs typeface="Times New Roman" panose="02020603050405020304" pitchFamily="18" charset="0"/>
              </a:rPr>
              <a:t>: The dataset was split into training and testing sets in an 80:20 ratio. This ensures that the model is trained on one subset of data and evaluated on another, preserving its ability to generalize.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These preprocessing steps are essential to avoid bias, handle mixed data types, and improve model performance.</a:t>
            </a:r>
          </a:p>
          <a:p>
            <a:pPr marL="0" indent="0">
              <a:buNone/>
            </a:pPr>
            <a:endParaRPr lang="en-US" sz="1800" dirty="0"/>
          </a:p>
        </p:txBody>
      </p:sp>
    </p:spTree>
    <p:extLst>
      <p:ext uri="{BB962C8B-B14F-4D97-AF65-F5344CB8AC3E}">
        <p14:creationId xmlns:p14="http://schemas.microsoft.com/office/powerpoint/2010/main" val="427355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C621-B579-AB89-44F6-806B7B3314EF}"/>
              </a:ext>
            </a:extLst>
          </p:cNvPr>
          <p:cNvSpPr>
            <a:spLocks noGrp="1"/>
          </p:cNvSpPr>
          <p:nvPr>
            <p:ph type="title"/>
          </p:nvPr>
        </p:nvSpPr>
        <p:spPr>
          <a:xfrm>
            <a:off x="838200" y="365125"/>
            <a:ext cx="10515600" cy="607027"/>
          </a:xfrm>
        </p:spPr>
        <p:txBody>
          <a:bodyPr>
            <a:normAutofit/>
          </a:bodyPr>
          <a:lstStyle/>
          <a:p>
            <a:r>
              <a:rPr lang="en-US" sz="3200" b="1" dirty="0">
                <a:solidFill>
                  <a:schemeClr val="accent4">
                    <a:lumMod val="75000"/>
                  </a:schemeClr>
                </a:solidFill>
              </a:rPr>
              <a:t>Exploratory Data Analysis (EDA) – Churn Distribution</a:t>
            </a:r>
          </a:p>
        </p:txBody>
      </p:sp>
      <p:pic>
        <p:nvPicPr>
          <p:cNvPr id="9" name="Content Placeholder 8">
            <a:extLst>
              <a:ext uri="{FF2B5EF4-FFF2-40B4-BE49-F238E27FC236}">
                <a16:creationId xmlns:a16="http://schemas.microsoft.com/office/drawing/2014/main" id="{7D29A882-F094-5CD8-30CB-9F7AEDD7AE7C}"/>
              </a:ext>
            </a:extLst>
          </p:cNvPr>
          <p:cNvPicPr>
            <a:picLocks noGrp="1" noChangeAspect="1"/>
          </p:cNvPicPr>
          <p:nvPr>
            <p:ph idx="1"/>
          </p:nvPr>
        </p:nvPicPr>
        <p:blipFill>
          <a:blip r:embed="rId2"/>
          <a:stretch>
            <a:fillRect/>
          </a:stretch>
        </p:blipFill>
        <p:spPr>
          <a:xfrm>
            <a:off x="279133" y="1193533"/>
            <a:ext cx="4716380" cy="4985886"/>
          </a:xfrm>
        </p:spPr>
      </p:pic>
      <p:sp>
        <p:nvSpPr>
          <p:cNvPr id="13" name="TextBox 12">
            <a:extLst>
              <a:ext uri="{FF2B5EF4-FFF2-40B4-BE49-F238E27FC236}">
                <a16:creationId xmlns:a16="http://schemas.microsoft.com/office/drawing/2014/main" id="{127BCB3F-A40E-BFE7-7953-DDE3EEB65982}"/>
              </a:ext>
            </a:extLst>
          </p:cNvPr>
          <p:cNvSpPr txBox="1"/>
          <p:nvPr/>
        </p:nvSpPr>
        <p:spPr>
          <a:xfrm>
            <a:off x="4995513" y="1193533"/>
            <a:ext cx="6097604" cy="1569660"/>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Before building any machine learning models, it is crucial to perform Exploratory Data Analysis (EDA). EDA helps us understand the characteristics of the dataset, detect patterns, identify anomalies, and highlight relationships between variables. One of the first steps is to examine the </a:t>
            </a:r>
            <a:r>
              <a:rPr lang="en-US" sz="1600" b="1" dirty="0">
                <a:latin typeface="Times New Roman" panose="02020603050405020304" pitchFamily="18" charset="0"/>
                <a:cs typeface="Times New Roman" panose="02020603050405020304" pitchFamily="18" charset="0"/>
              </a:rPr>
              <a:t>target variable</a:t>
            </a:r>
            <a:r>
              <a:rPr lang="en-US" sz="1600" dirty="0">
                <a:latin typeface="Times New Roman" panose="02020603050405020304" pitchFamily="18" charset="0"/>
                <a:cs typeface="Times New Roman" panose="02020603050405020304" pitchFamily="18" charset="0"/>
              </a:rPr>
              <a:t>, in this case, </a:t>
            </a:r>
            <a:r>
              <a:rPr lang="en-US" sz="1600" b="1" dirty="0">
                <a:latin typeface="Times New Roman" panose="02020603050405020304" pitchFamily="18" charset="0"/>
                <a:cs typeface="Times New Roman" panose="02020603050405020304" pitchFamily="18" charset="0"/>
              </a:rPr>
              <a:t>customer churn</a:t>
            </a:r>
          </a:p>
          <a:p>
            <a:endParaRPr lang="en-US"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A3F4C37-DC6E-6774-23D6-CBE51C2436E2}"/>
              </a:ext>
            </a:extLst>
          </p:cNvPr>
          <p:cNvSpPr txBox="1"/>
          <p:nvPr/>
        </p:nvSpPr>
        <p:spPr>
          <a:xfrm>
            <a:off x="4995513" y="3127660"/>
            <a:ext cx="6097604" cy="1569660"/>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churn distribution bar chart shows the count of customers who stayed (0) versus those who churned (1).</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Out of the total customers in the dataset, 2,850 customers have not churned, while 483 customers have churned.</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highlights a class imbalance, where the majority of customers remain with the company, but a significant minority churn</a:t>
            </a:r>
          </a:p>
        </p:txBody>
      </p:sp>
    </p:spTree>
    <p:extLst>
      <p:ext uri="{BB962C8B-B14F-4D97-AF65-F5344CB8AC3E}">
        <p14:creationId xmlns:p14="http://schemas.microsoft.com/office/powerpoint/2010/main" val="50755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9947-5677-2506-4ABF-5D07EE01CFE2}"/>
              </a:ext>
            </a:extLst>
          </p:cNvPr>
          <p:cNvSpPr>
            <a:spLocks noGrp="1"/>
          </p:cNvSpPr>
          <p:nvPr>
            <p:ph type="title"/>
          </p:nvPr>
        </p:nvSpPr>
        <p:spPr>
          <a:xfrm>
            <a:off x="838200" y="365125"/>
            <a:ext cx="10515600" cy="472273"/>
          </a:xfrm>
        </p:spPr>
        <p:txBody>
          <a:bodyPr>
            <a:noAutofit/>
          </a:bodyPr>
          <a:lstStyle/>
          <a:p>
            <a:r>
              <a:rPr lang="en-US" sz="2800" b="1" dirty="0">
                <a:solidFill>
                  <a:schemeClr val="accent4">
                    <a:lumMod val="75000"/>
                  </a:schemeClr>
                </a:solidFill>
              </a:rPr>
              <a:t>Visualization 2</a:t>
            </a:r>
          </a:p>
        </p:txBody>
      </p:sp>
      <p:pic>
        <p:nvPicPr>
          <p:cNvPr id="5" name="Content Placeholder 4">
            <a:extLst>
              <a:ext uri="{FF2B5EF4-FFF2-40B4-BE49-F238E27FC236}">
                <a16:creationId xmlns:a16="http://schemas.microsoft.com/office/drawing/2014/main" id="{8BF91D34-1F06-E207-C9C1-F53FE594EBED}"/>
              </a:ext>
            </a:extLst>
          </p:cNvPr>
          <p:cNvPicPr>
            <a:picLocks noGrp="1" noChangeAspect="1"/>
          </p:cNvPicPr>
          <p:nvPr>
            <p:ph idx="1"/>
          </p:nvPr>
        </p:nvPicPr>
        <p:blipFill>
          <a:blip r:embed="rId2"/>
          <a:stretch>
            <a:fillRect/>
          </a:stretch>
        </p:blipFill>
        <p:spPr>
          <a:xfrm>
            <a:off x="0" y="929474"/>
            <a:ext cx="4908082" cy="4437245"/>
          </a:xfrm>
        </p:spPr>
      </p:pic>
      <p:sp>
        <p:nvSpPr>
          <p:cNvPr id="7" name="TextBox 6">
            <a:extLst>
              <a:ext uri="{FF2B5EF4-FFF2-40B4-BE49-F238E27FC236}">
                <a16:creationId xmlns:a16="http://schemas.microsoft.com/office/drawing/2014/main" id="{1B7E9AC0-1859-4414-E40A-04D56540ABC5}"/>
              </a:ext>
            </a:extLst>
          </p:cNvPr>
          <p:cNvSpPr txBox="1"/>
          <p:nvPr/>
        </p:nvSpPr>
        <p:spPr>
          <a:xfrm>
            <a:off x="5029201" y="152401"/>
            <a:ext cx="6901542" cy="526297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correlation heatmap provides a visual representation of the pairwise relationships between numerical features in the dataset. Each cell in the heatmap displays the correlation coefficient between two variables: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Positive correlations (closer to +1) indicate that as one feature increases, the other tends to increase as well.</a:t>
            </a:r>
          </a:p>
          <a:p>
            <a:r>
              <a:rPr lang="en-US" sz="1600" dirty="0">
                <a:latin typeface="Times New Roman" panose="02020603050405020304" pitchFamily="18" charset="0"/>
                <a:cs typeface="Times New Roman" panose="02020603050405020304" pitchFamily="18" charset="0"/>
              </a:rPr>
              <a:t>- Negative correlations (closer to -1) indicate an inverse relationship—when one increases, the other tends to decrease.</a:t>
            </a:r>
          </a:p>
          <a:p>
            <a:r>
              <a:rPr lang="en-US" sz="1600" dirty="0">
                <a:latin typeface="Times New Roman" panose="02020603050405020304" pitchFamily="18" charset="0"/>
                <a:cs typeface="Times New Roman" panose="02020603050405020304" pitchFamily="18" charset="0"/>
              </a:rPr>
              <a:t>- Values near 0 suggest little to no linear relationship between the features.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context of customer churn:</a:t>
            </a:r>
          </a:p>
          <a:p>
            <a:r>
              <a:rPr lang="en-US" sz="1600" dirty="0">
                <a:latin typeface="Times New Roman" panose="02020603050405020304" pitchFamily="18" charset="0"/>
                <a:cs typeface="Times New Roman" panose="02020603050405020304" pitchFamily="18" charset="0"/>
              </a:rPr>
              <a:t>- We observe strong  positive correlations between related metrics such as:</a:t>
            </a:r>
          </a:p>
          <a:p>
            <a:r>
              <a:rPr lang="en-US" sz="1600" dirty="0">
                <a:latin typeface="Times New Roman" panose="02020603050405020304" pitchFamily="18" charset="0"/>
                <a:cs typeface="Times New Roman" panose="02020603050405020304" pitchFamily="18" charset="0"/>
              </a:rPr>
              <a:t>  - `total day minutes` and `total day charge`</a:t>
            </a:r>
          </a:p>
          <a:p>
            <a:r>
              <a:rPr lang="en-US" sz="1600" dirty="0">
                <a:latin typeface="Times New Roman" panose="02020603050405020304" pitchFamily="18" charset="0"/>
                <a:cs typeface="Times New Roman" panose="02020603050405020304" pitchFamily="18" charset="0"/>
              </a:rPr>
              <a:t>  - `total eve minutes` and `total eve charge`</a:t>
            </a:r>
          </a:p>
          <a:p>
            <a:r>
              <a:rPr lang="en-US" sz="1600" dirty="0">
                <a:latin typeface="Times New Roman" panose="02020603050405020304" pitchFamily="18" charset="0"/>
                <a:cs typeface="Times New Roman" panose="02020603050405020304" pitchFamily="18" charset="0"/>
              </a:rPr>
              <a:t>  - `total night minutes` and `total night charge`</a:t>
            </a:r>
          </a:p>
          <a:p>
            <a:r>
              <a:rPr lang="en-US" sz="1600" dirty="0">
                <a:latin typeface="Times New Roman" panose="02020603050405020304" pitchFamily="18" charset="0"/>
                <a:cs typeface="Times New Roman" panose="02020603050405020304" pitchFamily="18" charset="0"/>
              </a:rPr>
              <a:t>- Some weak correlations may exist between churn and features like `customer service calls`, `international plan`, or `total day minutes`, which may hint at their influence on a customer's decision to leave.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heatmap helps us identify redundant features and focus on the most relevant ones during feature selection and model building.</a:t>
            </a:r>
          </a:p>
        </p:txBody>
      </p:sp>
    </p:spTree>
    <p:extLst>
      <p:ext uri="{BB962C8B-B14F-4D97-AF65-F5344CB8AC3E}">
        <p14:creationId xmlns:p14="http://schemas.microsoft.com/office/powerpoint/2010/main" val="291011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0275E-E50A-2059-B334-9C496A97A164}"/>
              </a:ext>
            </a:extLst>
          </p:cNvPr>
          <p:cNvSpPr>
            <a:spLocks noGrp="1"/>
          </p:cNvSpPr>
          <p:nvPr>
            <p:ph type="title"/>
          </p:nvPr>
        </p:nvSpPr>
        <p:spPr>
          <a:xfrm>
            <a:off x="2019300" y="538956"/>
            <a:ext cx="8985250" cy="1118394"/>
          </a:xfrm>
        </p:spPr>
        <p:txBody>
          <a:bodyPr anchor="t">
            <a:normAutofit/>
          </a:bodyPr>
          <a:lstStyle/>
          <a:p>
            <a:r>
              <a:rPr lang="en-US" sz="4000" b="1" dirty="0">
                <a:solidFill>
                  <a:schemeClr val="accent4">
                    <a:lumMod val="75000"/>
                  </a:schemeClr>
                </a:solidFill>
              </a:rPr>
              <a:t>Modelling Approach</a:t>
            </a:r>
          </a:p>
        </p:txBody>
      </p:sp>
      <p:pic>
        <p:nvPicPr>
          <p:cNvPr id="7" name="Graphic 6" descr="Statistics">
            <a:extLst>
              <a:ext uri="{FF2B5EF4-FFF2-40B4-BE49-F238E27FC236}">
                <a16:creationId xmlns:a16="http://schemas.microsoft.com/office/drawing/2014/main" id="{B0D90F6D-057A-720E-A379-7E199F3963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ECA76473-7646-5A9E-F11B-38D8495C72E2}"/>
              </a:ext>
            </a:extLst>
          </p:cNvPr>
          <p:cNvSpPr>
            <a:spLocks noGrp="1"/>
          </p:cNvSpPr>
          <p:nvPr>
            <p:ph idx="1"/>
          </p:nvPr>
        </p:nvSpPr>
        <p:spPr>
          <a:xfrm>
            <a:off x="1009650" y="1657351"/>
            <a:ext cx="9994900" cy="4445000"/>
          </a:xfrm>
        </p:spPr>
        <p:txBody>
          <a:bodyPr>
            <a:normAutofit/>
          </a:bodyPr>
          <a:lstStyle/>
          <a:p>
            <a:pPr marL="0" indent="0">
              <a:buNone/>
            </a:pPr>
            <a:r>
              <a:rPr lang="en-US" sz="1400" dirty="0"/>
              <a:t>We selected two different machine learning models for comparison:</a:t>
            </a:r>
          </a:p>
          <a:p>
            <a:r>
              <a:rPr lang="en-US" sz="1400" b="1" dirty="0"/>
              <a:t>Logistic Regression</a:t>
            </a:r>
            <a:r>
              <a:rPr lang="en-US" sz="1400" dirty="0"/>
              <a:t>: This is a linear, interpretable, and commonly used algorithm for binary classification tasks. It serves as a reliable baseline to compare against more complex models.</a:t>
            </a:r>
          </a:p>
          <a:p>
            <a:r>
              <a:rPr lang="en-US" sz="1400" b="1" dirty="0"/>
              <a:t>Decision Tree Classifier</a:t>
            </a:r>
            <a:r>
              <a:rPr lang="en-US" sz="1400" dirty="0"/>
              <a:t>: This is a non-linear algorithm capable of capturing complex relationships between variables. It handles both numerical and categorical data well and provides insights through feature importance.</a:t>
            </a:r>
          </a:p>
          <a:p>
            <a:pPr marL="0" indent="0">
              <a:buNone/>
            </a:pPr>
            <a:endParaRPr lang="en-US" sz="1400" dirty="0"/>
          </a:p>
          <a:p>
            <a:pPr marL="0" indent="0">
              <a:buNone/>
            </a:pPr>
            <a:endParaRPr lang="en-US" sz="1400" dirty="0"/>
          </a:p>
          <a:p>
            <a:pPr marL="0" indent="0">
              <a:buNone/>
            </a:pPr>
            <a:r>
              <a:rPr lang="en-US" sz="1400" dirty="0"/>
              <a:t>We evaluated both models using key performance metrics:</a:t>
            </a:r>
          </a:p>
          <a:p>
            <a:r>
              <a:rPr lang="en-US" sz="1400" b="1" dirty="0"/>
              <a:t>Accuracy</a:t>
            </a:r>
            <a:r>
              <a:rPr lang="en-US" sz="1400" dirty="0"/>
              <a:t>: Proportion of total correct predictions.</a:t>
            </a:r>
          </a:p>
          <a:p>
            <a:r>
              <a:rPr lang="en-US" sz="1400" b="1" dirty="0"/>
              <a:t>Precision</a:t>
            </a:r>
            <a:r>
              <a:rPr lang="en-US" sz="1400" dirty="0"/>
              <a:t>: Proportion of predicted churners who were actually churners.</a:t>
            </a:r>
          </a:p>
          <a:p>
            <a:r>
              <a:rPr lang="en-US" sz="1400" b="1" dirty="0"/>
              <a:t>Recall</a:t>
            </a:r>
            <a:r>
              <a:rPr lang="en-US" sz="1400" dirty="0"/>
              <a:t>: Proportion of actual churners that were correctly predicted.</a:t>
            </a:r>
          </a:p>
          <a:p>
            <a:r>
              <a:rPr lang="en-US" sz="1400" b="1" dirty="0"/>
              <a:t>F1 Score</a:t>
            </a:r>
            <a:r>
              <a:rPr lang="en-US" sz="1400" dirty="0"/>
              <a:t>: Harmonic mean of precision and recall, providing a balanced evaluation.</a:t>
            </a:r>
          </a:p>
          <a:p>
            <a:r>
              <a:rPr lang="en-US" sz="1400" b="1" dirty="0"/>
              <a:t>Confusion Matrix</a:t>
            </a:r>
            <a:r>
              <a:rPr lang="en-US" sz="1400" dirty="0"/>
              <a:t>: Shows the true vs. predicted values for both churn and no-churn classes.</a:t>
            </a:r>
          </a:p>
          <a:p>
            <a:pPr marL="0" indent="0">
              <a:buNone/>
            </a:pPr>
            <a:endParaRPr lang="en-US" sz="1400" dirty="0"/>
          </a:p>
        </p:txBody>
      </p:sp>
    </p:spTree>
    <p:extLst>
      <p:ext uri="{BB962C8B-B14F-4D97-AF65-F5344CB8AC3E}">
        <p14:creationId xmlns:p14="http://schemas.microsoft.com/office/powerpoint/2010/main" val="262218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descr="Codes on papers">
            <a:extLst>
              <a:ext uri="{FF2B5EF4-FFF2-40B4-BE49-F238E27FC236}">
                <a16:creationId xmlns:a16="http://schemas.microsoft.com/office/drawing/2014/main" id="{76F3F274-EEF1-B496-2096-E952BFB57DC0}"/>
              </a:ext>
            </a:extLst>
          </p:cNvPr>
          <p:cNvPicPr>
            <a:picLocks noChangeAspect="1"/>
          </p:cNvPicPr>
          <p:nvPr/>
        </p:nvPicPr>
        <p:blipFill>
          <a:blip r:embed="rId3">
            <a:duotone>
              <a:schemeClr val="bg2">
                <a:shade val="45000"/>
                <a:satMod val="135000"/>
              </a:schemeClr>
              <a:prstClr val="white"/>
            </a:duotone>
          </a:blip>
          <a:srcRect t="11440" r="9091" b="11951"/>
          <a:stretch>
            <a:fillRect/>
          </a:stretch>
        </p:blipFill>
        <p:spPr>
          <a:xfrm>
            <a:off x="20" y="10"/>
            <a:ext cx="12191980" cy="6857990"/>
          </a:xfrm>
          <a:prstGeom prst="rect">
            <a:avLst/>
          </a:prstGeom>
        </p:spPr>
      </p:pic>
      <p:sp>
        <p:nvSpPr>
          <p:cNvPr id="72" name="Rectangle 7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104D8-21BF-7149-02A6-791732799B11}"/>
              </a:ext>
            </a:extLst>
          </p:cNvPr>
          <p:cNvSpPr>
            <a:spLocks noGrp="1"/>
          </p:cNvSpPr>
          <p:nvPr>
            <p:ph type="title"/>
          </p:nvPr>
        </p:nvSpPr>
        <p:spPr>
          <a:xfrm>
            <a:off x="838200" y="130629"/>
            <a:ext cx="10515600" cy="718457"/>
          </a:xfrm>
        </p:spPr>
        <p:txBody>
          <a:bodyPr>
            <a:normAutofit fontScale="90000"/>
          </a:bodyPr>
          <a:lstStyle/>
          <a:p>
            <a:r>
              <a:rPr lang="en-US" b="1" dirty="0">
                <a:solidFill>
                  <a:schemeClr val="accent4">
                    <a:lumMod val="75000"/>
                  </a:schemeClr>
                </a:solidFill>
              </a:rPr>
              <a:t>Logistic Regression Results and Interpretation</a:t>
            </a:r>
          </a:p>
        </p:txBody>
      </p:sp>
      <p:sp>
        <p:nvSpPr>
          <p:cNvPr id="58" name="Content Placeholder 2">
            <a:extLst>
              <a:ext uri="{FF2B5EF4-FFF2-40B4-BE49-F238E27FC236}">
                <a16:creationId xmlns:a16="http://schemas.microsoft.com/office/drawing/2014/main" id="{2D1617C4-FFEE-0197-6464-0730735ED0E8}"/>
              </a:ext>
            </a:extLst>
          </p:cNvPr>
          <p:cNvSpPr>
            <a:spLocks noGrp="1"/>
          </p:cNvSpPr>
          <p:nvPr>
            <p:ph idx="1"/>
          </p:nvPr>
        </p:nvSpPr>
        <p:spPr>
          <a:xfrm>
            <a:off x="838200" y="849086"/>
            <a:ext cx="10515600" cy="5643789"/>
          </a:xfrm>
        </p:spPr>
        <p:txBody>
          <a:bodyPr>
            <a:normAutofit lnSpcReduction="10000"/>
          </a:bodyPr>
          <a:lstStyle/>
          <a:p>
            <a:pPr marL="0" indent="0">
              <a:buNone/>
            </a:pPr>
            <a:r>
              <a:rPr lang="en-US" sz="1400" b="1" dirty="0"/>
              <a:t>The logistic regression model produced the following results on the test data:</a:t>
            </a:r>
          </a:p>
          <a:p>
            <a:r>
              <a:rPr lang="en-US" sz="1400" dirty="0"/>
              <a:t>Accuracy: 0.848</a:t>
            </a:r>
          </a:p>
          <a:p>
            <a:r>
              <a:rPr lang="en-US" sz="1400" dirty="0"/>
              <a:t>Precision: 0.5</a:t>
            </a:r>
          </a:p>
          <a:p>
            <a:r>
              <a:rPr lang="en-US" sz="1400" dirty="0"/>
              <a:t>Recall: 0.238</a:t>
            </a:r>
          </a:p>
          <a:p>
            <a:r>
              <a:rPr lang="en-US" sz="1400" dirty="0"/>
              <a:t>F1 Score: 0.322</a:t>
            </a:r>
          </a:p>
          <a:p>
            <a:pPr marL="0" indent="0">
              <a:buNone/>
            </a:pPr>
            <a:endParaRPr lang="en-US" sz="1400" dirty="0"/>
          </a:p>
          <a:p>
            <a:pPr marL="0" indent="0">
              <a:buNone/>
            </a:pPr>
            <a:r>
              <a:rPr lang="en-US" sz="1400" b="1" dirty="0"/>
              <a:t>Classification Report:</a:t>
            </a:r>
          </a:p>
          <a:p>
            <a:r>
              <a:rPr lang="en-US" sz="1400" dirty="0"/>
              <a:t>Class 0 (Did not churn): Precision = 0.88, Recall = 0.96, F1 Score = 0.91</a:t>
            </a:r>
          </a:p>
          <a:p>
            <a:r>
              <a:rPr lang="en-US" sz="1400" dirty="0"/>
              <a:t>Class 1 (Churned): Precision = 0.5, Recall = 0.24, F1 Score = 0.32</a:t>
            </a:r>
          </a:p>
          <a:p>
            <a:pPr marL="0" indent="0">
              <a:buNone/>
            </a:pPr>
            <a:endParaRPr lang="en-US" sz="1400" dirty="0"/>
          </a:p>
          <a:p>
            <a:pPr marL="0" indent="0">
              <a:buNone/>
            </a:pPr>
            <a:r>
              <a:rPr lang="en-US" sz="1400" b="1" dirty="0"/>
              <a:t>Confusion Matrix:</a:t>
            </a:r>
          </a:p>
          <a:p>
            <a:r>
              <a:rPr lang="en-US" sz="1400" dirty="0"/>
              <a:t>True Negatives (Class 0 correctly predicted): 542</a:t>
            </a:r>
          </a:p>
          <a:p>
            <a:r>
              <a:rPr lang="en-US" sz="1400" dirty="0"/>
              <a:t>False Positives (Class 0 incorrectly predicted as churn): 24</a:t>
            </a:r>
          </a:p>
          <a:p>
            <a:r>
              <a:rPr lang="en-US" sz="1400" dirty="0"/>
              <a:t>False Negatives (Churn incorrectly predicted as non-churn): 77</a:t>
            </a:r>
          </a:p>
          <a:p>
            <a:r>
              <a:rPr lang="en-US" sz="1400" dirty="0"/>
              <a:t>True Positives (Correctly predicted churn): 24</a:t>
            </a:r>
          </a:p>
          <a:p>
            <a:pPr marL="0" indent="0">
              <a:buNone/>
            </a:pPr>
            <a:endParaRPr lang="en-US" sz="1400" dirty="0"/>
          </a:p>
          <a:p>
            <a:pPr marL="0" indent="0">
              <a:buNone/>
            </a:pPr>
            <a:r>
              <a:rPr lang="en-US" sz="1400" b="1" dirty="0"/>
              <a:t>Interpretation:</a:t>
            </a:r>
            <a:br>
              <a:rPr lang="en-US" sz="1400" dirty="0"/>
            </a:br>
            <a:r>
              <a:rPr lang="en-US" sz="1400" dirty="0"/>
              <a:t>The model performs well in identifying non-churners but is weak in detecting churners. It misclassifies many churners as non-churners, which makes it less useful for our business objective of churn prevention. The low recall (0.238) for churn indicates the model fails to flag many at-risk customers.</a:t>
            </a:r>
          </a:p>
          <a:p>
            <a:pPr marL="0" indent="0">
              <a:buNone/>
            </a:pPr>
            <a:endParaRPr lang="en-US" sz="900" dirty="0"/>
          </a:p>
        </p:txBody>
      </p:sp>
    </p:spTree>
    <p:extLst>
      <p:ext uri="{BB962C8B-B14F-4D97-AF65-F5344CB8AC3E}">
        <p14:creationId xmlns:p14="http://schemas.microsoft.com/office/powerpoint/2010/main" val="192661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28805-A460-3410-6D70-2084A3DDE89D}"/>
            </a:ext>
          </a:extLst>
        </p:cNvPr>
        <p:cNvGrpSpPr/>
        <p:nvPr/>
      </p:nvGrpSpPr>
      <p:grpSpPr>
        <a:xfrm>
          <a:off x="0" y="0"/>
          <a:ext cx="0" cy="0"/>
          <a:chOff x="0" y="0"/>
          <a:chExt cx="0" cy="0"/>
        </a:xfrm>
      </p:grpSpPr>
      <p:pic>
        <p:nvPicPr>
          <p:cNvPr id="57" name="Picture 56" descr="Codes on papers">
            <a:extLst>
              <a:ext uri="{FF2B5EF4-FFF2-40B4-BE49-F238E27FC236}">
                <a16:creationId xmlns:a16="http://schemas.microsoft.com/office/drawing/2014/main" id="{1E265587-75DC-B158-AA36-79C536B1F490}"/>
              </a:ext>
            </a:extLst>
          </p:cNvPr>
          <p:cNvPicPr>
            <a:picLocks noChangeAspect="1"/>
          </p:cNvPicPr>
          <p:nvPr/>
        </p:nvPicPr>
        <p:blipFill>
          <a:blip r:embed="rId3">
            <a:duotone>
              <a:schemeClr val="bg2">
                <a:shade val="45000"/>
                <a:satMod val="135000"/>
              </a:schemeClr>
              <a:prstClr val="white"/>
            </a:duotone>
          </a:blip>
          <a:srcRect t="11440" r="9091" b="11951"/>
          <a:stretch>
            <a:fillRect/>
          </a:stretch>
        </p:blipFill>
        <p:spPr>
          <a:xfrm>
            <a:off x="20" y="10"/>
            <a:ext cx="12191980" cy="6857990"/>
          </a:xfrm>
          <a:prstGeom prst="rect">
            <a:avLst/>
          </a:prstGeom>
        </p:spPr>
      </p:pic>
      <p:sp>
        <p:nvSpPr>
          <p:cNvPr id="72" name="Rectangle 71">
            <a:extLst>
              <a:ext uri="{FF2B5EF4-FFF2-40B4-BE49-F238E27FC236}">
                <a16:creationId xmlns:a16="http://schemas.microsoft.com/office/drawing/2014/main" id="{2E7297B1-DEEC-4012-BFDD-BAC22F4CC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4C229-5DD1-C39E-9635-0961BF259C6D}"/>
              </a:ext>
            </a:extLst>
          </p:cNvPr>
          <p:cNvSpPr>
            <a:spLocks noGrp="1"/>
          </p:cNvSpPr>
          <p:nvPr>
            <p:ph type="title"/>
          </p:nvPr>
        </p:nvSpPr>
        <p:spPr>
          <a:xfrm>
            <a:off x="838200" y="130629"/>
            <a:ext cx="10515600" cy="718457"/>
          </a:xfrm>
        </p:spPr>
        <p:txBody>
          <a:bodyPr>
            <a:normAutofit/>
          </a:bodyPr>
          <a:lstStyle/>
          <a:p>
            <a:r>
              <a:rPr lang="en-US" b="1" dirty="0">
                <a:solidFill>
                  <a:schemeClr val="accent4">
                    <a:lumMod val="75000"/>
                  </a:schemeClr>
                </a:solidFill>
              </a:rPr>
              <a:t>Decision Tree Results and Interpretation</a:t>
            </a:r>
          </a:p>
        </p:txBody>
      </p:sp>
      <p:sp>
        <p:nvSpPr>
          <p:cNvPr id="58" name="Content Placeholder 2">
            <a:extLst>
              <a:ext uri="{FF2B5EF4-FFF2-40B4-BE49-F238E27FC236}">
                <a16:creationId xmlns:a16="http://schemas.microsoft.com/office/drawing/2014/main" id="{B90387E6-B9E4-7B76-E1FC-D2DB92B76020}"/>
              </a:ext>
            </a:extLst>
          </p:cNvPr>
          <p:cNvSpPr>
            <a:spLocks noGrp="1"/>
          </p:cNvSpPr>
          <p:nvPr>
            <p:ph idx="1"/>
          </p:nvPr>
        </p:nvSpPr>
        <p:spPr>
          <a:xfrm>
            <a:off x="838200" y="849086"/>
            <a:ext cx="10515600" cy="5643789"/>
          </a:xfrm>
        </p:spPr>
        <p:txBody>
          <a:bodyPr>
            <a:normAutofit fontScale="92500" lnSpcReduction="10000"/>
          </a:bodyPr>
          <a:lstStyle/>
          <a:p>
            <a:pPr marL="0" indent="0">
              <a:buNone/>
            </a:pPr>
            <a:r>
              <a:rPr lang="en-US" sz="1400" b="1" dirty="0"/>
              <a:t>The decision tree classifier produced the following performance on the same test data:</a:t>
            </a:r>
          </a:p>
          <a:p>
            <a:r>
              <a:rPr lang="en-US" sz="1400" b="1" dirty="0"/>
              <a:t>Accuracy</a:t>
            </a:r>
            <a:r>
              <a:rPr lang="en-US" sz="1400" dirty="0"/>
              <a:t>: 0.948</a:t>
            </a:r>
          </a:p>
          <a:p>
            <a:r>
              <a:rPr lang="en-US" sz="1400" b="1" dirty="0"/>
              <a:t>Precision</a:t>
            </a:r>
            <a:r>
              <a:rPr lang="en-US" sz="1400" dirty="0"/>
              <a:t>: 0.893</a:t>
            </a:r>
          </a:p>
          <a:p>
            <a:r>
              <a:rPr lang="en-US" sz="1400" b="1" dirty="0"/>
              <a:t>Recall</a:t>
            </a:r>
            <a:r>
              <a:rPr lang="en-US" sz="1400" dirty="0"/>
              <a:t>: 0.743</a:t>
            </a:r>
          </a:p>
          <a:p>
            <a:r>
              <a:rPr lang="en-US" sz="1400" b="1" dirty="0"/>
              <a:t>F1 Score</a:t>
            </a:r>
            <a:r>
              <a:rPr lang="en-US" sz="1400" dirty="0"/>
              <a:t>: 0.811</a:t>
            </a:r>
          </a:p>
          <a:p>
            <a:pPr marL="0" indent="0">
              <a:buNone/>
            </a:pPr>
            <a:endParaRPr lang="en-US" sz="1400" b="1" dirty="0"/>
          </a:p>
          <a:p>
            <a:pPr marL="0" indent="0">
              <a:buNone/>
            </a:pPr>
            <a:r>
              <a:rPr lang="en-US" sz="1400" b="1" dirty="0"/>
              <a:t>Classification Report</a:t>
            </a:r>
            <a:r>
              <a:rPr lang="en-US" sz="1400" dirty="0"/>
              <a:t>:</a:t>
            </a:r>
          </a:p>
          <a:p>
            <a:r>
              <a:rPr lang="en-US" sz="1400" dirty="0"/>
              <a:t>Class 0 (Did not churn): Precision = 0.96, Recall = 0.98, F1 Score = 0.97</a:t>
            </a:r>
          </a:p>
          <a:p>
            <a:r>
              <a:rPr lang="en-US" sz="1400" dirty="0"/>
              <a:t>Class 1 (Churned): Precision = 0.89, Recall = 0.74, F1 Score = 0.81</a:t>
            </a:r>
          </a:p>
          <a:p>
            <a:pPr marL="0" indent="0">
              <a:buNone/>
            </a:pPr>
            <a:endParaRPr lang="en-US" sz="1400" b="1" dirty="0"/>
          </a:p>
          <a:p>
            <a:pPr marL="0" indent="0">
              <a:buNone/>
            </a:pPr>
            <a:r>
              <a:rPr lang="en-US" sz="1400" b="1" dirty="0"/>
              <a:t>Confusion Matrix</a:t>
            </a:r>
            <a:r>
              <a:rPr lang="en-US" sz="1400" dirty="0"/>
              <a:t>:</a:t>
            </a:r>
          </a:p>
          <a:p>
            <a:r>
              <a:rPr lang="en-US" sz="1400" dirty="0"/>
              <a:t>True Negatives: 557</a:t>
            </a:r>
          </a:p>
          <a:p>
            <a:r>
              <a:rPr lang="en-US" sz="1400" dirty="0"/>
              <a:t>False Positives: 9</a:t>
            </a:r>
          </a:p>
          <a:p>
            <a:r>
              <a:rPr lang="en-US" sz="1400" dirty="0"/>
              <a:t>False Negatives: 26</a:t>
            </a:r>
          </a:p>
          <a:p>
            <a:r>
              <a:rPr lang="en-US" sz="1400" dirty="0"/>
              <a:t>True Positives: 75</a:t>
            </a:r>
          </a:p>
          <a:p>
            <a:pPr marL="0" indent="0">
              <a:buNone/>
            </a:pPr>
            <a:endParaRPr lang="en-US" sz="1400" b="1" dirty="0"/>
          </a:p>
          <a:p>
            <a:pPr marL="0" indent="0">
              <a:buNone/>
            </a:pPr>
            <a:r>
              <a:rPr lang="en-US" sz="1400" b="1" dirty="0"/>
              <a:t>Interpretation</a:t>
            </a:r>
            <a:r>
              <a:rPr lang="en-US" sz="1400" dirty="0"/>
              <a:t>:</a:t>
            </a:r>
            <a:br>
              <a:rPr lang="en-US" sz="1400" dirty="0"/>
            </a:br>
            <a:r>
              <a:rPr lang="en-US" sz="1400" dirty="0"/>
              <a:t>This model performs significantly better than logistic regression. It not only maintains high accuracy overall but also demonstrates strong performance in identifying churners. The recall for churners (0.743) is much higher, meaning the model can successfully detect a majority of customers who are likely to leave. The F1 score also indicates a better balance between precision and recall.</a:t>
            </a:r>
          </a:p>
          <a:p>
            <a:pPr marL="0" indent="0">
              <a:buNone/>
            </a:pPr>
            <a:r>
              <a:rPr lang="en-US" sz="1400" dirty="0"/>
              <a:t>.</a:t>
            </a:r>
          </a:p>
          <a:p>
            <a:pPr marL="0" indent="0">
              <a:buNone/>
            </a:pPr>
            <a:endParaRPr lang="en-US" sz="900" dirty="0"/>
          </a:p>
        </p:txBody>
      </p:sp>
    </p:spTree>
    <p:extLst>
      <p:ext uri="{BB962C8B-B14F-4D97-AF65-F5344CB8AC3E}">
        <p14:creationId xmlns:p14="http://schemas.microsoft.com/office/powerpoint/2010/main" val="3751526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363</TotalTime>
  <Words>2310</Words>
  <Application>Microsoft Office PowerPoint</Application>
  <PresentationFormat>Widescreen</PresentationFormat>
  <Paragraphs>169</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Display</vt:lpstr>
      <vt:lpstr>Arial</vt:lpstr>
      <vt:lpstr>Calibri</vt:lpstr>
      <vt:lpstr>Century Schoolbook</vt:lpstr>
      <vt:lpstr>Lucida Console</vt:lpstr>
      <vt:lpstr>Times New Roman</vt:lpstr>
      <vt:lpstr>Wingdings</vt:lpstr>
      <vt:lpstr>Office Theme</vt:lpstr>
      <vt:lpstr>PowerPoint Presentation</vt:lpstr>
      <vt:lpstr>Business Problem</vt:lpstr>
      <vt:lpstr>Understanding the data</vt:lpstr>
      <vt:lpstr>Data Processing</vt:lpstr>
      <vt:lpstr>Exploratory Data Analysis (EDA) – Churn Distribution</vt:lpstr>
      <vt:lpstr>Visualization 2</vt:lpstr>
      <vt:lpstr>Modelling Approach</vt:lpstr>
      <vt:lpstr>Logistic Regression Results and Interpretation</vt:lpstr>
      <vt:lpstr>Decision Tree Results and Interpretation</vt:lpstr>
      <vt:lpstr>Confusion matrix interpretation</vt:lpstr>
      <vt:lpstr>PowerPoint Presentation</vt:lpstr>
      <vt:lpstr>ROC CURVE ( Receiver Operating Characteristic)  </vt:lpstr>
      <vt:lpstr>Business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 Kyalo</dc:creator>
  <cp:lastModifiedBy>Lynn Kyalo</cp:lastModifiedBy>
  <cp:revision>1</cp:revision>
  <dcterms:created xsi:type="dcterms:W3CDTF">2025-07-22T11:39:20Z</dcterms:created>
  <dcterms:modified xsi:type="dcterms:W3CDTF">2025-07-23T08:59:14Z</dcterms:modified>
</cp:coreProperties>
</file>