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EC67-953D-1C47-8244-074445DDDCA5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661-565A-0749-A3C2-F9B27076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608235"/>
            <a:ext cx="3790260" cy="983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67" y="3608235"/>
            <a:ext cx="3790260" cy="98308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613913" y="1724831"/>
            <a:ext cx="586431" cy="211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34054" y="1724831"/>
            <a:ext cx="201175" cy="211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46" y="3912842"/>
            <a:ext cx="1703350" cy="4003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9" y="3912842"/>
            <a:ext cx="1721402" cy="4003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621" y="669106"/>
            <a:ext cx="563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49374" y="1320357"/>
            <a:ext cx="8241983" cy="3874550"/>
            <a:chOff x="449374" y="1320357"/>
            <a:chExt cx="8241983" cy="3874550"/>
          </a:xfrm>
        </p:grpSpPr>
        <p:sp>
          <p:nvSpPr>
            <p:cNvPr id="41" name="Rounded Rectangle 40"/>
            <p:cNvSpPr/>
            <p:nvPr/>
          </p:nvSpPr>
          <p:spPr>
            <a:xfrm>
              <a:off x="3223330" y="1324870"/>
              <a:ext cx="2681390" cy="3847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74695" y="4694925"/>
              <a:ext cx="1213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channel</a:t>
              </a:r>
              <a:endParaRPr lang="en-US" sz="1600" b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09967" y="1347007"/>
              <a:ext cx="2681390" cy="3847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86478" y="4729637"/>
              <a:ext cx="1213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decode</a:t>
              </a:r>
              <a:endParaRPr lang="en-US" sz="1600" b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9374" y="1320357"/>
              <a:ext cx="2681390" cy="3847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36691" y="1513493"/>
              <a:ext cx="1722555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</a:t>
              </a:r>
              <a:r>
                <a:rPr lang="en-US" sz="1600" dirty="0" err="1" smtClean="0"/>
                <a:t>ncode_main.c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36691" y="2635657"/>
              <a:ext cx="1722555" cy="653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encode.c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97969" y="3830263"/>
              <a:ext cx="1181913" cy="653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p</a:t>
              </a:r>
              <a:r>
                <a:rPr lang="en-US" sz="1600" dirty="0" err="1" smtClean="0"/>
                <a:t>arity.c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7385" y="3809620"/>
              <a:ext cx="990260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 err="1" smtClean="0"/>
                <a:t>o.c</a:t>
              </a:r>
              <a:endParaRPr lang="en-US" sz="1600" dirty="0"/>
            </a:p>
          </p:txBody>
        </p: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1797969" y="2167385"/>
              <a:ext cx="0" cy="468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13311" y="3289549"/>
              <a:ext cx="12574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44330" y="3289549"/>
              <a:ext cx="0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514530" y="1648808"/>
              <a:ext cx="1722555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decode_main.c</a:t>
              </a:r>
              <a:endParaRPr lang="en-US" sz="1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514530" y="2770972"/>
              <a:ext cx="1722555" cy="653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decode.c</a:t>
              </a:r>
              <a:endParaRPr lang="en-US" sz="1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75808" y="3965578"/>
              <a:ext cx="1199249" cy="653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p</a:t>
              </a:r>
              <a:r>
                <a:rPr lang="en-US" sz="1600" dirty="0" err="1" smtClean="0"/>
                <a:t>arity.c</a:t>
              </a:r>
              <a:endParaRPr lang="en-US" sz="16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15224" y="3944935"/>
              <a:ext cx="990260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 err="1" smtClean="0"/>
                <a:t>o.c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>
              <a:stCxn id="23" idx="2"/>
              <a:endCxn id="24" idx="0"/>
            </p:cNvCxnSpPr>
            <p:nvPr/>
          </p:nvCxnSpPr>
          <p:spPr>
            <a:xfrm>
              <a:off x="7375808" y="2302700"/>
              <a:ext cx="0" cy="468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91150" y="3424864"/>
              <a:ext cx="12574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822169" y="3424864"/>
              <a:ext cx="0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3685501" y="1665893"/>
              <a:ext cx="1722555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c</a:t>
              </a:r>
              <a:r>
                <a:rPr lang="en-US" sz="1600" dirty="0" err="1" smtClean="0"/>
                <a:t>hannel_main.c</a:t>
              </a:r>
              <a:endParaRPr lang="en-US" sz="16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09189" y="2850913"/>
              <a:ext cx="1136843" cy="6538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c</a:t>
              </a:r>
              <a:r>
                <a:rPr lang="en-US" sz="1600" dirty="0" err="1" smtClean="0"/>
                <a:t>hannel.c</a:t>
              </a:r>
              <a:endParaRPr lang="en-US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86195" y="2830270"/>
              <a:ext cx="990260" cy="6538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 err="1" smtClean="0"/>
                <a:t>o.c</a:t>
              </a:r>
              <a:endParaRPr lang="en-US" sz="16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3962121" y="2310199"/>
              <a:ext cx="12574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993140" y="2310199"/>
              <a:ext cx="0" cy="52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25885" y="4702987"/>
              <a:ext cx="1213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encode</a:t>
              </a:r>
              <a:endParaRPr lang="en-US" sz="16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37385" y="276646"/>
            <a:ext cx="803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Adidas module design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37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56467" y="3210145"/>
            <a:ext cx="523974" cy="435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0441" y="3214757"/>
            <a:ext cx="523974" cy="435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5843" y="3216180"/>
            <a:ext cx="523974" cy="435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29817" y="3214757"/>
            <a:ext cx="523974" cy="435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5219" y="3216180"/>
            <a:ext cx="523974" cy="435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9193" y="3216180"/>
            <a:ext cx="523974" cy="43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04595" y="3217603"/>
            <a:ext cx="523974" cy="43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38878" y="3219026"/>
            <a:ext cx="523974" cy="43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65826" y="3645024"/>
            <a:ext cx="43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SB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6467" y="3654173"/>
            <a:ext cx="52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MSB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3" y="2873851"/>
            <a:ext cx="128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Parity-bits: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0441" y="2880713"/>
            <a:ext cx="71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Nibble: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82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33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13</cp:revision>
  <dcterms:created xsi:type="dcterms:W3CDTF">2017-10-25T11:36:17Z</dcterms:created>
  <dcterms:modified xsi:type="dcterms:W3CDTF">2018-04-19T15:49:40Z</dcterms:modified>
</cp:coreProperties>
</file>