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364D4-1ABE-244F-8E72-BD30C0F6043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D4E2BB-8F3C-F94F-83E4-C6C050C5EAA0}">
      <dgm:prSet phldrT="[文本]"/>
      <dgm:spPr/>
      <dgm:t>
        <a:bodyPr/>
        <a:lstStyle/>
        <a:p>
          <a:r>
            <a:rPr lang="en-US" altLang="zh-CN" dirty="0" err="1" smtClean="0"/>
            <a:t>processController</a:t>
          </a:r>
          <a:endParaRPr lang="zh-CN" altLang="en-US" dirty="0"/>
        </a:p>
      </dgm:t>
    </dgm:pt>
    <dgm:pt modelId="{8977075D-CB10-FC4F-B57D-2A32A8A7AED6}" type="parTrans" cxnId="{6B972BB6-3A7B-4D49-BE06-5029110FB147}">
      <dgm:prSet/>
      <dgm:spPr/>
      <dgm:t>
        <a:bodyPr/>
        <a:lstStyle/>
        <a:p>
          <a:endParaRPr lang="zh-CN" altLang="en-US"/>
        </a:p>
      </dgm:t>
    </dgm:pt>
    <dgm:pt modelId="{2B7E941C-7167-B548-A6EB-C7E54A61BFB7}" type="sibTrans" cxnId="{6B972BB6-3A7B-4D49-BE06-5029110FB147}">
      <dgm:prSet/>
      <dgm:spPr/>
      <dgm:t>
        <a:bodyPr/>
        <a:lstStyle/>
        <a:p>
          <a:endParaRPr lang="zh-CN" altLang="en-US"/>
        </a:p>
      </dgm:t>
    </dgm:pt>
    <dgm:pt modelId="{8CF2C1F8-2CC8-B44E-BBEF-D3B458FD9206}">
      <dgm:prSet phldrT="[文本]"/>
      <dgm:spPr/>
      <dgm:t>
        <a:bodyPr/>
        <a:lstStyle/>
        <a:p>
          <a:r>
            <a:rPr lang="en-US" altLang="zh-CN" dirty="0" err="1" smtClean="0"/>
            <a:t>boardController</a:t>
          </a:r>
          <a:endParaRPr lang="zh-CN" altLang="en-US" dirty="0"/>
        </a:p>
      </dgm:t>
    </dgm:pt>
    <dgm:pt modelId="{B39546D8-4C22-BA4F-AE07-1E3199019AB8}" type="parTrans" cxnId="{062FA834-F2BA-1E42-95E7-678089714F6C}">
      <dgm:prSet/>
      <dgm:spPr/>
      <dgm:t>
        <a:bodyPr/>
        <a:lstStyle/>
        <a:p>
          <a:endParaRPr lang="zh-CN" altLang="en-US"/>
        </a:p>
      </dgm:t>
    </dgm:pt>
    <dgm:pt modelId="{9A2038D4-6F5C-ED42-AB54-D52D0F462056}" type="sibTrans" cxnId="{062FA834-F2BA-1E42-95E7-678089714F6C}">
      <dgm:prSet/>
      <dgm:spPr/>
      <dgm:t>
        <a:bodyPr/>
        <a:lstStyle/>
        <a:p>
          <a:endParaRPr lang="zh-CN" altLang="en-US"/>
        </a:p>
      </dgm:t>
    </dgm:pt>
    <dgm:pt modelId="{EB69B371-EB6F-544D-BB1E-E8914EAF7634}">
      <dgm:prSet phldrT="[文本]"/>
      <dgm:spPr/>
      <dgm:t>
        <a:bodyPr/>
        <a:lstStyle/>
        <a:p>
          <a:r>
            <a:rPr lang="en-US" altLang="zh-CN" dirty="0" err="1" smtClean="0"/>
            <a:t>gameScene</a:t>
          </a:r>
          <a:endParaRPr lang="zh-CN" altLang="en-US" dirty="0"/>
        </a:p>
      </dgm:t>
    </dgm:pt>
    <dgm:pt modelId="{0225B9B9-0412-6A4F-A547-A89A6E5AD415}" type="parTrans" cxnId="{A1AB9FBB-6FF4-3247-BA76-3374498E0C6A}">
      <dgm:prSet/>
      <dgm:spPr/>
      <dgm:t>
        <a:bodyPr/>
        <a:lstStyle/>
        <a:p>
          <a:endParaRPr lang="zh-CN" altLang="en-US"/>
        </a:p>
      </dgm:t>
    </dgm:pt>
    <dgm:pt modelId="{78C4C62D-628F-4740-9C0C-5EFAAEC0CDEA}" type="sibTrans" cxnId="{A1AB9FBB-6FF4-3247-BA76-3374498E0C6A}">
      <dgm:prSet/>
      <dgm:spPr/>
      <dgm:t>
        <a:bodyPr/>
        <a:lstStyle/>
        <a:p>
          <a:endParaRPr lang="zh-CN" altLang="en-US"/>
        </a:p>
      </dgm:t>
    </dgm:pt>
    <dgm:pt modelId="{16941F82-9A1D-9243-925B-1C6361752172}">
      <dgm:prSet phldrT="[文本]"/>
      <dgm:spPr/>
      <dgm:t>
        <a:bodyPr/>
        <a:lstStyle/>
        <a:p>
          <a:r>
            <a:rPr lang="en-US" altLang="zh-CN" dirty="0" err="1" smtClean="0"/>
            <a:t>ballController</a:t>
          </a:r>
          <a:endParaRPr lang="zh-CN" altLang="en-US" dirty="0"/>
        </a:p>
      </dgm:t>
    </dgm:pt>
    <dgm:pt modelId="{DE7B6B6B-3B95-1548-84E7-0F4DC1802A50}" type="parTrans" cxnId="{5A1794F3-38F5-664A-B24E-6A0D39F415AE}">
      <dgm:prSet/>
      <dgm:spPr/>
      <dgm:t>
        <a:bodyPr/>
        <a:lstStyle/>
        <a:p>
          <a:endParaRPr lang="zh-CN" altLang="en-US"/>
        </a:p>
      </dgm:t>
    </dgm:pt>
    <dgm:pt modelId="{70BC4106-2200-2543-AE15-E03E4F3F916A}" type="sibTrans" cxnId="{5A1794F3-38F5-664A-B24E-6A0D39F415AE}">
      <dgm:prSet/>
      <dgm:spPr/>
      <dgm:t>
        <a:bodyPr/>
        <a:lstStyle/>
        <a:p>
          <a:endParaRPr lang="zh-CN" altLang="en-US"/>
        </a:p>
      </dgm:t>
    </dgm:pt>
    <dgm:pt modelId="{DA93D3FA-1D68-C444-8F6F-9D9BE3742DBD}">
      <dgm:prSet/>
      <dgm:spPr/>
      <dgm:t>
        <a:bodyPr/>
        <a:lstStyle/>
        <a:p>
          <a:r>
            <a:rPr lang="en-US" altLang="zh-CN" dirty="0" smtClean="0"/>
            <a:t>board</a:t>
          </a:r>
          <a:endParaRPr lang="zh-CN" altLang="en-US" dirty="0"/>
        </a:p>
      </dgm:t>
    </dgm:pt>
    <dgm:pt modelId="{42DF1749-3504-7E49-ACF3-D155DE808180}" type="parTrans" cxnId="{E43547F0-0C60-F04B-A996-66ED200D05BE}">
      <dgm:prSet/>
      <dgm:spPr/>
      <dgm:t>
        <a:bodyPr/>
        <a:lstStyle/>
        <a:p>
          <a:endParaRPr lang="zh-CN" altLang="en-US"/>
        </a:p>
      </dgm:t>
    </dgm:pt>
    <dgm:pt modelId="{48BB445A-831C-654C-BC3B-F8E950EB656B}" type="sibTrans" cxnId="{E43547F0-0C60-F04B-A996-66ED200D05BE}">
      <dgm:prSet/>
      <dgm:spPr/>
      <dgm:t>
        <a:bodyPr/>
        <a:lstStyle/>
        <a:p>
          <a:endParaRPr lang="zh-CN" altLang="en-US"/>
        </a:p>
      </dgm:t>
    </dgm:pt>
    <dgm:pt modelId="{B437CF18-71D1-4F43-9221-3001931D8AEC}">
      <dgm:prSet/>
      <dgm:spPr/>
      <dgm:t>
        <a:bodyPr/>
        <a:lstStyle/>
        <a:p>
          <a:r>
            <a:rPr lang="en-US" altLang="zh-CN" dirty="0" smtClean="0"/>
            <a:t>ball</a:t>
          </a:r>
          <a:endParaRPr lang="zh-CN" altLang="en-US" dirty="0"/>
        </a:p>
      </dgm:t>
    </dgm:pt>
    <dgm:pt modelId="{23AD506A-6233-6A48-8274-FE1CCE41FD48}" type="parTrans" cxnId="{8FFB965A-57CA-3444-9954-E6E0996A9582}">
      <dgm:prSet/>
      <dgm:spPr/>
      <dgm:t>
        <a:bodyPr/>
        <a:lstStyle/>
        <a:p>
          <a:endParaRPr lang="zh-CN" altLang="en-US"/>
        </a:p>
      </dgm:t>
    </dgm:pt>
    <dgm:pt modelId="{4B0B30F9-B3BE-8C43-B3E7-09E2F276E962}" type="sibTrans" cxnId="{8FFB965A-57CA-3444-9954-E6E0996A9582}">
      <dgm:prSet/>
      <dgm:spPr/>
      <dgm:t>
        <a:bodyPr/>
        <a:lstStyle/>
        <a:p>
          <a:endParaRPr lang="zh-CN" altLang="en-US"/>
        </a:p>
      </dgm:t>
    </dgm:pt>
    <dgm:pt modelId="{24DB24F7-A44C-A344-AEAF-946AE385B630}" type="pres">
      <dgm:prSet presAssocID="{A5D364D4-1ABE-244F-8E72-BD30C0F604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B95F4C5-B8E4-F341-8A3D-CCAF908E3712}" type="pres">
      <dgm:prSet presAssocID="{E5D4E2BB-8F3C-F94F-83E4-C6C050C5EAA0}" presName="hierRoot1" presStyleCnt="0">
        <dgm:presLayoutVars>
          <dgm:hierBranch val="init"/>
        </dgm:presLayoutVars>
      </dgm:prSet>
      <dgm:spPr/>
    </dgm:pt>
    <dgm:pt modelId="{47B3003C-C915-ED4D-98D4-FCC4E610630D}" type="pres">
      <dgm:prSet presAssocID="{E5D4E2BB-8F3C-F94F-83E4-C6C050C5EAA0}" presName="rootComposite1" presStyleCnt="0"/>
      <dgm:spPr/>
    </dgm:pt>
    <dgm:pt modelId="{96E717F3-1570-9449-AD25-E4694844D111}" type="pres">
      <dgm:prSet presAssocID="{E5D4E2BB-8F3C-F94F-83E4-C6C050C5EAA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88C150-B111-F84F-BCAC-257027A3F980}" type="pres">
      <dgm:prSet presAssocID="{E5D4E2BB-8F3C-F94F-83E4-C6C050C5EAA0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DD681FE-568F-2244-94E5-F5333EE28BF5}" type="pres">
      <dgm:prSet presAssocID="{E5D4E2BB-8F3C-F94F-83E4-C6C050C5EAA0}" presName="hierChild2" presStyleCnt="0"/>
      <dgm:spPr/>
    </dgm:pt>
    <dgm:pt modelId="{4A16C14D-D3B6-1847-9717-1B8888584D73}" type="pres">
      <dgm:prSet presAssocID="{B39546D8-4C22-BA4F-AE07-1E3199019AB8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C686AD74-1FF7-DF42-B7C1-069F7CAB968E}" type="pres">
      <dgm:prSet presAssocID="{8CF2C1F8-2CC8-B44E-BBEF-D3B458FD9206}" presName="hierRoot2" presStyleCnt="0">
        <dgm:presLayoutVars>
          <dgm:hierBranch val="init"/>
        </dgm:presLayoutVars>
      </dgm:prSet>
      <dgm:spPr/>
    </dgm:pt>
    <dgm:pt modelId="{DA86C7DE-18E0-524F-8B03-8427208A006B}" type="pres">
      <dgm:prSet presAssocID="{8CF2C1F8-2CC8-B44E-BBEF-D3B458FD9206}" presName="rootComposite" presStyleCnt="0"/>
      <dgm:spPr/>
    </dgm:pt>
    <dgm:pt modelId="{10B0EDF7-51FE-864F-9B3C-D387259B53BA}" type="pres">
      <dgm:prSet presAssocID="{8CF2C1F8-2CC8-B44E-BBEF-D3B458FD920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B3B27A-7290-C745-B417-1DF50C604FB1}" type="pres">
      <dgm:prSet presAssocID="{8CF2C1F8-2CC8-B44E-BBEF-D3B458FD9206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8912B6A6-069C-354F-B910-074D70613A73}" type="pres">
      <dgm:prSet presAssocID="{8CF2C1F8-2CC8-B44E-BBEF-D3B458FD9206}" presName="hierChild4" presStyleCnt="0"/>
      <dgm:spPr/>
    </dgm:pt>
    <dgm:pt modelId="{6E3D386D-C40F-9F49-B046-35A31A0AADB4}" type="pres">
      <dgm:prSet presAssocID="{42DF1749-3504-7E49-ACF3-D155DE808180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ED2D0C40-D897-6D42-B07F-C8B126ADB1AE}" type="pres">
      <dgm:prSet presAssocID="{DA93D3FA-1D68-C444-8F6F-9D9BE3742DBD}" presName="hierRoot2" presStyleCnt="0">
        <dgm:presLayoutVars>
          <dgm:hierBranch val="init"/>
        </dgm:presLayoutVars>
      </dgm:prSet>
      <dgm:spPr/>
    </dgm:pt>
    <dgm:pt modelId="{50F17059-7D2A-9C42-90A1-816D095EB22E}" type="pres">
      <dgm:prSet presAssocID="{DA93D3FA-1D68-C444-8F6F-9D9BE3742DBD}" presName="rootComposite" presStyleCnt="0"/>
      <dgm:spPr/>
    </dgm:pt>
    <dgm:pt modelId="{D11904AE-9139-5545-9A58-7650D3B6D059}" type="pres">
      <dgm:prSet presAssocID="{DA93D3FA-1D68-C444-8F6F-9D9BE3742DBD}" presName="rootText" presStyleLbl="node3" presStyleIdx="0" presStyleCnt="2" custLinFactNeighborX="22479" custLinFactNeighborY="-65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EFE77E-9EE3-554E-90F2-CD529326AB5F}" type="pres">
      <dgm:prSet presAssocID="{DA93D3FA-1D68-C444-8F6F-9D9BE3742DBD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D26EED4E-2889-004E-A5AB-3D1B524EEEC7}" type="pres">
      <dgm:prSet presAssocID="{DA93D3FA-1D68-C444-8F6F-9D9BE3742DBD}" presName="hierChild4" presStyleCnt="0"/>
      <dgm:spPr/>
    </dgm:pt>
    <dgm:pt modelId="{FC978763-0595-DB41-88B3-8872CEC11B3E}" type="pres">
      <dgm:prSet presAssocID="{DA93D3FA-1D68-C444-8F6F-9D9BE3742DBD}" presName="hierChild5" presStyleCnt="0"/>
      <dgm:spPr/>
    </dgm:pt>
    <dgm:pt modelId="{CDA0A20C-EAA6-9942-B848-EABDF678BB96}" type="pres">
      <dgm:prSet presAssocID="{8CF2C1F8-2CC8-B44E-BBEF-D3B458FD9206}" presName="hierChild5" presStyleCnt="0"/>
      <dgm:spPr/>
    </dgm:pt>
    <dgm:pt modelId="{83EFC1E4-572E-A843-B24F-B4A0012E4F2D}" type="pres">
      <dgm:prSet presAssocID="{0225B9B9-0412-6A4F-A547-A89A6E5AD415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4F98B82B-6BD8-AC48-A3DE-663E2E60DFB4}" type="pres">
      <dgm:prSet presAssocID="{EB69B371-EB6F-544D-BB1E-E8914EAF7634}" presName="hierRoot2" presStyleCnt="0">
        <dgm:presLayoutVars>
          <dgm:hierBranch val="init"/>
        </dgm:presLayoutVars>
      </dgm:prSet>
      <dgm:spPr/>
    </dgm:pt>
    <dgm:pt modelId="{63A8D6D4-BFB4-7945-B6CA-E8A4DA27DB84}" type="pres">
      <dgm:prSet presAssocID="{EB69B371-EB6F-544D-BB1E-E8914EAF7634}" presName="rootComposite" presStyleCnt="0"/>
      <dgm:spPr/>
    </dgm:pt>
    <dgm:pt modelId="{725D4A69-2423-6441-A62A-8CEC26543B0D}" type="pres">
      <dgm:prSet presAssocID="{EB69B371-EB6F-544D-BB1E-E8914EAF763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659814-7747-774C-888C-D291414E9DC8}" type="pres">
      <dgm:prSet presAssocID="{EB69B371-EB6F-544D-BB1E-E8914EAF7634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20E59AB6-85AB-AA46-8778-24B40AB5582F}" type="pres">
      <dgm:prSet presAssocID="{EB69B371-EB6F-544D-BB1E-E8914EAF7634}" presName="hierChild4" presStyleCnt="0"/>
      <dgm:spPr/>
    </dgm:pt>
    <dgm:pt modelId="{17DE8B06-D0CD-664B-B0FF-36319326B110}" type="pres">
      <dgm:prSet presAssocID="{EB69B371-EB6F-544D-BB1E-E8914EAF7634}" presName="hierChild5" presStyleCnt="0"/>
      <dgm:spPr/>
    </dgm:pt>
    <dgm:pt modelId="{EF55D4FF-A367-B64C-85B1-06B73BC0704E}" type="pres">
      <dgm:prSet presAssocID="{DE7B6B6B-3B95-1548-84E7-0F4DC1802A50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61DF78D1-7D63-224A-811E-0D6C23F5BA28}" type="pres">
      <dgm:prSet presAssocID="{16941F82-9A1D-9243-925B-1C6361752172}" presName="hierRoot2" presStyleCnt="0">
        <dgm:presLayoutVars>
          <dgm:hierBranch val="init"/>
        </dgm:presLayoutVars>
      </dgm:prSet>
      <dgm:spPr/>
    </dgm:pt>
    <dgm:pt modelId="{509D89E2-5798-9343-BDDF-8910E5E5C570}" type="pres">
      <dgm:prSet presAssocID="{16941F82-9A1D-9243-925B-1C6361752172}" presName="rootComposite" presStyleCnt="0"/>
      <dgm:spPr/>
    </dgm:pt>
    <dgm:pt modelId="{92572D55-2132-6848-9254-430248C542C8}" type="pres">
      <dgm:prSet presAssocID="{16941F82-9A1D-9243-925B-1C636175217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885821-A6FF-7240-BE33-81F8732CD7A8}" type="pres">
      <dgm:prSet presAssocID="{16941F82-9A1D-9243-925B-1C6361752172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40561E9A-6EAA-4F49-A523-80C1E0536F8C}" type="pres">
      <dgm:prSet presAssocID="{16941F82-9A1D-9243-925B-1C6361752172}" presName="hierChild4" presStyleCnt="0"/>
      <dgm:spPr/>
    </dgm:pt>
    <dgm:pt modelId="{D62AD737-6530-514C-A5CC-6832F9EC0946}" type="pres">
      <dgm:prSet presAssocID="{23AD506A-6233-6A48-8274-FE1CCE41FD48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28B4968F-DE7D-AC4F-96EB-A5ACD757715A}" type="pres">
      <dgm:prSet presAssocID="{B437CF18-71D1-4F43-9221-3001931D8AEC}" presName="hierRoot2" presStyleCnt="0">
        <dgm:presLayoutVars>
          <dgm:hierBranch val="init"/>
        </dgm:presLayoutVars>
      </dgm:prSet>
      <dgm:spPr/>
    </dgm:pt>
    <dgm:pt modelId="{BEF3C5C2-7594-D640-858E-3E2B22B50473}" type="pres">
      <dgm:prSet presAssocID="{B437CF18-71D1-4F43-9221-3001931D8AEC}" presName="rootComposite" presStyleCnt="0"/>
      <dgm:spPr/>
    </dgm:pt>
    <dgm:pt modelId="{13BF8E9B-388D-984E-869F-9944A39A31CB}" type="pres">
      <dgm:prSet presAssocID="{B437CF18-71D1-4F43-9221-3001931D8AEC}" presName="rootText" presStyleLbl="node3" presStyleIdx="1" presStyleCnt="2" custLinFactNeighborX="-75392" custLinFactNeighborY="1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DD0BE-CCE7-194B-B792-D6618B6ECB71}" type="pres">
      <dgm:prSet presAssocID="{B437CF18-71D1-4F43-9221-3001931D8AEC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88DE9FE3-0357-B947-8836-43FBA60E00A1}" type="pres">
      <dgm:prSet presAssocID="{B437CF18-71D1-4F43-9221-3001931D8AEC}" presName="hierChild4" presStyleCnt="0"/>
      <dgm:spPr/>
    </dgm:pt>
    <dgm:pt modelId="{AE00C1C0-1984-E047-81BF-FDE25E965AD6}" type="pres">
      <dgm:prSet presAssocID="{B437CF18-71D1-4F43-9221-3001931D8AEC}" presName="hierChild5" presStyleCnt="0"/>
      <dgm:spPr/>
    </dgm:pt>
    <dgm:pt modelId="{9FDC0D30-338A-2947-BD2F-FBEA197E1795}" type="pres">
      <dgm:prSet presAssocID="{16941F82-9A1D-9243-925B-1C6361752172}" presName="hierChild5" presStyleCnt="0"/>
      <dgm:spPr/>
    </dgm:pt>
    <dgm:pt modelId="{4C0BFA6C-BB75-9F46-A8DD-F3BDDAF6B4C2}" type="pres">
      <dgm:prSet presAssocID="{E5D4E2BB-8F3C-F94F-83E4-C6C050C5EAA0}" presName="hierChild3" presStyleCnt="0"/>
      <dgm:spPr/>
    </dgm:pt>
  </dgm:ptLst>
  <dgm:cxnLst>
    <dgm:cxn modelId="{A3222C17-3FF2-B546-8E17-AF03517CD90E}" type="presOf" srcId="{DA93D3FA-1D68-C444-8F6F-9D9BE3742DBD}" destId="{71EFE77E-9EE3-554E-90F2-CD529326AB5F}" srcOrd="1" destOrd="0" presId="urn:microsoft.com/office/officeart/2005/8/layout/orgChart1"/>
    <dgm:cxn modelId="{59E24B81-1A72-BC47-ABD8-28740ADBD1AB}" type="presOf" srcId="{42DF1749-3504-7E49-ACF3-D155DE808180}" destId="{6E3D386D-C40F-9F49-B046-35A31A0AADB4}" srcOrd="0" destOrd="0" presId="urn:microsoft.com/office/officeart/2005/8/layout/orgChart1"/>
    <dgm:cxn modelId="{6731F5BE-7C28-A745-8D86-D370249BF777}" type="presOf" srcId="{23AD506A-6233-6A48-8274-FE1CCE41FD48}" destId="{D62AD737-6530-514C-A5CC-6832F9EC0946}" srcOrd="0" destOrd="0" presId="urn:microsoft.com/office/officeart/2005/8/layout/orgChart1"/>
    <dgm:cxn modelId="{51B02698-81AB-4C4C-A799-5851D8396C21}" type="presOf" srcId="{0225B9B9-0412-6A4F-A547-A89A6E5AD415}" destId="{83EFC1E4-572E-A843-B24F-B4A0012E4F2D}" srcOrd="0" destOrd="0" presId="urn:microsoft.com/office/officeart/2005/8/layout/orgChart1"/>
    <dgm:cxn modelId="{24316137-0DB2-8846-8664-8D74B2BD8540}" type="presOf" srcId="{16941F82-9A1D-9243-925B-1C6361752172}" destId="{92572D55-2132-6848-9254-430248C542C8}" srcOrd="0" destOrd="0" presId="urn:microsoft.com/office/officeart/2005/8/layout/orgChart1"/>
    <dgm:cxn modelId="{249E5232-F1E5-534B-904A-296CFD93D361}" type="presOf" srcId="{EB69B371-EB6F-544D-BB1E-E8914EAF7634}" destId="{6C659814-7747-774C-888C-D291414E9DC8}" srcOrd="1" destOrd="0" presId="urn:microsoft.com/office/officeart/2005/8/layout/orgChart1"/>
    <dgm:cxn modelId="{FC64BDC5-D2D9-3E41-A720-80A04C97744B}" type="presOf" srcId="{B437CF18-71D1-4F43-9221-3001931D8AEC}" destId="{132DD0BE-CCE7-194B-B792-D6618B6ECB71}" srcOrd="1" destOrd="0" presId="urn:microsoft.com/office/officeart/2005/8/layout/orgChart1"/>
    <dgm:cxn modelId="{290BF20B-E71F-D54E-AD67-6456895907C4}" type="presOf" srcId="{E5D4E2BB-8F3C-F94F-83E4-C6C050C5EAA0}" destId="{7588C150-B111-F84F-BCAC-257027A3F980}" srcOrd="1" destOrd="0" presId="urn:microsoft.com/office/officeart/2005/8/layout/orgChart1"/>
    <dgm:cxn modelId="{FAF35860-E540-714F-8D7A-099C09BDBC78}" type="presOf" srcId="{8CF2C1F8-2CC8-B44E-BBEF-D3B458FD9206}" destId="{5FB3B27A-7290-C745-B417-1DF50C604FB1}" srcOrd="1" destOrd="0" presId="urn:microsoft.com/office/officeart/2005/8/layout/orgChart1"/>
    <dgm:cxn modelId="{0FEAFCAA-8B07-464E-A87B-1DBC5994FF51}" type="presOf" srcId="{A5D364D4-1ABE-244F-8E72-BD30C0F60437}" destId="{24DB24F7-A44C-A344-AEAF-946AE385B630}" srcOrd="0" destOrd="0" presId="urn:microsoft.com/office/officeart/2005/8/layout/orgChart1"/>
    <dgm:cxn modelId="{B4FC6520-CC94-144D-BEC8-0E7BA54D85FA}" type="presOf" srcId="{B437CF18-71D1-4F43-9221-3001931D8AEC}" destId="{13BF8E9B-388D-984E-869F-9944A39A31CB}" srcOrd="0" destOrd="0" presId="urn:microsoft.com/office/officeart/2005/8/layout/orgChart1"/>
    <dgm:cxn modelId="{A1AB9FBB-6FF4-3247-BA76-3374498E0C6A}" srcId="{E5D4E2BB-8F3C-F94F-83E4-C6C050C5EAA0}" destId="{EB69B371-EB6F-544D-BB1E-E8914EAF7634}" srcOrd="1" destOrd="0" parTransId="{0225B9B9-0412-6A4F-A547-A89A6E5AD415}" sibTransId="{78C4C62D-628F-4740-9C0C-5EFAAEC0CDEA}"/>
    <dgm:cxn modelId="{E77C4792-7629-6243-A7BA-D75F47C375B5}" type="presOf" srcId="{16941F82-9A1D-9243-925B-1C6361752172}" destId="{20885821-A6FF-7240-BE33-81F8732CD7A8}" srcOrd="1" destOrd="0" presId="urn:microsoft.com/office/officeart/2005/8/layout/orgChart1"/>
    <dgm:cxn modelId="{8FFB965A-57CA-3444-9954-E6E0996A9582}" srcId="{16941F82-9A1D-9243-925B-1C6361752172}" destId="{B437CF18-71D1-4F43-9221-3001931D8AEC}" srcOrd="0" destOrd="0" parTransId="{23AD506A-6233-6A48-8274-FE1CCE41FD48}" sibTransId="{4B0B30F9-B3BE-8C43-B3E7-09E2F276E962}"/>
    <dgm:cxn modelId="{5A1794F3-38F5-664A-B24E-6A0D39F415AE}" srcId="{E5D4E2BB-8F3C-F94F-83E4-C6C050C5EAA0}" destId="{16941F82-9A1D-9243-925B-1C6361752172}" srcOrd="2" destOrd="0" parTransId="{DE7B6B6B-3B95-1548-84E7-0F4DC1802A50}" sibTransId="{70BC4106-2200-2543-AE15-E03E4F3F916A}"/>
    <dgm:cxn modelId="{F12B431C-FE4D-C64F-B063-830EDB6C31F6}" type="presOf" srcId="{8CF2C1F8-2CC8-B44E-BBEF-D3B458FD9206}" destId="{10B0EDF7-51FE-864F-9B3C-D387259B53BA}" srcOrd="0" destOrd="0" presId="urn:microsoft.com/office/officeart/2005/8/layout/orgChart1"/>
    <dgm:cxn modelId="{E43547F0-0C60-F04B-A996-66ED200D05BE}" srcId="{8CF2C1F8-2CC8-B44E-BBEF-D3B458FD9206}" destId="{DA93D3FA-1D68-C444-8F6F-9D9BE3742DBD}" srcOrd="0" destOrd="0" parTransId="{42DF1749-3504-7E49-ACF3-D155DE808180}" sibTransId="{48BB445A-831C-654C-BC3B-F8E950EB656B}"/>
    <dgm:cxn modelId="{4E4AD6B1-AC2A-B04C-9EA1-A9F528016651}" type="presOf" srcId="{EB69B371-EB6F-544D-BB1E-E8914EAF7634}" destId="{725D4A69-2423-6441-A62A-8CEC26543B0D}" srcOrd="0" destOrd="0" presId="urn:microsoft.com/office/officeart/2005/8/layout/orgChart1"/>
    <dgm:cxn modelId="{F117BA99-D07A-9C49-8BA7-E98F459A616B}" type="presOf" srcId="{DE7B6B6B-3B95-1548-84E7-0F4DC1802A50}" destId="{EF55D4FF-A367-B64C-85B1-06B73BC0704E}" srcOrd="0" destOrd="0" presId="urn:microsoft.com/office/officeart/2005/8/layout/orgChart1"/>
    <dgm:cxn modelId="{062FA834-F2BA-1E42-95E7-678089714F6C}" srcId="{E5D4E2BB-8F3C-F94F-83E4-C6C050C5EAA0}" destId="{8CF2C1F8-2CC8-B44E-BBEF-D3B458FD9206}" srcOrd="0" destOrd="0" parTransId="{B39546D8-4C22-BA4F-AE07-1E3199019AB8}" sibTransId="{9A2038D4-6F5C-ED42-AB54-D52D0F462056}"/>
    <dgm:cxn modelId="{FBCC1233-EE5D-4246-BAE0-59268ED24C75}" type="presOf" srcId="{DA93D3FA-1D68-C444-8F6F-9D9BE3742DBD}" destId="{D11904AE-9139-5545-9A58-7650D3B6D059}" srcOrd="0" destOrd="0" presId="urn:microsoft.com/office/officeart/2005/8/layout/orgChart1"/>
    <dgm:cxn modelId="{28B9557E-D246-974F-A49B-40DAC44930D2}" type="presOf" srcId="{B39546D8-4C22-BA4F-AE07-1E3199019AB8}" destId="{4A16C14D-D3B6-1847-9717-1B8888584D73}" srcOrd="0" destOrd="0" presId="urn:microsoft.com/office/officeart/2005/8/layout/orgChart1"/>
    <dgm:cxn modelId="{6B972BB6-3A7B-4D49-BE06-5029110FB147}" srcId="{A5D364D4-1ABE-244F-8E72-BD30C0F60437}" destId="{E5D4E2BB-8F3C-F94F-83E4-C6C050C5EAA0}" srcOrd="0" destOrd="0" parTransId="{8977075D-CB10-FC4F-B57D-2A32A8A7AED6}" sibTransId="{2B7E941C-7167-B548-A6EB-C7E54A61BFB7}"/>
    <dgm:cxn modelId="{AA22354E-75AF-B244-865D-C23B606D0126}" type="presOf" srcId="{E5D4E2BB-8F3C-F94F-83E4-C6C050C5EAA0}" destId="{96E717F3-1570-9449-AD25-E4694844D111}" srcOrd="0" destOrd="0" presId="urn:microsoft.com/office/officeart/2005/8/layout/orgChart1"/>
    <dgm:cxn modelId="{5C2654B3-803E-E549-BF62-A6E8164BCE0C}" type="presParOf" srcId="{24DB24F7-A44C-A344-AEAF-946AE385B630}" destId="{2B95F4C5-B8E4-F341-8A3D-CCAF908E3712}" srcOrd="0" destOrd="0" presId="urn:microsoft.com/office/officeart/2005/8/layout/orgChart1"/>
    <dgm:cxn modelId="{076E91CA-CA7E-6646-A91D-4F4C1DCB914F}" type="presParOf" srcId="{2B95F4C5-B8E4-F341-8A3D-CCAF908E3712}" destId="{47B3003C-C915-ED4D-98D4-FCC4E610630D}" srcOrd="0" destOrd="0" presId="urn:microsoft.com/office/officeart/2005/8/layout/orgChart1"/>
    <dgm:cxn modelId="{8E2E3642-1189-CF41-8829-E71B6F4157BE}" type="presParOf" srcId="{47B3003C-C915-ED4D-98D4-FCC4E610630D}" destId="{96E717F3-1570-9449-AD25-E4694844D111}" srcOrd="0" destOrd="0" presId="urn:microsoft.com/office/officeart/2005/8/layout/orgChart1"/>
    <dgm:cxn modelId="{0B41B536-747F-7449-ABEA-5F5600E5AA95}" type="presParOf" srcId="{47B3003C-C915-ED4D-98D4-FCC4E610630D}" destId="{7588C150-B111-F84F-BCAC-257027A3F980}" srcOrd="1" destOrd="0" presId="urn:microsoft.com/office/officeart/2005/8/layout/orgChart1"/>
    <dgm:cxn modelId="{E68982F7-BC08-DA46-859D-9217542507AD}" type="presParOf" srcId="{2B95F4C5-B8E4-F341-8A3D-CCAF908E3712}" destId="{ADD681FE-568F-2244-94E5-F5333EE28BF5}" srcOrd="1" destOrd="0" presId="urn:microsoft.com/office/officeart/2005/8/layout/orgChart1"/>
    <dgm:cxn modelId="{ABF8E60F-063A-F945-BD83-D3E71E7B00FE}" type="presParOf" srcId="{ADD681FE-568F-2244-94E5-F5333EE28BF5}" destId="{4A16C14D-D3B6-1847-9717-1B8888584D73}" srcOrd="0" destOrd="0" presId="urn:microsoft.com/office/officeart/2005/8/layout/orgChart1"/>
    <dgm:cxn modelId="{F8CF65ED-DA96-4646-98B9-EA3FBB2F62E8}" type="presParOf" srcId="{ADD681FE-568F-2244-94E5-F5333EE28BF5}" destId="{C686AD74-1FF7-DF42-B7C1-069F7CAB968E}" srcOrd="1" destOrd="0" presId="urn:microsoft.com/office/officeart/2005/8/layout/orgChart1"/>
    <dgm:cxn modelId="{BF746453-8AA6-AE4E-A5D5-A37C13CDD90B}" type="presParOf" srcId="{C686AD74-1FF7-DF42-B7C1-069F7CAB968E}" destId="{DA86C7DE-18E0-524F-8B03-8427208A006B}" srcOrd="0" destOrd="0" presId="urn:microsoft.com/office/officeart/2005/8/layout/orgChart1"/>
    <dgm:cxn modelId="{A378865A-1AD3-C24D-913F-D6A3E59D9918}" type="presParOf" srcId="{DA86C7DE-18E0-524F-8B03-8427208A006B}" destId="{10B0EDF7-51FE-864F-9B3C-D387259B53BA}" srcOrd="0" destOrd="0" presId="urn:microsoft.com/office/officeart/2005/8/layout/orgChart1"/>
    <dgm:cxn modelId="{20A03895-7B37-2349-A83F-1C8484C84437}" type="presParOf" srcId="{DA86C7DE-18E0-524F-8B03-8427208A006B}" destId="{5FB3B27A-7290-C745-B417-1DF50C604FB1}" srcOrd="1" destOrd="0" presId="urn:microsoft.com/office/officeart/2005/8/layout/orgChart1"/>
    <dgm:cxn modelId="{AE75D285-6F3C-1C4F-B7E4-77856CED2215}" type="presParOf" srcId="{C686AD74-1FF7-DF42-B7C1-069F7CAB968E}" destId="{8912B6A6-069C-354F-B910-074D70613A73}" srcOrd="1" destOrd="0" presId="urn:microsoft.com/office/officeart/2005/8/layout/orgChart1"/>
    <dgm:cxn modelId="{18F2CA7B-6786-D442-AF46-A8854C5F8840}" type="presParOf" srcId="{8912B6A6-069C-354F-B910-074D70613A73}" destId="{6E3D386D-C40F-9F49-B046-35A31A0AADB4}" srcOrd="0" destOrd="0" presId="urn:microsoft.com/office/officeart/2005/8/layout/orgChart1"/>
    <dgm:cxn modelId="{3D9CC4FB-6D14-4840-B008-08CB4DA65B37}" type="presParOf" srcId="{8912B6A6-069C-354F-B910-074D70613A73}" destId="{ED2D0C40-D897-6D42-B07F-C8B126ADB1AE}" srcOrd="1" destOrd="0" presId="urn:microsoft.com/office/officeart/2005/8/layout/orgChart1"/>
    <dgm:cxn modelId="{2CF10D2B-5370-0C4E-88BF-60122814EA85}" type="presParOf" srcId="{ED2D0C40-D897-6D42-B07F-C8B126ADB1AE}" destId="{50F17059-7D2A-9C42-90A1-816D095EB22E}" srcOrd="0" destOrd="0" presId="urn:microsoft.com/office/officeart/2005/8/layout/orgChart1"/>
    <dgm:cxn modelId="{F99438D1-E102-5B42-BE82-D66EED96B617}" type="presParOf" srcId="{50F17059-7D2A-9C42-90A1-816D095EB22E}" destId="{D11904AE-9139-5545-9A58-7650D3B6D059}" srcOrd="0" destOrd="0" presId="urn:microsoft.com/office/officeart/2005/8/layout/orgChart1"/>
    <dgm:cxn modelId="{58607E29-06F5-964C-81BB-E811CED5F727}" type="presParOf" srcId="{50F17059-7D2A-9C42-90A1-816D095EB22E}" destId="{71EFE77E-9EE3-554E-90F2-CD529326AB5F}" srcOrd="1" destOrd="0" presId="urn:microsoft.com/office/officeart/2005/8/layout/orgChart1"/>
    <dgm:cxn modelId="{E70EBCEF-9F54-0F47-98D1-6082663DA9D4}" type="presParOf" srcId="{ED2D0C40-D897-6D42-B07F-C8B126ADB1AE}" destId="{D26EED4E-2889-004E-A5AB-3D1B524EEEC7}" srcOrd="1" destOrd="0" presId="urn:microsoft.com/office/officeart/2005/8/layout/orgChart1"/>
    <dgm:cxn modelId="{6666A3DB-EC5E-E84E-8676-48EBC6577547}" type="presParOf" srcId="{ED2D0C40-D897-6D42-B07F-C8B126ADB1AE}" destId="{FC978763-0595-DB41-88B3-8872CEC11B3E}" srcOrd="2" destOrd="0" presId="urn:microsoft.com/office/officeart/2005/8/layout/orgChart1"/>
    <dgm:cxn modelId="{7F1C84D5-63F0-2A4F-B032-221FF97949BF}" type="presParOf" srcId="{C686AD74-1FF7-DF42-B7C1-069F7CAB968E}" destId="{CDA0A20C-EAA6-9942-B848-EABDF678BB96}" srcOrd="2" destOrd="0" presId="urn:microsoft.com/office/officeart/2005/8/layout/orgChart1"/>
    <dgm:cxn modelId="{8EB1A5EB-6020-1B48-A863-A770D7ACC28C}" type="presParOf" srcId="{ADD681FE-568F-2244-94E5-F5333EE28BF5}" destId="{83EFC1E4-572E-A843-B24F-B4A0012E4F2D}" srcOrd="2" destOrd="0" presId="urn:microsoft.com/office/officeart/2005/8/layout/orgChart1"/>
    <dgm:cxn modelId="{5142B149-E408-8F48-9C63-446B7D981EBC}" type="presParOf" srcId="{ADD681FE-568F-2244-94E5-F5333EE28BF5}" destId="{4F98B82B-6BD8-AC48-A3DE-663E2E60DFB4}" srcOrd="3" destOrd="0" presId="urn:microsoft.com/office/officeart/2005/8/layout/orgChart1"/>
    <dgm:cxn modelId="{907C63A4-749B-F94C-AE1E-3A42D286E0C3}" type="presParOf" srcId="{4F98B82B-6BD8-AC48-A3DE-663E2E60DFB4}" destId="{63A8D6D4-BFB4-7945-B6CA-E8A4DA27DB84}" srcOrd="0" destOrd="0" presId="urn:microsoft.com/office/officeart/2005/8/layout/orgChart1"/>
    <dgm:cxn modelId="{5B3077CC-35B9-A449-A6B2-EAE7006F93AB}" type="presParOf" srcId="{63A8D6D4-BFB4-7945-B6CA-E8A4DA27DB84}" destId="{725D4A69-2423-6441-A62A-8CEC26543B0D}" srcOrd="0" destOrd="0" presId="urn:microsoft.com/office/officeart/2005/8/layout/orgChart1"/>
    <dgm:cxn modelId="{D92BE354-FB99-4C45-B9F9-B388184323B7}" type="presParOf" srcId="{63A8D6D4-BFB4-7945-B6CA-E8A4DA27DB84}" destId="{6C659814-7747-774C-888C-D291414E9DC8}" srcOrd="1" destOrd="0" presId="urn:microsoft.com/office/officeart/2005/8/layout/orgChart1"/>
    <dgm:cxn modelId="{8BCC8C4F-93A8-454E-91D9-C0FB8C87E24A}" type="presParOf" srcId="{4F98B82B-6BD8-AC48-A3DE-663E2E60DFB4}" destId="{20E59AB6-85AB-AA46-8778-24B40AB5582F}" srcOrd="1" destOrd="0" presId="urn:microsoft.com/office/officeart/2005/8/layout/orgChart1"/>
    <dgm:cxn modelId="{19DABEEF-2C6D-4A49-8C7B-940776089F6C}" type="presParOf" srcId="{4F98B82B-6BD8-AC48-A3DE-663E2E60DFB4}" destId="{17DE8B06-D0CD-664B-B0FF-36319326B110}" srcOrd="2" destOrd="0" presId="urn:microsoft.com/office/officeart/2005/8/layout/orgChart1"/>
    <dgm:cxn modelId="{10247A55-E987-6448-A9C2-1D60D64DB3F3}" type="presParOf" srcId="{ADD681FE-568F-2244-94E5-F5333EE28BF5}" destId="{EF55D4FF-A367-B64C-85B1-06B73BC0704E}" srcOrd="4" destOrd="0" presId="urn:microsoft.com/office/officeart/2005/8/layout/orgChart1"/>
    <dgm:cxn modelId="{333566B6-C7C2-974D-8FC9-594746DEF704}" type="presParOf" srcId="{ADD681FE-568F-2244-94E5-F5333EE28BF5}" destId="{61DF78D1-7D63-224A-811E-0D6C23F5BA28}" srcOrd="5" destOrd="0" presId="urn:microsoft.com/office/officeart/2005/8/layout/orgChart1"/>
    <dgm:cxn modelId="{D6816420-334C-FA46-8DB7-4A323D042EAE}" type="presParOf" srcId="{61DF78D1-7D63-224A-811E-0D6C23F5BA28}" destId="{509D89E2-5798-9343-BDDF-8910E5E5C570}" srcOrd="0" destOrd="0" presId="urn:microsoft.com/office/officeart/2005/8/layout/orgChart1"/>
    <dgm:cxn modelId="{569D50CA-3693-934F-9F95-CB882344010F}" type="presParOf" srcId="{509D89E2-5798-9343-BDDF-8910E5E5C570}" destId="{92572D55-2132-6848-9254-430248C542C8}" srcOrd="0" destOrd="0" presId="urn:microsoft.com/office/officeart/2005/8/layout/orgChart1"/>
    <dgm:cxn modelId="{FEC9A0FB-B6BF-894F-BE31-14CAAB09D048}" type="presParOf" srcId="{509D89E2-5798-9343-BDDF-8910E5E5C570}" destId="{20885821-A6FF-7240-BE33-81F8732CD7A8}" srcOrd="1" destOrd="0" presId="urn:microsoft.com/office/officeart/2005/8/layout/orgChart1"/>
    <dgm:cxn modelId="{B4AA2C4F-CA31-9349-8128-634B47F353FF}" type="presParOf" srcId="{61DF78D1-7D63-224A-811E-0D6C23F5BA28}" destId="{40561E9A-6EAA-4F49-A523-80C1E0536F8C}" srcOrd="1" destOrd="0" presId="urn:microsoft.com/office/officeart/2005/8/layout/orgChart1"/>
    <dgm:cxn modelId="{BBEC7080-DCB7-7E47-A3AE-6D5ED519C409}" type="presParOf" srcId="{40561E9A-6EAA-4F49-A523-80C1E0536F8C}" destId="{D62AD737-6530-514C-A5CC-6832F9EC0946}" srcOrd="0" destOrd="0" presId="urn:microsoft.com/office/officeart/2005/8/layout/orgChart1"/>
    <dgm:cxn modelId="{0D0AE188-5B47-F749-8C9B-3A225AA5A411}" type="presParOf" srcId="{40561E9A-6EAA-4F49-A523-80C1E0536F8C}" destId="{28B4968F-DE7D-AC4F-96EB-A5ACD757715A}" srcOrd="1" destOrd="0" presId="urn:microsoft.com/office/officeart/2005/8/layout/orgChart1"/>
    <dgm:cxn modelId="{112A4756-0C29-7843-9298-4E21D65647B5}" type="presParOf" srcId="{28B4968F-DE7D-AC4F-96EB-A5ACD757715A}" destId="{BEF3C5C2-7594-D640-858E-3E2B22B50473}" srcOrd="0" destOrd="0" presId="urn:microsoft.com/office/officeart/2005/8/layout/orgChart1"/>
    <dgm:cxn modelId="{F6120B87-3D67-2B4E-B2B9-7B6DF4BC6EEC}" type="presParOf" srcId="{BEF3C5C2-7594-D640-858E-3E2B22B50473}" destId="{13BF8E9B-388D-984E-869F-9944A39A31CB}" srcOrd="0" destOrd="0" presId="urn:microsoft.com/office/officeart/2005/8/layout/orgChart1"/>
    <dgm:cxn modelId="{9E8E118B-D1E1-3541-8F1C-356BD1AD2A58}" type="presParOf" srcId="{BEF3C5C2-7594-D640-858E-3E2B22B50473}" destId="{132DD0BE-CCE7-194B-B792-D6618B6ECB71}" srcOrd="1" destOrd="0" presId="urn:microsoft.com/office/officeart/2005/8/layout/orgChart1"/>
    <dgm:cxn modelId="{E3AD1F6B-0B15-0A4B-AE1E-52E851BF54B4}" type="presParOf" srcId="{28B4968F-DE7D-AC4F-96EB-A5ACD757715A}" destId="{88DE9FE3-0357-B947-8836-43FBA60E00A1}" srcOrd="1" destOrd="0" presId="urn:microsoft.com/office/officeart/2005/8/layout/orgChart1"/>
    <dgm:cxn modelId="{F9309AC4-A4E5-9A47-943A-2B31E49FB20E}" type="presParOf" srcId="{28B4968F-DE7D-AC4F-96EB-A5ACD757715A}" destId="{AE00C1C0-1984-E047-81BF-FDE25E965AD6}" srcOrd="2" destOrd="0" presId="urn:microsoft.com/office/officeart/2005/8/layout/orgChart1"/>
    <dgm:cxn modelId="{2A133D05-3393-6B4C-A9C5-0B3604486AC0}" type="presParOf" srcId="{61DF78D1-7D63-224A-811E-0D6C23F5BA28}" destId="{9FDC0D30-338A-2947-BD2F-FBEA197E1795}" srcOrd="2" destOrd="0" presId="urn:microsoft.com/office/officeart/2005/8/layout/orgChart1"/>
    <dgm:cxn modelId="{9EFFFC05-0632-7042-AA67-DEC3B8714404}" type="presParOf" srcId="{2B95F4C5-B8E4-F341-8A3D-CCAF908E3712}" destId="{4C0BFA6C-BB75-9F46-A8DD-F3BDDAF6B4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AD737-6530-514C-A5CC-6832F9EC0946}">
      <dsp:nvSpPr>
        <dsp:cNvPr id="0" name=""/>
        <dsp:cNvSpPr/>
      </dsp:nvSpPr>
      <dsp:spPr>
        <a:xfrm>
          <a:off x="5681861" y="2445720"/>
          <a:ext cx="800084" cy="930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0084" y="93071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5D4FF-A367-B64C-85B1-06B73BC0704E}">
      <dsp:nvSpPr>
        <dsp:cNvPr id="0" name=""/>
        <dsp:cNvSpPr/>
      </dsp:nvSpPr>
      <dsp:spPr>
        <a:xfrm>
          <a:off x="4045655" y="1011515"/>
          <a:ext cx="2444208" cy="424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00"/>
              </a:lnTo>
              <a:lnTo>
                <a:pt x="2444208" y="212100"/>
              </a:lnTo>
              <a:lnTo>
                <a:pt x="2444208" y="42420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FC1E4-572E-A843-B24F-B4A0012E4F2D}">
      <dsp:nvSpPr>
        <dsp:cNvPr id="0" name=""/>
        <dsp:cNvSpPr/>
      </dsp:nvSpPr>
      <dsp:spPr>
        <a:xfrm>
          <a:off x="3999935" y="1011515"/>
          <a:ext cx="91440" cy="4242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20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D386D-C40F-9F49-B046-35A31A0AADB4}">
      <dsp:nvSpPr>
        <dsp:cNvPr id="0" name=""/>
        <dsp:cNvSpPr/>
      </dsp:nvSpPr>
      <dsp:spPr>
        <a:xfrm>
          <a:off x="793443" y="2445720"/>
          <a:ext cx="757078" cy="862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947"/>
              </a:lnTo>
              <a:lnTo>
                <a:pt x="757078" y="86294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6C14D-D3B6-1847-9717-1B8888584D73}">
      <dsp:nvSpPr>
        <dsp:cNvPr id="0" name=""/>
        <dsp:cNvSpPr/>
      </dsp:nvSpPr>
      <dsp:spPr>
        <a:xfrm>
          <a:off x="1601446" y="1011515"/>
          <a:ext cx="2444208" cy="424201"/>
        </a:xfrm>
        <a:custGeom>
          <a:avLst/>
          <a:gdLst/>
          <a:ahLst/>
          <a:cxnLst/>
          <a:rect l="0" t="0" r="0" b="0"/>
          <a:pathLst>
            <a:path>
              <a:moveTo>
                <a:pt x="2444208" y="0"/>
              </a:moveTo>
              <a:lnTo>
                <a:pt x="2444208" y="212100"/>
              </a:lnTo>
              <a:lnTo>
                <a:pt x="0" y="212100"/>
              </a:lnTo>
              <a:lnTo>
                <a:pt x="0" y="42420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717F3-1570-9449-AD25-E4694844D111}">
      <dsp:nvSpPr>
        <dsp:cNvPr id="0" name=""/>
        <dsp:cNvSpPr/>
      </dsp:nvSpPr>
      <dsp:spPr>
        <a:xfrm>
          <a:off x="3035651" y="1511"/>
          <a:ext cx="2020007" cy="10100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processController</a:t>
          </a:r>
          <a:endParaRPr lang="zh-CN" altLang="en-US" sz="1900" kern="1200" dirty="0"/>
        </a:p>
      </dsp:txBody>
      <dsp:txXfrm>
        <a:off x="3035651" y="1511"/>
        <a:ext cx="2020007" cy="1010003"/>
      </dsp:txXfrm>
    </dsp:sp>
    <dsp:sp modelId="{10B0EDF7-51FE-864F-9B3C-D387259B53BA}">
      <dsp:nvSpPr>
        <dsp:cNvPr id="0" name=""/>
        <dsp:cNvSpPr/>
      </dsp:nvSpPr>
      <dsp:spPr>
        <a:xfrm>
          <a:off x="591442" y="1435716"/>
          <a:ext cx="2020007" cy="10100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boardController</a:t>
          </a:r>
          <a:endParaRPr lang="zh-CN" altLang="en-US" sz="1900" kern="1200" dirty="0"/>
        </a:p>
      </dsp:txBody>
      <dsp:txXfrm>
        <a:off x="591442" y="1435716"/>
        <a:ext cx="2020007" cy="1010003"/>
      </dsp:txXfrm>
    </dsp:sp>
    <dsp:sp modelId="{D11904AE-9139-5545-9A58-7650D3B6D059}">
      <dsp:nvSpPr>
        <dsp:cNvPr id="0" name=""/>
        <dsp:cNvSpPr/>
      </dsp:nvSpPr>
      <dsp:spPr>
        <a:xfrm>
          <a:off x="1550521" y="2803665"/>
          <a:ext cx="2020007" cy="10100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board</a:t>
          </a:r>
          <a:endParaRPr lang="zh-CN" altLang="en-US" sz="1900" kern="1200" dirty="0"/>
        </a:p>
      </dsp:txBody>
      <dsp:txXfrm>
        <a:off x="1550521" y="2803665"/>
        <a:ext cx="2020007" cy="1010003"/>
      </dsp:txXfrm>
    </dsp:sp>
    <dsp:sp modelId="{725D4A69-2423-6441-A62A-8CEC26543B0D}">
      <dsp:nvSpPr>
        <dsp:cNvPr id="0" name=""/>
        <dsp:cNvSpPr/>
      </dsp:nvSpPr>
      <dsp:spPr>
        <a:xfrm>
          <a:off x="3035651" y="1435716"/>
          <a:ext cx="2020007" cy="10100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gameScene</a:t>
          </a:r>
          <a:endParaRPr lang="zh-CN" altLang="en-US" sz="1900" kern="1200" dirty="0"/>
        </a:p>
      </dsp:txBody>
      <dsp:txXfrm>
        <a:off x="3035651" y="1435716"/>
        <a:ext cx="2020007" cy="1010003"/>
      </dsp:txXfrm>
    </dsp:sp>
    <dsp:sp modelId="{92572D55-2132-6848-9254-430248C542C8}">
      <dsp:nvSpPr>
        <dsp:cNvPr id="0" name=""/>
        <dsp:cNvSpPr/>
      </dsp:nvSpPr>
      <dsp:spPr>
        <a:xfrm>
          <a:off x="5479860" y="1435716"/>
          <a:ext cx="2020007" cy="10100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ballController</a:t>
          </a:r>
          <a:endParaRPr lang="zh-CN" altLang="en-US" sz="1900" kern="1200" dirty="0"/>
        </a:p>
      </dsp:txBody>
      <dsp:txXfrm>
        <a:off x="5479860" y="1435716"/>
        <a:ext cx="2020007" cy="1010003"/>
      </dsp:txXfrm>
    </dsp:sp>
    <dsp:sp modelId="{13BF8E9B-388D-984E-869F-9944A39A31CB}">
      <dsp:nvSpPr>
        <dsp:cNvPr id="0" name=""/>
        <dsp:cNvSpPr/>
      </dsp:nvSpPr>
      <dsp:spPr>
        <a:xfrm>
          <a:off x="4461938" y="2871433"/>
          <a:ext cx="2020007" cy="10100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ball</a:t>
          </a:r>
          <a:endParaRPr lang="zh-CN" altLang="en-US" sz="1900" kern="1200" dirty="0"/>
        </a:p>
      </dsp:txBody>
      <dsp:txXfrm>
        <a:off x="4461938" y="2871433"/>
        <a:ext cx="2020007" cy="101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Design Pattern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--Pinball Jump Rebuild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8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Design Pattern(cont.)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Observer</a:t>
            </a:r>
          </a:p>
          <a:p>
            <a:endParaRPr kumimoji="1" lang="en-US" altLang="zh-CN" dirty="0"/>
          </a:p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Prototype</a:t>
            </a:r>
          </a:p>
          <a:p>
            <a:endParaRPr kumimoji="1" lang="en-US" altLang="zh-CN" dirty="0"/>
          </a:p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Factory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Decorator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42" y="1543812"/>
            <a:ext cx="3407763" cy="4711970"/>
          </a:xfrm>
        </p:spPr>
      </p:pic>
    </p:spTree>
    <p:extLst>
      <p:ext uri="{BB962C8B-B14F-4D97-AF65-F5344CB8AC3E}">
        <p14:creationId xmlns:p14="http://schemas.microsoft.com/office/powerpoint/2010/main" val="7271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Elder version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3716536" cy="3880773"/>
          </a:xfrm>
        </p:spPr>
        <p:txBody>
          <a:bodyPr/>
          <a:lstStyle/>
          <a:p>
            <a:r>
              <a:rPr kumimoji="1" lang="en-US" altLang="zh-CN" dirty="0" smtClean="0"/>
              <a:t>Basic function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Singleton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Complex logical judgment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Poor expandability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474537" y="2160588"/>
            <a:ext cx="463291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Various functions</a:t>
            </a:r>
          </a:p>
          <a:p>
            <a:pPr marL="0" indent="0">
              <a:buFont typeface="Wingdings 3" charset="2"/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Decorator/Factory/Prototype/Observer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Complex logical judgment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Poor expandability?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074459" y="3415554"/>
            <a:ext cx="901209" cy="30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E0E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E0E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E0E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E0E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Thank, you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5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Elder version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Brief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Demo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Architecture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Design Pattern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Elder version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Basic function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Singleton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Complex logical judgment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Poor expandability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8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Brief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Based on cocos2D-x engine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Based on Doodle jump model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012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31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50790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33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Design Pattern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 smtClean="0"/>
              <a:t>Observer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96" y="1517275"/>
            <a:ext cx="3384013" cy="4679130"/>
          </a:xfrm>
        </p:spPr>
      </p:pic>
    </p:spTree>
    <p:extLst>
      <p:ext uri="{BB962C8B-B14F-4D97-AF65-F5344CB8AC3E}">
        <p14:creationId xmlns:p14="http://schemas.microsoft.com/office/powerpoint/2010/main" val="7981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Design Pattern(cont.)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Observer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Prototype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22" y="1608534"/>
            <a:ext cx="3205883" cy="4432827"/>
          </a:xfrm>
        </p:spPr>
      </p:pic>
    </p:spTree>
    <p:extLst>
      <p:ext uri="{BB962C8B-B14F-4D97-AF65-F5344CB8AC3E}">
        <p14:creationId xmlns:p14="http://schemas.microsoft.com/office/powerpoint/2010/main" val="6902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Design Pattern(cont.)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Observer</a:t>
            </a:r>
          </a:p>
          <a:p>
            <a:endParaRPr kumimoji="1" lang="en-US" altLang="zh-CN" dirty="0"/>
          </a:p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Prototype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Factory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15" y="1293746"/>
            <a:ext cx="3433542" cy="4747615"/>
          </a:xfrm>
        </p:spPr>
      </p:pic>
    </p:spTree>
    <p:extLst>
      <p:ext uri="{BB962C8B-B14F-4D97-AF65-F5344CB8AC3E}">
        <p14:creationId xmlns:p14="http://schemas.microsoft.com/office/powerpoint/2010/main" val="19737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38</TotalTime>
  <Words>85</Words>
  <Application>Microsoft Macintosh PowerPoint</Application>
  <PresentationFormat>宽屏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Trebuchet MS</vt:lpstr>
      <vt:lpstr>Wingdings 3</vt:lpstr>
      <vt:lpstr>方正姚体</vt:lpstr>
      <vt:lpstr>华文新魏</vt:lpstr>
      <vt:lpstr>平面</vt:lpstr>
      <vt:lpstr>Design Pattern</vt:lpstr>
      <vt:lpstr>Agenda</vt:lpstr>
      <vt:lpstr>Elder version</vt:lpstr>
      <vt:lpstr>Brief</vt:lpstr>
      <vt:lpstr>Demo</vt:lpstr>
      <vt:lpstr>Architecture</vt:lpstr>
      <vt:lpstr>Design Pattern</vt:lpstr>
      <vt:lpstr>Design Pattern(cont.)</vt:lpstr>
      <vt:lpstr>Design Pattern(cont.)</vt:lpstr>
      <vt:lpstr>Design Pattern(cont.)</vt:lpstr>
      <vt:lpstr>Elder version</vt:lpstr>
      <vt:lpstr>Thank,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Microsoft Office 用户</dc:creator>
  <cp:lastModifiedBy>Microsoft Office 用户</cp:lastModifiedBy>
  <cp:revision>4</cp:revision>
  <dcterms:created xsi:type="dcterms:W3CDTF">2016-12-13T17:25:54Z</dcterms:created>
  <dcterms:modified xsi:type="dcterms:W3CDTF">2016-12-14T08:18:23Z</dcterms:modified>
</cp:coreProperties>
</file>