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BDF6A-72B9-4842-9331-2FDE99747158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8033D6F-1E3C-C745-8A55-2D7BB8223986}">
      <dgm:prSet phldrT="[文本]"/>
      <dgm:spPr/>
      <dgm:t>
        <a:bodyPr/>
        <a:lstStyle/>
        <a:p>
          <a:r>
            <a:rPr lang="en-US" altLang="zh-CN" dirty="0" smtClean="0"/>
            <a:t>director</a:t>
          </a:r>
          <a:endParaRPr lang="zh-CN" altLang="en-US" dirty="0"/>
        </a:p>
      </dgm:t>
    </dgm:pt>
    <dgm:pt modelId="{5C348B5F-7E61-C445-AB2F-984B938F1B64}" type="parTrans" cxnId="{9CA7D403-72D1-294B-BF03-DD6CFE2E5BD7}">
      <dgm:prSet/>
      <dgm:spPr/>
      <dgm:t>
        <a:bodyPr/>
        <a:lstStyle/>
        <a:p>
          <a:endParaRPr lang="zh-CN" altLang="en-US"/>
        </a:p>
      </dgm:t>
    </dgm:pt>
    <dgm:pt modelId="{EC7DC6F0-2213-414D-8342-74344EC5284D}" type="sibTrans" cxnId="{9CA7D403-72D1-294B-BF03-DD6CFE2E5BD7}">
      <dgm:prSet/>
      <dgm:spPr/>
      <dgm:t>
        <a:bodyPr/>
        <a:lstStyle/>
        <a:p>
          <a:endParaRPr lang="zh-CN" altLang="en-US"/>
        </a:p>
      </dgm:t>
    </dgm:pt>
    <dgm:pt modelId="{4F2BEC0A-BF31-E84D-9A15-84A5A38D74F3}" type="asst">
      <dgm:prSet phldrT="[文本]"/>
      <dgm:spPr/>
      <dgm:t>
        <a:bodyPr/>
        <a:lstStyle/>
        <a:p>
          <a:r>
            <a:rPr lang="en-US" altLang="zh-CN" dirty="0" err="1" smtClean="0"/>
            <a:t>processcontroller</a:t>
          </a:r>
          <a:endParaRPr lang="zh-CN" altLang="en-US" dirty="0" smtClean="0"/>
        </a:p>
        <a:p>
          <a:r>
            <a:rPr lang="en-US" altLang="zh-CN" dirty="0" smtClean="0"/>
            <a:t>(</a:t>
          </a:r>
          <a:r>
            <a:rPr lang="zh-CN" altLang="en-US" dirty="0" smtClean="0"/>
            <a:t>单例类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C334ED5B-83B2-BF47-A6C5-C836657B50E1}" type="parTrans" cxnId="{E88A9003-FCAF-5C4A-B719-9FDD67CEE31C}">
      <dgm:prSet/>
      <dgm:spPr/>
      <dgm:t>
        <a:bodyPr/>
        <a:lstStyle/>
        <a:p>
          <a:endParaRPr lang="zh-CN" altLang="en-US"/>
        </a:p>
      </dgm:t>
    </dgm:pt>
    <dgm:pt modelId="{4F3548D1-DC1F-BE40-A28A-A12F3B0764AF}" type="sibTrans" cxnId="{E88A9003-FCAF-5C4A-B719-9FDD67CEE31C}">
      <dgm:prSet/>
      <dgm:spPr/>
      <dgm:t>
        <a:bodyPr/>
        <a:lstStyle/>
        <a:p>
          <a:endParaRPr lang="zh-CN" altLang="en-US"/>
        </a:p>
      </dgm:t>
    </dgm:pt>
    <dgm:pt modelId="{2D9FF8E5-0923-2443-B0D8-5828EB2D2F7A}">
      <dgm:prSet phldrT="[文本]"/>
      <dgm:spPr/>
      <dgm:t>
        <a:bodyPr/>
        <a:lstStyle/>
        <a:p>
          <a:r>
            <a:rPr lang="en-US" altLang="zh-CN"/>
            <a:t>startscene</a:t>
          </a:r>
          <a:endParaRPr lang="zh-CN" altLang="en-US"/>
        </a:p>
      </dgm:t>
    </dgm:pt>
    <dgm:pt modelId="{F3ACFCD5-94B5-2442-B177-0CE90CD31E2C}" type="parTrans" cxnId="{722F9B20-4C28-A441-A373-FA7F90687AA9}">
      <dgm:prSet/>
      <dgm:spPr/>
      <dgm:t>
        <a:bodyPr/>
        <a:lstStyle/>
        <a:p>
          <a:endParaRPr lang="zh-CN" altLang="en-US"/>
        </a:p>
      </dgm:t>
    </dgm:pt>
    <dgm:pt modelId="{13F243BD-EC73-8845-B00F-1E1B76FE7D15}" type="sibTrans" cxnId="{722F9B20-4C28-A441-A373-FA7F90687AA9}">
      <dgm:prSet/>
      <dgm:spPr/>
      <dgm:t>
        <a:bodyPr/>
        <a:lstStyle/>
        <a:p>
          <a:endParaRPr lang="zh-CN" altLang="en-US"/>
        </a:p>
      </dgm:t>
    </dgm:pt>
    <dgm:pt modelId="{6C39DCC4-0393-8F42-97EA-E304FAE2D1D3}">
      <dgm:prSet phldrT="[文本]"/>
      <dgm:spPr/>
      <dgm:t>
        <a:bodyPr/>
        <a:lstStyle/>
        <a:p>
          <a:r>
            <a:rPr lang="en-US" altLang="zh-CN"/>
            <a:t>gamescene</a:t>
          </a:r>
          <a:endParaRPr lang="zh-CN" altLang="en-US"/>
        </a:p>
      </dgm:t>
    </dgm:pt>
    <dgm:pt modelId="{F4A077C1-C77F-354B-BB9B-5896FFE4A5F7}" type="parTrans" cxnId="{D1D0D915-567A-5841-97F3-78526E475235}">
      <dgm:prSet/>
      <dgm:spPr/>
      <dgm:t>
        <a:bodyPr/>
        <a:lstStyle/>
        <a:p>
          <a:endParaRPr lang="zh-CN" altLang="en-US"/>
        </a:p>
      </dgm:t>
    </dgm:pt>
    <dgm:pt modelId="{9FBDA3F6-15B3-FD43-BBED-FA8C6E5AA4F6}" type="sibTrans" cxnId="{D1D0D915-567A-5841-97F3-78526E475235}">
      <dgm:prSet/>
      <dgm:spPr/>
      <dgm:t>
        <a:bodyPr/>
        <a:lstStyle/>
        <a:p>
          <a:endParaRPr lang="zh-CN" altLang="en-US"/>
        </a:p>
      </dgm:t>
    </dgm:pt>
    <dgm:pt modelId="{EAD1D3DB-D57D-B844-B4F1-48E0E394E97C}">
      <dgm:prSet phldrT="[文本]"/>
      <dgm:spPr/>
      <dgm:t>
        <a:bodyPr/>
        <a:lstStyle/>
        <a:p>
          <a:r>
            <a:rPr lang="en-US" altLang="zh-CN" dirty="0"/>
            <a:t>pinball</a:t>
          </a:r>
          <a:endParaRPr lang="zh-CN" altLang="en-US" dirty="0"/>
        </a:p>
      </dgm:t>
    </dgm:pt>
    <dgm:pt modelId="{A98D24C6-FF27-EC43-A1F8-53D20A65ECE0}" type="parTrans" cxnId="{DD4961BA-B652-E84B-87E0-30111EE76296}">
      <dgm:prSet/>
      <dgm:spPr/>
      <dgm:t>
        <a:bodyPr/>
        <a:lstStyle/>
        <a:p>
          <a:endParaRPr lang="zh-CN" altLang="en-US"/>
        </a:p>
      </dgm:t>
    </dgm:pt>
    <dgm:pt modelId="{9E610626-EE30-4F43-BFBE-53E5BDAF91EC}" type="sibTrans" cxnId="{DD4961BA-B652-E84B-87E0-30111EE76296}">
      <dgm:prSet/>
      <dgm:spPr/>
      <dgm:t>
        <a:bodyPr/>
        <a:lstStyle/>
        <a:p>
          <a:endParaRPr lang="zh-CN" altLang="en-US"/>
        </a:p>
      </dgm:t>
    </dgm:pt>
    <dgm:pt modelId="{B4320287-734F-7249-8AEA-C1CC232DA4A1}">
      <dgm:prSet phldrT="[文本]"/>
      <dgm:spPr/>
      <dgm:t>
        <a:bodyPr/>
        <a:lstStyle/>
        <a:p>
          <a:r>
            <a:rPr lang="en-US" altLang="zh-CN" dirty="0" err="1"/>
            <a:t>boardmap</a:t>
          </a:r>
          <a:endParaRPr lang="zh-CN" altLang="en-US" dirty="0"/>
        </a:p>
      </dgm:t>
    </dgm:pt>
    <dgm:pt modelId="{583DE913-F97A-7B40-84E6-1ED2CABD4289}" type="parTrans" cxnId="{7BEAAD6E-2CFC-6842-9ECE-DB186114909B}">
      <dgm:prSet/>
      <dgm:spPr/>
      <dgm:t>
        <a:bodyPr/>
        <a:lstStyle/>
        <a:p>
          <a:endParaRPr lang="zh-CN" altLang="en-US"/>
        </a:p>
      </dgm:t>
    </dgm:pt>
    <dgm:pt modelId="{567BED71-4737-9246-8439-3ED336BC35E5}" type="sibTrans" cxnId="{7BEAAD6E-2CFC-6842-9ECE-DB186114909B}">
      <dgm:prSet/>
      <dgm:spPr/>
      <dgm:t>
        <a:bodyPr/>
        <a:lstStyle/>
        <a:p>
          <a:endParaRPr lang="zh-CN" altLang="en-US"/>
        </a:p>
      </dgm:t>
    </dgm:pt>
    <dgm:pt modelId="{E49B91F4-E23A-3742-94F5-8BE62389BD61}">
      <dgm:prSet phldrT="[文本]"/>
      <dgm:spPr/>
      <dgm:t>
        <a:bodyPr/>
        <a:lstStyle/>
        <a:p>
          <a:r>
            <a:rPr lang="en-US" altLang="zh-CN"/>
            <a:t>boards</a:t>
          </a:r>
          <a:endParaRPr lang="zh-CN" altLang="en-US"/>
        </a:p>
      </dgm:t>
    </dgm:pt>
    <dgm:pt modelId="{8A05BEF3-0A22-DA40-B112-99B9B1419A77}" type="parTrans" cxnId="{ACFEFF8D-3F15-0049-8050-0AC0E171D202}">
      <dgm:prSet/>
      <dgm:spPr/>
      <dgm:t>
        <a:bodyPr/>
        <a:lstStyle/>
        <a:p>
          <a:endParaRPr lang="zh-CN" altLang="en-US"/>
        </a:p>
      </dgm:t>
    </dgm:pt>
    <dgm:pt modelId="{85EFBCDA-3A49-BB42-90DC-D29DF0C0C9E3}" type="sibTrans" cxnId="{ACFEFF8D-3F15-0049-8050-0AC0E171D202}">
      <dgm:prSet/>
      <dgm:spPr/>
      <dgm:t>
        <a:bodyPr/>
        <a:lstStyle/>
        <a:p>
          <a:endParaRPr lang="zh-CN" altLang="en-US"/>
        </a:p>
      </dgm:t>
    </dgm:pt>
    <dgm:pt modelId="{C1218A5B-6F4E-EA47-8CFF-9E5A8DAE6A54}">
      <dgm:prSet phldrT="[文本]"/>
      <dgm:spPr/>
      <dgm:t>
        <a:bodyPr/>
        <a:lstStyle/>
        <a:p>
          <a:r>
            <a:rPr lang="en-US" altLang="zh-CN" dirty="0" err="1"/>
            <a:t>overscene</a:t>
          </a:r>
          <a:endParaRPr lang="zh-CN" altLang="en-US" dirty="0"/>
        </a:p>
      </dgm:t>
    </dgm:pt>
    <dgm:pt modelId="{1811AE9D-FCD3-3B4A-9D3C-BFB51E27BCB5}" type="parTrans" cxnId="{DD46E9E8-A698-8C43-AF6E-BDBAE42A7A1A}">
      <dgm:prSet/>
      <dgm:spPr/>
      <dgm:t>
        <a:bodyPr/>
        <a:lstStyle/>
        <a:p>
          <a:endParaRPr lang="zh-CN" altLang="en-US"/>
        </a:p>
      </dgm:t>
    </dgm:pt>
    <dgm:pt modelId="{FCDF5D18-608F-BF42-BDAD-20475F31D6BB}" type="sibTrans" cxnId="{DD46E9E8-A698-8C43-AF6E-BDBAE42A7A1A}">
      <dgm:prSet/>
      <dgm:spPr/>
      <dgm:t>
        <a:bodyPr/>
        <a:lstStyle/>
        <a:p>
          <a:endParaRPr lang="zh-CN" altLang="en-US"/>
        </a:p>
      </dgm:t>
    </dgm:pt>
    <dgm:pt modelId="{88EA1F32-C202-3D48-88DA-5CE58263D2EB}" type="pres">
      <dgm:prSet presAssocID="{CB2BDF6A-72B9-4842-9331-2FDE997471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73AAD3F-153F-CB47-AD0A-1DE500C90CB1}" type="pres">
      <dgm:prSet presAssocID="{F8033D6F-1E3C-C745-8A55-2D7BB8223986}" presName="hierRoot1" presStyleCnt="0">
        <dgm:presLayoutVars>
          <dgm:hierBranch val="init"/>
        </dgm:presLayoutVars>
      </dgm:prSet>
      <dgm:spPr/>
    </dgm:pt>
    <dgm:pt modelId="{B64B8890-5371-F549-BCCF-A93DD38AAF4B}" type="pres">
      <dgm:prSet presAssocID="{F8033D6F-1E3C-C745-8A55-2D7BB8223986}" presName="rootComposite1" presStyleCnt="0"/>
      <dgm:spPr/>
    </dgm:pt>
    <dgm:pt modelId="{148D7B33-0DF0-EF45-B8D5-D6FEA039EF5E}" type="pres">
      <dgm:prSet presAssocID="{F8033D6F-1E3C-C745-8A55-2D7BB822398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C7039D-C535-6D46-B1AE-B4DBCDCC9862}" type="pres">
      <dgm:prSet presAssocID="{F8033D6F-1E3C-C745-8A55-2D7BB8223986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A234E864-CB37-6548-8B7F-7188A63825BE}" type="pres">
      <dgm:prSet presAssocID="{F8033D6F-1E3C-C745-8A55-2D7BB8223986}" presName="hierChild2" presStyleCnt="0"/>
      <dgm:spPr/>
    </dgm:pt>
    <dgm:pt modelId="{FCEC9BAA-50B6-154A-881C-731E767A63FC}" type="pres">
      <dgm:prSet presAssocID="{F3ACFCD5-94B5-2442-B177-0CE90CD31E2C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4E1D8D4C-84C9-4249-B711-319C04075236}" type="pres">
      <dgm:prSet presAssocID="{2D9FF8E5-0923-2443-B0D8-5828EB2D2F7A}" presName="hierRoot2" presStyleCnt="0">
        <dgm:presLayoutVars>
          <dgm:hierBranch val="init"/>
        </dgm:presLayoutVars>
      </dgm:prSet>
      <dgm:spPr/>
    </dgm:pt>
    <dgm:pt modelId="{F01AD55B-AC93-8C40-9FCC-150A1E0E9715}" type="pres">
      <dgm:prSet presAssocID="{2D9FF8E5-0923-2443-B0D8-5828EB2D2F7A}" presName="rootComposite" presStyleCnt="0"/>
      <dgm:spPr/>
    </dgm:pt>
    <dgm:pt modelId="{D8FD7007-41D6-BA46-8D4C-5038628A5799}" type="pres">
      <dgm:prSet presAssocID="{2D9FF8E5-0923-2443-B0D8-5828EB2D2F7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419B70-7D1E-6D4A-A56F-93F8CBB38BA6}" type="pres">
      <dgm:prSet presAssocID="{2D9FF8E5-0923-2443-B0D8-5828EB2D2F7A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17966CE6-B728-4440-B29C-CB60335E6A70}" type="pres">
      <dgm:prSet presAssocID="{2D9FF8E5-0923-2443-B0D8-5828EB2D2F7A}" presName="hierChild4" presStyleCnt="0"/>
      <dgm:spPr/>
    </dgm:pt>
    <dgm:pt modelId="{3BEEBD8F-57B0-2C47-AD4E-9085D680F108}" type="pres">
      <dgm:prSet presAssocID="{2D9FF8E5-0923-2443-B0D8-5828EB2D2F7A}" presName="hierChild5" presStyleCnt="0"/>
      <dgm:spPr/>
    </dgm:pt>
    <dgm:pt modelId="{59AE39BF-8785-BA4B-90A1-658E98B40825}" type="pres">
      <dgm:prSet presAssocID="{F4A077C1-C77F-354B-BB9B-5896FFE4A5F7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85886372-C086-674C-AE9D-191657E107F4}" type="pres">
      <dgm:prSet presAssocID="{6C39DCC4-0393-8F42-97EA-E304FAE2D1D3}" presName="hierRoot2" presStyleCnt="0">
        <dgm:presLayoutVars>
          <dgm:hierBranch val="init"/>
        </dgm:presLayoutVars>
      </dgm:prSet>
      <dgm:spPr/>
    </dgm:pt>
    <dgm:pt modelId="{A52A776A-9F49-3D40-BE71-FE4963E6690F}" type="pres">
      <dgm:prSet presAssocID="{6C39DCC4-0393-8F42-97EA-E304FAE2D1D3}" presName="rootComposite" presStyleCnt="0"/>
      <dgm:spPr/>
    </dgm:pt>
    <dgm:pt modelId="{0393C58E-BBBC-8844-BE6D-012360BDE7BC}" type="pres">
      <dgm:prSet presAssocID="{6C39DCC4-0393-8F42-97EA-E304FAE2D1D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298C43-3BF2-7D41-8DC5-5B7ED9A9FA92}" type="pres">
      <dgm:prSet presAssocID="{6C39DCC4-0393-8F42-97EA-E304FAE2D1D3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E87EB6BA-B28C-B644-9BE1-D82630B24458}" type="pres">
      <dgm:prSet presAssocID="{6C39DCC4-0393-8F42-97EA-E304FAE2D1D3}" presName="hierChild4" presStyleCnt="0"/>
      <dgm:spPr/>
    </dgm:pt>
    <dgm:pt modelId="{20C441A9-AAA4-7149-8136-2D5832CA2733}" type="pres">
      <dgm:prSet presAssocID="{A98D24C6-FF27-EC43-A1F8-53D20A65ECE0}" presName="Name37" presStyleLbl="parChTrans1D3" presStyleIdx="0" presStyleCnt="3"/>
      <dgm:spPr/>
      <dgm:t>
        <a:bodyPr/>
        <a:lstStyle/>
        <a:p>
          <a:endParaRPr lang="zh-CN" altLang="en-US"/>
        </a:p>
      </dgm:t>
    </dgm:pt>
    <dgm:pt modelId="{EC2A4B95-800B-0741-B316-6806F967DD4E}" type="pres">
      <dgm:prSet presAssocID="{EAD1D3DB-D57D-B844-B4F1-48E0E394E97C}" presName="hierRoot2" presStyleCnt="0">
        <dgm:presLayoutVars>
          <dgm:hierBranch val="init"/>
        </dgm:presLayoutVars>
      </dgm:prSet>
      <dgm:spPr/>
    </dgm:pt>
    <dgm:pt modelId="{1D8180F7-CC77-504E-A7C1-2D1C4A4012A8}" type="pres">
      <dgm:prSet presAssocID="{EAD1D3DB-D57D-B844-B4F1-48E0E394E97C}" presName="rootComposite" presStyleCnt="0"/>
      <dgm:spPr/>
    </dgm:pt>
    <dgm:pt modelId="{5C7E78FE-6A95-F947-BF82-B858A767D079}" type="pres">
      <dgm:prSet presAssocID="{EAD1D3DB-D57D-B844-B4F1-48E0E394E97C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CB06E48-186C-CC4C-87EF-BF4CB4CE32C2}" type="pres">
      <dgm:prSet presAssocID="{EAD1D3DB-D57D-B844-B4F1-48E0E394E97C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1A114485-9968-DB47-A620-D0A8360F8A81}" type="pres">
      <dgm:prSet presAssocID="{EAD1D3DB-D57D-B844-B4F1-48E0E394E97C}" presName="hierChild4" presStyleCnt="0"/>
      <dgm:spPr/>
    </dgm:pt>
    <dgm:pt modelId="{62998F98-CF31-834A-8034-86768B1AEB55}" type="pres">
      <dgm:prSet presAssocID="{EAD1D3DB-D57D-B844-B4F1-48E0E394E97C}" presName="hierChild5" presStyleCnt="0"/>
      <dgm:spPr/>
    </dgm:pt>
    <dgm:pt modelId="{4B01C8AF-A21A-CB43-9AFF-84781F874047}" type="pres">
      <dgm:prSet presAssocID="{583DE913-F97A-7B40-84E6-1ED2CABD4289}" presName="Name37" presStyleLbl="parChTrans1D3" presStyleIdx="1" presStyleCnt="3"/>
      <dgm:spPr/>
      <dgm:t>
        <a:bodyPr/>
        <a:lstStyle/>
        <a:p>
          <a:endParaRPr lang="zh-CN" altLang="en-US"/>
        </a:p>
      </dgm:t>
    </dgm:pt>
    <dgm:pt modelId="{DB4853A3-1F66-7D4D-A0E4-68E673D22211}" type="pres">
      <dgm:prSet presAssocID="{B4320287-734F-7249-8AEA-C1CC232DA4A1}" presName="hierRoot2" presStyleCnt="0">
        <dgm:presLayoutVars>
          <dgm:hierBranch val="init"/>
        </dgm:presLayoutVars>
      </dgm:prSet>
      <dgm:spPr/>
    </dgm:pt>
    <dgm:pt modelId="{444900CA-CEAA-FB42-BB11-C415174A7D4A}" type="pres">
      <dgm:prSet presAssocID="{B4320287-734F-7249-8AEA-C1CC232DA4A1}" presName="rootComposite" presStyleCnt="0"/>
      <dgm:spPr/>
    </dgm:pt>
    <dgm:pt modelId="{48D8AA4E-2BC8-5F4C-9C8F-5472F5807A10}" type="pres">
      <dgm:prSet presAssocID="{B4320287-734F-7249-8AEA-C1CC232DA4A1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4090DF-0527-514C-96FF-4DEE4FB0F41C}" type="pres">
      <dgm:prSet presAssocID="{B4320287-734F-7249-8AEA-C1CC232DA4A1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4E46B095-C26E-AB47-BE83-3F358C77D1B2}" type="pres">
      <dgm:prSet presAssocID="{B4320287-734F-7249-8AEA-C1CC232DA4A1}" presName="hierChild4" presStyleCnt="0"/>
      <dgm:spPr/>
    </dgm:pt>
    <dgm:pt modelId="{2F27FA52-2AA1-EB41-BED1-C3679E271C92}" type="pres">
      <dgm:prSet presAssocID="{8A05BEF3-0A22-DA40-B112-99B9B1419A77}" presName="Name37" presStyleLbl="parChTrans1D4" presStyleIdx="0" presStyleCnt="1"/>
      <dgm:spPr/>
      <dgm:t>
        <a:bodyPr/>
        <a:lstStyle/>
        <a:p>
          <a:endParaRPr lang="zh-CN" altLang="en-US"/>
        </a:p>
      </dgm:t>
    </dgm:pt>
    <dgm:pt modelId="{A3BFDB14-75E9-6F47-BBF4-8E75C1FA3203}" type="pres">
      <dgm:prSet presAssocID="{E49B91F4-E23A-3742-94F5-8BE62389BD61}" presName="hierRoot2" presStyleCnt="0">
        <dgm:presLayoutVars>
          <dgm:hierBranch val="init"/>
        </dgm:presLayoutVars>
      </dgm:prSet>
      <dgm:spPr/>
    </dgm:pt>
    <dgm:pt modelId="{AA471C4B-0A30-114B-83DF-9FD26E5DA653}" type="pres">
      <dgm:prSet presAssocID="{E49B91F4-E23A-3742-94F5-8BE62389BD61}" presName="rootComposite" presStyleCnt="0"/>
      <dgm:spPr/>
    </dgm:pt>
    <dgm:pt modelId="{01087FEA-A1C4-B64F-B5F4-517945248875}" type="pres">
      <dgm:prSet presAssocID="{E49B91F4-E23A-3742-94F5-8BE62389BD61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C262CC-00F4-484E-85C0-5DC6475D9BAF}" type="pres">
      <dgm:prSet presAssocID="{E49B91F4-E23A-3742-94F5-8BE62389BD61}" presName="rootConnector" presStyleLbl="node4" presStyleIdx="0" presStyleCnt="1"/>
      <dgm:spPr/>
      <dgm:t>
        <a:bodyPr/>
        <a:lstStyle/>
        <a:p>
          <a:endParaRPr lang="zh-CN" altLang="en-US"/>
        </a:p>
      </dgm:t>
    </dgm:pt>
    <dgm:pt modelId="{0087A141-568C-9C4C-8E45-BDF8CDF1E67A}" type="pres">
      <dgm:prSet presAssocID="{E49B91F4-E23A-3742-94F5-8BE62389BD61}" presName="hierChild4" presStyleCnt="0"/>
      <dgm:spPr/>
    </dgm:pt>
    <dgm:pt modelId="{7790693A-AF8E-2446-A26F-8CBBB1CDEA22}" type="pres">
      <dgm:prSet presAssocID="{E49B91F4-E23A-3742-94F5-8BE62389BD61}" presName="hierChild5" presStyleCnt="0"/>
      <dgm:spPr/>
    </dgm:pt>
    <dgm:pt modelId="{9992C6EE-DDC0-244A-B5DD-02CAB84E0F57}" type="pres">
      <dgm:prSet presAssocID="{B4320287-734F-7249-8AEA-C1CC232DA4A1}" presName="hierChild5" presStyleCnt="0"/>
      <dgm:spPr/>
    </dgm:pt>
    <dgm:pt modelId="{3C355AD0-1CAD-2149-8F39-8E88D81E98D9}" type="pres">
      <dgm:prSet presAssocID="{6C39DCC4-0393-8F42-97EA-E304FAE2D1D3}" presName="hierChild5" presStyleCnt="0"/>
      <dgm:spPr/>
    </dgm:pt>
    <dgm:pt modelId="{D6BA27B1-18EE-2C46-A501-3821E2A1EB15}" type="pres">
      <dgm:prSet presAssocID="{C334ED5B-83B2-BF47-A6C5-C836657B50E1}" presName="Name111" presStyleLbl="parChTrans1D3" presStyleIdx="2" presStyleCnt="3"/>
      <dgm:spPr/>
      <dgm:t>
        <a:bodyPr/>
        <a:lstStyle/>
        <a:p>
          <a:endParaRPr lang="zh-CN" altLang="en-US"/>
        </a:p>
      </dgm:t>
    </dgm:pt>
    <dgm:pt modelId="{971AADBE-FA74-364F-9472-5F8CA66DA8B3}" type="pres">
      <dgm:prSet presAssocID="{4F2BEC0A-BF31-E84D-9A15-84A5A38D74F3}" presName="hierRoot3" presStyleCnt="0">
        <dgm:presLayoutVars>
          <dgm:hierBranch val="init"/>
        </dgm:presLayoutVars>
      </dgm:prSet>
      <dgm:spPr/>
    </dgm:pt>
    <dgm:pt modelId="{9345265A-6A4E-3E43-9920-7ADD792D1A8D}" type="pres">
      <dgm:prSet presAssocID="{4F2BEC0A-BF31-E84D-9A15-84A5A38D74F3}" presName="rootComposite3" presStyleCnt="0"/>
      <dgm:spPr/>
    </dgm:pt>
    <dgm:pt modelId="{EBF10B9F-78D1-1A43-B413-A13170937ACC}" type="pres">
      <dgm:prSet presAssocID="{4F2BEC0A-BF31-E84D-9A15-84A5A38D74F3}" presName="rootText3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59C4B9-1955-5E48-AB3A-C331F09571A0}" type="pres">
      <dgm:prSet presAssocID="{4F2BEC0A-BF31-E84D-9A15-84A5A38D74F3}" presName="rootConnector3" presStyleLbl="asst2" presStyleIdx="0" presStyleCnt="1"/>
      <dgm:spPr/>
      <dgm:t>
        <a:bodyPr/>
        <a:lstStyle/>
        <a:p>
          <a:endParaRPr lang="zh-CN" altLang="en-US"/>
        </a:p>
      </dgm:t>
    </dgm:pt>
    <dgm:pt modelId="{D98E0674-44B0-1546-B9E8-371374D3A217}" type="pres">
      <dgm:prSet presAssocID="{4F2BEC0A-BF31-E84D-9A15-84A5A38D74F3}" presName="hierChild6" presStyleCnt="0"/>
      <dgm:spPr/>
    </dgm:pt>
    <dgm:pt modelId="{4A016AE8-AEA4-E741-BBFF-4B69CF9A8659}" type="pres">
      <dgm:prSet presAssocID="{4F2BEC0A-BF31-E84D-9A15-84A5A38D74F3}" presName="hierChild7" presStyleCnt="0"/>
      <dgm:spPr/>
    </dgm:pt>
    <dgm:pt modelId="{5A12860C-0A6C-BE4C-B789-8182E202D85C}" type="pres">
      <dgm:prSet presAssocID="{1811AE9D-FCD3-3B4A-9D3C-BFB51E27BCB5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3EC68B2C-9EB5-034D-BC27-B99617602268}" type="pres">
      <dgm:prSet presAssocID="{C1218A5B-6F4E-EA47-8CFF-9E5A8DAE6A54}" presName="hierRoot2" presStyleCnt="0">
        <dgm:presLayoutVars>
          <dgm:hierBranch val="init"/>
        </dgm:presLayoutVars>
      </dgm:prSet>
      <dgm:spPr/>
    </dgm:pt>
    <dgm:pt modelId="{9EE1A689-E6BF-D145-BED7-BBE7C8EC9FE8}" type="pres">
      <dgm:prSet presAssocID="{C1218A5B-6F4E-EA47-8CFF-9E5A8DAE6A54}" presName="rootComposite" presStyleCnt="0"/>
      <dgm:spPr/>
    </dgm:pt>
    <dgm:pt modelId="{49D15658-98BB-2C48-AB44-012A653FD9A5}" type="pres">
      <dgm:prSet presAssocID="{C1218A5B-6F4E-EA47-8CFF-9E5A8DAE6A5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D2EE9B-5E81-9147-8832-416AC77D2E1A}" type="pres">
      <dgm:prSet presAssocID="{C1218A5B-6F4E-EA47-8CFF-9E5A8DAE6A54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06504E9A-E9FD-EC4A-8577-FB89A2CA86C1}" type="pres">
      <dgm:prSet presAssocID="{C1218A5B-6F4E-EA47-8CFF-9E5A8DAE6A54}" presName="hierChild4" presStyleCnt="0"/>
      <dgm:spPr/>
    </dgm:pt>
    <dgm:pt modelId="{2B127037-2A24-A542-86D0-416D52A64CE6}" type="pres">
      <dgm:prSet presAssocID="{C1218A5B-6F4E-EA47-8CFF-9E5A8DAE6A54}" presName="hierChild5" presStyleCnt="0"/>
      <dgm:spPr/>
    </dgm:pt>
    <dgm:pt modelId="{E67B2157-6FCF-9E4B-8840-5C2BCB1AE6F4}" type="pres">
      <dgm:prSet presAssocID="{F8033D6F-1E3C-C745-8A55-2D7BB8223986}" presName="hierChild3" presStyleCnt="0"/>
      <dgm:spPr/>
    </dgm:pt>
  </dgm:ptLst>
  <dgm:cxnLst>
    <dgm:cxn modelId="{E88A9003-FCAF-5C4A-B719-9FDD67CEE31C}" srcId="{6C39DCC4-0393-8F42-97EA-E304FAE2D1D3}" destId="{4F2BEC0A-BF31-E84D-9A15-84A5A38D74F3}" srcOrd="2" destOrd="0" parTransId="{C334ED5B-83B2-BF47-A6C5-C836657B50E1}" sibTransId="{4F3548D1-DC1F-BE40-A28A-A12F3B0764AF}"/>
    <dgm:cxn modelId="{889F1046-7ACF-1942-A76C-108F3289FBCF}" type="presOf" srcId="{6C39DCC4-0393-8F42-97EA-E304FAE2D1D3}" destId="{0393C58E-BBBC-8844-BE6D-012360BDE7BC}" srcOrd="0" destOrd="0" presId="urn:microsoft.com/office/officeart/2005/8/layout/orgChart1"/>
    <dgm:cxn modelId="{7AF0723E-BC9B-D142-987E-D31A229B2047}" type="presOf" srcId="{C1218A5B-6F4E-EA47-8CFF-9E5A8DAE6A54}" destId="{49D15658-98BB-2C48-AB44-012A653FD9A5}" srcOrd="0" destOrd="0" presId="urn:microsoft.com/office/officeart/2005/8/layout/orgChart1"/>
    <dgm:cxn modelId="{DD4961BA-B652-E84B-87E0-30111EE76296}" srcId="{6C39DCC4-0393-8F42-97EA-E304FAE2D1D3}" destId="{EAD1D3DB-D57D-B844-B4F1-48E0E394E97C}" srcOrd="0" destOrd="0" parTransId="{A98D24C6-FF27-EC43-A1F8-53D20A65ECE0}" sibTransId="{9E610626-EE30-4F43-BFBE-53E5BDAF91EC}"/>
    <dgm:cxn modelId="{6B4AE020-75FD-2D4F-9AD5-DABA758859F0}" type="presOf" srcId="{E49B91F4-E23A-3742-94F5-8BE62389BD61}" destId="{01087FEA-A1C4-B64F-B5F4-517945248875}" srcOrd="0" destOrd="0" presId="urn:microsoft.com/office/officeart/2005/8/layout/orgChart1"/>
    <dgm:cxn modelId="{71065C4B-24B3-9240-9563-66AFA8F30FA1}" type="presOf" srcId="{C1218A5B-6F4E-EA47-8CFF-9E5A8DAE6A54}" destId="{F5D2EE9B-5E81-9147-8832-416AC77D2E1A}" srcOrd="1" destOrd="0" presId="urn:microsoft.com/office/officeart/2005/8/layout/orgChart1"/>
    <dgm:cxn modelId="{F9DFEC55-3A87-5C4F-94E5-9C7947B24F54}" type="presOf" srcId="{8A05BEF3-0A22-DA40-B112-99B9B1419A77}" destId="{2F27FA52-2AA1-EB41-BED1-C3679E271C92}" srcOrd="0" destOrd="0" presId="urn:microsoft.com/office/officeart/2005/8/layout/orgChart1"/>
    <dgm:cxn modelId="{7BEAAD6E-2CFC-6842-9ECE-DB186114909B}" srcId="{6C39DCC4-0393-8F42-97EA-E304FAE2D1D3}" destId="{B4320287-734F-7249-8AEA-C1CC232DA4A1}" srcOrd="1" destOrd="0" parTransId="{583DE913-F97A-7B40-84E6-1ED2CABD4289}" sibTransId="{567BED71-4737-9246-8439-3ED336BC35E5}"/>
    <dgm:cxn modelId="{BD88C7FD-D24E-7242-BDDA-0BE5A5A4D87E}" type="presOf" srcId="{EAD1D3DB-D57D-B844-B4F1-48E0E394E97C}" destId="{6CB06E48-186C-CC4C-87EF-BF4CB4CE32C2}" srcOrd="1" destOrd="0" presId="urn:microsoft.com/office/officeart/2005/8/layout/orgChart1"/>
    <dgm:cxn modelId="{F5DB3B67-FB0B-FF47-9285-1F7ED216B6B7}" type="presOf" srcId="{2D9FF8E5-0923-2443-B0D8-5828EB2D2F7A}" destId="{D8FD7007-41D6-BA46-8D4C-5038628A5799}" srcOrd="0" destOrd="0" presId="urn:microsoft.com/office/officeart/2005/8/layout/orgChart1"/>
    <dgm:cxn modelId="{5D693444-7B39-B449-818F-2CF3C82072E4}" type="presOf" srcId="{4F2BEC0A-BF31-E84D-9A15-84A5A38D74F3}" destId="{EBF10B9F-78D1-1A43-B413-A13170937ACC}" srcOrd="0" destOrd="0" presId="urn:microsoft.com/office/officeart/2005/8/layout/orgChart1"/>
    <dgm:cxn modelId="{E09EE757-BDA7-7341-8D4D-2911D4C77DC9}" type="presOf" srcId="{C334ED5B-83B2-BF47-A6C5-C836657B50E1}" destId="{D6BA27B1-18EE-2C46-A501-3821E2A1EB15}" srcOrd="0" destOrd="0" presId="urn:microsoft.com/office/officeart/2005/8/layout/orgChart1"/>
    <dgm:cxn modelId="{862731E0-3EB6-1D4E-992C-F3C80154A91F}" type="presOf" srcId="{EAD1D3DB-D57D-B844-B4F1-48E0E394E97C}" destId="{5C7E78FE-6A95-F947-BF82-B858A767D079}" srcOrd="0" destOrd="0" presId="urn:microsoft.com/office/officeart/2005/8/layout/orgChart1"/>
    <dgm:cxn modelId="{D1D0D915-567A-5841-97F3-78526E475235}" srcId="{F8033D6F-1E3C-C745-8A55-2D7BB8223986}" destId="{6C39DCC4-0393-8F42-97EA-E304FAE2D1D3}" srcOrd="1" destOrd="0" parTransId="{F4A077C1-C77F-354B-BB9B-5896FFE4A5F7}" sibTransId="{9FBDA3F6-15B3-FD43-BBED-FA8C6E5AA4F6}"/>
    <dgm:cxn modelId="{2BB658BB-B836-0D45-ADE8-BF7D5D15E276}" type="presOf" srcId="{CB2BDF6A-72B9-4842-9331-2FDE99747158}" destId="{88EA1F32-C202-3D48-88DA-5CE58263D2EB}" srcOrd="0" destOrd="0" presId="urn:microsoft.com/office/officeart/2005/8/layout/orgChart1"/>
    <dgm:cxn modelId="{F91B52BA-31FC-8546-B635-399EC554B2D8}" type="presOf" srcId="{F3ACFCD5-94B5-2442-B177-0CE90CD31E2C}" destId="{FCEC9BAA-50B6-154A-881C-731E767A63FC}" srcOrd="0" destOrd="0" presId="urn:microsoft.com/office/officeart/2005/8/layout/orgChart1"/>
    <dgm:cxn modelId="{7D682FDE-701F-F140-9584-C054EF94F395}" type="presOf" srcId="{E49B91F4-E23A-3742-94F5-8BE62389BD61}" destId="{0EC262CC-00F4-484E-85C0-5DC6475D9BAF}" srcOrd="1" destOrd="0" presId="urn:microsoft.com/office/officeart/2005/8/layout/orgChart1"/>
    <dgm:cxn modelId="{67770A2B-5296-9F4B-B27A-B1874EF8D186}" type="presOf" srcId="{B4320287-734F-7249-8AEA-C1CC232DA4A1}" destId="{48D8AA4E-2BC8-5F4C-9C8F-5472F5807A10}" srcOrd="0" destOrd="0" presId="urn:microsoft.com/office/officeart/2005/8/layout/orgChart1"/>
    <dgm:cxn modelId="{85CD1F04-3435-8A4A-9340-C83B0C08BB90}" type="presOf" srcId="{1811AE9D-FCD3-3B4A-9D3C-BFB51E27BCB5}" destId="{5A12860C-0A6C-BE4C-B789-8182E202D85C}" srcOrd="0" destOrd="0" presId="urn:microsoft.com/office/officeart/2005/8/layout/orgChart1"/>
    <dgm:cxn modelId="{DD46E9E8-A698-8C43-AF6E-BDBAE42A7A1A}" srcId="{F8033D6F-1E3C-C745-8A55-2D7BB8223986}" destId="{C1218A5B-6F4E-EA47-8CFF-9E5A8DAE6A54}" srcOrd="2" destOrd="0" parTransId="{1811AE9D-FCD3-3B4A-9D3C-BFB51E27BCB5}" sibTransId="{FCDF5D18-608F-BF42-BDAD-20475F31D6BB}"/>
    <dgm:cxn modelId="{0D32F763-0F79-B240-8D7F-5B0580F8258A}" type="presOf" srcId="{F4A077C1-C77F-354B-BB9B-5896FFE4A5F7}" destId="{59AE39BF-8785-BA4B-90A1-658E98B40825}" srcOrd="0" destOrd="0" presId="urn:microsoft.com/office/officeart/2005/8/layout/orgChart1"/>
    <dgm:cxn modelId="{9CA7D403-72D1-294B-BF03-DD6CFE2E5BD7}" srcId="{CB2BDF6A-72B9-4842-9331-2FDE99747158}" destId="{F8033D6F-1E3C-C745-8A55-2D7BB8223986}" srcOrd="0" destOrd="0" parTransId="{5C348B5F-7E61-C445-AB2F-984B938F1B64}" sibTransId="{EC7DC6F0-2213-414D-8342-74344EC5284D}"/>
    <dgm:cxn modelId="{B1D24BF6-72AF-BE41-90BD-2098FB63FD51}" type="presOf" srcId="{F8033D6F-1E3C-C745-8A55-2D7BB8223986}" destId="{27C7039D-C535-6D46-B1AE-B4DBCDCC9862}" srcOrd="1" destOrd="0" presId="urn:microsoft.com/office/officeart/2005/8/layout/orgChart1"/>
    <dgm:cxn modelId="{ACFEFF8D-3F15-0049-8050-0AC0E171D202}" srcId="{B4320287-734F-7249-8AEA-C1CC232DA4A1}" destId="{E49B91F4-E23A-3742-94F5-8BE62389BD61}" srcOrd="0" destOrd="0" parTransId="{8A05BEF3-0A22-DA40-B112-99B9B1419A77}" sibTransId="{85EFBCDA-3A49-BB42-90DC-D29DF0C0C9E3}"/>
    <dgm:cxn modelId="{A49E074B-B367-B54B-9EA4-BA8869D35441}" type="presOf" srcId="{2D9FF8E5-0923-2443-B0D8-5828EB2D2F7A}" destId="{94419B70-7D1E-6D4A-A56F-93F8CBB38BA6}" srcOrd="1" destOrd="0" presId="urn:microsoft.com/office/officeart/2005/8/layout/orgChart1"/>
    <dgm:cxn modelId="{6473E41B-BAE6-F34F-A3F2-1881D783DDC4}" type="presOf" srcId="{A98D24C6-FF27-EC43-A1F8-53D20A65ECE0}" destId="{20C441A9-AAA4-7149-8136-2D5832CA2733}" srcOrd="0" destOrd="0" presId="urn:microsoft.com/office/officeart/2005/8/layout/orgChart1"/>
    <dgm:cxn modelId="{7F9FB22B-E812-EB47-95DA-0C48317DAAB4}" type="presOf" srcId="{4F2BEC0A-BF31-E84D-9A15-84A5A38D74F3}" destId="{6259C4B9-1955-5E48-AB3A-C331F09571A0}" srcOrd="1" destOrd="0" presId="urn:microsoft.com/office/officeart/2005/8/layout/orgChart1"/>
    <dgm:cxn modelId="{FD48CCBA-3498-BD4A-A2BF-0FE2E9941C8D}" type="presOf" srcId="{F8033D6F-1E3C-C745-8A55-2D7BB8223986}" destId="{148D7B33-0DF0-EF45-B8D5-D6FEA039EF5E}" srcOrd="0" destOrd="0" presId="urn:microsoft.com/office/officeart/2005/8/layout/orgChart1"/>
    <dgm:cxn modelId="{D32A3FD1-A548-6A4F-9052-FFED8DCCDD77}" type="presOf" srcId="{583DE913-F97A-7B40-84E6-1ED2CABD4289}" destId="{4B01C8AF-A21A-CB43-9AFF-84781F874047}" srcOrd="0" destOrd="0" presId="urn:microsoft.com/office/officeart/2005/8/layout/orgChart1"/>
    <dgm:cxn modelId="{722F9B20-4C28-A441-A373-FA7F90687AA9}" srcId="{F8033D6F-1E3C-C745-8A55-2D7BB8223986}" destId="{2D9FF8E5-0923-2443-B0D8-5828EB2D2F7A}" srcOrd="0" destOrd="0" parTransId="{F3ACFCD5-94B5-2442-B177-0CE90CD31E2C}" sibTransId="{13F243BD-EC73-8845-B00F-1E1B76FE7D15}"/>
    <dgm:cxn modelId="{DAB64E80-EB05-E44F-A646-97A41E1248EB}" type="presOf" srcId="{B4320287-734F-7249-8AEA-C1CC232DA4A1}" destId="{564090DF-0527-514C-96FF-4DEE4FB0F41C}" srcOrd="1" destOrd="0" presId="urn:microsoft.com/office/officeart/2005/8/layout/orgChart1"/>
    <dgm:cxn modelId="{AE50858F-A779-6C46-AE42-AD80E793A86B}" type="presOf" srcId="{6C39DCC4-0393-8F42-97EA-E304FAE2D1D3}" destId="{9B298C43-3BF2-7D41-8DC5-5B7ED9A9FA92}" srcOrd="1" destOrd="0" presId="urn:microsoft.com/office/officeart/2005/8/layout/orgChart1"/>
    <dgm:cxn modelId="{E0A77485-9B5C-CC49-801F-6838B9F2647B}" type="presParOf" srcId="{88EA1F32-C202-3D48-88DA-5CE58263D2EB}" destId="{173AAD3F-153F-CB47-AD0A-1DE500C90CB1}" srcOrd="0" destOrd="0" presId="urn:microsoft.com/office/officeart/2005/8/layout/orgChart1"/>
    <dgm:cxn modelId="{50100803-FE90-C24F-98D7-325DBB468929}" type="presParOf" srcId="{173AAD3F-153F-CB47-AD0A-1DE500C90CB1}" destId="{B64B8890-5371-F549-BCCF-A93DD38AAF4B}" srcOrd="0" destOrd="0" presId="urn:microsoft.com/office/officeart/2005/8/layout/orgChart1"/>
    <dgm:cxn modelId="{B1EEC999-CD61-D445-BBCE-9A447C1641AE}" type="presParOf" srcId="{B64B8890-5371-F549-BCCF-A93DD38AAF4B}" destId="{148D7B33-0DF0-EF45-B8D5-D6FEA039EF5E}" srcOrd="0" destOrd="0" presId="urn:microsoft.com/office/officeart/2005/8/layout/orgChart1"/>
    <dgm:cxn modelId="{3F13190E-307E-BF46-AC85-26D3F1D1BFFB}" type="presParOf" srcId="{B64B8890-5371-F549-BCCF-A93DD38AAF4B}" destId="{27C7039D-C535-6D46-B1AE-B4DBCDCC9862}" srcOrd="1" destOrd="0" presId="urn:microsoft.com/office/officeart/2005/8/layout/orgChart1"/>
    <dgm:cxn modelId="{3A878D4F-A4C1-5A43-BF50-8B9BECFD389A}" type="presParOf" srcId="{173AAD3F-153F-CB47-AD0A-1DE500C90CB1}" destId="{A234E864-CB37-6548-8B7F-7188A63825BE}" srcOrd="1" destOrd="0" presId="urn:microsoft.com/office/officeart/2005/8/layout/orgChart1"/>
    <dgm:cxn modelId="{AC6CDD2A-3E8A-B34E-92FA-FC547405F98F}" type="presParOf" srcId="{A234E864-CB37-6548-8B7F-7188A63825BE}" destId="{FCEC9BAA-50B6-154A-881C-731E767A63FC}" srcOrd="0" destOrd="0" presId="urn:microsoft.com/office/officeart/2005/8/layout/orgChart1"/>
    <dgm:cxn modelId="{EE47E5A6-C8AE-7347-96E1-0A4B1221B162}" type="presParOf" srcId="{A234E864-CB37-6548-8B7F-7188A63825BE}" destId="{4E1D8D4C-84C9-4249-B711-319C04075236}" srcOrd="1" destOrd="0" presId="urn:microsoft.com/office/officeart/2005/8/layout/orgChart1"/>
    <dgm:cxn modelId="{2AEA0669-3E1A-CC47-8218-C2804B0C74E8}" type="presParOf" srcId="{4E1D8D4C-84C9-4249-B711-319C04075236}" destId="{F01AD55B-AC93-8C40-9FCC-150A1E0E9715}" srcOrd="0" destOrd="0" presId="urn:microsoft.com/office/officeart/2005/8/layout/orgChart1"/>
    <dgm:cxn modelId="{522F7BA3-9964-0F41-9F7D-CFC8C0DCF127}" type="presParOf" srcId="{F01AD55B-AC93-8C40-9FCC-150A1E0E9715}" destId="{D8FD7007-41D6-BA46-8D4C-5038628A5799}" srcOrd="0" destOrd="0" presId="urn:microsoft.com/office/officeart/2005/8/layout/orgChart1"/>
    <dgm:cxn modelId="{DF0770A8-634A-8543-A0EE-C19042592CDC}" type="presParOf" srcId="{F01AD55B-AC93-8C40-9FCC-150A1E0E9715}" destId="{94419B70-7D1E-6D4A-A56F-93F8CBB38BA6}" srcOrd="1" destOrd="0" presId="urn:microsoft.com/office/officeart/2005/8/layout/orgChart1"/>
    <dgm:cxn modelId="{CC94461B-0A98-BE43-9809-28CE686A2FC5}" type="presParOf" srcId="{4E1D8D4C-84C9-4249-B711-319C04075236}" destId="{17966CE6-B728-4440-B29C-CB60335E6A70}" srcOrd="1" destOrd="0" presId="urn:microsoft.com/office/officeart/2005/8/layout/orgChart1"/>
    <dgm:cxn modelId="{240FBA81-79D5-1947-A75E-ABF7A9277946}" type="presParOf" srcId="{4E1D8D4C-84C9-4249-B711-319C04075236}" destId="{3BEEBD8F-57B0-2C47-AD4E-9085D680F108}" srcOrd="2" destOrd="0" presId="urn:microsoft.com/office/officeart/2005/8/layout/orgChart1"/>
    <dgm:cxn modelId="{95299E75-F07F-C943-9806-EBF69E9F7518}" type="presParOf" srcId="{A234E864-CB37-6548-8B7F-7188A63825BE}" destId="{59AE39BF-8785-BA4B-90A1-658E98B40825}" srcOrd="2" destOrd="0" presId="urn:microsoft.com/office/officeart/2005/8/layout/orgChart1"/>
    <dgm:cxn modelId="{6F7C0B9D-290A-0A4F-A318-81600C191B0B}" type="presParOf" srcId="{A234E864-CB37-6548-8B7F-7188A63825BE}" destId="{85886372-C086-674C-AE9D-191657E107F4}" srcOrd="3" destOrd="0" presId="urn:microsoft.com/office/officeart/2005/8/layout/orgChart1"/>
    <dgm:cxn modelId="{78C77235-E670-BC4F-9D96-4B057A9EAC61}" type="presParOf" srcId="{85886372-C086-674C-AE9D-191657E107F4}" destId="{A52A776A-9F49-3D40-BE71-FE4963E6690F}" srcOrd="0" destOrd="0" presId="urn:microsoft.com/office/officeart/2005/8/layout/orgChart1"/>
    <dgm:cxn modelId="{2BE7516A-122C-094B-8629-C62E3EAA5FF2}" type="presParOf" srcId="{A52A776A-9F49-3D40-BE71-FE4963E6690F}" destId="{0393C58E-BBBC-8844-BE6D-012360BDE7BC}" srcOrd="0" destOrd="0" presId="urn:microsoft.com/office/officeart/2005/8/layout/orgChart1"/>
    <dgm:cxn modelId="{18D395A2-2FA9-6749-8D2B-F0173AEB8A7E}" type="presParOf" srcId="{A52A776A-9F49-3D40-BE71-FE4963E6690F}" destId="{9B298C43-3BF2-7D41-8DC5-5B7ED9A9FA92}" srcOrd="1" destOrd="0" presId="urn:microsoft.com/office/officeart/2005/8/layout/orgChart1"/>
    <dgm:cxn modelId="{CA30D50A-C7CF-7D44-A182-E01E7A7CB5B0}" type="presParOf" srcId="{85886372-C086-674C-AE9D-191657E107F4}" destId="{E87EB6BA-B28C-B644-9BE1-D82630B24458}" srcOrd="1" destOrd="0" presId="urn:microsoft.com/office/officeart/2005/8/layout/orgChart1"/>
    <dgm:cxn modelId="{390CD5C8-CA2B-9941-B892-8A50EBADBA73}" type="presParOf" srcId="{E87EB6BA-B28C-B644-9BE1-D82630B24458}" destId="{20C441A9-AAA4-7149-8136-2D5832CA2733}" srcOrd="0" destOrd="0" presId="urn:microsoft.com/office/officeart/2005/8/layout/orgChart1"/>
    <dgm:cxn modelId="{C5AD2E9D-5181-F746-A114-189ECE8FD881}" type="presParOf" srcId="{E87EB6BA-B28C-B644-9BE1-D82630B24458}" destId="{EC2A4B95-800B-0741-B316-6806F967DD4E}" srcOrd="1" destOrd="0" presId="urn:microsoft.com/office/officeart/2005/8/layout/orgChart1"/>
    <dgm:cxn modelId="{57672060-59A9-074E-B95C-8B796D7014E2}" type="presParOf" srcId="{EC2A4B95-800B-0741-B316-6806F967DD4E}" destId="{1D8180F7-CC77-504E-A7C1-2D1C4A4012A8}" srcOrd="0" destOrd="0" presId="urn:microsoft.com/office/officeart/2005/8/layout/orgChart1"/>
    <dgm:cxn modelId="{60C4A5A1-799B-D946-8FFC-D03360963809}" type="presParOf" srcId="{1D8180F7-CC77-504E-A7C1-2D1C4A4012A8}" destId="{5C7E78FE-6A95-F947-BF82-B858A767D079}" srcOrd="0" destOrd="0" presId="urn:microsoft.com/office/officeart/2005/8/layout/orgChart1"/>
    <dgm:cxn modelId="{64B96703-67B4-F64C-B218-F15E90C4D929}" type="presParOf" srcId="{1D8180F7-CC77-504E-A7C1-2D1C4A4012A8}" destId="{6CB06E48-186C-CC4C-87EF-BF4CB4CE32C2}" srcOrd="1" destOrd="0" presId="urn:microsoft.com/office/officeart/2005/8/layout/orgChart1"/>
    <dgm:cxn modelId="{0AFDA323-51C8-1040-811B-6081F83EC6C8}" type="presParOf" srcId="{EC2A4B95-800B-0741-B316-6806F967DD4E}" destId="{1A114485-9968-DB47-A620-D0A8360F8A81}" srcOrd="1" destOrd="0" presId="urn:microsoft.com/office/officeart/2005/8/layout/orgChart1"/>
    <dgm:cxn modelId="{252B62A4-A6DA-A249-A5C2-C51351B0AF69}" type="presParOf" srcId="{EC2A4B95-800B-0741-B316-6806F967DD4E}" destId="{62998F98-CF31-834A-8034-86768B1AEB55}" srcOrd="2" destOrd="0" presId="urn:microsoft.com/office/officeart/2005/8/layout/orgChart1"/>
    <dgm:cxn modelId="{E0CE7D53-3283-2149-AF15-E905370D37C4}" type="presParOf" srcId="{E87EB6BA-B28C-B644-9BE1-D82630B24458}" destId="{4B01C8AF-A21A-CB43-9AFF-84781F874047}" srcOrd="2" destOrd="0" presId="urn:microsoft.com/office/officeart/2005/8/layout/orgChart1"/>
    <dgm:cxn modelId="{7A0A5BFD-82C6-9842-B507-A441D5E8D0CC}" type="presParOf" srcId="{E87EB6BA-B28C-B644-9BE1-D82630B24458}" destId="{DB4853A3-1F66-7D4D-A0E4-68E673D22211}" srcOrd="3" destOrd="0" presId="urn:microsoft.com/office/officeart/2005/8/layout/orgChart1"/>
    <dgm:cxn modelId="{C40B5ECB-358F-D74A-94C3-132D03A0F25D}" type="presParOf" srcId="{DB4853A3-1F66-7D4D-A0E4-68E673D22211}" destId="{444900CA-CEAA-FB42-BB11-C415174A7D4A}" srcOrd="0" destOrd="0" presId="urn:microsoft.com/office/officeart/2005/8/layout/orgChart1"/>
    <dgm:cxn modelId="{302D4071-A6FB-4145-ACED-ACD5D7A86F75}" type="presParOf" srcId="{444900CA-CEAA-FB42-BB11-C415174A7D4A}" destId="{48D8AA4E-2BC8-5F4C-9C8F-5472F5807A10}" srcOrd="0" destOrd="0" presId="urn:microsoft.com/office/officeart/2005/8/layout/orgChart1"/>
    <dgm:cxn modelId="{257DB3E0-C9BA-1D46-B06B-8E7224A72BF0}" type="presParOf" srcId="{444900CA-CEAA-FB42-BB11-C415174A7D4A}" destId="{564090DF-0527-514C-96FF-4DEE4FB0F41C}" srcOrd="1" destOrd="0" presId="urn:microsoft.com/office/officeart/2005/8/layout/orgChart1"/>
    <dgm:cxn modelId="{E62C3422-FE8D-5540-BA34-16D859352CE3}" type="presParOf" srcId="{DB4853A3-1F66-7D4D-A0E4-68E673D22211}" destId="{4E46B095-C26E-AB47-BE83-3F358C77D1B2}" srcOrd="1" destOrd="0" presId="urn:microsoft.com/office/officeart/2005/8/layout/orgChart1"/>
    <dgm:cxn modelId="{B5581D04-9713-C948-A27F-B7338163BD28}" type="presParOf" srcId="{4E46B095-C26E-AB47-BE83-3F358C77D1B2}" destId="{2F27FA52-2AA1-EB41-BED1-C3679E271C92}" srcOrd="0" destOrd="0" presId="urn:microsoft.com/office/officeart/2005/8/layout/orgChart1"/>
    <dgm:cxn modelId="{4E310DA5-36D7-3246-AB1B-1C716412F23E}" type="presParOf" srcId="{4E46B095-C26E-AB47-BE83-3F358C77D1B2}" destId="{A3BFDB14-75E9-6F47-BBF4-8E75C1FA3203}" srcOrd="1" destOrd="0" presId="urn:microsoft.com/office/officeart/2005/8/layout/orgChart1"/>
    <dgm:cxn modelId="{8B7A3B16-8438-2D4E-A61E-945C1C9326D3}" type="presParOf" srcId="{A3BFDB14-75E9-6F47-BBF4-8E75C1FA3203}" destId="{AA471C4B-0A30-114B-83DF-9FD26E5DA653}" srcOrd="0" destOrd="0" presId="urn:microsoft.com/office/officeart/2005/8/layout/orgChart1"/>
    <dgm:cxn modelId="{4F1A0C9B-E210-F14B-8D15-808A8869C02D}" type="presParOf" srcId="{AA471C4B-0A30-114B-83DF-9FD26E5DA653}" destId="{01087FEA-A1C4-B64F-B5F4-517945248875}" srcOrd="0" destOrd="0" presId="urn:microsoft.com/office/officeart/2005/8/layout/orgChart1"/>
    <dgm:cxn modelId="{A64EDF12-02E5-594B-B3E9-2F3F55CD8DD4}" type="presParOf" srcId="{AA471C4B-0A30-114B-83DF-9FD26E5DA653}" destId="{0EC262CC-00F4-484E-85C0-5DC6475D9BAF}" srcOrd="1" destOrd="0" presId="urn:microsoft.com/office/officeart/2005/8/layout/orgChart1"/>
    <dgm:cxn modelId="{9F56B13E-AE42-E444-A395-1AA5B07BB4F9}" type="presParOf" srcId="{A3BFDB14-75E9-6F47-BBF4-8E75C1FA3203}" destId="{0087A141-568C-9C4C-8E45-BDF8CDF1E67A}" srcOrd="1" destOrd="0" presId="urn:microsoft.com/office/officeart/2005/8/layout/orgChart1"/>
    <dgm:cxn modelId="{B54190E3-3FE6-9F45-AC1B-CDF3A9C052F2}" type="presParOf" srcId="{A3BFDB14-75E9-6F47-BBF4-8E75C1FA3203}" destId="{7790693A-AF8E-2446-A26F-8CBBB1CDEA22}" srcOrd="2" destOrd="0" presId="urn:microsoft.com/office/officeart/2005/8/layout/orgChart1"/>
    <dgm:cxn modelId="{8A3EBAA1-0099-2B4A-9304-B63ED0A46809}" type="presParOf" srcId="{DB4853A3-1F66-7D4D-A0E4-68E673D22211}" destId="{9992C6EE-DDC0-244A-B5DD-02CAB84E0F57}" srcOrd="2" destOrd="0" presId="urn:microsoft.com/office/officeart/2005/8/layout/orgChart1"/>
    <dgm:cxn modelId="{CC2C9B6C-036E-1B41-9A82-B55BEE984ED8}" type="presParOf" srcId="{85886372-C086-674C-AE9D-191657E107F4}" destId="{3C355AD0-1CAD-2149-8F39-8E88D81E98D9}" srcOrd="2" destOrd="0" presId="urn:microsoft.com/office/officeart/2005/8/layout/orgChart1"/>
    <dgm:cxn modelId="{7D481768-C625-834B-AA57-AD397AEC706E}" type="presParOf" srcId="{3C355AD0-1CAD-2149-8F39-8E88D81E98D9}" destId="{D6BA27B1-18EE-2C46-A501-3821E2A1EB15}" srcOrd="0" destOrd="0" presId="urn:microsoft.com/office/officeart/2005/8/layout/orgChart1"/>
    <dgm:cxn modelId="{8937D38A-5476-D54A-9D0C-44EA655B7D64}" type="presParOf" srcId="{3C355AD0-1CAD-2149-8F39-8E88D81E98D9}" destId="{971AADBE-FA74-364F-9472-5F8CA66DA8B3}" srcOrd="1" destOrd="0" presId="urn:microsoft.com/office/officeart/2005/8/layout/orgChart1"/>
    <dgm:cxn modelId="{96D2031D-4A71-BA41-BFD0-FCB52A5502F2}" type="presParOf" srcId="{971AADBE-FA74-364F-9472-5F8CA66DA8B3}" destId="{9345265A-6A4E-3E43-9920-7ADD792D1A8D}" srcOrd="0" destOrd="0" presId="urn:microsoft.com/office/officeart/2005/8/layout/orgChart1"/>
    <dgm:cxn modelId="{44A3953D-AD7F-BC4C-80E3-6BF31624460F}" type="presParOf" srcId="{9345265A-6A4E-3E43-9920-7ADD792D1A8D}" destId="{EBF10B9F-78D1-1A43-B413-A13170937ACC}" srcOrd="0" destOrd="0" presId="urn:microsoft.com/office/officeart/2005/8/layout/orgChart1"/>
    <dgm:cxn modelId="{5E457E6C-7402-2446-9AB6-15FB20523D51}" type="presParOf" srcId="{9345265A-6A4E-3E43-9920-7ADD792D1A8D}" destId="{6259C4B9-1955-5E48-AB3A-C331F09571A0}" srcOrd="1" destOrd="0" presId="urn:microsoft.com/office/officeart/2005/8/layout/orgChart1"/>
    <dgm:cxn modelId="{E7167A98-7802-0040-89AD-B730E715845A}" type="presParOf" srcId="{971AADBE-FA74-364F-9472-5F8CA66DA8B3}" destId="{D98E0674-44B0-1546-B9E8-371374D3A217}" srcOrd="1" destOrd="0" presId="urn:microsoft.com/office/officeart/2005/8/layout/orgChart1"/>
    <dgm:cxn modelId="{04233928-3EC2-A34B-8761-5AF90F9BB5D6}" type="presParOf" srcId="{971AADBE-FA74-364F-9472-5F8CA66DA8B3}" destId="{4A016AE8-AEA4-E741-BBFF-4B69CF9A8659}" srcOrd="2" destOrd="0" presId="urn:microsoft.com/office/officeart/2005/8/layout/orgChart1"/>
    <dgm:cxn modelId="{C0ECDB01-B5EB-3D4C-9A3F-D700FC0BA779}" type="presParOf" srcId="{A234E864-CB37-6548-8B7F-7188A63825BE}" destId="{5A12860C-0A6C-BE4C-B789-8182E202D85C}" srcOrd="4" destOrd="0" presId="urn:microsoft.com/office/officeart/2005/8/layout/orgChart1"/>
    <dgm:cxn modelId="{DBC7D499-374F-4F4C-9441-5A9E59F3A8D7}" type="presParOf" srcId="{A234E864-CB37-6548-8B7F-7188A63825BE}" destId="{3EC68B2C-9EB5-034D-BC27-B99617602268}" srcOrd="5" destOrd="0" presId="urn:microsoft.com/office/officeart/2005/8/layout/orgChart1"/>
    <dgm:cxn modelId="{5CAA9B6C-FEB1-804D-95AB-C17E4964F76B}" type="presParOf" srcId="{3EC68B2C-9EB5-034D-BC27-B99617602268}" destId="{9EE1A689-E6BF-D145-BED7-BBE7C8EC9FE8}" srcOrd="0" destOrd="0" presId="urn:microsoft.com/office/officeart/2005/8/layout/orgChart1"/>
    <dgm:cxn modelId="{CACC522C-C025-8C4C-B083-C6004A7E6C54}" type="presParOf" srcId="{9EE1A689-E6BF-D145-BED7-BBE7C8EC9FE8}" destId="{49D15658-98BB-2C48-AB44-012A653FD9A5}" srcOrd="0" destOrd="0" presId="urn:microsoft.com/office/officeart/2005/8/layout/orgChart1"/>
    <dgm:cxn modelId="{DC0DBA4B-C14C-9848-8822-D48A75BF7076}" type="presParOf" srcId="{9EE1A689-E6BF-D145-BED7-BBE7C8EC9FE8}" destId="{F5D2EE9B-5E81-9147-8832-416AC77D2E1A}" srcOrd="1" destOrd="0" presId="urn:microsoft.com/office/officeart/2005/8/layout/orgChart1"/>
    <dgm:cxn modelId="{313AC3A8-18AF-9E43-ADEC-BA56881DD47F}" type="presParOf" srcId="{3EC68B2C-9EB5-034D-BC27-B99617602268}" destId="{06504E9A-E9FD-EC4A-8577-FB89A2CA86C1}" srcOrd="1" destOrd="0" presId="urn:microsoft.com/office/officeart/2005/8/layout/orgChart1"/>
    <dgm:cxn modelId="{8D6906BA-85CD-DA4E-B65B-654BD3545111}" type="presParOf" srcId="{3EC68B2C-9EB5-034D-BC27-B99617602268}" destId="{2B127037-2A24-A542-86D0-416D52A64CE6}" srcOrd="2" destOrd="0" presId="urn:microsoft.com/office/officeart/2005/8/layout/orgChart1"/>
    <dgm:cxn modelId="{F23C8F32-7C19-2D49-ADCE-3BBA7D8F5335}" type="presParOf" srcId="{173AAD3F-153F-CB47-AD0A-1DE500C90CB1}" destId="{E67B2157-6FCF-9E4B-8840-5C2BCB1AE6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2860C-0A6C-BE4C-B789-8182E202D85C}">
      <dsp:nvSpPr>
        <dsp:cNvPr id="0" name=""/>
        <dsp:cNvSpPr/>
      </dsp:nvSpPr>
      <dsp:spPr>
        <a:xfrm>
          <a:off x="3254188" y="587108"/>
          <a:ext cx="1417947" cy="246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45"/>
              </a:lnTo>
              <a:lnTo>
                <a:pt x="1417947" y="123045"/>
              </a:lnTo>
              <a:lnTo>
                <a:pt x="1417947" y="2460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A27B1-18EE-2C46-A501-3821E2A1EB15}">
      <dsp:nvSpPr>
        <dsp:cNvPr id="0" name=""/>
        <dsp:cNvSpPr/>
      </dsp:nvSpPr>
      <dsp:spPr>
        <a:xfrm>
          <a:off x="3131143" y="1419127"/>
          <a:ext cx="123045" cy="539054"/>
        </a:xfrm>
        <a:custGeom>
          <a:avLst/>
          <a:gdLst/>
          <a:ahLst/>
          <a:cxnLst/>
          <a:rect l="0" t="0" r="0" b="0"/>
          <a:pathLst>
            <a:path>
              <a:moveTo>
                <a:pt x="123045" y="0"/>
              </a:moveTo>
              <a:lnTo>
                <a:pt x="123045" y="539054"/>
              </a:lnTo>
              <a:lnTo>
                <a:pt x="0" y="539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7FA52-2AA1-EB41-BED1-C3679E271C92}">
      <dsp:nvSpPr>
        <dsp:cNvPr id="0" name=""/>
        <dsp:cNvSpPr/>
      </dsp:nvSpPr>
      <dsp:spPr>
        <a:xfrm>
          <a:off x="3494419" y="3083164"/>
          <a:ext cx="175778" cy="539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054"/>
              </a:lnTo>
              <a:lnTo>
                <a:pt x="175778" y="539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1C8AF-A21A-CB43-9AFF-84781F874047}">
      <dsp:nvSpPr>
        <dsp:cNvPr id="0" name=""/>
        <dsp:cNvSpPr/>
      </dsp:nvSpPr>
      <dsp:spPr>
        <a:xfrm>
          <a:off x="3254188" y="1419127"/>
          <a:ext cx="708973" cy="1078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063"/>
              </a:lnTo>
              <a:lnTo>
                <a:pt x="708973" y="955063"/>
              </a:lnTo>
              <a:lnTo>
                <a:pt x="708973" y="107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441A9-AAA4-7149-8136-2D5832CA2733}">
      <dsp:nvSpPr>
        <dsp:cNvPr id="0" name=""/>
        <dsp:cNvSpPr/>
      </dsp:nvSpPr>
      <dsp:spPr>
        <a:xfrm>
          <a:off x="2545214" y="1419127"/>
          <a:ext cx="708973" cy="1078108"/>
        </a:xfrm>
        <a:custGeom>
          <a:avLst/>
          <a:gdLst/>
          <a:ahLst/>
          <a:cxnLst/>
          <a:rect l="0" t="0" r="0" b="0"/>
          <a:pathLst>
            <a:path>
              <a:moveTo>
                <a:pt x="708973" y="0"/>
              </a:moveTo>
              <a:lnTo>
                <a:pt x="708973" y="955063"/>
              </a:lnTo>
              <a:lnTo>
                <a:pt x="0" y="955063"/>
              </a:lnTo>
              <a:lnTo>
                <a:pt x="0" y="107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E39BF-8785-BA4B-90A1-658E98B40825}">
      <dsp:nvSpPr>
        <dsp:cNvPr id="0" name=""/>
        <dsp:cNvSpPr/>
      </dsp:nvSpPr>
      <dsp:spPr>
        <a:xfrm>
          <a:off x="3208468" y="587108"/>
          <a:ext cx="91440" cy="2460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0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C9BAA-50B6-154A-881C-731E767A63FC}">
      <dsp:nvSpPr>
        <dsp:cNvPr id="0" name=""/>
        <dsp:cNvSpPr/>
      </dsp:nvSpPr>
      <dsp:spPr>
        <a:xfrm>
          <a:off x="1836241" y="587108"/>
          <a:ext cx="1417947" cy="246090"/>
        </a:xfrm>
        <a:custGeom>
          <a:avLst/>
          <a:gdLst/>
          <a:ahLst/>
          <a:cxnLst/>
          <a:rect l="0" t="0" r="0" b="0"/>
          <a:pathLst>
            <a:path>
              <a:moveTo>
                <a:pt x="1417947" y="0"/>
              </a:moveTo>
              <a:lnTo>
                <a:pt x="1417947" y="123045"/>
              </a:lnTo>
              <a:lnTo>
                <a:pt x="0" y="123045"/>
              </a:lnTo>
              <a:lnTo>
                <a:pt x="0" y="2460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D7B33-0DF0-EF45-B8D5-D6FEA039EF5E}">
      <dsp:nvSpPr>
        <dsp:cNvPr id="0" name=""/>
        <dsp:cNvSpPr/>
      </dsp:nvSpPr>
      <dsp:spPr>
        <a:xfrm>
          <a:off x="2668259" y="1179"/>
          <a:ext cx="1171857" cy="5859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director</a:t>
          </a:r>
          <a:endParaRPr lang="zh-CN" altLang="en-US" sz="1100" kern="1200" dirty="0"/>
        </a:p>
      </dsp:txBody>
      <dsp:txXfrm>
        <a:off x="2668259" y="1179"/>
        <a:ext cx="1171857" cy="585928"/>
      </dsp:txXfrm>
    </dsp:sp>
    <dsp:sp modelId="{D8FD7007-41D6-BA46-8D4C-5038628A5799}">
      <dsp:nvSpPr>
        <dsp:cNvPr id="0" name=""/>
        <dsp:cNvSpPr/>
      </dsp:nvSpPr>
      <dsp:spPr>
        <a:xfrm>
          <a:off x="1250312" y="833198"/>
          <a:ext cx="1171857" cy="5859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/>
            <a:t>startscene</a:t>
          </a:r>
          <a:endParaRPr lang="zh-CN" altLang="en-US" sz="1100" kern="1200"/>
        </a:p>
      </dsp:txBody>
      <dsp:txXfrm>
        <a:off x="1250312" y="833198"/>
        <a:ext cx="1171857" cy="585928"/>
      </dsp:txXfrm>
    </dsp:sp>
    <dsp:sp modelId="{0393C58E-BBBC-8844-BE6D-012360BDE7BC}">
      <dsp:nvSpPr>
        <dsp:cNvPr id="0" name=""/>
        <dsp:cNvSpPr/>
      </dsp:nvSpPr>
      <dsp:spPr>
        <a:xfrm>
          <a:off x="2668259" y="833198"/>
          <a:ext cx="1171857" cy="5859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/>
            <a:t>gamescene</a:t>
          </a:r>
          <a:endParaRPr lang="zh-CN" altLang="en-US" sz="1100" kern="1200"/>
        </a:p>
      </dsp:txBody>
      <dsp:txXfrm>
        <a:off x="2668259" y="833198"/>
        <a:ext cx="1171857" cy="585928"/>
      </dsp:txXfrm>
    </dsp:sp>
    <dsp:sp modelId="{5C7E78FE-6A95-F947-BF82-B858A767D079}">
      <dsp:nvSpPr>
        <dsp:cNvPr id="0" name=""/>
        <dsp:cNvSpPr/>
      </dsp:nvSpPr>
      <dsp:spPr>
        <a:xfrm>
          <a:off x="1959286" y="2497235"/>
          <a:ext cx="1171857" cy="5859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/>
            <a:t>pinball</a:t>
          </a:r>
          <a:endParaRPr lang="zh-CN" altLang="en-US" sz="1100" kern="1200" dirty="0"/>
        </a:p>
      </dsp:txBody>
      <dsp:txXfrm>
        <a:off x="1959286" y="2497235"/>
        <a:ext cx="1171857" cy="585928"/>
      </dsp:txXfrm>
    </dsp:sp>
    <dsp:sp modelId="{48D8AA4E-2BC8-5F4C-9C8F-5472F5807A10}">
      <dsp:nvSpPr>
        <dsp:cNvPr id="0" name=""/>
        <dsp:cNvSpPr/>
      </dsp:nvSpPr>
      <dsp:spPr>
        <a:xfrm>
          <a:off x="3377233" y="2497235"/>
          <a:ext cx="1171857" cy="5859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/>
            <a:t>boardmap</a:t>
          </a:r>
          <a:endParaRPr lang="zh-CN" altLang="en-US" sz="1100" kern="1200" dirty="0"/>
        </a:p>
      </dsp:txBody>
      <dsp:txXfrm>
        <a:off x="3377233" y="2497235"/>
        <a:ext cx="1171857" cy="585928"/>
      </dsp:txXfrm>
    </dsp:sp>
    <dsp:sp modelId="{01087FEA-A1C4-B64F-B5F4-517945248875}">
      <dsp:nvSpPr>
        <dsp:cNvPr id="0" name=""/>
        <dsp:cNvSpPr/>
      </dsp:nvSpPr>
      <dsp:spPr>
        <a:xfrm>
          <a:off x="3670197" y="3329254"/>
          <a:ext cx="1171857" cy="5859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/>
            <a:t>boards</a:t>
          </a:r>
          <a:endParaRPr lang="zh-CN" altLang="en-US" sz="1100" kern="1200"/>
        </a:p>
      </dsp:txBody>
      <dsp:txXfrm>
        <a:off x="3670197" y="3329254"/>
        <a:ext cx="1171857" cy="585928"/>
      </dsp:txXfrm>
    </dsp:sp>
    <dsp:sp modelId="{EBF10B9F-78D1-1A43-B413-A13170937ACC}">
      <dsp:nvSpPr>
        <dsp:cNvPr id="0" name=""/>
        <dsp:cNvSpPr/>
      </dsp:nvSpPr>
      <dsp:spPr>
        <a:xfrm>
          <a:off x="1959286" y="1665217"/>
          <a:ext cx="1171857" cy="5859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processcontroller</a:t>
          </a:r>
          <a:endParaRPr lang="zh-CN" alt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(</a:t>
          </a:r>
          <a:r>
            <a:rPr lang="zh-CN" altLang="en-US" sz="1100" kern="1200" dirty="0" smtClean="0"/>
            <a:t>单例类</a:t>
          </a:r>
          <a:r>
            <a:rPr lang="en-US" altLang="zh-CN" sz="1100" kern="1200" dirty="0" smtClean="0"/>
            <a:t>)</a:t>
          </a:r>
          <a:endParaRPr lang="zh-CN" altLang="en-US" sz="1100" kern="1200" dirty="0"/>
        </a:p>
      </dsp:txBody>
      <dsp:txXfrm>
        <a:off x="1959286" y="1665217"/>
        <a:ext cx="1171857" cy="585928"/>
      </dsp:txXfrm>
    </dsp:sp>
    <dsp:sp modelId="{49D15658-98BB-2C48-AB44-012A653FD9A5}">
      <dsp:nvSpPr>
        <dsp:cNvPr id="0" name=""/>
        <dsp:cNvSpPr/>
      </dsp:nvSpPr>
      <dsp:spPr>
        <a:xfrm>
          <a:off x="4086207" y="833198"/>
          <a:ext cx="1171857" cy="5859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/>
            <a:t>overscene</a:t>
          </a:r>
          <a:endParaRPr lang="zh-CN" altLang="en-US" sz="1100" kern="1200" dirty="0"/>
        </a:p>
      </dsp:txBody>
      <dsp:txXfrm>
        <a:off x="4086207" y="833198"/>
        <a:ext cx="1171857" cy="585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15/6/23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15/6/23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15/6/23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15/6/23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15/6/23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kumimoji="1" lang="en-US" altLang="zh-CN" dirty="0" smtClean="0"/>
              <a:t>Pinball Jump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吴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咏新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644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</a:p>
          <a:p>
            <a:r>
              <a:rPr kumimoji="1" lang="en-US" altLang="zh-CN" dirty="0" smtClean="0"/>
              <a:t>Demo</a:t>
            </a:r>
          </a:p>
          <a:p>
            <a:r>
              <a:rPr kumimoji="1" lang="en-US" altLang="zh-CN" dirty="0" smtClean="0"/>
              <a:t>Architect</a:t>
            </a:r>
            <a:endParaRPr kumimoji="1" lang="en-US" altLang="zh-CN" dirty="0" smtClean="0"/>
          </a:p>
          <a:p>
            <a:r>
              <a:rPr kumimoji="1" lang="en-US" altLang="zh-CN" dirty="0" smtClean="0"/>
              <a:t>Maintainability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18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	This is a game adapted from a game called “doodle jump”, they have almost same rules, player  should control the ball go up and change direction with </a:t>
            </a:r>
            <a:r>
              <a:rPr kumimoji="1" lang="en-US" altLang="zh-CN" dirty="0" err="1" smtClean="0"/>
              <a:t>left&amp;right</a:t>
            </a:r>
            <a:r>
              <a:rPr kumimoji="1" lang="en-US" altLang="zh-CN" dirty="0" smtClean="0"/>
              <a:t> arrow, once he falls down, game is over.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72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15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38295"/>
              </p:ext>
            </p:extLst>
          </p:nvPr>
        </p:nvGraphicFramePr>
        <p:xfrm>
          <a:off x="457199" y="2209800"/>
          <a:ext cx="6508377" cy="391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37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</a:t>
            </a:r>
            <a:r>
              <a:rPr kumimoji="1" lang="en-US" altLang="zh-CN" sz="2400" dirty="0" smtClean="0"/>
              <a:t>(cont.)</a:t>
            </a:r>
            <a:endParaRPr kumimoji="1" lang="zh-CN" altLang="en-US" sz="2400" dirty="0"/>
          </a:p>
        </p:txBody>
      </p:sp>
      <p:pic>
        <p:nvPicPr>
          <p:cNvPr id="6" name="内容占位符 5" descr="demo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6" b="-1676"/>
          <a:stretch>
            <a:fillRect/>
          </a:stretch>
        </p:blipFill>
        <p:spPr>
          <a:xfrm>
            <a:off x="3302294" y="2277982"/>
            <a:ext cx="2744239" cy="3911600"/>
          </a:xfrm>
        </p:spPr>
      </p:pic>
      <p:pic>
        <p:nvPicPr>
          <p:cNvPr id="7" name="内容占位符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21" y="2277982"/>
            <a:ext cx="2744239" cy="3784762"/>
          </a:xfrm>
          <a:prstGeom prst="rect">
            <a:avLst/>
          </a:prstGeom>
        </p:spPr>
      </p:pic>
      <p:pic>
        <p:nvPicPr>
          <p:cNvPr id="9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277982"/>
            <a:ext cx="2744239" cy="3784762"/>
          </a:xfrm>
        </p:spPr>
      </p:pic>
    </p:spTree>
    <p:extLst>
      <p:ext uri="{BB962C8B-B14F-4D97-AF65-F5344CB8AC3E}">
        <p14:creationId xmlns:p14="http://schemas.microsoft.com/office/powerpoint/2010/main" val="133005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Maintainability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ProcessController</a:t>
            </a:r>
            <a:r>
              <a:rPr kumimoji="1" lang="en-US" altLang="zh-CN" dirty="0" smtClean="0"/>
              <a:t> is the main processing class, being a singleton pattern, it’s convenient for other classes(game Items .</a:t>
            </a:r>
            <a:r>
              <a:rPr kumimoji="1" lang="en-US" altLang="zh-CN" dirty="0" err="1" smtClean="0"/>
              <a:t>etc</a:t>
            </a:r>
            <a:r>
              <a:rPr kumimoji="1" lang="en-US" altLang="zh-CN" dirty="0" smtClean="0"/>
              <a:t>) to maintain their unique function.</a:t>
            </a:r>
          </a:p>
          <a:p>
            <a:r>
              <a:rPr kumimoji="1" lang="en-US" altLang="zh-CN" dirty="0" err="1" smtClean="0"/>
              <a:t>Boardmap</a:t>
            </a:r>
            <a:r>
              <a:rPr kumimoji="1" lang="en-US" altLang="zh-CN" dirty="0" smtClean="0"/>
              <a:t> is designed like a STL container, user just need to use its APIs to maintain the access of boards.</a:t>
            </a:r>
          </a:p>
          <a:p>
            <a:r>
              <a:rPr kumimoji="1" lang="en-US" altLang="zh-CN" dirty="0" smtClean="0"/>
              <a:t>Board class is ready for addition of Items.</a:t>
            </a:r>
          </a:p>
          <a:p>
            <a:r>
              <a:rPr kumimoji="1" lang="en-US" altLang="zh-CN" dirty="0" smtClean="0"/>
              <a:t>No friendship between classes.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589809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正式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广场.thmx</Template>
  <TotalTime>373</TotalTime>
  <Words>95</Words>
  <Application>Microsoft Macintosh PowerPoint</Application>
  <PresentationFormat>全屏显示(4:3)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Plaza</vt:lpstr>
      <vt:lpstr>Pinball Jump</vt:lpstr>
      <vt:lpstr>Agenda</vt:lpstr>
      <vt:lpstr>Introduction</vt:lpstr>
      <vt:lpstr>Demo</vt:lpstr>
      <vt:lpstr>Architect</vt:lpstr>
      <vt:lpstr>Architect(cont.)</vt:lpstr>
      <vt:lpstr>Maintainability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Pinball Jump</dc:title>
  <dc:creator>咏新 吴</dc:creator>
  <cp:lastModifiedBy>咏新 吴</cp:lastModifiedBy>
  <cp:revision>12</cp:revision>
  <dcterms:created xsi:type="dcterms:W3CDTF">2015-06-21T13:36:20Z</dcterms:created>
  <dcterms:modified xsi:type="dcterms:W3CDTF">2015-06-23T10:20:27Z</dcterms:modified>
</cp:coreProperties>
</file>