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3" r:id="rId5"/>
    <p:sldId id="257" r:id="rId6"/>
    <p:sldId id="264" r:id="rId7"/>
    <p:sldId id="266" r:id="rId8"/>
    <p:sldId id="269" r:id="rId9"/>
    <p:sldId id="271" r:id="rId10"/>
    <p:sldId id="267" r:id="rId11"/>
    <p:sldId id="270" r:id="rId12"/>
    <p:sldId id="273" r:id="rId13"/>
    <p:sldId id="274" r:id="rId14"/>
    <p:sldId id="275" r:id="rId15"/>
    <p:sldId id="276" r:id="rId16"/>
    <p:sldId id="277" r:id="rId17"/>
    <p:sldId id="261" r:id="rId18"/>
    <p:sldId id="260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10" autoAdjust="0"/>
  </p:normalViewPr>
  <p:slideViewPr>
    <p:cSldViewPr>
      <p:cViewPr varScale="1">
        <p:scale>
          <a:sx n="72" d="100"/>
          <a:sy n="72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3/29/2017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3/29/2017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3/29/2017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spend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Lynnann Whitbeck</a:t>
            </a:r>
          </a:p>
          <a:p>
            <a:r>
              <a:rPr lang="en-US" dirty="0" smtClean="0"/>
              <a:t>General Assembly Data Science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2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too much cleaning was needed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Missing Values</a:t>
            </a:r>
          </a:p>
          <a:p>
            <a:pPr lvl="2"/>
            <a:r>
              <a:rPr lang="en-US" dirty="0" smtClean="0"/>
              <a:t>My target variable didn’t have any missing values</a:t>
            </a:r>
          </a:p>
          <a:p>
            <a:pPr lvl="2"/>
            <a:r>
              <a:rPr lang="en-US" dirty="0" smtClean="0"/>
              <a:t>Imputed missing values using the median for numeric variables</a:t>
            </a:r>
          </a:p>
          <a:p>
            <a:pPr lvl="2"/>
            <a:r>
              <a:rPr lang="en-US" dirty="0" smtClean="0"/>
              <a:t>Imputed missing values as “Missing” for categorical variables</a:t>
            </a:r>
          </a:p>
          <a:p>
            <a:pPr lvl="2"/>
            <a:endParaRPr lang="en-US" dirty="0"/>
          </a:p>
          <a:p>
            <a:r>
              <a:rPr lang="en-US" dirty="0" smtClean="0"/>
              <a:t>Dummied out categorical variables</a:t>
            </a:r>
          </a:p>
          <a:p>
            <a:pPr lvl="2"/>
            <a:r>
              <a:rPr lang="en-US" dirty="0" smtClean="0"/>
              <a:t>Decided to do this instead of factorizing because I wanted to compare across some models that don’t allow for categorical variables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8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with </a:t>
            </a:r>
            <a:r>
              <a:rPr lang="en-US" dirty="0" smtClean="0"/>
              <a:t>Random Forest</a:t>
            </a:r>
          </a:p>
          <a:p>
            <a:r>
              <a:rPr lang="en-US" dirty="0" smtClean="0"/>
              <a:t>Test Random Forest against other models</a:t>
            </a:r>
          </a:p>
          <a:p>
            <a:pPr lvl="2"/>
            <a:r>
              <a:rPr lang="en-US" dirty="0" smtClean="0"/>
              <a:t>Decided to bucket the five classes into two classes</a:t>
            </a:r>
          </a:p>
          <a:p>
            <a:pPr lvl="3"/>
            <a:r>
              <a:rPr lang="en-US" dirty="0" smtClean="0"/>
              <a:t>High technology spenders ~42% </a:t>
            </a:r>
          </a:p>
          <a:p>
            <a:pPr lvl="3"/>
            <a:r>
              <a:rPr lang="en-US" dirty="0" smtClean="0"/>
              <a:t>Low </a:t>
            </a:r>
            <a:r>
              <a:rPr lang="en-US" dirty="0"/>
              <a:t>technology </a:t>
            </a:r>
            <a:r>
              <a:rPr lang="en-US" dirty="0" smtClean="0"/>
              <a:t>spenders ~58%</a:t>
            </a:r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81400"/>
            <a:ext cx="416300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</a:t>
            </a:r>
            <a:r>
              <a:rPr lang="en-US" dirty="0" smtClean="0"/>
              <a:t>–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Wanted to optimize the accuracy score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Cross validated with 10 folds</a:t>
            </a:r>
          </a:p>
          <a:p>
            <a:endParaRPr lang="en-US" dirty="0" smtClean="0"/>
          </a:p>
          <a:p>
            <a:r>
              <a:rPr lang="en-US" dirty="0"/>
              <a:t>Cross validated against the binary target variable and the multiclass target variable </a:t>
            </a:r>
          </a:p>
          <a:p>
            <a:endParaRPr lang="en-US" dirty="0" smtClean="0"/>
          </a:p>
          <a:p>
            <a:r>
              <a:rPr lang="en-US" dirty="0" smtClean="0"/>
              <a:t>Binary Results of accuracy</a:t>
            </a:r>
          </a:p>
          <a:p>
            <a:pPr lvl="2"/>
            <a:r>
              <a:rPr lang="en-US" dirty="0" smtClean="0"/>
              <a:t>KNN ~</a:t>
            </a:r>
            <a:r>
              <a:rPr lang="en-US" dirty="0" smtClean="0"/>
              <a:t>0.617</a:t>
            </a:r>
            <a:endParaRPr lang="en-US" dirty="0" smtClean="0"/>
          </a:p>
          <a:p>
            <a:pPr lvl="2"/>
            <a:r>
              <a:rPr lang="en-US" dirty="0" smtClean="0"/>
              <a:t>Random Forest Classifier ~0.698</a:t>
            </a:r>
          </a:p>
          <a:p>
            <a:pPr lvl="2"/>
            <a:r>
              <a:rPr lang="en-US" dirty="0" smtClean="0"/>
              <a:t>Logit ~0.663 </a:t>
            </a:r>
          </a:p>
          <a:p>
            <a:pPr marL="731520" lvl="2" indent="0">
              <a:buNone/>
            </a:pPr>
            <a:endParaRPr lang="en-US" dirty="0" smtClean="0"/>
          </a:p>
          <a:p>
            <a:r>
              <a:rPr lang="en-US" dirty="0" smtClean="0"/>
              <a:t>Multiclass Results of accuracy </a:t>
            </a:r>
          </a:p>
          <a:p>
            <a:pPr lvl="2"/>
            <a:r>
              <a:rPr lang="en-US" dirty="0" smtClean="0"/>
              <a:t>Compared </a:t>
            </a:r>
            <a:r>
              <a:rPr lang="en-US" dirty="0"/>
              <a:t>three models to see the most accurate	</a:t>
            </a:r>
          </a:p>
          <a:p>
            <a:pPr lvl="2"/>
            <a:r>
              <a:rPr lang="en-US" dirty="0"/>
              <a:t>KNN </a:t>
            </a:r>
            <a:r>
              <a:rPr lang="en-US" dirty="0" smtClean="0"/>
              <a:t>~</a:t>
            </a:r>
            <a:r>
              <a:rPr lang="en-US" dirty="0"/>
              <a:t> 0.294 </a:t>
            </a:r>
            <a:endParaRPr lang="en-US" dirty="0" smtClean="0"/>
          </a:p>
          <a:p>
            <a:pPr lvl="2"/>
            <a:r>
              <a:rPr lang="en-US" dirty="0" smtClean="0"/>
              <a:t>Random </a:t>
            </a:r>
            <a:r>
              <a:rPr lang="en-US" dirty="0"/>
              <a:t>Forest Classifier </a:t>
            </a:r>
            <a:r>
              <a:rPr lang="en-US" dirty="0" smtClean="0"/>
              <a:t>~</a:t>
            </a:r>
            <a:r>
              <a:rPr lang="en-US" dirty="0"/>
              <a:t> 0.400 </a:t>
            </a:r>
            <a:endParaRPr lang="en-US" dirty="0" smtClean="0"/>
          </a:p>
          <a:p>
            <a:pPr lvl="2"/>
            <a:r>
              <a:rPr lang="en-US" dirty="0"/>
              <a:t>Logit ~0.279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4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</a:t>
            </a:r>
            <a:r>
              <a:rPr lang="en-US" dirty="0" smtClean="0"/>
              <a:t>– </a:t>
            </a:r>
            <a:r>
              <a:rPr lang="en-US" dirty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Staying with the Random Forest</a:t>
            </a:r>
          </a:p>
          <a:p>
            <a:endParaRPr lang="en-US" dirty="0" smtClean="0"/>
          </a:p>
          <a:p>
            <a:r>
              <a:rPr lang="en-US" dirty="0" smtClean="0"/>
              <a:t>Started with a “baseline” model</a:t>
            </a:r>
          </a:p>
          <a:p>
            <a:pPr lvl="2"/>
            <a:r>
              <a:rPr lang="en-US" dirty="0" smtClean="0"/>
              <a:t>Only set the random state, everything else was default</a:t>
            </a:r>
          </a:p>
          <a:p>
            <a:pPr lvl="2"/>
            <a:r>
              <a:rPr lang="en-US" dirty="0" smtClean="0"/>
              <a:t>Only included numeric variables</a:t>
            </a:r>
          </a:p>
          <a:p>
            <a:pPr lvl="2"/>
            <a:r>
              <a:rPr lang="en-US" dirty="0" smtClean="0"/>
              <a:t>Accuracy score ~.632</a:t>
            </a:r>
          </a:p>
          <a:p>
            <a:pPr marL="731520" lvl="2" indent="0">
              <a:buNone/>
            </a:pPr>
            <a:endParaRPr lang="en-US" dirty="0" smtClean="0"/>
          </a:p>
          <a:p>
            <a:r>
              <a:rPr lang="en-US" dirty="0" smtClean="0"/>
              <a:t>Added in categorical variables </a:t>
            </a:r>
            <a:endParaRPr lang="en-US" dirty="0"/>
          </a:p>
          <a:p>
            <a:pPr lvl="2"/>
            <a:r>
              <a:rPr lang="en-US" dirty="0" smtClean="0"/>
              <a:t>Accuracy decreased </a:t>
            </a:r>
            <a:r>
              <a:rPr lang="en-US" dirty="0"/>
              <a:t>to ~. </a:t>
            </a:r>
            <a:r>
              <a:rPr lang="en-US" dirty="0" smtClean="0"/>
              <a:t>629</a:t>
            </a:r>
          </a:p>
          <a:p>
            <a:pPr lvl="2"/>
            <a:r>
              <a:rPr lang="en-US" dirty="0" smtClean="0"/>
              <a:t>Leaving out until figure out optimal max feature amount and then will try one more time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1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</a:t>
            </a:r>
            <a:r>
              <a:rPr lang="en-US" dirty="0" smtClean="0"/>
              <a:t>– </a:t>
            </a:r>
            <a:r>
              <a:rPr lang="en-US" dirty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E8637"/>
              </a:buClr>
            </a:pPr>
            <a:r>
              <a:rPr lang="en-US" dirty="0">
                <a:solidFill>
                  <a:prstClr val="black"/>
                </a:solidFill>
              </a:rPr>
              <a:t>Tested the number of trees in the </a:t>
            </a:r>
            <a:r>
              <a:rPr lang="en-US" dirty="0" smtClean="0">
                <a:solidFill>
                  <a:prstClr val="black"/>
                </a:solidFill>
              </a:rPr>
              <a:t>forest</a:t>
            </a:r>
            <a:endParaRPr lang="en-US" dirty="0" smtClean="0"/>
          </a:p>
          <a:p>
            <a:pPr lvl="2"/>
            <a:r>
              <a:rPr lang="en-US" dirty="0" smtClean="0"/>
              <a:t>Used various increments of  </a:t>
            </a:r>
            <a:r>
              <a:rPr lang="en-US" dirty="0" err="1" smtClean="0"/>
              <a:t>n_estimator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Accuracy score peaked at ~0.692 at 500 trees</a:t>
            </a:r>
          </a:p>
          <a:p>
            <a:pPr lvl="2"/>
            <a:r>
              <a:rPr lang="en-US" dirty="0" smtClean="0"/>
              <a:t>Using that amount moving forward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04796"/>
            <a:ext cx="422016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</a:t>
            </a:r>
            <a:r>
              <a:rPr lang="en-US" dirty="0" smtClean="0"/>
              <a:t>– </a:t>
            </a:r>
            <a:r>
              <a:rPr lang="en-US" dirty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E8637"/>
              </a:buClr>
            </a:pPr>
            <a:r>
              <a:rPr lang="en-US" dirty="0">
                <a:solidFill>
                  <a:prstClr val="black"/>
                </a:solidFill>
              </a:rPr>
              <a:t>Tested the </a:t>
            </a:r>
            <a:r>
              <a:rPr lang="en-US" dirty="0" smtClean="0">
                <a:solidFill>
                  <a:prstClr val="black"/>
                </a:solidFill>
              </a:rPr>
              <a:t>optimal amount of features </a:t>
            </a:r>
          </a:p>
          <a:p>
            <a:pPr lvl="2">
              <a:buClr>
                <a:srgbClr val="FE8637"/>
              </a:buClr>
            </a:pPr>
            <a:r>
              <a:rPr lang="en-US" dirty="0" err="1" smtClean="0">
                <a:solidFill>
                  <a:prstClr val="black"/>
                </a:solidFill>
              </a:rPr>
              <a:t>Max_features</a:t>
            </a:r>
            <a:endParaRPr lang="en-US" dirty="0" smtClean="0">
              <a:solidFill>
                <a:prstClr val="black"/>
              </a:solidFill>
            </a:endParaRPr>
          </a:p>
          <a:p>
            <a:pPr lvl="2">
              <a:buClr>
                <a:srgbClr val="FE8637"/>
              </a:buClr>
            </a:pPr>
            <a:r>
              <a:rPr lang="en-US" dirty="0" smtClean="0">
                <a:solidFill>
                  <a:prstClr val="black"/>
                </a:solidFill>
              </a:rPr>
              <a:t>The auto option and the </a:t>
            </a:r>
            <a:r>
              <a:rPr lang="en-US" dirty="0" err="1" smtClean="0">
                <a:solidFill>
                  <a:prstClr val="black"/>
                </a:solidFill>
              </a:rPr>
              <a:t>sqrt</a:t>
            </a:r>
            <a:r>
              <a:rPr lang="en-US" dirty="0" smtClean="0">
                <a:solidFill>
                  <a:prstClr val="black"/>
                </a:solidFill>
              </a:rPr>
              <a:t> option were closely tied</a:t>
            </a:r>
          </a:p>
          <a:p>
            <a:pPr lvl="2"/>
            <a:r>
              <a:rPr lang="en-US" dirty="0"/>
              <a:t>Accuracy score peaked at ~</a:t>
            </a:r>
            <a:r>
              <a:rPr lang="en-US" dirty="0" smtClean="0"/>
              <a:t>0.700 using 0.2 option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31520" lvl="2" indent="0">
              <a:buClr>
                <a:srgbClr val="FE8637"/>
              </a:buClr>
              <a:buNone/>
            </a:pPr>
            <a:endParaRPr lang="en-US" dirty="0" smtClean="0"/>
          </a:p>
          <a:p>
            <a:pPr marL="731520" lvl="2" indent="0">
              <a:buClr>
                <a:srgbClr val="FE8637"/>
              </a:buClr>
              <a:buNone/>
            </a:pPr>
            <a:endParaRPr lang="en-US" dirty="0"/>
          </a:p>
          <a:p>
            <a:pPr marL="731520" lvl="2" indent="0">
              <a:buClr>
                <a:srgbClr val="FE8637"/>
              </a:buClr>
              <a:buNone/>
            </a:pPr>
            <a:endParaRPr lang="en-US" dirty="0" smtClean="0"/>
          </a:p>
          <a:p>
            <a:pPr marL="731520" lvl="2" indent="0">
              <a:buClr>
                <a:srgbClr val="FE8637"/>
              </a:buClr>
              <a:buNone/>
            </a:pPr>
            <a:endParaRPr lang="en-US" dirty="0" smtClean="0"/>
          </a:p>
          <a:p>
            <a:r>
              <a:rPr lang="en-US" dirty="0" smtClean="0"/>
              <a:t>Also tested the minimum amount of the sample within a split to have the algorithm stop</a:t>
            </a:r>
          </a:p>
          <a:p>
            <a:pPr lvl="2"/>
            <a:r>
              <a:rPr lang="en-US" dirty="0" err="1" smtClean="0"/>
              <a:t>Min_sample_leaf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8000"/>
            <a:ext cx="3168753" cy="19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</a:t>
            </a:r>
            <a:r>
              <a:rPr lang="en-US" dirty="0" smtClean="0"/>
              <a:t>– </a:t>
            </a:r>
            <a:r>
              <a:rPr lang="en-US" dirty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Tested </a:t>
            </a:r>
            <a:r>
              <a:rPr lang="en-US" dirty="0"/>
              <a:t>the minimum amount of the sample within a split to have the algorithm stop</a:t>
            </a:r>
          </a:p>
          <a:p>
            <a:pPr lvl="2"/>
            <a:r>
              <a:rPr lang="en-US" dirty="0" err="1" smtClean="0"/>
              <a:t>Min_sample_leaf</a:t>
            </a:r>
            <a:endParaRPr lang="en-US" dirty="0" smtClean="0"/>
          </a:p>
          <a:p>
            <a:pPr lvl="2"/>
            <a:r>
              <a:rPr lang="en-US" dirty="0"/>
              <a:t>Accuracy score peaked at ~</a:t>
            </a:r>
            <a:r>
              <a:rPr lang="en-US" dirty="0" smtClean="0"/>
              <a:t>0.693 </a:t>
            </a:r>
            <a:r>
              <a:rPr lang="en-US" dirty="0"/>
              <a:t>using </a:t>
            </a:r>
            <a:r>
              <a:rPr lang="en-US" dirty="0" smtClean="0"/>
              <a:t>6 as the min sample size per leaf</a:t>
            </a:r>
          </a:p>
          <a:p>
            <a:pPr lvl="2"/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429000"/>
            <a:ext cx="385048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To my surprise the most important feature </a:t>
            </a:r>
            <a:r>
              <a:rPr lang="en-US" dirty="0" smtClean="0"/>
              <a:t>interest in PC hardware and software</a:t>
            </a:r>
          </a:p>
          <a:p>
            <a:r>
              <a:rPr lang="en-US" dirty="0" smtClean="0"/>
              <a:t>The second most important feature is interest in branded clothing</a:t>
            </a:r>
          </a:p>
          <a:p>
            <a:r>
              <a:rPr lang="en-US" dirty="0" smtClean="0"/>
              <a:t>Music is the second to last least important feature in the model</a:t>
            </a:r>
          </a:p>
          <a:p>
            <a:endParaRPr lang="en-US" dirty="0"/>
          </a:p>
        </p:txBody>
      </p:sp>
      <p:sp>
        <p:nvSpPr>
          <p:cNvPr id="10" name="AutoShape 2" descr="data:image/png;base64,iVBORw0KGgoAAAANSUhEUgAAAskAAAf5CAYAAAAQd5bnAAAABHNCSVQICAgIfAhkiAAAAAlwSFlzAAALEgAACxIB0t1+/AAAIABJREFUeJzs3WmYXVWZ9vF/gABGQQ2DAQsNkzegtNgyEyGkAgKtxKGxgyBijAEaFJyAN0FB2ygOoXEClEGkESK0tm1k0HQBEiaDQ7qZcguYYAqJgMyCEEi9H9YqczxWVQYqVZWq+3dduc45e6/h2af48JyHtfca1tHRQURERERELLNWfwcQERERETHQJEmOiIiIiGiSJDkiIiIiokmS5IiIiIiIJuv0dwAxeEhaD9gFeAB4oZ/DiYiIiOjJ2sBmwK22n20+mSQ5etMuwJz+DiIiIiJiJbwFuKH5YJLk6E0PAHzve99j1KhR/R1LRERERLcWL17MYYcdBjV/aZYkOXrTCwCjRo2ipaWlv2OJiIiIWBFdLhHNjXsREREREU1SSR7iJI0FLgPuBDqAlwDfs/11SVOAw4GlwHBgmu3rljfm5OmzGT5i5GqLOSL+3qwZE/o7hIiIQSVJcgBcY3si/PUJFZb0ELAf0Gp7iaQtgeslvcn2w/0ZbERERMTqluUW0WwDytqco4DP214CYHsBsFMS5IiIiBgKUkkOgHGSrqMsq1gCfBj4d+B3jY1s/6nvQ4uIiIjoe0mSAxqWW3SSdAKwBfB4w7G3Av9nu8tHpUREREQMFlluEd25APiUpHUAJL0OOI/spBcRERFDQCrJ0SXbMyVtBtwg6TnK1o2H236wn0OLiIiIWO2GdXR09HcMMUhIGg0saGtry2YiERERMaC1t7fT2toKsKXthc3ns9wiIiIiIqJJkuSIiIiIiCZJkiMiIiIimiRJjoiIiIhokiQ5IiIiIqJJHgEXvW7y9NkMHzGyv8OIWGPMmjGhv0OIiIgmSZIBSWOBy4A7gWHAesAxtn/Ti3PcAkzs6hEjXbSdCZxj+7rltLsQmGn76m7O7wi80vb1khYC29n+S8P5A4DX2P72Cl5GRERExJCQJHmZv27NLGl/4N+At/VvSC/au4HFwPVdnewuuY6IiIgY6pIkd+2VwIMAkq6r70dSks5zgVcAmwPftH12bTMPeAOwIXCI7fskTQcOABYBG9fxXg6cD2xU5/qI7dskHQtMBh4ANm0OSNK2lG2h1wWeBiY2nBsOfAfYirIz3hnADcCRwHOSfl2bni1py/r+ncAEYDvgHODSGufWwFzbx0jaGLiEUlk3MM72Niv3VUZERESseXLj3jLjJF0n6WZKwjmz4dyltsdTEsiZtvcH9gc+1tBmbm0zGzhU0s7A3sAuwBHABrXdVKDN9r7AFEri+irgeGB3SuK6bhfxfQX4gu09gK8Cb2o4dxTwkO09gfHA54BngQuBM2zPre3Otz0WWAjs1zT+64APArsCB0kaBUwDfmR7H+By8qMqIiIihogkPcs0LrcQcLOkV9dzrq9/BE6Q9C7gCWB4Q//O9cuLgFGUpPOXtpcCT0i6rZ7fkZKQ/0v9PJKSfN9h+9k6/1z+noCbAWz/uLZ7bz23PfA/9dyTku6sYzb7VX1dDIxoOneP7SfruA8A69dxv1vPz+livIiIiIhBKZXkrv2x6fPS+vpx4Gbbh1Mqq8Ma2nQ09bkT2FXSWpJeCuxQj88H/r1WdN8DXAzcDbxe0kskrc3fVok73UWpSiPpMEkfbjr3lnpuA0oivqDG3fg3bo6R5Zy7Hdijvt+9h74RERERg0oqycuMq2uLX6AsjfiY7WdKUfmvZgFflzQReAx4XtJ6XQ1me56kq4BbgT9Q1zgD04HzJU2hrF8+zfZDkk4HbgIeAv7cxZCfBL4l6RTKmuTDgTfXc98GzpV0A/AS4DO2H5T0K+DLku5ahe8D4HTgPyS9p17DkhXpdN60/WhpaVnFKSMiIiL637COjp6KizGUSTqIstb5Vknjgam2x/XQfjSwoK2tLUlyREREDGjt7e20trYCbNnVI3pTSY6eLAAukPQ85akZH+nneCIiIiL6RJLk6Jbtu1i2JjkiIiJiyMiNexERERERTZIkR0REREQ0SZIcEREREdFkSK1JlnQyZUe64ZRnCH/C9q967rVK89xC2TZ6LPBI5+YffUXSWODozs1RVqLfdbXf/Bcz/+Tpsxk+YuSLGSJijTZrxoT+DiEiIl6kIZMkS9oBOBjYy3aHpJ0ou8m9cXXNafvC1TV2RERERKw+QyZJBh4HXgNMknR13exjV/hrBXU+sB1lF71/sb1Y0hcoO9mtDZxh+/Ladh7wBspmIIfYvk/SdOAAyrbUG9dxT6NsAT0fOAl4DtgKmGl7uqRtgAspm3TcB4yuO/H9laQZwJj68RLbX5V0IfAsMBrYDDjS9q+7umhJhwEn1PZ3A1Pqqe/UWDqv7fsNfd4OfAx4J/Be4P2UyvuttvMYuIiIiBj0hsyaZNv3UyvJwM2S5gNva2hyU01Qvw9MlXQg5eHSY4B9gWmSXlHbzrU9HpgNHCppZ2BvyrbRR1B27Gv2WuDdlO2dT6zHvgx83va+wI3NHSS9Ddiy9hkDvFfSjvX0fbbfCnydZYlvc/+NgM8A4+p1PAYcVf89ZHtPyvKTz0nauHZ7F3Ac8DbbjwEfAI6zvQdwl6Sh9MMqIiIihqghkyTXqu0TtifZfg1lW+dzJHUunr2mvt4ECNgReHOtHF9NWcc8urb5TX1dBKwPvA74pe2ltp8AbusihNtsP2/7z8Az9dj2dT6AOV302R6YY7vD9hLgFmCHbmLoylbAHbafrJ+vB15fx70eoJ67E9i6tmkFRrJsC+oPAMdK+jkl0R/WzVwRERERg8aQSZKBfwC+IWnd+vm3lMrqC/Xzm+vrXsAdlCUS19bq8jjgMuDe2qZ5L+87gV0lrSXppSxLZBt1tf/37SzbrGP3Ls7fRV1qIWk4sCdlyUR34zVbAOxQYwLYh3Ldd1GWkSBpA8oPggW1zbHAT4HP1s8fotzMtw/wphpDRERExKA2ZJJk2z+kVGtvlXQjJRH8pO3Ha5Mja7X0n4DpwCzgKUlzgF8BHQ0V2eax5wFXAbcCM4EHVzCsk4CTJbVRloIsaTxp+yfAAkk3U6rI/9nd2uNu4noYOBW4tj5xY2PgbODbwEaSbgCuAz5juzHmzwIHSBpDqYrPkXRNva5frOj8EREREWuqYR0dK1KQHNx669FnqzDvYcAvbN8jaTKwp+1JfRlDb5I0GljQ1tZGS0tLf4cTERER0a329nZaW1uh3IO2sPl8bsLqX4uAmZKepiz7+GA/xxMRERERJEkGoPmxa3047/XAzv0xd0RERER0b8isSY6IiIiIWFFJkiMiIiIimiRJjoiIiIhokjXJ0esmT5/N8BEjl98wog/MmjGhv0OIiIg1UJLkNZCkrYAvAS3A05Qd/E60fccqjrcdcE5/3cAYERERMdAkSV7DSBoB/Bj4kO2b67FdgW8CY/sxtIiIiIhBI0nymuftwDWdCTKA7bmS9pW0BWU3vZdQqstTgLWBSynPZN4amGv7GEmbAd8DhgGLO8eStA9lx8EXKNtwHwUcBkyirGE/1Xbbar/KiIiIiH6UG/fWPFsC93R+kPTfdcfA+cCFwNfqsomvAKfXZq+jbFSyK3CQpFHANOBS2/sCP6pjDQPOBd5lex/gfuDIOsajtsckQY6IiIihIEnymmcRJVEGwPaEmhQ/CuwBTK1J86eBV9Vm99h+0vYLwAPA+pTEeW49f2N93QTYDLisjrE/8NrOqVbT9UREREQMOEmS1zz/DYyXtHvnAUnbUG7i+wVwUk2ajwIur006uhjnTkpSDbBLfX0YaAc6E+/pwDX13NLeu4SIiIiIgS1rktcwtp+S9Hbg9LqueB3K+uGPAr8Czpa0PmVd8vE9DPU54HuSJgIL6thLJR0PXCFpLeAJ4AjgNSsT43nT9qOlpWUlrywiIiJi4BjW0dFVkTFi5UkaDSxoa2tLkhwREREDWnt7O62trQBb2l7YfD7LLSIiIiIimiRJjoiIiIhokiQ5IiIiIqJJkuSIiIiIiCZJkiMiIiIimuQRcIOApLHA0bYnNhw7HZhv+8Iu2p8JnGH7992MtxDYzvZfGo6tDxxu+7zlxTN5+myGjxi5klcRsfJmzZjQ3yFERMQglSR5CLJ9wip0GwVMBpabJEdERESs6ZIkD3KSvgC8BVibUj2+vG45fTRlh71LgPUo206Ps71N7Xq2pM7tr98JTAN2kPRp25/ty2uIiIiI6GtZkzx4jJN0Xec/4L2UXfe2tD0G2BeYJukVDX2mAT+yvQ9lC+vGH03n162pFwL7UbaovjMJckRERAwFqSQPHtd0sSZ5A+DNNWkGGA6MbuizPfDd+n5O03i/qq+LgRG9HWxERETEQJZK8uD2F+DaWhEeB1wG3Ntw/nZgj/p+96a+zfuVLyX/vURERMQQkaRncHsSeErSHEpluMP2kw3nTwcOlnQt8CFgSQ9jPQisK+mLqy3aiIiIiAFiWEdHc8EwhgpJBwEP2b5V0nhgqu1xL2K80cCCtrY2WlpaeivMiIiIiF7X3t5Oa2srlPu3Fjafz5rkoW0BcIGk5ylPv/hIP8cTERERMSAkSR7CbN/FsjXJEREREVFlTXJERERERJMkyRERERERTZIkR0REREQ0yZrk6HWTp89m+IiR/R1GDFKzZkzo7xAiImIIGFBJsqSxlA0v7mw4/JDtQ3roMwX4ju2envHb2XZ94HDb5/XQZiZwhO3nVjjwVSRpJHCA7UtW91xdzH0LMBEYCzxi+8d9HUNERETEQDWgkuTqb7ZXXgFTgYvoeSOMTqOAyUC3SfJKzv1i/QNwMNDnSXIn2xf219wRERERA9VATJK7JOk6YB7wBmBD4BBgPCXxnQm8Q9IXgLdQnvl7hu3La78HgZGU5wLvIOnTwAXA2cD6wGbAKbZ/JGkhsB1wDvAsMLqeP9L2ryXdA9wEvA5oA14O7ArY9vskbQF8G3gJ8AwwpcZzKbAI2BqYa/sYYBrwRklTbH+74VqnA/tS/j4/sP3Feh3za2zDgH+xvbiHa/6b78r2fXXcA2ocG9e5TgMW17FPAp4DtgJm2p4uaRvgQsqPkPuA0XWb64iIiIhBayDeuDdO0nUN/z7ZcG6u7fHAbOBQ2+dTEryJkg6k7JgyhpJgTpP0itrv0tpvOnCn7c9Sks0ZtvejJLLHdhHLfbbfCny9toGSNJ9CSUw/ApwF7AaMqfN9BfhaTSS/Qtn6GUpS/UFKQn2QpFE1nmsaE+TqMOC9dY7HGo7fVMf9PjB1Odf8N9+VpJ2BvYFdgCOADbq43tcC7wZ2B06sx74MfN72vsCNXfSJiIiIGHQGYiW5p+UWv6mviygV5EY7Am+uVVSA4ZSEFsBdjPUAcIqkDwIdtX1P8+1V3//J9u8BJP3Z9p31/eOUqvSOlAT2JErFt3MZyD22n6xtH6htu3MYJbkeBVzVcPya+noTMAFo7+Gam7+r1wG/tL0UeELSbV3Me5vt54HnJT1Tj21f5wOYU2OLiIiIGNQGYiW5Jx1dHFtKuY75wLW10jqOcgPgvQ1tGtsC/Btwke33AddSEtoVma+rY43mAyfVOI4CLl+B2P9K0nqUpSSHUqrDR0p6bT395vq6F3AHPV9z83x3ArtKWkvSS4EdVvDabmfZrny7d3E+IiIiYtAZiJXkcQ2V0U4H9tB+DnAlJaEcK2kO8DLgv2w/Kamx7YPAupK+SElevyLp/1Eqshv3UvyfAM6uT9J4CXB8D23vBXaUdILtMwFsPyvpEeAWyprmnwG/r+2PlPQx4M/A+4BHWP41U8edJ+kq4FbgD5TvYkWcBFwg6RPA46zADZLnTduPlpaWFRw+IiIiYuAZ1tGxvMJoDAT1h8PRtuf38byHAb+wfY+kycCetid103Y0sKCtrS1JckRERAxo7e3ttLa2Qrm/a2Hz+YFYSY6BZREwU9LTwAuUmw8jIiIiBrUkyWuI/nrsmu3rgZ37Y+6IiIiI/rKm3bgXEREREbHaJUmOiIiIiGiSJDkiIiIioknWJK+hJLUB/8/2XEnrAg8Bn7P95Xr+OuAE2/Oa+h0AvKaLXf46z58GLLZ9TtPxd1KecvGH5cU2efpsho8YuQpXFQGzZkzo7xAiIiJSSV6DzaZsW019/SlwEEB9RvNrgf9t7mT76u4S5OU4Hthw1UKNiIiIWLOkkrzmmg18CphBSY7PA74o6eXAPwI/B/aWNJ3y6LZ7KTsAHgZsZ/tkSZ8C3kmpQo+o4wFMkHQIsFE9thTYCbhI0hjbz/XRNUZERET0i1SS11y/AbaTNAzYm5IU/w8wHhhLqSyfC7zL9j7A/cCRnZ0lvZGyk+EuwDuAzRrGvt92K3ACcIztK4B5wBFJkCMiImIoSJK8hrK9lLKc4gDKGuJngauAvYAxQBsl8b2srk/en7IEo9P2wFzbL9h+Bvhlw7lf1dfFlApzRERExJCSJHnNNhuYSkmOAW6gLLVYC3gYaAcm1I1IpgPXNPS9A9hF0lqS1gPe1HCuq73Kl5L/XiIiImKISNKzZptNqRpfCVCXQjwG/LxWmo8HrpB0E/CvwO2dHW3fVvvdAvwXsKT+685NlDXJeWxFREREDHrDOjq6KhrGYCdpU+CfbZ9VK8l3AONs//5FjDkaWNDW1kZLS0svRRoRERHR+9rb22ltbQXY0vbC5vN5usXQ9TBlucWtlOUV572YBDkiIiJiMEmSPETV5Rgf6O84IiIiIgairEmOiIiIiGiSJDkiIiIiokmS5IiIiIiIJlmTHL1u8vTZDB+RJ8VFz2bNmNDfIURERHQrleQ1jKTRkm7p4fwUScNX09zHrY5xIyIiIgaaJMmDz1Rg7dU09imradyIiIiIASXLLdZQkq4D5gFvADYEDgHGA6OAmcA7JH0BeAslaT7D9uW134PASOBS4K3ACGBr4Iu2L5S0I/A1YBjwJ2AScBwwUtJZtv+1r64zIiIioj+kkrxmm2t7PGV76kNtnw8sBiZKOpCyg8wYYF9gmqRX1H6X1n4vAC+3/TbgYODkev5c4FjbYylbV59oezrwSBLkiIiIGApSSV6z/aa+LqJUkBvtCLy5Vo4BhgOj63s3tJvXMMb69f32wFmSOvvd3WsRR0RERKwBUkles3V0cWwp5e86H7i2VoPHAZcB9za06WkMA0fUvicCP6nHh734kCMiIiIGvlSSB585lCUS+wJjJc0BXgb8l+0na3V4eY4BLpK0DiWJ/mA9fqeki20f3lPn86btR0tLyypfQERERER/G9bR0VUhMWLlSRoNLGhra0uSHBEREQNae3s7ra2tUO7hWth8PsstIiIiIiKaJEmOiIiIiGiSJDkiIiIiokmS5IiIiIiIJkmSIyIiIiKa5BFwQ4Ck1wNfomw//TLKI+JOs71aHm0yefpsho8YuTqGjjXMrBkT+juEiIiIVZJK8iBXt6KeCZxge19gd8pufEf1a2ARERERA1gqyYPfBOAa23cD2H5B0hHAEknnAVsAmwE/tn2KpAuBjeq/CcD3KT+m1geOtj2vizkiIiIiBpVUkge/zYHfNR6w/RQlMb7F9luBXYGjG5pcY3vPevxPwIHAscBL+yTiiIiIiH6WSvLgdx/wj40HJG1JqSDvImlf4AlgvYYmrq9XAdsC/w0sAT632qONiIiIGABSSR78fgIcIGlrAEnDgTOAnYDHbB8GzABGSBpW+yytr2OBB2zvT0mQP9+XgUdERET0l1SSBznbT0h6P3CupLWADYBZQBtwiaQ9gGeBuylLMxr9LzBT0jGU/1Y+23eRR0RERPSfYR0dq+UpYDEESRoNLGhra6OlpaW/w4mIiIjoVnt7O62trQBb2l7YfD7LLSIiIiIimiRJjoiIiIhokiQ5IiIiIqJJkuSIiIiIiCZJkiMiIiIimuQRcNHrJk+fzfARI/s7jFhFs2ZM6O8QIiIi+t2ASpIlnQyMB4ZTNrT4hO1fddP2TOAM27/vwxBXiqTTgfm2L2w4NhI4wPYlKzHOaGCm7d1fRCxHAtvZPnlVx4iIiIgYKgZMkixpB+BgYC/bHZJ2Ar4LvLGr9rZP6Mv4etE/UK5zhZPkiIiIiOhbAyZJBh4HXgNMknS17XmSdgWQtBtwJmUN9f3AYcBVwNHAA8D5wEZ1nI/Yvk3S3cCNgIA/Au8G1gW+A7y2vj8O+CVwDrBtHf8U29c1BibpC8DOdY7/tf0BSacBWwKb1vE+avunkt4NnAI8VOeY33Sd04A3SppSr+HbwEuAZ4ApthdJOgV4B+XvczbwU2ATST8CNgP+z/aHJF1I2S1vdD1+pO1fSzoMOIFlO+lNabqejwMTgeeB622fJGljSuK+HmBgHHAQcLHtzr/D94EZtuf+3V8vIiIiYhAZMDfu2b6fWkkGbpY0H3hbPf0tYJLt3YArgO0buk4F2mzvS0kGz67HtwI+ZXsPYBNgF0pSvbAemwjsBkwGHra9NzAB+GZjXJI2BB61vR8lUd5d0qvr6WdtHwgcD3xU0nDgDMqSkbcCT3dxqdOBa2x/G/gK8DXbY+v70yW9CTiwxrYr8DpgGLAh8AFgD6BV0qZ1vPtsvxX4OjBF0kbAZ4BxtscAjwFHNVzPjsB7gD3rv20lvY2SvP/I9j7A5cA6tn8LPCNph7pMZMskyBERETEUDJhKsqRtgCdsT6qfdwauknQtMMr2XQC2z6/nO7vuCIyT9C/1c+cdYw/bXlTfLwLWp1SVr6rj3A2cKeks4C21Wg2wjqSNbT9cPz8DbCrpUuAp4GWUNdMAv2kafxPgEdt/qjHetJzL3hGYKukkSiK8pMY41/YLwAvAx+ua5N/ZfrSO+yAwoosY9qL8OLjD9pP1+PXA/sAv6uftgFtsL6ljzQFeT/nh8d3aZk5DjOcCRwK/By5ezvVEREREDAoDppJMWav7DUnr1s+/pVRBXwD+IGlbAEknSXpnQ7/5wL/Xaux7WJbIdXQxx12UijKStpJ0Se1/ae1/IKWK+khDnwOBLWwfSqlav4SS0HY1x4PAKyRtUj/v0kUMS1n2vc8HTqpzH1Xnng/8o6S1JA2XNJuyBKKr6+kqhgXADpJeWj/vQ/kuO80HdpO0jqRhwN71/O2UKjVA4w2C/0lJst9JkuSIiIgYIgZMJdn2DyVtD9wq6SlKIvlJ249LOgq4QNJSyhrkMylLHKAsXzi/rvHdEDith2m+Vcf5ObA2Zd3ubcC59diGwFm2lzb0mQt8StL1lIT0d8Dm3VzD85KOA34q6RFKZbjZvcCOkk4APgGcLWl9SvJ9fF2LfTVlPfValOUjz/ZwTc0xPCzpVODa+n3dA5xMWV5CXa99WcP4NwA/olSP/0PSe4A/dMZu+y/12jex/cjfTdiF86btR0tLy4qGHBERETHgDOvo6K5AGUOJpIOAh2zfKmk8MNX2uHrum8APbF+znDFGAwva2tqSJEdERMSA1t7eTmtrK5R7rhY2nx8wleTodwsoVfbnKVX2jwBI+hllfXePCXJERETEYJIkOQCoN0bu0cXx/fshnIiIiIh+NZBu3IuIiIiIGBCSJEdERERENEmSHBERERHRJGuSK0knAh+l3OH4l6ZzR1M2NDltNcy72PYoSWcCZ9j+fW/PsSrqs6h/YfsPK9t38vTZDB8xcvkNY4XMmjGhv0OIiIgYclJJXuZwYCb1ecJ9zfYJAyVBro6nPDc6IiIiYshJJRmQNJayycc5lF3lLpQ0Bvgq8CjwPHBLfQ7wLOBPwJWULa6/RtmB70/AJOBNwEnAc5Qtomfani7pDcAZlMerbQwcY/uv21ZLug44mpKkbwlsCrwW+Kjtn0rah7Jxygs11qM6t5au/d9V511C2QxkIvBpyjbUmwKvBD5s+wZJh1E2UnkWuBuYAhxW418L+AKwE3BRfWbyxcDLKVthT7P9s1X+siMiIiLWAKkkF5OB82wbeFbSbpSd7g61PZ7yDOFOo4D9bX8JOBc4tm4rfSVwYm3zWuDdlO2dO4+9Hvi47Vbgi8AHeojnWdsHUqq5H63bR58LvMv2PsD9wJFNfQ4Fvmx7DPATllWBn66bghwOfFPSRsBngHG17WOULbEBHrU9xvYVwDzgCGALSlL/9jpHflhFRETEoDfkk2RJrwQOAo6v20G/HDgOeJXt39ZmNzZ0WWD7ufp+e+CsWgWeBLy6Hr/N9vO2/ww8U4/dT9ne+rvAPwPDewjrN/V1EbA+sAmwGXBZnWt/SiLe6GPAuLq99p5A59ba1wDYvoOS4G8F3GH7yXr+ekoCD+DmQGq/bwGXAmeR/2YiIiJiCEjCUyqs59ve3/YBwG6UJPTPkravbXZpaL+04b2BI2ol+URKBRegq72+vwacavv9wG2UJRrdae7/MNAOTKhzTacmvw2mAKfVSvMw4J31+JsB6nKP+ylV8R0kvbSe3wfo/DHQeG1LgbUk7QhsYPufgPcDX+8h7oiIiIhBIf/rvCy1eF/nB9tPS/oBsJiyJvcJ4EnK2uRmx9Q261AS2w8Cm3czz8XA5ZIepSS8G69ogLaXSjoeuELSWsATlKUQjeYCP5H0JPAUJWH/MPAmSW3AS4EP2X5Y0qnAtZKWAvcAJ/P3NyzeBFwEHAyMlfQeyo+qT69o3BERERFrqmEdHV0VPWMwkHQasNj2OX0032hgQVtbGy0tLX0xZURERMQqaW9vp7W1Fcrjfxc2n89yi4iIiIiIJlluMYitjs1PIiIiIoaCVJIjIiIiIpokSY6IiIiIaJIkOSIiIiKiSdYkR6+bPH02w0eM7O8w1lizZkzo7xAiIiKGvFSSBxlJJ0p6QNL6PbTZUdLe9f1MSev2XYQRERERA1+S5MHncGAmf785SKN3AzsA2J7YsM12RERERJDlFoOKpLHAvcA5lB3+LpS0G3Am5QfR/ZRd+I4EnpP0a+AyYDtgFHAB5b+JDuAjtv9X0t3AjYCAPwLvtv1CH15WRERERJ9LJXlwmQycZ9vAszVB/hYwyfZuwBXAq4ALgTNsz23o+xXgq7b3Bo4Hzq/HtwI+ZXsPYBNglz65koiIiIi1RQmbAAAgAElEQVR+lCR5kJD0SuAg4HhJVwMvB44DRtm+C8D2+bZ/3c0Q2wPX13bzgC3q8YdtL6rvFwHdrnWOiIiIGCyy3GLwOBw43/YnASSNABYAT0va1vbdkk4Cfgss5e9/IN0FvAX4saSdgMX1eEefRB8RERExgCRJHjwmA+/r/GD7aUk/oKwjvkDSUuAByvrk54AvS7qrof8ngHMlfQIYDnxwVQM5b9p+tLS0rGr3iIiIiH43rKMjhcLoHZJGAwva2tqSJEdERMSA1t7eTmtrK8CWthc2n8+a5IiIiIiIJkmSIyIiIiKaJEmOiIiIiGiSJDkiIiIiokmS5IiIiIiIJr3+CDhJJwPjKY8RWwp8wvavVsM8twATgbHAI7Z/3NtzLGf+scDRtie+iDEuBGYC1wGH2z5P0mnAYtvn9EKY3c07BfgO8HrgYNuf7c3xJ0+fzfARI3tzyEFn1owJ/R1CRERE9KBXk2RJOwAHA3vZ7qibUnwXeGNvztPI9oWra+w+NIq6pXQfzTcVuKjurDevj+aMiIiIWGP0diX5ceA1wCRJV9ueJ2lXAEnXAfOB7YBhwL/YXizpC5Sd3tYGzrB9eW07D3gDsCFwiO37JE0HDqBsj7xxHfc0yu5w84GTKBtlbAXMtD1d0jbAhcAS4D5gtO2xjUFLmgGMqR8vsf3VWuV9FhgNbAYc2cWWzttKugrYFJhl+zRJOwJfq9f4J2AS8BTwLcpWz5sBP7Z9SsM404AdJH26fp4g6RBgI+BTNY4P2T6kxntj/U7+0HANXX2P+wCnUpbVvAx4b20zCpgp6UxqNVzS3cCNgCgbkLwbWBe4CNi8fud7296ciIiIiEGuV9ck276fWkkGbpY0H3hbQ5ObaoL6fWCqpAMpD3AeA+wLTJP0itp2ru3xwGzgUEk7A3sDuwBHABt0EcJrKcnd7sCJ9diXgc/b3peSBP4NSW8Dtqx9xgDvrYkuwH223wp8HZjSxXzrA++gJJ7H1WPnAsfW67yyxrEFcEsda1fg6KZxpgN3Nix7uN92K3ACcEz9DnaU9EpJrwcebkqQu/seX09ZxjEW+CElsT6f8qOieZnIVsCnbO8BbEL5nqcAC2zvBZwGvKqL7yAiIiJi0Ont5RbbAE/YnlQ/7wxcJena2uSa+noTMAFoB95cK8dQ1jGPru9/U18XUSqfrwN+aXsp8ISk27oI4TbbzwPPS3qmHtu+zgcwBzisqc/2wBzbHcCSutZ5hy5i2KuL+W63/Wy91ucbxjtLUuf13A08AuwiaV/gCWC9LsZq1LmGezEwoi5duRg4lJLMnt/Ufke6/h7vB74m6Sng1XTxI6HBw7YXNVzv+vVargawPV/SQ8uJOyIiImJQ6O2nW/wD8A1J69bPvwUeA16on99cX/cC7qAskbi2VjrHAZcB99Y2zftl3wnsKmktSS9lWSLbqKs9tm8H9qjvd+/i/F3UpRaShgN7UhLb7sZb3nwGjqjXdCLwE+BI4DHbhwEzgBGShjX0Wcrf/i26Gvc7wCGUavqVTee6+x7PBT5g+0jgD5QlIF3N192cf/3uJG1NXeISERERMdj19nKLH1KqtbfWdbM/BT5p+/Ha5EhJPwf+ibLEYBbwlKQ5lOpph+0nuxl7HnAVcCvliRAPrmBYJwEnS2qjLAVZ0jTuT4AFkm4GbgH+s4u1xyvjGOAiSTcApwP/B7QBB0i6HjibkoQ3ru19EFhX0he7G7QuZXkSaKvV8kbdfY8XA3Pq32KDhjnnUBLtYfTsfGB0jfs04C/LaR8RERExKAzr6FhesbR31KUAR9ue3ycTLpv3MOAXtu+RNBnYs3M5yJpG0k+AE2zf00fz7Qm8zPbPJG0LXG176x7ajwYWtLW10dLS0hchRkRERKyS9vZ2WltbodzXtbD5fK8/J3kAWkR5ksPTlGUfH+zneFaapJcANwDX9FWCXP0OuFTSqZR1zsf24dwRERER/abPkuTmx6714bzXAzv3x9y9xfYzLFvP3ZfzLqY8LSMiIiJiSMm21BERERERTZIkR0REREQ0SZIcEREREdFkKNy4F31s8vTZDB8xsr/D6FezZkzo7xAiIiLiRUiSvAaTNINyQ98oYATlaRSvpzxLuXnb6cZ+BwCvAX4GzLS9u6SFwHa28yzkiIiIGPKy3GINZvvj9akhpwOX1PeHrEC/q21/ezWHFxEREbHGSiV5cNpW0lXApsAs26fVzVweBEYClwLbAuc0d5S0BfBt4CXAM8AUYG3Krn5/Aq60/aW+uIiIiIiI/pJK8uC0PvAO4C3AcQ3HL7U9nrKpSne+AnytVqW/QqlSQ1nSsX8S5IiIiBgKUkkenG63/SyApOcbjnsF+u4ITJV0EjAMWFKPL7D9XO+GGRERETEwpZI8OHV0c3zpCvSdD5xUK8lHAZevRN+IiIiIQSGV5Gj2CeBsSetT1iUfv7IDnDdtP1paWno9sIiIiIi+Mqyjo7uiY8TKkTQaWNDW1pYkOSIiIga09vZ2WltbAba0vbD5fJZbREREREQ0SZIcEREREdEkSXJERERERJMkyRERERERTZIkR0REREQ06ddHwEkaCxxte2L9/M/AacBBtn/fS3PsBBxs+7MvYox3Ar8A1gVm2t79Rcb0Q9vv6ubc6K7mkPQa4I22Z72YuVeUpIXAdrb/srJ9J0+fzfARI3s9poFo1owJ/R1CRERErAYD5jnJkg6lPKO31fYfe2tc2/OAeS9ymOOBo4GVThi70l2CvBzjgO2APkmSIyIiIoayAZEkS3of8GFgvO1H67HrKMntG4ANgUNs3yfp48BE4HngemAqZbvl7YBNgHZgU+Ap4GbgY9RqtaS7gRsBAX8E3k2pDl8EbA4sAva2vXlDbP8E7FTbHA5sIulHwGbA/9n+kKQtgG9TNt94Bphie1HDGEcCkyjLW04Fvmd7lKRdgW8CTwIPUpLw05rnoCToJwMjJN1k+8cNY/+OUuXeGrgdmAxsAJwPbFSbfcT2bZIOA04AngXuBqYAhwHvqH02Bj5r+wcN4/d4bRERERGD0UBYk/wWSrI2kr9P2ufaHg/MBg6VtCPwHmDP+m9b4EBKsrwHcAAlUWyt/37WNN5WwKds70FJqHepcy+wvRclQX1VYwfbV1CS9SOA5ygJ+wfqfK2SNgW+AnytbuX8FeD0Lq7zUdtjbLc1HDsHONL2OODehuN/Mwcl2T0duKQxQa5a6jXtCryMkvBOBdps71uv72xJGwGfAcbZHgM8Rtl2GuClwH7A/sAZkhr/DitybRERERGDykBIkh+gJGhnAhdLaozpN/V1EbA+pVp8i+0ltjuAOcDrgR8CBwFvBabV8Q4GfsDferihCto55vbATQC25wMPLSfe39l+1PZSSvV3BLAjMLVWvz9NU6JduYtjm9u+o76fs5w5uvN72/fU9zdRquQ7ApNqPOdSfoBsBdxh+8na9nrKdwfwc9tL6zKXRyk/IDqtyLVFREREDCoDIUm+x/ZfbH+DUqmd1nCuec/s+cBuktaRNAzYG/gtpdK8D2W5wJXAm4GdbN/a1L+rPbhvp1RskbR1HaPZUpZ9V12NMR84qVZbjwIu72aMZosk7VDfN96o19UcjTE0erWkUfX9XsAdNZ5/r/G8B7gYWADsIOmlte0+lO8OyveFpFdRqtgPruS1RURERAwqAyFJbjQJOErSvl2dtH0bcBllXfFcYCHwI9vPUirDv67VV1PW6a6I84HRkq6nLLfo6ua8myhrkrt7ZMMngFMl/by2+78VnPtfgQsk/Q+wK7Ckh7a3ARMkTWw6/izwDUm/AP5AubFvOvCeWv29Grjd9sOU9dDXSrqF8mPg7DrGKEltwBXAv9p+oReuLSIiImKNNayjo6ui5dAhaU/gZbZ/Jmlb4GrbW/fR3McCl9l+SNLngOdW9lF1khbbHrX8lt32P5LyqLeTV3WMhrFGAwva2tpoaWl5scNFRERErDbt7e20trYCbGl7YfP5AfF0i372O+BSSacCw4Fj+3DuPwI/k/QU8Djw/j6cOyIiIiK6MeSTZNuLgS6Xd/TB3P8J/OeLHGOVq8i1/4Uvpn9ERETEYDTQ1iRHRERERPS7JMkREREREU2SJEdERERENBnya5Kj902ePpvhI7p7Wt7gMGvGhP4OISIiIlajVJJ7gaSxkmZ2cXympHUlbSVpvqTvruL460ua/OIj7XLsLmOPiIiIGMqSJK9Gtifafg4YA1xhe1Uf8TYKWC1JckRERET8vSy3WI0kLaRsnT0VGCHpHuAG4GvAMOBPwCTbjzf02QuYQdl972ngnylbde8g6dOUHzZ7Ai8DPgh8x/bute8twETgKeASYD3K7oPjbG8j6W3AZynPZH6UsnvedQ1zHwJ8DHgBuMH2yV3FY/vJ3vyeIiIiIgaaVJJXvweB04FLbJ8NnAsca3sscCVwYlP7d1C23t6Hsm30KynbTN/ZsBvfXbb3BJ7pZs5plO269wEuB9aRtDYlOT/Q9r7NfSWNBD4DtNoeA7xa0n7dxBMRERExqCVJ7nvbA2dJug6YBLy66fzngc2BNkoVeUkXY7ibsYc1zHFTfT+nvm4CPGH7j03HO21T21xZY9sB2HoF44mIiIgYVJIk9z0DR9RK8onAT5rOHw5cWKu9dwBTgKX87d9qaX39C7CppLUlvQLYsh6/Hdijvt+9vj4IbCBpk6bjnRYAi4D9amxfB27pJp6IiIiIQS1rknvP/pJ+2fD5vd20Owa4SNI6QAdlXXGjucB5kv5MSYanUBLcdSV9kYZlErYXS5oN3ArcC9xTT50O/Iek9wB/AJbYXirpOEql+HFK0n13w1gPSToD+HldmrGQssxivS7i6dF50/ajpaVlec0iIiIiBqxhHR0d/R1D9DJJBwEP2b5V0nhgqu1xkv4fcIbtZyVdDPzM9kW9OO9oYEFbW1uS5IiIiBjQ2tvbaW1tBdjS9sLm86kkD04LgAskPQ+sDXykHn8SuEXS05RK8ff7J7yIiIiIgS1J8iBk+y6WrUluPP4N4Bt9H1FERETEmiU37kVERERENEmSHBERERHRJElyRERERESTrEke5CSdDIwHhlMe4fYJ27/qot2ZlCdf/L7p+BeBA4ELgA0bdv3r1uTpsxk+YmRvhD8gzZoxob9DiIiIiNUsSfIgJmkH4GBgL9sdknYCvgu8sbmt7RO6GeYQ4I22n1x9kUZEREQMLEmSB7fHgdcAkyRdbXuepF0l7QacSVlucz9wGHAVcLTt+Z2dJX2asiX1FZK+ALzf9sQ+v4qIiIiIPpY1yYOY7fuplWTgZknzgbcB3wIm2d4NuALYvpv+nwUWA/vTsNNfRERExGCXSvIgJmkb4Anbk+rnnSkV45fXZylj+/x6rrPPecA2lB37DumPuCMiIiL6W5Lkwe0fgCmSDrb9HPBb4DGgXdK2tu+WdFI9DoDtyf0Ua0RERMSAkSR5ELP9Q0nbA7dKeoqyvOaTlHXIF0haCjxAWZ98fP9FGhERETGwDOvo6OjvGGKQkDQaWNDW1kZLS0t/hxMRERHRrfb2dlpbWwG2tL2w+Xxu3IuIiIiIaJIkOSIiIiKiSZLkiIiIiIgmSZIjIiIiIpokSY6IiIiIaJJHwEWvmzx9NsNHjOzvMFabWTMm9HcIERERsZolSa4kvR74EjACeBlwJXCa7Y6mdjOBI+rmHD2NtxNwcN3aeWXiuA442vb8bs4fDYyyfdrKjBsRERERKy5JMiDpFcBM4F11F7q1gcuBo4BzGtvanrgiY9qeB8zr7VgjIiIiYvVLklxMAK6xfTeA7RckHQE8J2ks8EXgOeDbwL8B21GS5yXAa4H1KEn224HX1PG2oFSEJ0q6G7gREPBH4N3AS4HzgFcAmwPftH12V8FJGgN8FXgUeB64pR7/ArAzsBHwv7Y/IOk0YBtg43r8m3W+1wHvt31LN/02Bi6p12JgnO1tJO0DTAdeAO4FjrK9ZBW/54iIiIg1Qm7cKzYHftd4wPZTDUsq1rf9Ftv/0dRvoe39gbsou7UcBPyAkiw32gr4lO09gE2AXSiJ7Mzaf3/gYz3EdzZwqO3xwAIASRsCj9rej5Lw7i7p1bX9M7YPqLEcZPvtwOnAxB76TQN+ZHsfShV9HUnDgHMpFfZ9KNtZH9lDnBERERGDQirJxX3APzYekLQlpRoMpbLalV/X18eAzjXEjwLrN7V72Pai+n5RPb8IOEHSu4AngOE9xPcq27+t72+kJNjPAJtKuhR4irKOunOMxrjubIqru37bA9+tbefU102AzYDLJAG8BJjdQ5wRERERg0IqycVPgAMkbQ0gaThwBvCGen5pN/06ujm+Iu0+Dtxs+3BK5XZYD/3vl7R9fb9LfT0Q2ML2ocBUSgLbOUZPcXXX73Zgj9pm9/r6MNAOTLA9lrLs4poexo6IiIgYFFJJBmw/Ien9wLmS1gI2AGZRljnss5qmnQV8XdJESsX3eUnrddP2KOAiSU8AT1KqwnOBT0m6npIU/46ybGR5uut3OvAfkt4D/AFYYnuppOOBK+r38gRwxPImOG/afrS0tKxAKBERERED07COjhUthsZgJukg4CHbt0oaD0y1PW4lxxgNLGhra0uSHBEREQNae3s7ra2tUO4rW9h8PpXk6LQAuEDS88DawEf6OZ6IiIiIfpMkOQCwfRfL1iRHREREDGm5cS8iIiIiokmS5IiIiIiIJkmSIyIiIiKaZE3yEFG3176MsrlIB+X5yN+z/fVu2h9n+xurMtfk6bMZPmLkqoY6YM2aMaG/Q4iIiIg+kkry0HKN7bG296U8//njkl7RTdtT+jCuiIiIiAElleShawPgBWALSf9F2XXvT8Ak4DhgpKSzgDOB7wDPU35Uvbdhi+2IiIiIQSmV5KFlnKTrJF0DfA/4MHAucGzddvpK4ETb04FHbP8rsB9ll77xwKnAy/sl8oiIiIg+lEry0HKN7YmNByRdCpwlCWA4cHdTn/OBk4CrgceBqX0QZ0RERES/SiU5DBxRK8knAj+px4fV1wnAHNutwOWUhDkiIiJiUEslOY4BLpK0DuWpFx+sx++UdDFlicV3JZ1C2a76o/0TZkRERETfGdbR0dHfMcQgIWk0sKCtrY2Wlpb+DiciIuL/s3enYXZVZdrH/xEiGBAhDAYsJYhwMxgnWkBkCCmCgEiwle4gNEYIiEK32HYDr0FB2ijqG9pGRJCA0RchgjhFBY0VQiKjiqgQuJkSTSEgo4DMpN4Pa1V7PFZlrNSpVN2/66rrnLP32ms/+1Q+PPXk2XtF9Kqzs5P29naArWwvat6fdouIiIiIiCZJkiMiIiIimiRJjoiIiIhokiQ5IiIiIqJJkuSIiIiIiCZ5BFz0uclTZzN8xMhWh9GnZk2b0OoQIiIioh8N+UqypJMl/UzS1ZKukrRT3T5X0nar6Xw79/W8KxjD8a08f0RERMRAN6QryZJ2AA4C3m67S9KbgK8Db1xd57R9xuqaewWcApzd6iAiIiIiBqohnSQDfwZeAxwp6UrbNzdVeU+V9EpgPeBQ2/dImgbsXvdfbPt/JM2gLOP8amB94AjgGcoyzvcBbcAVtqfUsTOBUcABwAhga+BztmfU838ZeAL4E/CM7UndAUl6GfA1YEvgpcDxwC+Bc4FtKP87cIrtuZJ+C1wNvIGymt6EOn6kpHOAG4Ej6zGnAiOBfwdeBH5u+2RJbwemAc8DTwHvtf3Eyn7hEREREWuCId1uYfteaiUZuE7S7cCBDUN+ZHsccAXwXkkHAlsBu1IS5fdJGlPH3l3HngZ8vm4bDUwC3gqMk/SWphBeYfvAGsPJddu5wKQ61909hH0ssMj224CJwC7AZOAh23tSEuEv17EbAJfY3gu4F9jf9lTgEdsfrmMetb078GvgU0B7/fwqSeOBg4FLgb2ArwAb9fZ9RkRERAwWQzpJlvQ64HHbR9p+DXA4cK6k7rvOflVf76dUfLcH5tvusv08cD2wQx0zp75eC6i+/43tR2y/CNzQsL3bzfV1MbBufb+F7Vvr+/k9hQ1cB2D7TttfBMYAB0iaC1wOrC1pkzr+1z2co5Hr6+uATYEf13l2oFS4PwNsAXQA76VUlCMiIiIGtSGdJFPaEM6W9NL6+Q7gMUq7AZQWhUa3UVstJA0HdgPurPt2qq9vB7qT3O0ljZC0FqXiu6Bpvub5ARbXXmkoFetmt1Eq00h6raSLgdspFeOxwP6UNo9HlnKOYQ3vl9TXhZREenyd50uUPwIOB2bY3rte1zE9zBcRERExqAzpnmTb35G0PfALSU9S/mj4T9t/lpqLvmD7h5LGSrqO0g98qe2b6tj9JU0A1qK0WAA8R0lYXwl82/Zvepq3yYeBC2s8z1HaJBqdV/dfXc91AvA74Py6bQPgHNtLlnKuBZIuAn7WcG0PSjoTuLom9YsobRbrANMl/YWSUC8zSZ4+ZTxtbW3LGhYRERExYA3r6uqp0BgrovtmPNtXNmwbXbf1VA1e2lzHUZLvByV9GnjO9ul9Ge/qUq95YUdHR5LkiIiIGNA6Oztpb28H2Mr2oub9Q7qSPEA9APy0VpL/DLy/xfFEREREDDlJkvtA4yPaGrYtouee4mXN9W3g26seVURERESsrKF+415ERERExN9JkhwRERER0SRJckREREREk/QkDyH16RO/BW5q2Dynp6dnNC2fvZ3tk5vH9Gby1NkMHzFy2QPXILOmTWh1CBEREdGPkiQPPQvqYiERERER0YskyYGkadSVBIGLbf9PD2M2Bb4HfNJ2R3/GFxEREdHfkiQPPTtImtvw+WvAVpTH1a0N/FzSnKZjXgn8ADjB9g39EmVERERECyVJHnr+pt1C0n8C8213Ac9Luh7YoemY/YD7yI2eERERMUQk6YnbqK0WkoYDuwF3No35OvAvwHRJ6/VveBERERH9L0nyEGf7h8BCSdcB1wPftn1TD+NuBS4C/rufQ4yIiIjod8O6urpaHUMMEvURcws7Ojpoa2trdTgRERERvers7KS9vR1gK9uLmvenkhwRERER0SRJckREREREkyTJERERERFNkiRHRERERDRJkhwRERER0SSLiUSfmzx1NsNHjGx1GKts1rQJrQ4hIiIiWiSV5CFK0omS7pO0bqtjiYiIiBhokiQPXYcDM4GJrQ4kIiIiYqBJu8UQJGkscDdwLmUVvRmSdga+DDwB/Al4xvYkSf8KvA/oAmbaPqs1UUdERET0n1SSh6bJwHTbBp6VtAslYZ5kexwlgUbSDsA/A7sDewAHS1KLYo6IiIjoN0mShxhJGwEHAB+RdCXwCuB4YAvbt9Zh8+vr64EtgY76szGwTf9GHBEREdH/kiQPPYcDF9je1/Z+wC7AvsDTtXIMsGt9NXArsLftscAM4Lf9G25ERERE/0tP8tAzGfiX7g+2n5J0OfAAcKGkJ4HngHtt/0ZSB/BzSesANwL3LusE06eMp62tbfVEHxEREdEPkiQPMbbf2MO2D0s6DniX7QclfZqSKGP7C8AX+jnMiIiIiJZKkhzdHgB+WivJfwbe3+J4IiIiIlomSXIAYPvbwLdbHUdERETEQJAb9yIiIiIimiRJjoiIiIhokiQ5IiIiIqLJUnuS6/LFlwILKMsSbwDcAxxm+7nVHl3vcZ0B3A7cDBxk+/RVmOvdwA22/9hX8a1EDPsBr7H91T6e937bo5ay/3jbZ0taFzjc9vS+OO/kqbMZPmJkX0zVMrOmTWh1CBEREdFCy3Pj3hzbE7s/SLoYOIgBcJOX7ZspifKq+AhwLNCyJNn2lS069SnA2cAo6lLVLYojIiIiYkBZoadbSHopsDnwaP38WWAPYC3gTNuXSfow5fFhS4Bf2P43STOAYcCrgfWBI2zfLuljwETgBWCe7ZMknQZsBWxGWRL5o7Z/Iuk9lKTuQeClwO210n2s7YmS7gSuAUR5nNl76rhvAFsAi4E9bW/RcD3vBN4EfEPS7sC/NsfTdP17AadS2lTWB95n+46G/dsCX6vHv6TuX9zL9zQX+BMwErgE2Mb2yUv5Tu63fa6k7YBzbY+VNBXYm/J7vNz253r5vY0Bzqq/g4eBIylLUY+UdA4wHNhB0ieB/wEuoCxBDfBvtn8n6feU6v0C2x/t6TwRERERg8Xy9CSPkzRX0gLgJuC7tjsk7Q9sZXt3SqI2RdKGwAeA422/DbhNUncifrftccBpwOdr4vZPwG71ZxtJB9axz9ren1Ll/aik4cCZwD7AO4CneojztcAn6nk3Bd4KHAMstP32et5XNh5g+0eUSvQRlOS6t3i67UhpSxgLfAc4pGn/eMqqdPtQkulXLOV7ArjE9j7Ai/C/yeyyYmh0GPA+SgL+2FLGnQ8cV+P+MXCi7anAI7Y/DEylJL+nAx8HOmzvTfn+vlLneDUl6U+CHBEREYPe8iTJc2pytQdlFbaFdfsYYKdaEb2SUo0cTUmSj5N0NaUSPKx7nvp6LSUh3Q643vbztruA+ZQkFODX9XUxsC4l6X3E9sN17LU9xPmQ7cVNx23fPdb27ZQqdG+WFk+3e4GzamV873rNjS6gJKtXUiq1L9D79wTglYhhWMP7w4AzgJ8AG9K77YFzagxHAq9aytgxwJF17PmUSjeU7/fhpRwXERERMWgs99MtaoJ0ODBd0uaU/3q/qibQ4yg3+N0NHE1pgdgLeDOlIgqwU319O3BrPX4XSWtLGgbsCXS3LnQ1nf5PwIaSNq2f39pDiM3HANwCvA1A0tbAJj2MWUL5HpYWT7fzgQ/YnkTpYR7WtH8CMN92O3AZcBK9f0/d527UWwzPUNpcAN5Sr2cdSiX7UErCPknSlj1cH5Rk/Igaw4nAD+v27vi7v4PuGP67jv0n4KJeYo2IiIgYtFboEXC2F1B6W88CZgFPSpoP/Arosv0E8DtgvqQ5lOT2hnr4/nXbicDHbP+OkjBeQ2lRWAR8r5fzvkCpzP5E0s8ovcbL4+49kOMAACAASURBVAJgtKR5lHaLZ3oYcy2lb/ne5Yjnonpt1wAvp/Q6N/olcHq9zmOBL9H799TTdfb2nXwLOKBWd99Sxz4LPAJcD1wF/BT4Qy/fw4cofdc/p1Sef1u3L5B0EeX39FJJn6O0XvxTQ+X7ll7mjIiIiBi0hnV19VSA7Vu1PWFmfz/FQdJuwPq2fyppG+BK21v3ZwxDiaTRwMKOjg7a2tpaHU5ERERErzo7O2lvb4dy79ii5v0r9HSLNdA9wCWSTqX0Ah/X4ngiIiIiYg3QL0ly7eHtd7bvp/TrRkREREQstyxLHRERERHRJElyRERERESTJMkREREREU0G+4170QKTp85m+IiRyx44QM2aNqHVIURERESLJUluIGks5TnFCygLbQwHvmj70hWc54vAmbb/7rnFkvYDXmP7q6se8QrFNJryGL5dG7aNAj5Zl6aOiIiIiCpJ8t+bY3sigKT1gasl3WH75uWdwPYJS9nXr8+KXpr69I8kyBERERFNkiQvhe0nJZ0HvBe4WdJngT2AtSiV4ssk7QJ8kdLffS9wGHAFZcW9jYFpwPPAU3We9wDb2T5Z0seAicALwDzbJ0k6DdgK2AzYEvio7Z90x1Qrwt8CFgOjgZnA6ylLgP/I9scl7QWcWmNaH3gf8Fw9fi1gBmVp8JnU6rKk3wJXA2+gLPE9AXgc+DLwD8D9Na539fTA7YiIiIjBJDfuLdsDwCaS9qesyLI75dnLUyRtCJwHHGl7F+BHwPYNxx5Mad/YC/gKsFH3DkljgH8Cdqs/20g6sO5+1vb+wEeAj/YQ02uBo4ADgf8C/h3YpW4D2BE43PZY4DvAIXX72sA3getsn9E05wbAJbb3oiT7+wMHARvb3rnO/eplflsRERERg0CS5GXbEugExgA7SZoLXEnpVx4NjLJ9G4DtC2zf1HDsZ4AtgA5KFfn5hn3bAdfbft52FzCfktwC/Lq+LgbW7SGme2z/GXgMeMD2I7afoVSAoSS5Z9XlwPeusQK8kVKhXr+Xa20+7/bAdfXaHgRu7+W4iIiIiEElSfJSSNoAOBq4jJIgXlWrs+MoFeK7gT9K2qaOP0nSuxumOByYYXtvSnvDMQ37bgd2kbS2pGHAnsAddV8XS7es/ecDH6grHf6RchMiwK+AdwL/IukNyzHvLcDbACRtBGy7jPNGREREDArpSf5742q1+EXK93OqbUu6AxgraT6lEvtd209I+iBwoaQlwH2U/uSP1LluBKZL+guwhJIk7wVg+3eSLgWuofyx8nPge5Rq76q6CJhfz/sApZpNPe/Tkj4EfAP452XM8yNgf0nXUnqSn+Jvq+E9mj5lPG1tbSsbe0RERETLDevqWlZRMoYqSdsBb7I9U9LGlGr4lraf7WX8aGBhR0dHkuSIiIgY0Do7O2lvb4dyz9mi5v1pt4ilWQwcKul6Sh/2Sb0lyBERERGDSdotole2/0J5FFxERETEkJJKckREREREkyTJERERERFNkiRHRERERDRJT3IDSWMpzz9eQHm28HDgi7YvbWVcfUHSusDttkev7nNNnjqb4SNGru7TrBazpqUFOyIiIlJJ7skc22Pr8sz7AidJelOrg4qIiIiI/pNK8lLYflLSecB7Jf0OOA94NbA58APbp9Sln5+lLFG9OTDJ9k2SjgKOBx4BngO+BXwTOBfYhvIHyim250q6hbLa3nPAsZTFQDag/H5OsT1H0iJgO9vPSDqDsmLfj+q8L6EsI32s7Zu745e0fj3nRsBdDdvfDHyJsmDKM8DRtv8g6RPAu4EHgRHAJyiLh0yrr08B77X9xKp/uxEREREDVyrJy/YAsAklOb7e9juAnSnJbLff1+1fAo6RtAlwEvB2SjV6vTpuMvCQ7T0pj1b7ct2+PvBfticCpwCz65hDgAvqstU92Rl4GNgfOK7hPN2OBW6pc53XsP184PhaLT8HOFPSG+s8bwUOpiT81PeXUlYK/Aol4Y6IiIgY1JIkL9uWQCelIvxWSd8E/htYp2HMr+vrYkpF93XAAttP2X4RuLbuHwMcUJe9vhxYuybUAK6v2wPzAGzfCzwObNYUU3fSfAVlWevvA6dTlr5utC1laWxs38Bfl5TeoqHiPA/YsZ73Rtsv2n4a+GXd/xnKstYdwHtZjmWpIyIiItZ0SZKXQtIGwNHAZcAk4DHbh1HaD0Y0VHib1/a+C9hO0sskvYRS8YXSInGJ7bGUqu1llOQb/prg3gbsUc//Kkrl9mFKW8Tm9ZzdPdJjgfts7wt8mpLQNloAvK3O9WbKjYgAf5T0hvp+L0qrx62UPwJeImkd4M11/+HADNt71zHHLOUri4iIiBgU0pP898bVSu+LlO/nVNuWtDZwsaS3UXqQ76RUWP+O7YckfQ6YT0mCX0apwJ4HnC/pakrP8Tm2l0hqPPwzwIWS3luPO8b2C5I+D/wYWAQ8Wsf+Bpgp6UM11tObQjkX+Iakn1MS9O4lpY8Gzq4J9wvAUbbvkfRj4HrgoRrv85RK9HRJf6Ek8kmSIyIiYtAb1tXVXASNVVUT6pNsT62J6Dxgiu15LQ6tV5I2o9yUd06tJN8KjLP9hxWYYzSwsKOjg7a2ttUUaURERMSq6+zspL29HWAr24ua96fdYjWw/QKwnqSbgOuAmyhV5YHsIUq7xS8osU5fkQQ5IiIiYjBJu8VqYvvjwMdbHcfysr0E+ECr44iIiIgYCFJJjoiIiIhokiQ5IiIiIqJJkuSIiIiIiCbpSY4+N3nqbIaPGNnqMFbYrGkTWh1CREREDBBJktcAknYEPg+MoCxh/WNgLvDBupR149gvAmcCRwL32z63af/9tkf1R9wRERERa6q0WwxwkjYEZgIn1FXvdqUsb62exts+IY9ui4iIiFg1qSQPfBOAObbvBLD9oqQjgN2AoyVdAWwGzLJ9Wl0t8NjugyWtBXwV2BG4G1inbp8BbFx/3gmcSFkOey3gTNuX1bluBl5PWSHwENu/X90XHBEREdFqqSQPfFsA9zRusP0k8BywLnAwJbk9vpfj3w2sa3tX4P9QWja6zbG9G6U6vZXt3YG9gSm1gg1wo+19gNnAoX1zSREREREDW5Lkge/3wKsbN0jaCtgTuMX2s7afAl7o5fhtgRsBahvG4oZ9rq9jgJ1q5fhKYDgwuu77dX1dTEnKIyIiIga9JMkD3w+B/SRtDSBpOOXGvIeAruU4fgHwtnrsFsCrGvYtqa+3A1fZHguMAy6ltGawnOeIiIiIGFTSkzzA2X5c0vuB8yW9BHg5MAu4jVJNXpbvA+Ml3UCpSj/Uw5hZwFhJ8ylPz/iu7SekHu8NXKbpU8bT1ta2UsdGREREDATDurpSKIy+IWk0sLCjoyNJckRERAxonZ2dtLe3Q7kva1Hz/rRbREREREQ0SZIcEREREdEkSXJERERERJMkyRERERERTZIkR0REREQ0GXKPgJO0I/B5yspz6wM/Bk4D9gKOtT1xNZxzJnCE7edW8vjXAG+0Pat72Wnbt/dljMsRwxhgI9vzljV28tTZDB8xsh+i6luzpk1odQgRERExQAypSnJdankmcILtvSnLMY8BPrg6z2t74somyNU44O19Fc9Keg+wQ4tjiIiIiOgXQ62SPAGYY/tOANsvSjoCeA7YDdhG0hXAZsAs26dJ2gs4lfIHxfrA++r4SyhLNW8N3Gj7Q5I2AS4G1qEs+TzO9uskLQK2A84FnqUs+bw5MMn2TZKOAo4HHqlzf8v2DABJawEnAyMkXVuv41RJrwTWAw61fY+kzwJ7AGsBZ9q+rPHCJd0D3FDjvQWYDGwBfIWy3PTmwCm2vydpKrA35d/H5cBFwCTgOUk32b5xJb//iIiIiDXCkKokU5LCexo32H6yocq7LnAwJdk8vm7bETi8Ltn8HeCQun1b4ChgZ+AASaOAKcD3bO8FXEbPf4T83vY7gC8Bx9TE+iRKpXhfSuLbGN+LwBnAxbZ/UDf/yPY44ArgvZL2pzwIe3dKcjulVs0btQGfsL0zJdk/mJK4T7M9HjgGOK6OPYzyx8AewGO27wVmUJLvJMgREREx6A21SvLvgbc0bpC0FfDq+vEW28/W7S/UbfcCZ0l6EngVcE3dfpftJ+rY+ygJ9vbA1+v++b3E8Ov6upiSGL8OWGD7qTrXtb0c1+hX9fV+YBSlZWSn2q8MMJxSrb654Zg/2L6rvr8WEPAD4JRaye6qx0FJks+oc1+xHPFEREREDCpDrZL8Q2A/SVsDSBoOnAm8vu7vaY3u84EP2J4E/BEYtpSxtwBvq+937SWG5uPuAraT9DJJL6FUppst4W9/V81z3A5cVavd44BLgbubxryqVruhJOe3Av8FfMP2vwBXAcMkrUOplh9KqUpPkrRlDzFEREREDFpDKumx/TjwfuD8WnW9HvgNpS+3NxcB8yVdA7yc0rLRmzOAgyRdBRwNPL8cMT0EfI5Seb4SeFkPx/0OmCCptydvzAKelDSfUmXu6q5yN3gWOFvSDZRkfxalJeT/SpoHjAc2qZX0RyjfzVXAT4E/1HmPl7T3sq4pIiIiYk03rKurp4JorAxJBwAP2v6FpH2Aj9fe4aUdszZwku2pkoYB84Apy/OotRWM7X7bo5Y9cpXOMRpY2NHRQVtb2+o8VURERMQq6ezspL29Hcp9XYua9w+1nuTVbSFwYe1nXgv4t2UdYPsFSetJuonyZIsb6L2fOSIiIiL6QZLkPmT7Nv7ak7wix30c+HjfR/Q351itVeSIiIiIwWRI9SRHRERERCyPJMkREREREU2SJEdERERENElPcvS5yVNnM3zEyFaHsUJmTZvQ6hAiIiJiAEkleZCQNFbSzOUce3x93U/SMas3soiIiIg1TyrJQ9MpwNm2r2x1IBEREREDUZLkQUzSe4HjgOGUpazfDXwQGCnpHOBGYDvgXOASYDGwNXCj7Q9J2pCy4uAGlH8rp9ie0+8XEhEREdHP0m4xuG0LvNP27sAC4B22pwKP2P5wD2OPAnYGDpA0ilJxnm17T+AQ4IK6KmBERETEoJYkeXD7E/B1SV8D3kCpKPfmLttP2H4RuA9YF9ieskw2tu8FHgc2W70hR0RERLRe2i0GKUmvAD4FvKZumg10V4F7qgZ39bDtNmAP4NeSXgVsBDzcx6FGREREDDhJkgeXfSX9sr4fBtwAXAe8ADwKbFH3LZB0EfCzZcz3GeDC2tv8MuAY2y8sK4jpU8bT1ta2MvFHREREDAhJkgcJ23OB5Xo4se29e9i8a8P+XRu2H7xqkUVERESsedKTHBERERHRJElyRERERESTJMkREREREU2SJEdERERENEmSHBERERHRJE+3GMAknQzsQ1kEZAnwH7Z/tZJzzQWOtX17w7YvAmfa/kMfhPu/Jk+dzfARy/WgjQFh1rQJrQ4hIiIiBpgkyQOUpB2Ag4C32+6S9Cbg68Ab++octk/oq7kiIiIiBpMkyQPXnymr5R0p6UrbN0vauVaEfwO8HngSmA+8A9gQ2Ldu+xrwWmAtSqX4W92TSnoX8O/Au4HvAccCE4GtKEtObwl81PZPJB0InF5jeRT4re3TVvN1R0RERLRcepIHKNv3UivJwHWSbgcOrLtvtN0OrAM8ZXs8sADYC/gg8KDt3SitGp+WtEk97h+B44EDbT/WdMpnbe8PfAT4qKS1gLOA/eviI0+vrmuNiIiIGGiSJA9Qkl4HPG77SNuvAQ4HzqWsqndTHfYYJTmGUuldF9gemAdg+4m6f+s6pr0e/3wPp/x1fV1c59m0nv+Bun1+31xZRERExMCXJHngegNwtqSX1s93UJLiF4GupRx3G7AHgKSXA2OAhXXfccBPKC0UzZrn/BPwckmb1s+7EhERETFEJEkeoGx/h1K9/YWkayjJ7X9S+oOX5qvAxpJ+DswFPmX7Tw37Twf2k7T7Ms6/hNKa8WNJP6P0R/dUgY6IiIgYdIZ1dS2tKBlDmaT/Q7nx71lJFwE/tf2NpYwfDSzs6Oigra2tv8KMiIiIWGGdnZ20t7cDbGV7UfP+PN0iluYJ4HpJTwGLgG8tfXhERETE4JAkOXpl+2zg7FbHEREREdHf0pMcEREREdEkSXJERERERJMkyRERERERTdKTHH1u8tTZDB8xstVhLLdZ0ya0OoSIiIgYYJIkr0EkTQN2AkYBI4B7gB2BDtsTV2He1wBvtD2rTwKNiIiIWMOl3WINYvtjtscCZwAX1/eH9MHU44C398E8EREREYNCKsmDwzaSrgA2A2bZPk3SGOAsYBjwMHAk8CRwHvBqYHPgB8CpwMnACEnXAv9OWZJ6JPBO4BxgG8ofVKfYntuP1xURERHREqkkDw7rAgcDe1CWkgY4HziuVpt/DJxISY6vt/0OYGfgWNsv8tfK9A/qsZfY3oeSWD9ke09gAvDlfrqeiIiIiJZKJXlwuMX2swCSXqjbtgfOkQQwHLgTeAR4q6S9gceBdXqZz/V1DLCHpF3q57UlbWL7odVwDREREREDRirJg0NXD9sMHFEryScCPwQmAY/ZPgyYRmmxGAYs4W//LSypr7dTqspjgf2ByyiJdkRERMSglkry4PUh4BuS1qYk0UcBtwEXS3ob8CylurwF8DtgiqSbmuY4Dzhf0tXABsA5tpewDNOnjKetra3vriQiIiKinw3r6uqpCBmx4iSNBhZ2dHQkSY6IiIgBrbOzk/b2doCtbC9q3p92i4iIiIiIJkmSIyIiIiKaJEmOiIiIiGiSJDkiIiIiokmS5IiIiIiIJnkE3AAnaSxwKbCA8ii3DYB7gMNsP7eSc14PTATGAo80rLTXJyZPnc3wESP7csrVata0Ca0OISIiIgaYJMlrhjm2J3Z/kHQxcBDw7VWZ1PaMVYwrIiIiYlBKkryGkfRSYHPgUUmfBfYA1gLOtH2ZpL2AUymtNOsD77N9h6SpwH7AYmCTOtdpwP2UlfVOAp4DXgvMtD1V0uuAGcDzwO+B0XX1vYiIiIhBLT3Ja4ZxkuZKWgDcBHwXeCnl4de7A3tTVszbENgROLwms98BDpH0D8CewFuBI4CX93COLYH3ALtSlrEG+ALwGdt7A9esrouLiIiIGGiSJK8Z5tSkdw9KtXchMAbYSdJc4EpgODAauBc4S9IMSvI8HNgW+KXtJbYfpyxD3ex3tl+w/Rfg6bpte+Da+n5+319WRERExMCUJHkNYvth4HBgOvAAcFVNnsdRbu67Gzgf+IDtScAfgWGUm/52lvQSSesBO/QwfU/rk98CvK2+37XvriQiIiJiYEuSvIaxvQA4CzgQeFLSfOBXQJftJ4CLgPmSrqG0VWxh+2bgCuAXwEzgT8t5upOAkyV1UG4UfL5PLyYiIiJigBrW1dVTATECJB0G3GD7LkmTgd1sH7mU8aOBhR0dHbS1tfVXmBERERErrLOzk/b2dij3eC1q3p+nW8TSLAZmSnoKeBE4qsXxRERERPSLJMnRK9vzgH9odRwRERER/S09yRERERERTZIkR0REREQ0SZIcEREREdEkPcnR5yZPnc3wESNbHcZymTVtQqtDiIiIiAEoleRBQNJYSTObtp0haVKLQoqIiIhYoyVJjoiIiIhoknaLQU7SNGD3+vFi2/8jaQawcf35AnAy8BzwVeB+4NPAM8DDwJHAm4DPdY+x/f/68xoiIiIi+luS5MFjnKS5DZ9fC3we2ArYlfK7/rmkOXX/HNv/LWkssK7tXSQNA+4Bdrd9r6SPAKcAP+we00/XEhEREdFSSZIHjzm2J3Z/kHQG8DJgvu0u4HlJ1wM71CFuOLb7/SbA47bvrZ/nAZ+hJMmN4yMiIiIGtfQkD25PU1stJA0HdgPurPuWNIzrfv8QsIGkzevnvYA7ehgfERERMailkjy4PQkslHQd8FLgUts3SepxsO0uSUcD35G0BHgUmAS8fkVOOn3KeNra2lYp8IiIiIhWGtbV1dXqGGKQkDQaWNjR0ZEkOSIiIga0zs5O2tvbAbayvah5f9otIiIiIiKaJEmOiIiIiGiSJDkiIiIiokmS5IiIiIiIJkmSIyIiIiKa5BFw/UjSicBHKXdRPtPLmDHARrbnSZoJHGH7uf6Mc1lxLWvs5KmzGT5iZD9EtepmTZvQ6hAiIiJiAEoluX8dDswEJi5lzHuoq+LZnjgQEuTqf+OKiIiIGOxSSe4nksYCdwPnAhcBMyTtAnyR8sfKvcC/UhbveE7STcClwBjg18Abbf9F0n8ALwLfBr5KWXr6aeAY24sbzrct8DXghTr/+4CtgSmU1fNGAV+1/WVJbwa+VOd9Bji6HjMLeBi4qjEu2zf2/TcUERERMXCkktx/JgPTbRt4tibI5wFH2t4F+BHwSmAGcGZDIvo8cDmlkgsl2f0G8H+Bs2yPre/PaDrfeOBGYB/gVOAVdfurgIOAXYGPStoMOB843vZewDnAmXXsKGBf25/qIa6IiIiIQStJcj+QtBFwAPARSVdSEtbjgVG2bwOwfYHtm3qZYjpwhKSdy1A/TKkwf1zSXOCTlAS70QXAY8CV9Vwv1O3X2n7W9tPALZTq8ha2b6775wE71vcLB1C7R0RERES/SZLcPw4HLrC9r+39gF2AfYGnJW0DIOkkSe+mtEL8ze/F9p3AMOA/KVVfgNuBk2ol+YPAZU3nnADMt91e951Ut79J0lqSRlCS4TuBP0p6Q92/F3BHfb+kYb6/iysiIiJisEpPcv+YDPxL9wfbT0m6HHgAuFDSEuA+Sn/yc8AXJN3WNMcFwOmU/mCA/wC+ImldSl/yR5rG/xL4uqRTgLUoT9XYABgOXAFsDHza9kOSjgbOljSMUnE+qodr+FV3XLav6mF/RERExKAxrKurq9UxRD+pNw8ea3tpT9dYlflHAws7Ojpoa2tbHaeIiIiI6BOdnZ20t7dDeTTvoub9+e/ziIiIiIgmabcYQmzPBea2OIyIiIiIAS+V5IiIiIiIJkmSIyIiIiKaJEmOiIiIiGiSnuToc5Onzmb4iJGtDmO5zJo2odUhRERExACUJLmf1cewXQosALoozzj+pu0vreK8I4H9bF+8gsdNArajPKP5k7Y/LGlP4DHbv12VmCIiIiLWVGm3aI05tsfa3puywt3HJG24inO+AThoZQ+2fb/tD9ePRwJbrGI8EREREWusVJJb7+XAi8DPJB1u+3ZJxwKjgBnAJcBiYGvgRtsfkrQp8HVgQ8py1UcAU4A3SjoG2A2YaftKSfsBE21PknQ88I/AesBDwLu7g6gLgcwEjgP2A94iaTPgXbYPqWOuAQ6x/cfV+o1EREREtFgqya0xTtJcSXOAbwL/CjzZy9htKctE7wwcIGkUcArwA9u7AR+r+6ZSKtRf7WkSSS+hLEW9j+1dKH8gvbV5nO1fAVcCJwL/DxgjaSNJOwIPJUGOiIiIoSCV5NaY07w0tKQTGz4Oa3h/l+0n6pj7gHUBARcC2L4WuLb2OvdkWB23RNJzwCWSngTagOFLC9J2l6SLgEOB1wIXLN/lRURERKzZUkkeOJ4BNq/v39KwvauHsbdRq8CS9pT0OWAJf/19/t1ckt4AHGz7nymV65fwt8l4o8a5vgYcAuwJ/HjFLikiIiJizZRK8sBxFnCOpD8A9y5j7GeACyUdTkmijwKepbRGnABMr/sPA+6ox9wF/KX2FQPcR+83590AnCFpoe3bJD0BXG/7heW5kOlTxtPW1rY8QyMiIiIGpGFdXT0VKiP+StIPgRNs37WMcaOBhR0dHUmSIyIiYkDr7Oykvb0dYCvbi5r3p5IcvZL0MuDnlB7qpSbIEREREYNJkuTole2ngZ1aHUdEREREf8uNexERERERTZIkR0REREQ0SZIcEREREdEkPcnLUBfpOLZ58Y9+OO9rKc8lvsH2+xu2f8f2Py7luGOAr9l+vo/jGQNsZHvessZOnjqb4SNG9uXpV5tZ0ya0OoSIiIgYgFJJHrh2B37UmCADLC1Brj4OrLUa4nkPsMNqmDciIiJiwEkleSVJGg98mrK63cPAkZRlnr9F+eNjXeBY4HbgUuAVwAhgiu2fNs01jZIUA1wMfJeS7I6QdJftrzSMvd/2KElzgZuB1wMbUFbF2wcYBcwEDpb0WWAPStJ8pu3L6nF/AkYC7wTOAbapMZ9ie66kqcDelH8flwMXAZOA5yTdZPvGVf3+IiIiIgayVJJXgqRhwFeBf7S9F3A1cAqwMyVh3h84DlgP2BrYBHgXcChNf5hIOhDYCtiVkii/j5JQnwFc3Jgg9+BG2/sAs4FDbV8A3A9MlLQ/5eHYu1MS3imSNqzHXVKPOxJ4yPaewATgy3X/YTWOPYDHbN8LzKAk2kmQIyIiYtBLkrxyNgEer8kjwDxgR+AK4Brg+8DpwBLbtwLnAZdQqrbN3/n2wHzbXbWP+HqWv63h1/V1MaVy3WgMsFOtHF9JqXKPrvvcMOaAOuZyYG1Jm1CS5DOAnwAbEhERETHEJEleOQ8BG0javH7eC7gDGAvcZ3tfSivGZ+oNby+3/U7g/cCXmua6jdpqIWk4sBtw53LG0dOa4ksov9fbgatsjwXGUVo+7m4YQx1zSR2zP3AZ8ASldeNQSgV6kqQtG+aNiIiIGPSS9CyffSX9svuH0sN7NPAdSddQeoH/C/gNMLlWZr8AfJaS8I6VNI+ShH6ycWLbPwQWSrqOUkX+tu2bViHW+ZSnYswCnpQ0H/gV0GX7iaax5wHbSboauBb4ve1ngUdqLFcBPwX+UOc4XtLeqxBbRERExBphWFdXT8XIiBUnaTSwsKOjg7a2tlaHExEREdGrzs5O2tvbodzDtah5fyrJERERERFNkiRHRERERDRJkhwRERER0SRJckREREREkyTJERERERFNsix19LnJU2czfMTIVoexXGZNm9DqECIiImIASpI8hEh6LfB5oA14CngaOLGuCrisY2cC59qeu1qDjIiIiBgAkiQPEZJGAD8AjrZ9Xd22M/BlykqBERERoXmz5AAAIABJREFUEVElSR463gXM6U6QAWzfKGnvugjIhZR/D13Av9n+jaTjgMnAfcBmLYg5IiIioiWSJA8dWwF3dX+Q9H3gFcDmwGLgf2x/X9KbgAskvRP4CDAGWEJZljoiIiJiSMjTLYaOxZREGQDbE2yPBR4F3gbMq9tvBl4NbA3cavtZ288DN/Z7xBEREREtkiR56Pg+sI+kXbs3SHod5Sa+G4E96rY3AfcDdwI7SnqZpLWAN/d/yBERERGtkXaLIcL2k5LeBZwhaXPK7/5F4KPAL4DzJf0HMBw4yvaDks4ArgUeBP6yvOeaPmU8bW1tfX4NEREREf0lSfIQYnsRMLGX3eN7GH8h5Ya+iIiIiCEl7RYREREREU2SJEdERERENEmSHBERERHRJElyRERERESTJMkREREREU3ydIvVRNJY4FjbExu2nQHcDtwMHGT79F6OPQ243/a5qyGmS4EFlOWnNwDuAQ6z/VxfnWfy1NkMHzGyr6ZbbWZNm9DqECIiImKASpLcAnVVu5tbdPo5TYn7xcBBwLdbFE9ERETEgJMkuQUaq8yS7gFuoCwDfQswuQ6bIOkQYGPgE7ZnSToMOAF4lrIi3jHAYcDBwMuBTYDTbV++nHG8FNgceLSuqnceZUnqzYEf2D5F0gxgWN2+PnCE7dtX8SuIiIiIGNDSk7x6jZM0t/sHeF8PY9ooSfDOlCT04Lr9XtvtlKT4Q5I2Bj4FjLO9O/AY8ME6dj3KYiD7AmdKWtofP90xLQBuAr5ru4OSBF9v+x3AzsCxDcfcbXsccBrw+RX7CiIiIiLWPEmSV685tsd2/wAX9zDmD7bvqu+vBVTf/6q+3g+MAF4L3Gr7ibp9HrBjfX+17SW2HwAeBTZdVkzAHsBzwMK6/RHgrZK+Cfw3sE7jMT3EFxERETFoJUluvVdJGlXfvx24tb7vahq3ENhB0nr1817AHfX9TgCSXkm5Ge9Pyzqp7YeBw4HpkjYHJgGP2T4MmAaMkDSscf6m+CIiIiIGrSTJrfcscLakG4A/ArN6GmT7IeBU4CpJ11P6j79Sd4+S1AH8CPiw7RclnSxpv6Wd2PYC4Kz60wHsJ2lenfdOYIs6dH9Jc4ATgY+t/KVGRERErBmGdXU1FyyjP0m63/aoZY/s9fhJwHa2T27afhDwpO05PR64/PPPAGbavnI5xo4GFnZ0dNDW1rYqp42IiIhYrTo7O2lvbwfYyvai5v15usXgdbPtP7Q6iIiIiIg1UZLkFluVKnI9fkYv2/skQbY9qS/miYiIiFiTpCc5IiIiIqJJkuSIiIiIiCZJkiMiIiIimqQnOfrc5KmzGT5iZKvDWKZZ0ya0OoSIiIgYoJIkD1CSxgKXAgsaNj9o+5A+Ps/xts/u7VFyEREREUNRkuSBbY7tiav5HKcAZ6/mc0RERESsUZIkr2EkzQV+A7weeBKYD7wD2BDYF5gAHAy8nLIq3+m2L5f0XuA4YDhlyet3Ax8ERko6B7gR2FXST4FNKavuzQUusr1zPfe3gGm2b+yXi42IiIhokdy4N7CNkzS34ec/6/YbbbcD6wBP2R5PacvYq+5fDxhPSZrPlLQ2sC3wTtu717HvsD0VeMT2h+txz1MS7ncDJ9i+A3ha0g6SRlJWpEmCHBEREYNeKskD29+1W0h6J3BT/fgYf+1ZfhRYt76/2vYS4AFJj1Iqw38Cvi7pSWA74LoezneT7S5J9wMj6rbzgUnAH4CL+uSqIiIiIga4JMlrpq5l7N8JQNIrgQ2Ap4BPAa+p+2cDw+r7YQ3H9TTvt4H/AB4G+vSmwYiIiIiBKknywDau9iA3etlyHDdKUgfwCuDDwOPANZTq8QuUqvMWdewCSRcBP+tpItvPSJoHbGr7keUJevqU8bS1tS3P0IiIiIgBKUnyAGV7LrDZMsZMbHh/AkB9lNvVPTzK7Z96mWPvHrY9A4xu2LQWpe0iIiIiYkjIjXuxVPVpFxvZntPqWCIiIiL6SyrJg4ztGX083759OV9ERETEmiCV5IiIiIiIJkmSIyIiIiKaJEmOiIiIiGgyJHuSJY0FrgIOtT2zYftvKQtqTOrluJHAfrYvXsrc99setQqxjQZm2t61YduxwCjbp63EfNcDE20vWsl4TgPut33u8h4zeepsho8YuTKn6zezpk1odQgRERExgA3lSvLtwP8+Qk3SGMpyzkvzBuCg1RlURERERLTekKwkV78BJOkVtv8MHA58k7oqnaRDgH8HXgR+Xp87PAV4o6RjgGuBMynPEN4E+JDta3s6kaTDgBOAZ4E7gWOAw4AjKX+onGq7Y3mClvRZ4B+AjYHf2P5ArfbuBqwPHFWvZT9gcY2NHsYcQPkj4QVgnu2TJG0KfB3YkLIS3xEN530dcDEw2fZvlyfWiIiIiDXVUK4kA1wO/KOkYcDOlMS3u63iU0C77d2BV0kaD0wF5tj+KrAj8DHb7cDngA/0dAJJG9e5xtW5HgM+WHc/anv3HhLkHSTN7f6hJOtI2qAeM56SKO8q6VX1mNts70aphu8JvJWS5L68Yd7uMWtTFhfZrf5sI+lA4BTgB3XMx+p3AiBKgnxYEuSIiIgYCoZyJRlK4vcV4B5gfsP21wGbAj+WBCXR3JrSotHtXuATkp6u+x/v5RyvBW61/UT9PA/YF7gBcC/HLLA9tvtDd08y8DSwmaRLgCcpVeHhdVj3XNsCv7S9BHhc0u8a5u0esx1wve3n6/zzKUm/gAsBalX82lqB3p9ScX6xl3gjIiIiBpUhXUm2fQ+l8vpvwEUNuxZSWhXG12T1S8D1wBL++p2dRWmTeD/wO0p7Qk8WUirD3f3OewF31PdLVjDk/YFX2z4U+Djwsobzds+1ANhZ0kvqOXdoOL57zO3ALpLWrlX0PWtMt1Eq0EjaU9Ln6vgvAh8Fvi5prRWMOSIiImKNM6ST5OpblMSzO3HF9oOUfuOrJd1ASU7vAO4Gxkg6gZJUX1arsNsCW/Q0ue2HgP/P3r3HazqW/R//TEzGlE0TNbHSjOSLop4UEmbMMkKbKaVnSJnGhEobJfyMop5nChnPI0QMEWWitJmeqGkxUWREtMG31ExmEWVP9jPr98d5Lu7u1uzXzL023/fr5bXu+7zO67yO617zx7EO530dxwJX1idNbECpXq+IucCmkq4CvkOpgP/LdW3fBFwGXA/MBP7eQ0y/Ay4GflnXnA98H/giMKFu8fg88LWGc2ZTEvAjVzD2iIiIiH5jSFdXV6tjiAGiPr5uXkdHB21tba0OJyIiImKxOjs7aW9vBxjd06NyU0mOiIiIiGiSJDkiIiIiokmS5IiIiIiIJkmSIyIiIiKaJEmOiIiIiGgy2JuJxCowZdpshg4f0eowlmjW9AmtDiEiIiL6sCTJfYCkVwMnAsMpXfR+DMwBDrY9sZeuMRP4gO2nejg2AtjD9rd641oRERER/V2S5BaTtD6l6cfetv9UO9pdAvytN6+zlGR7G+AdlDbdEREREYNekuTWmwBcYftPALYXSvoAsCPwIUmXAS8BZtk+TtLWlJbYQ4D7gMnAfwD/D3gSeDlwJjAOeC1wiu0zJM0HtgD2onTNexq4C5gITAVeK+mget0X1/9uBn5v+3RJLwJ+ZnvbVfx5RERERLRcvrjXehtR2ks/y/ajwFPAMOCdwM7AofXw2cBHbY+lbMs4oo63Ae8GPgwcA7yf0k774Kbr7Qt82fZOwI+AdYFplET9rDrnCts7Al8GPlDH9gO+uZL3GhEREdEvJEluvb9Sqr/PkjQa2IVSxX3S9mPAM/XwlsBXJc2hVJE3ruO/t/008CDw57r3+AFKot3oU8A4ST+nVI0X9RCTAWz/BXhE0lbA+4BvrMyNRkRERPQXSZJb70fAHpJeCSBpKHAycC/Q1cN8U76AN5ZSRf5RHe9pbk8OAo6zPYayZeNdlES58d9CY+J8NvBZoNP2vct4jYiIiIh+LXuSW8z2w5IOAM6W9DxgHWAWcCulmtzsw8A3JK1JSYwPpGzZWFZzgR9JegR4lJJkDwO2lvTJHuZ/DzgN2H9ZLzBj6nja2tqWI6SIiIiIvmVIV9eyFiBjMJI0HPg5sL3tnrZmNM4dBczr6OhIkhwRERF9WmdnJ+3t7QCjbc9vPp7tFrFYknYErgNOWFqCHBERETGQZLtFLJbta4CtWx1HRERExOqWSnJERERERJMkyRERERERTZIkR0REREQ0yZ7k6HVTps1m6PARrQ5jiWZNn9DqECIiIqIPS5K8BJKmA9sCI4HhlPbR/7C9z3Ks8Qtgku3bezm2mTWu0cATwN+Am2z39KzjiIiIiFgOSZKXwPanASRNArawfVRrI3qO7YkAkv4bmG97RotDioiIiBgwkiSvIEknAjsCawBftn2ppDcB/0Np97yA57rUfUFSdzV6IrAZcBjwDLAp8E3bx0vaFJhR1+wCPmb7d8sZ1xTg/XWNY4DXAhOAFwL3AHsDBwDj69imwBdtX7CY+AWcUpf/B3Cg7YeXJ6aIiIiI/iZf3FsBkt4ObGx7J2AccJykdYGzgANsbw/8hJJgAvzQ9jjgZ5QkFWCT+npHoLtCfTIw3fYY4NPA2SsY4r01tquB9YHdgO0pSfrr65x1bL+1xnBkHesp/hnAQbbH1vg/vYIxRURERPQbqSSvmK2BN0qaU9+vSUl6N7BtANtnA0gCuKHOu5uStAL81vZC4BFJT9SxLYGr6vk3SBq9gvG5/lwELAQuAh4FXgYMrcd+U38uAIbV1z3FvyVwVr2P5wO3rGBMEREREf1GKskr5jbgZ7W62g5cAswD/l63TCDpaEnvqPO7elijp7FbgZ3r+W8AOlcwvu4W0v8B7Gn7P4GPU5L5IUu4fk/xG9i/3utRwI9XMKaIiIiIfiOV5BXzPWCMpKsp+3q/Y/ufkg4Gzpe0CLgTOAk4YjnW/RSlansU5XczBUDSqcBZy7s/mZLgPl2fsAFwF7DREub3FP/fgG9KWoOSfE9e2kVnTB1PW1vbcoYaERER0XcM6erqqaAYfYmkw4Dv2Z7f6liWRNIoYF5HR0eS5IiIiOjTOjs7aW9vBxjdU46VSnL/8F3bd7Q6iIiIiIjBInuS+4EkyBERERGrV5LkiIiIiIgmSZIjIiIiIppkT3L0uinTZjN0+IhWh7FEs6ZPaHUIERER0YclSW6h+jSI3wI3NgxfYfsLK7nuHsAmts9amXUiIiIiBqskya13S23U0WtsX96b60VEREQMNkmS+xhJY4FDbE+s7++2PVLSecCTwChKe+lJtm+U9Cfgl4CAe4B3A+8HtgDOpLSkXgC8Ephr+8OS1gPOAV5cL/tx27+T9HVgM2Bt4BTbF0iaBuxK+bfyXdsnrOrPICIiIqLV8sW91ttK0pzu/4CNlzD3r7bfApwKHFTHNgU+a/tNwIbAG5vO2Rw4ENgO2EvSSOBooMP2rnWdMyStA+wC7A3sASys578P2I/SLvvBlbrTiIiIiH4ileTW+5ftFrWS3GhIw+vf1J8LgDfX1/faXtAwPqzp/NttP1LX/ls9vjUwTtJ/1jkjbD8i6ZPAWcC6wIX12PuA44GRwGXLfXcRERER/VAqyX3PE5TtFEh6BdD4mIieeogvra94T8dvA/6nJufvBS6U9DJgW9vvAt4KnChpLWAfYF/KlotJNaaIiIiIAS2V5L7n18CDkq4DbgXmrYJrTAPOkXQQpWp8HHA3MFLSNZStFifZflLS/cCvgMeBnwJL7f43Y+p42traVkHYEREREavHkK6upRUiI5ZNfaTdvI6OjiTJERER0ad1dnbS3t4OMNr2/Obj2W4REREREdEkSXJERERERJMkyRERERERTZIkR0REREQ0SZIcEREREdEkj4DrYyQdBewGDAUWAYcD0ymtqm9bBde6wvbc3lx3yrTZDB0+YukTW2jW9AmtDiEiIiL6sCTJfYikrYB3AG+23SXpdcD5wAOr4nq2j18V60ZERET0d0mS+5aHgE2AyZIut32TpO2AnwDHSnop8AJgX9t/kTQd2Kme+y3bp0g6j9LK+uXAC4EPULr4XQL8DWgDLrM9tc6dSWk5vRcwHHglcILt8+q1TwceAf4OPGF70qr+ECIiIiJaLXuS+xDbd1IrycC1km4D3lYP/5/tccBlwHskvQ0YDexASZT3k7R1nfvnOvc44MQ6NgqYBLwRGCfp9U2XX8/22+r1j6pjZwKT6lp/7sVbjYiIiOjTkiT3IZI2Ax62Pdn2JsD+lER1BHBDnXY3peK7JXC17S7bT1NaR29V51xRf14DqL6+2fb9thcC1zWMd7up/lwADKuvN7L9h/r66t64x4iIiIj+IEly37INcJqk59f3fwQeBBYCzf3Db6VutZA0FNgR+FM9tm39+WagO8ndUtJwSWsA2wO3NK3XU3/yBXWfNJSKdURERMSgkCS5D7F9KaVie72kX1L2In+Gsle5ee6PgHmSrqVUkb9j+8Z6eE9JVwBHAJ+uY09R9iVfB/zA9s3LENJHgHMl/QzYDnh6hW8uIiIioh8Z0tXVUwEx+qvuL+PZvrxhbFQdW65qsKSPAhfb/oek/waesv2FJcwfBczr6Oigra1tRcKPiIiIWC06Oztpb28HGG17fvPxPN0iluQe4KeSHqVUsw9ocTwRERERq0WS5AGmp0e01b+OlntPse3vAN9Z+agiIiIi+pfsSY6IiIiIaJIkOSIiIiKiSZLkiIiIiIgm2ZMcvW7KtNkMHT6i1WEs1qzpE1odQkRERPRxg7KSLGmspIckvbxh7HhJk1ZizVGSftUrAf772mtKulLSNZJe1DC+vaTbJX2paf4kSe9YyWv+qj7SLSIiImLQGcyV5CeBr0sab7uvPyx6I2Bd29s2jb8FOMX2qY2Dts9bXYFFREREDESDOUm+glJJ/yhwWvdgc+ONWh2eCEwCNgM2AF4MnA68G9ic8vzgu4ENJf0QeCnwI9v/VavVZwFrA48DBwFrALOA+4Af2z6x4frvAz5JSeL/VOefCbxK0tdsH1znbQdMBp6S1An8F6WN9VPAbcDdts+sVead6zVPtn2JpDnATcBrgHWBfWz/VdI0YA9gQb1PJL0ZmE7ptvcY8B7bj6zwpx4RERHRDwzK7RYNPgwcJmmzZZz/uO09gO8Ce9l+O3A8JYkGeCHwfmBHSmvo1wInAV+xPba+Pr7OHQns3pQgvxj4PDDO9k7Ag8DBlPbQt3QnyAC25wLnURLf79Vr/5ftiQ3r7UnpIrMTsCswVdL69fBc27sBs4F9Jb0B2AV4I/ABYJ06753AxcAY4Azg2e0eEREREQPVoE6Sbd9Hqdqez+I/iyENr2+sPx8EbqmvHwCG1dc3237I9kJgLqXKvDVwdK3efo5SZQaYZ/uppmttCvyhoVJ7FfDq5bmlpvdbA9vWa18ODAVG1WO/qT8X1Pg3B35te5Hth4Hf1eNfpGz36ADeQ6koR0RERAxogzpJBrA9i5JcTqpDTwAvkbRGrbqObpi+tL3LW0p6oaQ1ge2BP1C2PhxZK8kHA5fUuYt6OH8esJWkF9T3YyhbKJZV85q3AVfWa4+jVIT/XI8138stwHaSnlevv1Ud3x84z/au9X4OWo54IiIiIvqlwbwnudEngXYA23dLmg1cT0kob1+Ode4Hvg1sCHzb9i2SDgfOkDSMsi/5E4s72fa9ko4FrpS0qF77KMrWjBUxCxgr6WrKdozv2X5EUk/XvknSZZT7vgv4ez00F5gh6Z+UJHypSfKMqeNpa2tbwZAjIiIiWm9IV1dff7BD9Bf1S4/zOjo6kiRHREREn9bZ2Ul7ezuU72/Nbz4+6LdbREREREQ0S5IcEREREdEkSXJERERERJMkyRERERERTZIkR0REREQ0ySPgWkzSEcBhlG9WPlEbfxxCeQTbHra/tQquOaJ7bUlHAVfUDn69Ysq02QwdPqK3lut1s6ZPaHUIERER0celktx6+wMzea61dbdtgHesoms+u7bt43szQY6IiIgYCFJJbiFJYykNS84ELgTOazg8FXitpIOAy4CzKM1IHqc09FiD0izkPuDHwF7ATcBrgHWBfWz/VdKXgDcAL6a0zf5g09o7UpL0g4BTbP9c0huAz1LaUJ8JvIryB9Uxtuesis8iIiIioi9JJbm1pgAzbBt4UtL2DcemUbZBnAWcBHyltpc+CTi+zhkJ7G77xPp+ru3dgNnAvpLWBR6wPZ6SKO8gaeOmtbudDRxQX3+wvp8C3Gt7F2ACcHov3ntEREREn5VKcotIehGl+vsSSR8D1gMOXcz0rYGjJR0JDAGeruPzbD/VMO839ecCSgL9eF3/IuBRSmvqoYu5xk+AL9f9yjsDHwdOBXZuSN7XlLSB7XuX724jIiIi+pdUkltnf+Ac27vb3gPYHtgd2LAeX8Rzv5/bgCNrJflg4JKGOY2ae4zvCbzc9r7A0ZTtGkOa1gbA9qK67hnA920vrNe9qF53z3r8/hW834iIiIh+I0ly60wBLuh+Y/sx4LuU/b9Q9ipvLemTwOHAsZJ+DnwD+O0yXmMusKmkq4DvAH8BNmpau9G5wN71J8DXgC3qda8B/lqT6YiIiIgBbUhXV3PxMWLFSBoFzOvo6KCtra3V4UREREQsVmdnJ+3t7VAewzu/+XgqyRERERERTZIkR0REREQ0SZIcEREREdEkSXJERERERJMkyRERERERTdJMJHrdlGmzGTp8RKvD6NGs6RNaHUJERET0A6kkDwCSxkqa2TR2vKRJy7HGKEm/qq93kbRNfX13rwYbERER0Q8kSY6eTKY0HYmIiIgYlLLdYoCT9CVgZ2AN4GTbl0gaAxxL+SPphcB+wFN1/rbAHsDrJd0CrCXpW8AmwH3Ae2w/vfrvJCIiImL1SSV54BgnaU73f5TEd21KF5mdgF2BqZLWB14N7G97LHApsE/3IrZvAC4HjrB9ByWJPrqusR7wH6vxniIiIiJaIpXkgeMK2xO730g6HlgH2LYmzQBDgVHAncBXJD0KbAz8cgnr3t/QqvFuYHjvhh0RERHR96SSPLA9AVxZK8bjgIuBPwNnAx+0PQm4CxjSdN4invu30bVaIo2IiIjoQ1JJHtgeAR6VdDVl28T3bD8i6ULgakn/BO7h37+kdx1wvKR5K3LRGVPH09bWtjJxR0RERLTUkK6uFAqjd0gaBczr6OhIkhwRERF9WmdnJ+3t7VC+vzW/+Xi2W0RERERENEmSHBERERHRJElyRERERESTJMkREREREU2SJEdERERENOmzj4CTNJbyXN9bGob/YXufns9oPUnnAe8EXmr7yTr2euAGYFfbc1oX3cqTtAvwoO3fLmnelGmzGTp8xGqKavnMmj6h1SFEREREP9Bnk+TqX7rI9RN/A/YEvl/fvw/4S+vC6VWTgZnAEpPkiIiIiP6uryfJPZK0PfC/lO0id1IS0S2AU4GFlE5zH6rHLwIWAK8E5tr+sKT1gQuBdSmfwTG2r5D0O+AqYBvgNkqjjV2AJ4G9gDnAQbb/IGlP4O22P9IU3kXAvsD3JT0PeD1wfY17XWAGsD6lgcfpts+obaNvAl5TY9rH9l8lfQl4A/Bi4GbbH5S0AfAtYC3AwDjbm0kaA0yr9/9n4OD6ubwdWBt4GXAKMKFe53DbP5C0D/Cpet4vbB8l6ThgNPAS4BXAYcC9wB7A6yXdYvuO5fiVRURERPQrfX1P8jhJcxr++0wd/xow2fb2wP8BW1JaLR9qewzwVeDkOndz4EBgO2AvSSOBY4DZtncB9gHOkTQEWAf4lu2dgZ2Ba+qc5wOvpiS4B9R1J9f3zeYCW0h6AaUV9JUNxzYDZtreHdidkpw+e57t3YDZwL41oX7A9nhKoryDpI2BqcD3631eAqxZYz8b2LuO3wlMquuuY3sv4ATgw8DewEHAByWNAD4PtNveCdhY0vh63pO29wQ+ARxm+wbgcuCIJMgREREx0PX1SvLitluMtH0rgO1zACRtZPumevwq4Pj6+nbbj9Q5fwOGUZLqb9bz75T0MKVqCnBj/fkgz+2HfqCedzFwg6STgDbb3XOb/YBSsd0N+G/gi3X8HuCTkvYGHgaGNpzzm/pzATASeBx4iaSLgEcpbaWH1tjPr3Ovrj83pFSKL5YEpXI8G7i9Yd0HgVttd0nqvp/N6rk/ruetQ6m4N8czbDH3GRERETEg9fVK8uLcJelVAJKOlPSuOrZNPT4G+GN93VPf7VsplWJqdfZFwH1LmA+A7X9SKsOnULZrLM63gA8AL7PduB/508C1tvenVIGHNBxrvu6ewMtt7wscTUl8hwC/B95U5+xQf94LdAITbI+lbLu4Ymn3A8yjJMHj63mnAr9awnmL6L//ZiIiIiKWWV+vJI+r+3Ub7UnZb3uupEWUL8r9LzAfOK1uPXiGssVicb5Yz38PJfk8yPYztZq6NGcDv6BsXeiR7dskbQic03RoFnCqpImUyu4zktZazDJzgc9KuoqSsP6Fso/5eOACSe8F7gKetr1I0ieA/6v7oB+mJOmbLOlGbP9D0snAzyWtQfkML17CKdcBx0ua113Jj4iIiBiIhnR1LanQGM0kvRH4mO0PtOj6e1EehXe9pN2Ao22Pa0UszSSNAuZ1dHTQ1tbW6nAiIiIiFquzs5P29naA0bbnNx/v65XkPkXSoZQK9XtbGMY8ShX8GWAN4OMtjCUiIiJiQEqSvBxsnwac1uIYbuW5PckRERERsQrkS1gREREREU2SJEdERERENEmSHBERERHRJHuSo9dNmTabocNHtDqMfzNr+oRWhxARERH9RCrJg4ikDknb1dfPl/RQQ6tvauvv17UuwoiIiIi+IUny4DKb2mmw/vwJsBeApGHAK4CbWxNaRERERN+R7RaDy2zgs8B0SnI8AzhB0nrA64GfA++W9FFgKKXT37uA1wAnAE8BZ9m+oAWxR0RERKw2SZIHl98AW9TW3bsARwM/A3YDtgEuBzYH3mqjLL6wAAAgAElEQVT7MUlfA94C3AkMs719a8KOiIiIWL2y3WIQsb2Isp1iD+Bu208ClwFvBnYCfgr8HThf0tcpifPQ7tNXf8QRERERrZFK8uAzm1JBvqi+/wXwOcrWioXA54FNGuYOqa8XrcYYIyIiIloqSfLgMxs4G3g/gO2nJD0I3AQ8DPwSuBZ4BngA2AiYtzwXmDF1PG1tbb0Zc0RERMRqlSR5kLH9V56rDnePvbPh7XsXc+qcVRVTRERERF+TPckREREREU2SJEdERERENEmSHBERERHRJElyRERERESTJMkREREREU3ydIteIOkI4DBgtO0nmo4NA/a3PWMF1x4LHGJ7YtP4/wInA5MpjUHObDp+qe29JW0NvMj2VZJmAh+w/dSKxLKspkybzdDhI1blJVbIrOkTWh1CRERE9BOpJPeO/YGZwMQejo0EpvT2BW1/0vYdSzi+d335bmCrOjZxVSfIEREREQNBKskrqVZ6/wycCVwInCdpDqW98whKI46tJH3O9hcaztsa+ArlmcX3USrCOwNHAmOAY4G1gR8Dr5J0GfASYJbt4+o1DqnLvUvSe4HhwMdtz5V0N7AtMAl4StKNwMXAFpTE/VzK77+rnnOzpD9RmokIuIeSYL8S+DqlucjzgP1sL+itzy8iIiKiL0oleeVNAWbYNvCkpO3r+EW2dwOmAbc0JsjV2cBHbY+lJMJH2P4RcCNwPiVRPrrOHQa8k5JEH9pDDPNsjwMOpCTrANi+EzgPONn23Ib5JwGn2N4F+ARwTh3fFPis7TcBGwJvBMYDc4HdKIn7esv4uURERET0W0mSV4KkFwF7AZ+QdDklgexOYr2U07cEvlorwpOBjev4icC+wFdsP1PHfm/7SduPUSq6za4CsP0HSpV4abZsOOcm4OV1/N6GKvECSnJ+DvAgcHm9t56uHxERETGgJEleOfsD59je3fYewPbA7pQq7KI6ZxE9f86mfIluLHAE8KM6fialuvv5moRD2RKxJNvBs1s4mvcp93T9WylVaSS9Drh7CdeZAFxtux24hLIdJCIiImJAS5K8cqYAF3S/qZXe7wKvapjzd+D5kk5oOvfDwDck/QI4HvitpE8A99g+HZgOLOsTMUZLuoKSYB/cdOwG4FBJuzaMHQ58TNJVwBmUbRqL82vgC3X9Q4BTlzGmiIiIiH5rSFfX0oqUEctG0ihgXkdHB21tba0OJyIiImKxOjs7aW9vh/II3/nNx1NJjoiIiIhokiQ5IiIiIqJJkuSIiIiIiCZJkiMiIiIimiRJjoiIiIhokrbU0eumTJvN0OEjWh3Gv5k1fUKrQ4iIiIh+IknySpI0FrgYuIXSjGNt4Ju2V/p5wpJmUhqOPLWya/VCLFsDL7J9VatjiYiIiFjVkiT3jitsTwSQtBZgSRfYfnBlFu1es494N6UzX5LkiIiIGPCSJPe+dYCFwDOSxgDHUvZ+vxDYj9I2+mJgPWA4MNX2TyV9HdiMUok+xfYFkuYDWwO/AV5r+5+SDq/rfwc4q85/HDjI9oLuICRtDnwdeKZefz/glcBUSqvqkcBZtk+X9B+UTnoLgSeAD9VzZgH3AVcCk4CnJN1oe24vf2YRERERfUq+uNc7xkmaU1s3fxP4mO1HgVcD+9seC1wK7ENJVDcA3g7sC6wpaR1gF2BvYA9KstrtaUqr63fX9/sB3wBOAr5S1z6J0tq60XhgLrAbJVFfr45vDLwD2AE4TNJLgLOBQ22PAb4KnFznjgR2t/154Dzg5CTIERERMRikktw7rljM1og7ga9IepSSnP7S9h8kfQ24CBhKSXQfkfRJSmV4XeDCpnVmAGdIug2w7fvqHuGjJR0JDKEk043OAY4ELgceAo6u49fYfhJA0u8pSftGtm+qx6/iuYR7Xl/YDx0RERGxuqWSvGqdDXzQ9iTgLmBITW7Xsf1W4ADgVEkvA7a1/S7grcCJkp79A8b2nyiJ8GfqmgC3AUfWSvLBwCVN154AXG27vR47so6/TtIakoZTKt1/Au6StE09Pgb4Y329qGG9ReTfS0RERAwSqSSvWhcCV0v6J3APsBElKT1W0nspSefnKF+IGynpGspWi5NsPyOpca1zgC9Q9gcDHE6pLg+j7Ev+RNO1fw2cL+kYYA3gMEqVeihwGfBi4L9t3yvpQ8BpkoZQ9jAf2MO93AB8WdKttq/s4fizZkwdT1tb21I+moiIiIi+a0hXV1erY4jVpD6u7pBV9dQMSaOAeR0dHUmSIyIiok/r7Oykvb0dYLTt+c3H87/PIyIiIiKaZLvFIGJ7DjCnxWFERERE9HmpJEdERERENEmSHBERERHRJElyREREREST7EkeICRtCpwItAGPUVpVH0Hp7HdFT53yJO0BbGL7rN6MZcq02QwdPqI3l+wVs6ZPaHUIERER0U8kSR4AamOQHwIfsn1tHdsOOL02G+mR7ctXT4QRERER/UuS5IGhu1p8bfeA7bmSdpV0HjATOAg4xfbPJb0B+CzwPWAL4ExKm+wFlDbVc21/WNIGwLeAtQAD42xvthrvKyIiIqIlkiQPDKOB27vfSPoBsB7wMkriC6Wd9QHAz4EP1vcbNKyxObA7ZavGXySNpLSy/r7tr0oaX49HREREDHj54t7AsICSKANge0LdZvEA0FmHfwJsJ2kEsDOlNXWj220/Ynsh8DdgGLAlcE09fvWqCz8iIiKib0mSPDD8ANhN0g7dA5I2o3yJ7xUAthcBlwBnUKrDC5vW6Kk/+e+BN9XXO/RwPCIiImJAynaLAcD2o5LeDhwv6WWU3+tC4DDgrQ1TzwX+ArxqGZc+HrhA0nuBu4Cney/qiIiIiL5rSFdXTwXECJC0F/AP29dL2g042va4JcwfBczr6Oigra1tdYUZERERsdw6Oztpb28HGG17fvPxVJJjSeYB50p6BlgD+HiL44mIiIhYLZIkx2LZvpXn9iRHREREDBr54l5ERERERJMkyRERERERTZIkR0REREQ0yZ7k6HVTps1m6PARrQ7j38yaPqHVIUREREQ/kSR5NZB0FLAbMBRYBBxu+4alnDMJuN/2D3s5lvnAFraf6M11IyIiIgaSJMmrmKStgHcAb7bdJel1wPnAa5d0nu3zVkN4EREREdGDJMmr3kPAJsBkSZfbvknSdpJeC0yz/TZJEymNOraR9GbgAEqHu7uB24AjgaeATYGZtqfVttPnUbrg/RUYZXvssgYl6TXAyZTnH28AfBj4G/D1OuWFwJbAdsDpTWMb2n5shT6NiIiIiH4gX9xbxWzfSa0kA9dKug14m+2bgVdIWgvYE1gk6aXABODSpmVeAbwb2AE4oo59Gfii7V2BX65AaK8GPm27HTgB+KDteTXRfgtwP7CP7T/0MJYEOSIiIga0JMmrWK34Pmx7su1NgP2BMyWNAH4C7Aq8HPgmZd/yzkBH0zK/s/2M7X8Cj9exLYFr6uurlxLD+pKGNAx1AXcCn5V0PvAeyn5pJK0JzAQutP3jxY1FREREDGRJkle9bYDTJD2/vv8j8CCwEPgecBTwW0rC/DHgdttPN63R1cO6v+e5bng7LCWGDmCUpLWB59l+EvgKcKztA4DfAUNqIn0OcI3tbwD0NBYREREx0GVP8ipm+1JJWwLXS3qU8ofJZ2w/JOlaQMCJtn8raRPK1odlcSRwrqTDKfuenwaQ9L/AebZvapj7X8B36rW/WMcuBC6R9ADQSdmX/B7Kto6NJb21zruyh7GP2L5lcYHNmDqetra2ZbyNiIiIiL5nSFdXT0XK6OskvQ+4zvbtkqYAO9qeLOljwGW2b29BTKOAeR0dHUmSIyIiok/r7Oykvb0dYLTt+c3HU0nuvxYAMyU9Rtm6cWAd/4HtO1oXVkRERET/lyS5n7J9FfCGHsaTIEdERESspHxxLyIiIiKiSZLkiIiIiIgmSZIjIiIiIpoMyD3J9SkLM20v9vnBkg4Cvt7DM4lX9tpbAy+qe4Z7c92xwCG2Jy7D3FH0cP+SzqvjlzeMjQQ+Z/sjvRXrlGmzGTp8RG8t1ytmTZ/Q6hAiIiKiHxnMleSjgTVWwbrvBrZaBeuuErbv7s0EOSIiImIgGJCV5EaS5gA3Aa8B1gX2obR/HklptfxOSV+itINeAzjZ9iX1vL8DI4C3Al8FXkX5w+IY23MkTaO0lV4T+C6lQcck4ClJNwITGo/b/pdGIfVZx58EngT+BBwEvA+YXK9zrO3GFtWvknQZ8BJglu3jJP0HcCrlMXBPAB+qczeU9EPgpcCPbP9XHf+IpM/UmA4EnqFWnSWNAabVtf4MHAyMBr5e5z0P2M/2gmX+BURERET0Q4OlkjzX9m7AbGBf2+cAdwMTJe1JeYj0TpSEdqqk9et5F9XzJgP32t6FkvieXo+/D9iPkmA/aPtO4DxKoj23+XhjQJJeDHweGFev/SAlKQV4wPZOTQkywDDgnXW9Q+vY2cChtsdQEvmT6/gLgfcDOwJ7SnptHb/Gdjuls9+JDfEMqWvtXde6k5LwjwfmUv6wOBZYb7GfckRERMQAMViS5N/UnwsoiWajrYFta+X4cmAoMKoec8Ocveqc7wJrStqAkgQfD/wEWJ9/t6TjmwJ/sP1IfX8V8Oqm6zb7ve0nbT9GqewCbNTQgrpxjZttP2R7ISXJ3bxhDsA1lJbY3TYEXgZcXO9zd+AVwDmUBP5ySmL+DBERERED3GBJknvqvb2Icv+3AVfaHguMAy6mbDXonkOdc1GdsydwCfAIZevGvpQK9CRJr+heV9JaiznebR6wlaQX1PdjgD82XXdZ7uMuSdv0sMaWkl4oaU1ge+APdXy7+nNn4PcN69wLdAIT6n1OA66gVM6vrtXnS4AjFxNbRERExIAxWJLknlwN/BiYBTwq6WrgBqCrobrb7WvAFpJ+TqnA/tX2k8D9wK+AK4GfAnfUNQ6lbHPo6TgAtu+lbF+4UtKvgA2AM1bgPj4EnFbj/wRwWB2/H/h2jfc7tm+p4ztIuoKyF/qIhngW1fP/T9I1wEcoSfSvgS/Ucw6h7H+OiIiIGNCGdHX1VJyMWH710XPzOjo6aGtra3U4EREREYvV2dlJe3s7lO+mzW8+PpgryRERERERPUqSHBERERHRJElyRERERESTJMkREREREU2SJEdERERENBnwbalj9ZsybTZDh49odRj/Ytb0Ca0OISIiIvqRJMkDjKSjKC2kh1KakhwOPAW8yPZVSzo3IiIiIopstxhAJG0FvAMYb3sMpbHIucC7ga1aGVtEREREf5JK8sDyELAJMFnS5bZvkvQO4OfAU5JuBNYD/ht4ArgPmAy8DjiBUnE+i9KJ7ypgG0pL7nuAXYAngb1sP71a7yoiIiJiNUsleQCxfSelkvxm4FpJtwFvAM4DTgaupyTBe9dK88+BY+rpw2zvbPsCYB3gW7Z3BnYGrrG9C/B84NWr8ZYiIiIiWiJJ8gAiaTPgYduTbW8C7A+cCXR/i26DevzO+v4qnkt63bTcjfXng8At9fUDwLBVEXtEREREX5IkeWDZBjhN0vPr+z9Sktz7KL/re4F1Jb2sHh9T50D5kl+jrlUca0RERESflT3JA4jtSyVtCVwv6VFKYvwZ4Gngy8CtwIeASyUtolSGJwGv6c04ZkwdT1tbW28uGREREbFaDenqSsEweoekUcC8jo6OJMkRERHRp3V2dtLe3g4w2vb85uPZbhERERER0SRJckREREREkyTJERERERFNkiRHRERERDRJkhwRERER0SSPgOunJI0FLqY0+ugC1ga+afvUHuaOAmba3kHSTOADwEjgtbZnSfpf4GTbd/RGbFOmzWbo8BFLn7gazZo+odUhRERERD+SJLl/u8L2RABJawGWdIHtBxd3QsP8ccAWwCzbn1wt0UZERET0E0mSB451gIXA1pK+VF8/QWke8ixJ8ymtqI8Chku6BvgUcAilM9/5wPrAEErF+SXAdEpDkseA99h+ZNXfTkRERETrZE9y/zZO0hxJVwDfBD4G/A9wqO0xwFeBk3s4byFwPPAt2z9sGD8G+KHtHYFPA9sB76Rs6xgDnAG8aFXdTERERERfkUpy//bsdotukmbYvqm+vYqSDC8rAecC2L4GuEbSj4GpQAdwJ3DdSkcdERER0celkjzw3CVpm/p6DPDHxcxbxL///m8F3gggaRdJJwD7A+fZ3hX4A3BQ74ccERER0bekkjzwfAg4TdIQ4BngwMXM+x0wVdKNDWNfBM6VtD/liRkHAhsCMyT9k5JYJ0mOiIiIAW9IV1dXq2OIAaI+am5eR0cHbW1trQ4nIiIiYrE6Oztpb28HGG17fvPxbLeIiIiIiGiSJDkiIiIiokmS5IiIiIiIJkmSIyIiIiKaJEmOiIiIiGiSR8BFr5sybTZDh49odRj/Ytb0Ca0OISIiIvqRVJIHEUljJc1sdRwRERERfV2S5IiIiIiIJtluMchJeg/wUWAopcveu4CzgWm2fy3pNuBo25dK+inwQdt3ti7iiIiIiFUvleTYHHir7Z2AW4C3AN8D9pQ0GngS2E3SesCwJMgRERExGKSSHH8Hzpf0KLAFcC3wg/rfvcAJwKeAPYFZrQoyIiIiYnVKJXkQq9XhzwMTgSnA48AQ2w8AjwH/CVwO3AF8Ari0RaFGRERErFapJA8+u0v6dX09BLiOUj1+BngA2Kge+wFl//H9kn4CfMT2n5flAjOmjqetra2Xw46IiIhYfZIkDyK25wDL9ABj22cAZ9TXXwO+tuoii4iIiOhbst0iIiIiIqJJkuSIiIiIiCZJkiMiIiIimiRJjoiIiIhokiQ5IiIiIqJJnm6xGJKOAnajtGteBBxu+4aVWG8OcAjlmcR32z5zGc6ZBGxh+6im8ZnAB2w/tZwx3G175PKcsyKmTJvN0OHL9BCN1WbW9AmtDiEiIiL6kSTJPZC0FfAO4M22uyS9DjgfeG1rIytsT2x1DBEREREDWZLknj0EbAJMlnS57ZskbQfPVoRvBl4DPApcDbwFWB/YHVgIzKjvNwJOr88cXlFvktQBrAscZ/v/JM2ntJBuA84Dngb+CoyyPbb7RElrAGcBrwb+DKxVx0cB51J+/13Ax23fLOlA4FDgfuAp4NvANcDXKc1GngfsZ3vBStxPRERERJ+XPck9sH0ntZIMXCvpNuBtDVPm2m6nJJ2P2R4P3AKMATYDZtrenZI0f2olw/knZdvHW4HTJDX+zr4MfNH2rsAvezj3XcAw2zsA/w8YXsdPAk6xvQul3fQ5kjYAjqz3vDvwgjp3PDC3xnAssN5K3k9EREREn5ckuQeSNgMetj3Z9ibA/sCZkro32t5Yfz5ISY6htHQeBtwDvFPShcAxlD3NS7veDElzJF3Sw+Ff2O6y/XdKhfvFDce2pFR6oVS0m21OSXCxfQewoOG8q+r4TcDLKcn9LbYfs72wYd1z6n1eTqkyP7O0+4mIiIjo75Ik92wbStX2+fX9HymJ4sL6vmsJ534auNb2/sAlwJClXcz2FNtjbe/Tw+E3AkgaCbwQuLfh2O+BN9XXO/Rw7i3dxyVtBGxcx28Fdq7jrwPuBm4HtpC0dq1Wb1fnTgCurpXzSyjV5oiIiIgBLXuSe2D7UklbAtdLepTyx8RnbD8kaWmnzwJOlTSRklg/I2mtlQhnbUlXUBLkg+sXCbuPHQmcK+lwSpX56aZzfwCMl3QdZc9yd4J9OHB2PW8ocKDteyWdQKlI3w+sXdf7NXC+pGOANYDDVuJeIiIiIvqFIV1dSyqKRl8m6X3AdbZvlzQF2NH25BVca03gSNvTJA2hbMeYavuq5VhjFDCvo6ODtra2FQkjIiIiYrXo7Oykvb0dYLTt+c3HU0nu3xYAMyU9RtkKcuCKLmT7GUkvkHQj5ckW19HzPueIiIiIAS9Jcj9Wq7xv6MX1jgaO7q31IiIiIvqrfHEvIiIiIqJJkuSIiIiIiCZJkiMiIiIimmRPcvS6KdNmM3T4iKVPXI1mTZ/Q6hAiIiKiH0mS3AskbQqcCLQBjwGPA0fY/sMSzjkI+LrtpyUdavs0SXsAm9g+a7UEHhERERE9SpK8kiQNB34IfMj2tXVsO+B0YOwSTj0a+AalYccxwGm2L1+10UZERETEskiSvPLeDlzRnSAD2J4raVcASS8HzqJ0sHscOAjYHRhJecbx9cAISV8F5gJbAGcCF1Geg/xKYK7tD0vaAPgWsBZgYJztzRqDkfQlymPhXgzcbPuDko4DRgMvAV4BHGb7J5LeBnyB0q3vAeC3wBzgBMqzkn8GvNX2dnXtbwPTbc/tpc8uIiIiok/KF/dW3mjg9u43kn4gaQ5wm6Q24CTgK7bH1tfH2z4HuBuYaHsacL/tjzStuzmlOch2wF6SRgJTge/bHgNcQtMfOZLWBR6wPZ6SKO8gaeN6+EnbewKfAA6TtAbwFWBP27tSEvhuw2zvbPvzwOOStpI0gtKRJglyREREDHipJK+8BTQ09LA9AUDSryif79bA0ZKOBIZQtlcsi9ttP1LX+hswDNgSOL8e76kb3uPASyRdBDwKvBAYWo/9piHeYcCGwMO272lYb2T3bTSseTYwCbgDuHAZY4+IiIjo11JJXnk/AHaTtEP3gKTNKF/i6wJuA46sleSDKRVggEU89/kP6WHdrh7Gfg+8qb7eoYfjewIvt70vZc/z2g1rN6/3d2AdSRv2sN6ihtffoWwPeRdJkiMiImKQSCV5Jdl+VNLbgeMlvYzymS6k7Pv9q6TDgTMkDaMkrZ+op14N/LjuXb5F0oWUPcBLcjxwgaT3Anfx71XpucBnJV1FSYr/Amy0mLgXSTq0xvAQJWH/Uw/znqjrbWj7/qXEB8CMqeNpa2tblqkRERERfVKS5F5gez4wcTHH/gK8pYfxAxre7trDqTs0zN0BQNJewOdsXy9pN+BlTWveDbyxh7V+2TDnNp576sbrgJ1sP1mT9AW251C+vNdoDcq2i4iIiIhBIUly/zIPOFfSM5TE9eMrud4jwK8kPQbMB77dPEHST4F7bV+xkteKiIiI6DeSJPcjtm/luT3JvbHeacBpS5mze29dLyIiIqK/yBf3IiIiIiKaJEmOiIiIiGiSJDkiIiIiosmg3JMsaSxwiO2J9f17gOOAvWzfsZJrvw54h+0vrGycva127ftcD939etWUabMZOnzEqrzEcps1fUKrQ4iIiIh+ZFAmyY0k7QscDrQ3dJ9bYbZvAm5a6cBWgfqIuFWaIEdEREQMBIM6SZb0fuBjwG62H6hjWwNfoXSquw+YbPshSV8CdqY8eu1k25dImkPpqLdFnf+f9fUhtidK+hPlGcUC7gHeDTwf+AalyccCYBfb/9LwQ9JfgOuAV1K67E0BPgfsSGk1fSCwF+XZzM8AV9k+UtJxwGbABsCLgdPrNTcHDgDuBmba3kHSNMrzmdcEvmv7hJ7uvcb7bcrWnGH13vrkHwERERERvWUw70neGTgIGMG//rFwNvDR2kb6x8ARkvYERtveiZJYTpW0fp1/TZ37bUor6EabAp+1/SZgQ0qjj4OAebbfTNni8dIeYmur521HSYrfWcdvtb1jjfe9lKR5R+BVkt5W5zxuew/gu5TtI2+ndOprbnbyPmC/+jk8uLh7B7ajJMx7Ah8FXtBDvBEREREDymCuJP8NGE+p0l4oaU/bi4Atga9KAhhKadW8NbBtrRx3j4+qr7ubbFwDNG98vdf2gvp6AaUSuyVwOZTud5L+0UNsd9i+vWFd1deuP/8/e3caZldVpn38HyAEIqAGpQMUkoh4BxAEFJQ5pADBgSiCBrARISAoom3L0AQFbaOghlZUQBOQpmkIqLSvQUDSFQNhEltEhpCbqAlQYJRBBJQ59X5Yq+RwqMpYSQ25f9dV19ln773WXvukPjz15Dn7GQXcYvt5AEmzgK3qsdvq6+PA7Lr9l3rtRodSgufhwNV1X1f3fjWwOfD/KG2wv9zFeiMiIiIGlFU5k/w728/UhhrPARPqfgOH1WzqicCVlJKKX9R9Y4DLgd/X899WX3cB7m66RkcX172L2hBE0maU0ohmG9cv2TXPu7C+zgHeIWkNSYOA3YF7F3HNl5E0BDgIOJiSGT9c0qZ0fe+jgT/WpiJfBr6yuPkjIiIi+rtVOZPc6AjgN5JuAI4FLpK0BiXgPJKSUR1dM7brAP9j+8macT1c0meBvwH/TMk6L8r5wIWSrgfuA57p4pxnge9I2gS4BZgGbN950Padki6n1DuvBtwA/AR465LcrO1nJT1W534auBa4v5t7fxSYKulYyu9Ln3tqR0RERERPG9TRsdjEY3Sjll8cY3vOUozZGVjH9rWSNgeusb1Z0zkLbA/veoa+S9IIYF5bWxstLS29vZyIiIiIbrW3t9Pa2grle2fzm48nk7zy/QG4VNJplLrfT/byeiIiIiKiSYLk5VBrd5d2zAJKHfCizul3WeSIiIiIgWRV/uJeRERERESXEiRHRERERDRJkBwRERER0SQ1ydHjxk+czuChw3p7GS8zbVJzn5eIiIiI7iWT3IMktUnasW6vKemvkk5oOD5T0rZLMM98Sc0d8ro6b7SkqUu4thGSbqnbUyWtuSTjIiIiIlZFCZJ71nRgt7q9G/Bz4N0ANejdFPht7yztJbbH2X6ut9cRERER0Vel3KJnTQc+D0yiBMdTgDMlvZrSMe86YC9JX6Z02nuU0u1vW+BMSnvs73dOJukYYB9K++j3UZ6pPJjSDe8D9bTNJV0NbABMs326pO2AbwMv1usc1bhISfOBUXWNJwHPAw8B44AvAG+itMteH/gu8EHgzcBHbd+y3J9SRERERB+XTHLP+g0wStIgYHdKUPy/wF7AaEpm+fvAAbb3qMdPrWPXsr2b7f+q7z9FyUYfZPtZSpD6Htu7ArOBd3WOA95fzz2u7psMHFevcQ5wVjfrPRj4ep3zSmC9uv9p2/sCPwbebft9wBmUIDoiIiJiwEuQ3A2lAU0AACAASURBVINsL6SUU+wLLKjB7dXALsCuwAzgCdsP1iHXA1t1Dm+abi/gNbZfrO//DPynpB8A21AyygB32X7W9t+BF+q+jWzf3sU1mn0WGCPpOmBnYGHdf1t9fZwSkAP8hRKQR0RERAx4CZJ73nTgFEpwDHADpdRiNUqgu56kDeuxPYB76/ZCXm4s8BdJx9RyjS9SMrnjgaeBQfW8ji7W8JCkbbq4RrOjgdNrxnkQL5VwdDVnRERExCojNck9bzql3OGfAWw/J+lx4HbbHZKOAq6QtJCSnT0ceEs3cx0P3Aq0ATcCN1OyxX8BNgLmdTPuKOA7tezjBeDIbs67FbhS0pPAU5SSi08t+a12bcqEvWlpaVneaSIiIiJ6zaCOjiQNo2dIGgHMa2trS5AcERERfVp7ezutra0AI23Pbz6ecouIiIiIiCYJkiMiIiIimiRIjoiIiIhokiA5IiIiIqJJguSIiIiIiCZ5BNxSkjQauJzSZGMQMAQ41vZvenNdjSRNBc6zPXMx5w0D9rV9ySLOOY7SDvt0yvOe9wOOX9Tc4ydOZ/DQYUu/8BVo2qSxvb2EiIiI6EeSSV42M2yPrk04vgD8e28vaBltA+y/mHMOAD5k+zLgIGCXxQXfEREREf1dMsnL77WUTnpI2g74NvAi8AylqcdqwDTgUeAq4N31/GHAe4DzgTcCqwNnAXOAibbfK2kccIrtbSTtAnwUOKGOWb9e/3jbd0r6JKUb3x+BDZoXKekA4CTgeeAhSve+CcBbJR1NaUs91fY1kvatx2+iZI/Pl/QzSgOTn0l6l+2ne+LDi4iIiOiLkkleNmMkzZR0M/ADYGrdPxk4rmaYz6EEvQDDgX1sf62+v9T2XpQg+mHbOwN7AV8GHgQ2lTSEUtqwUNI/UdpUX0Fped1me09KW+lz6/FPA++s563ZxZoPBr5ue1dKZ731gImUrPj3u7rJuv924DDbXwQW1PtIgBwREREDWoLkZdNZbrETsB0wVdLawEa2b6/nXA9sVbfn2X6uYbzr6xb1PGw/Salz3gz4ObAnsAnw35QAejdKe+qtgSMkzaQE5cPqmLttP2v7eUq76WafpQT311GyxgsXcX+DluhTiIiIiBigEiQvvz81bD8kaZu6vQdwb91uDkg7399DCX6RtC4lAJ4H/A9wMnAHJWD+FPC7GgDPAf7D9mjgQ8DFwFxgK0lrS1qdErg3Oxo4vWa5BwEfqOvo/B14Btiwbm+/pDcfERERMRAlSF42neUWbcC1wGdrCcJRwHckzaKUP/zLYub5PrC+pBuAmcAXbf8ZuBkQcK3tO4A3UEotoJRIfKhmkq8B7rL9MHAGpYb4auBvXVzrVuDKuubhlJKL3wNbS/oMMAX4F0n/C2y8tB9IRERExEAyqKOjo7fXEAOEpBHAvLa2NlpaWnp7ORERERHdam9vp7W1FWCk7fnNx5NJjoiIiIhokiA5IiIiIqJJguSIiIiIiCYJkiMiIiIimiRIjoiIiIhokrbU0ePGT5zO4KHDensZLzNt0tjeXkJERET0IwmSB5D6CLY7gNsads8AtrQ9rpsxV9g+YCUsLyIiIqLfSJA88Myu3fgAkDQa2LK7kxMgR0RERLxSguRVhKR9gKNsH1Tf3wgcBNxme3jt4Hc78BZgPeAg2/dJ+jylhfXDwFDg87Zn9sItRERERKw0CZIHni1rwNtpcn2dDpwt6bXARsAjth+S1Dj2VtufkTQROFjS1cB+wA7AmsCdK3z1EREREX1AguSBp6tyC2x3SLoYOBh4I3B+F2N/U18fAIYDW1AC5xeBpyX93wpcd0RERESfkSB51fID4GLgVcDJXRzvaHp/N/ApSasBg4HtVuzyIiIiIvqGBMmrENsPSnoSuMX2C0tw/p2SrgJuAR4Bnq8/izRlwt60tLQs93ojIiIiekuC5AHE9nzgnU37ZgIzG3atRkOphe3h9XV0w77zACRtAPzF9o6ShlAyyw+skMVHRERE9CEJklcRktYGbgBm2P7dEg57BNhB0q8opRhTbN+/otYYERER0VckSF5F2H4aeNtSjlkIfGzFrCgiIiKi71qttxcQEREREdHXJEiOiIiIiGiSIDkiIiIioklqkleQ2sTjcmA2MIjynOFv2r58EWNOBmYAWwKjbHf1LOMVTtLWwGttX78s48dPnM7gocN6eFXLZ9qksb29hIiIiOhHkklesWbYHm17D2Af4CRJ23Z3su0zbN+68pbXrQ9SAvWIiIiIVVIyySuJ7ackfQ84UNKdwPeATYANgZ/aPlXShcDUzjGSjgY2t32CpNWB24EdbD9Tjw8GzgM2p/zBcyrwGPAt23vWc64EPg+sB0wEXgR+D3wcOBR4NzAU2Aw4E5gOHA48J+k2YCywJ+V35ce2z1whH1BEREREH5JM8sr1J+B1lOD4FtvvAnYEjunm/EuB99cAeV/gF50BcjUeeMT27pRg9ru27wDWkrSppA3r9W4HJgMH1Kz2g5RAGODVtt8L7A+cbPtB4ELgrJrVPhQ4BNgNeLwHPoOIiIiIPi+Z5JVrU6Cdku3dQdKewBPAkK5Otv2kpOuAd1GeV/ylplO2BnaT9I76fg1Jr6N01DsMeBb4AfB6Ssb6ckkAa1Myxr+jBNBQOumt1cUyDgXOAIYDVy/l/UZERET0S8kkrySS1gOOAn5IyeI+bvtQYBIwVNKgboZOpmSMN6hZ4kZzgEtrS+n96tyPUUo23gt8ALiE0jmvHRhbz51I+YIglE56zRYCq9VW1AcBB1NKLg6XtOlS3XhEREREP5RM8oo1RtJMSh3wGsBpti1pDeASSTtRsr1zgY26msD2LyW9CfhuF4e/B0yu2eb1gHNql7ynJP0WWMP2kwCSPg38TNJqlOz1YcAbuln3r4GvA/dQgu5bgKeBa4G0pY6IiIgBb1BHR1eJxOgralB7I/Au20/09noWRdIIYF5bWxstLS29vZyIiIiIbrW3t9Pa2gow0vb85uMpt+jDJI0EbgOm9vUAOSIiImIgSblFH2Z7HtDtc5UjIiIiYsVIJjkiIiIiokmC5IiIiIiIJgmSIyIiIiKapCY5etz4idMZPHRYby/jZaZNGtvbS4iIiIh+JEFyHyRpNHA5MLth98OUznnH2J6zFHN9APglpUHIF2x/ogeXGhERETEgJUjuu2bYHte4ozYmWVqf5qXAOgFyRERExBJIkNwPSXo1cD6wft11vO07JR0JHAusDvwUuJXyCLmLJH0EuMj2OyXtDXwZeAZ4FDiinncS8BzwRsqzmSdKOqDufx54CBhXu/pFREREDFgJkvuuMU2Z4581bJ8CtNk+V9LmwA9qMHsysA0l+P0qcB1wO3AMJfhF0iDg+8Cuth+s7apPBa4ENq3jh1AC4onAwcDXbf9I0mGU9tePr5hbjoiIiOgbEiT3XV2VW7ynbm5NCaI/XN8Po2R/77L9dN13ch3TPO/rgCdsP1jfXw98hRIk32n7BeAFSZ3zfBb4N0mfAu4BftITNxcRERHRl+URcP3THOA/bI8GPgRcDPweGCVpCICkH0namPKFvcZ/50eA9SRtWN/vAdxbtzu6uNbRwOm29wAGAR/o4XuJiIiI6HOSSe67msstANaurxOB8yUdTSl/ON32w5LOBK6T1AFMq+UUNwEXUYJdbHdIOgq4QtJC4C/A4cBbulnHrcCVkp4EnqJknBdpyoS9aWlpWYpbjYiIiOhbBnV0dJU8jFh6kkYA89ra2hIkR0RERJ/W3t5Oa2srwEjb85uPp9wiIiIiIqJJguSIiIiIiCYJkiMiIiIimiRIjoiIiIhokiA5IiIiIqJJHgHXhfqUhjuA2xp2z6C0et7f9peWcr6ZwDG25zTs+yZwlu37l2D8GcAc2xcuzXV7kqQ3AG+1PW1x546fOJ3BQ4ethFUtmWmTxvb2EiIiIqKfSZDcvdm1WUez23tictuf6Yl5VqIxwChgsUFyRERERH+XIHkpSBpNyQiPkzQXuBEQ8Cfgg8CrgCnAa4CNgO/aPrebuWYCxwDjgAW2z5M0CjjP9mhJHwROBR4G1gTmSBoEfBd4O7AAGAm8D3gR+D6l2cjTlMYhqwOXAQ8AI4CplIYh2wE/s32KpK2Bsymd9B4FjqjHTwKeo7S6ngqcQWlzPVTSTbZ/ulwfZEREREQflyC5e1s2dbw7tOn4G4Exth+QdCOwAyWwnGr7CkkbAdcBXQbJiyJpMHAWsD3wGPCzemh/YH3bO0p6PTC37v8GcLbtqyW1UoLaCXWN+1CC53nAxsDfgfuAU4DJwBG2Z0s6EjgRmA5sCmwDDAEesj2xlnyMSoAcERERq4IEyd17RbmFpM0b3j5i+4G6/QCwVn39jKQDgCeAwUt5zUH19fXAY7Yfrde9qe7fArgZoLah7qxx3ho4RdJJdY7n6/4/2P6rpGeBP9l+rM7X0TDfOZKoa+0Muu+0/QLwgqSnl/IeIiIiIvq9PN1i2XXVz/tfgZttfwT4IS8FvYvyDLBh3d6+vv4ZeE3NFkPJUgPcBewEIOm1wJvr/jnASTWo/3i9dndrbGTgsDruRODKRYxbSH5fIiIiYhWRoKdnTQM+Kek64DOUTOyQxYy5DHh3Le3YHqBmcY8Dfi7pfyk1yVDKLh6pmeXzKaUTzwOfA06r172I8mSOJXEscJGkGyglGosadycwVtK4JZw7IiIiot8a1NGxuGRjrAi1jvmfbf9hKcaMAra1PVXS+sDdwKa2n11R61wa9dF589ra2mhpaent5URERER0q729ndbWVoCRtuc3H08muRdIOptSvnDfUg59ADhY0i3ANZQSiz4RIEdEREQMJPniXi+wffwyjvsbkM4YEREREStYMskREREREU0SJEdERERENEmQHBERERHRJDXJ0ePGT5zO4KHDensZ/zBtUsq4IyIiYumsUkGypK2ArwFDgXWAq4DTgT2AY2wv8zOAJb0BeKvtaZK+CZxl+/5lnOtwSse9HmsBXZ/DfIztOYs7dxFzLLA9vKfWFBEREdFXrTJBsqTXAFOBA2zPlbQ6pTPdxykd65bXGGAUMM32Z5ZnItsX9sB6IiIiImIZrTJBMuXRaTNszwWw/aKkw4DngJ2BzSVdDWxACXRPl7Q1cDalvfSjwBHAU8D3gE0o7aR/CpwGnAwMrd3wPgscA4wDRtY5NwX+xfbPJb0X+BLwV+AvwB22T+9cqKTTgQXUdtN1jW8Eptqe2HhTkiYCe1L+LX9s+0xJ7wC+Sak5fxA4tJ5+mqR/Al4FHGz7D5ImAbvW45fY/lZtCnJBnbMDON72b5f+I4+IiIjon1alL+5tBLysu53tp2w/V9+uBbwf2I3SEhpgMvBJ26MppRknUoLjW2y/C9iRUsLwIqWt8yVdlEg8a3s/4NPAv9QM9tnAfrb3BJ5ezLo3BT4IvLNev9mhwCF13Y/Xfd8DjrD9Dkor6y3q/p/ZHgNcDRxYg/WRde5dgUPqHwbfAL5le/e67vMXs8aIiIiIAWVVyiTfB2zfuEPSSErQC3BXZ/c6SS/UfVsA50gCGAzMBR4DdpC0J/AEMGQx1/1NfX2AEoi/HnjC9p/q/lnAoup877T9AvCCpK4C6kMpAfpwSvALMNz2PQC2z6/3BPDrenxBPX8LYJbtDuD52slvy7r/+jr+dkmdn1FERETEKmFVyiRfCewraTMASYOBs4C31OMdXYwxcFjNJJ9Y5zgceNz2ocAkSonFIEqb6a4+z+Z5/wysK+n19f07F7PurtZFvYchwEHAwZSSi8MlbQo8JGnzes5Jkj7QzVz3UEst6uexM+UPgXsomWkkbUsJqiMiIiJWGatMJtn2E5I+CkyWtBqwLjANOJfydIuuHAtcJKmzNvdISgB5iaSdgGcpQeVGwJ3ABEm3LWYdCyUdB1wl6a+UwHruMt7Ts5IeA26hlG1cC9xP+TLiBZIWAn+k1Cd/uovxV0oaLelmYE3gctu3Sfoc5XP6HCWDfuTSrGvKhL1paWlZlluKiIiI6BMGdXR0m6iMFUTSv1EeEfespIuBa21f1NvrWl71C3/z2traEiRHREREn9be3k5rayvASNvzm4+vMpnkPuZJ4BZJfwfmA5f17nIiIiIiolGC5F5g+zvAd3p7HRERERHRtVXpi3sREREREUskQXJERERERJMEyRERERERTVKT3A9JGg1cDsymtMweQnlc3UcpT824v5tx84FRtp9ZkesbP3E6g4cOW5GXWCrTJo3t7SVEREREP5Mguf+aYXscgKR9gH+3/d5eXlNERETEgJAgeWB4LfBnSTOBYygd8i4G1qP8G59qe0bnyfV5xhfUYx3A8bZ/K+lI4DhK6+3nKI+m2wf4b9s/k7QF8A3b71lZNxYRERHRG1KT3H+NkTSzdsv7ATC14dipwHTbu1PaVp9fW2d3+gbwrXr80/X464CTgF0ogfGr6rmTKWUcAEcA56+oG4qIiIjoKxIk918zbI+2vROwHSVIXrse2wK4HsD2g8ATwAYNYxuP3w5sArwJmG3777ZfBG6q584EtpT0ekrwPG1F3lREREREX5AgeWD4U9P7e4DdACRtTCnHeLSb49tSyjN+B4yStLak1YAdAWx3AP8FnE1pn/38CryPiIiIiD4hNcn915hag/wisC7wWeDweuwrwAWSDqRkl4+2/YKkzrGfAyZL+hwwGDjS9iOSzgRmUWqS1wY6A+ILgQeAbVbwPUVERET0CQmS+yHbM3l5+USnCxu239/FuBF1cz6wd+MxSWsAG9l+e61fvp4SGEP5PZlle86SrG/KhL1paWlZklMjIiIi+qSUWwQAtl8AXiXpNuBm4DZglqQDgGuAL/Tm+iIiIiJWpmSS4x9snwKc0rT7ivoTERERscpIJjkiIiIiokmC5IiIiIiIJgmSIyIiIiKapCY5etz4idMZPHRYby/jH6ZNGtvbS4iIiIh+JkHyCiDpZGAvyjOIFwKfs/3rLs4bDRxje5yk44BPAqfbvmwprrUv8Abb35d0NKVF9VbA/ra/1M2YK2wfsLT3FREREbGqSJDcwyRtCewP7GK7o3a0+0/grYsZegDwIdt3Ls31bF/T8PYU4KLaavr2RYxJgBwRERGxCAmSe95fgTcAR0i6xvbtknaUtDWltfMgSovoIzoH1Azw9sD5kj5se17DsXcA36TUjz8IHApcDfwZGAZcCmwOzAWGA1MlfZOXMtRHAscCqwM/tX2apAW2h0v6BPBRSrb7V7aPl3QhpdPepsAQYCrwvnpPY23/fgV8ZhERERF9Sr6418NsP0jNJAM3S5oDvBeYDHzS9mjgKuDEhjHfp2R+D2sMkKvvAUfYfgfwM2CLuv9S23tR2lJj+3xgATCuc6CkDYCTgd0oQfgQSes0zP0x4DjbOwH31K57APNt7wPcA4y0/W7gx5RgOSIiImLASya5h0l6E/CE7SPq+7dTMr9rAedIglKrPLeb8QcCx9W3/woMt30P/CMQps7hJVjOG4G7bD9d35/cMB5KkPw5SSMpXfYG1f231dfHgc5W1H+p9xAREREx4CVI7nnbAEdL2t/2c8C9lGDzKUqm+H5JuwAbdjXY9o+AH3W+l/SQpM1tz5V0Up0PSolEs4W8/H8Hfg+MkjTE9rOSfgR8uuH4UZSyjGck/RzYue7vWNqbjoiIiBhIEiT3MNtXSNoC+JWkpyhB6wnAA8BFtaShAzgS2GgJpvw4cIGkhcAfKfXJn+7m3FmUUo4v1rU8LOlM4DpJHcA02w82ZJLvBGZJepJS7/xLSnZ5uUyZsDctLS3LO01ERERErxnU0ZGkYfQMSSOAeW1tbQmSIyIiok9rb2+ntbUVyvev5jcfzxf3IiIiIiKaJEiOiIiIiGiSIDkiIiIiokmC5IiIiIiIJgmSIyIiIiKa5BFwvUjSVsDXgKHAOpTHt51u+xWPHJE0k/JM4znNx+rxBbaHL+Jaw4Ev2P6EpN2Bx23fIekK2wf0wO38w/iJ0xk8dFhPTrlcpk0a29tLiIiIiH4mmeReIuk1wFTgM7b3BN4JbE15LnKPs73A9ifq2yOoz2ju6QA5IiIiYiBIJrn3jAVm2J4LYPtFSYcBz0n6KrAbsDpwlu0fdg6S9GrgfGD9uut423cCQyRNBTYB7gA+AZxG6aK3DqV5yQ+ATwL7AttLmg3canu4pK2BsymtqR+lBNJrApdR/phai5LJvn1FfSARERERfUUyyb1nI+APjTtsPwW0Uh5qvSuwJzChZp07nQK01ezz0cC5df/awEm2d6EE0O+r+++xvTPwdL3Gr4FrgBNt398w72Tgk7ZHU8o+TgR2pATM+1GC61f1wH1HRERE9HnJJPee+4DtG3dIGgnsALyt1iADDAZGNJy2NTBG0ofr+87i3/tt31e3bwI6e097CdezBXBObVk9GJgLXA1sDvw/4Hngy0s4V0RERES/lkxy77kS2FfSZgCSBgNnAY8Dv6gZ3THA5cDvG8bNAf6jHv8QcHHd3yJpw7q9K3BX3V7YxbUX8sp/ewOH1XlPrOsbDfzR9j6UAPkry3CfEREREf1OguReYvsJ4KPA5Jo1vgX4LfBt4ClJs4BfAx22n2wYOhH4UB1zDS8Fw48CZ0u6GbjP9tWLuPwvgTMkbdGw71jgIkk3AGdQ6pp/C4yv1/o68NVlv+OIiIiI/mNQR8crnjYWsUwkjQDmtbW10dLS0tvLiYiIiOhWe3s7ra2tUL4LNr/5eDLJERERERFNEiRHRERERDRJkBwRERER0SRBckREREREkwTJERERERFN0kwketz4idMZPHTY4k9cSaZNGtvbS4iIiIh+JpnkHiKpTdKOdXtNSX+VdELD8ZmStm0ac7ik/ev2cfV1X0lHr8R17y5pm5V1vYiIiIj+IJnknjMd2A24tb7+HHg38HVJawGbUppz/IPtCxvengp8x/Y1K2W1LzkCmEppHhIRERERJEjuSdOBzwOTKMHxFOBMSa8Gtgeus90h6S7gXuA5SovpBcD6wDBJ51CC7FHAecClwAPAZsCtto+V9DrgEmAIpZX0GNtv6lxEbejR1bjXUFpYr0f5dz8V+CuwL7C9pNnAO4DPAi8CN9g+WdIu9Z6eB/4OHNjUATAiIiJiwEm5Rc/5DTBK0iBgd+A64H+BvYDRlBbSAOsA/257XOdA2xOBx2x/omnONwNHAjsC75Y0HJgA/MT2HsAP6foPna7GnQpMt707cBBwPnBbXdeJwFPAF4FW27sCG0vaG3g/cDmwB3Au8Npl+nQiIiIi+pEEyT3E9kJKOcW+wALbzwJXA7sAuwLXNp6+hNP+zvaTtl8E/gisBWwB3FSPz1rKcdfXtT4IPAFs0DDmTcDrgaskzQS2pGSivwJsBLQBB1IyyhEREREDWoLknjUdOIUSHAPcQCm1WM32Yw3nLexi7KAu9nV0se8uYKe6/c5u1tHVuHsotdJI2piSEX60rmU1YB6lRGNv26OBbwO3AB8BLrS9J3A3sNK+VBgRERHRW1KT3LOmA5OBfwaw/Zykx4Hbl2DsbEkXU0o0FuUM4L8kfQh4iCXP7H4FuEDSgcDawNG2X5D0yzrnh4GzgOskrQ7Mp5RZDAGmSPobJaBebJA8ZcLetLS0LOGyIiIiIvqeQR0dXSUdo6+S9G7gYdu/krQXcIrtMb29LvjHlwbntbW1JUiOiIiIPq29vZ3W1laAkbbnNx9PJrn/mUfJCL8ArA4c38vriYiIiBhwEiT3M7bv4aWa5IiIiIhYAfLFvYiIiIiIJgmSIyIiIiKaJEiOiIiIiGjSJ2uS61MS7qB0hOs0w/aXVuA116A8wm0I8B7bf1mGOS4Eptq+pmHfiLrvnZKmAofZfq5nVr1Ua/vHOhr2DQe+0EWnv+UyfuJ0Bg8d1pNTLpdpk8b29hIiIiKin+mTQXI1uza1WFk2Ataz/bYVdYHGVtR9ge0FQI8GyBEREREDQV8Okrsk6auUznGrA2fZ/qGkPYDTKOUj6wCHAM8B0yhd5a6y/bWGOQ4FPgM8C8ylNMg4D9hc0vdsf7zh3JnAHGAUpSveh+v2MZ1Br6QFtofXIZ+QdALlsz0SeKFhrvl17CbAFGBN4O/AONsPN5w3EdizzvFj22d2tQ7bC5by86A2CrmQ0j1vKi9lue8ArgO2oXTsG0tpXf1d4O3AAmAk8L6uniUYERERMZD05ZrkLSXNbPjZWNJ+lAc+70oJIidIeg2wFfCRmnm+AjiozjEc2KcpQF4f+CIwps7zOPBxSkZ1dmOA3OCmOvdllLbTi3KT7VbgTOBr3ZzzDeCrtncCvgVs13T8UEpgu1tdX5frWIbPYw3gv4GbbZ/RdM31gEtt7wE8COwH7A+sb3tHSsC/yWLuPSIiImJA6MuZ5FeUW9QM8NtqVhVgMDCCEtSdLekpYGPgxnp8Xhf1v28E7rb9ZH1/PbAPcOUi1jKjvt5EybA2G9SwfX3DuV/vZj4BNwPY/mkXxw+ltIoeDly9iHW0s3Sfx1sp2eF1ulnXb+rrA8Bada7OdT4saU434yIiIiIGlL6cSe7KHOAXNXgeA1wO/B6YDHzM9uHAQ7wUtC7sYo55lCz1q+r7PYB7F3PdzjrlXShlCs8AGwJI2hRo/JbajvV1N+Cubua7B9ihjj9U0qc6D0gaQsn8HkzJDh9er9HVOpb28/g18B7gnyVt08W6mnuU30VtXCLptcCbu7mfiIiIiAGlvwXJ04CnJM2iBHwdNSN8MTBL0o3AupQv4XXJ9iOUet1fSLoFeB1w7mKue7ik6ygB5kTg/4DHJf2SUroxr+Hcd0qaQal5PrGb+U4A/q1mgA+llEB0ru9Z4DHgFuAXwLXA/d2sY6k/D9tPA8cCF1Ge5LEoPwMekXQTcD6lfvr5xYyJiIiI6PcGdXQ0Jw+jUQ1kj7Hdq6UGvbEOSaOAbW1PrbXcdwOb1kC+q/NHAPPa2tpoaWlZWcuMiIiIWGrt7e20trZC+X7Xl14hDQAAIABJREFU/Obj/S2THCvXA8DBNeN+DXBSdwFyRERExEDSl7+41yes5Gc1d6s31mH7b3T9RcWIiIiIAS2Z5IiIiIiIJgmSIyIiIiKaJEiOiIiIiGiSmuToceMnTmfw0GGLP3ElmDYpJdURERGx9BIkV5JGU5pxzG7Y/bDtg7oeAZKOBn5AaQO9v+0vLcf1PwD80vZDyzrHMl73ZGCG7VtX5nUjIiIi+rIEyS83w/a4pTj/FOAi27cDty/ntT8NHEPpkLfS2D5jZV4vIiIioj9IkLwEJO1B6dK3GrAOcAil7fRwYKqkb1IafYyTNBe4ERDwJ+CDwJqUDncbUZ49vLvtjRrmfw+wLXCRpF2BTwHjgBeA622f1LSeTwAfpbTd/pXt4yVdCEy1fY2kfYFxtg+XdB+lffVs4H3AW23/TdLngBeBtwJTgaOBb9m+TtLbgc8DBwLnAZvXez/V9swe+VAjIiIi+rB8ce/lxkia2fBzQt2/FfCR+qziK4CDbJ8PLKAEs43eCHze9k7A64EdKAHoPNu7AKcD/9Q4wPbPKJnowyjB9YeAnevP5pLe23SNjwHH1WvcI2lRf+xsAhxi+1+AH1OCdiiB/kUN502mBN6d808GxgOP2N6d8rzk7y7iOhEREREDRjLJL9dducWDwNmSngI2pmSKu/OI7Qfq9gPAWsAWlI512J4j6eFFjB8F3GL7eQBJsyhB+pUN53wM+JykkcDNwKCmORrfP2L70bo9BThX0pyyFD8qqfO8nwNflzSMkiU/Hvg2sJukd9Rz1pD0OtuPLGL9EREREf1eMslLZjLwMduHU2qGO4PQhbzyM+zoYvxdwE4AkjYDXtfFOZ1zzQHeIWkNSYOA3YF7m849ilLesQewHSXj/AywYT2+fdO8ANieW9d+Qr0nGo4tBH4InAv8xPaLdS2X1gz6fvX4Y12sPSIiImJASSb55cZImtm0bz/gYmCWpL9R6ow764lnAVcBX1zMvOcDF0q6HriPEtA2u4lS/rAP5SkbN1KC5huAnzSde2ddz5OULPcvgb8BF0g6lFcG1c1r+RLwiy6OXQD8gVKDDPA9YLKk64D1gHNqML1IUybsTUtLy+JOi4iIiOizBnV0dJX4jJ4kaWdgHdvXStocuMb2Zr29rp4maQQwr62tLUFyRERE9Gnt7e20trYCjLQ9v/l4Mskrxx+ASyWdBgwGPtnL64mIiIiIRUiQvBLYXgDs2dvriIiIiIglky/uRUREREQ0SZAcEREREdEkQXJERERERJPUJPczkkZTW2A37DsDmGP7wi7O/yZwlu37u5lvPjDK9jMN+9aidBicsixrHD9xOoOHDluWoT1u2qSxvb2EiIiI6IcSJA9wtj+zDMOGU1pSL1OQHBEREdHfJUgeQCR9ldJSenVK9viHtTnKMcAjwCXAEMDAGNtvqkPPrS2uAT4ATAC2lPQFoA2YBDwP/B040PaTK+mWIiIiInpFapL7pzGSZnb+AIcAa1Mehr0r5XFzEyS9pmHMBEq76T0o7aUb/0A6v7aeng/sDUwEZtv+EvB+SgfAPSgtq1+7Im8sIiIioi9IJrl/mtFFTfK6wNsa2moPBkY0jNkC+M+6Patpvl/X1wXA0KZjX6EE2G281AI7IiIiYkBLJnngeAb4Rc0Ij6Fkf3/fcPwuYKe6/c6msc29yRfy0u/GR4ALbe8J3A0c3YNrjoiIiOiTEiQPHE8CT0maRckMdzTVDp8B7C/pF8BRlBrj7vwZWFPSmcCtwBRJbZTg+6IVsvqIiIiIPmRQR0dzEjEGIknvBh62/StJewGn2B7Tw9cYAcxra2ujpaWlJ6eOiIiI6FHt7e20trZC+U7X/ObjqUledcwDLpD0AuXpF8f38noiIiIi+qwEyasI2/fwUk1yRERERCxCapIjIiIiIpokSI6IiIiIaJIgOSIiIiKiSWqSo8eNnzidwUOH9fYyAJg2aWxvLyEiIiL6oQTJ/YCk0ZTmILOBQZRuet+0fXkPzH2F7QOWd56IiIiIgSTlFv3HDNujbe8B7AOcJGnb5Z00AXJERETEKyWT3A/ZfkrS94APSzoO2ATYEPip7VMlXQg8C4yo+w+3fZukI4FjKc9J/qnt0yQtsD1c0kzgduAtwHrAQbbvk/R54APAw8BQ4PO2Z67E242IiIhY6ZJJ7r/+BGwH3GL7XcCOwDENx++r+78NHC1pA+BkYDdge2CIpHWa5rzV9l7AdOBgSW8F9gN2AN5PCbgjIiIiBrxkkvuvTYGbgB0k7Qk8AQxpOP6b+voAsAvwRuAu20/X/ScDSKKbMcOBLSiB84vA05L+bwXcR0RERESfk0xyPyRpPeAo4K/A47YPBSYBQyUNqqd1NA37PTBK0pA6x48kbdx0TvOYuylB+Gp13HY9eR8RERERfVUyyf3HmFo3/CLl3+00wMAlknai1CDPBTbqarDthyWdCVwnqQOYZvvBpkxy85g7JV0F3AI8AjxffxZpyoS9aWlpWZp7i4iIiOhTBnV0NCcPI4pax3yg7XNqJvluYIzt+7s5fwQwr62tLUFyRERE9Gnt7e20trYCjLQ9v/l4MsmxKI9Qyi1+RSnFmNJdgBwRERExkCRIjm7ZXgh8rLfXEREREbGy5Yt7ERERERFNEiRHRERERDRJkBwRERER0SQ1yX2UpNHAL4CDbU9t2H8HcJvtwxczfhRwnu3RkqYCh9l+rovzTgZm2L61p9Y+fuJ0Bg8d1lPTLZdpk8b29hIiIiKiH0qQ3LfNAcYBUwEkbQ28amknsT1uEcfOWObVRURERAxQCZL7tt8CkvRq238FPgL8N/AGSQcBn6U0F7nB9smSNqzHBwELOieRNB8YBWwCTAHWBP5OCcC/TgnChwPvBoYCmwFn2r6wBuZn1zkfBY6oa4mIiIgYsFKT3Pf9GDigtpveEbgJGAZ8EWi1vSuwsaS9gQnApbb3BH7SxVzfAL5qeyfgW7yyzfSrbb8X2B84ue6bDHzS9mjgKuDEnry5iIiIiL4omeS+7xLgXOAPwKy6bw3g9cBVta30upTs75spQS3AjcCxTXMJuBnA9k8BJB3ScPz2+voAsFbd3gI4p15nMKX1dURERMSAlkxyH2f7D5Q65OOBi+vuDkogu3fN8H4buAWYDexUz9mhi+nu6dwv6VBJn2o63lWPclO+9DeakkW+clnvJSIiIqK/SJDcP1wGbGL73vr+YeAs4DpJvwT2A+4Fvgx8QNJMSslEsxOAf6vHD6XULy/OscBFkm4AzgDuWI77iIiIiOgXBnV0dJU8jFh6kkYA89ra2mhpaent5URERER0q729ndbWVoCRtuc3H08mOSIiIiKiSYLkiIiIiIgmCZIjIiIiIpokSI6IiIiIaJIgOSIiIiKiSZqJRI8bP3E6g4cO6+1lADBt0tjeXkJERET0Q/0qSJa0FfA1YCiwDqVN8um2l/s5dpLWAj5ie8pyzHGF7QOa9h0DDLd9+nIucVHX3R143PYdTfunAufZnrmirh0RERExEPWbcgtJrwGmAp+xvSfwTmBr4OM9dInhwPjlmaA5QF6JjgA26qVrR0RERAw4/SmTPBaYYXsugO0XJR0GPAcgaRKwaz33EtvfknQhMNX2NZL2BcbZPlzSXOBGQMCfgA8CE4AtJX2B8sfDzpRs9WVAi+0TJK0O3E5p7Xw58GpKVnuC7WslLbA9XNKuwLeAvwAvUFpGU9tAH0Jp/zzV9tnd3aykfwXG1fHX2z5J0unAAtvnSRoFnAf8K7AvsL2k2cD7KMH+H4EN6lyDgR8AbwRWB86yfZmk7SgtrV8EngGOqvc+DXiUkql/CvgosBD4le3jl+QfKyIiIqI/6zeZZEqm9A+NO2w/Zfs5Se8FRlKyy7sCh0jaehFzvRH4vO2dgNdTgt6JwGzbX6rn3GN7Z+AC4P01QN4X+AWwGfA6SkB6MK/8Y+Nc4GDbewHzACRtCXy4rm+3Oqe6Wlxd+4cogfrOwOb1Hl/B9q+Ba4ATgWeBT9fPYSywZj3t48DD9X72Ar4s6XXAZOA423sA51BaXUPJqu9j+2vAx+o5OwH3SOpPf1hFRERELJP+FCTfB2zSuEPSyFqPuwUwy3aH7ecpmdstm8YPath+xPYDdfsBYK0urmcA208C1wHvogSMU2zfDXwPuJQSXDZ/jv9k+966fWN9fQuwKdBWf9YHNu/mXkcBt9h+vtZbzwK2WsT9dNoMuNv2s/VzuLXu3wK4vuF+ZtdzN7J9ez3n+oZrzLP9XN3+GPBJSdfV9Xd13YiIiIgBpT8FyVcC+0raDP5RQnAWJfi8h1pqUffvDMyllBBsWMdv3zBXV1/0W8jLP4+FDduTKSUMG9i+o2Z617X9Hkopwreb5npQ0hZ1e4f6auBuYE/bo4ELgTvo2hzgHZLWkDQI2B24dxH307n2ucBWktaume/t6vF7KNlrJK1LqeWeBzwkaZt6zh71Gs33fhRwTM02b0f5bCMiIiIGtH7zX+e2n5D0UWCypNWAdSm1s+fa7pA0WtLNlBKDy23fJmkKcIGkQ3kpAOzOn4E1JZ0JPN107V9KehPw3bprLnCapA9RgtMvNM31ceAiSU8ATwJ/sf1bSW3ADZKGULK8D9Za6W1tn9FwvTslXU7JQq8G3AD8BBgBXC5pD+DXDdf7JXAGpZzjDOAm4GHgb/X49+vndgOwNvBF23+WdBTwnRqIvwAc2cXncicwS9KTwIP1Wos0ZcLetLS0LO60iIiIiD5rUEfHcj89bcCrQfmNwLtsP9HDc28AjLf9lZ6ctzdIGgHMa2trS5AcERERfVp7ezutra0AI23Pbz7en8oteoWkkcBtlKdR9GiAXA0CvrEC5o2IiIiIZdRvyi16i+15wLYrcP4/rai5IyIiImLZJJMcEREREdEkQXJERERERJMEyRERERERTVKTPEBJGk15vvG4xZw3FTisoXnIchs/cTqDhw7rqemWy7RJY3t7CREREdEPJUhexS0uiI6IiIhYFSVIXkVIejNwse0d6/vLgEnA5ZQ22OcBz1IalmwIHF4bshwJHAc8BjwHXGb7wpV+AxERERErUWqSVxG27wWelrSlpGGUB2ff2nTafbbfRWmzfbSk1wEnAbsA+wCvWqmLjoiIiOglySSvWiYDhwP3Axd3cfw39fUBSmD8JmC27b8DSLppJawxIiIiotclSF61/Aj4HPAocFAXx5t7lP8OGCVpbUopxo7AnBW6woiIiIg+IEHywLaPpP9reH8IcD3wetuPLW6w7UcknQnMotQkrw08v0JWGhEREdGHJEgeoGzPBF7xHDZJq1PKLjrPG1E3D2/Ydw1wjaQ1gI1sv13SIEqA/cDirj1lwt60tLQsz/IjIiIielW+uLcKkXQt8FrbM5bkfNsvAK+SdBtwM3AbJascERERMaAlk7wKsb3PMow5BThlBSwnIiIios9KJjkiIiIiokmC5IiIiIiIJgmSIyIiIiKapCY5etz4idMZPPQVD9boFdMmje3tJUREREQ/lExyD5B0oqQ/SlprBcz9Bknvq9vflPSGnr5GRERERLxcguSe8RFgKjBuBcw9htIiGtufsX3/CrhGRERERDRIucVykjQa+D1wHnAxcKGkTwAfBRYCv7J9vKQDgJMoHeseogTU6wLnA+vX6Y63faek+yjtn2cD+wFDJd0EfBY4pl7nQNvzJR0I7AZ8oZu55gI3AgL+BHyQ8sfRecDmdftU2zMlTQT2pPxe/Nj2mV3dS89+ghERERF9TzLJy288MMW2gWclvQP4GHCc7Z2Ae2rnuoOBr9veFbgSWI/y/OE223sC/5+9O4/Tuqz3P/4aFRdySSpDGw1MfbtkZSXijo6Ymkl1Usmlg4rmWnlaNPGUpw4dWmjRTEtMMhcyK5MWjpzhoLgg/jRzQd5mgjEmlaXmrsj8/vhec5zuBhhgmPue4f18PHzc9319r+07wx+f+Xjd389JwEVlzi2Bo2yfCUwArrJ9fac1LwU+Ut4fR1VBb2lzbQ38e9nLG4Bdy54ft70PMAq4sPQ9mqp09d7Ak53mr72XiIiIiH4tAc8qkLQpcAiwmaQzgE2A06kCy09JGkpVqa6JKgv82dLvAeA6YGdgf0lHlik7vu32uO2/LmPpq4BZkiYBG9u+T9Ky5uooJb0QWL+su3cJ6AHWkfR6qiB5AjAY+HW51tW9RERERPRrySSvmmOAS20faPsgYDfgQOAU4GTb+wK7AHtQZXfPK21NwAeojlR8w/YI4AiqYxRQHW2g0/t/+D3Zfgq4E/gGcFlpXtpc7V3sex5wdel7MPBj4GngcKqM937AGElvBk7s4l4iIiIi+rVkklfNWODYjg+2n5P0E6qzv7MkPQ08CtxOdbziF6XtGaojF78ALpV0Url+Xhdr3AuMk3RXTfslwDTg+PJ5fDfm6vBd4BJJN5a+37H9oqS/AbOB54EbgD+U9WvvZZkmjRtJc3Pz8rpFRERENKym9vauEo0RK07SEGB+a2trguSIiIhoaG1tbbS0tAAMtb2g9nqOW0RERERE1EiQHBERERFRI0FyRERERESNBMkRERERETUSJEdERERE1Mgj4PogSWcDBwADqJ6j/Cnbd67A+POARbYvXh37Gzt+OgMGDlp+x14wdeKoem8hIiIi+qBkkvsYSTsChwEjS4GPM4Hv13dXEREREf1LMsl9z1PAVsDxkqbZvlvSMEkzgbuBt1IVCDnc9iOS/gt4N/A64Le2j+uYSNI2VCWuxwKPAJeWfgAfs32vpMuAbYANgG/Z/mGv3GVEREREHSWT3MfYfpQqk7wncJukecCh5fIc2wcA04EPS9oYeML2SKpAebikN5W+ogqQj7Z9D3AO0Gp7P6oS2hdJ2gjYB/ggcBDwSq/cZERERESdJZPcx5Ts799tH18+vxv4NfAY8JvSbSEwmKq89GaSrqYqhb0h1TlmgIOBxbwa+O4M7C/pyPJ5kO2nJX0C+B5VdvqK1XlvEREREY0imeS+523AtyWtWz4/CDxJFezW1hg/GNjS9oepMsUbAE3l2jepzjP/QNLawDzgG7ZHAEcAV0jaHHiX7Q8A7wW+Iil/WEVERES/lyC5j7H9U2AWcIekW4D/Bj5NdVa51hxga0k3AdcCDwNbdJprOjAXOAsYDxxRzjZPA+4DFgGDJd1KdYTja7YXr6Zbi4iIiGgYTe3ttcnHiJUjaQgwv7W1lebm5npvJyIiImKp2traaGlpARhqe0Ht9WSSIyIiIiJqJEiOiIiIiKiRIDkiIiIiokaC5IiIiIiIGgmSIyIiIiJq5Jm30ePGjp/OgIGD6r0Npk4cVe8tRERERB+VILkfkzQCuIbqWcjtVMVErrR9wQrMcR6wyPbFq2OPEREREY0oxy36vxm2R9jeD9gX+KSk19Z7UxERERGNLJnkNctGVOWr/0fSMbbnSToZGAxMBq4GFgJvAebYPqVjoKRtgKuAsbbv6fWdR0RERPSiBMn93/6l1PQS4GXgDOAzS+m7HXAg8BzwsKTBpV3A8cDRtn+3ercbERERUX8Jkvu/GbZHd26Q1DlIbur0/iHbT5c+jwHrl/aDgcVUWeiIiIiIfi9nktdMLwCbl/fv7NTevpT+3wTOBH4gae3VubGIiIiIRpBM8prpfOA7kv4APNqdAbanS/oQcBbwpWX1nTRuJM3Nzau+y4iIiIg6aWpvX1ryMGLFSBoCzG9tbU2QHBEREQ2tra2NlpYWgKG2F9Rez3GLiIiIiIgaCZIjIiIiImokSI6IiIiIqJEgOSIiIiKiRoLkiIiIiIgaeQRcL5E0ArgGmEv1POINgCttX7AKc04Gptie1o2+5wGLbF+8sut119jx0xkwcNDqXma5pk4cVe8tRERERB+VTHLvmmF7hO39gH2BT0p6bb03FRERERH/KJnk+tmIqszzRyQdDSwB7gA+ATwIDLP9N0mnlL4/AyYB6wLPAR2lpj9aykxvApxie46kT5bri4GbbJ/VeWFJE4G9yserbH9L0jbAZOBl4BFgCFXRkBNtH17G3QIcbvuPPf3DiIiIiGgkyST3rv0lzZQ0A7gSOAM4Fjjd9u7AA1S/kyt5NQg+BvgB8DXgv0q/bwG7lOt32t4fuAAYI2ln4Ahgj/LftpIO7dhAeT8UGE4VKB9VxnwV+FLJct9Suk8Hdpa0qaSdgMcTIEdERMSaIJnk3jXD9ujODaU09KckDQVuA5qA7wNTJN0E/Mn2nySpXMf29WXsUcCdZapFwEBge2C27ZdLn1nATp2W3AGYZbsdeFnSbGDH0n5r6TMLONp2u6QrgA8DWwOX9tyPIiIiIqJxJZNcfycCJ9velyo7vIftR4AngXG8Gpg+AOwKIOloSWeU9tq64vOA3SStI6kJ2Ifq+EaHByhHLSQNoMo2/w64D9i99Bneqf9lwOFlnl+t2q1GRERE9A0JkuvvXmBWOYLxZ+D20n4JsDfQ8eSKTwOflTQTOJrqSMY/sX0v1VM0bgHmAAuA6zpd/wUwX9JtwGzgWtt3AWcBZ0tqBQ6jOpuM7UeBp4FW24t75pYjIiIiGltTe3ttIjIagaTDgZ1tf66X1jsauN32Q5LGUmW0jy/XfgF8wvZDy5ljCDC/tbWV5ubm1b7niIiIiJXV1tZGS0sLwFDbC2qv50xyA5L0JWA/4NDl9e1BC6nOQT9H9dSNEyRtANxMdZZ6mQFyRERERH+SILkB2T6nDmveBLy7i0vv6u29RERERNRbziRHRERERNRIkBwRERERUSNBckREREREjZxJjh43dvx0BgwcVO9tMHXiqHpvISIiIvqoBMkNqDxK7R7grk7NMwBsf6Eee4qIiIhYkyRIblxzbY+o9yYiIiIi1kQJkvsISSOoylePlvQ7qop6Av4E/AvwGmAS8FpgC+BC2xeVCn13A28FNgYOt/2IpHOB91P9G7jI9ndLqeujqEpdT7F9vqQPUlXjexn4IzDa9pLeuu+IiIiIesgX9xrXjpJmdvwHvKnTta2Bf7e9O/AGYFdgG6rA9kDgQODfOvWfY/sAYDrwYUm7AAcDuwHDgO0k7QQcCexFVQ77/ZIEfBj4qu29gF9QBdoRERER/VoyyY3rH45blExyh8dtLyzvFwLrl9dPlMzv34EBnfr/plPfwVQZ6Dm2X6GqrvdJSUcAbwZaS99NgW2pgu3PlizzA8B1PXWDEREREY0qmeS+qb2Ltk8Ct9k+Bvgx0LSM/vOAd0paS9IASdMBA/cD+5XgfDLVlwdPAs6zvW+Z8wM9eSMRERERjSiZ5P5jKnCBpNHAk8BiSet11dH23ZKmUZ1rXovqTPJvJbUCN5dxc4BHy+svJD0NPEN15GKZJo0bSXNzc4/cVEREREQ9NLW3d5WUjFhx5dF181tbWxMkR0RERENra2ujpaUFYKjtBbXXc9wiIiIiIqJGguSIiIiIiBoJkiMiIiIiaiRIjoiIiIiokSA5IiIiIqJGHgHXD0j6DHAm1bczX1jBsWcDM2zP6an9jB0/nQEDB/XUdCtt6sRR9d5CRERE9FEJkvuHY4ApwGiqIiDdZnvC6thQRERERF+WILmPK+Wqfw9cDFwBTJY0DLgQeBr4M/CC7TGltPRRVBX4ptg+X9JkqgB7MHAIMBB4C/Bl20udq/fuMCIiIqL35Uxy3zcWmGTbwIuSdqMKmMfY3p8qgEbSjsCRwF7A3sD7Jalmrk1sHwocBpxd2v5proiIiIj+LkFyHyZpU6rs78dLmelNgNOBLWzfX7rNKq9vBd4MtJb/XgdsWzPl3eV1IbB+ed/VXBERERH9WoLkvu0Y4FLbB9o+CNgNOBB4vmSOAYaXVwP3A/vZHkF1dvmemvm6qlG+sIu5IiIiIvq1nEnu28YCx3Z8sP2cpJ8AfwK+L+kZ4CXgUdu/ldQK3CxpPWAO8Gg31ji1dq6evomIiIiIRpMguQ+z/fYu2k6VdBrwPtt/kfSfVMEttr8KfLVmyJgu5ngBGFI+DutqrmWZNG4kzc3NK3IrEREREQ0lQXL/9CfghpL9fQr41waZKyIiIqJPSJDcD9m+Fri20eaKiIiI6Cvyxb2IiIiIiBoJkiMiIiIiaiRIjoiIiIiokTPJ0ePGjp/OgIGD6r0Npk4cVe8tRERERB+VTPJqIGmEpCk1bRMkjenlfYyRNKGbfQdL+k55v4+kt63e3UVEREQ0rmSSAwDbi6gKhwAcD0zhnyvyRURERKwREiT3Mkm/pirIsTUwxfZ4SZOBJmBLYEPgI7bnSfokMBpYDNxk+yxJ5wHbA5sBmwJn2L5Z0iLbg8saU4CLa9b9L+DdwOuA39o+rsy1R1nzBOAy4DTgIOCdkjajKiRyeJnjFuBw239cPT+diIiIiMaQ4xa9qx14M/AvwHDgM52u/d72/sB5wFck7QwcQRXE7gFsK+nQ0ve50vcY4MLlLSppY+AJ2yOpAuXhkt5ULj9gew/geQDbdwLTyt5+COwsaVNJOwGPJ0COiIiINUGC5NXjeWC9mrYNS/u9thfbfrZ87jCjvN4KiCpbPNv2y7bbgVnATp372r4fGNzF+k1d7GczSVcD3y17GVCueWk3Uda9AvgwcBxw6dL6RkRERPQnCZJXjweAXSRtDiBpfWAfYGOqbHJX3lVe9wTuB+YBu0laR1JTGf9g576S3go8WtoGSNpQ0rq8Gkx3OBjY0vaHgXOADXg1kF7SxV6W8Oq/jcuAw8v6v1rOfUdERET0CzmTvBrY/rukfwN+Kek5YF3gAuAh4IClDDtY0ihgbWCM7fmSrgFuoQpYbwauA95OFYC3Aq8BTizjvwnMBh4GHqmZew7w75JuogrSHwa2WMYt3A5MkDTf9gOSnqbKai/uzv1PGjeS5ubm7nSNiIiIaEhN7e1LS2xGbylf3Jtie1o3+p4HLLJ98fL69hRJvwA+Yfuh5fQbAsxvbW1NkBwRERENra2tjZaWFoChthfUXk8mOZZK0gZ6GqOWAAAgAElEQVRUGewZywuQIyIiIvqTBMkNwPaYFeh73urbyT+t9TyvnpWOiIiIWGPki3sRERERETUSJEdERERE1EiQHBERERFRI2eSG4ikEcA1wFyqR7VtTPW4tqNtv9QL63+A6vFvS4DP2T51ZeYZO346AwYO6tG9rYypE0fVewsRERHRRyVIbjwzbI/u+CDpKuAw4NpeWPvjwMm25wErFSBHRERE9AcJkhtYqZ63OfCEpInAXuXSVba/VZ6v/DLwZqoy2FOA9wFbAaOABVRlqLcs81xv+9wy7kVgSGkfU17fAVwu6RjgctvDJR0KfJ6qQt9dVEF0V1X6IiIiIvqNnEluPPtLmilpLlVQ+jOqMtJDgeFUgfJRknYu/RfYPpCqFPZQ24cAP6EKlrekqpT3HmAYcHKndR4p7RcAJ9n+JXA38BHgJQBJ6wDfBt5r+91UFQNTJSQiIiL6vWSSG88M26MlvQ6YDswHdgBm2W4HXpY0G9ix9L+rvD4JzCvvnwDWB/4G7CppP+DvVNnmDr8prwuBPZeyl9cDT9j+M4Dtr6zqzUVERET0BckkNyjbfwWOASYBiyhHLSQNAPYAfle6Lquu+BjgSdtHAxOBgZKaljFuCf/4b+LPwGslDSprny9p2ErdUEREREQfkiC5gdmeC5xP9cW9+ZJuA2YD19q+a5mDK63AQZJuAi6iCqy3WEb/W4HLgUFl/SVUX+D7paSbqc4l37GStxMRERHRZzS1ty8rERnRfZKGAPNbW1tpbs7R5YiIiGhcbW1ttLS0QPWdrgW115NJjoiIiIiokSA5IiIiIqJGguSIiIiIiBoJkiMiIiIiaiRIjoiIiIiokWIi0ePGjp/OgIGD6r0Npk4cVe8tRERERB+VTHIDkvQZSY9JWn8ZfQZL+s4qrrOPpLd1s+/2kmauynoRERERfUWC5MZ0DDAFGL20DrYX2T51Fdc5nmUXF4mIiIhYI+W4RYORNAL4PXAxcAUwuWRw7wbeCmwMHE5V/W6K7eGS7gVuAt4GzAP+BOwDvAgcAryRquLe+sDmwLnAQuAg4J2S5gK7Af8GvALcbPtsSZsDV5a1Fq3ue4+IiIhoFMkkN56xwCTbBl6UtFtpn2P7AGA68OGaMRsBV9neG9gbuNX2PsC6wE7A9sBE2yOBk4DTbN8JTAM+AzwD/AfQYnsv4E2SRgLjgKtt7wdct/puOSIiIqKxJJPcQCRtSpX53UzSGcAmwOnl8m/K60JgcBfD7yqvTwJzy/snqLLHjwHnSjoBaAcG1IzdBngD8CtJUAXdbwG2Ay4pfW4BTlnZe4uIiIjoS5JJbizHAJfaPtD2QVRHIA6kCmDblzN2Wde/CFxu+1jgf6mOTwAsofo3MJ8q+B5pewRwATCbKtjevfTddYXvJiIiIqKPSia5sYwFju34YPs5ST8p7avix8DXJH0WaANeX9pvByYARwJfB26UtDawALgG+E/gSkmjqQLpbpk0biTNzc2ruOWIiIiI+mlqb19egjKieyQNAea3trYmSI6IiIiG1tbWRktLC8BQ2wtqr+e4RUREREREjQTJERERERE1EiRHRERERNRIkBwRERERUSNBckREREREjTwCrg4kbQ18BWgGngOeBz5j+/467mkMsL3ts1d1rrHjpzNg4KBV39QqmjpxVL23EBEREX1UguReJmkgcD1wou3bStsw4EJgRB23FhERERFFguTe9z5gRkeADGB7jqT9JG0JfA/YgCq7fJLthZI+CYwGFgM32T5L0uuBq4D1AAP7295G0n3Ag8BLwKeAi6hKU28OnGv7OklzgVnATsDfgA+XrQyXdANVhb+LgJnAFbaHAUj6ETDR9pzV9cOJiIiIaAQ5k9z7hgIPdXyQ9HNJM4F5wGTg/FIa+mvABEk7A0cAe5T/tpV0KDAOuM72vlQV9Tr+4NkQ+KLt0cD2VEHtSOAk4LTSZyBwpe29yrofLe0vA+8BPgB8wvaDwPOSdpQ0iOph2wmQIyIiot9LkNz7FlIFygDYHlWC4ieA3YFzStD8OeCNVIHubNsv227n1QzwDsCtZZpZNWu4vD4GfFTSD4GTgQGl/WXbN5X3twIq7+8qayyiCqQBLgHGAEcBV6z0XUdERET0IQmSe9/PgQMkDe9okLQN1Zf4bgfOKkHzR6kyxPOA3SStI6kJ2IfqOMV9VEE1wHD+0ZLy+kXgctvHAv8LNJX2AZLeXt7vCXR8YbCrGuXXAgdSZZcTJEdERMQaIWeSe5ntZyS9j+ooxeZUv4NXgDOBO4GLJK1PdS7547bvlXQNcAvVHzU3A9dRZY9/KOkI4I9URyVq/Rj4mqTPAm3A6ztdO0vSVsAfgHN59Vxy7X5fkHQT8Abbf1vF24+IiIjoE5ra27tKHkajk3QI8Bfbd0g6ADjH9v7dHLuA6nFvL3Sz/4XAT2zPWE6/IcD81tZWmpubuzN1RERERF20tbXR0tIC1XeuFtReTya575oPfF/SYmBt4GOrY5HytIvHlxcgR0RERPQnCZL7KNsP8OqZ5BUdO2QF+h64MmtERERE9GX54l5ERERERI0EyRERERERNRIkR0RERETUyJnk6HFjx09nwMBB9d4GUyeOqvcWIiIioo/qd5lkSSMktUsaXdN+j6TJKzjXOyR9bgXHjJE0oabtIEknreA860sauyJjepKkD0jaol7rR0RERNRTf80kzwNGA1MAJO0MvGZFJ7F9N3D3qm7G9rSVGDYYGAtMWtX1V9LHqUpZ/7FO60dERETUTX8Nkn8LSNImtp8CjgGuBLaiurDI9uDyfgpwMVUweBmwmCrDfhTwFuBk26MlnQCcQvVM4uttf17S6cAHqQLwx6lKN/8TSWOA7cs6VwMLy9xzbJ8iaU9gIlXVvOeADwHjgB1LJnstYA9gQ+AE4DLbw8vcs6n+IBgDbENVVe91wIXAvwDbAf9qe7akM8p9tQNTbJ9fsusvAkOAzcs8mwPvAC4vhUquADYBBgLjbN/Q/V9FRERERN/T745bdPIT4IOSmoBhwK3L6T8SmAMcAHyeKigEQNJmwNnA3sA7gfUkbUwVjB5gezeqPzh27ca+tqMKdIcBh0gaDLwfuAbYF7gI2BQYD8y1/YUy7gHbewDPL2Pu520fVO79ENvvAyYAoyXtCBwJ7FXu4/2SVMY9Yvs9wAXASbZ/SZVB/wiwJVXg/T6q0tX99Q+riIiIiP/TnwOeq6gCzoeBWcvo11ReLwXOAqYBTwHndOqzNXCf7Y4A9WwASS8BV0t6BmgGBnRjXw/ZfrqMfwxYH/gSVea4FXgUuB1Yr2acl7N/gLvK65PA3PL+ibLGW4E3lzWgCsS3Le9/U14XAnv+w6L2/ZK+S5UBHwCcv9w7jIiIiOjj+m0m2fbDVMcgPkZ1XKCzAZI2lLQusFNpGwXMst0C/JgqYO7we2B7SesBSLpW0r7A+20fCZxB9bPsHLAuTXsXbccAk23vB9wPnAQs4R9/P0vK6wvAZpLWlvRaYOhy5u7gMvd+tkcAk4F7ljFuCbBWOc+9ke33Av9KlW2OiIiI6Nf6cyYZ4EfAsbYflLR1p/ZvArOpssyPlLb/B/xA0rlU547PBDYGsP0XSV8GbpTUDkwF7gCelXRLGf8YsLJPg5gDTJL0LFVwehLwZ2Ddsu7/HbGwvUjS9LL+74GHurOA7d9KagVuLsH+HKqs9dLcClwOHAaMkHQEVdC+3Kd9TBo3kubm5u5sKyIiIqIhNbW3Lyv5GNF9koYA81tbWxMkR0RERENra2ujpaUFYKjtBbXX++1xi4iIiIiIlZUgOSIiIiKiRoLkiIiIiIgaCZIjIiIiImokSI6IiIiIqNGvHgEnaQRV5bq5VM/+3QC40vYFNf0OAray/b1uzDkY+JztUyXtAzxp+x5JP7X9waWMORuYYXvOqt3RyilPmZjSUbp6aW0rMe9BwGjbY5bVb+z46QwYOGhll+kRUyeOquv6ERER0bf1qyC5mGF7NEB5HrAl/dD2kx0dbE/r7mS2FwGnlo/HA1OAe5YWIJcxE1Zq5xERERHREPpjkNzZRsArwGJJM6kKdAyiKrG8re2zJX0SGA0sBm6yfZak84A9gA2BE4DLgNOAg4B3SpoLzLE9WNKpVJXolgB32P6YpMlUwfRg4BBgIPAW4Mu2J0saBlwIPF329ELn7KykO4GDqUpK/xUYYfsuSXcBuwOnd2PPSFqbqrLe/WU/HfOPBP6TqnrfX6mC/6eB7wJbApsD19s+V9IOwPeBZ8t/T6zMLyIiIiKiL+mPZ5L3lzRT0gzgSuAM28+Ua1fbPoAqcKaUXD6CKrjcA9hW0qGl7wO296BUu7N9JzAN+IztP3Ra7zjgdNu7Aw9Iqv3DYxPbh1JVrju7tF0MjLG9P1XVvFo/B94D7AXMBw6QtCPwILBdN/e8Trn/2zpntiU1Ad8DPmh7X+BG4Fyq4Hi27fcAw4CTy5CvUh03OYCqCl9EREREv9cfM8n/d9yiC675vD1VYPgygKRZwE5L6bs0xwGfkjQUuA1oqrl+d3ldCKxf3m9h+/7yfhZVVriznwLjgD+U149R/UHzkxXY89uBv1Nlljt7PfB32x0lqW8CvgT8DdhV0n5l3Hrl+nZUJawBbgF26PKnEBEREdGP9MdM8rIsqfk8D9hN0jolw7oPVba2q74dbbU/sxOBk0tWdheq7G5nXdX9XlgywwD/9EU62/cBW1NldH9FFeiOKu+7u+c7gfcCx0p6W6f2x4GNJW1ePu9bxo+h+lLi0cBEYGCZfy7VEQ+AXbu4l4iIiIh+pz9mkrvN9r2SrqHKkK4F3AxcR5WF7crtwARJ8zu13QvMkvQ08Gjpc9xylj4V+L6kZ4CXyrhaM6lqiS+RdCOwo+1ngW7v2fbzkk4BLgeOLG3tkk4EfippCdUZ4zHAG4GrJO0OvAj8DtgC+CTwA0mfBv5CdY55mSaNG0lzc/PyukVEREQ0rKb29q4SnbE6SToNuMb2XyT9J/CS7S/Ue1+rqjxmbn5ra2uC5IiIiGhobW1ttLS0QJWUXFB7fY3OJNfRn4AbSib5KaqnY0REREREg0iQXAe2rwWurfc+IiIiIqJra9oX9yIiIiIilitBckREREREjQTJERERERE1ciY5etzY8dMZMHBQXfcwdeKouq4fERERfVuC5DqRNAK4hqpYRzuwMfAwcLTtl1ZgnsnAFNvTVsM2O9Y4D1hEVcjk5GVUNIyIiIjoFxIk19c/lNCWdBVwGHnyRURERERdJUhuEJLWBTanqoCHpInAXuXyVba/JWlbYBKwLvAc0DnA3g04Hzjc9h86td8D3Ai8jSpjPcr2U52un0dVSntD4ATgkDLvYuAm22etjvuNiIiIaGT54l597S9ppqS5wF3Az2y3SjoUGAoMpwqUj5K0M/A14L9s7w58C9ilzLMH8HXgfZ0D5GJj4Grb+1KVvz64i308YHsPqj+ajijz7QFsW/YSERERsUZJkFxfM2yPAPYGXgLml/YdgFm2222/DMwGdgQE3AZg+3rbN5T+BwKvBV5eyjq/Ka8LgfW7uO7yuj0w2/bLttuBWcBOK3lvEREREX1WguQGYPuvwDHAJEmbAw9QjlpIGkCV1f1dad+1tB8t6YwyxXnAN4DvLGWJ9uVsYUl5nQfsJmkdSU3APsCDK3NPEREREX1ZziQ3CNtzJZ0PnG/7cEkjJN1Gdf74Gtt3Sfo08F1J51KdST4GeFcZP0nS4ZKOsn3VSu7hXknXALdQ/QF1M3Ad8PYVmWfSuJE0NzevzBYiIiIiGkJTe/vykowR3SNpCDC/tbU1QXJEREQ0tLa2NlpaWgCG2l5Qez3HLSIiIiIiaiRIjoiIiIiokSA5IiIiIqJGguSIiIiIiBoJkiMiIiIiauQRcGsASSOAa4C5VM9M3hh4GDja9ktd9N8KeLvtqSuz3tjx0xkwcNDKb7gHTJ04qq7rR0RERN+WTPKaY4btEbb3s/0uqup8hy2l7/7Anr23tYiIiIjGkkzyGkjSusDmwBOSJgFbls/XA58HzgYGSroVaAb+laoq3x22P1afXUdERET0nmSS1xz7S5opaS5wF/Az4PfAbNvvAYYBJ9t+BZgAXGX7euA44HTbuwMPSMofVhEREdHvJUhec8ywPQLYG3gJmA/8DdhV0pXAN4D1uhh3HHCapBuBNwNNvbPdiIiIiPpJkLyGsf1X4BhgEnAm8KTto4GJVEcsmqiOVnT82ziRKsO8L7ALsEfv7zoiIiKid+V/na+BbM+VdD7wDmA7SbsDLwK/A7YA7gXGSbqrvJ8l6WngUeD25c0/adxImpubV9v+IyIiIla3BMlrANszgZk1beOXMeRRQJ0+T+r5XUVEREQ0rhy3iIiIiIiokSA5IiIiIqJGguSIiIiIiBoJkiMiIiIiaiRIjoiIiIiokadbRI8bO346AwYOqusepk4cVdf1IyIiom9LkNzHSDobOAAYQFX041O27+yi3zuAw2x/oaZ9CnBxeSxcRERERHQhQXIfImlH4DBgT9vtJRD+AfD22r627wbu7uUtRkRERPQLCZL7lqeArYDjJU2zfbekYZJmAvOA7YEm4Mjy/mTboyWdBowFHgM2A5A0ALgY2JbqbPq5tmdKug94EHgJuICqXPXLwHPAh2w/3Wt3GxEREVEn+eJeH2L7UUomGbhN0jzg0HL5VtsjgB8B53SMkfRG4OPAcGAUsG65NBZ43PY+pf3C0r4h8EXbo4H3A9cA+wIXAZuutpuLiIiIaCDJJPchkrYB/m77+PL53cCvqTLEM0q3W6mC3g5vAe63/WIZM6e07wzsLWm38nkdSa8v711evwSMA1qpSlXf3uM3FREREdGAkknuW94GfFtSRzb4QeBJ4BXgXaVtT+D+TmN+B+wkaQNJawO7lPZ5wNUl+3ww8GPgb+XakvJ6DDDZ9n5lzpN6/I4iIiIiGlAyyX2I7Z9K2gG4Q9IzVH/kfBr4BDBG0r8BzwLHUmWKsf0XSROoMsx/KdcBvgtcIulGYGPgO7aXSOq85BxgkqRnqQLnbgXJk8aNpLm5edVuNiIiIqKOmtrb2+u9h1hF5Yt7J9ueV+d9DAHmt7a2JkiOiIiIhtbW1kZLSwvAUNsLaq/nuEVERERERI0ct+gHyrniiIiIiOghySRHRERERNRIkBwRERERUSNBckREREREjZxJ7gHlMWr/YXtGp7ZvAfcCbwW+DhwPLKJ6PvHJpaJdb+xtfeAY25N6Yz2AseOnM2DgoN5a7p9MnThq+Z0iIiIiliGZ5J5xCfCRjg+l2Mf7qIp1fML2H+q2MxhMVYI6IiIiIropmeSecS3wJUkDbT9HVRb6BtvPdjzDuKtBkk4HPgi8Bngc+ACwNnA5sAWwENjH9haSdgbOB5qAvwLH236qG3sbB+wo6XNl/BVUxUPWAc4FNgJG2j5d0tnAHrYPk3Q08GZgO+BFYAiwOTDG9l0r9NOJiIiI6GOSSe4Btl8ArqMKcgGOo6pot1SS1gJeBxxgezeqoHVXqqp2823vCZwHvLEMuQQ4rTzu7VfAZ7q5vfHAXNtfoAqKp9veBzgcuBS4Adin9N0HeJOkdYDDgJ+W9kdsvwe4gJSmjoiIiDVAguSecwlwrKQ3AZva/s2yOtteArwEXC3pUqAZGADsQFVCmlJB7y9lyA7Ad0pm+njgTZ3nkzRJ0kxJP17GsjsAN5W5HwX+TpVVflDSrsDLwGyqYHmrThX8Ou5lIbD+su4rIiIioj/IcYseYvteSRsBHwO+v7z+kt4GvN/2bpIGAndSHaW4D9gduE7SW4DXdywBfMT2HyTtSXX0ofP6Szt3vIRX/xh6ANgb+E1HME91dONnwFepsuEPA18CpneaI7XLIyIiYo2SILlnfZ8q2NyqG30fAp6VdEv5/BjVOeRLgcmSbgIeAV4o108BLi9HIdqBE7q5pz8D60r6MlXw+31JHwI2AE6yvVjSL8reT6XKFl9b1lspk8aNpLm5eWWHR0RERNRdU3t7koSNRNIewIa2b5C0LTDN9lvqva/ukDQEmN/a2pogOSIiIhpaW1sbLS0tAENtL6i9nkxy43mY6pzy56nOKJ9W5/1ERERErHESJDcY24uA/eq9j4iIiIg1WZ5uERERERFRI0FyRERERESNBMkRERERETVyJjl63Njx0xkwcFDd1p86cVTd1o6IiIj+IZnkOpF0tqT/kXSjpP+V9K4VGDtY0neWcX2EpCnl/U+X0e+bkrrzTOeIiIiINUoyyXUgaUfgMGBP2+2S3gH8AHh7d8aXJ2Cc2s2+H1zGtU90Z46IiIiINU2C5Pp4iqoq3/GSptm+W9IwSbsAFwCvUFXaO7GUoT4XeD/V7+si4L+BKbaHl+p5p1E9U7kd+EDnhSQtsj1Y0s+BTUrznsABwH8AJwOjgaHAZsCbgTNt/7ekQ4EvlP0+Adxj+7zV8yOJiIiIaBw5blEHth+lZJKB2yTNAw4FLgFOt70v8B3g6yVwPhjYDRgGbAc0dZpuO+C9tvcC5gLvWcqao2yPAG4DvmL7xpouL9o+GPg4cKaktYHzgYNt7wc8v+p3HhEREdE3JJNcB5K2Af5u+/jy+d3Ar4HX2L67dLsJmAAImGP7FaoM8ydL+ecOfwZ+IOkZYHuqIHhp634KeIPtsV1c/k15XQisD7yh7PFPpX0WMHhF7zUiIiKiL0omuT7eBnxb0rrl84PAk4Alva207Vva5wHvlLSWpAGSpgPrAUjahOrIxGhgLFW2t3OW+f9IOgHYC/joUvbUXvP5z8BGkt5QPg9fsVuMiIiI6LuSSa4D2z+VtANwR8kArwV8GniEKnhuAhYDJ9h+WNI04JbS7yLgxTLV30v7baX/E8AWwPzO60kaDHy39P2fMv/3lrPHJZJOB34l6amy9u+6c3+Txo2kubm5O10jIiIiGlJTe3ttAjGiIumzwNdtvyjpCuAG25cvo/8QYH5ra2uC5IiIiGhobW1ttLS0AAy1vaD2ejLJsSxPA7MlPQcsAH5U3+1ERERE9I4EybFUtr8NfLve+4iIiIjobfniXkREREREjQTJERERERE1EiRHRERERNTImeQ6k7Q18BWgGXiO6lnHn7F9/zLGnARcZvtlSafb/rakg4CtbC/z0W69Yez46QwYOKhu60+dOKpua0dERET/kCC5jiQNBK4HTrR9W2kbBlwIjFjG0HOAy4GXgXOBb9uetnp3GxEREbHmSJBcX+8DZnQEyAC250jaD0DSllRFPzagyjCfBBxIVR56iqQ7gEGSvgPMoSpLfTFwNVV56bdQlbQ+RdLrgauoqvUZ2N/2Nh3rlmccT7E9vHyeTVXJb0yZdzNgU+AM2zevlp9GRERERIPImeT6Ggo81PFB0s8lzQTmSWoGvgacb3tEeT/B9qXAImC07fHA32yfWjPvdsAJwDDgkFJxbxxwne19gR+zYn8gPWd7f+AYqix3RERERL+WILm+FlIFygDYHlUC4ieogtidgXNK4Pw54I3dnPch20/bfgV4DFgf2AG4tVyf1Y05mjq9n1H2dz9VFjsiIiKiX0uQXF8/Bw6QNLyjQdI2VF/iawfmAWeVwPmjVBlggCW8+rvrHMx26KrW+H3A7uX98C6uvwBsJmltSa+lU/AOvKvs7a3Ao8u/rYiIiIi+LWeS68j2M5LeB0yQtDnV7+MV4Ezbj0j6FHCRpPWpziV/vAydBfyqnF2eK+kK4H+Ws9wE4IeSjgD+SPWlv857WSRpOnAH8Hs6HQMBdpHUCrwGOHF59zVp3Eiam5uX1y0iIiKiYTW1t3eVdIz+RtIhwF9s3yHpAOCccs54eePOAxbZvrgbfYcA81tbWxMkR0RERENra2ujpaUFYKjtBbXXk0lec8wHvi9pMbA28LE67yciIiKiYSVIXkPYfoBXzySvyLjzen43EREREY0tX9yLiIiIiKiRIDkiIiIiokaC5IiIiIiIGjmTHD1u7PjpDBg4qG7rT504qm5rR0RERP+QILmPkjQCONn26E5tE6hKVm9s+wtLGbcP8KTte3ploxERERF9UI5b9D9PLi1ALo4HtuitzURERET0Rckk90OSptgeLekyYBuqan3fAuYCBwHvlDQX2Bv4BPAi8DvgJOBoqkB6LeCLwFjbh5d5bwEOt/3HXr6liIiIiF6VILlv21/SzE6ftwY+ByBpI2AfYDjQDhxo+05J04ApwLPAfwC72H5a0jeAjwLPAE/YHiWpCfiWpE2pss+PJ0COiIiINUGOW/RtM2yP6PgPuKrjgu2nqbLE3wN+BKxXM3Zr4P7SD+AmYKeO4WWOduAK4MPAccClq+k+IiIiIhpKguR+StLmwLtsfwB4L/AVSesAS6h+7/OBHSW9pgzZF3iwvF/SaarLgMOpstK/6o29R0RERNRbjlv0X4uAwZJuBV4BvmZ7saTbgQnAkcDngf+VtAR4CDgbGN15EtuPSnoamG17cXcWnjRuJM3NzT14KxERERG9K0FyH2V7JjCzpu3s8nZyeT25i3HfBb5bPj5ApyMaNWM7W4sctYiIiIg1SILkWCpJGwA3U519fqje+4mIiIjoLQmSY6lsPw+8q977iIiIiOht+eJeRERERESNBMkRERERETUSJEdERERE1MiZ5D5E0gjgGqry0u1U5aavBP4FONn2vJWYczDwOdun9tQ+x46fzoCBg3pquhU2deKouq0dERER/UOC5L5nhu3RAJLWo6qO9+TKTmZ7EdBjAXJEREREf5AguW/biKpQyGLg85LeCLyGqoz0WOBR2xdK2hT4H+AgqhLVawHrUz1H+Ulgiu3hkg6lKjDSBNxVrn8R2I/q38pPbH+5F+8vIiIioi5yJrnv2V/STEkzqI5anAE8A/zS9v7Ar4EPAZOAj5QxR5W+w4C/AgcDp1EF1ACUktXfBt5r+91UFfiagaPL+L1ZhYx1RERERF+STHLf83/HLTpI+gxwZ/m4CJnz8zsAACAASURBVBhs+2FJT0vakSrQPQz4G7At8HPgZeA/O03zeuAJ238GsP2VMvfRVGWsB1MF4BERERH9XjLJ/Ud7F22XAP8OtNl+HBgBPGb7QKoA+Uud+v4ZeK2kQQCSzpe0G3A41fGN/YAxkt68+m4hIiIiojEkk9y//YzqCMUx5fNvgSmSTqH63X+ho6PtJZJOBX4p6RXgN8Ac4D3AbOB54AbgD8tbdNK4kTQ3N/fkfURERET0qqb29q4SkNEfSBoI3AjsZntJL6w3BJjf2tqaIDkiIiIaWltbGy0tLQBDbS+ovZ7jFv2UpD2A24Ev90aAHBEREdGf5LhFP2X7VmDneu8jIiIioi9KJjkiIiIiokaC5IiIiIiIGgmSIyIiIiJq5Exy9Lix46czYOCguq0/deKouq0dERER/UMyyX2IpBGS2iXVVty7R9LkFZjnHZI+t4Jrj5E0YUXGRERERPRVyST3PfOA0cAUAEk7A69ZkQls3w3c3fNbi4iIiOgfEiT3Pb8FJGkT209RVdO7EthK0iLbg6k6TAEuBv4IXAYspvo/B0cBbwFOtj1a0gnAKcDawPW2Py/pdOCDVMH348AHevUOIyIiIuosxy36pp8AH5TUBAwDbl1G35FU5aUPAD4PbNJxQdJmwNnA3sA7gfUkbQy8DjjA9m5Uf0jtujpuIiIiIqJRJZPcN10FXAQ8DMxaSp+m8nopcBYwDXgKOKdTn62B+2w/Xz6fDSDpJeBqSc8AzcCAHt19RERERINLJrkPsv0w1VGIjwFXdLo0QNKGktYFdipto4BZtluAH1MFzB1+D2wvaT0ASddK2hd4v+0jgTOo/o00EREREbEGSSa57/oRcKztByVtXdq+CcymyjA/Utr+H/ADSedSnTs+E9gYwPZfJH0ZuFFSOzAVuAN4VtItZfxjwBYrsrFJ40bS3Ny88ncWERERUWdN7e3t9d5D9BOShgDzW1tbEyRHREREQ2tra6OlpQVgqO0Ftddz3CIiIiIiokaC5IiIiIiIGgmSIyIiIiJqJEiOiIiIiKiRIDkiIiIiokYeAbcMkkYA1wBzgXZgA+BK2xcspf8QYIrt4TXtk4Ep5eNWtr+3mra8TB37sD2tU9vZwAzbc3pqnbHjpzNg4KCemm6FTZ04qm5rR0RERP+QIHn5ZtgeDVCKbljSD20/uaITdQ5OG4XtCfXeQ0RERESjSZC8YjYCXgEWS5oJnGx7nqSTgcHAZOANkq4H3gj8wvYXOwZLGgNsb/vs/8/evYdbWZXrH/8ioUieQmurLROy7a2WVpqkZgosMO2EunNnZkZb8lC202qnCaYdKC2xsp2W4rE01A57S5k7fgtRzIzKQyV6ZwrGsjRNzUOeWb8/xiBn07UAYZ25P9e1rjnX+453jPFO+ONZz/XM96nNPfal/BucaftbDeO2Bs4DnqGUxBwEbAVMBZbWtc6y/Q1J2wOnU7ri/RX4D+BR4FvAFsBmwOW2pzXM/8Z6zQHAZylZ7k2BtwIj6lqn2D5f0hjgG8AjwF+AJ2xPXu1PMiIiIqIfS03yio2XNE/SXOAi4CO2H13O+PWA9wG7AftIem3zAEmvB/YB3giMAbaW1Nj6eSKwAJgAnAhsWI+/HHgnsAtwjKSXAWcDH7Y9FrgC+CQlOL7e9lvq/Ec0zL0bcBrwDtt/bNrahrbfXtc4rh77JjDZ9nhKG+uIiIiIQS+Z5BX7R7nFcjQGuDfb/huApAXA1p2MF7DA9rOUzPTHm86fAxwLXAn8DTi+Hr/O9pN17t9RMr7bAmdIAhgG3A48AOwsaRzwMLBOw9x7UTLiT3eyr5vq6xJgeH2/ue1b6vv5wIo+i4iIiIgBL5nkVfcEpZQBYMeG49tKWk/SiyiZ4luedyXcBuwoaS1JwyTNqfXOy0wC5ttuBS6jBMwAr5M0VNII4NWUgNjAITWT/EngR8Bk4CHb7wVmACMaMtUnAV8BzuhkX531KF8iabv6fpdOzkdEREQMOskkr7rTKRncPwJ3Nxx/ALgEeClwie2FNcv7D7ZvknQl8DPKHypnLssQV78CLqh1y0OBY4ANKJninwAbA5+3fb+kI4ELa1DeARwK3ApcLGlX4ElKML15w/ozJR0g6aCVuM8PAedKehR4quleOzVz6kRaWlpWYuqIiIiI/mlIR0dnycPob+rj6I5YidKP7l73w8Cltu+T9HngKduf7WLsKGBRW1tbguSIiIjo19rb22ltbQUYbXtx8/lkkmNF7gV+WjPJfwPe38f7iYiIiOhxCZIHCNvzgHl9sO73gO/19roRERERfSlf3IuIiIiIaJIgOSIiIiKiSYLkiIiIiIgmqUmObjdl+hyGjRjZZ+vPnjGpz9aOiIiIwSFB8iBQHw93KbCQ0v1vGPBV25f25b4iIiIiBqqUWwwec22Ptb0npfX0sZJe19ebioiIiBiIkkkehGw/KulbwLslHQVsQWmhfbntaZLOp3TiG1WPT7Z9g6RDgSMpXf4ut32ipAOAjwHPAtfaPq737ygiIiKidyWTPHjdC7weuN72W4AxwBEN5++qx78OHCbpZcBxwJuBHYF1JL0C+AzQant34OWSJvbmTURERET0hWSSB68tgeuAnSWNAx4G1mk4f2N9XQK8CXgl8Dvbj9fjx0kaA7wUuEISwPrAVsCcnt9+RERERN9JJnkQkrQB8EFKG+mHbL8XmAGMkDSkDutouuwOYBtJ69Q5vkfJRi8BJtoeS8k6X9/zdxARERHRt5JJHjzGS5pHqR1+EXAiYOBiSbtSapBvBzbv7GLb90k6BbhaUgcw2/Zdkk6rx4YCiylP0ViumVMn0tLS0g23FBEREdE3hnR0NCcUI1aNpFHAora2tgTJERER0a+1t7fT2toKMNr24ubzKbeIiIiIiGiSIDkiIiIiokmC5IiIiIiIJgmSIyIiIiKaJEiOiIiIiGiSR8B1I0ljKY9IW0h5DvEGwJ3Ae20/1Ydb+wdJrwK+Bgyj7O9q4FPAHsARtg9c3TWmTJ/DsBEjV3eaVTZ7xqQ+WzsiIiIGh2SSu99c22Ntj7O9E/A08M6+3lSDLwBft70XsCuwNZCoMiIiIqJBMsk9SNLawGbAg/X3LwJvBoYCp9m+rLZ+/gbwCPAX4AnbkyWdAOwH3AeMAE4A/gCcCQyv806z/T+S9gSmUxqJ3AEcbvvpLrZ1LzBZ0iPAAuDfgWeAPeseRwDfB74DzAK+BWxR17vc9rRu+ngiIiIi+q1kkrvfeEnzJC0EbgB+aLtN0j6Uh1XvDowDpkraCPgmMNn2eEqAi6TXAvsAOwP7UgJUgG2AGbYnAocBH65tps8G9re9J3A3MHk5+/sEpbX0FylB+XnAhvXcesBs4EzbF1GC4+ttvwUYAxyxeh9NRERExMCQILn7zbU9lpIxfgpYVI9vD+xUW0dfSakJHgVsbvuWOmZ+fd0WWGD7WduPA7+qx/8MHC7p25SAdRjwUkoQfWmdey9gy+Xsb5ztr9regxIEP0rJUkPJJq8LrFN/fwDYWdJFwFcajkdEREQMagmSe4jtvwIHAzMlbQbcBlxVA+jxlC/43QEskbRdvWyX+noLJThdS9I6wOvr8c8BF9p+H3AVMAS4H2gHJtW5pwNzl7O1L9XyDGw/CvweeLKe+zGlxGO6pM0pGemHbL8XmAGMqJnriIiIiEEtNck9yPZCSacDp1Nqf8dKmk8pa/ih7UckfQg4V9KjlMzz3bZ/K+kKSlnE/ZQv/z0NXAacKulTlMB4E9tLJX0U+LGktYCHgUMkbQp8tZOnVbwbOF3SjLrencCRwE51z/dKOpFShvEx4GJJu1IC6duBzSklHV2aOXUiLS0tq/y5RURERPS1IR0dHX29hzWapA8Dl9q+T9LnKYHrN4F32T6jZpJvAcbb/uMLmPdFwCm2P94jG+98zVHAora2tgTJERER0a+1t7fT2toK5Ttji5vPJ5Pc9+4FflozyX8D3k95GsbOkn5Jed7yzBcSIFdDgC93604jIiIi1hAJkvuY7e8B3+vk1AdWc96ngXtWZ46IiIiINVW+uBcRERER0SRBckREREREkwTJERERERFNUpMc3W7K9DkMGzGyz9afPWNSn60dERERg0OC5DWMpLGURiYLKU/OWBe4yPbX+3JfEREREf1Jyi3WTHNtj7U9jtKK+uOSNurrTUVERET0F8kkx/rAs8D2kr5Y3z8BfJDyR9RlwJ+BFuAntqf21UYjIiIieksyyWum8ZLmSZoLXAR8BPgKcJTtPYEzgNPq2FHAZGDnet2Ovb/diIiIiN6VTPKaaa7tAxsPSJpp+6b66zXAyfX9zbYfqGN+AQi4odd2GhEREdEHkkmOZf4kaYf6fk/g9/X9tpJGSBoKvJHyhb+IiIiIQS2Z5Fjmg8B/SxoCPAMcWo8/RalL/hfge7ZvXtFEM6dOpKWlpcc2GhEREdHTEiSvYWzPA+Z1cvxGYI/GY5JGAffafltv7C0iIiKiv0i5RUREREREk2SSo0u2FwO79PU+IiIiInpbMskREREREU0SJEdERERENEmQHBERERHRJDXJ/ZykNuBTthdIWhu4D/i87S/X8/OAoxsagaxovqNs/3ePbRiYMn0Ow0aM7MklujR7xqQ+WTciIiIGl2SS+785wJvr+zcD/we8FUDScGBLYIXPLm4wrVt3FxERETEIJZPc/80BTgBmUILjmcApkjYEdgSuBvaQNB14FrgDOBwYDZxHaQyyFnAQcAgwUtIZwEeBbwL/Ws9Psz1P0u8o3faeAm6r87yMEowfY/v/euOmIyIiIvpSMsn9343ANrUT3h6UoPj/AROAsZTM8tnA/rb3BO4GJgMTgQV13InAhranAw/Y/hAwBbjf9h7AJOAbdb31gM/ZPrD+/qTtfShB9TE9e6sRERER/UOC5H7O9lJKOcXewD22nwR+ArwJ2B1oAzYDLq31yXtRsr7nAA8BVwJHUTLKjbYH3lqv+T7wIkmbLFu2YdyN9XUJMLw77y0iIiKiv0qQPDDMAY6nBMcA11JKLdYC7gfagUm2xwLTgbmU7PB8263AZcCx9doh9fU24Lv1mn3qmAfquaUNa3d0/+1ERERE9G+pSR4Y5lBKKt4HYPspSQ8BN9leKumjwI8lrQU8TKk9Xh+4QNI0YCjPlUoslPQd4FDgbElXAxsAZ9S5VnuzM6dOpKWlZbXniYiIiOgrQzo6kiiM7iFpFLCora0tQXJERET0a+3t7bS2tgKMtr24+XzKLSIiIiIimiRIjoiIiIhokiA5IiIiIqJJguSIiIiIiCYJkiMiIiIimuQRcNHtpkyfw7ARI/tk7dkzJvXJuhERETG4JEjuBySNBS4FFjYcvs/2AQ1jjgA2tX1SN6y3B/CQ7d9I+oHt/Vd3zoiIiIjBJEFy/zHX9oG9tNZ/ALOA3yRAjoiIiHi+BMn9mKTdga8BDwLPANfXhh2zbO9Sx1wPHAg8BlwAbERpPX0I8DhwJjAc2AyYBiwB9gZ2lLQQWGB7U0mvB74OPAs8AXyQUrP+3XrNVnXskT1/5xERERF9K1/c6z/GS5rX8PNflAD3PbYnAItWcP004HLbuwEfB8YA2wAzbE8EDgM+bPvXwJXAJ23/seH6s4GjbO8JnAGcVo9vTWlhPQZ4q6RNu+VuIyIiIvqxZJL7j+eVW0j6L9u/r7/+DHhVJ9cNWTYcOBfA9nXAdZJeDUyTdCjQAQxbzvqb276pvr8GOLm+/4PtR+p+/kzJSkdEREQMaskk9293S9q2vt+5vj4BvEzSUEkbAaPr8VuXjZG0h6RTgM8BF9p+H3AVzwXUS3n+v/2fJO1Q3+8JLAvOO7rzhiIiIiIGgmSS+4/xkuY1HTsauFDSw8AjwIO275E0B/glcAfwhzr2C8C5kg6mBLaHAm8ETpX0KaAd2KSO/QVwsqTGEo4PAv8taQil/vnQVb2RmVMn0tLSsqqXR0RERPS5IR0dSRRG96hfKlzU1taWIDkiIiL6tfb2dlpbWwFG217cfD7lFhERERERTRIkR0REREQ0SZAcEREREdEkQXJERERERJMEyRERERERTfIIuD4k6ZXAl4AW4O+UNtKftH3LC5xnb+BA25Nf4HWzgENsP/VCrluRKdPnMGzEyO6ccqXNnjGpT9aNiIiIwSVBch+RNAK4HPig7Z/XY2OAbwBje2MPzR3+IiIiIqJIkNx33kFpRf3zZQdsL5A0TtJrgNOAoZQGIEfavk7SXcBtwELgLEob6sfqz4MAkg4APgY8C1xr+zhJJ1E6870M2BI4xvb/SVoMbAN8E3gSGAVsBky2fUNtZ30U8ADwFHCJ7fN76gOJiIiI6C9Sk9x3RvNctzwk/W/tuHcbsBPwcdutwCnAB+qwLYCDbB8DfBn4tO0JwHV1jpHAZ4BW27sDL5c0sV77pO19gI8Cx3Syn7tsvwX4OnCYpE2AY4E3AXsBL+62O4+IiIjo55JJ7jtLgDcs+8X2JABJ11PaTZ8g6XFgfeDhOux+23+t77cGFtT3PwO2BV4FvBS4QhL12q3qmBsb1h3eyX4az7+pzrXQ9t/rvq5b1RuNiIiIGGiSSe47/wtMkLTLsgOSXkX5Et+3gRNtvx/4LTCkDlnacP1CYNf6fuf6uogS5E60PZaSFb6+nltR//Hm838AtpG0rqS1gDEreV8RERERA14yyX3E9qOS3gGcLGkzyr/Fs5RSiC2AyyQ9CLRT6pKbfRy4QNJ/AfcBT9i+T9JpwNWShgKLgUtXcX/3SzoFmE+pSV4XeHplrp05dSItLS2rsmxEREREvzCko2NFCcZYE0l6EXCs7emShgDXAFNtX7Oca0YBi9ra2hIkR0RERL/W3t5Oa2srwGjbi5vPp9wiOmX7GeDFkm4Afg7cQMkqR0RERAx6KbeILtk+Hji+r/cRERER0duSSY6IiIiIaJIgOSIiIiKiSYLkiIiIiIgmqUmObjdl+hyGjRjZ6+vOnjGp19eMiIiIwSmZ5B4gaaykDkkHNh3/jaTzu7hmuKQp9f1Jko7o4T2OlHRQfX+cpDQLiYiIiKgSJPec24B/BMmStgdevJzxmwJTenpTDXYA3glg+2TbC1YwPiIiImKNkXKLnnMzIEkb2v4bcDBwEfAKSUcB+1OC5vuB/YCpwHaSPl2vnyTpAGBj4ATbs+vvH6N05rvW9nGSTgJeRenKtzHwDeDfgK2B99u+XtIXgTfU8zfb/kBd77WSDgN2A2YBVwPnAVsCawNHAX+tx56h/FF1kO0lPfKJRURERPQTyST3rO8D+9eOdWOA6yif+cbABNtvpPyhsjMwHVho+7P12rtttwJHA0dKGgl8Bmi1vTvwckkT69jHbe9d13ur7XcAJwMHStoAeND2REqgvIukl9f15to+q2G/RwCLbe9KyYK/EZgILAAmACcCG3bzZxQRERHR7yST3LMuBs4E7uS5bnVLgaeA70p6FGgBhnVy7a/r6z3ACEq2+KXAFZIA1ge2qmNuqK8PAQvr+weB4cDjwMskfRd4FFivi/UABPwEwPbtwFclDQeOBa4E/kaai0RERMQaIJnkHmT7TkpJxX8C36mHNwD2tf1u4COUf4MhlOC58d+jo2m6RcASYKLtscDXgeu7GNtoH2AL2++hBLjrdrEewK2UrDaSXinpYmASML9mtS+jBMwRERERg1oyyT3vEuB9tn8v6ZWU2t7HJP2snv8zsDnwc2BtSadQsr//xPZ9kk4DrpY0FFgMXLoS6y8ATpB0DSWYvrOudwewvaSjG8Z+CzhX0tXAUEqpx4PABZKm1WPHrGjBmVMn0tLSshJbi4iIiOifhnR0LC8JGbHyJI0CFrW1tSVIjoiIiH6tvb2d1tZWgNG2FzefT7lFRERERESTBMkREREREU0SJEdERERENEmQHBERERHRJEFyRERERESTPAKuH5E0lvJYt4WUZxkPA75qe4WPeqvXHmH7wJ7c48qYMn0Ow0aM7PV1Z8+Y1OtrRkRExOCUTHL/M9f2WNt7AnsBx0p6XV9vKiIiImJNkkxyP2b7UUnfAt4t6ShgC2Az4HLb0ySdD2xcf74MIGkE8H1Kh7+7KR3yngJeCcyyPV3SFsBZlO57jwOHAfdRstgbUtpgT7X9U0nnUVpirwt8zfa3e+XmIyIiIvpQMsn9373A64Hrbb8FGAMc0XB+ru3dKJ3x1gNmA2favqie3xL4N2AX4JP12KnA6bW99anAycBWwCbAO4D3AC+StD6wB7A/sDfwbA/dY0RERES/kiC5/9sSuA7YWdJFwFeAdRrOu+H9npSMb+P539p+xvZjPNfuenvgeEnzgE8D/2L7Fkpb6u8CZwBr2X6E0pr6LEp77cZ5IyIiIgatBMn9mKQNgA8CfwMesv1eYAYwQtKQOmxpwyU/BvYDpkvavB7rrO/4bcCxNZN8OHCZpO2B9W2/DXg/8HVJmwE72d4PeBvwJUkp0YmIiIhBLwFP/zO+Znifpfz7nEjJFl8saVfgSeB2YPPOLrZ9r6QTgfMoZRSd+QRwpqThlMzzR+ucJ0r6d8ofT58G7gE2lXRd3c+ptp9Z0Q3MnDqRlpaWlbzdiIiIiP5nSEdHZ4nGiBdO0ihgUVtbW4LkiIiI6Nfa29tpbW0FGG17cfP5lFtERERERDRJkBwRERER0SRBckREREREkwTJERERERFNEiRHRERERDTJI+Ci202ZPodhI0b2+rqzZ0zq9TUjIiJicEqQPABIGgtcCiykNAfZALgTeK/tpzoZP4/SunoX4AHbl3cx73GUttYLembnEREREQNTguSBY67tA5f9Iuli4J3A97q6wPb5y5vQdlfNRiIiIiLWaAmSByBJawObAQ9K+iLwZmAocJrtyxrGnUTpmvct4BvAG+rvo4F3ACcBs4A2Soe+VzbMc0nNSN8EvIaSvT7A9l09f4cRERERfStf3Bs4xkuaJ2khcAPwQ2BtSpeY3YFxwFRJG3Vy7TuBjW2PAQ4Ftmg6fzhwn+3dgAnA5yVtUs8tsD0BmAO8p9vvKiIiIqIfSpA8cMy1PZaSNX4KWARsD+xUM75XAsOAUZ1cuy3wcwDb9wG3dXL+mnr+EUrt81b13I31dQkwvFvuJCIiIqKfS5A8wNj+K3AwMBO4F7iqBs/jKV/uu6OTy34H7Aog6SXA1k3nb6UE30hanxJ8L6rnOrr3DiIiIiL6v9QkD0C2F0o6HXg7sETSfGA94Ie2H5HUfMmPgX0kXUepSf478HTD+bOAsyVdC6wLfMb2XzqZZ6XMnDqRlpaWVbo2IiIioj8Y0tGRROFgJ2kb4HW2Z0naGLgF2NL2k928zihgUVtbW4LkiIiI6Nfa29tpbW2F8v2uxc3nU26xZlgCvEfS9ZTa5WO7O0COiIiIGExSbrEGsP0YkHZ0ERERESspmeSIiIiIiCYJkiMiIiIimiRIjoiIiIhokprkbiBpLOUZxQsbDt9n+4A+2MtiYBvbT6zmPOcDs2xf+UKvnTJ9DsNGjFyd5VfJ7Bkpu46IiIjukSC5+8y1fWBfbyIiIiIiVl+C5B5WW0bfBLwG2AA4wPZdkj4CHETpaDfL9uk1e7tx/XkbMB14A6UByGjKEyp+Coyx/YCkI4H1bX+pk3W3oDQJWRd4HDgM2A94ie3PSFoHuBnYATi8eS8N82wNnAc8QynPOcj2ku77hCIiIiL6n9Qkd5/xkuY1/PxXw7kFticAcyjPK94OeDewO6Ud9L56rr3dXNu7AXsAG9seAxwKbAEsBS4ClmWsDwYu6GI/pwKn15bVpwInA98G/l3SEOCdwI+AVy1nLwATgQXABOBEYMMX/tFEREREDCzJJHef5ZVb3FhflwCbUrLKWwJt9fhLgH+t711ftwV+DmD7Pkm31ePnArMkXQPca/veLtbcHjhe0rHAEOBp2w9KupESEE8GPk7JJHe1F4BzgGMpTUj+Bhzf1QcQERERMVgkk9w7mnt/m9IaelzN9J4P/KaeW1pffwfsCiDpJcDWALbvAh4CplIC2K7cRumsN5ZSTnFZPX42cDSwru3bVrAXKCUe82231jmOXak7joiIiBjAkknuPuNr/XGjfTobaPtmSW3AtbU2eAFwd9OwHwP7SLqOUpP8d+Dpeu5s4HRKuUVXPgGcKWk4pS75o3XtqyWdRal3Xpm9/Aq4QNI0YChwzHLWBGDm1Im0tLSsaFhEREREvzWko6M5yRn9gaRtgNfZniVpY0q2d0vbT0o6ANje9qf7dpf/TNIoYFFbW1uC5IiIiOjX2tvbaW1tBRhte3Hz+WSS+68lwCmSjqZkcI+tAfIXgHHA2/t0dxERERGDWILkfsr2Y5R64Obj+eJcRERERA/LF/ciIiIiIpokSI6IiIiIaJIgOSIiIiKiSWqSo9tNmT6HYSNG9vq6s2c8r4Q7IiIiYpUkSB5AJL0a+BIwAlgPuAI4yfZqPcevPkv5YNszV3+XEREREQNfyi0GCEkbAbOAo22PA3ahtJ4+vBum3xSY0g3zRERERAwKySQPHJOAubZvB7D9rKRDgKckzQB2r+Mutv01SecDs2xfKWlv4EDbkyXdDvwMEHAv8G+UFtfbSfo05Q+n3SiZ6kuAFtv/JWkocBOws+0neuumIyIiIvpCMskDx+bAnY0HbD8K7AWMpmSWdwcOkrT9cuZ5JXCC7V2BlwI7U1pUL7T92TrmVtu7AecC+9YAeW/gqgTIERERsSZIkDxw3AVs0XhA0mhgJ2C+7Q7bTwPXA9s1XTuk4f39tpfU90uA4Z2sZQDbjwBXA28BPgCkZjkiIiLWCAmSB44fAXtL2gpA0jDgNOBBaqlFPbYbcDvwBLBZvXbHhnk6+5LfUv75/8LShvdnU+qVX2b7N6t/GxERERH9X2qSBwjbD0t6P3C2pLWA9YHZwNeBV0j6ObA2cKntGyTNBM6V9F7g9yuY/i/A2pJOAR5vWvcXkl4FfGNl9zpz6kRaWlpW+t4iIiIinDOFPwAAIABJREFU+psEyQOI7V8D4zs59YlOxv4K2KGT45s2vD+w4dTrOluzBuSPAd99ofuNiIiIGKhSbhFdqjXPN1CekvFwX+8nIiIiorckkxxdsr2ILjLMEREREYNZMskREREREU0SJEdERERENEmQHBERERHRZI2oSZY0CvgN5Utoy8xt6DC3KnN+FTjN9h9X8fqTgHtsf3NV99BfTZk+h2EjRvb6urNnTOr1NSMiImJwWiOC5Gqh7bHdNZnto7trroiIiIjoX9akILlTkmZQO9YBF9v+mqTzgY3rz9uATwJvBoZSsseXSZoHHAHcD1wMrENp5zze9qsk/YbS0nkHSpe7Sbb/1sn6Q4FvUVpObwZcbnta3cOTwKh6fHJtEnIocBTwAPAUcEmdahvbx0kaDtxme5SkPYETKWU16wEH2f69pBOA/YD7gBHACcCNwDn1ngH+0/ZvJZ0HvApYF/ia7W+vyuccERERMZCsSTXJ20ma1/DzcklvB0YDu1AC5YMkbV/Hz7W9Wz032vbuwDhgqqSNGuadCvyP7T2By3juD48NgO/W43cD+3Sxry2A622/BRhDCbyXuase/zpwmKRNgGOBNwF7AS9ewT2/Gji4ZtB/ABwg6bV1LzsD+/Jc6+rjgTbb44DDgDMlrQ/sAewP7A08u4L1IiIiIgaFNSmT/LxyC0kHAfNtdwBPS7oe2K6edn3dHtipZo4BhlGyu8tsC1xQ389vWvPG+roEGN7Fvh4AdpY0DniYkpHu7Po3UTK6C23/ve7/uk7mG9Lw/m7gdEmPAi8Hflb3u8D2s8Djkn7VcJ/jJb27/j7S9iOSjgbOogT93+niHiIiIiIGlTUpk9yZW6mlFpKGAbsBt9dzS+vrbcBVNcAeD1wK3NEwx++AXev7XZrm71iJPUwGHrL9XmAGMELSskC3+fo/ANtIWre2ix5Tjz/BcxnhHRvGnw18wPZk4E+UAPoWSlC+lqR1gNc33OdX6n3+O/AdSZsBO9nej1J28iVJa9IfVhEREbGGWqMDHts/kjRW0s+BtYFLa91v47DZwFhJ8yl1vT+sGdZl508Gvi3p3ymB6NMvcBttwMWSdqXUIN8ObN7Ffu+XdAolY/0ApU74aeBK4EhJ1wK/pmSkoWR+50t6DLgX2LzWGV8BXE+pp366/kwHzpF0GCVrfBJwD7BpzVg/C5xq+5kV3dDMqRNpaWl5gR9DRERERP8xpKNjZZKd0RVJbwXus/1LSROA422P76G1XgQca3t6zTZfA0y1fc0LmONlwLtsn1EzybdQvmy4So+ya5p7FLCora0tQXJERET0a+3t7bS2tkL57tni5vNrdCa5mywCzpX0DOXpF//ZUwvZfkbSiyXdQHmyxS94fh30itxPKbf4JaWcY2Z3BMgRERERg0mC5NVk+1aeq0nujfWOpzyJYlWvXwp8oPt2FBERETH4rOlf3IuIiIiIeJ4EyRERERERTRIkR0REREQ0SU1ydLsp0+cwbMTIXl939oxJvb5mREREDE79OpMsaSdJP5V0raTrJE2XtHY3zT2ydtxD0nGSxqzomtVcb1Z37b0nSbqnvs6TtE1f7yciIiKiL/TbIFlSC6UZxlG2d6e0ZX4S+Eo3LbED8E4A2yfbXtBN83bK9oG2n+rJNSIiIiKie/Tncov3UZ7h+3sA2x2SPgfcKWld4CfAEbZvk3QEsKntkyR9BDiI8gzgWbZPl7Q/cCyls9yfgAOBqcBra4e53YBZlO535wGvpDzz+DTbl0iaB9wEvIbSje4ASovn7wJLgK2ABbaPrMH9mcBwSqvoabb/R9JiYBvgm8DG9edtwCeBNzesd5mkDwHvp7TG/qXtf3r2sqSJwOcp7aj/CvwH8DrgFMrzk8+y/e06dhRwGfBnoAX4ie2p9fi5lP8DHcB/2r65+R9B0pso7bKfBv5OaUTyyAr+7SIiIiIGtH6bSQZGAXc2HrDdQWmvvGlnF0jaDng3sDsl8NxXpX/0e4Av14z0jyiB7nRgru2zGqY4nNI9bzdgAvB5SZvUcwtsTwDm1PkAtgYOBcYAb5W0KSUQnmF7InAY8OFOtjq3rrELpcvL7sA4YKqkjSjPMT7K9q7ArbXT3rJ7HAKcBexve0/gamBaPT3c9puXBchNn+VkYGdgvKQdgVOBr9neA/gocE5nnymwL3ApsCcl+H9JF+MiIiIiBo3+HCT/kZLR/QdJawGvAP7SNHZIfX0NsCUlI9xGydb+K/AxSnB4NSVrvLSLNbeltHqmZksXUrLEADfW1yWULDHAH2w/YvtZSqZ2eH09XNK3gSOAYZ2s4/q6PbBTzVRfWceOogTJH6773bLh/gA2AR62fXf9/Rrg1U3zNrvZ9gN1n78A1HSvNwFbdHHtF4DNKZ/nuygZ5YiIiIhBrT8HyRcCUyT9q6SNJP0UmAn8yPZjlFKDzerYHeurgVuAcbbHAucDv6FkdE+qmdchwH6UQLn5/m+lZKCRtD4liF1Uz3V0ssfOjn0OuND2+4Cr+OcAd5llQfptwFV1r+MpGds7gA9SSkn2BF5PCeyXuR/YQNKye98T+H3TvM22lTRC0lDgjZTgv/FeXwfc08W1BwPn2x5H+WwP62JcRERExKDRb2uSbS+RdDDw38B6wAjgWeBeSSOB04EzJP0RuLtec7OkNuBaSesAC+q5BcCPJD0CPEopuRgObC/p6IZlzwLOlnQtsC7wGdt/KRUbK+0y4FRJnwLaKZnfrswGxkqaX+/xh7YfkfRbYH7d792U7O+yz6VD0geBH0haCjxIKaV4zXLWearu61+A79XP6RP1Xj9ByWAf2sW1C4CZkh6jBOErDJJnTp1IS0vLioZFRERE9FtDOjo6S4b2X5J2AO60/Whf72UgqF/Qm2V7l15aa1FbW1uC5IiIiOjX2tvbaW1thfL9sMXN5/ttJrkrtn/T13uIiIiIiMFtwAXJ8cLUv4x6PIscERERMZj05y/uRURERET0iQTJERERERFNEiRHRERERDRJTfIKSHo18CXKI+jWA64ATqI8n/gI2weu5vybAp+2/aEXcM3Y7li7O/fUaMr0OQwbMbKbd7Vis2dM6vU1IyIiYnBKkLwctUX0LEoL6NtrM47LKO2rb+uONWzfA6xSMNpT+uOeIiIiInpTguTlmwTMtX07gO1nJR1Cac7xjy54ko4C9gdeTOmItx+lvfR5wDOUspaDKF0CL6m/D6e0rX6I+hxjSW8HTqR06buhnt8f+DCl4UdHnft5anb5U8CTlBbT36R08Xst8DXbZ0paDGxj+wlJJ1MC/R+/0D3Z7qqzX0RERMSgkJrk5dscuLPxgO1HbT+17HdJawEbAxNsv5Hyh8fOwERKt7oJlCBzQ2AM8FdgH0rg++KGeV5E6S74NttvAP4AtABb12O7U9pJv2U5+20B/g04EpgGvK+udfhyrlmVPUVEREQMagmSl+8uSlb2HySNlrTHst9rVvUp4LuSzqEEkcOAcygZ2SuBoygZ5Z8APwP+F/gspc3zMpsAD9r+S533S7b/CPwFuEDSecAOde6u/M7203XdO2ow/yAlQ9xsSH1dlT1FREREDGoJkpfvR8DekrYCkDQMOA14zbIBtU32vrbfDXyE8pkOoZRqzLfdSqljPhYYC/zZ9l7A54EvNKz1F2AjSSPrvKdL2hP4DHAgMAV4nOeC286sqMf4E8BmkoYAr6vHXuiexqxgjYiIiIgBLzXJy2H7YUnvB86uZRXrA7OBMylPt4BSgvCYpJ/V3/9MKdO4npIBngYMBY6hZKZnSTqS8tl/tmGtpZI+BPxY0rPAjcA1lCzvzymZ6Afr3ItW8Za+RHk6x+I6F8DNL3BPv1zRIjOnTqSlJVUZERERMXAN6ehYUfIxYuVIGgUsamtrS5AcERER/Vp7ezutra0Ao20vbj6fcouIiIiIiCYJkiMiIiIimiRIjoiIiIhokiA5IiIiIqJJguSIiIiIiCZ5BFx0uynT5zBsxMheX3f2jEm9vmZEREQMToM+SK6PJfsNcEPD4bm2P9v5FV3Osx/wC9t/6oY9bQJ8Gbia8lzixtbXp9m+vIvrZgGHNLbFXom1RgJ72754OWPusb3pys4ZERERMdgN+iC5Wmh77GrO8VHgCGC1g2TgrZR20COAi20ftzIX2T5wFdbaAXgn0GWQHBERERH/bE0Jkp9H0lDgW8AWwGbA5banSTofeBIYVY9Prq+vAy6UtDulVfQbgI2Bm21/QNKbgBnA08DfgXfV+S+y/WNJ2wKn2n4bsBfwYWC/LvbWQunqN7yuPc32/0haDGwDfLOuvTGlY97vbH9D0kuA/2d7p4bppgKvlXQYcB2lrfZQYBPgSNvXNay7PXA6pfX1X4H/ANYGLqHUrw8HjrB900p/0BERERED0Jryxb3tJM1r+Hk5JTi+3vZbgDGULPEyd9XjXwcOs/1j4CbgEEqg+KDtiZRAeZc6377ApZR21WcCLwHOBt5f5/wP4BxJw4ARtv9Wjx/UsK/L6rFtgBl1jcMoAXWzubZ3o5RtHLJsLuCipnHT69izgFcDH7fdCpwCfKBp7NnAh2vW/Qrgk/Wz+SuwT93HizvZS0RERMSgsqZkkp9XbiFpA2BnSeOAh4F1Gk7fWF+XAG9qmutx4GWSvgs8CqwHDAO+QMnatgF3A78A5gFfl/RSSvb4eODNwLUN83VWbvFnYJqkQ4GOOn8zA9i+U9IjkrYD3ksprejK3cAJkh4H1q/33Whb4AxJ1DVvp5SF/Cvwv5Qs+eeXM39ERETEoLCmZJI7Mxl4yPZ7KWUSIyQNqec6Ohm/lPJ57QNsYfs9lKB3XUp5wsHA+bbHAbdQMtAdwLcpJQw/tf008HbgRyvY2+eAC22/D7iqzt/ZfpY5GzgBaLd9fxf7pu7jRNvvB37bybymfDFwLCWL/CNgLPBn23tRAuQvrGDvEREREQPempJJ7kwbcLGkXSk1yLcDmy9n/HXAhZRM7QmSrqEE03fW6xYAMyU9RglMD6vXnU/JSO9Qf9/a9u9XsLfLgFMlfQpop9QPL88Pgf+mBOrN7gC2l3Q08B3gMkkPdjHvkZS66xfVezuUUmoxS9KRlP8vK3wqyMypE2lpaVnRsIiIiIh+a0hHR2dJ0+gutV75wloH3FNrjKA8Tu6NtpeuaHwP7mMUsKitrS1BckRERPRr7e3ttLa2Aoy2vbj5/JpcbtHjJO0PXAl8ugfX2I1S/3xKXwbIEREREYPJmlxu0eNs/wD4QQ+vcR2wfU+uEREREbGmSSY5IiIiIqJJguSIiIiIiCYJkiMiIiIimqQmuZtIGkt5pvF7bM9qOP4b4Abbk1dj7iOATW2ftJp7/IHt/VdnjpUxZfocho0Y2dPL/JPZMyb16noRERExuCWT3L1uAw5c9ouk7elHbZx7I0COiIiIGAySSe5eNwOStKHtv1Gae1wEvIJy4r3A0TzXvGRZw5HzgFcCQ4HTbF8iaXfga8CDwDPA9Y0LSdq6XvcM5Y+dgygd9abb/pWk24Djbf9A0k+BDwC/tr2ppHnATcBrgA2AA2zfJekEYD/gPmAEpYvf05SOhE8DfwfeZfuRbvzMIiIiIvqdZJK73/eB/WuL6zGUTn1I2hj4DDDe9u7AQ8Dh9ec+27sBE4DPS9oEOJNSujEBWNTJOhMpXf4mACcCG1I67+0jaTQlEJ8gaUNguO27m65fUOeeA7xH0mspLbd3BvYFNqvj9gUuBfase3rJ6nw4EREREQNBguTudzGl5GIPYH7D8VcCtzRkYa8BXg1sW99Tzy0EtgL+paF99c86WeccSqB9JXAUJaM8mxI87w2cQgnS96nHm91YX5cAw+s+Fth+1vbjwK/q+S9Q2m63Ae+iZJQjIiIiBrUEyd3M9p2UOuT/BL7TcGoRsJ2kZTXKewK/B24F3gwgaX1KY5BFwN2Stq1jd+5kqUnA/Nru+jLgWNsPUkoi3k0Jnv8IfJTOG5o09yO/BdhZ0lqS1gFeX48fDJxve1wdcxgRERERg1xqknvGJcD7bP9e0isBbN8v6UTgKklLgT8AxwFLgbMlXQusC3zG9l8kHQ5cKOlh4BFKbXKjXwEXSJpGqWU+ph7/X+ADth+Q9H/Ah2zfsaIN2/6tpCsotc/3UzLGT1NKOmZKeqzudYVB8sypE2lpaVnRsIiIiIh+a0hHR3NCMdZEkl5G+VLeGTWTfAulfvqPL2COUcCitra2BMkRERHRr7W3t9Pa2gow2vbi5vPJJMcy91PKLX5JKcWY+UIC5IiIiIjBJEFyAGB7KeUxcRERERFrvHxxLyIiIiKiSYLkiIiIiIgmCZIjIiIiIpqkJjm63ZTpcxg2YmSvrjl7xqReXS8iIiIGt2SSV4GkeZK2WcmxJ0ua3MNbalzvMEnDVuP6xZKGSzpf0t7dubeIiIiIgSJB8uBzPKW5SERERESsopRbrAZJJwH32P5mzSx/0/ZYSf8GTAPuA9YGbpM0BPgG8AbgHmA08A7gJEpnuy2BdYBZ9fgrgEm275D0RUrr6qHAabYvkzQPuAl4DbABcAAwAdi0zrFvwz5fClwAbAQMAQ4BHgfOBIYDmwHTbP9PJ/e4NXAe8Azlj6qDbC9Z3c8uIiIioj9LJrmb1VKH0ygB61uAv9dT7wQ2tj0GOBTYouGyxbb3Am6ldH15K/B94B2S9qnHdgfGAVMlbVSvW2B7AjAHeI/tcygB+IFN25oGXG57N+DjwBhgG2CG7YmUVtMf7uKWJlJaU08ATgQ2fKGfSURERMRAkyB5JUlar6nWt7mf95D6+lLgAdt/td0BXFePbwv8HMD2fcBtDdfeUF8fAhbW9w9SsrzbAzvVzPGVwDBgVB1zY31dUsd2uf2Gta+zfRHwZ+BwSd8Gjqjzduacuq8rgaMoGeWIiIiIQS1B8sq7ANhd0lrAyyilFE9QShUAdqyvfwE2qiUOADvX198BuwJIegmwdcPczQF3o9uAq2yPBcYDlwJ3LOe6pTz/3/XWZfuQtIekU4DPARfafh9wFc8F+c0mAfNttwKXAccuZ68RERERg0JqklfeDOD0+v57th+QdAlwqaQ9gV8D2H5G0lHA/0l6gFJvDPBjYB9J11FKIv7ecG55ZgNjJc0H1gN+aPsRSV2Nnw9cIWlczWQDfAE4V9LBlMD6UOCNwKmSPgW0A5t0Md+vgAskTaPURB+zog3PnDqRlpaWlbi1iIiIiP5pSEfH8pKY0V3qF/teZ3uWpI2BW4AtbT/Zx1vrNpJGAYva2toSJEdERES/1t7eTmtrK5Tvfi1uPp9yi96zBHiPpOsp9b3HDqYAOSIiImIwSblFL7H9GKW+NyIiIiL6uWSSIyIiIiKaJEiOiIiIiGiSIDkiIiIioklqkgcwSa8GvgSMoDwe7gpgHnC47eaueysz31cp3QIfBfa2ffGq7GvK9DkMGzFyVS5dZbNnpNw7IiIiuk8yyQNUbU09Czja9jhgF0p3vi4foLwito+2/UdgB0ob7YiIiIg1UjLJA9ckYK7t2wFsPyvpEGA34IOSfkLpDDjb9km14cmJlD+M1gMOAp6iNCv5KyUL/VZKi+qpwGslHQZ8EhhTm6ccCaxv+0u9eaMRERERvS2Z5IFrc+DOxgO2H6UEvsOBfYE3A0fV068GDq7trX8AHFCPbwrs1RT4TqcE4GcBFwHLSjcOprTnjoiIiBjUkkkeuO4Cdmw8IGk0sAfwu2WNSiQ9U0/fDZwu6VHg5cDP6vFFtp9azjrnArMkXQPca/vebryHiIiIiH4pmeSB60fA3pK2ApA0jPKlu/uBznqNnw18wPZk4E/AkHp8aSdjl1L/b9i+C3iIUoJxTjfuPyIiIqLfSiZ5gLL9sKT3A2dLWgtYn1JffCslm9zsO8B8SY8B91LKNbpyB7C9pKNtf5USYJ9OKbdYoZlTJ9LS0rLyNxMRERHRzyRIHsBs/xoY38mpqxrGbFpfP9bFNLs0jB3bcHzbhvdDgXNtP7vKm42IiIgYQBIkx3JJ+gIwDnh7X+8lIiIiorckSI7lsn18X+8hIiIiorfli3sREREREU0SJEdERERENEmQHPH/2bvTMDurMu37/wIjITJIGJqhECLIyWAUtRkFEijCKAQQNIxGiQwtCogaJYhoG0UlqKCMQRERIrwODwFF8xQdBAF5WkDGnAImQiEgIMhoGFLvh7Wq2b2pDITUmPN3HDlq73Wv6d7Fh6su1r6viIiIiCY5kxxL3ITJMxgybHivrjl9ytheXS8iIiIGt2SSByhJ7ZK2rK/fLOmfkj7bcH2mpM0b3o+XtHd9fUz9uZukI3p77xERERH9XTLJA9cMYHvg5vrzN8AewLckDQXWA/7U1dn2hQ1jTwK+Z/vqXtttRERExACSIHngmgF8EZhCCY6nAt+QtDLwXuBa4A5JfwZeBGYBjwCrAsMlnUUJsDcGzgEuBR4ENgButn20pNWAS4DlAAM72d6w924xIiIiom/kuMXAdSuwsaQWShnqa4H/C+wMjAauBlYA/tP2uK5BticD/7D9H03zbQQcDmwJ7CFpTWAS8Evbo4DLyR9VERERsZRIkDxA2Z5HOU6xG/CI7bnAr4H3A9sBv+3quohT3mf7mVp6+mFgKKU09Q31+nVLau8RERER/V2C5IFtBnAiJTgGuJ5y1GIZ2/+obfO6GdfSTVtnN213AtvU11u/gX1GREREDCj53+cD2wzgfOBQANsvSnoKuG0h4+6WdDHleMaCnAr8WNKHgL8BLy3KpqZOGkNra+uidI2IiIjol1o6O7tLIEaApD2Ax2z/P0k7Ayfa3mkB/dcHZre3tydIjoiIiH6to6ODtrY2gBG25zRfTyY5FmQ28ANJLwPLAp/q4/1ERERE9IoEyTFftu/h1TPJEREREUuNfHEvIiIiIqJJguSIiIiIiCYJkiMiIiIimuRM8hIiaTRwGXA35TnEQ4Dv2L6sL/fVTNJwYDfbl/TUGhMmz2DIsOE9NX23pk8Z26vrRURExOCWTPKSdY3t0bWM8y7AREmb9/WmmrwL2LuvNxERERHRnyWT3ENsPyvpXGB/SYdSSkUDXGL7u5LeAUwF3gw8D4wDvgVMs321pN2AcbbHS7qPUh56I6AdWBnYsizjQyWtC5wHLA+8ABxBeWTbpcCDwAbAzbaPBiYB75Z0RJ3z9Np3NeBo2zdI+iswi5IV3wvY0vY/JB0NrGj7mz32wUVERET0A8kk96xHKcHvCEpZ5+2AgySNBE4Dvm57G+C7wHsWMM/6wEnA9pRnFZ8FbAVsJ+mtda4zbI+ur0+t4zYCDqcE1HtIWhOYTMl4nwdsBpxguw34BvDROm5d4CDbxwM/qfcAcAjwo8X9MCIiIiIGimSSe9Z6lKDyWdudwEuSbgI2BQTcCGD7CgBJBzWMbWl4/YTtB2qf52zfXV//ExgKjAROlDSxjusqH32f7Wdq34dr30YPAV+U9AKwIvB0bX/c9hP19Q+AaZJ+Bzxq+9HF/jQiIiIiBohkknuIpJWAj1MCz+1q2xBgW+Be4B5gi9p+sKRPAv8C1qpTvLdhuoXVDp8FTKyZ5COByxcwbh6v/t7PAL5k+yPAHbwamM/r6mz7r8BTlGMaFyxkHxERERGDQjLJS9ZOkmYCr1A+2y/Z/rmkdSXdSDl/fJntWyR9FjhX0kmUM8mHAG+nlIE+GPjz61j3M8DZkoZSziUfu4C+9wMjJR0HXAxcLulJoINyLrk751MC6kMWZTNTJ42htbV1UfceERER0e+0dHYuLEkZSztJBwAjbZ+8kH7rA7Pb29sTJEdERES/1tHRQVtbG8AI23OaryeTHAsk6WvAjsAH+novEREREb0lQXIskO0T+3oPEREREb0tX9yLiIiIiGiSIDkiIiIiokmC5IiIiIiIJjmTHEvchMkzGDJseK+uOX3K2F5dLyIiIga3ARMk18eL3Q7c0tB8je2vNPWbBhxm+8XFXGdj4JxamCMiIiIilkIDJkiu7l5Y8Gp7XC/tJSIiIiIGqYEWJL+GpNHAN4AXgfOA/wQ2Blav75cHXgCOAJYFLgUeBDYAbrZ9tKS1gJ9QyjI/0jD3ZMozgt8E/Mz2Nxqu7Q3sa/uj9f0twG7AKODTlKp719v+vKRTKOWoVwAOr/tdGRgGTLL9W0mP2F6zzjUNOAf4G/BD4GXK+fGDbD/YsIdTgA0plfJWBb4PfBDYCPiI7ZsknQCMq3P8zvbEOm4EsAawHnC87d9IGgVMrnu/n1Li+kfAT2xfJWkT4DTbe76OX1FERETEgDPQvri3qaSZDf/Wqe1DbW9v+8cNfU8DzqiZ59OAU2v7RpRAdUtgD0lrApOAS23vCPyyYY6DgYOA7YGnmvZyFbCNpLdI2gL4CyUQ/TLQZns7YB1JY2r/e2xvS/nMVwP2Ag5kwX+ojAFuBnYGvkQJrJu9YHs34GfAHrb3qvc6TtJI4EOUAH1b4B2SuoqCzLW9O6WE9fGSWijlp/ezPQp4CBhf2z5Sx3wMuGAB+42IiIgYFAZakHy37dEN/x6q7e6m70jgREkzgZOBf6vt99l+xvYrwMPAUErgfHO9/vuGOQ6mBJy/Ad7aOHkd//8B+wEfpQSTG1Iy2L+q625KyVj/zx5t3wWcS8lon0X3v4OW+vMCSnB+NXAMJQhv1nVG+yng7vr6yXpfGwM32X7JdidwHbBZ7XNr/flg7bs6sBZwWd37LpQs80zKHyer17bp3ewhIiIiYlAZaEHy/Mzrpm0WMLFmko8ELq/tnd30vRvYpr7eAkDScsABlGzvjsB4Ses1jbsAOBTYCpgBzKYEnWPqumcCNzXusWZ3V6xHFj5S+wAMkbSCpDfzaiA7FrjOdlvd/8Ru9t7d/TR+BltJelPNFO8A/Hk+4x4HOoCxde+TKV+M7AR+DJwB/Nb2SwtYLyIiImJQGPBnkhfgM8DZkoZSziUfu4C+XwV+ImkcJdDF9lxJ/6AEuS8AvwUeaByuUmQ7AAAgAElEQVRke7YkgP9jex7wmKTTgWslLQvMAS5rWute4EuSPkT5I+Xk2v6dutZfgL/Wtv8GfiTpJMp56uNfzwdg+w5Jl1Gy48sA11OOk7y7m77zJB0LXCVpGeBp4LB6+UJK8P+uRVl36qQxtLa2vp6tRkRERPQrLZ2dC0pERkA9+31RzWgvqN/6wOz29vYEyREREdGvdXR00NbWBjDC9pzm64PluEX0EEn7Uc5En7ywvhERERGDxWA+bhFLgO2fAz/v631ERERE9KZkkiMiIiIimiRIjoiIiIhokiA5IiIiIqJJziQPYrVk92WU50B3AitRHjF3sO0XF3GOC4Fptq9e1HUnTJ7BkGHDX/d+F9f0KWN7ba2IiIhYOiRIHvyusT2u642kS4C9KdUCIyIiIqIbCZKXIrWa31rAk5KmANvVS5fY/q6kdwBTgTcDzwONwfVWlKp7B9h+gIiIiIhBLEHy4LeTpJnAGpTS2OdRKhCOALam/DdwvaRrKJUHv277akl7A++pc2wLtAF72f57L+8/IiIiotfli3uD3zW2RwPbAy9Sym5vAlxnu9P2S5Ry2JsCAm4EsH2F7d/WOXYB3gq81Mt7j4iIiOgTCZKXErafAA6hHKd4hHrUQtIQSqb4XuAeYIvafrCkT9bhpwDfBs7q3V1HRERE9I0ct1iK2L5b0hmUL+7NlnQj5fzxZbZvkfRZ4FxJJ1HOJB8CvK+OnSrpAEkH2b5kQetMnTSG1tbWnr2ZiIiIiB7U0tnZ2dd7iEFC0vrA7Pb29gTJERER0a91dHTQ1tYGMML2nObrOW4REREREdEkQXJERERERJMEyRERERERTRIkR0REREQ0SZAcEREREdEkj4CLJW7C5BkMGTa819abPmVsr60VERERS4dkkgcwSZ+T9LCkofX9TEkbv8455nSNX4S+r3v+iIiIiIEoQfLAdggwDRjX1xuJiIiIGExy3GKAkjQauB84B7gYuLDh2urAj4C3Ai3AYcBjtd9KlN/7SbavqUPOljSivt4XeBb4IfB2YFngdNs/7dk7ioiIiOg/kkkeuCYAU20bmCtpq4ZrJwFX2N4WOAHYsrbNsL0DcABwgaSW2v8C26OBOcAY4EjgsTp+Z+CrklbrhXuKiIiI6BcSJA9AklYB9gCOlXQ1sDJwTGMX4EYA2zfY/gmwCfC72vYQ8DSwRu3/x/rzEWBYU99ngLuBDXrwliIiIiL6lRy3GJgOoWR/PwsgaRgwG3i8Xr8H2AL4k6QdgD1r2/bArZLWAVYBnqj9O5vm7+r7C0krAiPr/BERERFLhQTJA9ME4NCuN7afl/Sz2g7wNeAHkg6hBMCHA0/Vtv2B5YEjbL8sqbv5zwPOl3R97ftl23+fT9/XmDppDK2trYt3ZxERERH9QEtnZ3MSMWLxSFofmN3e3p4gOSIiIvq1jo4O2traAEbYntN8PWeSIyIiIiKaJEiOiIiIiGiSIDkiIiIiokmC5IiIiIiIJgmSIyIiIiKa5BFwg0gtLX0asCowBPgTMLEWBOk1EybPYMiw4b223vQpY3ttrYiIiFg6JJM8SEhaHrgC+Kbt0bbfD/wBuLRvdxYREREx8CSTPHjsCVxr+w9dDbZ/JOloST+qTesCKwCH2Z4l6ZPAQZSCI9NsnyHpQkomelVgL+AbddxawBW2T+q1O4qIiIjoI8kkDx5vB+7vpn02MAq43/ZOwCnANyVtCnwY2I5SgnofvVpS7xrb2wIrAjfZ3hXYEjiqZ28hIiIion9IJnnweIgSyDbbEPgdcE19fwPwbeCdwHpAe21fBXhHfe368x/AFpJ2BJ4Gllvy246IiIjof5JJHjz+DzBG0v8EypImAI8D84D31eb3A3dRAuG7gB1tjwYuBG6vfebVn+OBp2wfDEwBhklq6dG7iIiIiOgHkkkeJGw/K2kv4NuSVqX8bm8HDgS+A+wuaSywLDDe9mxJ7cD1kpYDbqZkoxu1A5dI2gaYC9wLrN1Nv/9l6qQxtLa2LsG7i4iIiOhdCZIHEdv3A3s3t9ejxt+xfXVT/28B32rqPr7h+l3Au5f4RiMiIiL6uRy3iIiIiIhokkzyUsD2+L7eQ0RERMRAkkxyRERERESTBMkREREREU0SJEdERERENMmZ5FjiJkyewZBhw3ttvelTxvbaWhEREbF0SCZ5CZD0OUkPSxq6gD4zJW3c1La5pJN7foevj6Thkg7q631ERERE9JVkkpeMQ4BpwDhK5bpFYvs24LYe2tMb8S7K85Yv6euNRERERPSFBMlvkKTRwP3AOcDFwIWStqJUuVuGUp3u4Nr9S5L+DXgLpRLe24CjbI+TdADwaeAV4Hrbn5f038D+tudI2h/YHjgZuABYtc75Kdt3SLoPuAHYiFIpb2VgS8C2D5W0LnAesDzwAnAEpfrepcCDwAbAzbaPBiYB75Z0BKWs9UTgJeBvwDjbXWWrIyIiIgalHLd44yYAU20bmFsD5HOBj9neCrgK2KT2vcr2TsCvgf27JpA0HPgy0GZ7O2AdSWMowfBhtdtHgfOBE4F22ztSAt2z6/X1gZMogfSngLOArYDtJL0VOA04w/bo+vrUOm4j4HBKQL2HpDWBycA1ts+jBPPfqvu6EljpDX9iEREREf1cMslvgKRVgD2ANSR9kpK9PQZY0/Y9ALYvqH0B/liHPgKs2TDVhsDqwK9qvxUpmd1LgOskTQVWsn2npJHATpI+XMd2fUPuCdsP1LWes313ff1PYCgwEjhR0kSghZIZBrjP9jO178O1b6NPA1+o93cP8MvF+awiIiIiBpJkkt+YQ4ALbO9iezdK5nYX4AVJ7wCQNFHSvrV/53zmmU058jCmZnrPBG6y/U9KYP1t4Ie17yzg27XfhyhHPBY0d5dZwMQ67kjg8gWMm8er/20cAZxiexQluN63m/4RERERg0oyyW/MBODQrje2n5f0M+BR4AeS5gEPU84nHzu/SWw/Jul04FpJywJzgMvq5fOBq4GP1feTgQvqeeGVgFMWca+fAc6uT+BYfkH7oZyxHinpOOBm4EpJzwDPUo5cLNDUSWNobW1dxG1FRERE9D8tnZ0LS0BGLBpJ6wOz29vbEyRHREREv9bR0UFbWxvACNtzmq/nuEVERERERJMEyRERERERTRIkR0REREQ0SZAcEREREdEkQXJERERERJN++Qg4SZsB3wSGASsAv6I8q7dfPYpD0jTgMNsvLub4twHvtj19Ce9rTeBk2//xBuaYA2xs+1+vd+yEyTMYMmz4wjsuAdOnjO2VdSIiImLp0u+C5FpCeRqwn+1763ODL6cUwDinTzfXxPa4NzjFTsDGwBINkm0/Aix2gBwRERGxtOt3QTIwFrjG9r0Atl+RdBjwIoCkKcB2te8ltr8r6UJKmeX1gOUoQfZewNvqfOsCkyiV5NYEzrP9fUmjgC9Rjp2sABwEPEAp5LEyJZM9yfZvJf2QUj56eeC7tn/clW2tc/6A8nl2Ap+y/SdJ9wK/B0QpMPJB26/U+1gW+DwwTNINlIp7ZwKvAP8CPt5VZrr2XwmYCrwVWBv4vu2zJc0EbgPeSSkucgClMt4021tLugP4HfAuStW9R4EdgLmUktr/BpxNKUe9FnCS7V82rLsfMLF+vn8Dxtmet9DfYkRERMQA1h/PJK8N/KWxwfaztl+U9AFgBLA1JVA+SNLI2m2O7V2AeygPhd4D+BklWAZYB9i7jj1e0hrAZsAhtVTzzykB5gbAanXcgcCbJK1ICSz3A3ajBLKNTqMEzjtQKtldUNvfDnzR9jbA6sAWDff0CnAqJdC/glJZ75ha/vks4PSmNTakBL67UEpff7rh2s22dwZm1D03WrGusT2wPXBD3eeb6/1vDEyxPYZSgvoTTeMPBL5leztKtb2ViIiIiBjk+mOQ/FdK5vd/SBohaQdgE+A62522XwJuAjat3W6pP58C7q6vn6RkSKEEh3NtvwDcSQmGHwLOqJnoHYEhtu8CzgUupQSry9h+BjgOOA/4KSVb3WgTSrYW27c17P9x2w/W1w827KU7a9ex1Lk2a7r+KLCPpIuBk4AhDdduXcgaC/psHgaOlPRj4KimeaEE4ztJuhbYlpKNj4iIiBjU+mOQfCWwm6QNACQNoWRV30nJEm/X0L4tcG8dt7Av9W0uaVlJwygB6L2U7O1HbY+nHCVoqZnpFW3vCXwEOFPSWsD7bO8L7Al8U1LjUZV7KFlaJG0OPLKIe5rHq7+Dv0l6V309CvhzU98TgBttH0I5o93ScG1h6yzo+n8CF9k+FPivpnmhZJdPqRnuFmDfhawVERERMeD1uzPJtp+W9BHgfEnLUI4LTAfOtt0pabSkGynHBS6zfYukRZl6CPBrYFXgq7Yfr1nZ6yQ9R8nUrk0Jnr8k6UOUAPZkStC7Zj07/Apwmu2XG9b9TN3vZ+o6hy/i7d4BTJJ0C/Bx4HuSWoCXu5ljOiVgH0fJCL8sqTmjvTguB06T9AWgg3LUpNHNwJWSngGepfwRs0BTJ42htbV1CWwtIiIiom+0dHb2q6eq9QhJo4GjlsDTKGIBJK0PzG5vb0+QHBEREf1aR0cHbW1tUL7LNqf5en88bhERERER0af63XGLnmB7JjCzj7cREREREQNEMskREREREU0SJEdERERENEmQHBERERHRZKk4kxy9a8LkGQwZNrxX1po+ZWyvrBMRERFLl6U6k1yfufxPSes2tJ0qaXwfbqtrH+Ml7d3X+2gk6YhaxCUiIiJiUFuqg+RqLvDDWsSj37B9oe0r+nofTU4Elu3rTURERET0tBy3gGsofyx8Avhe4wVJnwQOopR1ngb8BGi3vbmkrXm1gt/awAW2d20Yuy5wHrA88AKlvPOywKXAg8AGwM22j5b038D+tudI2p9S4vpJSqW/WcA3gBfrfI8AXwX+BTwBfAzYHJhY+7wdmGZ7sqQLgZeA9YDl6j3sBbwNGGv7fklfr+stC5xu+3JJM4HbKKXAVwIOAHYG1qxz7LOYn3VERETEgJBMcnE0cLykDbsaJG0KfBjYjhJE7kMp2fxEDYB3Bx4A/h3YG/hF05ynAWfYHl1fn1rbN6KUnN4S2EPSmsAFwGH1+keB85vmGmp7e+BiSqC8n+1RwLXASbXPesAHga2BzzWMnWN7F+AeSkWZPYCfAXtJ2r22bQfsSCmR/dY67mbbOwMzgANtX0AJ0FO1MCIiIga9BMmA7SeA44Af8epn8k5K4Nle/60KvIMSDO8BbEsJfMcAe/LaIHkkcGLNyp4M/Fttv8/2M7ZfAR4GhgKXAPtLWhtYyfadzVusP1cDnrb9UH3/O2Cz+voO2y/bfo6Sue5yS/35FHB3ff1kXXck8L66x6uBIcD6tc+t9eeDtW9ERETEUiNBcmV7OiUYHd/VBNwF7FizwRcCtwO/pBzBeJoSWO4DLGf70aYpZwET69gjgctre2c3a/8T+CPwbeCH3WxvXv35OLCSpLXq+1HAn+c370Lau/b4X3WPOwGXAfcvYNw88t9MRERELAVyJvl/Ow5oA7D9J0ntwPWSlgNuBh6y/YqkoZSzyU9Kehm4qpu5PgOcXfsuDxy7kLXPpwTdH5tfB9udkj4O/FzSPEpGeDwl6704pgOjJV0HrAD8wvYzkubX/zrgV5J2tD3f4HvqpDG0trYu5pYiIiIi+l5LZ+eCEo0Ri07S+sDs9vb2BMkRERHRr3V0dNDW1gbl+1lzmq/nf51HRERERDRJkBwRERER0SRBckREREREkwTJERERERFNEiRHRERERDTJI+D6iKTRwFG2l1gFu/p0iWm2t5Y0DTjM9otLav5FNWHyDIYMG97j60yfMrbH14iIiIilU4LkQWpJBt8RERERS5sEyf2IpDHAV4F/AU9QCotsDkwEXgTeTskUT5a0LnAepVDJC8ARTXPNATYGzgHmUspNrwWMt32LpAOATwOvANfb/ryk9wNTgJeA54H965gfAi9TjuccZPvBnvkEIiIiIvqHnEnuJyS1UILe/WyPAq4FTqqX1wM+CGwNfK62nQacUUtKnwacuoDp/2p7V+BM4AhJw4EvA222twPWqQH6PpTS1KOAs4FVgDGUaoM7A18CVl4iNxwRERHRjyVI7j9WA562/VB9/ztgs/r6Dtsv236OkjUGGAmcKGkmcDLwbwuY+9b680FgKLAhsDqlxPRMYFNgA+BrwNpAOyWL/BJwAfAUpWT2MZSMckRERMSgliC5/3gcWEnSWvX9KODP9XV3tcNnARNrJvlI4PIFzN08fjYlYB5Tx58J3AQcAlxoe0fgLsoRjrHAdbbb6hoTX99tRURERAw8OZPct3aR9N8N778O/FzSPOBJYDzwzvmM/QxwtqShlHPJxy7qorYfk3Q6cK2kZYE5lGMWywFTJT0HzKMEycsAP5J0ErAscPzC5p86aQytra2Lup2IiIiIfqels7O7JGXE61cfQTe7vb09QXJERET0ax0dHbS1tQGMsD2n+XqOW0RERERENEmQHBERERHRJEFyRERERESTBMkREREREU0SJEdERERENMkj4GKJmzB5BkOGDe/xdaZPGdvja0RERMTSKZnkAURSu6Qt6+s3S/qnpM82XJ8pafNuxm0u6eT6el9Ja0taU9JZvbf7iIiIiIEjmeSBZQawPXBz/fkbYA/gW7WoyHrAn5oH2b4NuK2+PRY4yvYs4D96Y9MRERERA02C5IFlBvBFYAolOJ4KfEPSysB7gWuBD0r6BDCEUo56X0rVvqOAHwObAxdJOgS4yPbWkm6vY99Vx4wFnga+D/w78AgwAtiru4dtR0RERAw2OW4xsNwKbCypBdiBEtj+X2BnYDRwNbARsKft7YC7gV27Btu+ipJRPgx4sWHelYBLbY8CHgJ2B/YGVrW9JXA4sG6P3llEREREP5IgeQCxPY9ynGI34BHbc4FfA+8HtgN+C/wd+JGkH1Iyw0MWcfpb688HgaHAJsCNdd3HgFlL6DYiIiIi+r0EyQPPDOBESnAMcD3lqMUywCvAl4FxwATgBaClafw8uv+9dza9vxPYBkDSKpQMdURERMRSIWeSB54ZwPnAoQC2X5T0FOUYxdPA7ykZ4JeBJ4G1gdkN428ALgKOWMg6VwG7S7qBcib5eeClRdng1EljaG1tXdT7iYiIiOh3Wjo7mxOIESBpY2Bz29MkrQrcBaxXj3jMb8z6wOz29vYEyREREdGvdXR00NbWBjCiuwcT5LhFzM+DwIGSbqJ8IXDiggLkiIiIiMEkxy2iW7afozwKLiIiImKpk0xyRERERESTBMkREREREU0SJEdERERENBnQZ5IljQaOsj2uoe1UYJbtC/twX6dQin2c09T+iO01X8c86wPTbG/9OtffCvgJcLntLzS0f4NSTe9TNH1uTeOHAofYnvp61u0yYfIMhgwbvjhDX5fpU3JkOiIiInpGMsmD067AdxsD5OoASnW+hVmTUowkIiIiYqk0oDPJCyNpCqVcM8Altr8r6UJKdvZqSbsB42yPr2WcNwSWpwSYP5Y0CphMqWR3P3Ck7UUqqAHsK+lDwDDgU7ZvbtjXe4Az67z/Aj5u+wFJJwH7UH4vZwO/qf2XBS4E7rJ9asM8Q4AfAm8HlgVOpxQO+RjwoqQO27+ofU+mFBa5Cvh6wxzHAPsBbwEeB/YFJgGb1jHtwBRKIZHngf1tP7OIn0FERETEgDQYMsk7SZrZ9Q84CEDSB4ARwNaUQPkgSSO7m0DSisAOlGBxN+AVSS2Uynb72R4FPASMfx37mm17J+Bw4Jyma+cDx9R5zwJOr4Hz7sBWwJaUMtAtlID5J8CNjQFydSTwmO1tgZ2BrwJ/oQTUp3cFyAC2v0KpnLcLpVw1kpYBVgV2tr1VXWsLyh8Gd9cx+wCXAaMogfsqr+MziIiIiBiQBkOQfI3t0V3/gEtq+ybAdbY7a/b3JmDTprEtADUzehxwHvBTYDlgdWAt4LIafO8CrNc4WNKVNTg/s5t9/a7OfRfl+EKjtW3f1tBvM0DAzbZfsf2i7ROATuDdwBrACt2ssUnDOs8AdwMbdNOvW7bnAS8Cl0q6AGgFhjR1+xolA90O7M8ilqaOiIiIGMgGQ5A8P/dQj1rUYwnbAvdSjjesVfu8t15fC3if7X2BPYFvAk8BHcDYGnxPBq5pXMD2B2pw/slu1t+yzj0SeKDp2t8kvau+HgX8GZgFvFfSMpKGSJpBCdb/WPd0aMOYxnvcvq6zIjCSctxikdT59rH9YeCTlP8eWoB5vPrfxiHAhbZ3pJSmPmJR54+IiIgYqAbtmWTbV0oaLelG4M3AZbZvkTQV+IGkgynBKZRjCGtKuoFyTvg02y9KOha4qh5LeBo47HVsYYSkayiB7pFN1z4OfK8e6XgZONz2XyRdDfyeEqCeDcyt9/KCpKOBiyRt1VAe+jzgfEnXU85Sf9n23yUt6h7vA56T9Pv6/mFK1vhG4M31aRg/B6ZKeo4SPC80SJ46aQytra2LuoeIiIiIfqels7Ozr/cQg0R9ZN3s9vb2BMkRERHRr3V0dNDW1gYwwvac5uuD+bhFRERERMRiSZAcEREREdEkQXJERERERJMEyRERERERTRIkR0REREQ0GbSPgIu+M2HyDIYMG97j60yfMrbH14iIiIilU59kkiV9TtLDkob2xfr9jaTdJF3YA/PuK2ntJT1vRERExGDXV8ctDgGmAeP6aP2lxbHASn29iYiIiIiBptePW0gaDdwPnANcDFwoaSalLPPGlLLIH66vJ1GqvK0JnGf7+7XM8xm13xPAx4BngXOBdSklp6+wfVLNzq5a/+0JfI5SxnlZ4HTbl9e1bwPeSQkoD7D9V0knAftQPqOzbZ8r6ZPAQUAnMM32GU33tj/wCWBI7bNvnXci8CLw9jpusqRNgB8Az9V/TzbN1QJ8H/h3SkXAEcBelIqA51Eq7L1AqYD3GHAZsDIwrH5uQ4DNKVX6DgEusr11nfsmyh8o4ynlulcADgd2br4/SfvV/b8E/A0YZ3teN7/aiIiIiEGjLzLJE4Cptg3MlbRVbb/B9mjgp8CJtW0dYG9ga+B4SWsA5wOfqH1/RQl81wVusr0rsCVwVMN619jets4xwvZ2wI7AJElvrX1utr0zMAM4UNJ7gN2Brep8G0najBK8b0cJtPfRa+s/bwTsWde4G9i1tq8HfLDu4XO17VvAyXXdG7r5nPYGVrW9JSWAXbe2nwacUe//NOBUYANgNUoQfSDwJttXUYL/wygB+vzcUz+frj9Omu/vQOBb9Z6uJJnpiIiIWAr0aiZZ0irAHsAaNSu7MnBMvXxN/XkD0PWNrBtsz61j76QEg5sAZ9X4dAhwL/APYAtJOwJPA8s1LOv6cyTwvpo57hq7fn19a/35ICVrLUrg/Aolc3uCpA9Rgt322ncV4B0N8wP8HfiRpGcpmfAba/sdtl8GXpb0Qm3bCLi5vv59va9Gm3SNt/2YpFkN93GipImUwPYl23dJOhe4tN7XGSxYS8Prrv2/cz7392ngC/X3dQ/wy4XMHRERETHg9XYm+RDgAtu72N6NkqndBVgdeF/t837grvp6c0nLShoGbEYJiA0cVjOpn6NkN8cDT9k+GJgCDKvHFaAc14BynOO/6ridKMcT7q/XOpv2OQt4r6RlJA2RNKOuexewY53jQuD2rgGSVga+TDnGMIFyFKJrD83zQ8k0b1Nfb9HN9Tu7rtc/LjZq2NvEuocjgcvrEZQVbe8JfAQ4s+HelwH+RfnDZNmaPR/RsE7X5zO/+zsCOMX2qHo/+3az14iIiIhBpbfPJE8ADu16Y/t5ST+r7eMlfZpyPvdQSsZ0CPBrypnir9p+XNLRlHO2b6IEn4dTMpyXSNoGmEsJppuf6jAdGC3pOsoZ3F/Yfua1JybA9m2SrqZkeJehnEn+k6R24HpJy1GywA81DHu69r8ReJlyxnhtYPZ8PosTKFnnz1LOFP+r6fpVwO6SbqCcSX6eci74M8DZ9ckgy1O+nHcv8KWa7V4GOLnOcQNwEeUPkRnA/6P8YXBfN/c8v/u7GbhS0jOUs99Xzud+/sfUSWNobW1dWLeIiIiIfquls7O7JGfvqkcgjrI9q6FtdG1bKp+AIWljYHPb0yStSsnyrtd1/KQ/krQ+MLu9vT1BckRERPRrHR0dtLW1QfnO2pzm66m41389SPkS4U3A1ZQjFv02QI6IiIgYTPpFxb16Bra5bSYws7f30l/Yfo5Xv8AYEREREb0omeSIiIiIiCYJkiMiIiIimiRIjoiIiIho0i/OJL8e9QkKtwO3NDRfA1wB7G37K4swx1Bglu31JX2HUqL6gcXczynAI7bPeR1jhgO72b5kMdcczWI8+aO3niIyYfIMhgwbvqSm69b0KTmuHRERET1nwAXJ1d3dfdmPUob5dbF93Bvfzuv2LkrZ6cUKkiMiIiKiZw3UIPk1GjOiku6lFPYQ8CjwQUrhjZ9Qyi3f1zBuJnAUpVLeCGANSnnm423/RtIHgK8A/6QUCLnd9inz2cMUYLv69hLb35W0HzCRUgjkb3WdScC7JR1h+7w69l3Ad23vWN9fCXyRUor7E5TCKp00VbyT9IjtNevracA5lCz7VOCtlIIm37d9dh3yFUmrUYquHNY01wGUMtSvANfb/ryk91OqGL5EKWiyv+1nurv/iIiIiMFioJ5J3lTSzIZ/6zRdfzvwRdvbUEpeb0EJhO+0vQNw7nzmnWt7d0oVu+MlLQucAexeg9cX5rehGkyPALamBMoH1XLRBwLfsr0dpVrdSsBk4JquABnA9u3AUEnrSVoLWM32rZRy1HvW8XcDuy7C57MhMM32LpRqe59uuPZz2ztRKhB+oWH/wylltdvqWutIGgPsQynhPQo4m/JHRkRERMSgNlAzya85biHpHQ1vH7f9YH39IDCUEmxeBWD7D5Je6mbeW5vGrA48bfvR2n4dsOZ89rQJcJ3tTuClWgRkU9pWYVIAACAASURBVEqA+gVJn6SUz/7lAu7rAkp2dy7ww9r2d0r56meBjSllr+enpf58FDiuZrGfpmShu/yu/rwB2LOhfUPK/f6qlupekZLF/hol891OKVP9hwWsHxERETEoDNRM8sJ0V2v7bmAbAEnv4X8HjvMb93dgRUmr1/dbL2DNe6hHLSQNAbYF7gWOAE6xPYoSxO4LzKP7z34a8IHa5xJJK1Oyu+OACZRMdkvTmCGSVpD0ZmCz2nYCcKPtQ4DLm8ZsWX9uD9zZ0D6b8sfBmPoHyJnATcAhwIU1k35XvZ+IiIiIQW2gZpIXxznARZKuB2ZRsrULZHuepGMo2dV/UgLbe+fT90pJoyXdCLwZuMz2LfUoyJWSngGepRy5GAqMlHSc7e80zPGspD8Bb7L9jKQWytnqG4GXKWei16YEtF2+Qwlm/wL8tbZNB86UNA54CnhZ0nL12j6SjqNkmD8CvLuu/Zik04Fr6zGTOZRjFssBUyU9RwnuFxokT500htbW1oV1i4iIiOi3Wjo7u0u6RhdJX6A8Im6upIuB39q+qK/31R/Vx/PNbm9vT5AcERER/VpHRwdtbW0AI2zPab6+NGWSF9czwE2SnqdkV3/at9uJiIiIiJ6WIHkhbH8P+F5f7yMiIiIies9g/eJeRERERMRiS5AcEREREdEkQXJERERERJOcSY4lbsLkGQwZNrxH15g+ZWyPzh8RERFLtwTJg1x9LNvtwC0NzdfY/ko3fS+klLO+und2FxEREdE/JUheOrymjHdEREREzF+C5KVQrah3LrAusBZwhe2TGq5vBZwBHEAp1X0esDylLPYRth/s9U1HRERE9KJ8cW/psKmkmV3/gK2Bm2zvCmwJHNXQd1vgdGAv2w8ApwFn1Ez0acCpvbrziIiIiD6QTPLS4X8dt5C0EnCYpB2Bp4HlGvruAqwIvFTfjwROlDQRaGloj4iIiBi0kkleOo0HnrJ9MDAFGCappV47Bfg2cFZ9PwuYWIPsI4HLe3WnEREREX0gmeSlUztwiaRtgLnAvcDaXRdtT5V0gKSDgM8AZ0saSjmXfOzCJp86aQytra09s/OIiIiIXpAgeZCzPYdyBrmx7S7g3d10H9/QZ9eG9l1f2zUiIiJi8Mpxi4iIiIiIJgmSIyIiIiKaJEiOiIiIiGiSIDkiIiIiokmC5IiIiIiIJnm6xWKQNBo4yva4hrZTgVm2L3wd86wPTLO9taQdKM8uvl3SI7bXXMLbblz3bcC7bU+X9B3g9Fpdb4mYMHkGQ4YNX1LTdWv6lLE9On9EREQs3ZJJ7j8+RsOzinvYTsD7AWwftyQD5IiIiIjBIJnkHiDp68D2wLKULO3lkkYBX6L8YbICcBDwYu3/PmA34L2S7gaWk3QJ8DbgCWB/YCZwhO27JO0O7GX7PxrWHAmcQSkd/QQl6H4WOBdYF1gLuKLu4fOUKns3AJ8GjgLGASOANYD1gONt/0bSB4CvAP8EngRut33Kkv7MIiIiIvqTZJIX306SZnb9owS91AB2hO3tgB2BSZLeCmwGHFLLO/8cOKBrItt/BK4GPlezuisAJ9Y5VgbeA0wFPlKHfKy+b3Q+8Ik6/6+Az1GC45tqYZAtKUdEXgFOBS6xfUXTHHNt706pqne8pGUpgffutncEXljsTysiIiJiAEkmefFd082ZZICRwPtq4AwwBFgfeAg4Q9KzwDrA7xcw9z9qpTyAR4BhwGXAHyWdBrTavqVpzCbAWZK61rwX+AewhaQdgaeB5RZyT7fWnw8CQ4HVgadtP1rbrwN67Kx0RERERH+RTPKSNwv4r5rR3YkS3N5PyfR+1PZ44G+UYxGN5vHq76OzeVLbzwH/BXwXuLibdQ0cVtf9HHAlpcz0U7YPBqZQjli0NK3VqHndvwMrSlq9vt+aiIiIiKVAMslL3nRgtKTrKMcmfmH7GUkXA9dJeg54lNd+Se8PwKmSZi9g7vOB64Gju7l2NHCRpDdRgt3DgXuASyRtA8ylZJfXBu6gHANpzkb/L7bnSToG+JWkf1IC63sXNAZg6qQxtLa2LqxbRERERL/V0tn5mqRl9FOStgA+afuwXlzzC5QvH86tgf5vbV80n77rA7Pb29sTJEdERES/1tHRQVtbG5Tvks1pvp5M8gBRM7qHAx/q5aWfAW6S9DwwB/hpL68fERER0esSJA8Qtr8HfG9pWTciIiKiL+WLexERERERTRIkR0REREQ0SZAcEREREdEkZ5JjiZsweQZDhg3v0TWmTxnbo/NHRETE0i2Z5DdI0mhJ05raTpU0vgfWWl/STUtwvqGS5nTTvpukI5bUOhEREREDTTLJ8Rq2r+7rPURERET0pQTJPedrkt5i+/uSVgH+L3ACMIlSFnpN4Lx6/T3AmcArwL+Aj9t+QNJJwD6U39PZwG+A1SX9ElgLuN32x2sRjx/Ufp3Ap2z/SdK9wO8BUar8fRBYHvgJsApwX9dmJc2klKEeDlwKvMP25yV9Hfh3YFXgT7Y/2jMfV0RERET/keMWS8ZOkmZ2/QMOAk4CuirjHUQJTAHWAfYGtgaOl7QGpdz0MbZHAWcBp9fAeXdgK2BLYCOgBVgJ+CiwDdBWx58GfNf2DsCxwAV1rbcDX7S9DbA6sAVwFHBn7Xtu031cantnSrCOpJWAJ22PoQTKW0ta5w1/WhERERH9XDLJS8Y1tsd1vZF0KiVb/IykTYGDKYHxO4EbbM+t/e4ENgDWtn1bHf474FRK9vdm269QgtYTasb4L7afrOP/DgwDNqnjsH2bpHXrXI/bfrC+fhAYSgm2r6p9/yDppYb7cNN9vQCsIelS4FlgBWDI4n1EEREREQNHMsk963zgi0CH7cdr2+aSlpU0DNgMuBf4m6R31eujgD8Ds4D3SlpG0hBJM4DlKMcpmt0DbA8gaXPgkdreXd+7KVloara6Meid19R3d2Bd2wcCJ1KOarQs0p1HREREDGDJJPesX1BKOh/S0DYE+DXljO9XbT8u6ePA9yS1AC8Dh9v+i6SrKWeKl6GcSZ47n3U+A5wv6TN1/sMXsKdzgIskXU8JxOc3J8DNwBcl/Y4ScP8FWBuYvYAxTJ00htbW1gV1iYiIiOjXWjo7u0s2xpJQs8XXAlvZnidpNHBU49GMwaQeB5nd3t6eIDkiIiL6tY6ODtra2gBG2J7TfD3HLXqIpG2BPwDfsN18jCEiIiIi+rEct+ghtm8ARja1zQRm9sV+IiIiImLRJZMcEREREdEkQXJERERERJMEyRERERERTXImeSEkTQHeRykjPYzyGLTHgO/TzZMqJH0HON32A/OZbw6wse1/NbRNAw6z/eIS3vsjttdcQnMNBWbZXn9hfSdMnsGQYcOXxLLdmj5lbI/NHREREQEJkhfK9gkAksZTgtvP1/ej59P/uMVYY1A+Ei4iIiJioEqQ/Ma8Q9KvgTWA6bZPkTQTOAoYB4yo19YDjrf9m66Bko4CdgEOpJSD3phS6GMusD6wFjDe9i2SDgeOAf4BvAj81PaFDXO9EzgdWBZYDTi6Pl1jOUmXAG8DngD2p2TDL6AUMwH4lO07JB0D7Ae8BXgc2Bd4M/ATYBXgviXzkUVERET0fzmT/MYMBfahlIQ+ppvrc23vDhwLHN/Q/sk65gDbzRXv/mp7V+BM4AhJqwETgfdTguq3dLPOZsAJttuAbwAfre0rACfa3g5YGXgPpbx0u+0dgSOAsyUtQwmad7a9FeWPpy0owf6dtncAzl3EzyQiIiJiwEsm+Y25syvIlfRyN9dvrT8fpATUXXYGXrb9ykLGvB/YELjb9vN1nRu6GfMQpXz0C8CKwNO1/R8NFWQeoWSRRwI7SfpwbR9eqwG+CFwq6VmglVLeeiPgKgDbf5D0UvcfQ0RERMTgkkzyG7Owmt7zuz4WeLIeuVjYmPuAjSUtXzO+W3Yz5gzgS7Y/AtwBtCxg/VnAt22PBj4EXCzpXcA+tj9MyXIvU+e4G9gGQNJ7KIFzRERExKCXTHLf+RRws6T2BXWy/bikbwDXUc4kLw80Z3QvBi6X9CTQQTmXPD+TgQskHQGsBJxCCcSfk/T72udhYG3KGemLJF1PCa6bj4Z0a+qkMbS2ti5K14iIiIh+qaWzc2HJ0OhLkt4ETLQ9Wf9/e3cenldVrn/8W6EMlcFTHAADlPEGlIMTCApSCGUQoYrDqYBYoDKrOAGHoqjHesAjHkUEhIpFGSqoKEVF+YVZJpWDA8gNYqsErTIPikDb/P5YK/L6kqRJmrn357p65c3ea6+99k6aPnn6vPuRxgHXATNtXzfMS3seSZOA+W1tbQmSIyIiYkRrb2+ntbUVYMOG8tR/SrnFCGd7EfBCSbcBNwG3UbLKERERETFIUm4xCtg+gfJUioiIiIgYAskkR0REREQ0SZAcEREREdEkQXJERERERJPUJMeAmzHrSsZPmDho8887deqgzR0REREBySSPWpImS+qQNK1p+68kzenDPHvUZyZHRERERJVM8uh2FzANmAsgaSvghX2ZwPYVg7CuiIiIiFEtQfLo9ktAkta0/RhwAHABsL6k/YFjKF3y7gEOBb4FfMn2tZJeB3wcuBTY3Pbxkt4P7EdpZz3X9mmS9gWOo3T5+xMwzfaSob3MiIiIiKGVcovR7zvAvrUb37bAjcBawKeAXWzvADwKHAacA7y3HndQ/RwASVsC/wHsAOwIvFWSgHcD/1PnuZzSyjoiIiJiTEuQPPpdSCm5eBPPdeJ7AXCH7Sfq59cBrwB+DGwraSIlEP5RwzyvBDYA2uqftYBNgQ8Du0i6FngDkCxyREREjHkJkkc527+n1CF/ADi/bu4AtpTUWZ+8E3B3LZO4BDgT+J7txY1TAXcAO9ueDMwBfkUp0/ik7Z2AccDbBvWCIiIiIkaA1CSPDd8C3mP7bkkbAQ9SMsxXS1oC/A44vo49F/g9JUv8T7Z/KakNuEHSysCtwP314+WSngCepJRc9Gj2zCm0tLQMzJVFREREDINxHR0dw72GGCMkTQLmt7W1JUiOiIiIEa29vZ3W1laADW0vaN6fcouIiIiIiCYJkiMiIiIimiRIjoiIiIhokiA5IiIiIqJJguSIiIiIiCZ5BFw/1Kc4zLW9XQ9jDgW+bvvZQTj/0bZPH+h5B8qMWVcyfsLEQZt/3qlTB23uiIiICEgmeTCdAKwwSHOfOEjzRkRERATJJC8zSdcAt1PaOq8BvBPYFVgbmAu8VdJ/U9pArwB8wfYl9bi/AhOBi4DdgQnAxsAptudI2go4jdLp7iHgYOBoYKKkM2wf2bCOOZTs9hWS9gCm2Z4u6evAJsCqwJdsf1PSO4CjgPGU7nxvq/N/BXgdsBDYENgbWAycXY9/CjjU9n0DehMjIiIiRphkkgfGrbZ3Ba4E3m37a5RAc5qkPSkPqd4B2BmYKelF9biL6nGLgTVtvwXYh+e6450DHFXbRP8QONb2LODhxgC5O5JWB94E7AvsUc8DsBmwV13TnZQAfR9gLdvbAocA69WxnwdOq2v4PHByn+9ORERExCiTTPLA+L/68T5KBrnRVsBra+YYSvZ2Un3thnG3N8yxSn29BXCGpM7j7unlesYB2H5C0jGUTPAawPl1/1+B8yQ9CWwO3FTPdVM97gFJdzWs/wRJx9V5B7zGOiIiImKkSSZ5YHTV23sJ5f7eBVxdM7G7ABcD9zaM6WkOAwfWY48FLq/bx3Ux9h/AOvX1awAkrQO81vbbgL2Az0laE/gUMA2YQSmhGAf8Bti+HvdvlGwzdf3H1TUcBlzSxbkjIiIixpRkkgfP9ZQSiZ2ByZKuB1YDLq0Z3t7McQTwDUkrUoLoQ+r2OyWdb/uAhrGzgXMl7Q/cXbctBNaWdCOl1OLzwOPATylZ40XAI8C6wBxgzzp2IfB3Stb4o8CZklah1CV/cGmLnj1zCi0tLb25voiIiIgRaVxHR1cJzFjeSNoceJXtuZLWAu4ANrD9dB/mmATMb2trS5AcERERI1p7ezutra1Q3ju2oHl/yi2i033AuyXdDFxBKbHodYAcERERMZak3CIAsP03IF06IiIiIkgmOSIiIiLieRIkR0REREQ0SZAcEREREdEkNckx4GbMupLxEyYOytzzTk3ZdERERAy+BMkjiKTJlGYjd1Kei7wG8Htgf9vPdDH+GuBwYDtKq+rLupl3DjDX9hUN29YGPmH7SEkLKJ33jgGuAn4FHGB79gBdWkRERMSokiB55LnK9rTOTyRdCOwDfLu7A2zP6etJbC8EjmzadnI95yRKN74EyREREbFcSpA8gklaidJq+hFJ/w3sCKwAfMH2JQ3jPknpkncO8FVgvXrcZbZPrMOOlPQxytf8EEq3vbm2t2uYZw4wF3g7sKWkTwC7A4favkPSnsDetv8luI6IiIgYa/LGvZFnF0nXSLoTuA24FFiJ0g1mB0qb65mSXtTFsesBN9veHdiWUorR6UbbrcApwOeWsoZZwJ22P03JJr+3bj+YZJcjIiJiOZAgeeS5yvZkStb4GWA+sBXw2lqDfAUwHpjUxbEPA9tIugD4X2Dlhn3X1Y83AurDei4G9pH0UqDF9m19ODYiIiJiVEqQPELZfgg4gJK5/QtwdQ2ed6EErvd2cdh04FHb+wOnAhMkjav7tq0fdwR+s5TTL6F+b9ROfFcDXwLO7+flRERERIwqqUkewWzfKek04C3AfZKuB1YDLrX9hPS8hHAbcKGk7YGngXuAdeu+7SRdRXlqxsHAuOaDG/wVWEnSKbaPo9Q63wAc0Zt1z545hZaWll5dY0RERMRINK6jo2O41xAjnKRtgPfbPnAp4yYB89va2hIkR0RExIjW3t5Oa2srlPd9LWjen0xy9EjS0ZSnYbxruNcSERERMVQSJEePbJ8OnD7c64iIiIgYSnnjXkREREREkwTJERERERFNEiRHRERERDRZbmqSJU0Gvg+80vZ9ddvJwF225/Rzzkk0tXYeKJJWBK6kNATZy/YjPYw9HrgK2BLY3PbxTfsXAJsDx1Caldw60OttNGPWlYyfMHFQ5p536tRBmTciIiKi0XITJFdPA1+XNMX2SH/23brAGrZfu7SBtk8GkLRlb8ZFRERERM+WtyD5KkqJyVE0PLGhOSMs6WZgGqWD3SbAi4G1gK8Abwc2A94LLAReIuky4GXA5bb/S9J6wNnAqsBTwKHACsA84CHgh7Y/13D+/SlZ3s4GIIcCZwGbSvqq7cMaxh5Zz70E+JntD0iaA8ytQ7aX1AasAXzS9g8aju0ctzbwZmACsDFwiu05krat1/gEpaHIP4DDKR3+1qzjZ9r+SR/ueURERMSoszzWJB8BfEjSJr0c/5TtPYDvAG+2vTdwMiWIhtIB7z3AG4A9JW0NfB44rbaR/nwdDyU43a0pQF4L+BSwi+0dgEeBw4AjgTsbA+TqIOBo29sDv61lGY3+BuwK7AWcLqm7r/Gatt8C7AN0lmecBUy3vQvPtb3emPJLwt7Au1n+frGKiIiI5dByFyTbfoiStT2P7q+/sWXzbfXjo8Cd9fUjwCr19S9tP2Z7MXArJcu8FXCCpGuAT1CyzADzbT/TdK6NgDtsP1E/vw54RQ+XcBBwlKRrgQ14fnvpG2x32P4r8BglA96V2+vH+xquZV3bd9TX1wPUz78KXAScwXL4PRMRERHLn+Uy4LE9DzClnAJKWcFLJa0g6UXAhg3Dl1a7vIWk1WpG9/XAHcBdwHE1k3wYcEkdu6SL4+cDW0p6Yf18J+DuHs73PuBw2zsBr6ZksBttAyBpbUqW+8Fu5unquu5rqGvuLD3ZCljd9l6UMo8v97C2iIiIiDFhef6v82OAVgDbCyVdCfyMUmbwuz7M8zDwLeAlwLds3ynpo8CZklah1CV/sLuDbT8o6STgaklL6rmPp5RmdOXXwPWSngDuB26hZJc7rSrpKkqAfJjtDkm9vZYjgXMlPQk8U+e/BzhJ0rsov1R9YmmTzJ45hZaWlt6eMyIiImLEGdfRMdIf8hBDRdJRwMW2H5D0GeAZ25/uw/GTgPltbW0JkiMiImJEa29vp7W1FWBD2wua9y/PmeR4vr8AP6mZ5Mco5RURERERy50EyfFPtr8NfHu41xEREREx3JbLN+5FRERERPQkQXJERERERJMEyRERERERTVKTHANuxqwrGT9h4oDOOe/UqQM6X0RERERPEiSPEJI2pLSwXgsYD/yS0pDkiR6OWWi7u+cpL+18zztW0nTKc58fpzQsmda0fy5wlu1r+nPOiIiIiNEi5RYjgKRVgcuAz9mebPuNlCYhFw3lOmzPsX3ZUJ4zIiIiYiRKJnlk2Au41vYtnRtsnyfpiJphPgl4GpgErANMt30bgKQ1gduAzWwvlnQK8AvbF3fOJekQ4AhgBeAy2ycBK0u6EFgfeAh4BzATWEhpq9157FHADODPwEsH6fojIiIiRpRkkkeGjSjtsJvNBzaor/9ge3fgy8ChnQNsPwbcAOwuaQVgT+B7nfslvZTS5npH4DWU4Hg1StvqE2zvAKwJvLr55JJeRmmpvR0wFVhp2S4zIiIiYnRIJnlkuB/YtovtmwB/rK//r368D3hj07hzgA9Qfun5f7afadi3EfAb20/Vz48HkPRwQwvGhcCELs6/MXCH7afrMbf29oIiIiIiRrNkkkeG7wNTJP0zUJY0A3jQ9u/rpo7uDrZ9AyWgPQT4WtPue4HNJa1c5/22pJf3NF+De4BXSFq1Zqmfl22OiIiIGIuSSR4BbD8paW/gfyWtRfm6/Ap4dx+muQB4p+07muZ+oNYpXyupA5hn+35JvVnXA5JOBm4EHgD+1puFzJ45hZaWlj4sPSIiImJkGdfR0ZuEYox0kj4GPGT73GFcwyRgfltbW4LkiIiIGNHa29tpbW0F2LChBPWfkkkeAyTNAdYF9h7mpURERESMCQmSxwDb04d7DRERERFjSd64FxERERHRJEFyRERERESTBMkREREREU1Sk9yN+qSGX1FaPne6yvanB+l837W9r6StgH+zfZ2kBcDmtv/RzTEbAT8EbrH93obtewDr2z57GdYzFzjL9jV9PXbGrCsZP2Fif0/9PPNOnTpgc0VERET0RoLknt1pe/JQnMj2vvXl2ykd8K7rxWE7AD+w/ZGmua4Y4OVFRERELFcSJPeRpMnA4ban1c8X2l67PobtaWASsA4w3fZtDcddCsyy/XNJdwEn2P6upJ8ABwG/AF4LTAeekdR57JmSNqyv32b7kTrf+sAJwARJvwP+A/grMBG4CNjU9vGS3g/sR+mwN9f2ad2tVdJRwAzgz8BL63k2A74OLKKU5+xn+74BuZkRERERI1Rqknu2paRrGv68fCnj/2B7d+DLwKFN+y4F9qwB79PArpLWBFaxfT9A/TgH+ILtW+txX6vZ7AXAlM7JbP8ROBm40PaZdfNFtncFFgNI2pISPO8A7Ai8Vc+12vuXtUp6GfBBYDtgKrBSHTcFuBXYFTgJWHMp9yAiIiJi1EsmuWfPK7eQtGnTmHENr/+vfrwPeGPTuHnA94EHgVOADwN71u09+UX9uBCYsJSxbvr8lcAGQFv9/N+AzvU3r3Vj4A7bTwNI+meQDhwHXAE8RsleR0RERIxpyST33T8oJQpI2oBS3tCp2x7ftUzi75TM7hXAHymZ2+82DV3Cv35d+tI3fEnzaYE7gJ1rsD+H8mbErua9B3iFpFUlrQC8um6fClxvuxW4hBIwR0RERIxpyST33c+BRyXdAvwWmN+HY78PHGT7YUk/Bo60fW/TmF8A/yPpt8u6UNu/lNQG3CBpZUrZxP3djH1A0snAjcADwN/qrp8D50k6EVgB+NDSzjt75hRaWlqWdfkRERERw2ZcR0dfEpUR3auPzZvf1taWIDkiIiJGtPb2dlpbWwE2tL2geX/KLSIiIiIimiRIjoiIiIhokiA5IiIiIqJJguSIiIiIiCYJkiMiIiIimuQRcDHgZsy6kvETJi59YC/NO3XqgM0VERER0RvDEiRLOp7S5ng8pQHGR23/QtI1wOG27xqOdQ01SRcBmwDv6e01S1of2Nr20jr1RUREREQ/DXmQLGlLYB/gjbY7JL0KOA/YeqjXMgLsavslfTxmF2Bzlt7OOiIiIiL6aTgyyY8B6wMHS7rC9u2Stm0cIOlFwPnAGnWNJwKrA1NsH10z0W+wvY+k/YENbH+24fhZwM712O/YPkXSq4EvA4spraXfR6nJvgi4D9gYuNX2EZJeDFwIrExp7byL7U26mrdp3fsDxwBPU9o8HwrsDxxcz3WS7bY69gxgTUnfB94DzAZeBKwLfMX2mZKOBN5Lybb/jNLt7nhggqQbbV/WcO6vU7LSqwJfsv1NSVOAz9Trfaiu41WU1tLPABsBc23PkrQJpW31s8AfgEm2J3c1bw9f24iIiIgxYcjfuGf7fmomGbhJ0l3AW5qGnQhcaftNwDuBrwE/Ad5U978JeLmkFetc3206fn9gP2BH4NG67RzgaNs7AWcAX6jbNwMOAbYF3ixpbWAm8L069hKe+2Wiq3kBkLQW8ClKQL1D3X9Y3f2I7R06A+R6H44EHrY9lRKEzrW9G7Ab8OE67KC65u0pLbDHAScDFzYFyKvXe7IvsAewWNI44Gxg33od19b7CrAB8HZgO+DYuu1/gM/a3hn4aXfzEhEREbEcGPIguWYsH7d9sO31gQOAsyQ1vtNrC+A6+GdQ/Tglq3y3pG0o2c6bKQHc+l3U8+5PCSZ/TMnOAqxr+/b6+jrgFfX172w/YXsx8GdglXr+G+v+65cyb6eNgDtsP9HFOdzzXeEvwFslnU8JZMfX7QcBR0m6lhLYjuvq4HrOYyhB8bcoGfAXU+7z/V2s59e2F9n+G/BU3fa8a+5m3oiIiIgxbzgeAffvwOmSVqqf303JujZmKX9LydYi6eXAv1HKBS6lZDyvpgSqnwX+X+PkklamZJ/fTSmNmC5pA+BPkv69DtupnhegrtmxmwAAGL9JREFUo4s1/gbYvr7ebinzdpoPbCnphV2cY0n3twOAjwA32T6AkrnuDIbfR3kj407Aq4E31Ln+5esmaR3gtbbfBuwFfI5yT9eo+/p7zc+bt2bvIyIiIsa0IQ94bH9X0hbAzyQ9SQn4Pmb7MUmdwz4LnCvpHZRa2ENtL5J0OXAucCSljvjbwBFN8z8t6WFKpvkpSpnGHykB5+m1DGERpcSiOycD35T0LuBPwLM9zNt53gclnQRcLWkJ8DtK/fC0XtyWecCXJU2jBLeLalD+a+B6SU8A9wO3ULLqMyXdZntuPX4hsLakGym/bHze9rOS3gd8t67nEWA68Mpu1nAc5Z5/lFI3/mw38y5a2sXMnjmFlpaWXlx2RERExMg0rqOjq6Ti8k3Sm4EHbP9M0q7ACbZ3Ge51Dab6psNbbP9O0gzKGyMP7uMck4D5bW1tCZIjIiJiRGtvb6e1tRVgQ9sLmvfnv867Np+SVV0ErAB8YJjXMxTuA+ZK+jsla9xTpj0iIiJiTEuQ3AXbv+W5+tzlgu3rgNcN9zoiIiIiRoLheONeRERERMSIliA5IiIiIqJJguSIiIiIiCapSV4KSZOBi4E7Kc8XXhW4wPaXB+Fc6wNb257Xzf5rgE/avqaP8y60vXY3+44HrrJ9ax+X260Zs65k/ISJSx+4FPNOnToAq4mIiIjouwTJvXOV7Wnwz6YilvRN248u5bi+2gXYnPLc5K4spDy3ecDYPnkg54uIiIgYCxIk993qlEekLZK0E3ASpWxlNWA/4BlKkPsQ8EPgR8BplC56DwEHU7rnHVfHbgTMpTQwOR6YUJt3tADvpXTY+5ntDwDvBx5sXExtuHIUpZV1B/A2SuOQsyltqO8FVpY0ntLJcGvbf6tNQxYDW9fzXwt8ndL+eiXgaODnwFnApvUaT+xrFjsiIiJiNEpNcu/sIukaSVcBFwDvt/0kJQg9wPZk4LuUttUAawO72f4ccA5wVB3zQ+DYOmYD4O2UFtDH2l5MCZQvtH0ZcBBwtO3tgd9KWtH2A7abu79sBuxlewdKScjulEB5FdvbAf8JTLD9LPCdek4oAf03GuY5HFhQzzcNeD0wA3jQ9puAqcBX+nn/IiIiIkaVZJJ755/lFk3uB06r7bVfDvy0bp9v+5n6egvgjNpyezxwT93+69rieZGkp7qY+yDgo5I2BG6iZKK78lfgvLqGzevYDYBbAWz/UdJ9dexs4ExJd5VdfqihFbgoWW9s3wN8UdIZwI6SXl/HrCjpxbb/JZsdERERMdYkk7xszgEOsj2dUivcGcguaRhj4MCaST4WuLxu76of+BKe+5q8Dzjc9k6U8ow3NA+WtCbwKUrmdwbwVF3DndRmKJLWpQTwncHvOOBjde2NfgtsU4/ZSNKFwF3ARXXtewKXAA93fzsiIiIixoZkkpfN+cD1kv4G/AVYt4sxRwDfkLQiJTA+pJtxAL8GZkq6rb6+XtITlIz1LV2Mf5ySvb4JWESpRV4XmANMkXQL8Af+tY75a8Cngaub5voqpRX3tZRW3MfUNZxTt60BnGF7CUsxe+YUWlpaljYsIiIiYsQa19HRVUIzou8kTQLmt7W1JUiOiIiIEa29vZ3W1laADW0vaN6fcouIiIiIiCYJkiMiIiIimiRIjoiIiIhokiA5IiIiIqJJguSIiIiIiCZ5BFwMuBmzrmT8hInLPM+8U6cOwGoiIiIi+i6Z5AaSJkua27TtZEnTB2j+4yVtOxBzLeU8r5L0iV6OnSNpj/rn0LrtFEm/kjR5UBcaERERMUIlkzyEbJ88ROe5Hbi9j8dc0fDpO4GtbT8xoAuLiIiIGCUSJPeSpBUoXenWA9YBLrN9oqQ5lFbP6wGrAQcC/6C0cP4z0AL8yPbMOnYusDbwZmACsDFwiu05krYCTqvzPQQcDKwEfIuS9V8FOJzSLvpiYM06x0zbP2lY62RKS+tpku6hdOUTpSvg220v7uL6pgObA3+ndO37gaTdgU8AO1K68H3B9iXLch8jIiIiRoOUWzzfLpKu6fwD7Fe3rwfcbHt3YFtKsNrpXtu7AJ8EPle3TQKmA9vUOV/TdJ41bb8F2Ac4vm47BzjK9mTgh8Cx9VwPAXsCRwEvpATWLwb2Bt5Nz7/sbAR83Pb2wEvqerpl+9PAQmA3YDKlC80OwM6Ultkv6un4iIiIiLEgmeTnu8r2tM5PJHWWSDwMbCNpZ+BxYOXGY+rHG4H/ra9/afvhOsctlExuo85yiPsoGWKALYAzJAGMB+4BfgRsCnwfeBb4jO07JH0VuKiOO62H63nQ9n1dnKs3tgJeW39Z6FzTJPpYyhEREREx2iST3HvTgUdt7w+cCkyQNK7ue239+Ebgjvp6C0kTapnG64E7m+br6OIcBg6smeRjgcsp2dw/294N+Azw2VqWsbrtvYD3Al/uYd1dnae37gKuruvZhVLice8yzBcRERExKiST3HttwIWStgeepmR516379pQ0lVK3O71ue4ZSl/wy4Nu2f1kzxD05AviGpBUpwe0hlFKLuZKOoHy9Pl3PfZKkd1F+0enVkyz6YR4wWdL1lHrrS3vzZr7ZM6fQ0tIySEuKiIiIGHzjOjqWJdEYnW/Ga3w6hKRJddt2w7Wu4VCve35bW1uC5IiIiBjR2tvbaW1thfL+qwXN+1NuERERERHRJOUWy8j29C62LQCWqyxyRERExFiSTHJERERERJMEyRERERERTRIkR0REREQ0SU3yEKstoy+mPDe5A1gVuMB2T886Huw1LaC0pD6G0hjlV8ABtmf3Z74Zs65k/ISJy7SmeadOXabjIyIiIpZFMsnD4yrbk23vDOwEfGQktHu2fbLtW4G1gRnDvZ6IiIiI4ZJM8vBbHVgMrCfpUmAcpYHIwcCrgVMojUnOpmR7d6Z83b5j+xRJr6Z03FsM/AN4H+WXn4sobag3Bm61fYSkFuBMSmvqdYATbX+vcyGdz3wG3g5sKekTwO7AobUV9p7A3raPHMT7ERERETHskkkeHrtIukbSVcAFwPuBc4CjagvoH1LaUgOsYntH298E9gf2A3YEHq37zwGOtr0TcAbwhbp9M0rHvm2BN0tamxJkn2p7CnAocFQ365sF3Gn708BsSutrKIF7v0owIiIiIkaTZJKHx1W2pzVukHQRcEZtXT2e0noawA3D9gdOppRD/KhuW9f27fX1dXU/wO86W0hL+jMle/xn4ERJh1Dqocf3Yq0XA7+Q9HmgxfZtvb7KiIiIiFEqmeSRw8CBNZN8LHB53b4EQNLKwDuBd1NKLqZL2gD4k6R/r2N3Au6ur7vqN/5fwDdsvwe4mlLa0ZUl1O8N23+rY78EnN/fi4uIiIgYTZJJHjmOAL4haUVKgHsIsG7nTttPS3oYuBl4CvgJ8EdKDfLpksYBi+px3bkE+Lyk/wTagRd3M+6vwEqSTrF9HKWk44a6xqWaPXMKLS0tvRkaERERMSKN6+joKuEY8RxJ2wDvt33gUsZNAua3tbUlSI6IiIgRrb29ndbWVoANbS9o3p9McvRI0tGU7PS7hnstEREREUMlQXL0yPbpwOnDvY6IiIiIoZQ37kVERERENEmQHBERERHRJEFyREREREST1CTHgJsx60rGT5i4THPMO3XqAK0mIiIiou8SJI8Ckl4BfA6YAKxGaVv9SduD8vw+SYcDa9v+5GDMHxERETHSpdxihJP0ImAucIztnYHtgK2Aw4Z1YRERERFjWDLJI99U4Crb9wDYXizpQOAZSacCO9RxF9r+kqQ5wLPABsDKlAB7b2B9YKrteyX9N7AjsALwBduXSNqB0nr6EUrnvpslHQpsavtjklYAbge2sf2Pobn0iIiIiOGRTPLIty7w+8YNtp8EdgM2pGSWdwD2k7RVHbLA9m7AbyldZN4MfAfYW9KeddsOwM7AzJqtPhN4t+1dgfl1nouAt9YAeQ/g6gTIERERsTxIkDzy/QFYr3GDpA2B1wLX2+6w/SxwM7BlHXJb/fgocGd9/QiwCqVU47WSrgGuAMYDk4CX2b67jv0pgO0ngGuB3YGDgNkDfG0RERERI1KC5JHvcmAPSRsDSBoPfIES9O7QsO0NwD31mJ7e0HcXJSM8GdgFuBi4F7hf0hZ1zDYN488BZgAvtf2rgbigiIiIiJEuNckjnO3HJb0XOEfSC4DVgXnAl4H1Jd0ErARcbPs2SUubch4wWdL1lCdlXGr7CUmHAd+Q9DjwBCUIx/YtkjYBvtLbNc+eOYWWlpa+XWhERETECDKuo2NQniIWY0QNzH8K7G778aWMnQTMb2trS5AcERERI1p7ezutra1Q3qu1oHl/yi2iW7X2+TZg7tIC5IiIiIixJOUW0S3b84FXDfc6IiIiIoZaMskREREREU0SJEdERERENEmQHBERERHRJDXJo4ikyZTnGt8JjKM0Avmi7YuHc13NZsy6kvETJvb7+HmnTh3A1URERET0XTLJo89Vtifb3onSmvo4SXlzXURERMQASiZ5FLP9pKSvAqfXrnvPAGcDfwRmAYsp3fQOA1altJV+EbAu8BXbZ9b21L8EXgk8CVxPaUP9IkoQ/hLg68Aiyi9V+9m+b6iuMSIiImI4JJM8+v0FeDGwiu0dgfMpraT3rdnm+4HpwCaU5x3vRgl+P9wwx622W4GVgb/bnkIp6dgJmALcCuwKnASsORQXFRERETGcEiSPfhtQAmPXz18CrANcXLPEu9UxfwHeKul84ERKPXOn2+rHRynBMZS21KsAX6vbrwCOpmSUIyIiIsa0BMmjmKQ1gPcBDwBL6uYHgXZgqu3JlLKLq4CPADfZPgC4hPLGv0499SafClxfM82XAMcN5DVEREREjESpSR59dqkZ4sWUr99JwMPAzgC2l0j6IPADSS8AHgcOpATCX5Y0jZIZXiRp5V6c7+fAeZJOBFYAPrS0A2bPnEJLS0ufLywiIiJipBjX0dFTEjGi9yRNAua3tbUlSI6IiIgRrb29ndbWVoANbS9o3p9yi4iIiIiIJgmSIyIiIiKaJEiOiIiIiGiSIDkiIiIiokmC5IiIiIiIJnkEXAy4GbOuZPyEib0aO+/UqYO8moiIiIi+SyZ5DJE0WVJHfRZy4/ZfSZrTh3leJekTA77AiIiIiFEimeSx5y5gGjAXQNJWwAv7MoHt24HbB35pEREREaNDguSx55eAJK1p+zHgAOACYH1JC22vTRkwFzgL+BPwdWAR5X8W9gM2Bg63PU3SIcARlG57l9k+acivKCIiImKIpdxibPoOsK+kccC2wI09jJ0C3ArsSmlxvWbnDkkvBY4HdgReA6wsabXBWnRERETESJFM8th0IXAm8Hvg+m7GjKsfvwYcB1wBPAac0DBmI+A3tp+qnx8/8EuNiIiIGHmSSR6DbP+eUof8AeD8hl3jJa0maSXgFXXbVOB6263AJZSAudO9wOaSVgaQ9G1JLx/0C4iIiIgYZskkj13fAt5j+25JG9VtXwRupmSY/1C3/Rw4T9KJlLrjDwFrANh+QNIpwLWSOoB5tu9f2olnz5xCS0vLwF5NRERExBAa19HRMdxriDFC0iRgfltbW4LkiIiIGNHa29tpbW0F2ND2gub9KbeIiIiIiGiSIDkiIiIiokmC5IiIiIiIJgmSIyIiIiKaJEiOiIiIiGiyXD0CTtJkarvlXoxdEbgSWBnYG9jd9oX9OOcewPq2z+5m/yeBhbbPatr+NuAW239q2DYd2Nz2gDT1qGubZnt6L8ZuDpxle/LSxs6YdSXjJ0zsdv+8U6f2YZURERERQy+Z5O6tC6xh+w3AVsA+/ZnE9hXdBchL8UHq84ojIiIiYmgtV5nk7kjaCZgFLKZ0mTsMOAvYVNJXKe2Zt5Z0aG8CXknXAH8FJgIXAZvaPl7Sx4G3AQ8AE4CP10OmSnonsFbdtgR4FfANSTvYfqZh+u0k/QR4CXCm7bMlvQM4ChgPdNRzvJLSPe+Zuv65tmdJ2gI4F/hb/fNIXfM7gQ/Xe3BDXe86wAWUFtYLe31DIyIiIka55T6TLGkccA6wr+2dgPuB6cCRwJ22D6ME0Ff1MSN8ke1dKUEnkrYG9gS2Ad4KrNMw9v7aFvoY4AjbPwBuBw5sCpABngV2pwTCx9RtmwF72d4BuLPuB9gAeDuwHXBs3fY/wCfq2m6sa5sIfAporXO8XNIUYGa9jp2B7/Xh2iMiIiJGtWSSS0Z2HeBiSQCrUmqReyRpE2B2/fSbtr/WNMRNn28B3Gp7MfCUpJ837PtF/biQkmHuyW22OyQ1jv0rpbX0k8DmwE11+69tLwIWSXqqbtsMuLW+/mld1yaU+/DDeg9WBzauY89pGHvEUtYWERERMSYkSIYHgXZgqu3HJO0DPNk0ZglNWXfbvwMm9zDvkqbP7wDeL+kFlLKIVzfs66o3+PPO2dVYSWtSssDr101XUsojupv3TmB74ApKVhtgPnAfMMX2s/UNgrdTAu7tgV82jI2IiIgY85bHIHm3pizufpQ3yf2gBrCPAwfyrxnde4GtJB1j+4v9OantX0v6IXAzJTB/tv7pzo2UmuTdbD/cw7jHKVnem4BFlBrjdSmBb1c+Qsk6f4xSG/0P2w9I+gJwraQVgAXAxcBngAskTethvueZPXMKLS0tvR0eERERMeKM6+joKtkYA03SS4F32D5D0sqUzPIutv84zEsbMJImAfPb2toSJEdERMSI1t7eTmtrK8CGthc0718eM8nD5UFgG0k/o5RBzB5LAXJERETEWJIgeYjYXgIcNNzrGGQrACxcmKfFRURExMjWEK+s0NX+BMkxkNYB2H///Yd7HRERERG9tQ7l/Wf/IkFyDKSfATsCf6Y+HzoiIiJihFqBEiD/rKudeeNeREREREST5b7jXkREREREswTJERERERFNEiRHRERERDRJkBwRERER0SRBckREREREkzwCLnpN0guAM4CtgaeBGbZ/17B/b+ATwCLgXNvnLO2Y0ao/96Jh3+uBU2xPHtJFD5J+fl+MB84FJgErA5+xfdlQr32g9fNerACcA4jSjfNw278Z8sUPsGX8O/JS4BfAFNt3DenCB0F/74Wk24DH67D5tkd9Q6pluBf/CewDrAScYftrQ732gdbPnxfTgel1yCrAq4C1bT86hEsfcMvw78h5lH9HFgPvG+ifF8kkR1+8FVjF9vbA8cCpnTvqN+v/ArsBOwGHSnpZT8eMcv25F0g6FphN+eE2VvTnXhwAPGR7R2AP4PQhX/Xg6M+92BvA9huBE4FZQ73oQdLfvyPjga8CTw35igdPn++FpFWAcbYn1z+jPkCu+nMvJgNvAN5Yt6831IseJH2+F7bndH5PUH6R/MBoD5Cr/vy8eDOwou03AJ9mEH52JkiOvtgBuALA9s3A6xr2bQH8zvYjtp8BbgDetJRjRrP+3AsoHX32HcqFDoH+3ItLgI/XMeMo2YGxoM/3wvb3gEPrmA2AsfAPHvT/78jngbOAPw3hWgdbf+7F1sAEST+RdJWk7YZ60YOkP/did+DXwKXAPODyIV3x4Onv3xEkvQ54he2zh3C9g6k/9+JuYMWahV4DeHagF5UgOfpiDeCxhs8XS1qxm31PAGsu5ZjRrD/3AtvfYRD+Ig+zPt8L20/afkLS6sC3KRnUsaC/3xeLJJ0HfBm4YCgWOgT6fC/qfyU/YPvHQ7PEIdOf74u/U35h2B04HLhgOf7Z+WJK0PROnrsX44ZgrYOtXz8vqhOATw3u8oZUf+7Fk5RSi7soJWunDfSiEiRHXzwOrN7w+QtsL+pm3+qUjFhPx4xm/bkXY1W/7oWk9YCrgW/avnAoFjoE+v19Yfu9wGbAOZJeONgLHQL9uRcHA1MkXUOptfyGpLWHYK2DrT/34m7gfNsdtu8GHqK0zx3t+nMvHgJ+bPsZ2wb+AbxkKBY7yPr7s/NFgGxfPSSrHBr9uRcfonxfbEb5n5fzapnSgEmQHH3xU0oNEPW//n7dsO+3wKaSJkpaifJfITct5ZjRrD/3Yqzq872o9WQ/AY6zfe5QL3gQ9edevKe+KQlK9nBJ/TPa9fle2H6T7Z1qveXtwIG2Fw7xugdDf35eHEyty5S0LiWb9uehXPQg6c+9uAHYQ9K4ei9eSAmcR7v+/jvyJqBtKBc6BPpzLx7huQzzw8B4YIWBXNS4jo6OgZwvxrCGd5/+O6WO9CDgNcBqts9uePfpCyjvPv1KV8eMsXer9/peNBw7CZhre0zUGPbz++JLwH9Q/pus0562R/Wbtfp5L14IfB1Ym/JD/mTb3x+WCxhAy/J3pB5/DeVJH8vlz4saDMwB1qc89eQ42zcOx/oHUn+/LyR9Dti5bj9hLJTkLMO9+BjwrO0vDs/KB14//46sRnlK0jqUp558aaD/VzJBckREREREk5RbREREREQ0SZAcEREREdEkQXJERERERJMEyRERERERTRIkR0REREQ0SZAcEREREdEkQXJERERERJP/D7tZpa6UstU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data:image/png;base64,iVBORw0KGgoAAAANSUhEUgAAAskAAAf5CAYAAAAQd5bnAAAABHNCSVQICAgIfAhkiAAAAAlwSFlzAAALEgAACxIB0t1+/AAAIABJREFUeJzs3WlYldX+//H3ZlIRHBgEFAfAiTKcj5qFKepxOnUyxXGXlXr0pCVmoiCFmhMOZJhzJmIpYtqFmf0zLC1nczYTRTG2WqCohcrk3v8HHfcvQNNKBfHzuq4esO97rfVdNzz4uFr7XgaLxWJBRERERESsbIq7ABERERGRkkYhWURERESkEIVkEREREZFCFJJFRERERAqxK+4CpPTIzs7m8OHDuLu7Y2trW9zliIiIiNzS9evXycjIoEGDBpQtW7bIdYVkuWsOHz5Mv379irsMERERkTv24Ycf0qxZsyKfKyTLXePu7g789sfm6elZzNWIiIiI3NpPP/1Ev379rPmlMIVkuWtubLHw9PTE29u7mKsRERERub1bbRHVF/dERERERArRSvJDbufOnYwYMYLatWsDkJOTw7/+9S+MRiPx8fEkJiZiY2NDXl4eISEhtGjR4rZ9Dpy0EXtHl3tduoj8zrqZzxR3CSIipYpCstCyZUuio6MByM3NpVOnTri4uLB161aWLl2Kvb09aWlp9O/fn7Vr1+LiogAsIiIipZu2W0gBWVlZ2NjYsHLlSoYMGYK9vT0A1atX55NPPlFAFhERkYeCVpKFHTt2YDQaMRgM2NvbExERweTJk6levXqB+ypXrlxMFYqIiIjcXwrJUmC7xQ2xsbGcO3cOZ2dn62fffPMN9erVo0qVKve7RBEREZH7Stst5Kaee+455s6dS35+PgCnTp1i3LhxOklPREREHgpaSZab6tq1KxkZGfTt2xd7e3uuX7/O9OnTcXV1Le7SRERERO45g8VisRR3EVI6mEwmgoKCSEpK0mEiIiIiUqLdLrdou4WIiIiISCEKySIiIiIihSgki4iIiIgUopAsIiIiIlKIQrKIiIiISCF6BZzcdQMnbcTeUcdXi9ypdTOfKe4SRESkEK0kAzt37qRVq1YYjUb69+9PcHAw33///V0dIzg4GJPJdEf3hoSEsHPnztveN2bMGLZs2XLL68eOHWP37t0AtGvXjpycnALXt2zZQnx8/B3VJCIiIvIw0Ury//z+aOZvv/2W2bNns2DBgmKu6u/54osvcHNzo3nz5je9HhgYeJ8rEhEREXkwKCTfxC+//IKLy2/bBYxGIy4uLly+fJmYmBjGjRvHr7/+Snp6On379qVv374YjUbq16/P8ePHycrKYvbs2VSrVo3o6Gi++eYbPD09uXjxIgC//vor4eHh1p/HjRtHvXr1+PDDD0lISMDd3Z0LFy4UqSk1NZVx48aRl5dH2bJlrYEeIC8vj7Fjx2Iymbh+/TovvvgiTZs2Ze3atdjb2/Poo48CEBkZaV3NnjNnDklJSZw8eZLevXvz+uuv4+npSVpaGo899hjjx48nMzOTUaNGkZubi4+PDzt27GDjxo339NmLiIiIlAQKyf+zY8cOjEYjubm5/PDDD7z33nvWa926daNDhw4cOXKErl270rFjR37++WeMRiN9+/YFICAggPDwcKKjo1m/fj2tWrVi9+7drF69mqtXr9KxY0cA5s+fT8uWLenbty+pqamMHTuWmJgYli1bxrp16zAYDHTv3r1IfdOmTWPw4MEEBgaSlJRUYDtIfHw8Li4uzJgxg6ysLLp3787KlSt59tlncXNzIyAgAIDnnnuOZs2aMWbMGLZu3Vqg/9TUVN5//33KlStH+/btycjIYNGiRQQFBdGvXz+2bt1apI2IiIhIaaWQ/D+/325xY3X1xn5fHx8fANzc3IiNjeWLL77AycmJ/Px8a/tHHnkEAE9PT86fP09qaioNGjTAxsYGJycn6tatC0BycjI7duxgw4YNAFy+fJkff/yR2rVr4+DgAGANtb936tQpGjduDEBQUBAAn376KQApKSk8/vjjADg5OeHn50daWlqRPho0aGCdR3Z2doFrNWrUwMnJCQB3d3dycnJISUnh2WefBaBZs2Z3+ihFREREHnj64t5NuLm5FfjZYDAAsGTJEho1asSMGTPo1KkTFovlln3Url2bgwcPYjabuXr1KidOnADA19eXAQMGEBcXxzvvvMPTTz9NrVq1OHHiBNnZ2Vy/fp2jR48W6c/Pz49Dhw4BkJiYSFxcXIFre/bsASArK4vk5GS8vb0xGAyYzeYi87iZm12rW7cu+/btA2D//v23bCsiIiJS2mgl+X9ubLewsbHhypUrjBkzhrJlyxa4p23btrz99tt89tlnODs7Y2trS25u7k378/f3JzAwkB49elClShVcXV0BGDJkCOHh4axatYqsrCyGDRuGi4sLgwYNonfv3ri4uFCuXLki/Y0ePZo333yTefPmUbZsWaZPn86RI0eA396cERERQZ8+fcjJyWHYsGG4urrSoEEDoqKi8PPz+0vPZNCgQYwePZoNGzZQpUoV7Ozu7M9lcXgHvL29/9KYIiIiIiWBwfJHy6HyUNu8eTOVK1cmICCAbdu2MX/+fJYtW3bL+00mE0FBQSQlJSkki4iISIl2u9yilWS5JW9vb8LCwrC1tcVsNhMeHl7cJYmIiIjcFwrJckt+fn46bEREREQeSvrinoiIiIhIIQrJIiIiIiKFKCSLiIiIiBTyUO1JXrhwIdu2bSM/Px+DwUBoaKj1gI27KTg4mFmzZrFr1y4qVqxoPfzjftm5cycrV64scHT1nTAajURGRv7lV8bdMHDSRuwdXf5WHyIPsnUznynuEkRE5G96aELyiRMn2LRpEytWrMBgMHD06FFCQ0NJTEy8Z2Pe7HhpERERESn5HpqQ7OzszNmzZ1m9ejWBgYH4+/uzevVq4LcVVB8fH06dOoXFYiE6Ohp3d3dmzpzJnj17MJvNDBgwgM6dO2M0Gqlfvz7Hjx8nKyuL2bNnU61aNaKjo/nmm2/w9PTk4sWLAMTExODm5oavry+LFi3C3t4ek8lEly5dGDp0KKdPn2bMmDHY2dlRrVo1zpw5U+AkPYCpU6fy3XffAdCtWzdeeOEFxowZg4ODA2fOnCE9PZ2pU6fy6KOP3nTeiYmJxMbG4uDgQK1atZgwYQIAY8eOxWQycf36dV588UW6dOlibbNp0yY++OAD3nvvPdatW8cnn3yCjY0Njz32GOPGjbvrvxsRERGRkuah2ZPs4eHBvHnz2Lt3L7169aJTp0589dVX1utNmjQhLi6Ozp07s2DBAjZv3ozJZGLFihUsW7aM+fPn88svvwAQEBDA0qVLad26NevXr+fQoUPs3r2b1atXExUVxZUrV4qMf/bsWWJiYoiPj2fx4sUAREVFMWTIEOLi4mjSpEmRNl999RUmk4lVq1bx0Ucf8emnn3Ls2DEAqlatyvvvv4/RaLzla9ouXrxITEwMsbGxrFixAmdnZ+Lj44mPj8fFxYWVK1fywQcf8M4775CZmQnAxo0b+fDDD1mwYAEVKlRgzZo1REREEB8fj6+vL/n5+X/vFyEiIiLyAHhoVpJPnz6Nk5MTU6ZMAeDQoUMMGjSIFi1aANCyZUvgt7C8adMmPDw8OHLkCEajEYD8/HzOnDkDwCOPPAKAp6cn58+fJzU1lQYNGmBjY4OTkxN169YtMn7dunWxs7PDzs7Oetx1SkoKjRs3BqBp06asW7euQJuUlBSaNWuGwWDA3t6ehg0bkpKSAvx27PWNGvbu3XvTOaelpVG7dm2cnJwAaN68Od9++y02NjY8/vjjADg5OeHn50daWhoA27dvJysry3oE9ZQpU1iyZAlRUVE0atQIHdAoIiIiD4OHZiX52LFjTJgwgdzcXAB8fHyoUKECtra2ABw+fBiAvXv3Urt2bXx9fWnRogVxcXHExsbSuXNnqlevftO+a9euzcGDBzGbzVy9epUTJ04UucdgMBT5rG7duuzbtw+AAwcOFLnu5+dn3WqRl5fHvn37qFmz5i37K8zb25uUlBSuXr0KwK5du/Dx8cHPz489e/YAkJWVRXJysvU4xjfffJMnnniCd999F4BVq1Yxfvx4li9fztGjR631ioiIiJRmD81KcseOHUlJSaFHjx44OjpisVgYPXo0zs7OAKxdu5alS5dSrlw5oqKiqFSpErt27aJv375cvXqV9u3bW1dkC/P39ycwMJAePXpQpUoVXF1d76imUaNGERYWxpIlS3B2drau3t7Qtm1bdu3aRa9evcjLy6NTp0633Ht8My4uLgwfPpznn38eGxsbatSowahRozAYDERERNCnTx9ycnIYNmxYgZpfeeUVevbsyVNPPUW9evXo27cv5cuXx8PDg4YNG97x+CIiIiIPKoNF///8rr367M9KTEykYcOG1KxZk4SEBPbu3WvdDvIgMplMBAUFkZSUZF2ZFhERESmJbpdbHpqV5JLIy8uLkJAQypUrh42NDZMnTy7ukkREREQEhWSAIq9du1+aN2/OmjVrimVsEREREbm1h+aLeyIiIiIid0ohWURERESkEIVkEREREZFCtCdZ7rqBkzZi7+hS3GWIALBu5jPFXYKIiDyAtJL8AEpLS+PVV18lODiY559/nsGDB3P8+PG/3F9KSor1ZEERERER0UryA+fatWsMHTqUiRMnWo+0PnjwIBMmTCi2t3SIiIiIlDYKyQ+Yr776ipYtW1oDMkBAQADLli3j3LlzREREkJOTQ5kyZZg4cSLXr1/n9ddfx9PTk7S0NB577DHGjx9Peno6o0aNwmKx4O7ubu1r165dREdHY2trS/Xq1ZkwYQLr1q3j448/xmw28+qrr9KqVavimLqIiIjIfaOQ/IAxmUzUqFHD+vPQoUPJysoiPT0dT09PXnrpJdq0acP27duZMWMGISEhpKam8v7771OuXDnat29PRkYG8+fPp1u3bgQHB/PZZ5+xYsUKLBYLERERfPTRR7i6uvLOO++wdu1a7OzsqFChAvPmzSvGmYuIiIjcPwrJDxhPT08OHz5s/flGcA0ODmb//v0sWLCAxYsXY7FYsLP77ddbo0YNnJycAHB3dycnJ4fU1FSCg4MBaNKkCStWrCAzM5P09HRGjBgBQHZ2No8//jg1a9bEx8fnfk5TREREpFgpJD9ggoKCWLRoEfv376dRo0YAnD59mp9++omAgABCQkJo0qQJKSkp7N69GwCDwVCkHz8/P/bt20f9+vU5dOgQAJUrV8bT05O5c+fi7OxMUlISjo6OnDt3DhsbfcdTREREHh4KyQ+Y8uXLM2/ePGbOnMmMGTPIz8/H1taWsWPH0qBBAyIjI8nJySE7O5vw8PBb9jN06FDeeOMNPvvsM7y9vQGwsbEhPDycwYMHY7FYKF++PFFRUZw7d+5P1bg4vIO1TxEREZEHkcFisViKuwgpHUwmE0FBQSQlJSkki4iISIl2u9yi/4cuIiIiIlKIQrKIiIiISCEKySIiIiIihSgki4iIiIgUopAsIiIiIlKIXgFXCuzcuZOVK1cSHR1t/WzGjBn4+vrSvXv3IvdPmjSJF198kapVq960v3bt2rFhwwbKlClj/SwnJ4fExER69ux523oGTtqIvaPLX5iJyJ+zbuYzxV2CiIiUUlpJfgiFh4ffMiDfSkZGBgkJCfeoIhEREZGSRSG5lJs5cyZ9+vShV69ebNiwAQCj0UhKSgqZmZm89NJL9O/fn4iICDp06GBtFxkZidFoxGg0cvnyZebPn8+JEyeYM2dOcU1FRERE5L7RdotSYseOHRiNRuvPaWlpDB48GJPJxIoVK8jJySE4OJjWrVtb75k/fz5BQUH069ePrVu3snXrVuu15557jmbNmjFmzBi2bt3KkCFDSE5OZtiwYfd1XiIiIiLFQSG5lGjZsmWRPclXrlzhyJEj1vCcn5/PmTNnrPekpKTw7LPPAtCsWbMC/TVo0AAANzc3srOz73X5IiIiIiWKtluUYmXKlKFFixbExcURGxtL586dqV69uvV63bp12bdvHwD79+8v0NZgMBT42cbGBrPZfO+LFhERESkBFJJLsfLly+Po6Ejfvn2tb7lwcnKyXh80aBCbNm3CaDSyatUq7Oxu/T8WXF1dycvLY/r06fe8bhEREZHiZrBYLJbiLkKKx+bNm6lcuTIBAQFs27aN+fPns2zZsr/cn8lkIigoiKSkJLy9ve9ipSIiIiJ31+1yi/YkP8S8vb0JCwvD1tYWs9lMeHh4cZckIiIiUiIoJD/E/Pz8iI+PL+4yREREREoc7UkWERERESlEIVlEREREpBCFZBERERGRQrQnWe66gZM2Yu/oUtxlSCm1buYzxV2CiIg8BErUSvLOnTtp1aoVRqPR+t+rr776h23i4+PJy8u7o/5zcnJISEj4w3tCQkLIzc2945r/jkuXLrFu3br7MlZhwcHBmEwm1qxZQ1JSUrHUICIiIlJSlbiV5MLHK9/OggUL+Pe//31H92ZkZJCQkEDPnj1vec+fGfvvOnbsGJs2beJf//rXfRuzsBuHjIiIiIjI/ylxIflWjEYj9evX5/jx42RlZTF79my2bdtGRkYGISEhzJ07l5kzZ7Jnzx7MZjMDBgygc+fOGI1GXFxcuHz5Mt7e3pw4cYI5c+bQo0cPIiMjycnJISMjgxEjRtC+fXvatWvHhg0beOutt3BwcODMmTOkp6czdepUHn30UTp06EDjxo1JTU2lVatW/Prrrxw8eBAfHx+mT5/OuXPniIiIICcnhzJlyjBx4kSuX7/O66+/jqenJ2lpaTz22GOMHz+e+fPn88MPPxAfH0+vXr2sc42Ojmbnzp3k5+fTsWNHBg8ejNFoxMfHh1OnTmGxWIiOjsbd3f2Wcy78rKpVq0Z0dDTffPMNnp6eXLx4EYCYmBjc3Nzw9fVl0aJF2NvbYzKZ6NKlC0OHDuX06dOMGTMGOzs7qlWrxpkzZ4iLiyuuPwMRERGR+6LEheQdO3ZgNBqtP7dp04aBAwcCEBAQQHh4ONHR0axfv57Bgwczb948oqOj2bx5MyaTiRUrVpCTk0NwcDCtW7cGoFu3bnTo0AGTyURycjLDhg1j27ZtvPjii7Ro0YK9e/cSExND+/btC9RStWpVJkyYwKpVq4iPj2fChAmcOXOG2NhY3N3d+cc//kFCQgIREREEBQXxyy+/MG3aNIxGI23atGH79u3MmDGDkJAQUlNTef/99ylXrhzt27cnIyODIUOGsHLlygIBGWDdunUsW7aMKlWqsGbNGuvnTZo0YcKECXz44YcsWLCAJ5988pZzLvysWrVqxe7du1m9ejVXr16lY8eORZ792bNnSUxMJDc3lyeffJKhQ4cSFRXFkCFDaNOmDatWreLMmTN35xctIiIiUoKVuJD8R9stHnnkEQA8PT05f/58gWvJyckcOXLEGrDz8/Otgc7Hx6dIX+7u7sybN4/Vq1djMBjIz88vco+/v791vL179wJQqVIlqlatCoCjoyO1a9cGwNnZmZycHJKTk1mwYAGLFy/GYrFgZ/fbI65RowZOTk7WsXNycm75DKZPn87MmTM5f/48Tz75ZIFnA7+F5U2bNuHh4XHLORd+VqmpqTRo0AAbGxucnJyoW7dukXHr1q2LnZ0ddnZ2lC1bFoCUlBQaN24MQNOmTYttD7WIiIjI/VTiQvKfZTAYMJvN+Pr60qJFCyZOnIjZbGbu3LlUr17deg+AjY0NZrMZgNmzZ9OzZ0/atGnDxx9/zNq1a2/a95189nu+vr689NJLNGnShJSUFHbv3n3Ldr+v54bc3Fw+//xzZs2aBUCXLl3o2rUrAIcPH7YG9tq1a//hnAurXbs2H374IWazmezsbE6cOHFHc6tbty779u2jTZs2HDhw4A/nLiIiIlJalLiQXHi7BcCiRYtueX+zZs0YPHgwy5YtY9euXfTt25erV6/Svn1768rtDa6uruTl5TF9+nQ6depEVFQUCxcuLLBH9+8KDQ217nXOzs4mPDz8lvfWqFGD5ORkli5dyoABAwBwcHCgYsWKBAcHU7ZsWVq3bm1duV67di1Lly6lXLlyREVFUalSpdvO+QZ/f38CAwPp0aMHVapUwdXV9Y7mM2rUKMLCwliyZAnOzs7WlfE/sji8A97e3nfUv4iIiEhJZLBYLJbiLkJuz2g0EhkZiZ+f330dNzExkYYNG1KzZk0SEhLYu3cvU6ZMuem9JpOJoKAgkpKSFJJFRESkRLtdbilxK8lSsnh5eRESEkK5cuWwsbFh8uTJxV2SiIiIyD2nkPyAKK7XrjVv3rzAGzZEREREHgYl6sQ9EREREZGSQCFZRERERKQQhWQRERERkUK0J/kB9cILL/D6668TEBBAbm4urVq1YujQodbTCY1GI2FhYdYDUW7YsmUL586dK3LK3w03jqnu06dPgc83btxIQEAAHh4et61t4KSN2Du6/MWZycNu3cxnirsEERERrSQ/qFq3bs2ePXsA+O6773jiiSfYvHkzADk5OZw5c4b69esXaRcYGHjLgPxHli1bRlZW1t8rWkREROQBoZD8gHr88cetIXnz5s307NmTX3/9lV9//ZV9+/bxj3/8g927d9OnTx/69+/P2LFjycvLY82aNcyYMQOA9957j2effZaXX36Zvn37snPnTgCSkpJ44YUXeOaZZ9i0aRNff/01R48eJTQ0lNzc3GKbs4iIiMj9opD8gHrkkUc4efIkFouF3bt3849//INWrVqxbds2du3axRNPPEFERARz5sxh+fLleHh4FDh6+4cffuCbb75h9erVvPfee2RkZFiveXh4EBsbS1hYGCtWrOCpp57C39+fadOm4eDgUBzTFREREbmvFJIfUDY2NtSvX58tW7bg7u6Og4MDgYGB7N27l++++45WrVqRnp7OiBEjMBqNbN26lTNnzljbp6Sk8Nhjj2Fra0vZsmVp0KCB9dqjjz4KgJubG9nZ2fd9biIiIiLFTV/ce4C1bt2aBQsW0LVrVwCaNm3K3LlzAahcuTKenp7MnTsXZ2dnkpKScHR05Ny5cwDUrl2buLg4zGYz+fn5fP/999Z+DQZDkbEMBgM6wVxEREQeFlpJfoA9/vjjfPfdd7Rp0wYABwcHnJ2d+cc//oGNjQ3h4eEMHjyY3r1789FHH1G3bl1r23r16tGmTRuCg4N55ZVXsLe3x87u1v9maty4MaNHj+bSpUv3fF4iIiIixc1g0fLgQ+nChQt8/vnn9OvXj9zcXLp27UpsbCxVq1b9y32aTCaCgoJISkrC29v7LlYrIiIicnfdLrdou8VDqnLlyhw+fJjnnnsOg8FAz549/1ZAFhERESlNFJIfUjY2NkyZMqW4yxAREREpkbQnWURERESkEIVkEREREZFCFJJFRERERArRnmS56wZO2oi9o0txlyEl3LqZzxR3CSIiIrekleQHjMlkIjg4+JbX4+PjycvLuydjL1++/J70KyIiIlLSKCSXMgsWLMBsNt+TvufNm3dP+hUREREpabTd4gFlNBqpX78+x48fJysri9mzZ7Nt2zYyMjIICQlh7ty5zJw5kz179mA2mxkwYACdO3fGaDTi4uLC5cuX6dq1K99++y3Z2dn8+OOPDBo0iO7du3Ps2DHefvttACpVqsTkyZNZvnw5ly9fJjIyksjIyOKdvIiIiMg9ppXkB1hAQABLly6ldevWrF+/np49e+Lu7k50dDSbN2/GZDKxYsUKli1bxvz58/nll18A6NatG0uXLsXW1pasrCwWLFjAvHnzWLhwIQARERG89dZbxMXFERgYyOLFixk6dCgVK1ZUQBYREZGHglaSH2CPPPIIAJ6enpw/f77AteTkZI4cOYLRaAQgPz+fM2fOAODj42O9r379+gB4eXmRm5sLQEpKCuPHjwcgLy+PWrVq3dN5iIiIiJQ0CsmljMFgwGw24+vrS4sWLZg4cSJms5m5c+dSvXp16z2/v78wHx8fpk2bRtWqVfnuu+/IyMgAwGKx3J9JiIiIiBQzheRSplmzZgwePJhly5axa9cu+vbty9WrV2nfvj1OTk531EdkZCShoaHk5+djMBiYNGkSAH5+fowaNYoZM2b8YfvF4R3w9vb+23MRERERKS4Gi5YH5S4xmUwEBQWRlJSkkCwiIiIl2u1yi764JyIiIiJSiEKyiIiIiEghCskiIiIiIoUoJIuIiIiIFKKQLCIiIiJSiF4B9xA4fvw406dP59q1a1y9epU2bdowfPjwm74j+W4YOGkj9o4u96RvebCsm/lMcZcgIiLyl2gluZT75ZdfGDlyJGFhYcTFxbFq1SqSk5NZuXJlcZcmIiIiUmJpJbmUS0pKokWLFtajpW1tbZk2bRr29vaEh4fz008/kZ6eTrt27QgJCWHMmDFcunSJS5cuMXfuXEaMGIHFYiEnJ4fx48fj7+9fvBMSERERuQ8Ukku59PR063HUN5QvXx6TyUSjRo3o2bMnOTk5BAYGEhISAkDLli0ZMGAAX3/9NZUqVSIqKooTJ05w9erV4piCiIiIyH2nkFzKVa1ale+//77AZ2lpafz0008cOnSIHTt24OTkRG5urvW6j48PAIGBgaSmpvLf//4XOzs7hg4del9rFxERESku2pNcyrVt25ZvvvmGH3/8EYC8vDymTp3K0aNHcXZ2ZubMmbz00ktkZ2dz44TyG1/o27lzJ1WqVGHJkiUMHTqUWbNmFds8RERERO4nrSSXck5OTkydOpVx48ZhsVi4cuUKbdu2pVWrVrz++uvs378fBwcHatasSXp6eoG29evXZ+TIkaxYsYL8/HxeeeWVYpqFiIiIyP1lsNxYPhT5m0wmE0FBQSQlJeHt7V3c5YiIiIjc0u1yi7ZbiIiIiIgUopAsIiIiIlKIQrKIiIiISCEKySIiIiIihSgki4iIiIgUolfAyV03cNJG7B1dirsM+YvWzXymuEsQEREpdiVqJXnhwoUMGDCA/v37YzQaOXz48C3vnTRpEmfPnr2P1f15M2bMYM2aNQU+u3TpEuvWrftT/ZhMJoKDg/9WLWvWrGHGjBl/qw8RERGRh0WJWUk+ceIEmzZtYsWKFRgMBo45BT3/AAAgAElEQVQePUpoaCiJiYk3vT88PPw+V3h3HDt2jE2bNvGvf/2ruEsRERERkVsoMSHZ2dmZs2fPsnr1agIDA/H392f16tUAHDhwgMmTJ2M2m/Hw8GDGjBkMGjSIyMhIqlSpQnh4OBcvXgRg3Lhx1KtXj44dO9KkSRNOnTqFq6srMTEx5OXlMXbsWM6ePUteXh4RERE0aNCAt956i9OnT2M2mxkxYgQtWrQoUNvMmTM5fPgwly5don79+kyZMoWYmBhMJhMXLlzg7NmzjB07lieffJL/9//+H/PmzcPFxYW8vDx8fX0L9DV//nx++OEH4uPjCQwMJCIigpycHMqUKcPEiRPx8vJi7ty5fPnll1y/fp0+ffrwxBNPkJmZyX//+18yMjKoV68eb7/9NmPGjMHBwYEzZ86Qnp7O1KlTefTRR0lMTCQ2NhYHBwdq1arFhAkTCtSwZMkS1q9fj52dHc2aNeONN94gMzOTUaNGkZubi4+PDzt27GDhwoW88cYb1t/DiBEjeOmllwgICLhXfwYiIiIiJUKJCckeHh7MmzeP5cuX895771G2bFlCQkL45z//yZtvvsmsWbPw8/MjISGBlJQUa7v58+fTsmVL+vbtS2pqKmPHjmXFihWkpaURGxuLl5cXvXv35tChQ+zfv59q1aoRHR1NamoqX3/9NUePHqVy5cpMnjyZixcv0r9/f9avX2/tPysriwoVKvDBBx9gNpvp2rUrP//8MwAODg4sXryYrVu3smTJElq2bMnUqVNZs2YNlSpVYvDgwUXmOWTIEFauXEmvXr0YMWIERqORNm3asH37dmbMmMHLL7/Mli1bSEhI4Pr168yaNYvWrVuTlZXFlClTcHZ2pkOHDly4cAGAqlWrMmHCBFatWkV8fDwhISHExMSwdu1anJycmDx5MvHx8Tg6OgK/rWRv2LCBlStXYmdnx/Dhw/nqq6/Yvn07QUFB9OvXj61bt7J161Z8fHwoW7YsJ06cwM3NDZPJpIAsIiIiD4USE5JPnz6Nk5MTU6ZMAeDQoUMMGjSIFi1acP78efz8/ADo2bNngXbJycns2LGDDRs2AHD58mUAKleujJeXFwBeXl7k5ORw8uRJAgMDAahVqxYDBgwgMjKS7777joMHDwKQn59PZmYmLi6/ffGsTJkyZGZmMnLkSBwdHbl69Sp5eXkA+Pv7A+Dp6Ulubi6ZmZlUrFiRypUrA9C4ceM/nHNycjILFixg8eLFWCwW7OzsOHXqFAEBAdja2mJra8uYMWMwmUxUr16dihUrAuDq6sq1a9eK1LB3717S0tKoXbs2Tk5OADRv3pxvv/2Whg0bAnDy5EkaNmyIvb09AM2aNeP48eOkpKTw7LPPWj+7oWfPnqxZs4aqVavy9NNP3+a3KCIiIlI6lJgv7h07dowJEyaQm5sLgI+PDxUqVMDW1pYqVaqQmpoK/Pblvo0bN1rb+fr6MmDAAOLi4njnnXesQc5gMBQZw8/Pj0OHDgGQlpbG66+/jq+vL127diUuLo5FixbRqVMnKlWqZG2zZcsWzp07x6xZsxg5ciTZ2dlYLJabjuHq6sovv/xCZmYmgHWs37OxscFsNltrHzVqFHFxcYwfP55OnTrh6+vL999/j9lsJi8vjxdffJHc3NybzudmNXh7e5OSksLVq1cB2LVrFz4+PgWe18GDB8nPz8disbB79258fHyoW7cu+/btA2D//v3W+zt16sTWrVvZuHGjQrKIiIg8NErMSnLHjh1JSUmhR48eODo6YrFYGD16NM7OzowfP56wsDBsbGxwd3dnwIABLFu2DPht+0J4eDirVq0iKyuLYcOG3XKM3r17ExYWRv/+/bl+/TphYWHUq1ePcePG0b9/f7Kysujbty82Nv/3b4eAgADmzp1Lv379MBgMVK9enfT09Jv2b2dnx5tvvsnLL79MxYoVsbMr+nhr1KhBcnIyS5cuJTQ0lMjISHJycsjOziY8PBx/f3+efPJJ+vTpg9lspk+fPjg4ONzxc3RxcWH48OE8//zz2NjYUKNGDUaNGmXdQlKvXj06d+5s7b9p06a0b9+epk2bMnr0aDZs2ECVKlWstZcpU4bmzZuTmZlZ4B8Pf2RxeAe8vb3vuGYRERGRksZgubEsKg+1zZs3U7lyZQICAti2bRvz58+3/kNk/PjxdOzYkVatWv1hHyaTiaCgIJKSkhSSRUREpES7XW4pMSvJUry8vb0JCwvD1tYWs9lsfcXeSy+9ROXKlW8bkEVERERKE4VkAX7brx0fH1/k8yVLlhRDNSIiIiLFq8R8cU9EREREpKRQSBYRERERKUQhWURERESkEO1J/p9FixYRGxtLUlISZcqUKXBtxYoVnD9/nuHDh9/1cVu3bs3WrVuZNGkSL774IlWrVr3rY/wVGzduJCAgAA8Pjz/dduCkjdg7utyDqh5O62Y+U9wliIiIPHS0kvw/iYmJdOnSpcCR1PdTeHh4iQnIAMuWLSMrK6u4yxAREREpFlpJBnbu3EmNGjXo3bs3b7zxBt27d2fPnj1MnjzZeupfo0aNMJlMDB06lEqVKhEYGEhgYCBvv/02AJUqVWLy5Ml8//33LFq0CHt7e0wmE126dGHo0KEkJyczdepUrl+/zsWLF4mMjKRJkybWGoxGI5GRkXz22WeYTCYuXLjA2bNnGTt2LE8++SS7du0iOjoaW1tbqlevzoQJE6xHSwN88cUXLFq0CDs7O6pUqUJ0dDTvvfceJ0+e5MKFC/zyyy+MGzeOZs2akZiYSGxsLA4ODtSqVYsJEyawbt06Pv74Y8xmM//5z384evQooaGhLF26lFGjRpGVlcW1a9cICQnhiSeeuO+/IxEREZH7SSEZSEhIoGfPnvj6+uLg4MCBAwcYP3487777Lj4+Prz11lvWezMyMvj4449xcHAgODiYyZMnU7t2bRISEli8eDGPP/44Z8+eJTExkdzcXJ588kmGDh3KiRMnCA0NpV69eqxbt441a9YUCMm/5+DgwOLFi9m6dStLlizhiSeeICIigo8++ghXV1feeecd1q5dS3BwsLXNp59+yssvv0ynTp345JNPrKvAZcuWZdmyZRw/fpzXX3+d2NhYYmJiWLt2LU5OTkyePJn4+HgcHR2pUKEC8+bNA8Df35/IyEjOnTvHpUuXWLx4MRcuXLAeDy4iIiJSmj30Ifny5cts2bKFzMxM4uLiyMrKYvny5Zw/fx4fHx8AmjRpwo8//gj8dujGjWOiU1JSGD9+PAB5eXnUqlULgLp162JnZ4ednR1ly5YFoEqVKsydO5eyZcty5coVnJycblmTv78/AJ6enuTm5pKZmUl6ejojRowAIDs7m8cff7xAm7Fjx7JgwQKWL1+Or68v7du3B6Bly5YA1KlTh/Pnz5OWlkbt2rWt4zdv3pxvv/2Whg0bWuf7e3Xq1KFXr16MHDmS/Px8jEbjn3zCIiIiIg+ehz4kJyYm8txzzxEaGgrAtWvXCAoKoly5cqSkpODn58ehQ4eoWLEiADY2/7eN28fHh2nTplG1alW+++47MjIyADAYDEXGmTRpEjNmzMDPz493332XM2fO3LKmwu0rV66Mp6cnc+fOxdnZmaSkJBwdHQvcEx8fz/Dhw3F1deXNN99k48aNABw5coRnnnmG5ORkPDw88Pb2JiUlhatXr+Lo6MiuXbus4fj3czMYDFgsFo4dO8aVK1dYuHAh6enp9O7dm7Zt297x8xURERF5ED30ITkhIYGoqCjrz+XKlaNjx464ubkxevRonJycKF++vDUk/15kZCShoaHk5+djMBiYNGkS6enpNx3n6aef5rXXXqNChQp4enpy8eLFO67RxsaG8PBwBg8ejMVioXz58gVqBggICOA///kP5cuXx9HRkaeeeorly5dz9OhRXnjhBa5du8bEiRNxcXFh+PDhPP/889jY2FCjRg1GjRpV5AuLjRs3ZvTo0cybN49du3axYcMGzGYzr7766h3XLSIiIvKgMlgsFktxFyH3RkxMDG5ubvTp0+e+jGcymQgKCiIpKQlvb+/7MqaIiIjIX3G73KJXwImIiIiIFPLQb7coze7F4SciIiIiDwOtJIuIiIiIFKKQLCIiIiJSiEKyiIiIiEgh2pMsd93ASRuxd3Qp7jIeWOtmPlPcJYiIiDz0tJJcyixatIgnnniCnJycW95z7Ngxdu/eDUBISAi5ubn3qzwRERGRB4JCcimTmJhIly5dihwO8ntffPEFJ06cACA6Otp6zLaIiIiI/EbbLUqRnTt3UqNGDXr37s0bb7xB9+7dOXDgAJMnT8ZsNuPh4UFERARr167F3t6eRx99lBEjRrBhwwYyMjIICwvj+vXrGAwGxo0bR/369enYsSNNmjTh1KlTuLq6EhMTg62tbXFPVUREROSeUkguRRISEujZsye+vr44ODhw4MAB3nzzTWbNmoWfnx8JCQmcP3+eZ599Fjc3NwICAqxto6KieP7552nfvj1Hjx4lLCyMNWvWkJaWRmxsLF5eXvTu3ZtDhw7RqFGjYpyliIiIyL2nkFxKXL58mS1btpCZmUlcXBxZWVksX76c8+fP4+fnB0DPnj0B2LRpU5H2KSkpNG/eHAB/f39++uknACpXroyXlxcAXl5ef7jXWURERKS0UEguJRITE3nuuecIDQ0F4Nq1awQFBVG2bFlSU1OpVasWCxcuxMfHB4PBgNlsLtDez8+PPXv2EBQUxNGjR3FzcwPAYDDc97mIiIiIFDeF5FIiISGBqKgo68/lypWjY8eOuLm5ERYWho2NDe7u7gwYMAB7e3uioqKsK8wAo0ePJiIigiVLlpCfn8+kSZP+ci2Lwzvg7e39t+YjIiIiUpwMFovFUtxFSOlgMpkICgoiKSlJIVlERERKtNvlFr0CTkRERESkEIVkEREREZFCFJJFRERERApRSBYRERERKUQhWURERESkkLv+CriFCxeybds28vPzMRgMhIaG0qBBg7s9DMHBwcyaNYtdu3ZRsWJFgoKC7voYf2Tnzp2sXLmS6Ojov9zHmDFj6NKlCy1atCAxMZGePXsSExODm5sbffr0uYvVFhQfH0/37t05ceIESUlJDBs27K72P3DSRuwdXe5qn6XNupnPFHcJIiIi8gfuakg+ceIEmzZtYsWKFRgMBo4ePUpoaCiJiYl3c5gCunfvfs/6vl8yMjKsR0rfDwsWLODf//43/v7++Pv735cxRURERB4kdzUkOzs7c/bsWVavXk1gYCD+/v6sXr0aAKPRiI+PD6dOncJisRAdHY27uzszZ85kz549mM1mBgwYQOfOnTEajdSvX5/jx4+TlZXF7NmzqVatGtHR0XzzzTd4enpy8eJFAOvKq6+vL4sWLcLe3h6TyUSXLl0YOnQop0+fZsyYMdjZ2VGtWjXOnDlDXFxcgbqnTp3Kd999B0C3bt144YUXGDNmDA4ODpw5c4b09HSmTp3Ko48+WqDd6dOnGThwIJmZmbRt25bhw4dz7Ngx3n77bQAqVarE5MmTcXR05M033+Snn34iPT2ddu3aERISYu1n/vz5nDhxgjlz5gCQlJTE559/zqVLl3jttddwcHBg1apVvPvuuwD07t2b2bNn4+HhYe3jZs9x165dzJkzB4vFwpUrV6z3ZGRkEBISwgsvvGBdDe/YsSNNmjTh1KlTuLq6EhMTQ15eHqNHjyY9PR0vLy92797Nt99+ezf/ZERERERKpLu6J9nDw4N58+axd+9eevXqRadOnfjqq6+s15s0aUJcXBydO3dmwYIFbN68GZPJxIoVK1i2bBnz58/nl19+ASAgIIClS5fSunVr1q9fz6FDh9i9ezerV68mKiqKK1euFBn/7NmzxMTEEB8fz+LFiwGIiopiyJAhxMXF0aRJkyJtvvrqK0wmE6tWreKjjz7i008/5dixYwBUrVqV999/H6PRSHx8fJG2OTk5zJ07lw8//JDly5cDEBERwVtvvUVcXByBgYEsXryYc+fO0ahRI95//31Wr17NypUrC/QzZMgQateubd324OHhQWxsLGFhYaxYsYLWrVuTnJzM5cuXOX78OJUrVy4QkG/1HI8fP8706dOJi4ujY8eOfP755/Ts2RN3d/ci20TS0tJ47bXXiI+PJzMzk0OHDhEfH4+3tzcrV65k2LBhXLhw4fZ/BCIiIiKlwF1dST59+jROTk5MmTIFgEOHDjFo0CBatGgBQMuWLYHfwvKmTZvw8PDgyJEjGI1GAPLz8zlz5gwAjzzyCACenp6cP3+e1NRUGjRogI2NDU5OTtStW7fI+HXr1sXOzg47OzvKli0LQEpKCo0bNwagadOmrFu3rkCblJQUmjVrhsFgwN7enoYNG5KSkgJg3Yrg6enJ3r17i4xXp04dHBwcALCzs7P2N378eADy8vKoVasWlSpV4tChQ+zYsQMnJydyc3P/8DneWLF2c3MjOzsbg8HA008/zaefforJZKJHjx4F7k9OTr7pc/Tw8GDSpEk4Ojry888/3/QfCTdUrlwZLy8vALy8vMjJySElJYXAwEAA/Pz8cHHRPmMRERF5ONzVleRjx44xYcIEawj08fGhQoUK2NraAnD48GEA9u7dS+3atfH19aVFixbExcURGxtL586dqV69+k37rl27NgcPHsRsNnP16lVOnDhR5B6DwVDks7p167Jv3z4ADhw4UOS6n5+fdatFXl4e+/bto2bNmrfs73bj+fj4MG3aNOLi4njjjTd46qmnWLNmDc7OzsycOZOXXnqJ7Oxsfn8auI2NDWaz+Q/7fe655/j888/ZvXs3bdq0KXDtVs8xIiKCyZMnM3XqVKpUqWId02AwFBjvVmP+/tn9+OOP1i0uIiIiIqXdXV1J7tixIykpKfTo0QNHR0csFgujR4/G2dkZgLVr17J06VLKlStHVFQUlSpVYteuXfTt25erV6/Svn17nJycbtq3v78/gYGB9OjRgypVquDq6npHNY0aNYqwsDCWLFmCs7OzdcX3hrZt27Jr1y569epFXl4enTp1KrL3+M+IjIwkNDTU+naPSZMm4efnx+uvv87+/ftxcHCgZs2apKenW9u4urqSl5fH9OnTrSvghXl4eFC+fHkaNWpUZA7t2rW76XN8+umn6devH+XKlcPNzc06ZrNmzRg8eDCvvPLKH86lR48ejBkzhn79+lG1alXKlCnzl5+LiIiIyIPEYPn9kuY9ZDQaiYyMxM/P734MZ5WYmEjDhg2pWbMmCQkJ7N2717od5EHzn//8h7CwMOtK9722d+9erl69yhNPPEFqaioDBw7kyy+/vOX9JpOJoKAgkpKS8Pb2vi81ioiIiPwVt8std/09ySWNl5cXISEhlCtXDhsbGyZPnlzcJf1p2dnZ9O3blxYtWty3gAxQvXp1Ro4cyZw5c8jPz+fNN9+8b2OLiIiIFKf7tpIspZ9WkkVERORBcbvcomOpRUREREQKUUgWERERESlEIVlEREREpJBS/8U9uf8GTtqIvePDffDIupnPFHcJIiIi8jcoJD/Apk6dypEjR8jIyCA7O5vq1atz/PhxWrVqVeTY6d/bsmUL586do3Xr1owcOZJVq1bRrl07NmzYoHchi4iIiKCQ/EAbM2YMAGvWrOHkyZOMGjWKnTt3snLlyj9sd+OoaZPJdM9rFBEREXkQKSSXQqdPn2bgwIFkZmbStm1bhg8fjtFoxMXFhcuXL9O1a1dOnz5N7969i7Q9d+4cERER5OTkUKZMGSZOnMj169cZOnQolSpVIjAwkEGDBhXDrERERETuH4XkUignJ4e5c+dy/fp1nnrqKYYPHw5At27d6NChA2vWrLll22nTpmE0GmnTpg3bt29nxowZhISEkJGRwccff4yDg8P9moaIiIhIsVFILoXq1KljDbN2dv/3K/bx8blt2+TkZBYsWMDixYuxWCzW9t7e3grIIiIi8tBQSC6FDAbDn/r893x9fXnppZdo0qQJKSkp7N69GwAbG70tUERERB4eCslSQGhoKJGRkeTk5JCdnU14ePif7mNxeAcdSy0iIiIPNIPFYrEUdxFSOtzuDHQRERGRkuJ2uUX/D11EREREpBCFZBERERGRQhSSRUREREQKUUgWERERESlEIVlEREREpJBifQXczp07WblyJdHR0QB8/vnnzJkzh4ULF1K1atW7MsbRo0dJSkpi2LBhf7mPjRs3EhAQQF5eHiNHjmTVqlV/q6Zhw4YxZ86cm14zmUw3HePs2bP88MMPtGvX7m+NfafatWvHhg0bKFOmzJ9uO3DSRuwdXe5BVSXPupnPFHcJIiIicg+UmJXkTz/9lIULF7J06dK7FpAB/P39/1ZABli2bBlZWVl3qSJuGZD/yI4dO9i7d+9dq0FEREREbq1EHCbyySefsHz5cj744AMqVqwIgNFopH79+hw/fpysrCxmz55NtWrVWLJkCevXr8fOzo5mzZoxcuRIOnXqxIYNG8jMzKRNmzZs27aN8uXL06tXL8aMGWNdre7YsSNNmjTh1KlTuLq6EhMTQ15eHqNHjyY9PR0vLy92797Nt99+a63t66+/5ujRo4SGhjJ9+nQyMzP573//S0ZGBvXq1ePtt9/m3LlzREREkJOTQ5kyZZg4cSJeXl7WPtasWcPHH3+M2Wzm1VdfZdSoUWzdupWDBw8yfvx4ypcvj6urK2XKlGHYsGFFxhg/fjwLFy4kOzubxo0bExQUZO07KCiIhg0b8uOPP1KnTh0mTZrElStXCA8P5+LFiwCMGzeOevXqkZiYSGxsLA4ODtSqVYsJEyawbt06vvzyS65cucLFixd55ZVX+Oc//2nt/3ZzExERESmNij0k79mzh59//pnLly9z/fr1AtcCAgIIDw8nOjqa9evX06ZNGzZs2MDKlSuxs7Nj+PDhbNmyhWbNmrF//35Onz5NnTp12L59O+XLl6d169YF+ktLSyM2NhYvLy969+7NoUOHOHDgAN7e3rz77rukpKTQrVu3Am2eeuop/P39iYyMxN7enqysLKZMmYKzszMdOnTgwoULTJs2DaPRSJs2bdi+fTszZsxg5syZBfqpUKEC8+bNK/DZW2+9RVRUFHXq1CE6Opqff/4ZoMgYly5dYvDgwZw8ebJAQAb4+eefee2116hZsyavvfYaX375JQcOHKBly5b07duX1NRUxo4dy9y5c4mJiWHt2rU4OTkxefJk4uPjcXR05Nq1a3zwwQdkZmbSs2fPAmPcydxERERESptiD8nu7u588MEHJCQk8MYbb7Bo0SJsbH7bBfLII48A4Onpyfnz5zl58iQNGzbE3t4egGbNmnH8+HE6duzI5s2bMZlMhISEkJSUhI2NDT169ODatWvWsSpXrmxdBfXy8iInJ4eUlBQCAwMB8PPzw8Xlj/fSVq9e3bra7erqyrVr10hOTmbBggUsXrwYi8WCnV3Rx+rj41Pks/T0dOrUqQNA06ZN+eyzz245xq14eXlRs+b/Z+9OA3O68///P68kVxCJJZZEJMiCKg1Kh1ariDGJpaq1RlLaL4YpQwhBqFAhKZGxVFJSRaLW0fnqtEwJQ6tf+1ptLbFeGEEsTSLrdf1v9Of6TyLoQhLyetxKzvI573Pixqvvfs751AWgefPmnDlzhhMnTrBr1y42btwIwK1bt7hw4QI+Pj44OjoC8MILL/DNN9/QtGlTXnjhBWxsbKhevTqVKlUiLS3NOv4vuTcRERGRp02Jz0muW7cu5cqVIygoCKPReE+39b95eXlx5MgR8vLysFgs7N27F09PT9q0acPevXu5ceMGr776KseOHePHH3/E19e3wPkGg+GeMRs0aMDBgwcBOH/+vHWKQuHz7q7eXdQYXl5ehIaGkpiYyNSpU/H397/nmLvB/7+5urpy6tQpAA4fPvzAOm1sbDCbzfdsv3LlClevXgXgwIED+Pj44OXlxcCBA0lMTORvf/sbr732Gu7u7qSkpJCZmQnAnj17rMH92LFjAFy7do309HSqVav2q+5NRERE5GlTqtqCM2bM4PXXX6dFixZF7m/YsCEBAQH069cPs9lMixYt6NixIwaDAVdXV9zc3LCxscHT0/OhHeG7evbsyfjx4+nfvz9ubm5Ffs2hefPmjBs3jvfff7/IMcLCwoiIiCA7O5usrCzCw8N/0bWnTJnCxIkTcXBwwGg04uLict9jGzRoQFxcHI0bN6ZLly7W7fb29rz//vtcvnyZpk2b0qFDB55//nnCw8NZs2YN6enpDB8+HGdnZ0aMGMFbb72FjY0NderUITQ0lC+++IJr164xYMAAfvrpJ6ZMmYKtre3vvjcRERGRJ5nBcrdFWkYdOHCAzMxMXn75Zc6ePcugQYPYsmVLsVx7xYoVBAQE4OzsTGxsLEaj8Vd/iaNNmzbs3LnzN9ewfv16Tp8+TWho6G8e4y6TyYSfnx/Jycm4u7v/7vFEREREHpeH5ZZS1UkuCR4eHowePZoFCxaQl5fHe++9V2zXrlatGu+88w4ODg44OTkRFRVVbNcWERERkfsr851keXTUSRYREZEnxcNyS4m/uCciIiIiUtooJIuIiIiIFKKQLCIiIiJSSJl/cU8evUGRmzE6/LJP8D2pPo/pXtIliIiIyGOkTvIjsHv3bkJCQu7ZHhISQk5ODhcuXMDf35+wsLDfNH52djZr1679vWUW6X61i4iIiJRlCsmPUWxsLPb29uzfv5927doRHR39m8a5evXqYwvJIiIiInIvTbd4jDp06EBSUhLx8fFkZWVRp04dWrRowfTp0wGoUqUKM2bMwMnJyXrO/v37iY6Oxs7OjgoVKjB37lzi4+M5deoUCxYswGKxcPDgQTIzM4mMjGTChAmsWbMGgN69ezNnzhwcHBwIDQ0lJycHT09Pdu3axebNm9m2bRvz5s3D0dGRypUr07BhQ/7whz9Yr71x40aWLl2KjY0NLVq0IDQ0tMh6HB0di/dBioiIiOoESNEAACAASURBVBQzdZIfs2rVqjFkyBC6du1KYGAgkydPZsqUKSQmJtK2bVsSEhIKHL9lyxYCAgJISkqiX79+3L59m6FDh+Lj42Ndjc/Ly4tVq1YVuYQ2QHx8PH5+fiQlJeHv709+fj75+flMnz6dxYsXk5iYeM+5N2/eZP78+SxdupSVK1dy5coVdu7cWWQ9IiIiIk87dZKLWUpKClOnTgUgNzeXevXqFdg/dOhQ4uPjGTBgAC4uLvj6+pKTk1PgGE9PzyLHvrsuTEpKCj169ACgZcuWAKSlpeHo6Ej16tWt269du2Y99/z586SlpTFkyBAAMjIyOH/+fJH1iIiIiDzt1EkuZp6enkRHR5OYmMjYsWNp165dgf0bNmygR48eJCYmUr9+fdasWYONjQ1ms9l6jI3Nz3+2cuXKcf36dfLz87l9+zYmkwmABg0acPDgQQAOHToE/NzRzsjIIC0tDYDDhw8XuK67uzu1atViyZIlJCYmEhQURLNmzYqsR0RERORpp07yI7Jz507eeOMN6+8xMTFFHhcREUFYWBh5eXkYDAYiIyML7Pf19WXSpElUqFABGxsbpk2bRrVq1cjNzWXWrFmUL1/eemyNGjVo06YNPXv2xMPDg7p16wIwePBgxo0bx8aNG6lZsyZ2dnbY2NgwefJkBg8ejJOTE2az2Xo8gLOzMwMHDiQ4OJj8/Hxq165NQEAAOTk599TzMAnhf9Sy1CIiIvJEM1ju/j96eWps376dqlWr4uvry7fffkt8fDzLly/no48+4u2338be3p7Q0FBefvllXn/99Ud23YetgS4iIiJSWjwst6iT/BRyd3dn4sSJ2NraYjabCQ8PB6BixYr07t2b8uXLU7t2bTp37lzClYqIiIiUTgrJTyFvb29Wr159z/agoCCCgoJKoCIRERGRJ4te3BMRERERKUQhWURERESkEIVkEREREZFCNCf5Kbdo0SK+/fZb6yfnwsLCaNKkyT3HRUZG8vbbb+Pm5lZg+6xZs9ixYwdvvvkm6enp1lX/HmRQ5GaMDs6P7B5Km89jupd0CSIiIvKYKSQ/xU6dOsXWrVtZuXIlBoOBH374gbCwMDZs2HDPsXe/gFHYpk2b+N///V8cHR0fd7kiIiIipYamWzzFnJycuHTpEuvWrePKlSs0atSIdevWcfjwYfr06UOvXr0YPnw4WVlZBAcHk5KSUuD8BQsWkJqayp///Ge2b99OSEhICd2JiIiISPFSSH6Kubi4EBcXx4EDB+jTpw/+/v5s27aN9957jxkzZrB27VpeffXVe8LxXcOHD6dGjRosWbKkwEp/IiIiIk87Tbd4ip07dw5HR0dmzpwJwNGjRxk8eDDp6el4e3sD0KtXrwLnhIeHc/78eapWrcq8efOKvWYRERGR0kAh+Sl2/PhxVq9eTVxcHPb29nh6elKpUiVcXV05e/Ys9erVY9GiRXh6elrPiYyMLMGKRUREREoHheSnWKdOnUhJSaFnz544ODhgsVgYN24cNWvWZOLEidjY2FCjRg0GDhzI8uXLS7pcERERkVLDYLFYLCVdhDwdTCYTfn5+JCcn4+7uXtLliIiIiNzXw3KLXtwTERERESlEIVlEREREpBCFZBERERGRQhSSRUREREQKUUgWERERESlEn4CTR25Q5GaMDs4lXcZj83lM95IuQURERB4zdZL/n5MnTzJkyBCCg4N58803mTdvHkV9HS8kJIScnJyHjvfDDz+wYMGCX11HcHDwfZeJBli5ciXz58//1eOKiIiIyC+nTjJw+/ZtRo8ezfz586lXrx75+fmMHDmSVatW0a9fvwLHxsbG/qIxGzVqRKNGjR5HuSIiIiLymCkkA8nJybRq1Yp69eoBYGtrS3R0NEajkd27dzN79myMRiO9e/dm3rx5bNy4kSlTpmBnZ8elS5fIycmhc+fObNu2jcuXL7Nw4UIuX77MqlWriI2NpVOnTjz//POcOXOGatWqMX/+fO7cuUN4eDg//fQTqampBAYGEhgYWGR9+/btY8aMGVSqVAlbW1uaNWsGQExMDN999x03b97kmWeeYebMmcyfP59z585x48YNbt68Sf/+/fnqq684c+YM0dHRNGvWrMjz0tLSCA0NJScnB09PT3bt2sXmzZvZs2cPsbGx2Nra4uHhwbRp0zAajcX1pxEREREpEZpuAaSmpuLh4VFgW8WKFbG3twcgOzubTz/9lNdff73AMbVr12bJkiV4eXlhMplYvHgxnTp1YuvWrQWOu3DhAiNHjmT16tWkpaVx9OhRzp07R5cuXViyZAkff/wxS5cuvW99U6dOJSYmhqVLl1pXhElPT6dSpUp88skn/P3vf+fQoUNcuXIFgPLly/Pxxx/zpz/9ie3btxMfH8+QIUP44osv7ntefHw8fn5+JCUl4e/vT35+PhaLhcmTJ7NgwQKSkpJwcXHhs88++72PW0RERKTUUycZcHNz4/vvvy+w7cKFC/znP/8BwNPTs8jznn32WQAqVaqEl5eX9efCc5arVq1KrVq1AKhVqxbZ2dnUqlWLZcuW8dVXX+Ho6EheXt5967t27Zq1hueff57z589Trlw50tLSGD16NA4ODmRmZpKbm1ugLicnJ3x8fACoXLky2dnZ9z0vJSWFHj16ANCyZUsA0tLSSE1NZdSoUQBkZWXx0ksvPfR5ioiIiDzp1EkG2rdvz9dff8358+cByM3NJSoqihMnTgBgY1P0YzIYDL9o/KKOW7JkCc2aNWP27Nn4+/sX+ZLgXS4uLtaX+Y4ePQrAjh07uHz5MnPmzGH06NFkZWVZx3hQXfc7r0GDBhw8eBCAQ4cOAT+He1dXVxYuXEhiYiJDhw6ldevWv+ieRURERJ5k6iQDjo6OREVFMWnSJCwWCxkZGbRv357AwED27NnzWK7Zvn17pk+fzpdffomTkxO2trb3/WrGtGnTGDduHI6OjlSsWJHKlSvj6+vLwoUL6d+/PwaDAQ8PD1JTUx963fudN3jwYMaNG8fGjRupWbMmdnZ22NjYEB4ezpAhQ7BYLFSsWJEPPvjgoddICP+jdVqIiIiIyJPIYHlQC1PKjO3bt1O1alV8fX359ttviY+PZ/ny5b9qDJPJhJ+fH8nJyQrJIiIiUqo9LLeokywAuLu7M3HiRGxtbTGbzYSHh5d0SSIiIiIlRiFZAPD29mb16tUlXYaIiIhIqaAX90REREREClFIFhEREREpRCFZRERERKQQzUkuI3bv3s2oUaOsi4tkZ2fTrVs3goODizw+KSmJoKCg33StQZGbMTo4/+ZaS6vPY7qXdAkiIiJSTBSSy5DWrVsTGxsLQE5ODv7+/nTv3p1KlSrdc2xcXNxvDskiIiIiTzqF5DIqPT0dGxsbLl++zLvvvgtAlSpVmDFjBklJSdy6dYuIiAgGDBjAhAkTsLOzw2w2ExMTY11iW0RERORppZBchuzatYvg4GAMBgNGo5HJkyczefJkZsyYgY+PD2vXriUhIYGQkBCSkpKIiIhgxYoV+Pr6MnbsWPbt28dPP/2kkCwiIiJPPYXkMuS/p1vcNXr0aKZOnQpAbm4u9erVK7C/Z8+eLF68mEGDBuHk5ERISEhxlSsiIiJSYhSSyzhPT0+io6Nxc3Nj//79XL16FYC7q5UnJyfTokULhg8fzj//+U8SEhKYOXNmSZYsIiIi8tgpJJdxERERhIWFkZeXh8FgIDIyEvh5Bb7Q0FD++te/EhYWRlxcHGazmQkTJpRwxSIiIiKPn8Fyt2Uo8juZTCb8/PxITk7G3d29pMsRERERua+H5RYtJiIiIiIiUohCsoiIiIhIIQrJIiIiIiKFKCSLiIiIiBSikCwiIiIiUog+ASeP3KDIzRgdnEu6jEfq85juJV2CiIiIFKMy30letGgRAwcOJCgoiODgYL777jsAgoODSUlJeSzXO3LkyCMf99dISkoq0euLiIiIlHZlupN86tQptm7dysqVKzEYDPzwww+EhYWxYcOGx3bNIUOGPLaxf6m4uDiCgoJKugwRERGRUqtMh2QnJycuXbrEunXraNu2LY0aNWLdunXW/R9++CHXrl3jzp07zJkzBw8PD6Kioti/fz8AXbt2ZcCAAYwfPx6LxcLly5fJzMwkOjqacuXKMXLkSGrUqMGVK1do27YtISEhjB8/ns6dO3Pt2jW2b99OVlYW58+fZ/DgwbzxxhscOXKEqVOnUrFiRapVq0a5cuWIioqy1pSVlcWECRO4dOkSubm5TJ48mSZNmjBlyhTOnTuH2Wxm1KhRtGrVim7duvGHP/yB48ePYzAYWLhwIUlJSdy6dYuIiAh8fX35+9//jtls5q9//Ss3b95k6dKl2NjY0KJFC0JDQ9m/fz/R0dHY2dlRoUIF5s6di6OjY7H/rURERESKU5mebuHi4kJcXBwHDhygT58++Pv7s23bNuv+V199leXLl9O2bVs2bdrEtm3bMJlMrFmzhk8//ZR//vOfHD9+HAAPDw+WL1/OiBEjmDVrFgAXL14kKiqKdevWsWvXLo4dO1bg+unp6Xz00UfExcWxaNEiAKZMmUJUVBTLly+nTp0699S8atUqateuzerVq5kzZw6HDx9m7dq1VK1alRUrVrBw4UKmTZsGQEZGBl26dCEpKYmaNWuyY8cOhg0bRuXKlYmIiACgUqVKrFy5kkaNGjF//nyWLl3KypUruXLlCjt37mTLli0EBASQlJREv379uH379iP/O4iIiIiUNmW6k3zu3DkcHR2ZOXMmAEePHmXw4MG0atUKgCZNmgBQvXp1rl27RkpKCi1btsRgMGA0GmnatKl13nLr1q0BaN68OTNmzADgmWeeoUqVKgD4+vpy5syZAtd/5plnAKhVqxY5OTkApKamUr9+fQBatGjBl19+WeCc06dP07ZtWwDq1avHwIEDiYiIYP/+/da5znl5eaSlpQHw7LPPWq+RnZ19zzPw9PQE4Pz586SlpVmng2RkZHD+/HmGDh1KfHw8AwYMwMXFBV9f31/1jEVERESeRGW6k3z8+HGmTZtmDaienp5UqlQJW1vbIo/39va2TrXIzc3l4MGD1K1bF8DaJT5w4IA15KakpHDnzh3y8/M5cuQIPj4+BcYzGAz3XMPV1ZVTp04BcPjw4SJrOHr0KAAXLlxgzJgxeHl50aVLFxITE1m8eDH+/v7WcF7UNSwWi/VnG5uf/wm4u7tTq1YtlixZQmJiIkFBQTRr1owNGzbQo0cPEhMTqV+/PmvWrCny2YiIiIg8Tcp0J7lTp06kpKTQs2dPHBwcsFgsjBs3DicnpyKPb9++PXv27KFPnz7k5ubi7+9P48aNAdixYwfJycmYzWZrZ9poNDJy5EiuXbuGv7+/tXP8IFOmTGHixIk4ODhgNBpxcXEpsL9v375MnDiRoKAg8vPzmThxIg0bNmTSpEkEBQWRnp5OYGCgNfwWxdvbm9DQUF566SXrNmdnZwYOHEhwcDD5+fnUrl2bgIAAcnJymDRpEhUqVMDGxsY6leNBEsL/iLu7+0OPExERESmtDJb/bivKb3L3Zby70yAATCYTo0eP/tWd1xUrVhAQEICzszOxsbEYjUaGDx/+qEt+LEwmE35+fiQnJyski4iISKn2sNxSpjvJpVG1atV45513cHBwwMnJqcCXLURERESkeCgkPwJFBVl3d/ffNH/X398ff3//R1GWiIiIiPxGZfrFPRERERGRoigki4iIiIgUopAsIiIiIlKI5iSXISaTiddee8362TqAVq1aFfn1jP9ePvv06dOEhob+4usMityM0cH5kdRcWnwe072kSxAREZFipJBcxvj4+JCYmFjSZYiIiIiUappuIURFRdGrVy969erFsmXLijwmLS2Nvn378n//93/FXJ2IiIhI8VMnuYw5deoUwcHB1t/feOMNTCYTa9asIS8vj8DAQFq3bl3gnOvXrzNs2DAmTpxI06ZNi7tkERERkWKnkFzGFJ5ukZCQQMuWLTEYDBiNRpo2bUpKSkqBc77++mtq1KiB2Wwu7nJFRERESoSmW5Rx3t7e7N+/H4Dc3FwOHjxI3bp1Cxzz+uuv88EHHzBp0iQyMzNLokwRERGRYqWQXMa1b98ed3d3+vTpQ58+ffjTn/5U4OsXd9WvX5/XXnuNmTNnlkCVIiIiIsXLYLFYLCVdhDwdTCYTfn5+JCcn4+7uXtLliIiIiNzXw3KLOskiIiIiIoUoJIuIiIiIFKKQLCIiIiJSiEKyiIiIiEghCskiIiIiIoVoMRF55AZFbsbo4FzSZfxun8d0L+kSREREpISok1xGLV68mJdffpns7OySLkVERESk1FFILqM2bNhA586d+eKLL0q6FBEREZFSR9MtyqDdu3dTp04d+vbty9ixY3njjTc4cuQIU6dOpWLFilSrVo1y5coRFRVFYmIi//znPzEYDHTu3Jm33nqrpMsXEREReezUSS6D1q5dS69evfDy8sLe3p7Dhw8zZcoUoqKiWL58OXXq1AHg1KlTfPnll3z66aesWLGCLVu2cPr06RKuXkREROTxUye5jLl16xY7duwgLS2NxMRE0tPTSUpKIjU1lfr16wPQokULvvzyS06cOMGlS5cYOHCg9dxz587h5eVVgncgIiIi8vgpJJcxGzZs4M033yQsLAyAO3fu4OfnR/ny5Tl16hQ+Pj4cPnwYAC8vL3x8fEhISMBgMLB06VIaNmxYkuWLiIiIFAuF5DJm7dq1fPDBB9bfK1SoQKdOnahevToTJ07EwcEBo9GIi4sLzzzzDC+++CL9+vUjJycHX19fXFxcHnqNhPA/4u7u/jhvQ0REROSxUkguYzZs2HDPtoiICFasWEF8fDzOzs7ExsZiNBoBGDRoEIMGDSruMkVERERKlEKyAFCtWjXeeecdHBwccHJyIioqqqRLEhERESkxCskCgL+/P/7+/iVdhoiIiEipoE/AiYiIiIgUopAsIiIiIlKIQrKIiIiISCEPnJO8e/duRo0ahY+PDwAZGRm4u7sze/Zs7O3ti6XAosyePRsvLy8aNWpEcnIyw4cP/81jbd68+Rd/2uxx2bFjB5cvX6ZPnz6PdNw2bdqwc+fO++5PSkoiKCiI7OxsNmzYQK9evR7JdQdFbsbo4PxIxiopn8d0L+kSREREpAQ9tJPcunVrEhMTSUxMZP369RiNRrZu3VoctT1Uo0aNfldABli+fDnp6emPqKLfpm3bto88IP8ScXFxAFy9epW1a9cW+/VFRERESqtf9XWLnJwcUlNTqVy5MgAxMTHs27cPs9nMwIEDCQgIYMWKFfzjH//AxsaG5557jkmTJjF+/HgsFguXL18mMzOT6OhovL29WbJkCV988QV2dna0bNmSsWPHMn/+fEwmE9evX+fSpUtMmDCBV155hX/961/ExcXh7OxMbm4uXl5e7N69m1WrVhEbG0unTp14/vnnOXPmDNWqVWP+/Pnk5uYybtw4UlNTqVWrFnv37uWbb76x3s+///1vfvjhB8LCwvj0009JSkq6p57/tmfPHhYsWIDFYiEjI4OYmBg8PT2t+8+cOcOECROws7PDbDYTExNDrVq1inxOwcHBODs7c+vWLbp06cK5c+cIDQ297zOpXr06/fr1IyUlhYiICBITE4mNjWX37t3k5eXRqVMnhgwZUuTf7fjx40yfPh2AKlWqMGPGDJKSkrh16xYRERHk5eVx6tQpFixYwIABAwgPD+fGjRsATJo0iYYNG9K+fXu8vLzw9vZm4sSJv+afjYiIiMgT56EhedeuXQQHB3P9+nVsbGzo3bs3L774Itu3b8dkMrFy5Uqys7Pp3bs3bdq0Yf369UyZMgVfX18+/fRT8vLyAPDw8CA6Oprt27cza9YsQkJC2LhxI6tWrcLOzo4RI0awbds2AOzt7UlISGDnzp0sWbKE1q1bExUVxfr166lSpUqRYfDChQssW7aMWrVq0bdvX44ePcrhw4dxd3dn3rx5pKSk0LVr1wLntGvXjkaNGhEREcGZM2eKrKd9+/bW40+ePMmsWbNwcXEhPj6eTZs2MWzYMOv+b7/9Fl9fX8aOHcu+ffv46aefOHHiRJHPCaBr16788Y9/ZP369cDPYfZ+z6Qon3/+OcuXL6dmzZrWMYoyefJkZsyYgY+PD2vXriUhIYGQkBCSkpKIiIjAZDJx4sQJhg8fzqxZs2jdujWBgYGcPXuWCRMmsHLlSi5fvsz69eupWrXqw/7JiIiIiDzxHhqSW7duTWxsLDdu3OCdd96xLjd84sQJjh07RnBwMAB5eXlcvHiRmTNnsmTJEj744AOaNWuGxWKxjgPQvHlzZsyYwenTp2natKl1ZbeWLVty8uRJ4OdpFACurq7k5OSQlpZG5cqVrQGtefPm99RZtWpVatWqBUCtWrXIzs4mJSWFtm3bAuDt7Y2z8/3nyd6vnv8OyS4uLkRGRuLg4MCVK1d4/vnnC4zRs2dPFi9ezKBBg3ByciIkJOS+zwko0IV+UA33M2vWLGJiYrh27RqvvPLKfY9LSUlh6tSpAOTm5lKvXr37HnvixAl27drFxo0bAbh16xbw8/NVQBYREZGy4hd/3aJq1arMmjWLSZMmkZqaipeXF61atSIxMZFly5YREBCAh4cHa9asYerUqSQlJfHDDz9w8OBBAI4dOwbAgQMHqF+/Pl5eXhw5coS8vDwsFgt79+61hkaDwVDg2tWqVeP27dukpaUBcPTo0XvqK3wOQIMGDazXP3/+vHUKQeHzLBbLA+u5625HNioqipo1a1r/A+Cu5ORkWrRowbJly/D39ychIeG+z6momu9XQ7ly5bh69WqB55iTk8OmTZuYM2cOy5cv57PPPrOG78I8PT2Jjo4mMTGRsWPH0q5dOwBr/TY2NpjNZmsNAwcOJDExkb/97W+89tpr1mNEREREyopfNSfZx8eH4OBgpk+fzty5c9mzZw+BgYFkZmbSsWNHHB0dadiwIYGBgVSsWBEXFxeaNm3K+vXr2bFjB8nJyZjNZmbOnImHhwcBAQH069cPs9lMixYt6NixIz/++OO9RdrZ8d577/E///M/VK5cGTu7X1Z2z549GT9+PP3798fNzY1y5crdc0zz5s0ZN24cS5YsKbKe//baa6/Rv39/KlSoQPXq1UlNTS2wv0mTJoSFhREXF4fZbGbChAk8++yzRT6nojRs2LDIGkwmE6NGjWLv3r00btwY+HlKSuXKlenduzfly5enTZs2uLm5FTluREQEYWFh5OXlYTAYiIyMBH7uroeGhhIZGUlubi6zZs1i6NChhIeHs2bNGtLT03/3i5EiIiIiTyKDpXA79DEYP348nTt3tk59KC4HDhwgMzOTl19+mbNnzzJo0CC2bNlSrDWUJSaTCT8/P5KTk63TckRERERKo4flll/VSX7SeHh4MHr0aBYsWEBeXh7vvfdeSZckIiIiIk+AYgnJUVFRxXGZe9SoUYPExMQSubaIiIiIPLn0NpaIiIiISCEKySIiIiIihSgki4iIiIgU8lS/uCclY1DkZowO91+4pbT7PKZ7SZcgIiIiJUyd5P+ye/duXnzxRYKDgwkKCqJv3758+eWXv3qcyMhILl26VOS+HTt2sHr16t9b6q9mMpno3bt3gW1Xr14lIiKi2GsRERERKe3USS7k7jLcABkZGQQHB+Pp6WldKvuXCA8Pv+++4v5W9IPUqFFDIVlERESkCArJD1CxYkX69OnDpk2baNSoETExMezbtw+z2czAgQMJCAjg8OHDzJgxA7PZjIuLC7Nnz2bw4MFERERw8+ZNoqOjsbOzo0KFCsydO5evvvqK06dPExoaypIlS/jiiy+ws7OjZcuWjB07lvnz52Mymbh+/TqXLl1iwoQJvPLKK9aaTCYTISEh1KpVC5PJRJcuXTh58iTff/897dq1Y/To0ezZs4cFCxZgsVjIyMggJiYGo9EIQH5+PuPHj6d+/fp07tyZ0aNHs2bNGrp168Yf/vAHjh8/jsFgYOHChTg6OjJ16lS+++47qlevzsWLF4mLi9NCISIiIvLUU0h+iGrVqnHs2DG2b9+OyWRi5cqVZGdn07t3b9q0acN7773HnDlz8Pb2Zu3ataSkpFjP3bJlCwEBAQwYMICtW7dy+/Zt677jx4+zceNGVq1ahZ2dHSNGjGDbtm3Az0tOJyQksHPnTpYsWVIgJANcuHCBJUuWkJWVhZ+fHzt27KBChQq0b9+e0aNHc/LkSWbNmoWLiwvx8fFs2rSJbt26kZeXR2hoKC1btqR///6YTCbrmBkZGXTp0oXJkyczZswYduzYQbly5bh58ybr1q0jLS2NTp06PeanLSIiIlI6KCQ/xKVLl3B1deXEiRMcO3aM4OBgAPLy8rh48SLXrl3D29sbgF69ehU4d+jQocTHxzNgwABcXFzw9fW17jt9+jRNmza1dnhbtmzJyZMnAaxTO1xdXcnJybmnJg8PD5ycnLC3t6d69epUqVIFAIPBAICLiwuRkZE4ODhw5coVnn/+eeDnYO7o6EhmZmaR9/rss88CUKtWLbKzs7l48SLNmjUDwNnZGS8vr1/7+ERERESeSHpx7wHS09NZu3Yt/v7+eHl50apVKxITE1m2bBkBAQF4eHhQs2ZNzp49C8CiRYvYvHmz9fwNGzbQo0cPEhMTqV+/PmvWrLHu8/Ly4siRI+Tl5WGxWNi7dy+enp7A/x927+dh+ydPnsyMGTOIioqiZs2aWCwWABo3bsyiRYvYsGEDP/7440PHrV+/PocOHQLg1q1b1vsUERERedqpk1zIrl27CA4OxsbGhvz8fEaMGIGXlxeenp7s2bOHwMBAMjMz6dixo3XO7sSJE7GxsaFGjRoMHDiQ5cuXA+Dr68ukSZOoUKECNjY2TJs2jb179wLQsGFDAgIC6NevH2azmRYtWtCxY8ciw+uv9dprr9G/f38qVKhA9erVSU1Nte4rX748U6ZMISws0UYmagAAIABJREFUzPqC4v20a9eOHTt20LdvX6pXr0758uWtne8HSQj/o+Yti4iIyBPNYLnbZhQpJCUlhR9//JEuXbpw48YNunbtyrZt27C3ty/yeJPJhJ+fH8nJyQrJIiIiUqo9LLeokyz3VatWLWbPns2yZcvIz88nNDT0vgFZRERE5GmikCz35eDgQFxcXEmXISIiIlLs9OKeiIiIiEghCskiIiIiIoUoJIuIiIiIFKI5yf9l9+7djBo1Ch8fHywWC3l5ebz11lt07ty5pEv73bKzswkICGDr1q2P/VqDIjdjdHB+7Nd5HD6P6V7SJYiIiEgpoJBcSOvWra3fD87IyCA4OBhPT0/rKngiIiIi8vRTSH6AihUr0qdPHzZt2kSDBg147733+M9//kNqaiodOnQgJCSE8ePHY29vz8WLF0lNTSUqKorGjRuzdu1aVqxYQeXKlTEajXTu3Jlu3boxZcoUzp07h9lsZtSoUbRq1YquXbtSr149jEYjU6dOZezYsaSnp5Ofn8/IkSN58cUX6dChAxs3bqRcuXLMnj0bLy8v2rVrx6hRo7BYLGRnZzN16tQCYT4jI4PQ0FBu375NnTp1rNu///573n//fWxtbSlXrhzvv/8+bm5ufPjhh2zZsgVnZ2fu3LnDyJEjsbOzIzo6Gjs7OypUqMDcuXNxdHQsiT+HiIiISLFRSH6IatWqcezYMS5fvkyzZs3o1asX2dnZtG3blpCQEADc3NyYNm0aa9asYfXq1YwaNYqEhAT+8Y9/YG9vz1tvvQXA2rVrqVq1KjNmzODGjRsEBQXxxRdfkJmZyV/+8heeffZZoqOjeemllxgwYABXrlyhX79+JCcnF1nbkSNHqFKlCh988AGnTp0iMzOzwP5Vq1bRoEEDQkJCOHz4MLt37wZg0qRJREZG0qhRI7Zs2UJUVBR/+ctf+Prrr1m3bh25ubl069YNgC1bthAQEMCAAQPYunUrt2/fVkgWERGRp55C8kNcunQJV1dXqlSpwtGjR9m1axeOjo7k5ORYj7nbvXV1deXAgQOcP38eb29vKlSoAEDz5s0BOHHiBPv37+fIkSMA5OXlkZaWBoCnpyfw8yp3dwOqi4sLjo6OXL9+vUBNdxdJbNu2LWfPnuUvf/kLdnZ2DBs2rMBxZ8+e5dVXXwWgadOm2Nn9/OdOTU211vzCCy8QExNDSkoKzz33HLa2ttja2tKkSRMAhg4dSnx8PAMGDMDFxQVfX9/f/UxFRERESjt93eIB0tPTWbt2Lf7+/qxfvx4nJydiYmJ45513yMrKsoZVg8FQ4Lw6depw+vRpsrKyMJvN1lDs5eVFly5dSExMZPHixfj7+1OlShUAbGx+/lN4e3uzb98+AK5cucLt27epUqUK9vb2pKamYrFY+PHHH4GfXzSsWbMmS5YsYdiwYcyZM6dAHd7e3hw6dAj4eYpFXl4eADVr1rSOsXfvXurVq4ePjw9Hjx7FbDaTk5PD999/D8CGDRvo0aMHiYmJ1K9fnzVr1jzahywiIiJSCqmTXMiuXbsIDg7GxsaG/Px8RowYgZeXF/n5+YwZM4ZDhw5hb29P3bp1SU1NLXIMZ2dnBg8eTGBgIFWqVCE7Oxs7Ozv69u3LpEmTCAoKIj09ncDAQGs4vuvPf/4zEydO5F//+hdZWVlMmzYNOzs7Bg0axJAhQ6hduzaVKlUC4JlnnmH06NGsXLmSvLw83n333QJj9evXj3HjxtGvXz+8vLwwGo0ATJ8+nffffx+LxYKtrS0zZszAw8ODV199ld69e1O1alWMRiN2dnb4+voyadIkKlSogI2NDdOmTXsMT11ERESkdDFY7rZD5ZHJy8tj8eLFDBs2DIvFQv/+/QkJCeGFF14o6dLu6/r162zatIn+/fuTk5NDly5dWLZsGW5ubr94DJPJhJ+fH8nJybi7uz/GakVERER+n4flFnWSHwM7Ozvu3LlDjx49MBqN+Pr60rJly5Iu64GqVq3Kd999x5tvvonBYKBXr16/KiCLiIiIPE0Ukh+T0aNHM3r06JIu4xezsbFh5syZJV2GiIiISKmgF/dERERERApRSBYRERERKUQhWURERESkEM1JlkduUORmjA7OJV3Gr/Z5TPeSLkFERERKCXWSnwAnT55kyJAhBAcH8+abbzJv3jx27dplXRb7v0VGRnLp0iXmz5/PypUr79nfpk2b4ihZRERE5ImmTnIpd/v2bUaPHs38+fOpV68e+fn5jBw5kho1ahR5fHh4eDFXKCIiIvL0UUgu5ZKTk2nVqhX16tUDwNbWlujoaA4ePMjatWsZNGgQaWlptG/fnhEjRhAcHExERIT1/Pz8fCZPnsypU6fw8PAgJycHgPHjx3Pz5k1u3rzJRx99REJCAvv27cNsNjNw4EACAgIIDg7mmWee4eTJk6SnpzN37lxq165dAk9BREREpHhpukUpl5qaioeHR4FtFStWxGg0kp2dzcKFC1mxYgVJSUlFnr9582ays7NZs2YNY8aM4c6dO9Z9rVu3ZtWqVRw6dAiTycTKlStZvnw58fHx3L59GwBfX1+WLl1KmzZt+OKLLx7fjYqIiIiUIuokl3Jubm58//33BbZduHCBvXv3Ur9+fezt7YGfV/krytmzZ/H19bWOVatWLes+T09PAE6cOMGxY8cIDg4Gfl5W++LFiwA8++yzALi6unLt2rVHeGciIiIipZc6yaVc+/bt+frrrzl//jwAubm5REVFUbVqVQwGw0PP9/Hx4dChQwBcuXKFK1euWPfdPd/Ly4tWrVqRmJjIsmXLCAgIuKd7LSIiIlKWqJNcyjk6OhIVFcWkSZOwWCxkZGTQvn17vL292bdv30PP9/PzY+fOnfTq1Qs3NzeqVq16zzEdOnRgz549BAYGkpmZSceOHXF0dPzNNSeE/xF3d/fffL6IiIhISTNYLBZLSRchTweTyYSfnx/JyckKySIiIlKqPSy3aLqFiIiIiEghCskiIiIiIoUoJIuIiIiIFKKQLCIiIiJSiEKyiIiIiEghZe4TcCdPnmTWrFncuXOHzMxMXn31VUaMGMGePXtYtWoVsbGxj/yaISEhREdHWxf++LUuXbrEjz/+SIcOHazLTnt7ez/iKh/s+PHj3L59mxdeeOGhxw6K3IzRwbkYqnq0Po/pXtIliIiISClRpjrJt2/fZvTo0UycOJHExETWrFnDiRMnWLVq1WO9bmxs7G8OyAC7du3iwIEDj7CiX++rr77i1KlTJVqDiIiISHEpU53k5ORkWrVqRb169QCwtbUlOjoao9HIwYMHOXfuHIMGDSItLY327dtbO8wLFiywLuQRExOD0WhkzJgxuLq6cuHCBZ577jmmTp1KWloaoaGh5OTk4Onpya5du9i8eTMdOnRg48aNTJkyBXt7ey5evEhqaipRUVE0btyYtWvXsmLFCipXrozRaKRz58688cYbAOTn57No0SKysrJo3rw5AB9++CHXrl3jzp07zJkzBw8PD2JiYti3bx9ms5mBAwcSEBBQ4N79/Pxo2rQp58+fp379+kRGRpKamkpERATZ2dlcvXqVUaNG0bFjR2JjY9m9ezd5eXl06tSJ7t2789lnn2E0GmncuLF1mWsRERGRp1WZCsmpqan3LLdcsWJF68/Z2dksXLiQ/Px82rVrx4gRI6zTM1xcXIiPj2fTpk1069aNs2fP8vHHH1OhQgU6duzI1atXWbx4MX5+fvTv35+dO3eyc+fOe2pwc3Nj2rRprFmzhtWrVzNq1CgSEhL4xz/+gb29PW+99VaB421tbRkyZAinT5/Gz8+PpUuX8uqrr9K9e3fmz5/Ppk2baNCgASaTiZUrV5KdnU3v3r1p06YNlSpVso5z5coVRo4cSd26dRk5ciRbtmzB0dGRt99+m1atWnHgwAHmz59Px44d+fzzz1m+fDk1a9Zk/fr1uLi40KNHD6pXr66ALCIiImVCmQrJbm5ufP/99wW2Xbhwgf/85z8A1K9f3zotws7u50fj4uJCZGQkDg4OXLlyheeffx6AOnXqWJdurlGjBtnZ2aSkpNCjRw8AWrZsWWQNjRo1AsDV1ZUDBw5w/vx5vL29qVChAoC1W/wgTZo0AaB69epcu3aNEydOcOzYMYKDgwHIy8vj4sWLBUJyrVq1qFu3rvUaZ86coUOHDsTFxbFu3ToMBgN5eXkAzJo1i5iYGK5du8Yrr7zy0HpEREREnjZlak5y+/bt+frrrzl//jwAubm5REVFceLECQAMBsM950yePJkZM2YQFRVFzZo1ubuKd1HHNmjQgIMHDwJw6NChImsofF6dOnU4ffo0WVlZmM1mjhw5cs85NjY2mM3m+96Xl5cXrVq1IjExkWXLlhEQEHBPx/zKlStcvXoVgAMHDuDj48PcuXPp3r07s2bNolWrVlgsFnJycti0aRNz5sxh+fLlfPbZZ1y8eBGDwfDAGkRERESeJmWqk+zo6EhUVBSTJk2yzjFu3749gYGB7Nmzp8hzXnvtNfr370+FChWoXr06qamp9x1/8ODBjBs3jo0bN1KzZk1rN/pBnJ2dGTx4MIGBgVSpUoXs7Ox7zmvQoAFxcXE0bty4yDE6dOjAnj17CAwMJDMzk44dO1q73HfZ29vz/vvvc/nyZZo2bUqHDh24c+cOH3zwAYsWLcLV1ZUbN25gb29P5cqV6d27N+XLl6dNmza4ubnRpEkTPvjgA7y9vWnduvVD70tERETkSWaw3G2Nyu+2fft2qlatiq+vL99++y3x8fEsX778gefk5eWxePFihg0bhsVioX///oSEhPyiT639Gm3atClyjvSjZDKZ8PPzIzk5GXd398d6LREREZHf42G5pUx1kh83d3d3Jk6ciK2tLWazmfDw8IeeY2dnx507d+jRowdGoxFfX9/7zmcWERERkeKhTrI8Muoki4iIyJPiYbmlTL24JyIiIiLySygki4iIiIgUopAsIiIiIlKIXtyTR25Q5GaMDs4lXcav8nlM95IuQUREREoRdZKfErt37yYkJOQXHZuUlATAjh07WL169eMsS0REROSJpJBcBsXFxQHQtm1b+vTpU8LViIiIiJQ+mm7xFNu0aRMrVqwgLy8Pg8HAggULWL16Nbdu3SIiIgJfX19Onz5N3759GTNmDK6urly4cIHnnnuOqVOncvv2bcaOHUt6ejr5+fmMHDmSF198saRvS0REROSxUyf5KXb27FkWLVrEypUr8fHx4ZtvvmHYsGFUrlyZiIiIe46NjIxk7dq17Nixg6tXrxIXF8dLL73EihUrmDt3LuHh4eiz2iIiIlIWqJP8FKtWrRphYWFUrFiR06dP06xZs/seW6dOHRwdHQGoUaMG2dnZpKSk0K1bNwBcXFxwdHTk+vXrVK9evVjqFxERESkpCslPqZ9++ol58+bx73//G4C3337b2gUuqhtsMBju2ebt7c2+fft49tlnuXLlCrdv36ZKlSqPtW4RERGR0kAh+Smyc+dO3njjDevvTZs2pU+fPtjZ2VGpUiVSU1OBn8NvaGgoL7300gPH+/Of/8zEiRP517/+RVZWFtOmTcPO7uH/ZBLC/6hlqUVEROSJZrBokqk8Ig9bA11ERESktHhYbtGLeyIiIiIihSgki4iIiIgUopAsIiIiIlKIQrKIiIiISCEKySIiIiIihegTcKXYokWL+Pbbb63LSoeFhdGkSZPfNFZwcDARERF4e3tbt0VGRvL222/j5ub2qEoGYFDkZowOzo90zMfp85juJV2CiIiIlDIKyaXUqVOn2Lp1KytXrsRgMPDDDz8QFhbGhg0bHtk1wsPDH9lYIiIiIk8TheRSysnJiUuXLrFu3Tratm1Lo0aNWLduHcHBwTRs2JCTJ0/i4OBAy5Yt+eabb7h9+zZLlizBwcGBCRMmYDKZyM/P5+2336Zz587Wcbdu3conn3zChx9+yLvvvktERARffvklJpOJ69evc+nSJSZMmMArr7zCtm3bmDdvHo6OjlSuXJmGDRsyYsSIEnwqIiIiIsVDc5JLKRcXF+Li4jhw4AB9+vTB39+fbdu2AeDr68uyZcvIycmhfPnyfPLJJ/j4+LB3715Wr16Ns7Mzq1at4pNPPuFvf/sbaWlpAGzevJkVK1bw0UcfUalSpQLXs7e3JyEhgfDwcJYuXUp+fj7Tp09n8eLFJCYmUq5cuWJ/BiIiIiIlRZ3kUurcuXM4Ojoyc+ZMAI4ePcrgwYOpUaMGjRs3BqBSpUr4+PhYf87OziYlJcW63LSjoyPe3t5cuHABgP/7v/8jPT29yKWlGzVqBICrqys5OTmkpaXh6OhI9erVAWjZsiXXrl17vDctIiIiUkqok1xKHT9+nGnTppGTkwOAp6cnlSpVwtbW9oHneXt7s2/fPgDS09M5ceKEdanF9957j5dffpl58+bdc57BYCjwe7Vq1cjIyLB2oQ8fPvy770lERETkSaFOcinVqVMnUlJS6NmzJw4ODlgsFsaNG8eyZcseeF7v3r2ZPHky/fr1Izs7m+HDh1OtWjXr/nfffZdevXrRrl27B45jY2PD5MmTGTx4ME5OTpjNZurWrfsobk1ERESk1DNYLBZLSRchpdNHH33E22+/jb29PaGhobz88su8/vrr9z3eZDLh5+dHcnKytXstIiIiUho9LLeokyz3VbFiRXr37k358uWpXbt2ga9kiIiIiDzNFJLlvoKCgggKCirpMkRERESKnV7cExEREREpRCFZRERERKQQhWQRERERkUI0J1keuUGRmzE6OJd0Gb/Y5zHdS7oEERERKWUUkp8gUVFRHDt2jKtXr5KVlYWHhwcnT57kxRdfJDY29jePe+nSJX788Uc6dOjwCKsVEREReXIpJD9Bxo8fD8D69es5ffo0oaGh7N69m1WrVv2ucXft2sXp06cVkkVERET+H4Xkp8C5c+cYNGgQaWlptG/fnhEjRnD8+HGmT58OQJUqVZgxYwYODg689957/Oc//yE1NZUOHTrw17/+lUWLFpGVlUXz5s1ZunQpzs7O3Lp1i0WLFhEREcG5c+cwm82MGjWKVq1alfDdioiIiDx+enHvKZCdnc3ChQtZsWIFSUlJAEyePJkpU6aQmJhI27ZtSUhI4PLlyzRr1oyPP/6YdevWsWrVKmxtbRkyZAhdu3bFz88PgK5du7J06VLWrVtH1apVWbFiBQsXLmTatGkleZsiIiIixUad5KdA/fr1sbe3B8DO7uc/aUpKClOnTgUgNzeXevXqUaVKFY4ePcquXbtwdHQkJyenyPE8PT0BOHHiBPv37+fIkSMA5OXlkZaWhrPzk/NSnoiIiMhvoZD8FDAYDPds8/T0JDo6Gjc3N/bv38/Vq1dZv349Tk5OTJs2jXPnzrFmzRosFgs2NjaYzeZ7xvPy8sLV1ZWhQ4eSlZVFXFwcVapUKbb7EhERESkpCslPqYiICMLCwsjLy8NgMBAZGYm3tzdjxozh0KFD2NvbU7duXVJTU2nQoAFxcXE0bty4wBh9+/Zl0qRJBAUFkZ6eTmBgIDY2D5+hkxD+R9zd3R/XrYmIiIg8dgaLxWIp6SLk6WAymfDz8yM5OVkhWUREREq1h+UWvbgnIiIiIlKIQrKIiIiISCEKySIiIiIihSgki4iIiIgUopAsIiIiIlKIPgFXyu3evZtRo0bh4+MDQEZGBu7u7syePdu6gMiv1bt3b+bMmcOePXuoXLmydaW9R2VQ5GaMDk/OgiOfx3Qv6RJERESklFFIfgK0bt2a2NhY6+9jxoxh69at+Pv7/65x33jjjd9bmoiIiMhTSSH5CZOTk0NqaiqVK1cmJiaGffv2YTabGThwIAEBAezZs4cFCxZgsVjIyMggJiYGT09PYmNj+frrr3F1deXGjRsAzJ8/n+rVq+Pl5cXixYsxGo2YTCY6d+7MsGHDOHfuHOPHj8fOzo7atWtz8eJFEhMTS/gJiIiIiDx+CslPgF27dhEcHMz169exsbGhd+/e5OTkYDKZWLlyJdnZ2fTu3Zs2bdpw8uRJZs2ahYuLC/Hx8WzatImXX36ZvXv3sm7dOjIzM/n/2LvzuKjL/f//jxk2RVxABDRQNhXTsEyPdPxmJWZqaWWKS4553NJT5pKGa64gKkhqqakZih63xJI8dTLqqNkRMS3LcsONKRMQ0RBBYeb3Rz/nE7hm6KA+77cbN5v3XO/rer3fwx/PLq55X23atLlsjF9++YUNGzZw4cIFHn30UQYNGsSMGTMYOHAgjz32GGvWrOHnn3+2w9WLiIiI3H4KyXeAS8stTp8+TZ8+ffD19eXAgQPs3bsXk8kEQFFRET///DPe3t5ERUXh6urKyZMnadKkCUePHqVRo0YYjUbc3NyoV6/eZWPUq1cPR0dHHB0dqVChAgDp6ek89NBDADz88MMkJyffvosWERERsSM93eIO4u7uzsyZMxk3bhyenp40b96cxMREli5dSrt27fDz82P8+PFER0cTExODl5cXVquV4OBg9uzZg8ViIT8/n0OHDl3Wt8FguOxYvXr12L17NwDffffdLb8+ERERkfJCM8l3mODgYEwmE19++SU1a9akR48e5Ofn07p1a9zc3OjYsSMvvvgiFStWxNPTk8zMTBo0aEDLli3p3LkzXl5eVK9e/YbGGjFiBGPGjGHJkiVUrlwZR0f9uoiIiMi9wWC1Wq32LkLKpw0bNtC4cWPq1KnD2rVr2bVrF9OmTbtqe7PZTHh4OCkpKfj6+t7GSkVERET+nOvlFk0NylXVrFmTYcOGUbFiRYxGI9HR0fYuSUREROS2UEiWq2rWrBlJSUn2LkNERETkttMX90RERERESlFIFhEREREpRSFZRERERKQUrUmWMtcvahNOrh72LuOGJMc9a+8SREREpBzSTPJdIDU1lWHDhpU4Fhsbqy/diYiIiNwkhWQRERERkVK03OIuFxMTwzfffAPAM888w0svvcSoUaPIzc0lNzeXvn37snDhQpycnIiIiKBGjRq89dZbuLi4UK1aNaKjo/npp5+IjY21tXnuuefsfFUiIiIit5ZC8l1i+/btmEwm2+uMjAz69euH2WxmzZo1FBUV0aNHD8LCwgAICwujd+/epKamUlhYyNq1a7FarYSHh7Ny5Uq8vb1ZunQp8+fP5/HHH7e1EREREbkXaLnFXSIsLIzExETbzzPPPENBQQFNmzbFYDDg5ORE48aNSU9PByAgIMB27qX/Pn36NG5ubnh7ewO/byZy8ODBy9qLiIiI3O0Uku9iFSpUsC21uHjxIrt376ZOnToAGAwGWzuj8fdfA3d3d/Ly8sjMzARgx44d+Pv7l2gjIiIici/Qcou7mKurK76+vnTt2pWLFy/Stm1bGjZseNX2BoOBqVOnMnjwYAwGA1WrVmXatGm22eQbtXjsk/j6+v7V8kVERETsxmC1Wq32LkLuDmazmfDwcFJSUhSSRUREpFy7Xm7R39BFREREREpRSBYRERERKUUhWURERESkFIVkEREREZFSFJJFRERERErRI+Buo0WLFrF06VJSUlJwcXG5Ypv9+/dz9uxZmjVrxrBhw5g+fTrOzs63udJr13U9/aI24eTqcRuq+uuS4561dwkiIiJSDmkm+TbasGED7du3Z+PGjVdt89lnn3Ho0CEA4uPjy0VAhpJ1iYiIiNztNJN8m6SmplK7dm26devGyJEj6dSpE9999x3R0dFYLBa8vb0ZP34869evx8nJiYYNGzJ06FA2bNjA888/z0cffYSrqyvvvfceDg4OPPXUU4wfP57CwkJcXFyYMmUKNWvWtI135MgRRo8ejaOjIxaLhbi4OI4fP86CBQswGo1kZWXRtWtXXnzxRX788UemTJmCg4ODrS+LxcKgQYOoVq0azZs3L1FXaGioHe+kiIiIyK2nkHybrF27li5duhAYGIizszPfffcdb775JrNmzSIoKIi1a9eSnZ3N888/j6enpy2IOjk50aZNGz777DOee+45Pv74Y5YsWcKkSZMwmUw89thj/O9//yM2Npa4uDjbeF9//TWhoaGMHDmSnTt38ttvvwFw8uRJPvzwQywWCx06dKBt27aMGzeOqKgoGjRowOeff05MTAxvvPEGWVlZrFu3DmdnZ6xWa4m6RERERO5mWm5xG5w5c4YtW7awbNky+vbtS15eHsuXLyc7O5ugoCAAunTpctUto7t06cKHH37Inj17CAgIwN3dnQMHDvDuu+9iMpl45513OHXqVIlzOnfuTJUqVejXrx8rVqzAwcEBgIceeghnZ2cqVKhA3bp1OX78OJmZmTRo0ACAZs2a2bah9vX1LTfLPURERERuJ80k3wYbNmzghRdeIDIyEoDz588THh5OhQoVOHr0KP7+/ixcuJCAgAAMBgMWi6XE+f7+/litVhYvXkz37t0BCAwMpE+fPjRp0oT09HTS0tJKnJOSksLDDz/Mq6++yscff8zixYt57rnn+OmnnyguLubChQscOnSIOnXq4OXlxb59+wgJCSEtLQ1/f38AjMb/+3+oK9UlIiIicrdSSL4N1q5dy4wZM2yvK1asSJs2bfD09GTMmDEYjUZq1KhB7969cXJyYsaMGbYZ5ks6d+7MnDlzCAsLAyAyMpKJEydSWFhIQUEBY8eOLdG+UaNGREZGMn/+fCwWC6NHjyYvL4+ioiL69+9Pbm4ugwYNwsPDg6lTpzJlyhSsVisODg5ER0dfdg2NGjWy1XWpBhEREZG7lcFqtVrtXYTcHqmpqaxatYr4+Phb0r/ZbCY8PJyUlBR8fX1vyRgiIiIiZeF6uUVrkkVEREREStFyi3tI8+bNad68ub3LEBERESn3NJMsIiIiIlKKQrKIiIiISCkKySIiIiIipWhNspS5flGbcHL1sHcZNyQ57ll7lyAiIiLlkGaSb7PU1FQeeeQRTCYTJpOJiIgIEhMT/3K/ubm5JCcn/+nzkpKSiI2NJSsri4kTJwKQlpbF9gVrAAAgAElEQVTGvn37/nJNIiIiIncqhWQ7CAsLIzExkcTERJYvX87777/P2bNn/1Kf+/fv54svvrjp82vUqGELyevWrSMzM/Mv1SMiIiJyJ1NItrO8vDyMRiO9e/cmPT0dgJUrVzJ37lzMZjNdu3ZlyJAhdOrUiQkTJgCQk5ND//796datG127duXo0aMsWLCA7du3s3r1akaNGsWWLVsA2LJlC6NGjQJg+fLl9OrViy5dujBgwAAuXLhgq8NsNhMREcEPP/zA1q1bmTlzJh9++CGvvfaarU23bt04efLk7bo1IiIiInajNcl2sH37dkwmEwaDAScnJ8aPH8/ixYuv2Pbo0aO89957VKxYkdatW5OVlcW7775Lq1at6N69O7t27WLPnj0MHDiQVatW0bVrV3bv3n1ZPxaLhdzcXBISEjAajfTt25fvv//+snaNGjXi0UcfpX379jz66KMsWLCAM2fOkJmZibu7O97e3mV+P0RERETKG4VkOwgLC7tsa+g/huQ/7hReu3Zt3NzcgN+XRBQWFnLkyBE6d+4MQJMmTWjSpAmpqalXHOtSX0ajEScnJ4YPH46rqyu//vorRUVF16zTYDDQsWNHPv74Y8xms21MERERkbudlluUE87OzmRlZQHw448/2o4bDIbL2gYFBdlmgdPS0pg5cyZGoxGLxXLVvvbt28fnn3/OW2+9xfjx47FYLCXC+B8ZDAbbey+88AKffvopaWlpPPbYY2V0tSIiIiLlm2aSy4levXoxadIkatWqhZeX1zXbDhw4kDFjxrBhwwYAoqOjcXZ25sCBAyQkJNClSxfGjBlDcnIy/v7+ANSpU4eKFSvSrVs34PdZ6at9Oa9x48bExsbi6+tLUFAQlSpV4sEHH8TR8cZ+XRaPfRJfX98bvHIRERGR8sdgvdp0osj/7+WXX2bMmDHUqVPnmu3MZjPh4eGkpKQoJIuIiEi5dr3couUWclUFBQV06tSJwMDA6wZkERERkbuJllvIVVWoUIGkpCR7lyEiIiJy22kmWURERESkFIVkEREREZFSFJJFRERERErRmuTrSE1NZdWqVZdt/nGrZWRk0L9/fxo3bsz06dNtx1999VXefvvtq563evVqOnXqhJOTU5nWs3//fs6ePUuzZs2u27Zf1CacXD3KdPxbJTnuWXuXICIiIuWQZpLLqW+++YbHH3+8REAGrhmQAd59913bpiJl6bPPPuPQoUNl3q+IiIhIeaSZ5Ju0bds23nrrLVxcXKhWrRrR0dEUFRUxdOhQrFYrhYWFTJo0icDAQIYMGUJeXh7nz59n2LBh/L//9/9K9BUTE8M333wDwDPPPMOTTz7JggULKCgooHbt2vTo0cPWtkWLFmzbtg2TyURISAgHDx4kLy+P2bNn8/XXX5OVlcWwYcOYN28ecXFx7Ny5E4vFQu/evWnXrh0mkwkPDw/OnDnDwoULmThxIseOHcNisTB06FCaN29OfHw8qampFBUV0aZNG5599lnWr1+Pk5MTDRs2JDQ09LbeaxEREZHbTSH5JlitVsaPH8/KlSvx9vZm6dKlzJ8/n+bNm1OtWjVmzJjBoUOHyM/P5/jx4+Tm5rJ48WJOnTrF0aNHS/T15ZdfYjabWbNmDUVFRfTo0YOwsDAGDBjA4cOHSwTk0kJDQxk7dizx8fFs3LiRAQMGMH/+fOLj49m8eTNms5mVK1dSWFhIREQELVq0AP4viP/rX//C3d2d6OhoTp8+Tc+ePdm4cSPJycksW7YMLy8vkpKS8Pb25vnnn8fT01MBWURERO4JCsk34fTp07i5ueHt7Q1As2bNmDVrFiNHjuTo0aP885//xNHRkUGDBlG3bl26du3K8OHDKSoqwmQylegrPT2dpk2bYjAYcHJyonHjxqSnp99QHffffz8APj4+ZGdnl3jvwIED7N271zZeUVERP//8MwABAQG2Nt988w179uyxtcnJyWHmzJnExcWRnZ3No48+epN3SUREROTOpTXJN8Hd3Z28vDwyMzMB2LFjB/7+/qSmpuLl5cWSJUsYNGgQs2bNYv/+/Zw7d46FCxcSExPDlClTSvQVFBRkW2px8eJFdu/e/Zd2tzMYDFgsFgIDA2nevDmJiYksXbqUdu3a4efnZ2sDEBgYyNNPP01iYiKLFi2ibdu2uLm58emnnzJr1iyWLVvG+vXr+fnnn239ioiIiNwLNJN8A7Zt20anTp1sr+Pi4pg6dSqDBw/GYDBQtWpVpk2bhsFgYPjw4axcuZKioiJeeeUV/P39eeedd/jkk0+wWCy89tprJfp+4okn2LFjB127duXixYu0bduWhg0bsn///puqtWnTpgwYMIBly5axY8cOevToQX5+Pq1bt8bNza1E227dujFu3Dh69uxJXl4ePXr0wNnZmapVqxIREUGFChVo0aIFtWrVolGjRsyYMYOgoCDCwsJuqjYRERGRO4XBarVa7V2E3B3MZjPh4eGkpKTg6+tr73JERERErup6uUXLLURERERESlFIFhEREREpRSFZRERERKQUhWQRERERkVIUkkVEREREStEj4KTM9YvahJOrh73LuCHJcc/auwQREREphxSS7yEZGRnMnDmTX3/9lQoVKlChQgVGjhxJ3bp1r3vusGHD6NatG82bN78NlYqIiIjYl0LyPeL8+fMMGjSIKVOm8NBDDwGwZ88eJk+eTGJiop2rExERESlfFJLvEV9++SVhYWG2gAwQGhrKsmXLMJvNjBkzhuLiYgwGA+PGjSMkJIQVK1awdu1aatSowalTp+xYvYiIiMjtpZB8jzCbzdSuXdv2etCgQeTl5ZGZmUnNmjXp1asXrVu35qeffmLMmDEsXLiQZcuWkZycjMFgKLEtt4iIiMjdTk+3uEf4+PhgNpttr+fPn09iYiJVq1bl22+/pVmzZgA0aNCAX3/9lePHjxMcHIyzszNOTk6Ehobaq3QRERGR204h+R4RHh7O//73P7799lvbsWPHjvHrr7/ywAMPsHPnTgB++uknPD098ff359ChQxQUFFBcXMxPP/1kr9JFREREbjstt7hHVKpUifnz5xMXF0dsbCxFRUU4ODgwevRoHnjgAcaPH8+SJUsoKioiKioKDw8P+vfvT7du3fDw8KBixYo3PNbisU/i6+t7C69GRERE5NYyWK1Wq72LkLuD2WwmPDyclJQUhWQREREp166XW7TcQkRERESkFIVkEREREZFSFJJFREREREpRSBYRERERKUUhWURERESkFD0C7hZJTU1l1apVxMfH247FxsYSGBhIgwYNSElJ4dVXX73iuXPnzsXT05Pu3buXeU1Dhw4lODgYgHPnzuHr60tsbCzOzs5lNk6/qE04uXqUWX+3SnLcs/YuQURERMophWQ7aNCgAQ0aNLDL2GFhYSWC++uvv84XX3xB27Zt7VKPiIiISHmkkGwHf5xlDg8Pp3Hjxhw/fpy6desSFRUFQEpKCp9++im5ubkMGTKEVq1asWHDBpYuXYqzszP+/v5MnjyZ5ORkPv/8c86dO8fp06d55ZVXeOqpp26ojgsXLpCZmUnVqlUpLi7mzTff5NdffyUzM5NWrVoxbNgwRo0ahdVq5cSJE+Tn5zN9+nSCgoJu5e0RERERsTuF5Fto+/btmEwm2+uMjAxee+21Em1OnjzJkCFDqFOnDkOGDOHzzz8HwNvbm6ioKFJTU1m8eDEPPfQQc+fOZf369bi5uREdHc3q1atxdXXl/PnzvP/+++Tk5NClSxfCw8NxdLzyR3upplOnTmE0GomIiOCRRx7BbDbz4IMP0qVLFwoLC2nZsiXDhg0DwM/Pj+nTp7N582ZmzpzJggULbtEdExERESkfFJJvodJLG2JjYy9rU7NmTerUqQPAQw89xJEjRwBo2LAhAJ6enhQUFJCRkUFwcDBubm4ANGvWjK+++orGjRvTrFkzjEYjnp6eVKlShZycHLy8vK5Z0+nTp+nTp49th5lq1arx/fffs337dtzc3Lhw4UKJcy7VFx0d/Vdvi4iIiEi5p6db2NnJkyfJysoCYNeuXbYv1RkMhhLtfH19SU9PJz8/H4AdO3YQEBAAwN69ewHIzs4mLy+P6tWrX3dcd3d3Zs6cybhx48jMzCQpKYnKlSsTFxdHnz59KCgo4NKO5Zf637VrF3Xr1i2DqxYREREp3zSTbGfOzs5MmTKFEydO0LhxY1q1asWPP/54WTsPDw8GDx5Mr169MBqN1K5dmxEjRrBx40ays7N56aWX+O2335gwYQIODg4sXLiQkJAQWrZsedWxg4ODMZlMTJ06lcGDB/P666/z7bff4uzsTJ06dcjMzARgy5YtpKSkYLFYmDZt2i27FyIiIiLlhcF6abpQ7KJFixZs27btps9PSkri8OHDjBgxosTxlJQUXF1deeSRR/5SfaNGjaJ9+/bXDNuXmM1mwsPDSUlJsS3jEBERESmPrpdbNJN8l2rQoAG1atWydxkiIiIidySFZDv7K7PIAJ06dbri8bIKyDExMWXSj4iIiMidRF/cExEREREpRSFZRERERKQUhWQRERERkVK0JlnKXL+oTTi5eti7jOtKjnvW3iWIiIhIOaWQXE6lpqYydOhQ2+Yi8PsGIHPmzCnTcZYvX07Pnj2v+ig5ERERkXuRQnI5Vnpb61th/vz59OzZ85aOISIiInKnUUi+w5hMJurXr8/BgwdxdXWladOmfPXVV5w9e5YlS5aQkpLC559/zrlz5zh9+jSvvPIKTz31FJ9++ikrVqygqKgIg8HA22+/zerVqzlz5gwTJ04kNDSU7777jj59+pCTk0P37t3529/+xsiRI/nggw8AGDp0KH369CE0NNTOd0FERETk1tIX98qx7du3YzKZbD+LFy8GIDQ0lKVLl3LhwgUqVKjA+++/T3BwMGlpaQCcP3+e999/nyVLlhATE0NRURFHjx5l4cKFrFy5kuDgYL766isGDRpE1apVmThxIgCOjo689957vP322yxdupSAgAAqVKjAoUOHyM3NxWw2KyCLiIjIPUEzyeXYlZZbbN68mYYNGwJQpUoV25rlKlWqUFhYCECzZs0wGo14enpSpUoVcnJyqF69OpGRkVSqVInDhw/z4IMPXjbe/fffj8FgoEaNGhQUFADQpUsXkpKSqFWrFh07dryVlysiIiJSbigk34X27t0LQHZ2Nnl5eVSsWJE5c+bw3//+F4B//OMfWK1WANu/AAaD4bK+2rZty5IlS6hWrRqzZ8++9cWLiIiIlAMKyeXYpeUWf3RphvdasrOzeemll/jtt9+YMGECbm5uNGnShK5du+Lo6EiVKlXIzMwEICgoiBEjRvD3v//9in25uLjQrFkzcnJyqFat2g3VvXjsk/j6+t5QWxEREZHyyGD941Si3PFuxaPcJk2aRJs2bXjkkUeu2c5sNhMeHk5KSopCsoiIiJRr18st+uKeXFOfPn04e/bsdQOyiIiIyN1Eyy3uMp06dSrT/pYsWVKm/YmIiIjcCTSTLCIiIiJSikKyiIiIiEgpCskiIiIiIqXck2uSU1NT6dWrF7NmzeLpp5+2He/QoQMNGzYkJibmiufl5uaydetWOnTocNW+W7RowbZt2266NrPZzPDhw1mzZo3t2MqVK8nOzmbw4MF/ur+IiAhmzZp100+bmDt3Lp6ennTv3v2Gz+kXtQknV4+bGu92SY571t4liIiISDl2z84kBwYGsnHjRtvr/fv3c/78+Wues3//fr744otbXZqIiIiI2Nk9OZMMEBISwpEjR/jtt9+oXLkyGzZsoEOHDpw4cQKATz75hISEBIxGIw8//DAjRoxgwYIF7Nu3j9WrV/PQQw8RExNDcXExp0+fZuLEiTRp0uSKY23YsIGlS5fi7OyMv78/kydPJjk5mXXr1mGxWHjttddu+BFrcXFx/PDDD+Tm5hISEsK0adOYO3cuu3fvJj8/n6ioKDZs2MDWrVvx8fHh9OnTAJe12bx5Mxs3bsTR0ZGmTZsycuRIcnJyiIyM5LfffsNqtTJ9+nTbuMeOHeP1119n6tSphISE/MW7LyIiIlK+3bMhGaBNmzZ89tlndOrUiT179tC/f39OnDhBbm4uc+fOZd26dVSsWJGRI0eybds2Bg4cyKpVq+jatSv//ve/iYyMpH79+iQnJ5OUlHTFkHz69Gnmzp3L+vXrcXNzIzo6mtWrV+Pq6kqVKlWYP3/+ZeccOnSoxE57mZmZPPPMM+Tl5VGlShXef/99LBYLTz/9NCdPngR+nxkfN24c33//PWlpaXzwwQfk5+fTpk0bWz+X2uzfv59PPvmEVatW4ejoyODBg/nyyy/Ztm0brVq1onv37uzatYs9e/YAcOTIEdatW0dsbCz+/v5l/CmIiIiIlD/3dEju0KEDEydOxM/Pj6ZNm9qOHz9+nJycHAYMGADAuXPnOH78OIGBgbY2Xl5ezJs3jwoVKnDu3Dnc3NyuOEZGRgbBwcG295s1a8ZXX31F48aNCQgIuOI5wcHBJCYm2l5fWpPs4uJCTk4Ow4cPx9XVlfz8fC5evAhg6+vo0aM0atQIo9GIm5sb9erVs/Vzqc3hw4dp3LgxTk5OADRt2pSDBw9y5MgROnfuDECTJk1o0qQJc+fOZcuWLTg6OuLg4PAn7q6IiIjIneueXZMM4OfnR35+PomJiXTs2NF23NfXl5o1a7JkyRISExPp2bMnDz74IEajEYvFAkBUVBSvvfYa06dPp169elxtd29fX1/S09PJz88HYMeOHbawajT+udu/ZcsWTpw4waxZsxg+fDgFBQW2cS/1FRwczJ49e7BYLOTn53Po0CHb+ZfaBAYGsmfPHoqKirBaraSlpREQEEBQUBDff/89AGlpacycOROAl156idGjRxMZGUlxcfGfqllERETkTnRPzyQDtG/fno8++oiAgAAyMjIA8PDwoHfv3phMJoqLi7nvvvto164dZ8+e5cCBAyQkJNCxY0eGDBlClSpVSqz9Lc3Dw4PBgwfTq1cvjEYjtWvXZsSIESW+NHijQkNDmTdvHi+++CIGgwE/Pz8yMzNLtGnQoAEtW7akc+fOeHl5Ub169cv6qV+/Pu3ataN79+5YLBYefvhhWrduzcMPP8yYMWPYsGEDANHR0Xz44YfA70/t+M9//sOiRYsYOHDgn65dRERE5E5isF5tClTkTzKbzYSHh5OSknLTj5wTERERuR2ul1vu6eUWIiIiIiJXopAsIiIiIlKKQrKIiIiISCkKySIiIiIipSgki4iIiIiUcs8/Ak7KXr+oTTi5eti7jGtKjnvW3iWIiIhIOaaZ5HLg4MGDDBgwAJPJxAsvvMCcOXPYvn07w4YNK7Mxhg0bxoULF674Xm5uLsnJyWU2loiIiMidTjPJdnb27FmGDx/O3Llz8ff3p7i4mCFDhlCjRo0yHSc+Pv6q7+3fv58vvviCDh06lOmYIiIiIncqhWQ7S0lJoXnz5vj7+wPg4ODA9OnT2b17N2vXrqVfv37k5OTwxBNPMHjwYPbv38/UqVMBqFatGtHR0fz4448sXLgQJycnfv31V7p168b27dvZt28fvXr1okePHrRq1YpPPvmEzZs3s2jRIhwdHfHy8iI+Pp4FCxawb98+Vq9eze7du8nNzSU3N5f69etTr149XnzxRc6cOcM//vEPkpKS7Hi3RERERG4PLbews8zMTPz8/Eocq1SpEk5OThQWFjJv3jxWrFjB8uXLARg/fjwTJkwgMTGRli1bsnjxYgB+/fVX5s6dy8SJE5k/fz4zZsxg0aJFrF69ukTfH3/8MX379mXlypU88cQT5OXlMXDgQMLCwujatSsAYWFhrFq1in79+tm2pf7444810ywiIiL3DM0k21mtWrX48ccfSxzLyMggLS2NunXr4uzsDICj4+8fVXp6OpMmTQLg4sWLthnounXr4uTkROXKlalduzbOzs5UrVqVwsLCEn2PHj2ad999l+XLlxMYGEjr1q0vqykgIAAAPz8/KlWqxKFDh0hOTmbevHlleu0iIiIi5ZVmku3siSeeYOvWrRw/fhz4PfjGxMTg7u6OwWC4rH1AQADTp08nMTGRkSNH8vjjjwNcse2VrF69msGDB9tmpjdt2oTRaMRisdja/LGviIgI5s2bh7e3Nx4e5fuJFSIiIiJlRTPJdubm5kZMTAzjxo3DarVy7tw5nnjiCYKCgti5c+dl7SdOnEhkZCRFRUUYDAaioqLIzMy84fFCQ0N5+eWXqVSpEq6urjz++ONcuHCBAwcOkJCQcFn71q1bM3nyZGbOnHnDYywe+yS+vr433F5ERESkvDFYrVarvYuQ8uv8+fP07NmTtWvXYjRe+w8PZrOZ8PBwUlJSFJJFRESkXLtebtFyC7mqXbt2ERERQf/+/a8bkEVERETuJlpuIVfVpEkTbTIiIiIi9yRND4qIiIiIlKKQLCIiIiJSikKyiIiIiEgpWpMsZa5f1CacXMv3M5WT4561dwkiIiJSjikkX0NMTAx79+4lKyuLgoIC/Pz8cHd3Z86cOTfcR/fu3YmJiaFOnTplWtuwYcPIzs7GbDbj7OyMl5cXISEhjB07tkzHEREREbkXKSRfw6hRowBISkri8OHDjBgxws4V/Z/4+Hjbv76+vnTp0sXOFYmIiIjcPRSSb9KMGTPYvXs3FouFvn370qZNG3bv3s20adOwWq3UrFnTtkvdnDlzbLPRs2bN4vjx4yQkJODg4IDZbKZDhw4MGDCAjIwMxo4di8ViwWAwMG7cOOrXr/+n6lq7di0fffQRxcXFDB06lH379pGSkkJ+fj6enp7MnTuXDz/8kG3btpGfn09GRgYvv/wyzz333BXrP3LkCFFRUQC4u7sTHR2Nm5tbmd9PERERkfJEIfkmfPHFF5w8eZKVK1dSUFBAly5d+Pvf/86bb77J7NmzCQwMZM2aNRw5cgSAVq1a8fTTTxMfH8+mTZuoX78+J06c4MMPP+T8+fM8/vjjDBgwgGnTptGnTx8ef/xxfvjhB8aPH8+aNWv+dH3u7u7MnTuX4uJi0tLSSEhIwGAw0Lt3b3788UcAzp07x6JFi0hPT2fIkCE899xzV6x/7NixxMbGEhAQwKpVq1iyZAmvvfZamd5PERERkfJGIfkmHDhwgB9++AGTyQRAcXExv/zyC6dPnyYwMBCAiIgIW/uGDRsCUKNGDc6ePQtAvXr1cHBwwM3NDRcXFwDS09Np2rQpAI0aNcJsNt9UfQEBAQAYjUaMRiPDhw/H1dWVrKwsLl68CMD9998PgI+PD4WFhQBXrP/w4cO8+eabAFy8eJGgoKCbqklERETkTqKQfBMCAwN55JFHmDhxIsXFxbzzzjv4+vri4eFBRkYGfn5+LFiwgLp16wJgMBgu6+NKx4KCgvjmm2947LHH+P777/Hx8bmp+i71/eOPP7JlyxZWrVpFfn4+zz///DXPu1L9AQEBzJw5Ex8fH9LS0jh9+vRN1SQiIiJyJ1FIvglPPvkkO3bsoEePHuTn5/PUU0/h6urK5MmTiYyMxGg04u3tTZ8+fVi8ePEN9zt69GjGjx/PwoULKS4uZurUqQBMmTKFiIiIP70+OSAgACcnJ7p37w6Al5cXmZmZV21/pfpr1KjBiBEjKC4uxmg0Eh0dfd1xF499El9f3z9Vq4iIiEh5YrBarVZ7FyHXlpCQQOvWrct98DSbzYSHh5OSklLuaxUREZF72/Vyi2aS7wBt2rShVq1a9i5DRERE5J6hbanvAArIIiIiIreXQrKIiIiISCkKySIiIiIipWhNspS5flGbcHL1sHcZ15Qc96y9SxAREZFyTCHZjsxmMx07drRtNgLQvHlzXn311b/U75YtWzhx4gRdu3b9qyWKiIiI3JMUku0sODiYxMTEMu2zZcuWZdqfiIiIyL1GIbmcSU1NZdWqVcTHxwPQokULtm3bxqhRo3B2dubnn38mMzOTmJgYGjZsSJs2bWjSpAlHjhyhevXqzJ07l48++ojDhw/TrVs3Xn/9dXx8fMjIyOCBBx5g0qRJ/Pbbb4wdO9a2e964ceOoX78+o0eP5tixYxQUFNCrVy+ee+454uPjSU1NpaioiDZt2jBgwAB73h4RERGR20Ih2c4OHTqEyWSyve7SpctV29aqVYvJkyezZs0aVq9ezeTJk8nIyGDp0qXUrFmTbt268f3335c45+jRo7z33ntUrFiR1q1bk5WVRUJCAmFhYfTo0YOjR48yevRoFi1aRFpaGmvWrAFg27ZtACQnJ7Ns2TK8vLxISkq6BXdAREREpPxRSLaz0sstUlNTS7z/xw0RGzRoAICPjw+7du0CwN3dnZo1awJQs2ZNCgsLS5xfu3Zt3NzcAKhRowaFhYUcOHCA7du388knnwBw5swZ3NzcGDNmDOPHjycvL4+OHTsCMHPmTOLi4sjOzubRRx8ty0sXERERKbcUkssZFxcXsrKyAPj55585c+aM7T2DwXBZ+ysdu977gYGBdOzYkQ4dOnDq1CnWrl1LZmYme/fu5Z133qGwsJDHHnuMDh068OmnnzJr1iwA2rdvz9NPP8199933Vy5RREREpNxTSC5nGjVqROXKlenSpQtBQUFX3Ev8rxo4cCBjx45lzZo15OXl8eqrr1KjRg2ysrLo1q0bRqORPn364OzsTNWqVYmIiKBChQq0aNHihnb/Wzz2yVtSt4iIiMjtYrD+8e/5In+B2WwmPDyclJQUhWQREREp166XW7TjnoiIiIhIKQrJIiIiIiKlKCSLiIiIiJSikCwiIiIiUopCsoiIiIhIKXoEXDmzcOFCvv76a4qKijAYDERGRjJ9+nQmTpxIUFBQmY8VFhZGaGhomfbbL2oTTq4eZdpnWUuOe9beJYiIiEg5ppBcjhw6dIgvvviClStXYjAY+Omnn4iMjKRq1aq3ZLwBAwbckn5FRERE7nQKyeVI5cqV+eWXX/jggw9o2bIlDabmacgAACAASURBVBo04IMPPqBv37688847ZGdnc/78eWbNmoWfnx8xMTF88803ADzzzDO89NJLjBo1CqvVyokTJ8jPz2f69Om4uLgwZMgQatSowcmTJ2nZsiXDhg1j1KhRtG/fnuzsbDZv3kxBQQHHjx+nf//+dOrUiT179jBp0iQqVapE9erVcXFxISYmxs53SUREROTW05rkcsTb25v58+eza9cuunbtStu2bfnyyy8BeOyxx1i2bBktW7bk008/5csvv8RsNrNmzRr+9a9/8fHHH7N//34A/Pz8WLZsGYMHD2bmzJnA71tcx8TE8MEHH7B9+3b27t1bYuy8vDzeffdd5s+fz8KFCwGYMGECMTExLFu2jNq1a9/GOyEiIiJiXwrJ5cixY8dwc3Nj2rRp/Pe//2XmzJlMmDCB3NxcGjVqBICnpycFBQWkp6fTtGlTDAYDTk5ONG7cmPT0dADCwsIAeOihhzhy5AgAISEhVKtWDQcHB0JDQ23HLwkJCQGgZs2aXLhwAYDMzEzq1q0LwMMPP3zrb4CIiIhIOaGQXI7s37+fyZMn20JqQEAAVapUwcHB4bK2QUFBtqUWFy9eZPfu3dSpUwfANku8a9cuW8hNT0/n/PnzFBcXs2fPHoKDg0v0ZzAYLhvDx8eHQ4cOAfDdd9+V0VWKiIiIlH9ak1yOtGnThvT0dDp37oyrqytWq5U33niDpUuXXtb2iSeeYMeOHXTt2pWLFy/Stm1bGjZsCMCWLVtISUnBYrEwbdo0AJycnBgyZAjZ2dm0bdvWNnN8LRMmTGDMmDG4urri5OSEt7d32V6wiIiISDllsFqtVnsXIWXn0pfxWrZsaTtmNpsZPnw4a9as+VN9rVixgnbt2uHh4UF8fDxOTk68+uqrV21vNpsJDw8nJSUFX1/fm74GERERkVvterlFM8lyVdWrV6dPnz64urpSuXJlPdlCRERE7hkKyXeZKwVZX1/fPz2LDNC2bVvatm1bFmWJiIiI3FH0xT0RERERkVIUkkVERERESlFIFhEREREpRWuSpcz1i9qEk6uHvcu4quS4Z+1dgoiIiJRz9+RMcmpqKg8//DAnTpywHYuNjSUpKemm+zSbzURERJRFeZcpKirCZDLRrVs3zpw5Yzv+3Xff8eSTTxIXF1eifVJSEikpKX9pzIiICMxm81/qQ0REROROdc/OJDs7OzN69Gjef//9K+42V55kZmZy7ty5y0L81q1b6dWrFyaTqcTxTp063c7yRERERO4692xIDgsLw2KxsGLFCnr27Gk7XnrjjYiICGbNmsX69es5duwYp0+fJjc3lxdffJHPPvuMI0eOMH36dDw9PcnJyWHgwIGcOnWKxx9/nFdeeYUTJ04wfvx4CgsLcXFxYcqUKRQXFzNo0CCqVatGy5Yt6d+/v238DRs2sHTpUpydnfH392fy5MlMmDCBo0eP8uabbzJ58mQA9uzZQ1JSEk5OTvj4+DB79mz8/f1xcnIiMDAQT09PunfvTlxcHDt37sRisdC7d2/atWuHyWQiJCSEgwcPkpeXx+zZs7nvvvuIj49n69at+Pj4cPr0aQC++eYbpk+fjqOjIxUrVmT27Nm4ubndxk9KRERE5Pa7J5dbXDJx4kQSEhI4duzYDbWvUKEC7733Hk899RSbN29mwYIFDBgwgI0bNwKQn5/PzJkzWbVqFVu3bmXfvn1Mnz4dk8lEYmIiffv2JTY2FoCsrCzee++9EgH59OnTzJ07l6VLl7Jy5UoqV67M6tWrmTBhAsHBwbaADBAaGsrzzz9P7969efLJJ8nPz+ef//wn8fHxtjabN2/GbDazcuVKli1bxoIFCzh79qzt/ISEBFq0aMHGjRv5/vvvSUtL44MPPmDGjBmcO3cOgM8//5x27dqxfPlyunfvbjtfRERE5G52T4dkd3d3xowZQ2RkJBaL5Ypt/rhr9/333w9A5cqVCQ4OBqBq1aoUFhYCEBISQuXKlXFwcOCBBx7gyJEjHDhwgHfffReTycQ777zDqVOngN83+HB2di4xVkZGBsHBwbaZ2mbNmnHw4MEbvp6AgIASrw8cOMDevXsxmUz069ePoqIifv755xLX4uPjQ2FhIUePHqVRo0YYjUbc3NyoV68eAAMHDiQzM5OXXnqJTz/9FEfHe/aPDyIiInIPuadDMkCrVq0ICAhg/fr1ALi4uHDq1CmKi4s5e/ZsiS+vXW/tcnp6OufOnaOoqIg9e/ZQt25dAgMDGTFiBImJiUyaNMm2g53RePmt9/X1JT09nfz8fAB27NhxWfC9ltJ9BgYG0rx5cxITE1m6dCnt2rXDz8/viucGBwezZ88eLBYL+fn5HDp0CPh9+cfzzz9PYmIidevWvamd+0RERETuNJoWBMaOHcv27dsBqFGjBi1atKBz5874+flRp06dG+6natWqDBs2jJycHNq3b09wcDCRkZFMnDiRwsJCCgoKGDt27FXP9/DwYPDgwfTq1Quj0Ujt2rUZMWIEWVlZN3VdrVq1YseOHfTo0YP8/Hxat2591fXEDRo0oGXLlnTu3BkvLy+qV68O/L4sY9y4cVSsWBGj0VhiycfVLB77JL6+vjdVs4iIiEh5YLD+cT2ByF9gNpsJDw8nJSVFIVlERETKtevllnt+uYWIiIiISGkKySIiIiIipSgki4iIiIiUopAsIiIiIlKKQrKIiIiISCl6BJydLVq0iKVLl5KSkoKLiwsmk4mJEydSvXp1tm7dSocOHcp8zNzcXFvfCxcuJCwsjNDQ0DLrv1/UJpxcPcqsv7KWHPesvUsQERGRck4zyXa2YcMG2rdvb9va+pL9+/fzxRdf3JIx/9j3gAEDyjQgi4iIiNwNNJNsR6mpqdSuXZtu3boxcuRIOnXqZHtvwYIF7Nu3j9WrV9OyZUvGjx9PYWEhLi4uTJkyheLiYgYNGkS1atVo2bIlW7ZsISQkhIMHD5KXl8fs2bO57777iIuL44cffiA3N5eQkBCmTZtWou/du3fTvn171qxZQ69evfjb3/7G999/z7x585gzZw4TJkzg2LFjWCwWhg4dSvPmze14x0RERERuD80k29HatWvp0qULgYGBODs7891339neGzhwIGFhYXTt2pXp06djMplITEykb9++xMbGApCVlcV7771H//79gd93x0tISKBFixZs3LiRvLw8qlSpwvvvv8+6dev49ttvOXnyZIm+L+nSpYtta+6kpCQiIiJYu3Yt7u7urFixgnnz5t3QbnsiIiIidwPNJNvJmTNn2LJlCzk5OSQmJpKXl8fy5cuv2PbAgQO8++67LF68GKvViqPj7x+br68vzs7Otnb3338/AD4+PmRnZ+Pi4kJOTg7Dhw/H1dWV/Px8Ll68eMUxHn30UWbOnElubi47d+5k3LhxTJkyhW+++YY9e/YAUFRURE5ODh4e5Xe9sYiIiEhZUEi2kw0bNvDCCy8QGRkJwPnz5wkPD8fd3R0Ao9GIxWIBIDAwkD59+tCkSRPS09NJS0uztbmWLVu2cOLECd566y1ycnLYtGkTVqu1RN+XGI1G2rZty8SJE2ndujUODg4EBgbi4+PDwIEDKSgoYP78+VSrVq2sb4WIiIhIuaPlFnaydu1ann32/56yULFiRdq0acOxY8cAqF27NgcOHCAhIYHIyEjeeecdevbsSWRkJPXr17+hMUJDQ8nIyODFF1/ktddew8/Pj8zMzBJ9/9ELL7zApk2beOGFFwDo1q0bhw8fpmfPnnTr1o377rvvusFcRERE5G5gsFqtVnsXIXcHs9lMeHg4KSkp+Pr62rscERERkau6Xm7RtKCIiIiISCkKySIiIiIipSgki4iIiIiUopAsIiIiIlKKQrKIiIiISCl6TrKUuX5Rm3ByLZ8bjiTHPXv9RiIiInLP00zyXSA1NZVhw4aVOBYbG0tSUtIN92E2m4mIiAAgLS2Nffv2AdCiRYuyK1RERETkDqGQLJdZt24dmZmZ9i5DRERExG603OIuFxcXx86dO7FYLPTu3Zt27dqxY8cO3n77baxWK+fOnSMuLg4nJycAfvjhB7Zu3crevXsJDg7mwoULvP766/zyyy9Uq1aNOXPm2NqKiIiI3K0Uku8S27dvx2Qy2V5nZGQwYMAAzGYzK1eupLCwkIiICFq0aMHBgweZOXMm3t7eLFiwgE8//ZQOHToA0KhRIx599FHat29PrVq1yM/PZ9iwYfj6+mIymfjpp58IDQ2112WKiIiI3BYKyXeJsLAw4uPjba9jY2M5d+4ce/futYXnoqIifv75Z7y9vYmKisLV1ZWTJ0/SpEmTq/ZbtWpV21aNnp6enD9//tZeiIiIiEg5oJB8F3NxcaF58+ZMmTIFi8XCvHnz8PPzo0+fPmzatAk3NzciIyOxWq0lzjMYDLZjBoPBHqWLiIiI2JVC8l2sUqVKuLq60qNHD/Lz82ndujVubm507NiRF198kYoVK+Lp6XnZl/QaN25MbGysbQb5z1o89smbPldERESkPDBYS08jitwks9lMeHg4KSkpCskiIiJSrl0vt+gRcCIiIiIipSgki4iIiIiUopAsIiIiIlKKQrKIiIiISCkKySIiIiIipZTbR8ClpqYydOhQgoODbcfc3d2ZM2eOHau6tlGjRvH555/z9ddf4+zsDMDevXvp1KkTy5Yto3nz5nau8K9JS0ujcuXKhISEXLNdv6hNOLl63Kaq/pzkuGftXYKIiIjcAcptSIbLd5G7E9SoUYMtW7bQunVrAJKTk/Hz87NzVWVj3bp1tG/f/rohWUREROROV65D8tV89913REdHY7FY8Pb2JjY2lsOHDzNlyhQcHBxwcXGx7TL3+uuv4+PjQ0ZGBg888ACTJk3i7NmzjBw5kry8PIqLixkyZAiPPPIIHTp0oGnTpuzfv5/AwECqV6/Ozp07cXZ2ZuHChZhMJqZMmULdunXZvHkzX375JRMnTixR29NPP83HH39M69atsVgs7N27lwceeACAvLw8xo4dy2+//UZmZiY9evSgR48emEwmQkJCOHjwIHl5ecyePZv77ruPuLg4fvjhB3JzcwkJCWHatGnk5OQwYsQILly4QEBAANu3b2fTpk3s2LGD+Ph4HBwc8PPzY/LkySQnJ/Pll19SUFBAVlYWvXr1IiUlhYMHD/LGG2/QunVrPvnkExISEjAajTz88MOMGDGCuXPnYjabOXXqFL/88gujR4/G3d2drVu3snfvXoKDg6lVq5YdPnkRERGR26Ncr0nevn07JpPJ9rN48WIA3nzzTaKjo1m7di2PPfYY6enpjBs3jjfffJPly5fTvXt3YmJiADh69ChRUVGsXbuWLVu2kJWVxfz58/n73//OihUrmD17NmPHjsVqtXLu3DmeeeYZ/vWvf7Fz506aNGnCihUruHjxIocOHaJLly6sX78e+H1WtUuXLpfVHBoayuHDh8nPz2f79u0lllgcO3aMp59+miVLlvDee++RkJBQ4ryEhARatGjBxo0bycvLo0qVKrz//vusW7eOb7/9lpMnT7JgwQLCw8NZvnw5bdu2pbi4GKvVyvjx43n77bdZvnw53t7etjrPnTvHokWL6N+/PytXruTtt99m8uTJJCUlkZuby9y5c0lISGDlypWcPHmSbdu2AeDs7MzixYsZO3YsCQkJNGrUiEcffZSRI0cqIIuIiMhdr1zPJF9tuUV2djZBQUEAtqCamZlJgwYNAGjWrBlxcXEA1K5dGzc3N+D3pRCFhYWkp6fToUMHALy9vXFzc+PUqVMANGzYEIAqVarYxqhSpQqFhYW0a9eOTp060bdvX06ePGlrW9ql3Vu+/vpr/vnPfzJr1iwAPD09Wbp0KZ999hlubm4UFRXZzrn//vsB8PHxITs7GxcXF3Jychg+fDiurq7k5+dz8eJF0tPTef755wFo2rQpADk5OWRmZjJ06FAACgoK+Pvf/06dOnVs96Ry5coEBQVhMBioWrUqhYWFHD9+nJycHAYMGAD8HqiPHz8OYDvPx8eHCxcu3MCnJSIiInL3KNch+Wq8vLw4evQo/v7+LFy4kICAALy8vNi3bx8hISGkpaXh7+8PgMFguOz8oKAgdu7cyf3338/Jkyc5e/Ys1apVu2r7S1xdXWnevDlRUVF07Njxqu2eeeYZoqOjMRgMJdYjL1myhAcffJAePXqwfft2Nm/efNU+tmzZwokTJ3jrrbfIyclh06ZNWK1W6tWrx+7du2nQoAHffvst8PsXGn18fJg3bx6VK1cmJSUFV1dXTpw4cc3r8fX1pWbNmixZsgQnJyeSkpJo0KABn3/++RXPMxgMaBdzERERuReU65B8abnFHy1atIhJkyYxZswYjEYjNWrUoHfv3tx3331MmTIFq9WKg4MD0dHRV+335ZdfZsyYMfznP/+hoKCAyZMn4+h4Y7ciIiKCHj16XLYW+Y+CgoI4ffo0L7zwQonjTzzxBFOnTuXf//43lStXxsHB4aqztKGhocybN48XX3zRFrYzMzPp378/b7zxBp988gleXl44OjpiNBoZO3YsAwYMwGq1UqlSJWbMmMGJEyeueS0eHh707t0bk8lEcXEx9913H/8fe/ce1/P9/3/89u5ICiXnHFJMY5msMTlswsdsc5ozme2DsQ+bDC1pa6VMtJhDKMcyx7Gfw4cPa/swTI4bG0KInMpyiil5v39/uOz9/Shmm0i5Xy+XXS7er9fz+Xw9Xq+3P+57er5fz1dfffW+7Rs0aMCkSZNwcXExz7KLiIiIFEcGk6YG/5L9+/eTkJBAZGRkoVx/8+bNODo64unpyfbt25k5cyYLFy4slFrySktLMy81cXFxKexyRERERO7rQbnliZ5JftIkJCSwYsUKJk+eXGg1uLi4MGbMGCwtLTEajQQFBRVaLSIiIiLFlULyX9C3b1/69u1bqDW4ubmxdOnSQq1BREREpLh7ol8BJyIiIiJSGBSSRURERETyUEgWEREREclDa5KlwA0I34S1nVNhl5HPmqiOhV2CiIiIFBGaSX6KvPXWW+zfvx+AnJwcGjVqZN7qG8DPz49Dhw4VVnkiIiIiTwyF5KeIj48Pu3fvBmDPnj00a9bMvOtfdnY2Z86coW7duoVZooiIiMgTQSH5KdK0aVNzSN68eTPdunXj2rVrXLt2jX379vHiiy/yn//8Bz8/P3r16kXv3r3JzMwkKSmJbt260bt3b77++utCvgsRERGRR09rkp8izz77LMePH8dkMrFr1y5GjBjBSy+9xPbt20lOTqZ58+acPHmS2bNnU7JkST7++GO2bt1KxYoVyc7OZvny5YV9CyIiIiKPhWaSnyIWFhbUrVuXLVu2UL58eWxsbGjRogV79+5lz549+Pj4UK5cOQICAggMDCQ5OZnc3FwAXF1dC7l6ERERkcdHM8lPGR8fH2bNmsVrr70GQKNGjZgxYwYAlpaWfPHFF/z3v/8F4O2338ZkMgF3AraIiIjI00Ih+SnTtGlTxo4dS2RkJAA2NjY4ODjg4eGBvb09Xl5e9OjRAysrK0qXLk16ejouLi5/6RpxQW3+ch8RERGRJ4lC8lOmatWqJCcn33Xs95lkgClTptyzX+PGjR9pXSIiIiJPEv0buoiIiIhIHgrJIiIiIiJ5KCSLiIiIiOShkCwiIiIikodCsoiIiIhIHnq7RQGIjY1lwYIFJCYmYmtre9e57OxsVq9eTbdu3f7W2ElJSSxZsoTo6Oi7joeHh/P222/z1Vdf4ezsTK9eve46P3ToUKZNm0ZycjJXr17F29sbf39/JkyYgI2Nzd+q5c8aEL4JazunR3qNv2NNVMfCLkFERESKCM0kF4DVq1fTvn171q1bl+9cRkbGI9nOOSgoiCpVqtz3/LRp0wDYuHEjx44dAyA6OvqRB2QRERGR4kAzyQ8pKSmJ6tWr07NnT0aNGkWXLl3w8/PDycmJK1eu4OLiwrFjx5g2bRpDhw4190tOTmbcuHEAlC1bloiICHbv3k1sbCwJCQlMmzaNmzdv0rJlS1JTUxkwYACZmZm88sorDBs2DD8/P0JCQgD45ptvWL9+PTdv3mTs2LF4enri4+PDypUrWbVqFdbW1tSrV4/hw4ezfv16MjIyGDNmDLdv38ZgMDB27Fjq1q1L27Zt8fLy4sSJE5QrV46pU6dy6tQpAgMDsbKywmg0EhUVReXKlQvjUYuIiIg8NgrJD2n58uV069aNWrVqYWNjw08//QTA66+/Tps2bUhLS+PIkSN3BWSA4OBgIiIicHd3Z/ny5cTFxeHv78+2bdsICAjg/PnzzJs3jz179pCdnc2MGTO4ffs2L7/8MsOGDbtrrKpVqxIaGsrRo0cZPXo0q1atAqBixYp07twZZ2dnPD09ze0jIyPp168frVu35tChQ4wZM4aVK1dy+vRpFixYQOXKlenZsycHDhzgl19+wdPTk1GjRrF7926uXbumkCwiIiLFnkLyQ7hy5QpbtmwhMzOT+Ph4srKySEhIAMDV1fUP+6akpPDpp58CcOvWLWrWrAnAwIEDeeWVV5g8eTJWVne+ntq1a5uXSfx+7H95e3ub22VkZDyw7pSUFHMfDw8Pzp8/D4Cjo6M5AFeuXJns7Gy6du1KbGwsAwYMwMHBAX9//weOLyIiIlLUKSQ/hNWrV/Pmm28SEBAAwG+//Yavry+Ojo4YDAYALCwsMBqN+fq6uroyYcIEqlSpwp49e8zh9pNPPiEoKIipU6eat4L+faz72b9/P2+88QbJycn51ikbDIZ813dzc2P37t34+vpy6NAhnJ2d73udxMREGjVqxNChQ1m7di1xcXGMHz/+zzweERERkSJLIfkhLF++nMjISPPnkiVL0rZtW1asWGE+Vq5cOW7dusXEiRMZNWqU+XhISAgBAQHk5uZiMBgIDw9nwYIFlCtXjj59+lCyZEnGjh1L3759H1hHWloa/fr1Iycnh9DQ0LvO1a9fn8jISNzc3MzHRo8eTXBwMHPnziU3N5fw8PD7jl2/fn0CAgKIiYnBaDQSGBj4p56NiIiISFFmMJlMpsIuQoqHtLQ0fH19SUxMxMXFpbDLEREREbmvB+UWvQJORERERCQPhWQRERERkTwUkkVERERE8lBIFhERERHJQyFZRERERCQPvQJOCtyA8E1Y2zkVdhn5rInqWNgliIiISBGhmeSHlJSUxEsvvYSfnx9+fn50796d+Pj4Ahnb39+fnJycAhnrYSUnJ7Nr167CLkNERETksdBMcgFo0qQJ0dHRAOTk5NCuXTs6duxI6dKlH2rc38d8EmzcuBFnZ2fzdtYiIiIixZlCcgHLysrCwsICS0tLdu7cybRp0zCZTFy/fp2oqCiqVKnCBx98QFZWFr/99hv+/v40a9aMwMBAUlNTuXnzJv369aNTp060atWK1atX07lzZ/7f//t/2NnZMWfOHCwtLfnHP/5BcHAw2dnZ2NraEhYWRuXKlc11nDhxgsDAQKysrDAajURFRXHq1ClmzpyJhYUFGRkZ9OjRgz59+nDw4EHCwsKwtLQ0j2U0GhkyZAhly5alcePGrFq1Cmtra+rVq4enp2chPmERERGRR08huQDs2LEDPz8/DAYD1tbWBAcHU6pUKY4ePcrEiROpWLEiM2fOZMOGDbRu3ZrLly8TFxfHr7/+ysmTJ8nKymLXrl0sW7YMgG3btpnHtra2pm3btmzcuJFOnTqxdu1a5s6dy6effoqfnx8tW7bkhx9+YNKkSURFRZn7bd++HU9PT0aNGsXu3bu5du0aABcuXODrr7/GaDTyxhtv0K5dO8aOHUt4eDgeHh588803fPbZZ4wePZqMjAy++uorbGxsMJlMODs7KyCLiIjIU0EhuQD873KL/1WxYkXCw8Oxs7PjwoULeHl5Ubt2bXr06MGIESPIzc3Fz88Pe3t7xowZQ3BwMFlZWXTo0OGucbp160ZISAi1atXC1dUVR0dHjhw5wqxZs4iLi8NkMmFldfdX2bVrV2JjYxkwYAAODg74+/sD0LBhQ2xsbACoXbs2p06dIj09HQ8PDwC8vb3NYdvFxcXcVkRERORpopD8CAUHB7Np0ybs7e0JCAjAZDKRnJzM9evXmT17Nunp6fTs2ZN69erxyy+/MH36dLKzs2nZsiUdO/7fmxhq1qyJyWQiLi6OXr16AVCrVi3eeecdvLy8SElJyfejusTERBo1asTQoUNZu3YtcXFxdOrUiUOHDnH79m1ycnI4duwYNWrUoEKFChw+fJi6deuya9cuatasCYCFxf/9rtNgMGA0Gh/9QxMRERF5AigkP0IdOnSgT58+lCxZEmdnZ9LT06lZsybTp09n/fr1GI1G3n//fcqXL09GRgY9e/bEwsKCd955554zw1988QVNmjQBICAggJCQELKzs7l58yZBQUF3ta9fvz4BAQHExMRgNBoJDAwkKyuL3NxcBg4cyOXLlxkyZAhOTk6MGzeOsLAwTCYTlpaWRERE5LuX+vXrExkZiZubm7mG+4kLaoOLi8tDPj0RERGRwmMwmUymwi5CHo+kpCSWLFnyyN6akZaWhq+vL4mJiQrJIiIi8kR7UG7Re5JFRERERPLQcounSOPGjWncuHFhlyEiIiLyxNNMsoiIiIhIHgrJIiIiIiJ5KCSLiIiIiOShNcnFxOnTp5k4cSLnz5+nRIkSlChRglGjRvHdd9/RpEmTe+6Ut2XLFs6dO0ePHj0KtJYB4ZuwtnMq0DELwpqojg9uJCIiIoJCcrHw22+/MWTIEMLCwmjYsCEA+/fvJzQ0lPj4+Pv2a9GixeMqUURERKRIUUguBn6fLf49IAN4enqycOFCPvroI9q3b8+yZcvo168fL774IgcOHGDGjBm0adOG48eP07NnTz788EMqVarE6dOnee655/j000/JzMxk5MiR5OTk4Orqyo4dO9i0aVMh3qmIiIjI46GQXAykpaVRvXp18+chQ4aQlZVFeno6cWISywAAIABJREFUlStXBqBbt26sWrWKF198kZUrV9K9e3cuXbpk7nPy5EnmzJlDyZIlad26NRkZGcTGxuLr60ufPn3Ytm0b27Zte+z3JiIiIlIY9MO9YqBSpUqkpaWZP8fExBAfH0+ZMmWoVKkSAM2bN+fAgQNcvnyZ3bt351tqUb16dezt7bG0tKR8+fJkZ2eTkpKCl5cXAC+88MLjuyERERGRQqaQXAz4+vryww8/8OOPP5qPpaamcv78ec6cOQOAhYUF7dq1IyQkhNatW2NpaXnXGAaDId+4derUYd++fQB3jS0iIiJS3Gm5RTFQqlQpYmJiiIqKYtKkSeTm5mJpaUlgYCCbN282t3vzzTdp3bo1//nPf/7UuAMHDmT06NGsX7+eChUqYGWlvy4iIiLydDCYTCZTYRchT6bNmzfj6OiIp6cn27dvZ+bMmSxcuPC+7dPS0vD19SUxMREXF5fHWKmIiIjIX/Og3KKpQbkvFxcXxowZg6WlJUajkaCgoMIuSUREROSxUEiW+3Jzc2Pp0qWFXYaIiIjIY6cf7omIiIiI5KGQLCIiIiKSh0KyiIiIiEgeWpMsBW5A+Cas7ZwKu4x81kR1LOwSREREpIhQSH4MZs+ezfbt28nNzcVgMBAQEED9+vX/sM/KlSspU6YMvr6+BVpLq1atWL9+Pba2tgU6roiIiEhxopD8iB07doxvv/2WxYsXYzAYOHToEAEBAaxevfoP+3Xp0uUxVSgiIiIieSkkP2IODg6cPXuWFStW0KJFCzw8PFixYgWHDx8mOjqaWbNmsW7dOmbOnMmaNWvYs2cPX3/9NRUqVMDZ2ZlatWoRGxuLtbU1aWlptG/fniFDhpCamspHH32ElZUVVatW5cyZM8THx//puo4cOcJnn33G7du3uXTpEiEhIZQvX54xY8YAcP36dY4fP87y5csJDQ2969gPP/xAyZIlH8nzEhEREXkS6Id7j1jFihWJiYlh79699OjRg3bt2vHdd99Rt25dzp49S05ODlu2bMHCwoKLFy+SmJhImzZt7hrj7NmzTJ06laVLlxIXFwdAZGQkgwcPJj4+Hi8vr79c17FjxwgICGDBggUMHDiQlStXUq1aNeLj45kzZw5ly5ZlypQp1K5dO98xBWQREREp7jST/IilpqZib2/P+PHjAThw4AADBw6kcePGNGvWjB07dnDu3DneeOMNtm/fzp49e/D39+enn34yj1GnTh2srKywsrKiRIkSAKSkpNCwYUMAGjVqxJo1a+5bw9WrV3FwcMBgMABgMBioUKECM2bMoESJEly/fh17e3sAcnNz8ff3p0OHDrRs2fK+x0RERESKM80kP2LJycmEhoaSk5MDgKurK6VLl8bS0pLWrVsTGxvLM888Q7NmzUhISKB69epYW1vfNcbv4fZ/1alTh3379gHcFajvpX///qSlpXHz5k2MRiM2NjaEh4fz/vvvM2HCBOrUqYPJZMJkMhEUFETDhg3p1KkTwD2PiYiIiBR3mkl+xNq2bUtKSgpdu3bFzs4Ok8nE6NGjcXBwoGHDhpw4cYIBAwaYl18MHDjwT407cuRIxowZw9y5c3FwcMDK6s5XGR4eTpcuXfDw8DC3fe+99/jggw8wGo28++67AHTo0IEPPviA0qVLU6lSJS5dusSGDRvYuHEjFy5cYPPmzQA0btw437FPPvkEd3f3+9YWF9QGFxeXv/W8RERERJ4EBpPJZCrsIuSvW716NQ0aNKBGjRosX76cvXv3Mn78eOLj42nRogU1atR47DWlpaXh6+tLYmKiQrKIiIg80R6UWzSTXERVrlwZf39/SpYsiYWFBREREQD4+vpSpUqVQq5OREREpGhTSC6ivL29WblyZb7jCsgiIiIiD08/3BMRERERyUMhWUREREQkD4VkEREREZE8iuWa5LS0NEaMGMGyZcvu22bp0qV06dIl3zuJH1ZycjJXr17F29u7QMdNSkpiyZIlREdHP7Dt/e7/o48+on379rRo0cJ8LCMjg+nTpxMSElJgtQ4I34S1nVOBjVcQ1kR1LOwSREREpAh5ameSZ82ahdFoLPBxN27cyLFjxwp83EelfPnyBRqQRURERIqDYjmT/L/8/PyoW7cuR48eJSsriylTprB9+3YyMjLw9/dnxowZREVFsXv3boxGI/379+fVV1/Fz88PJycnrly5wuzZswkJCSE1NRWj0cjw4cNp3Lgx0dHRJCUlkZubS9u2benYsSOrVq3C2tqaevXqkZiYeNf5QYMG3VXb6tWrWbBgATY2NtSsWZPQ0FDWrFnDV199hdFo5P333+ell14yt09NTWXAgAFkZmbyyiuvMGzYMA4ePEhYWBiWlpbY2toSFhYGQGZmJoMHD+bXX3/l5Zdf5l//+hcAX375JXPmzOH27duEh4djaWlpnnXeuXMn0dHRWFpaUq1aNUJDQ0lLSyMwMBArKyuMRiNRUVFUrlz58X2BIiIiIoXgqZhJ9vT0ZP78+fj4+LBu3Tq6detG+fLliY6OZvPmzaSlpbF48WIWLlzIzJkzuXr1KgCvv/468+fPZ8WKFTg6OrJo0SJmzJhBaGgoAGvWrGHSpEl8+eWXlC5dmooVK9K5c2f69++Pp6dnvvP/69KlS0ydOpUFCxawePFiHBwcWLp0KQClS5dm8eLFdwVkgOzsbGbMmMGiRYtISEgAYOzYsXz88cckJCTQq1cvPvvsMwBu3LjBxIkTWbJkCd9//z2HDx8GwMvLiwULFjBw4EAmTpxoHttkMhEcHMy0adNISEigYsWKrFq1iu3bt+Pp6cm8efMYNmwY165dewTfkIiIiMiTpdjPJAM8++yzAFSqVImLFy/ede7IkSP88ssv+Pn5AZCbm8uZM2cAcHV1NbfZs2cP+/fvN7fJzMxk4sSJREVFcfHiRZo3b57vun90/vTp07i7u2Nvbw/cee/x1q1badCggfm6edWuXRsbGxsA8zbU6enp5i2ovb29iYqKAqBu3bo4ODgA8Nxzz3HixAkAXnjhBQAaNmxIZGSkeezMzEzS09MZPnw4ADdv3qRp06a89957xMbGMmDAABwcHPD397/vcxYREREpLp6KkHwvBoMBo9FIrVq1aNy4MWFhYRiNRmbMmEG1atXMbQBq1apFpUqVGDx4MDdv3iQmJgZ7e3s2bNjA559/DkD79u157bXXzOPm5OTc83zVqlUBcHFxISUlhRs3bmBnZ8fOnTvN4djC4t4T/L/X878qVKjA4cOHqVu3Lrt27aJmzZoApKSkcP36dWxtbdm/fz89evRg8+bN7N+/Hy8vL3bv3k3t2rXN4zg6OlKpUiVmzJiBg4MDiYmJ2NnZkZiYSKNGjRg6dChr164lLi6O8ePHF8A3ICIiIvLkempD8gsvvMCgQYNYuHAhO3fupHfv3ty4cYPWrVubZ3d/17NnT8aOHUvfvn3Jysqid+/e2NjYUKZMGbp3706JEiXw8fGhSpUq1K9fn8jISNzc3O55/ndOTk4MGzaMfv36YWFhQfXq1Rk5ciTr1q37S/cxbtw4wsLCMJlMWFpamrenLlOmDP7+/mRmZtK+fXvc3d0B+Omnn+jXrx8Gg4GIiAhMJhNwJ5gHBQUxaNAgTCYTpUqVIjIykuvXrxMQEEBMTAxGo5HAwMCHeewiIiIiRYLB9HtKEnlIaWlp+Pr6kpiYiIuLS2GXIyIiInJfD8otT8UP90RERERE/gqFZBERERGRPBSSRURERETyUEgWEREREclDIVlEREREJI+n9hVw8ugMCN+EtZ1TYZdxlzVRHQu7BBERESlCFJKLmdmzZ7N9+3Zyc3MxGAwEBARgbW3N1atX8fb2LuzyRERERIoEheRi5NixY3z77bcsXrwYg8HAoUOHCAgIoE2bNjg7Oyski4iIiPxJCsnFiIODA2fPnmXFihW0aNECDw8PYmJi8PPzw9ramnr16nHt2jUmT56Mra0tZcuWJSIigkOHDjFp0iSsra3p3r07c+bM4YUXXiA5OZlatWpRrlw5du/ejY2NDbNnz8ba2rqwb1VERETkkdIP94qRihUrEhMTw969e+nRowft2rXj559/pnPnzvTv35/nnnuO4OBgpk2bRkJCAt7e3sTExACQnZ3Nl19+SadOnbh+/Tqvv/46X375Jbt378bLy4tFixZx69Ytjh07Vsh3KSIiIvLoKSQXI6mpqdjb2zN+/Hj++9//MnHiRD755BOuXLkCwKVLl7C3t6dixYoAeHt7c/ToUQBcXV3vGqtevXoAlC5dGjc3N/Ofs7OzH9ftiIiIiBQaheRiJDk5mdDQUHJycoA7wbd06dKULVsWo9GIo6MjWVlZpKenA7Bz505q1qwJgIXF3X8VDAbDY61dRERE5EmiNcnFSNu2bUlJSaFr167Y2dlhMpkYPXo0VlZWREZG4ubmxrhx4xg2bBgGg4EyZcowfvx482xyQYkLaoOLi0uBjikiIiLyOBlMJpOpsIuQ4iEtLQ1fX18SExMVkkVEROSJ9qDcouUWIiIiIiJ5KCSLiIiIiOShkCwiIiIikodCsoiIiIhIHgrJIiIiIiJ56BVwRVRSUhLDhw/H3d0duLNj3htvvIGfn1++tmlpaYwYMYJly5bh7+/PhAkTuHjxIocPH6ZVq1aEh4fz9ttvU6VKlQKpbUD4JqztnApkrIKyJqpjYZcgIiIiRYhCchHWpEkToqOjAcjJyaFdu3Z07NiR0qVL37fP7+137NjB8ePHadWqFUFBQY+lXhEREZGiQiG5mMjKysLCwoIjR44QFRWFpaUltra2hIWF3dWuVatWrF27ltmzZ3Pz5k0aNmzI/PnzCQkJwdHRkYCAAK5du4bJZGLChAn8+uuvTJgwASsrK0qWLMmUKVOwt7cvpLsUEREReTwUkouwHTt24Ofnh8FgwNramuDgYCIiIggPD8fDw4NvvvmGzz77jNGjR9/Vz9LSkkGDBnH8+HF8fX2ZP38+ADNmzKBVq1b06tWLvXv3sn//fg4dOsSrr77KW2+9xbfffsvVq1cVkkVERKTYU0guwv53ucXvgoKC8PDwAMDb25uoqKg/Pd6JEyfo2rUrAF5eXnh5edGyZUtmzpzJW2+9RcWKFfH09Cy4GxARERF5QuntFsVMhQoVOHz4MAC7du2iZs2a92xnYWGB0Wi865ibmxsHDhww9504cSKrV6+mc+fOxMfHU7t2bZYtW/ZI6xcRERF5EmgmuZgZN24cYWFhmEwmLC0tiYiIuGe7OnXqEBMTQ7169czHBg8ezJgxY1i9ejUAERERZGZmMnbsWEqWLImFhQWhoaGP5T5ERERECpPBZDKZCrsIKR7S0tLw9fUlMTERFxeXwi5HRERE5L4elFu03EJEREREJA+FZBERERGRPBSSRURERETyUEgWEREREclDIVlEREREJA+9Ak4K3IDwTVjbORV2GXdZE9WxsEsQERGRIkQzyU+RpKQk/P39C7sMERERkSeeQrKIiIiISB4KyU+5DRs24OfnR69evejduzeZmZn861//Mm9P3a5dOzZu3AjAO++8w4ULFwqzXBEREZHHQiH5KXfy5Elmz57N4sWLcXd3Z+vWrbRp04YtW7Zw+vRpbGxs2L59O9euXSM7O5uKFSsWdskiIiIij5x+uPeUK1euHAEBAZQqVYrjx4/z/PPP4+vry3vvvYejoyMDBw5k3rx5bNmyhVdeeaWwyxURERF5LDST/BS7du0aX3zxBdHR0YwbNw5bW1tMJhNlypShRIkSrF+/nubNm1OlShUWLlxI27ZtC7tkERERkcdCM8lPmW3bttGlSxfz5wYNGtCjRw+srKwoXbo06enpAPj6+rJy5UrKli1Ls2bN+PLLL6levfqfukZcUBtcXFweSf0iIiIij4PBZDKZCrsIKR7S0tLw9fUlMTFRIVlERESeaA/KLVpuISIiIiKSh0KyiIiIiEgeCskiIiIiInkoJIuIiIiI5KGQLCIiIiKSh14Bdx+zZ89m+/bt5ObmYjAYCAgIoH79+n97PD8/P0JCQvj3v/+Ns7MzvXr1emCflStXcvz4cUaOHHnXcX9/fyZMmICNjc1fqsHHx4dt27b9pT5/x4DwTVjbOT3y6/wVa6I6FnYJIiIiUoQoJN/DsWPH+Pbbb1m8eDEGg4FDhw4REBDA6tWrC7s0AKKjowu7BBEREZFiTSH5HhwcHDh79iwrVqygRYsWeHh4sGLFCuDOjPAzzzzD0aNHsbOz44UXXmDr1q1cvXqVuXPnYmlpSVBQENeuXSM9PZ3evXvTu3fvv13Ljz/+yFtvvUVWVhbDhg3j5ZdfplWrVqxfv57z58/z0UcfYWVlRdWqVTlz5gzx8fHmvrdv3yY4OJhjx45RrVo1cnJygDvvBRwzZgy3b9/GYDAwduxY6taty/Lly1m0aBFlypTB2tqa9u3b07BhQwIDA7GyssJoNBIVFUXlypUf7gGLiIiIPOG0JvkeKlasSExMDHv37qVHjx60a9eO7777znze09OTBQsWkJOTQ4kSJZg3bx7u7u7s2rWL1NRUXnvtNebOncucOXOYP3/+Q9VSsmRJ5s+fz+zZswkNDcVoNJrPRUZGMnjwYOLj4/Hy8srXd9OmTWRnZ7Ns2TI+/PBDfvvtN3O/fv36sWjRIoKCghgzZgyZmZnExcWxePFi5s6da267fft2PD09mTdvHsOGDePatWsPdT8iIiIiRYFmku8hNTUVe3t7xo8fD8CBAwcYOHAgjRs3BqBevXoAlC5dGnd3d/Ofs7OzcXZ2ZsGCBWzcuBF7e3tyc3MfeL2goCBOnTqFo6MjX3zxxV3nGjVqhMFgoFy5cjg4OHD58mXzuZSUFBo2bGhut2bNmrv6njx5Ek9PTwCqVKlingFOSUnB29sbAA8PD86fP8+pU6dwc3OjZMmSAOZxu3btSmxsLAMGDMDBwQF/f/8/+xhFREREiizNJN9DcnIyoaGh5uUJrq6ulC5dGktLywf2nTt3Ls8//zyTJk2iXbt2/Jldv8PDw4mPj88XkOFOQAfIyMjgxo0bODo6ms/VqVOHffv2AfDTTz/l6+vu7s6PP/4IwIULF7hw4QIAbm5u7N69G4BDhw7h7OxM9erVOX78ODdv3sRoNLJ//34AEhMTadSoEQsWLKBdu3bExcU98H5EREREijrNJN9D27ZtSUlJoWvXrtjZ2WEymRg9ejQODg4P7PvKK68wbtw4/v3vf+Pg4IClpaU5bP8dN2/epF+/fty4cYPQ0FAMBoP53MiRIxkzZgxz587FwcEBK6u7v05fX1+2bdtGt27dqFKlijlgjx49muDgYObOnUtubi7h4eE4OTkxcOBAevfuTdmyZcnOzsbKyor69esTEBBATEwMRqORwMDAv30vIiIiIkWFwfRnpjrlibR69WoaNGhAjRo1WL58OXv37jUvEfmrcnNziY2NZciQIZhMJvr06YO/v795WcafkZaWhq+vL4mJibi4uPytOkREREQehwflFs0kF2GVK1fG39+fkiVLYmFhQURExN8ey8rKit9++43OnTtjbW2Np6cnL7zwQgFWKyIiIlJ0KCQXYd7e3qxcubLAxhsxYgQjRowosPFEREREiir9cE9EREREJA+FZBERERGRPBSSRURERETy0JpkKXADwjdhbedU2GXcZU1Ux8IuQURERIoQzSQXgNOnT/P+++/TvXt3+vXrx6BBgzh69Ogf9lm6dCm3bt0CICEhAYAtW7awdOnSR16viIiIiPwxheSH9NtvvzFkyBDefvttli1bxsKFCxk6dCihoaF/2G/WrFkYjUYAYmJiAGjRogU9evR45DWLiIiIyB/TcouH9N1339GkSRMaNmxoPubp6cnChQsBOHfuHMHBwWRnZ2Nra0tYWBhbt24lIyMDf39/nnvuOa5cuUJISAienp4cP36cnj178uGHH1KpUiVOnz7Nc889x6effkpmZiYjR44kJycHV1dXduzYwaZNm+6qJyoqip9//pnLly9Tt25dxo8fz9SpU0lLS+PXX3/l7NmzBAYG0rx5c7777ju++OIL7O3tKVOmDM888wwvvvgikyZNwtramqZNm/Lf//6XFStWADB8+HDeeecdPD09H98DFhERESkECskPKS0tjerVq5s/DxkyhKysLNLT01mwYAETJkzAz8+Pli1b8sMPPzBp0iSioqKIiYkhOjoaW1tbEhISCAkJueudxydPnmTOnDmULFmS1q1bk5GRQWxsLL6+vvTp04dt27axbdu2u2rJysqidOnSzJs3D6PRyGuvvcaFCxcAsLGxIS4ujm3btjF37lyaNm3KuHHjWLp0Kc7Oznz44YfmcbKzs1m+fDkAO3bs4NixYzg7O5OWlqaALCIiIk8FheSHVKlSJX7++Wfz59+XTnTv3p3c3FyOHDnCrFmziIuLw2QyYWX15x559erVsbe3B6B8+fJkZ2eTkpJC586dAe65G56trS2ZmZmMGDECOzs7bty4YV737OHhYa43JyeHzMxM7O3tcXZ2No938eJFAFxdXc1jduvWjZUrV1KlShU6dOjwl56NiIiISFGlkPyQfH19iY2N5ccff+T5558HIDU1lfPnz2MwGKhVqxbvvPMOXl5epKSksGvXLgAMBoN5TbLJZMo3rsFgyHesTp067Nu3Dw8PD3788cd857ds2cK5c+eYPHkymZmZbNq0yTx23vHKlSvH9evXyczMxMnJiZ9++omqVasCYGHxf0vV27Vrx9y5cylbtixTpkz5O49IREREpMhRSH5IpUqVIiYmhqioKCZNmkRubi6WlpYEBgZStWpVAgICCAkJITs7m5s3bxIUFATcmbkdNGgQCxcuxM3NjZEjR9K0adM/vNbAgQMZPXo069evp0KFCvlmpT09PZkxYwZ9+vTBYDBQrVo10tPT7zmWhYUFwcHBDBw4EAcHB4xGIzVq1MjXztbWFm9vbzIzMylbtuyfeiZxQW1wcXH5U21FREREnkQG072mMeWJtHnzZhwdHfH09GT79u3MnDnT/APBv2PWrFm8/fbb2NjYMHLkSJo1a0anTp3ytfv0009p27YtL7300h+Ol5aWhq+vL4mJiQrJIiIi8kR7UG7RTHIR4uLiwpgxY7C0tMRoNJpnpf+uUqVK0b17d0qUKEHVqlVp3759vjbvvPMOjo6ODwzIIiIiIsWJZpKlwGgmWURERIqKB+UWbSYiIiIiIpKHQrKIiIiISB4KySIiIiIieTyVP9xLSkpiyZIlREdHA7BhwwamTZvG7NmzqVKlykONfejQIRITExk6dGhBlFqgMjIymD59OiEhIY/0OgPCN2Ft5/RIr/FXrYnqWNgliIiISBHyVIbk/7V27Vrmzp3L/PnzzbvPPQwPDw/z7nZPmvLlyz/ygCwiIiJSHDzVIfnrr78mISGBefPmUaZMGQCSk5MZN24cAGXLliUiIgIHBweioqLYvXs3RqOR/v378+qrr+Ln54erqysnTpzAZDIRHR3N8ePHzbPUbdu2xcvLixMnTlCuXDmmTp3KrVu3GD16NOnp6VSuXJldu3axdevWu+ry9fWlQYMGnDp1itq1axMeHs706dPZt28fN27cIDw8nM2bN7Nu3TqsrKx44YUXGDVqFFOnTiU1NZVLly5x+fJl+vTpw8aNGzlx4gQTJkzA2dmZESNGsGzZMqKjo0lKSiI3N5e2bdsyaNCge977rVu3GD58OCaTiezsbD799NMn9n8CRERERArKUxuSd+/ezYULF7hy5Qq3b982Hw8ODiYiIgJ3d3eWL19OXFwcXl5epKWlsXjxYrKzs+nevTs+Pj4AeHl5ERoayqJFi5g1axZt2rQxj3X69GkWLFhA5cqV6dmzJwcOHOCnn37CxcWFL774gpSUFF5//fV8tV24cIEPPviAGjVq8MEHH/DNN98AUKtWLcaOHUtycjLr169nyZIlWFlZMWzYML777jsASpQowZw5c5g9ezabN29m5syZfPXVV6xbt4633nrLfI01a9awcOFCKlSowMqVK+977w0bNqRs2bJERkZy7Ngxbty4UfBfhoiIiMgT5qkNyeXLl2fevHksX76cUaNGERsbi4WFBSkpKXz66acA3Lp1i5o1a3LkyBF++eUX/Pz8AMjNzeXMmTMANGnSBLgTlr/99tu7ruHo6EjlypUBqFy5MtnZ2aSkpNCiRQsA3NzccHLKv3a3cuXK5i2iGzZsyIkTJwBwdXUF4Pjx4zRo0ABra2vgzhbXR48eBeDZZ58FwMHBAXd3dwDKlClDdnb2XdeYOHEiUVFRXLx4kebNmwPc895btGjByZMnee+997CysmLIkCF/9VGLiIiIFDlP7dstatSoga2tLX379sXa2pqYmBjgThCdMGEC8fHxjBo1ipdffplatWrRuHFj4uPjWbBgAa+++irVqlUD4OeffwZg79695lD6O4PBkO+6derUYd++fQCcOnWKS5cu5Wtz4cIFMjIy8o1rYXHn66pVqxb79+8nNzcXk8nErl27zAH6XtfMKycnhw0bNvD555+zcOFCVq1axZkzZ+5570lJSVSoUIG5c+cyZMgQPv/88wc/XBEREZEi7qmdSf5fERERdOrUiUaNGhESEkJAQAC5ubkYDAbCw8OpWbMmO3fupHfv3ty4cYPWrVtjb28PwKpVq5g/fz4lS5YkMjKSI0eO/OG1unbtykcffUSfPn2oUqUKtra2+drY2NgQFhbGuXPnaNCgAa1ateLgwYPm88888wyvvvoqvXr1wmg00qhRI1q3bs3hw4f/1P3a2NhQpkwZ85bUPj4+VKlS5Z73XrZsWUaMGMHixYvJzc3lX//61194siIiIiJFk7alfgh+fn6EhITg5ub2p/vs3buXGzdu0KxZM06ePMmAAQPMa45/5+Pjw7Zt2wq63EdO21KLiIhIUfGg3KKZ5MesWrVqjBgxgmnTppGbm8vHH39c2CWJiIiQnU0kAAAgAElEQVSISB4KyQ8hPj7+L/cpX778A/sVxVlkERERkeLkqf3hnoiIiIjI/Sgki4iIiIjkoZAsIiIiIpKH1iRLgRsQvglru/ybpBSmNVEdC7sEERERKUI0k1yA3nrrLfbv3w/c2bCjUaNGxMXFmc/7+flx6NChB47TqlWrfDvk3UtSUhL+/v5/qra0tDS6d+8OgL+/Pzk5OX+qn4iIiMjTSCG5APn4+LB7924A9uzZQ7Nmzdi8eTMA2dnZnDlzhrp16xZmiQBER0djY2NT2GWIiIiIPLG03KIANW3alBkzZvDOO++wefNmunXrxqRJk7h27Rq//PILL774Itu3b2fy5MnY2tpStmxZIiIiOHToEJMmTcLa2to82wuwePFitm3bxueff863337LokWLzLvhTZs2DYDU1FQGDBhAZmYmr7zyCsOGDePgwYOEhYVhaWmJra0tYWFhd9XZqlUr1q9fz+bNm4mNjcXKyooKFSoQHR3N9OnTSU1N5dKlS1y+fJk+ffqwceNGTpw4wYQJE3j++ecf6zMVERERKQyaSS5Azz77LMePH8dkMrFr1y5efPFFXnrpJbZv387OnTtp1qwZwcHBTJs2jYSEBLy9vYmJiQHuzDR/+eWXdOrUCbjzDubdu3czZcoUbGxsOHnyJLNnz2bx4sW4u7uzdetWc78ZM2awaNEiEhISABg7diwff/wxCQkJ9OrVi88+++ye9a5du5Z//vOfLF68mFdeeYWsrCwASpQowZw5c/jHP/7B5s2bmTlzJoMGDWLdunWP+hGKiIiIPBEUkguQhYUFdevWZcuWLZQvXx4bGxtatGjB3r172bNnD02aNMHe3p6KFSsC4O3tzdGjRwFwdXW9a6wffviBa9euYWlpCUC5cuUICAggMDCQ5ORkcnNzAahduzY2NjaULFkSK6s7/zCQnp6Oh4dHvmvkFRgYyI4dO+jbty979+7FwuLOX4dnn30WAAcHB9zd3QEoU6bMn1onLSIiIlIcKCQXMB8fH2bNmkXz5s0BaNSoEQcPHsRoNFKuXDmysrJIT08HYOfOndSsWRPAHFB/N2PGDEqXLs3ixYu5du0aX3zxBdHR0YwbNw5bW1tMJhMABoMhXw0VKlTg8OHDAOzatct8jbyWLl3KsGHDzDPQmzZtuu+YIiIiIk8TrUkuYE2bNmXs2LFERkYCYGNjg4ODAx4eHhgMBsaNG8ewYcMwGAyUKVOG8ePH33emd+zYsXTr1o2XXnoJLy8vevTogZWVFaVLlyY9PR0XF5d79hs3bhxhYWGYTCYsLS2JiIi4ZztPT0/effddSpUqhZ2dHS+//LI5MD+MuKA2961NREREpCgwmH6fkhR5SGlpafj6+pKYmKiQLCIiIk+0B+UWLbcQEREREclDIVlEREREJA+FZBERERGRPBSSRURERETyUEgWEREREclDr4D7i5KSkhg+fDju7u6YTCZycnIICQkxb8DxJPD396dnz540btz4D9tdvnyZ77//njfeeOO+bRISEli0aBHDhg3jl19+YcuWLYwdO/YPxx4QvglrO6e/Xf+jsCaqY2GXICIiIkWIZpL/hiZNmhAfH09CQgLvv/8+U6ZMKeyS/pbk5GS+/fbbP2yzceNGJk+eTPv27dmwYQOLFy9+YPgWERERKeo0k/yQrl69ipPTnVnTgwcPEhYWhqWlJba2toSFhWE0GhkyZAhly5alRYsWbNmyBScnJ65cucLs2bMZM2YMaWlp3L59m7fffptatWoRHR3NrFmzWLduHTNnzmTNmjXs2bOHr7/+mtGjRxMUFMSlS5eAOxuOPPPMMyxatIjly5dTvnx5fv3113x1bty4kdjYWKysrKhQoQLR0dHMnDmTw4cPs3TpUvbt20f79u3NNf773/+mYcOGHDx4kKCgIF5++WXS09N59913mTNnDiVKlHisz1lERETkcVJI/ht27NiBn58fOTk5HD58mOnTpwN3Amt4eDgeHh588803fPbZZ4wePZqMjAy++uorbGxs2LJlC6+//jpt2rQhISEBJycnJk2aRFZWFl26dGHJkiWcPXuWnJwctmzZgoWFBRcvXiQxMZE2bdowc+ZMmjRpQu/evTl58iSBgYFMnTqVhQsXsmbNGgwGA126dMlX89q1a/nnP/9Ju3bt+Prrr8nKymLw4MEsWbKEHj16sG/fvnx9evTowdq1awkJCcHNzY2VK1cyd+5cbG1tH/kzFhERESlMWm7xN/y+3GLp0qWsWrWKESNGcPPmTdLT0/Hw8ADA29vbvN20i4sLNjY25v6urq4ApKSk4O3tDYC9vT1ubm6cPn2aZs2asWPHDs6dO8cbb7zB9u3b2bNnDy+99BJHjhzhq6++ws/Pj+DgYK5cucKpU6dwd3fHxsYGa2trPD0989UcGBjIjh076Nu3L3v37sXC4v5fvTZhFBERkaedQvJDcnZ2Nv+5QoUKHD58GIBdu3ZRs2ZNgHyB1GAwAODm5sbu3bsByMrK4siRI7i4uNC6dWtiY2N55plnaNasGQkJCVSvXh1ra2tq1apF//79iY+PZ/LkyXTo0IGaNWty7Ngxbt68ye3btzl06FC+OpcuXcqwYcNISEgAYNOmTVhYWGA0GgGwsbEhIyMDuLNsRERERORppuUWf8Pvyy0sLCy4fv06H330ESVKlGDcuHGEhYVhMpmwtLQkIiLiD8fp3r07wcHB9OrVi+zsbIYOHUq5cuVwdHTkxIkTDBgwgLp163L27FkGDhwIwODBgwkKCmLZsmVkZWUxdOhQnJycGDhwID179sTJyYmSJUvmu5anpyfvvvsupUqVws7OjpdffpmcnByOHDnC/Pnz6datG2PGjGHNmjXmcC8iIiLytDKY9G/rUkDS0tLw9fUlMTERFxeXwi5HRERE5L4elFu03EJEREREJA+FZBERERGRPBSSRURERETyUEgWEREREclDIVlEREREJA+9Ak4K3IDwTVjbORV2GXdZE9WxsEsQERGRIkQhuRhJS0ujQ4cO1KtXz3yscePGpKSkEB0dfc8+Q4cOZdq0aY+rRBEREZEiQSG5mHF3dyc+Pt78OSkpiZSUlPu2V0AWERERyU9rkp8SW7du5f333zd/7tmzJxcuXMDHxwcAPz8/wsPD6d+/P127duXMmTMATJ8+nc6dO/PPf/6T3r17k5SUVCj1i4iIiDxOCsnFzLFjx/Dz8zP/d+HCBQB8fHw4cuQIV65c4ejRozg6OlKxYsW7+np6ejJ//nx8fHxYt24dhw8f5vvvv2fFihVMnz6djIyMwrglERERkcdOyy2KmXsttwAwGAx06NCBtWvXkpaWRteuXfP1ffbZZwGoVKkSFy9eJCUlheeeew5LS0ssLS2pX7/+47kJERERkUKmmeSnyJtvvsmGDRvYtWsXLVu2fGB7d3d3Dhw4gNFoJCcnh4MHDz6GKkVEREQKn2aSnyIVK1akVKlSPP/881hZPfirf+aZZ2jZsiXdu3fH0dERa2vrP9UvLqgNLi4uBVGyiIiISKFQSC5GXFxcWLZs2V3HGjduTOPGjc2fTSbTXUsttm3bBnDXEo1evXoB8Ouvv1K6dGlWrFhBTk4Or732GpUrV36UtyAiIiLyRFBIfkrcvHmT3r1707hxY2rUqPGn+jg6OvLzzz/z5ptvYjAY6NatG1WqVHnElYqIiIgUPoXkp0SJEiVYuXLlX+pjYWHB+PHjH1FFIiIiIk8u/XBPRERERCQPhWQRERERkTwUkkVERERE8tCa5EckKSmJ4cOH4+7ujslkIjc3l379+tG+ffv79pk9ezZNmjTh2LFjHD9+nJEjRz7Giv9PcnIyV69exdvb+2/1HxC+CWs7pwKu6uGsiepY2CWIiIhIEaKQ/Ag1adKE6OhoAK5fv46fnx+urq54eHjcs/2gQYOAO1tLF6aNGzfi7Oz8t0OyiIiISFGnkPyYlCpVih49erBhwwbq1KnDxx9/zPnz50lPT6dVq1b4+/vz0Ucf3TXTvHTpUk6ePElAQAC3b9+mU6dOrFixAltbWwBu3brFJ598QmpqKkajkeHDh1OmTBnCw8PN7z1+9913+eCDD8jKyiI6OhpLS0uqVatGaGgoa9asYfPmzdy8eZNTp04xcOBAfHx8WLVqFdbW1tSrV4/ExESSkpLIzc2lbdu25iAvIiIiUpwpJD9G5cqV45dffuHcuXM8//zzdOvWjezsbFq0aIG/v3++9q+99hpdunRh5MiRfP/99zRu3NgckAGWL1+Oo6MjERERXLp0ib59+7Ju3TpycnI4c+YM1tbWXLp0CQ8PD9q1a8eXX35JuXLlmDx5MqtWrcLKyoqsrCzmzJnDyZMnGTx4MF26dKFz5844Ozvj6enJ8OHDWbhwIRUqVPjLr5ATERERKaoUkh+js2fPUqlSJcqWLcuBAwfYsWMH9vb25OTk3LO9vb093t7ebN26lZUrV/Lee+/ddf7IkSPs2bOH/fv3A5Cbm0tmZiZdu3bl66+/xsbGhi5dupCZmUl6ejrDhw8H7mws0rRpU2rUqEHdunUBqFy58j3rmDhxIlFRUVy8eJHmzZsX5OMQEREReWIpJD8mWVlZLF++nClTprBy5UocHBwIDQ0lNTWVZcuWYTKZ7tmve/fuxMbGcunSJXOg/V2tWrWoVKkSgwcP5ubNm8TExFC2bFnat29P//79sbCwYM6cOdjZ2VGpUiVmzJiBg4MDiYmJ2NnZce7cOQwGQ75rGgwGjEYjOTk5bNiwgc8//xyA9u3b89prr1G1atWCf0AiIiIiTxCF5Edox44d+Pn5YWFhwe3btxk2bBi1atXi9u3bfPjhh/z444/Y2NhQo0YN0tPT7zlGgwYNSE1NpU+fPvnO9ezZk7Fjx9K3b1+ysrLo3bs3FhYWlCpVirp165Kbm4u9vT0AQUFBDBo0CJPJRKlSpYiMjOTcuXP3vGb9+vWJjIzEzc2NMmXK0L17d0qUKIGPj4+2pRYREZGngsF0vylMeSIYjUZ6/X/27jyuqmr///jrMImICYgihCaDA1lOaZqmiXh5KJaVhSmKWinp92qlkZqgYgqBSlQOOCBXxUSkqLTU8pJXi65jluYsaHK0xCkNlfn8/ujXuYGolSig7+fj0ePB2XuvtT9r4x/vFuvsNWAAixcvNgfeqspoNOLn50d6ejru7u6VXY6IiIjINd0ot2gzkSosOzubp59+moCAgCofkEVERETuJFpuUYU1bNiQTz75pLLLEBEREbnraCZZRERERKQMhWQRERERkTIUkkVEREREytCaZKlwwyI3YG3nVNlllLIm9snKLkFERESqEYXkKmjr1q28+uqreHt7m485Ojpy/vx5IiIi8PLy+tN9bdiwgZYtW2JhYcHcuXOJiIi4BRWLiIiI3FkUkquojh07EhcXV+pYcHDwX+5n2bJl5mCtgCwiIiLy5ygkV0O//vorYWFhnD9/HoDw8HCaNWtGamoqycnJlJSU0L17d1q2bMn+/fsZP348M2fOZPz48axatYqMjAzeeecdatSogYODA1FRUezfv59FixZhbW2N0WgkICCAkSNH8sUXX7Bo0SKsrKyoX78+cXFxWFhoKbuIiIjc2RSSq6jft7T+3WOPPWb+ef78+XTs2JGgoCCOHTvGG2+8wZw5c1i0aBGrV6+mRo0axMbG0r59e3x8fIiIiMDa2hoAk8nEpEmTSE5OxsXFhaVLlxIfH0+3bt04efIkq1evpqCggC5dujBy5Eg+/fRTXnzxRXr27MnHH39Mbm4u99xzz21/HiIiIiK3k0JyFVXecotNmzYBcOjQIbZs2cK6desAuHDhAtnZ2TRp0gRbW1sAQkNDy+33/Pnz2Nvb4+LiAkD79u15++236datG02bNsXKygorKytzP2+88QYLFixg+fLleHp60qNHj1syXhEREZGqRH83r4Y8PT0ZOnQoSUlJvPPOO/Tp04dGjRqRlZVFQUEBAC+//DKnTp3CYDBgMpnMbR0dHcnNzSUnJweAbdu20bhxYwAMBsNV90pJSWH06NEsX74c+O2LgCIiIiJ3Os0kV1Fll1sA5OXlATBixAjCwsJYtWoVubm5jBo1CicnJ4YPH86gQYMwGAz4+vri4uJCmzZtGDduHNOmTQN+C8LTp09n9OjRGAwG6tSpw1tvvcXhw4fLraNly5a89NJL1KpVCzs7O7p163bD2hPC/oG7u/vNPQARERGRSmQw/XGaUeQmGI1G/Pz8SE9PV0gWERGRKu1GuUXLLUREREREylBIFhEREREpQyFZRERERKQMhWQRERERkTIUkkVEREREytAr4MphNBrp06cPLVq0MB/r0KGD+RuQo0aN+kv9BQcHExERgZeXl/lYZGQkzz//PG5ubjdsP2vWLDw9Penbt+9fum9FOnnyJAcOHKB79+43vHZY5Aas7ZxuQ1V/zprYJyu7BBEREalmFJKvwdvbm6SkpKuO+/j4VEj/YWFhFdLP7bJlyxaysrL+VEgWERERqe4Ukv+CrVu3snLlSuLi4vD396dt27YcPXqUunXrMnv2bK5cuUJYWBi//vorOTk5BAUFERQUVG5fv88ur127FmdnZwYMGEBmZiYREREkJSXx+eefEx8fj5OTE4WFhXh6emIymZg6dSo//PADzs7OnDhxgvj4eCwtLZk0aRL5+fnUqFGDadOmUVxczJgxY3B1dcVoNNK7d28OHz7Mvn376NatG2PHjuXgwYNMnz4dAAcHB6Kioti3bx+LFi3C2toao9FIQEAAISEhLFy4kLy8PNq0aYOfn9/tfOwiIiIit51C8jUcOXKk1I53s2bNKnU+OzubpUuX4urqSv/+/dmzZw/W1tb07t0bf39/Tp06RXBw8DVD8vUUFhYSHR1NWloaDg4OhISEAJCens4vv/zCBx98wLlz5/D39wcgJiaG4OBgHnvsMf773/8ya9YsxowZQ3Z2NomJieTl5eHn58fmzZupWbMmvr6+jB07lkmTJhEVFYW3tzepqakkJCTQqVMnTp48yerVqykoKKBLly6MHDmSkJAQsrKyFJBFRETkrqCQfA3lLbc4duyY+WdHR0dcXV0BcHV1JT8/H1dXV5YuXcoXX3yBvb09RUVFf+ve586do06dOjg6OgLQpk0bALKysmjdujUATk5OeHp6AnDo0CEWLFhAQkICJpMJK6vffq0NGzakdu3a2NjY4OzsjIODA/Db1tQAmZmZTJ06FfgtmDdu3BiApk2bYmVlhZWVFba2tn9rDCIiIiLVmULy3/R70PyjxMREWrduTVBQEFu2bGHTpk037KdGjRqcPn0agL179wJQt25dLl68yLlz53BycmLPnj00aNCAJk2a8MknnwBw4cIFc2j39PTkhRdeoG3btmRmZrJ9+/Zr1vhHHh4exMTE4Obmxs6dO811lNfOwsKCkpKSG45HRERE5E6gkFyBfH19mT59OmvXrqV27dpYWlpSUFBw3Ta9evXi1VdfZfv27ea3aVhZWTF58mRefPFF6tSpY54Z7tatG5s3b6Z///44Oztja2uLtbU148ePJyIigvz8fPLy8v70lwIjIiIYP348RUVFGAwGIiMjycnJKffapk2bEh8fT4sWLejdu/dfeCoiIiIi1Y/BZDKZKruIu1H//v2ZOXMmDRs2/NNtMjMzOXDgAL179+b8+fM8/vjjbNy4ERsbm1tY6Z9nNBrNr8lzd3ev7HJERERErulGuUUzyZVg+vTpWFhY/Kl3JP+Rq6srs2bNYunSpRQXFxMaGlplArKIiIjInUQhuRKEh4f/rXZ2dnbEx8dXcDUiIiIiUpa2pRYRERERKUMhWURERESkDIVkEREREZEytCZZKtywyA1Y2zlVdhlma2KfrOwSREREpJq5q2aSDx8+TEhICMHBwTzzzDO89957mEwmtm7dypgxY26q75MnT/Lll18CEBkZycmTJ/92X2lpaaSnp99UPWUFBweTmZl5U3107ty5gqoRERERqdrumpnkixcvMnbsWGbPnk3jxo0pLi7mlVdeYeXKlebtnW/Gli1byMrKonv37n96M49r6du3703XIyIiIiJ/310TktPT0+nQoQONGzcGwNLSkpiYGKytrdm1axc//vgjw4YN49y5c/j6+jJ69GgOHjzI9OnTAXBwcCAqKgo7OzsmT57Mzz//TE5ODt27d+fll19m4cKF5OXl0aZNG5YsWUJERARr167FaDRy9uxZTp48yRtvvEGXLl3YuHEj7733Hvb29tSpU4dmzZoxevRoc62zZ8/G2dkZT09PFi1ahLW1NUajkYCAAEaOHFlqXHFxcWzdupWioiL8/f0JCQnh+++/JyoqipKSElxcXJg1axYAc+fO5cyZM1y5coW3336bhg0bEh0dzc6dOwF4/PHHGTJkCEajkYkTJ1JcXIzBYCA8PJzmzZvfht+SiIiISNVw14TknJycq3a3q1Wrlvnn/Px85s2bR3FxMd26dWP06NFMmjSJqKgovL29SU1NJSEhgcDAQFq3bk1gYCD5+fl07dqVMWPGEBISQlZWFn5+fixZssTcr42NDQkJCWRkZJCYmEinTp2YPn06KSkpODs789prr1237pMnT7J69WoKCgro0qXLVSF5zZo1LFu2jPr165OWlgbA5MmTefvtt/Hy8iI1NdW8zOKxxx7jySefZPbs2axfvx5vb2+MRiOrVq2iqKiIoKAgOnbsyNy5cxk8eDA9evRg//79TJw40dy3iIiIyN3grgnJbm5u7Nu3r9Sx7Oxsfv75ZwCaNGli3r3Oyuq3x5KZmcnUqVMBKCwspHHjxjg4OLBnzx62bNmCvb09BQUF172vj48PAA0aNKCgoIBz585hb2+Ps7MzAO3atePMmTPXbN+0aVOsrKywsrLC1tb2qvMzZ84kNjaWM2fO0KVLFwDOnDmDl5cXAIGBgeZrH3jgAQCcnZ05c+YMmZmZtGvXDoPBgLW1Na1atSIzM5PMzEzat29vrv/3ZyQiIiJyt7hrvrjn6+vLV199xfHjx4HfQm90dDSHDh0CwGAwXNXGw8ODmJgYkpKSeP311+nWrRtpaWnUrl2b2NhYXnjhBfLy8jCZTFhYWFBSUnJVH2X7rVu3LpcuXeLcuXMAfP/999etu7y6fldQUMD69et5++23WbZsGR999BEnTpygfv36HDt2DICFCxeyYcOGctt7eXmZl1oUFhaya9cu7rvvPry8vNixYwcA+/fvNwd6ERERkbvFXTOTbG9vT3R0NOHh4ZhMJi5duoSvry9BQUFs27at3DYRERGMHz+eoqIiDAYDkZGReHl58dprr/Hdd99hY2PDfffdR05ODk2bNiU+Pp4WLVpctw4LCwsmTZrE8OHDqV27NiUlJdx3331/a0w2NjbUqVOHfv36YWtrS+fOnXFzc2Pq1KlMnDgRCwsL6tWrx9ChQ1m2bNlV7X19fdm2bRvPPfcchYWF9OzZkxYtWjBu3DgmTZpEYmIiRUVFREZG/qW6EsL+gbu7+98ak4iIiEhVYDCZTKbKLuJus2DBAp5//nlsbGwIDQ3l0Ucf5amnnqrssm6a0WjEz8+P9PR0hWQRERGp0m6UW+6ameSqpFatWubZ33vvvZeAgIDKLklERERE/kAhuRIMGjSIQYMGVXYZIiIiInINd80X90RERERE/iyFZBERERGRMhSSRURERETK0Jrkamjr1q28+uqreHt7YzKZKCgoICIigo8++ojnn38eNze3ctt1796ddevWUaNGjVta37DIDVjbOd3Se/wVa2KfrOwSREREpJpRSK6mOnbsSFxcHABff/017777LgsWLKjkqkRERETuDFpucQe4ePEiTk5OBAcHk5mZycWLF3nppZcYOHAg/fv357///W+p641GI4MHD2bgwIEMGjSIAwcOAJCamspTTz3FkCFDGDZsGGlpabz22mv85z//AX7bpjskJOR2D09ERETkttNMcjW1ZcsWgoODKSgo4MCBA8ydO9c8kxwfH0+nTp0YMmQIp06dYsCAAaSnp5vbzpgxg8GDB9OjRw/279/PxIkTSUhIICEhgY8//hgbGxsGDx4MQGBgIMnJyXTr1o0PPviAZ599tlLGKyIiInI7aSa5murYsSNJSUmkpKTw0UcfMXbsWPLy8oDfZnzbt28PgIuLC/b29pw9e9bc9o/nfXx8+Pnnnzl+/DheXl7UrFkTS0tL2rRpA0CHDh3IzMzk3LlzZGRk4Ovre5tHKiIiInL7KSTfAZydnUt99vLyYseOHQCcOnWKixcv4uDgUO75/fv34+zsTKNGjcjKyiIvL4+SkhJ2794NgMFgoE+fPkyfPp3OnTtjbW19m0YlIiIiUnm03KKa+n25hYWFBZcuXWLChAl89NFHALz00ktMnDiRzz//nLy8PN58802srP73qx43bhyTJk0iMTGRoqIiIiMjcXJyYvjw4QQFBeHg4EB+fr65Td++fenWrRuffPJJpYxVRERE5HZTSK6GOnTocNWX8eC3MPu7efPmXXX+yy+/BMDd3Z1//etfpc4VFRWRk5NDWloaJpOJgQMH4urqCkBxcTEPPfQQXl5ef6q+hLB/4O7u/qfHIyIiIlLVKCQLAFZWVly5coWnn34aa2trWrZsSbt27fjiiy+YPXs2ERERlV2iiIiIyG2jkCxmY8eOZezYsaWO+fv74+/vX0kViYiIiFQOfXFPRERERKQMhWQRERERkTIUkkVEREREytCaZKlwwyI3YG3nVNllmK2JfbKySxAREZFqRjPJt8DChQsZOnQogwYNIjg4mB9++KHc67Zu3cqYMWMAWL58Ob169WLt2rV/6V6bN28mJSUFgJSUFAoLC9m/fz9z5sy5ZptRo0b9pXuIiIiI3G00k1zBjhw5wpdffklycjIGg4H9+/czfvx4Vq9efd12X3zxBe+88w7NmjX7S/fr2rWr+ecFCxbw1FNP4ePjg85ZPFwAACAASURBVI+PzzXbXC9Ai4iIiIhCcoWrXbs2J0+e5IMPPqBr1674+PjwwQcfcPDgQaZPnw6Ag4MDUVFR5jYpKSns27ePsLAw4uLiaNiwofnc999/T1RUFCUlJbi4uDBr1iyGDx+Ok5MTFy5coHfv3vz444/cd999nD59mjFjxjBkyBBWrlxJXFwcqampJCcnU1JSQvfu3Xn55Zfp3LkzGRkZvP/++3z88cdYWFjw4IMPEh4ezoQJE7CysuLkyZMUFBQQEBDAxo0b+emnn5g3bx6NGjW67c9URERE5HbTcosK5uLiQnx8PN9++y3PPfccPXv2ZOPGjUyaNIkpU6aQlJRE165dSUhIMLd57rnn8PHxISYmplRABpg8eTJRUVGkpqby2GOPkZmZCcDjjz/OkiVLsLS0BCAwMJB69eoRFxdnbnv27FkWLVrEihUr+OijjygoKODSpUvm82lpaUyaNImUlBQ8PT0pKioC4N577yUxMRFPT0+MRiOLFi3C39/fvGOfiIiIyJ1OM8kV7Mcff8Te3p633noLgD179jB8+HDy8/OZOnUqAIWFhTRu3Ljc9uvXr+f9998HYPz48Zw5c8a8HXRgYKD5Og8PjxvWkp2dTZMmTbC1tQUgNDS01Pm33nqLxMREZsyYQevWrTGZTADcf//9ANxzzz14enqafy4oKPhTz0BERESkulNIrmAHDx4kJSWF+Ph4bGxs8PDw4J577sHOzo6YmBjc3NzYuXMnp0+fLrd9z5496dmzp/lz/fr1OXbsGI0bN2bhwoXmcGwwGK5qazAYKCkpMX9u1KgRWVlZFBQUYGNjw8svv0xYWJj5/KpVq5g6dSo1atTgxRdfZNeuXdfsW0RERORuopBcwfz9/cnMzOTZZ5/Fzs4Ok8nEuHHjaNCgAePHj6eoqAiDwUBkZCQ5OTk37G/q1KlMnDgRCwsL6tWrx9ChQ1m2bFm517Zr146QkBD++c9/AuDk5MTw4cMZNGgQBoMBX19fXFxczNc3a9aMoKAgatWqhYuLC61atSItLe2mn0FC2D9wd3e/6X5EREREKovB9Pvf2EVuktFoxM/Pj/T0dIVkERERqdJulFv0xT0RERERkTIUkkVEREREylBIFhEREREpQyFZRERERKQMhWQRERERkTL0CrhKdPjwYWbOnMmVK1e4fPkyjz32GKNHjy73PcXBwcFERESYNxYp6/etpq/l9OnTzJ07l4iICLZv307t2rVp3rw5o0aNYs6cORU2JoBhkRuwtnOq0D5vxprYJyu7BBEREalmNJNcSS5evMjYsWOZOHEiSUlJrFq1ikOHDrFy5cpbcr969eoREREBwIcffmh+R3NFB2QRERGRO4FmkitJeno6HTp0MG9PbWlpSUxMDNbW1sTGxrJjxw5KSkoYOnQovXr1Mrf79ddfCQsL4/z58wCEh4fTrFkzCgoKGDNmDD/99BPNmjUjIiKCOXPmsGvXLi5fvkxkZCRvvPEGkydP5quvvmLv3r14e3sTGBhIRkYGBw8eZPr06QA4ODgQFRVFYWEhr776KiaTybytto+Pz21/ViIiIiK3m0JyJcnJyaFhw4aljtWqVYtNmzZhNBpJTk4mPz+ffv360blzZ/M18+fPp2PHjgQFBXHs2DHeeOMNkpOTycvLIzQ0lHvvvZdXXnmFL7/8EgBPT0/Cw8MxGo0APPDAA3Tp0oWAgADc3NzM/U6aNImoqCi8vb1JTU0lISGBNm3a4ODgwIwZMzhy5AiXL1++DU9GREREpPIpJFcSNzc39u3bV+pYdnY2e/bsYe/evQQHBwNQVFTEiRMnzNccOnSILVu2sG7dOgAuXLhg7u/ee+8FoE2bNhw9ehQADw+PP1VPZmYmU6dOBaCwsJDGjRvTtWtXjh07xv/93/9hZWXFyJEjb2LEIiIiItWHQnIl8fX1ZcGCBQwYMIBGjRpRWFhIdHQ0HTp0oEOHDkybNo2SkhLmzZtXasbZ09OTPn368MQTT3D27FlSU1MB+Pnnn8nJyaF+/fp8++23PPPMM+zevRsLi6uXnRsMBsruRu7h4UFMTAxubm7s3LmT06dPs3XrVurXr09iYiK7du3i7bffJikp6dY+GBEREZEqQCG5ktjb2xMdHU14eDgmk4lLly7h6+tLcHAw0dHRBAUFcfnyZXr06IG9vb253YgRIwgLC2PVqlXk5uYyatQo4Ld1xNOnT+fUqVO0adOGxx57jN27d5d771atWjFr1qxS+5RHREQwfvx4ioqKMBgMREZG4uDgwNixY0lOTqaoqIh//vOft/ahiIiIiFQRBlPZKUWRv8loNOLn50d6enqpAC4iIiJS1dwot+gVcCIiIiIiZSgki4iIiIiUoZAsIiIiIlKGQrKIiIiISBkKySIiIiIiZegVcFLhhkVuwNrOqbLLMFsT+2RllyAiIiLVjGaSK8iQIUPM7yUuKCjgoYceIiEhwXw+ODiY/fv3l2qTlpZGeno6AMuXLwdg8+bNpKSk3KaqYfv27Rw4cOC23U9ERESkOlBIriCdO3dmx44dAOzcuZNHH32UTZs2AZCfn8+JEydo3rx5qTZ9+/bFz88PgPj4eAC6du3Kc889d9vq/vDDD8nJyblt9xMRERGpDrTcooJ06tSJefPm8cILL7Bp0yYCAwOZNWsWv/76K3v37uXhhx/GYDDw+OOP07hxY6ytrfH09MTZ2ZlffvmFCxcuEBERQcuWLcnKyqJ///689tprNGjQgOzsbB588EGmTp3KuXPnCA0NpaCgAA8PD7Zs2cKGDRvMdRiNxnLbXbx4kddff53c3FyKi4t55ZVXqF27Nl999RV79+7F29ub77//niVLlmBhYcFDDz1EaGgoO3fuJCYmBisrK2rWrMm7775bagdAERERkTuRQnIFuf/++8nKysJkMrF9+3bGjh3LI488wjfffMPBgwfp0qULAJcvX+b//u//uP/++5k9ezYAI0eOZPny5URERJCWlmbu89ixYyxevJiaNWvSo0cPTp8+zaJFi/Dz82PgwIFkZGSQkZFxVS3ltUtMTKRTp04MGTKEU6dOMWDAANLT0+nSpQsBAQHY2dkxe/ZsPvzwQ2rWrMnrr79ORkYGX3/9Nb169WLIkCF8+eWXXLx4USFZRERE7nhablFBLCwsaN68OZs3b6ZevXrY2NjQtWtXvv32W3bu3Ennzp3N13p4ePypPhs1aoS9vT2WlpbUq1eP/Px8MjMzadu2LQDt2rX7S+3at28PgIuLC/b29pw9e9bc5vjx45w7d46QkBCCg4PJzMzk+PHjjBgxgpycHIYMGcL69euxstL/V4mIiMidTyG5AnXu3JkFCxaYZ40feugh9u3bR0lJCQ4ODubrLCyufuwmk+mqYwaD4apjTZs2ZdeuXQB899135dZRXjsvLy/zmulTp05x8eJFHBwcMBgMmEwm3N3dcXV1JTExkaSkJAYNGkTr1q1ZvXo1Tz/9NElJSTRp0oRVq1b9iSchIiIiUr1pWrACderUifDwcGbMmAGAjY0NtWvXxsfH54Ztvby8CA0NpVOnTte9bvjw4YwbN45169ZRv379Pz2z+9JLLzFx4kQ+//xz8vLyePPNN7GysqJVq1bMmjWLd955h6FDhxIcHExxcTH33nsvvXr1oqCggPDwcGrWrImFhQVvvvnmDe+VEPYP3N3d/1RdIiIiIlWRwVTeFKZUWZs2bcLR0ZGWLVvyzTffMH/+fJYtW1bZZQG/fWnQz8+P9PR0hWQRERGp0m6UWzSTXM24u7szceJELC0tKSkpISwsrLJLEhEREbnjKCRXM15eXrd1sxERERGRu5G+uCciIiIiUoZCsoiIiIhIGQrJIiIiIiJlVMk1yUajkT59+tCiRQvzsQ4dOjBq1Khbds+ioiKef/55CgsLWbBgAXXq1PnLfUyYMIGAgAC6du1qPmY0Ghk7diyrVq1izJgxxMTEYGNjU5Gl/yl/rON3p0+fZu7cuURERFTovYZFbsDazqlC+7wZa2KfrOwSREREpJqpkiEZwNvbm6SkpNt2v5ycHC5dulRqW+iKFhcXd8v6/jvq1atX4QFZRERE5E5QZUPytcTGxrJjxw5KSkoYOnQovXr1Ytu2bcyZMweTycSlS5eIjY3F2tqakSNH4uDgQNeuXRk+fLi5j9WrV7N06VJsbGxo3Lgxb775JlOmTOHYsWNMnjy51IYZwcHBeHh4cPToUUwmE3FxcWRlZbFy5Upz6O3cuTMZGRkArFixgsWLF1NcXExkZCSWlpbmvrp37866dev46aefCA8Pp7CwEFtbW+Li4nBy+t/Ma1xcHFu3bqWoqAh/f3/zVtFl66hXr95feh4AxcXFTJgwgSZNmhAQEGCeXX7iiSd4+OGHOXjwIAaDgXnz5mFvb8/UqVP54YcfcHZ25sSJE8THx+sdyCIiInLHq7Jrko8cOUJwcLD5v1OnTrFp0yaMRiPJycksW7aM+fPnc/HiRQ4fPszMmTNJSkrC39+f9evXA78tJ1i8eHGpgHz+/Hlmz57N0qVLSU5Opnbt2qSkpDBlyhS8vb3L3VGubdu2JCUl0atXLxYsWHDdutu2bcvSpUsZPnw4M2fOLPeamJgYQkJCSElJYfDgwezbt6/U+TVr1jBr1ixWrFjBPffcc806/urzKCoqIjQ0lNatWxMSElLqnpcuXaJ3794sX76c+vXrs3nzZtLT0/nll1/44IMPiIqK4qeffrru2EVERETuFFV2Jrm85RarV69m7969BAcHA7+FvhMnTuDi4kJkZCR2dnacOnWKtm3bAr9tvFF2/W92djbe3t7Y29sD0L59e77++mu6det2zVo6duwI/BZSv/zyy6vO/3HTwnbt2gHQpk0b8/bUZR09epQ2bdoA4Ofnd9X5mTNnEhsby5kzZ+jSpcs163BxcflLz+PgwYPY29tz+fLlcuu6//77AXB1dSU/P58TJ07QunVrAJycnPD09LzWIxIRERG5o1TZkFweT09POnTowLRp0ygpKWHevHk0bNiQF154gQ0bNmBvb8/48ePNodXC4uqJcnd3dzIzM7l8+TJ2dnZs27YNDw+P6973hx9+oEGDBnz77bd4e3tTo0YNTp8+DcCJEye4cOGC+drdu3fTtm1bduzYQZMmTcrtz8vLiz179tCpUydWr17NhQsXzEG3oKCA9evX8/bbbwMQEBBA7969y63jrz6PFi1asHDhQgIDA+nSpYv5fxR+ZzAYSn1u0qQJn3zyCQAXLlzg2LFj131OIiIiIneKahWSu3fvzrZt2wgKCuLy5cv06NEDe3t7+vTpw8CBA6lZsybOzs7k5ORcsw8nJydGjx7N4MGDsbCwoFGjRoSGhppDb3k++ugjlixZQs2aNZkxYwa1a9emdu3aBAYG4uXlVWqN7vfff8/gwYMxGAxERUWVmmX+3bhx45g8eTLx8fHY2tqWWpZhY2NDnTp16NevH7a2tnTu3Bk3N7dy63BwcPjLz8PW1pYpU6Ywfvz4G36RsFu3bmzevJn+/fvj7OyMra2teW2ziIiIyJ3MYCovxYlZcHAwEREReHl53XV1ZGZmcuDAAXr37s358+d5/PHH2bhx4zVfYWc0GvHz8yM9PV1f7hMREZEq7Ua5pVrNJMvt5erqyqxZs1i6dCnFxcWEhoZWyjueRURERG43heQbuJ3var6eyqjDzs6O+Pj4235fERERkcpWZV8BJyIiIiJSWRSSRURERETKUEgWERERESlDa5Klwg2L3IC1ndONL7wN1sQ+WdkliIiISDWkmeT/b+vWrTzyyCOltsJ++eWXr9smJSWFwsJC9u/fz5w5c27q/hs2bODUqVM31cffsXDhQnbv3n3b7ysiIiJSlWkm+Q86dux4ww02/mjBggU89dRT+Pj44OPjc1P3XrZsGREREbi4uNxUP39VSEjIbb2fiIiISHWgkPwnbNu2jTlz5mAymbh06RKxsbHs2LGD06dPM2bMGIYMGcLKlSuJi4vD39+ftm3bcvToUerWrcvs2bMpLCxk3Lhx5OTk4Orqyvbt2/n666/N/f/nP/9h//79jB8/nhUrVrB8+XI+++wzrKysaNeuHa+//nqpet5//30+/vhjLCwsePDBBwkPD2fChAkEBATQtWtXNm/ezNq1a4mOjsbX1xdPT0+8vLzYuHEjn3zyCXZ2dixevBhLS0sOHDhAQEAAq1atYvDgwTz88MPs2bOHefPm8d577zFlyhR+/PFHSkpKePXVV+nQocPtfvwiIiIit52WW/zBli1bSi23SEhIAODw4cPMnDmTpKQk/P39Wb9+PYGBgdSrV++qmefs7GxeeeUVUlJSOHfuHHv27CElJQV3d3dWrlzJqFGjOHv2bKk23bp1w8fHh5iYGI4ePcq6detYuXIlK1eu5Mcff2Tjxo2lrk9LS2PSpEmkpKTg6elJUVHRNcf0008/MWvWLCZOnIi/vz9ffPEFAJ9++ilPPvm/9bqBgYF89NFH5v779etHamoqjo6OvP/++8ybN48333zz7z9cERERkWpEM8l/cK3lFi4uLkRGRmJnZ8epU6do27btNftwdHTE1dUV+G3Huvz8fDIzM+natSsAXl5eODld+0ttWVlZtGrVCmtrawDatWvH4cOH8fX1NV/z1ltvkZiYyIwZM2jdujVldxb/42dHR0ccHR2B34JwREQEnp6eeHh4mI8DdOnShZkzZ/LLL7+wY8cOwsPDmTZtGjt37jSvWS4qKuLcuXPXrV9ERETkTqCQ/CdMmjSJDRs2YG9vz/jx480h1GAwUFJSUupag8FwVfumTZuya9cuevTowfHjxzl//vxV1xgMBkwmE56envzrX/+iqKgIS0tLtm/fzlNPPVXq2lWrVjF16lRq1KjBiy++yK5du7CxseH06dMA7Nu3z3ythcX//ljQuHFjTCYTCQkJDBgwoFSfFhYW9OzZk4iICHr06IGlpSWenp40aNCAESNGkJeXR3x8PA4ODn/x6YmIiIhUPwrJf/D7cos/WrRoEX369GHgwIHUrFkTZ2dncnJygN9meUNCQvjnP/953X6fffZZJkyYwMCBA3Fzc6NGjRpXXdOmTRvGjRtHYmIivXr1YsCAAZSUlPDQQw/Ro0ePUtc2a9aMoKAgatWqhYuLC61ataJmzZpMnDiRNWvW0Lhx4+vW8t5779GxY8erzj3zzDP06NGDzz//HID+/fsTHh7OoEGDyM3NJSgoqFTovpaEsH/g7u5+w+tEREREqiqDqezf6qXCffvtt1y+fJlHH32UY8eOMWzYMP79739XdlkVzmg04ufnR3p6ukKyiIiIVGk3yi2aSb4NGjZsyNixY5kzZw5FRUVMnjy5sksSERERketQSL4N6tWrR1JSUmWXISIiIiJ/kl4BJyIiIiJShkKyiIiIiEgZCskiIiIiImVoTXI1s3XrVvMW2L+bNWsWnp6e9O3b96rrIyMjef7553Fzcyu3v+7du7Nu3bpSr6XLz89n9erVBAYG/q0ah0VuwNquamw4sib2yRtfJCIiIlKGZpLvcGFhYdcMyNdy+vRpUlNTb1FFIiIiIlWfZpLvILGxsezYsYOSkhKGDh1Kr169CA4OJiIiAkdHR0JDQykoKMDDw4MtW7awYcMGACIiIjAajQDMmTOH+fPnc+TIEebMmcMjjzxCTEwMVlZW1KxZk3fffRd7e/vKHKaIiIjILaeQXA2V3RkwOzubkJAQjEYjycnJ5Ofn069fPzp37my+Zv78+fj5+TFw4EAyMjLIyMgwn3vmmWdo164dEyZMICMjgxEjRnDo0CFGjRpFTEwMvXr1YsiQIXz55ZdcvHhRIVlERETueArJ1VDHjh2vWpN86dIl9u7daw7PRUVFnDhxwnxNZmYmTz/9NPDbdtp/9MADDwDg7OxMXl5eqXMjRoxg/vz5DBkyBBcXF1q2bHlLxiQiIiJSlWhN8h2iRo0adOjQgaSkJJYuXUqvXr1o2LCh+XzTpk3ZtWsXAN99912ptgaDodRnCwsLSkpKAFi9ejVPP/00SUlJNGnShFWrVt3ikYiIiIhUPs0k3yFq1aqFnZ0dQUFBXL58mR49epRaFjF8+HDGjRvHunXrqF+/PlZW1/7V161bl8LCQmbOnIm/vz/h4eHUrFkTCwsL3nzzzdsxHBEREZFKZTCZTKbKLkJuvU2bNuHo6EjLli355ptvmD9/PsuWLavQexiNRvz8/EhPT8fd3b1C+xYRERGpSDfKLZpJvku4u7szceJELC0tKSkpISwsrLJLEhEREamyFJLvEl5eXqSkpFR2GSIiIiLVgr64JyIiIiJShkKyiIiIiEgZCskiIiIiImVoTbJUuGGRG7C2c6rsMgBYE/tkZZcgIiIi1ZBmkquBrVu38sgjjxAcHMygQYPo378/a9eurZC+R40aVSH9iIiIiNxJNJNcTfxxK+pLly4RHByMh4cHPj4+N9XvnDlzKqI8ERERkTuKQnI1VKtWLZ577jnWrl3L8uXL+fnnn8nJyaF79+6MGTOGCRMmYGNjw4kTJ8jJySE6OpoWLVqQmppKcnIyJSUldO/enZdffpnOnTuTkZFBcHAwzZs35/Dhw+Tm5vLuu+9y7733MnfuXP7973/j5OTElStXeOWVV+jQoUNlPwIRERGRW0rLLaqpunXrsm/fPlq3bs3ixYv54IMPWLlypfm8m5sbixcvJjg4mJSUFM6ePcuiRYtYsWIFH330EQUFBVy6dKlUny1btmTJkiV07tyZzz77jAMHDvDVV1/xwQcfMHfuXE6fPn27hykiIiJSKTSTXE2dPHmSNm3asGfPHrZs2YK9vT0FBQXm878vw2jQoAHffvst2dnZNGnSBFtbWwBCQ0Ov6vP+++83tzlz5gyZmZk8+OCDWFpaYmlpyQMPPHAbRiYiIiJS+TSTXA3l5uaSmppK7dq1qV27NrGxsbzwwgvk5eVhMpkAMBgMpdo0atSIrKwsc5B++eWXOXXq1HXv4+3tzZ49eygpKaGgoIB9+/bdmgGJiIiIVDGaSa4mtmzZQnBwMBYWFhQXFzN69Gg8PDx47bXX+O6777CxseG+++4jJyen3PZOTk4MHz6cQYMGYTAY8PX1xcXF5br3bNasGY899hj9+vXD0dERa2trrKxu/E8mIewfuLu7/61xioiIiFQFBtPvU48iZZw9e5b169czcOBACgoK6N27N0uXLsXNza3c641GI35+fqSnpyski4iISJV2o9yimWS5JkdHR3744QeeeeYZDAYDgYGB1wzIIiIiIncShWS5JgsLC956663KLkNERETkttMX90REREREylBIFhEREREpQyFZRERERKQMrUmuorZu3crgwYN5++236d27t/n4E088QYsWLYiOjr5u+8zMTCIiIkhKSmLMmDHExMRgY2Nz1XULFy6kY8eOtGzZssJqHxa5AWs7pwrr72asiX2ysksQERGRakgzyVWYp6cnn332mfnzwYMHuXLlyl/uJy4urtyADBASElKhAVlERETkTqCZ5CqsefPmHD16lF9//ZXatWuzevVqnnjiCX766SfWrVvHkiVLsLCw4KGHHiI0NJScnBxCQ0MxmUzUq1fP3E/37t1Zt24dP/30E+Hh4RQWFmJra0tcXBwzZswgICCAM2fOsGnTJvLy8jh+/DjDhw+nb9++HDx4kOnTpwPg4OBAVFQUtWvXrqxHIiIiInJbaCa5ivP39+eLL77AZDKxe/du2rRpwy+//MLs2bNZsmQJycnJnDp1ioyMDObPn8/jjz9OUlISPXr0uKqvmJgYQkJCSElJYfDgwVdtM52bm8uCBQuIj49n4cKFAEyaNIkpU6aQlJRE165dSUhIuC3jFhEREalMmkmu4p544gkiIiJo2LAh7dq1A6C4uJhz584REhICwKVLlzh+/DjHjh2jX79+ALRt25bk5ORSfR09epQ2bdoA4OfnB8Cnn35qPt+8eXMAXF1dKSgoAH5b2zx16lQACgsLady48S0aqYiIiEjVoZBcxTVs2JDLly+TlJTE2LFjyc7OxmAw4OrqSmJiItbW1qSlpeHj40NWVha7du2iefPm7Nmz56q+vLy82LNnD506dWL16tVcuHCh1HmDwXBVGw8PD2JiYnBzc2Pnzp2cPn36lo1VREREpKpQSK4GAgIC+OSTT/Dw8CA7OxsnJyd69+5NcHAwxcXF3HvvvfTq1YuRI0fy+uuvs3bt2nL3IB83bhyTJ08mPj4eW1tbZs6cyd69e69774iICMaPH09RUREGg4HIyMhbNUwRERGRKsNgMplMlV2E3BmMRiN+fn6kp6eXG9JFREREqoob5RZ9cU9EREREpAyFZBERERGRMhSSRURERETKUEgWERERESlDIVlEREREpAy9Ak4q3LDIDVjbOVV2GQCsiX2ysksQERGRaqhazSQfPnyYkJAQgoODeeaZZ3jvvfeoqDfY5efnk5qaelN9jBo16qpjycnJzJ49+6b6vZHt27dz4MCBq46PGTOGrVu33tJ7i4iIiNyJqk1IvnjxImPHjmXixIkkJSWxatUqDh06xMqVKyuk/9OnT990SJ4zZ06F1PJXffjhh+Tk5FTKvUVERETuRNVmuUV6ejodOnSgcePGAFhaWhITE4O1tTUA0dHR7Ny5E4DHH3+cIUOGMGHCBAICAujatSubN29m7dq1REdH4+/vT9u2bTl69Ch169Zl9uzZzJ8/nyNHjjBnzhxMJhO7du3i8uXL9OrVi59//pnx48dTXFzMU089xQcffMArr7xCbm4uV65cYcyYMTz66KN07tyZjIwMduzYQVRUFPfccw+Wlpa0bt0agKSkJD799FMMBgMBAQEMHjz4muNNTEzks88+w8rKinbt2vH6668ze/ZsnJ2dGTBgAJmZmebd8L766iv27t2Lt7c3GzduJDU1lXr16nH27FkACgsLeeONNzAajRQXF/P8nPxYGwAAIABJREFU888TEBDAvn37mDZtGpaWltSoUYNp06ZRUlLCyJEjcXBwoGvXrtjZ2fHxxx9jYWHBgw8+SHh4+C38LYuIiIhUDdUmJOfk5NCwYcNSx2rVqgXAxo0bMRqNrFq1iqKiIoKCgujYseM1+8rOzmbp0qW4urrSv39/9uzZw4gRIzh06BCjRo1i9uzZeHp6Eh4eTm5uLn379iU0NJSvvvqKDh06cPz4cX755RcSEhI4e/Ysx44dK9X/1KlTee+99/Dw8GDKlCkAHDlyhLVr17JixQoAnn/+eR599FE8PT2vqu/gwYOsW7eOlStXYmVlxejRo9m4cWO5Y3nggQfo0qULAQEB2NjYsGzZMtasWYPBYKBv374ApKSk4OTkxKxZs8zj6dixI+Hh4URGRuLj48O///1voqOjGTduHKdPn+bDDz/ExsaGZ555hilTptCyZUtWrFhBUVERVlbV5p+NiIiIyN9SbZZbuLm58fPPP5c6lp2dzfbt28nMzKRdu3YYDAasra1p1aoVmZmZpa7949plR0dHXF1dAXB1dSU/P/+q+3l4eABgb29P+/bt+frrr0lLS+PZZ5+lSZMmPPfcc4wdO5apU6dSUlJSqu2ZM2fM7du2bQvAoUOHOHnyJEOHDmXo0KH88ssv/Pjjj+WONSsri1atWmFtbY3BYKBdu3YcPnz4hs/o+PHjeHt7Y2Njg7W1NS1btgQgMzOT9u3bm8fj5eVFdnY2OTk5+Pj4ANC+fXvzPdzd3bGxsQHgrbfeYsWKFQwaNIiTJ09W2BpwERERkaqs2oRkX19fvvrqK44fPw78toQgOjqaQ4cO4eXlZV5qUVhYyK5du7jvvvuwsbHh9OnTAOzbt8/cl8FguKp/CwuLUmHXwuJ/j6Zfv36kpqZy9uxZmjdvzsGDB7l06RILFy4kOjqaadOmlerLxcXFHNL37NkDgKenJ97e3ixbtoykpCT69u1Ls2bNyh2rp6cnu3fvpqioCJPJxPbt2/Hw8KBGjRrm8ezdu7fUeEwmE40bN+bIkSPk5eVRXFzM/v37AfDy8mLHjh0A5ObmcujQIdzd3alfv775C3/bt283L2X549hXrVrF1KlTWb58Ofv372fXrl3l1iwiIiJyJ6k2fze3t7cnOjqa8PBwTCYTly5dwtfXl6CgIAwGA9u2beO5556jsLCQnj170qJFCwIDA5k4cSJr1qwxB8BrqVu3LoWFhcycORNbW9tS51q1asWPP/7IwIEDAWjcuDFz585l3bp1lJSU8PLLL5e6/s0332TcuHHY29tTq1Yt6tSpQ/PmzXnkkUcYMGAABQUFtGzZEhcXFzZv3syBAwcICQkxt2/WrBm9evViwIABlJSU8NBDD9GjRw+MRiOvvvoq27dvp0WLFqXqmzVrFu+88w7Dhw+nf//+ODk5UbNmTeC3kD9p0iQGDBhAfn4+o0aNom7dukyfPp1p06ZhMpmwtLQkKirqqufSrFkzgoKCqFWrFi4uLrRq1eqGv6uEsH/g7u5+w+tEREREqiqDSX8/v6GSkhIGDBjA4sWLsbe3r9C+z549S2pqKiNGjKjQfiuD0WjEz8+P9PR0hWQRERGp0m6UW6rNcovKkp2dzdNPP01AQECFB2T4ba30Cy+8UOH9ioiIiMjfV22WW1SWhg0b8sknn9yy/p2dnW9Z3yIiIiLy92gmWURERESkDIVkEREREZEyFJJFRERERMrQmuQ71NatW1m5ciVxcXHXvW7MmDHExMSYNw+pCMMiN2Bt51Rh/d2MNbFPVnYJIiIiUg0pJN/lbhSiRURERO5GWm5xlzh69CjPPvus+fOrr77K7t276d69O/n5+UyYMIHJkyfz4osv8sQTT5h39EtNTeWpp55iyJAhDBs2jLS0tMoagoiIiMhto5B8l/Dw8MDW1pYjR47wyy+/YDQaadmyZalr3NzcWLx4McHBwaSkpHDu3DkSEhJITk4mMTGRK1euVFL1IiIiIreXllvcRQIDA0lLS8PNzY0+ffpcdd7HxweABg0a8O2333L8+HG8vLzM21u3adPmttYrIiIiUlk0k3wX6dmzJxkZGWzYsKHckGwwGEp9btSoEVlZWeTl5VFSUsLu3btvV6kiIiIilUozyXewjIwM+vbta/4cGxtL+/btOXfuHA4ODjds7+TkxPDhwwkKCsLBwYH8/HysrPRPRkRERO58Sjx3qA4dOrBt27arjhcXFxMYGGj+/OWXXwIQHR1tPta1a1e6du1KUVEROTk5pKWlYTKZGDhwIK6urje8d0LYP3B3d6+AUYiIiIhUDoXku8gLL7yAo6MjjzzyyJ+63srKiitXrvD0009jbW1Ny5Ytadeu3S2uUkRERKTyKSTfRRITE/9ym7FjxzJ27NhbUI2IiIhI1aUv7omIiIiIlKGQLCIiIiJShkKyiIiIiEgZWpMsFW5Y5Aas7ZwquwwA1sQ+WdkliIiISDWkmeQKsGjRIh599FHy8/MrvO+TJ0+aX9MWGRnJyZMnK/weIiIiIlKaQnIFWL16NQEBAXz22WcV3veWLVv49ttvAQgLC8PNza3C7yEiIiIipWm5xU3aunUrjRo1on///rz++uv07duX999/n48//hgLCwsefPBBwsPD+eKLL1i0aBFWVlbUr1+fuLg4Ll26RFhYGOfPnwcgPDycZs2a4evri6enJ15eXmzevJm8vDzatGnDkiVLiIiI4PXXX+e9997D3d2d9evXs2PHDl555ZVy+/L396dt27YcPXqUunXrMnv2bEpKSpgyZQo//vgjJSUlvPrqq3To0IG4uDi2bt1KUVER/v7+hISElDsWERERkTudQvJNSk1NJTAwEE9PT2xsbPj+++9JS0tjypQptGzZkhUrVlBUVMSnn37Kiy++SM+ePfn444/Jzc1lwYIFdOzYkaCgII4dO8Ybb7xBcnIyP/30E2lpaTg6OtK8eXOysrLw8/NjyZIlADz77LN8/PHHjBo1irS0NEJDQ5k/f365fWVnZ7N06VJcXV3p378/e/bsYd++fTg6OhIVFcX58+cZNGgQn332GWvWrGHZsmXUr1+ftLQ0gHLHoq2pRURE5E6ntHMTLly4wObNmzl37hxJSUnk5uayfPly3nrrLRITE5kxYwatW7fGZDLxxhtvsGDBApYvX46npyc9evTg0KFDbNmyhXXr1pn7A3B0dMTR0fGa933iiScICgoiMDCQ3NxcmjZtet2+ft9K2tXVlfz8fA4dOsTOnTvZvXs3AEVFRZw7d46ZM2cSGxvLmTNn6NKlC0C5YxERERG50ykk34TVq1fzzDPPMH78eACuXLmCn58f9vb2TJ06lRo1avDiiy+ya9cuvvnmG0aPHk3dunWZPHkyGzZswNPTkz59+vDEE09w9uxZUlNTAbCw+N9ScQsLC0pKSkrdt3bt2jzwwAO89dZb9O3bF+CafRkMhqvq9vT0pEGDBowYMYK8vDzi4+Oxt7dn/fr1vP322wAEBATQu3dvVq1addVYHn744Yp/mCIiIiJViELyTUhNTWXGjBnmzzVr1sTf35+6desSFBRErVq1cHFxoVWrVuTm5vLSSy9Rq1Yt7Ozs6NatG926dSMsLIxVq1aRm5vLqFGjrrpH06ZNiY+Pp0WLFqWOBwYGMmzYMKKiogAYMWLEDfv6Xf/+/QkPD2fQoEHk5uYSFBSEjY0NderUoV+/ftja2tK5c2fc3Nxo1qzZVWO5kYSwf+Du7v5nH6OIiIhIlWMw6e/nUkGMRiN+fn6kp6crJIuIiEiVdqPcolfAifw/9u40rspq////azOL4Eyi4gBiTgkOWHY0PYV5kDRPzpg4fdXy/LScQcFZc0LJ4YhzJo6g1MGpUuSRHU3iqKmZE6DoTg2cQ2WS/b/Ro/1PHCtlA76ft2Lvda31uS648e7j2nuJiIiI5KOQLCIiIiKSj0KyiIiIiEg+CskiIiIiIvkoJIuIiIiI5KOvgCuCli5dyr59+8jNzcVgMBAUFMRLL730xNcvWLCAChUqEBAQ8Ezq6z9tJ7aO5Z7J3H/UljkdLF2CiIiIFEEKyUVMUlISu3fvZv369RgMBo4fP05QUBCxsbGWLk1ERESk2FBILmKcnZ25cOECmzZtomXLltStW5dNmzYRGBhInTp1OH36NBkZGcybN48qVaowZ84cfvjhB65fv06dOnWYPn26ea7U1FRGjBjB1KlTqVKlCiEhIVy7dg2A0NBQateuzZgxY0hNTSUzM5NevXrxz3/+01K3LiIiIlJgtCe5iKlYsSIREREcPHiQbt264efnR3x8PABeXl6sWrWK5s2bs23bNjIyMihVqhSffPIJmzdv5vvvv+fnn38G4MyZM4wYMYKwsDDq1KnD4sWLadasGZGRkUyZMoWJEyeSkZFBYmIiCxcuZPny5VhbW1vy1kVEREQKjDrJRUxqaipOTk7mjvDRo0cZMGAALi4u1KtXDwBXV1cuX76Mvb09V69eZfjw4Tg6OnL79m1ycnIA2LNnDzY2Nubge+rUKfbv38+OHTsAuHHjBk5OTowdO5Zx48aRkZHB22+/bYE7FhERESl4CslFzMmTJ9m4cSMRERHY2dnh7u5OqVKlHtjl3bNnDxcvXuTjjz/m6tWr7Ny5k99OIe/duzfVqlUjKCiIyMhIPDw8ePvtt2nfvj1XrlwhOjqatLQ0jh07xr///W+ysrJo1aoVHTp0wMZGfzYiIiJSvCntFDFt2rQhOTmZzp074+joiMlkYvTo0Xz66af3jfXy8mLRokW8++67GAwGqlatSlpamvn95s2b8+WXX7Js2TLef/99QkJCiIqKIiMjg8GDB+Pi4kJ6ejrdu3fHysqKfv36KSCLiIjIc8Fg+q21KPIXGY1GfH19iYuLw83NzdLliIiIiDzU43KLPrgnIiIiIpKPQrKIiIiISD4KySIiIiIi+Sgki4iIiIjko5AsIiIiIpKPvs9Lnrr+03Zi61jO0mWwZU4HS5cgIiIiRZRCcjGWkJDA0KFD8fT0BCArK4v27dsTGBj4xHMsWLCAChUqEBAQ8KzKFBERESl0FJKLuWbNmhEeHg5AdnY2fn5+dOjQgVKlSlm4MhEREZHCS3uSnyMZGRlYWVnRp08fkpOTAVi/fj0LFizAaDTSrVs3PvzwQzp27MiECRPuuTY1NZXOnTtz4sQJS5QuIiIiUqDUSS7m9u/fT2BgIAaDAVtbW8aNG8fy5csfOPbs2bOsWLGCEiVK0Lp1a9LT0wE4c+YMmzdvJiwsjBo1ahRg9SIiIiKWoZBczP1+u8Vvfh+Sf38qebVq1XBycgLAxcWFrKwsAPbs2YONjQ3W1tYFULGIiIiI5Wm7xXPIzs7O3CX+8ccfza8bDIYHju/duzdjxowhKCiIu3fvFkiNIiIiIpakTvJzqFevXkyaNInKlSvzwgsvPNE1zZs358svv2TZsmW8//77jxy7PORN3NzcnkapIiIiIhZhMP3+39tF/gKj0Yivry9xcXEKySIiIlKoPS63aLuFiIiIiEg+CskiIiIiIvkoJIuIiIiI5KOQLCIiIiKSj0KyiIiIiEg++gq4ApKQkMDQoUPx9PQEICsri/bt2xMYGPin5wwODsbf35+WLVs+duyCBQuoUKECAQEBf3q9J9V/2k5sHcs983UeZ8ucDpYuQURERIooheQC9PvT77Kzs/Hz86NDhw6UKlXKwpWJiIiIyO8pJFtIRkYGVlZWfP7552zZsgUrKysaNGjA2LFj+cc//kF0dDRlypRh3bp13Lp1izfffJPQ0FBycnJwcHAwh+2NGzeyfPlyMjIymDhxIl5eXqxcuZJt27ZhY2ODj48Po0aNumftGTNmcODAAQDatWtH7969SU1NJTg4GBsbG6pUqcJPP/3Ee++9R1RUFPPnzwege/fuzJs3j4oVKxbswxIREREpYArJBWj//v0EBgZiMBiwtbVl3LhxzJ8/nwkTJuDl5cW6devIy8ujffv2bNu2jXfffZfY2FgWLlzIuHHjGDhwIC1btiQuLs58nHT9+vX517/+RUxMDDExMdjb27Njxw42bNiAjY0NQ4YMIT4+3lxDfHw8RqORqKgocnNz6dGjB82aNWP+/Pm8//77tGrViqioKH766SeaN2/O1KlTuXHjBmlpaZQtW1YBWURERJ4LCskF6PfbLX5TqVIlVq5cyaxZs2jYsCEmk4lOnToxfPhwmjZtSoUKFahQoQJnzpyhUaNGAPj6+gKwdetW6tevD0CFChXIzMwkJSUFb29vbG1tAfDx8eH06dPm9ZKTk/Hx8TEHdW9vb5KTk0lOTjbP36RJE7Zs2YLBYODtt99m69atGI1GOnfu/MyfkYiIiEhhoG+3sLCoqCgmTZrEmjVrOH78OIcOHaJKlSo4OzuzePFiczCtWbMmR48eBSA2NpbIyEgADAbDPfN5eHhw5MgRcnNzMZlMJCYm4u7ubn6/Zs2a5q0WOTk5HDp0iOrVq/Piiy9y6NAhAA4fPmwe36lTJ7744gsSExNp1arVs3sQIiIiIoWIOskWVrt2bXr06EHJkiWpWLEi3t7eAHTt2pWpU6cye/ZsAEaPHs348eOJiIjAwcGB2bNnc+zYsQfO17ZtWwICAsjLy6NJkya0bt2aEydOAPD666/z3Xff0a1bN3JycvDz86N+/fqMHDmSsWPHsnLlSpydnbGx+fVPo2LFipQsWZKGDRuaXxMREREp7gwmk8lk6SLkfjt27ODUqVN8+OGHBbJebGws3t7eVK9enejoaA4ePMj06dMBeO+99xg7dizVq1d/5BxGoxFfX1/i4uJwc3MriLJFRERE/pTH5Ra1BguhuXPnkpCQwOLFiwtszUqVKjFs2DBKlCiBlZUVH330EZmZmfTo0YNXXnnlsQFZREREpDhRSC6Ehg8fXuBrNm3alJiYmPtef9BrIiIiIsWdPrgnIiIiIpKPQrKIiIiISD4KySIiIiIi+WhPsjx1/aftxNaxnKXLYMucDpYuQURERIooheRCyGg08vbbb5tP0wN45ZVXABg8eLClyhIRERF5bigkF1Kenp7mU/VEREREpGApJBcRCQkJbNiwgfDwcNq0aUPjxo05c+YM5cuXZ8GCBdy5c4eQkBB++eUX0tLS6NGjBz169CAwMJA6depw+vRpMjIymDdvHlWqVGHRokXs2rWLu3fvEhAQQPfu3YmMjGTr1q0YDAb8/f3p1asXX331FcuWLcPGxoYXXniB8PBwrKy0lV1ERESKN4XkQiopKYnAwEDzz126dDH/9/nz5/n000+pVKkS3bt35+jRo9ja2vLWW2/Rpk0bfv75ZwIDA+nRowcAXl5ehISEEB4ezrZt22jRogV79uwhOjqau3fvMnfuXE6fPs327dtZt24dAH379qVFixZs3bqV//u//8PPz4/PP/+cjIwMSpUqVbAPQ0RERKSAKSQXUvm3WyQkJJj/u2zZslSqVAn49aS8rKwsKlWqxKeffspXX32Fk5MTubm55vH16tUDwNXVlcuXL3PmzBm8vLywtrbG2tqa4OBgtm/fzoULF+jTpw8AN27cIDU1lTFjxrBkyRLWrFmDh4cHrVu3LoC7FxEREbEs/bt5EWQwGO57beXKlTRs2JCwsDD8/PwwmUwPvd7Dw4Mff/yRvLw8cnJy6Nu3Lx4eHnh6erJ69WoiIyPp2LEjtWvXZuPGjQwZMoQ1a9YAsHPnzmd2XyIiIiKFhTrJxcTrr7/O1KlT2b59O87OzlhbW5Odnf3AsXXr1uW1114jICCAvLw8AgICqFOnDq+++ioBAQFkZ2fj5eVFxYoV8fLy4r333qNkyZI4Ojry97///bG1LA95Ezc3t6d8hyIiIiIFx2B6VMtR5A8wGo34+voSFxenkCwiIiKF2uNyi7ZbiIiIiIjko5AsIiIiIpKPQrKIiIiISD4KySIiIiIi+Sgki4iIiIjko6+AKwaWLVvGp59+SlxcHPb29n/o2qVLl9KsWTO8vLyeWj39p+3E1rHcU5vvz9oyp4OlSxAREZEiSp3kYiA2NhZ/f3+2bdv2h68dOHDgUw3IIiIiIsWBOslFXEJCAtWqVaN79+6MGjWKjh07cuTIESZNmkTJkiUpX7489vb2zJgxg8jISLZu3YrBYMDf359evXoRHByMv78/ly9f5uuvvyYzM5Nz584xYMCAR84lIiIiUpypk1zERUdH06VLFzw8PLCzs+Pw4cNMmDCBGTNmsHr1aqpVqwZAUlIS27dvZ926daxdu5Zdu3aRkpJyz1wZGRksWbKEiIgIli5dCvDAuURERESKO3WSi7AbN26wZ88erl69SmRkJBkZGaxZs4a0tDRq1aoFQJMmTdi+fTunTp3iwoUL9OnTx3xtamrqPfPVqVMHgEqVKpmPtH7QXCIiIiLFnUJyERYbG0unTp0ICgoC4M6dO/j6+uLg4EBSUhKenp4cPnwYAA8PDzw9PVm+fDkGg4FVq1ZRu3ZtvvzyS/N8BoPhvjVcXV3vm0tERESkuFNILsKio6OZNWuW+ecSJUrQpk0bKlSowNixY3F0dMTW1paKFStSp04dXn31VQICAsjOzsbLy4uKFSs+do0JEybcN5eIiIhIcWcwmUwmSxchT9fatWtp27Yt5cqVIzw8HFtbWwYPHvzM5zIajfj6+hIXF4ebm9tfuQURERGRZ+pxuUWd5GKofPny9OvXD0dHR5ydnf/St1E8zblEREREigqF5GLIz88PPz+/QjeXiIiISFGhr4ATEREREclHIVlEREREJB+FZBERERGRfLQnWZ66/tN2YutYztJlsGVOB0uXICIiIkWUOsnPQEJCAsOGDbvntbCwMGJiYgq0jpiYGMLCwp5obHp6OhMnTgQgMTGREydOPMPKRERERAo3hWQBwMXFxRySN2/eTFpammULEhEREbEgbbcoYP3798fW1haj0Yi/vz+DBg0iODgYk8nExYsXuX37NjNnzqRmzZqsXLmSbdu2YWNjg4+PD6NGjWLBggWkpKRw5coVbt68SWhoKD4+PjRv3py9e/cCMGzYMLp3737PunPmzOGHH37g+vXr1KlTh+nTp7NgwQIOHTrE7du3mTZtGmPGjGH8+PF88803HDt2jKtXr7J7927mz58PQPfu3Zk3b55O3RMREZFiTyG5ABkMBi5cuEBsbCzZ2dm89tprDBo0CICqVasyc+ZMvv76a2bPns2wYcPYsWMHGzZswMbGhiFDhhAfHw+Ag4MDq1ev5vTp04wYMYLY2NhHrpuRkUGpUqX45JNPyMvL46233uLnn38GwMPDg9DQUIxGIwAvvfQSr732Gv7+/rz22mssXryYGzdukJaWRtmyZRWQRURE5LmgkPwMODg4kJ2dfc9rt2/fxt7enhdffBEbGxtsbGxwcHAwv9+sWTMAGjVqxEcffURKSgre3t7Y2toC4OPjw+nTp+8ZW6tWLS5fvnzf+vlPGre3t+fq1asMHz4cR0dHbt++TU5ODgDu7u4PvQ+DwcDbb7/N1q1bMRqNdO7c+Y8+ChEREZEiSXuSn4GaNWty/Phx877erKwsEhMTuXXrFgaD4YHXHDt2DICDBw9Sq1YtPDw8OHLkCLm5uZhMJhITE82B9rexp06dMnd2c3NzuXXrFtnZ2SQlJd0z9549e7h48SJz585l+PDhZGZmmoO0ldX9fwIGg8H8fqdOnfjiiy9ITEykVatWf/XRiIiIiBQJ6iQ/A05OTgQHB/Pee+/h4OBATk4OgYGBVKtWjX379j3wmj179hAXF0deXh7Tp0+natWqtG3bloCAAPLy8mjSpAmtW7fmxIkTHD9+nN69e3Pnzh2mTJkCQK9evejWrRtubm5Urlz5nrm9vLxYtGgR7777LgaDgapVqz7yg3ne3t6EhYXh5uZGzZo1KVmyJA0bNsTG5sn+XJaHvImbm9sTPi0RERGRwsdgyv9v81LggoOD8ff3p2XLlo8du2DBAipUqEBAQEABVPar9957j7Fjx1K9evVHjjMajfj6+hIXF6eQLCIiIoXa43KLtlvIQ2VmZtKxY0c8PDweG5BFREREihNttygEZsyY8cRjhwwZ8gwruZeDg0OBH4AiIiIiUhiokywiIiIiko9CsoiIiIhIPgrJIiIiIiL5aE9yIZKQkMDQoUPx9PQE4NatW7i5uREWFoadnd0zX3/nzp14eXlhZWXFv//9byZOnPin5uk/bSe2juWebnF/wpY5HSxdgoiIiBRR6iQXMs2aNSMyMpLIyEhiYmKwtbVl9+7dBbL26tWrycjIwMXF5U8HZBEREZHiQJ3kQiw7O5u0tDRKly7NjBkzOHDgAADt2rWjd+/eBAcHY2Njw4ULF8jOzsbf35/4+HguXrzIokWLqFKlCuPHj+fSpUukpaXxxhtvMGzYMIKDg7Gzs+Onn34iLS2NGTNmkJ6ezvHjxwkKCmL27NkEBQURFRVFfHw8CxcuxGQyUb9+fSZNmvTAU/pEREREihOlnUJm//79BAYG4u/vT8eOHXnzzTfJzMzEaDQSFRXFunXr2Lp1KydPngSgSpUqrFy5Eg8PD4xGI8uWLaNNmzbs3r2bixcv0rBhQ1asWMGmTZvYsGGDeZ3KlSuzYsUKAgMD2bhxI3//+9+pW7cuM2fOxNbWFvj1qOspU6awdOlSYmJiqFatGpcuXbLIcxEREREpSOokFzLNmjUjPDyca9eu0a9fP9zc3EhOTsbHxweDwYCtrS3e3t4kJycDUK9ePQBKlSqFh4eH+b+zs7MpU6YMR48eZf/+/Tg5OZGdnW1ep27dugC4urpy8ODBB9Zy7do1SpUqRfny5QEYMGDAM7tvERERkcJEneRCqmzZssyePZvQ0FAqVKhg3mqRk5PDoUOHzCfgGQyGh84RExODs7Mzc+bMoV+/fmRmZvLbKeQPus5gMPD7U8rLly/PzZs3uX79OgBTp07lyJEjT+0eRURERAordZILMU/JJT6rAAAgAElEQVRPTwIDA9m9ezdubm5069aNnJwc/Pz8qF+//mOvf/XVVxkxYgTff/89dnZ2VK9enbS0tIeOb9SoEaNHj2bKlCkAWFlZMWHCBN577z2srKyoV68eDRo0eGr3JyIiIlJYGUy/bx2K/AVGoxFfX1/i4uJwc3OzdDkiIiIiD/W43KLtFiIiIiIi+Sgki4iIiIjko5AsIiIiIpKPQrKIiIiISD4KySIiIiIi+egr4OSp6z9tJ7aO5SxdBlvmdLB0CSIiIlJEqZNcCC1btowWLVqQlZX10DHp6elMnDjxL62TmJjIiRMnnmhscnIygYGBf2k9ERERkaJCIbkQio2Nxd/fn23btj10jIuLy18OyZs3b37k4SIiIiIizytttyhkEhISqFatGt27d2fUqFF07NiRwMBA6tSpw+nTp8nIyGDevHmYTCaGDx9OVFQU7du3x8fHh5MnT+Lh4UH58uX53//+h52dHUuXLuXKlStMnDiRrKws0tPTGTp0KK6urnzzzTccO3YMT09PDh8+zKpVq7CysqJJkyaMHDmStLQ0Ro4ciclkwsXFxdKPRkRERKTAqJNcyERHR9OlSxc8PDyws7Pj8OHDAHh5ebFq1SqaN29+X4f51q1btGvXjnXr1vG///2Pxo0bs3btWnJyckhKSiIlJYW+ffvyySefMHnyZNauXctLL73Ea6+9xqhRo3B0dGTBggWsWrWK9evX8/PPP7N3714WL15Mu3btiIyMpHXr1pZ4HCIiIiIWoU5yIXLjxg327NnD1atXiYyMJCMjgzVr1gBQr149AFxdXbl8+fJ919avXx+AUqVKUbNmTfN/Z2Vl4eLiQkREBJs2bcJgMJCbm3vPtefOnePq1asMHDgQ+DV0nzt3jrNnz9K1a1cAGjduzPr165/NjYuIiIgUMgrJhUhsbCydOnUiKCgIgDt37uDr60vZsmUfe63BYHjoe/PmzaNLly60atWKzZs389lnn5mvMZlMuLm5UalSJVauXImtrS0xMTHUrVuXlJQUDh06RJ06dTh69OjTuUkRERGRIkAhuRCJjo5m1qxZ5p9LlChBmzZt2LRp01+a18/Pj1mzZrF06VJcXV25du0aAN7e3oSFhfHxxx/Tp08fAgMDuXv3LlWqVKFt27YMGjSIUaNGsX37dtzc3J54veUhb/6h8SIiIiKFjcFkMpksXYQUD0ajEV9fX+Li4hSSRUREpFB7XG7RB/dERERERPJRSBYRERERyUchWUREREQkH4VkEREREZF8FJJFRERERPLRV8BZwPnz55k9ezaXLl3CwcEBBwcHRo0aRa1atSxWU0xMDCkpKYwcOfIvz9V/2k5sHcs9har+mi1zOli6BBERESmiFJIL2J07dxg0aBBTpkyhUaNGABw5coTJkycTGRlp4epEREREBBSSC1x8fDzNmjUzB2QALy8vVq9ezcWLFxk3bhxZWVnY29szZcoU80l427Ztw8bGBh8fH0aNGsXVq1cZOXIk2dnZuLu7s3//fnbu3Em7du2oUaMGtra2BAUFMXHiRLKyskhPT2fo0KG0bt0af39/fHx8OH36NKVLl2bu3LkAHD58mH79+nH16lUCAgJ4+eWXGTVqlPkwk6FDh9KvXz+8vLws8uxERERECopCcgEzGo1Uq1bN/POgQYPIyMggLS0NV1dX+vXrR6tWrfj2228JCwtj4MCB7Nixgw0bNmBjY8OQIUOIj4/n22+/xdfXl3fffZe9e/eyd+9eAG7fvs2//vUv6tWrx759++jbty+vvPIKBw8eZMGCBbRu3ZrMzEzat29P06ZNmTVrFhs3bqR06dLY2NiwYsUKfvrpJwYOHEi3bt1wcHAgKSmJChUqYDQaFZBFRETkuaCQXMBcXV354YcfzD9HREQA0LVrV77//nuWLFnC8uXLMZlM2NjYkJKSgre3N7a2tgDmDnBycjLvvPOO+bXfc3d3B8DFxYWIiAg2bdqEwWAgNzcXABsbG5o2bQpA48aN2bNnDw0bNqRevXoYDAZcXFzIzMwEoEuXLsTExFC5cmXefvvtZ/hkRERERAoPfbtFAfP19eXbb7/l+++/N7+WmprKpUuX8PLyYuTIkURGRjJp0iT8/Pzw8PDgyJEj5ObmYjKZSExMxN3dnRdffJFDhw4B3DMXgJXVr7/WefPm0aFDB2bPns0rr7zCbyeQ5+bmcuLECQAOHDiAp6cnAAaD4b56/fz82Lt3Lzt37lRIFhERkeeGOskFrGTJkkRERDBnzhzCwsLIzc3F2tqaMWPG8NJLL5n3EGdmZhISEkLt2rVp27YtAQEB5OXl0aRJE1q3bk2TJk0YPXo0O3bs4IUXXsDG5v5fpZ+fH7NmzWLp0qW4urpy7do183vLli3jwoULVK5cmWHDhrF169YH1mtvb0/Tpk25evUqZcqUeWbPRURERKQwMZh+ay9KkfL1119TtmxZvLy82LdvH4sXL2b16tVPdO0bb7zBjh07sLe3f6LxkyZNok2bNrz66quPHGc0GvH19SUuLg43N7cnmltERETEEh6XW9RJLqLc3NwYO3Ys1tbW5OXlERIS8kzW6devH2XLln1sQBYREREpThSSi6iaNWuycePGP3Xt7t27n3jsypUr/9QaIiIiIkWZPrgnIiIiIpKPQrKIiIiISD4KySIiIiIi+WhPsjx1/aftxNaxnKXLYMucDpYuQURERIqoYtdJTkhIoHbt2mzbtu2e19u3b09wcPAfmuv48eMsXLjwD10TExNDWFjYPa/t2bPnD3/ILisri+jo6D90zdO0c+dOfv75Z4utLyIiImJJxS4kA3h4eNwTkk+ePMmdO3f+8Dx169Zl8ODBf7meli1b0q1btz90TXp6ukVD8urVq8nIyLDY+iIiIiKWVCy3W9SpU4czZ87wyy+/4OzsTGxsLO3bt+fixYsANG/enL179wIwbNgwunfvzgsvvMCYMWOwsbEhLy+POXPmcO7cOTZs2EB4eDjR0dGsX7+evLw83njjDT744APWrFnDV199xZ07dyhbtuxDu84xMTGkpKTQvXt3RowYgaurK+fPn6dBgwZMmjSJAwcOMHPmTGxsbChRogTz5s1j8eLFJCUlsXDhQkwmE4cOHeL27dtMmzaNMWPGEBUVBUDXrl2ZO3cun332GampqVy7do3r16/z7rvv8tVXX3HmzBlmzpxJw4YNiYyMZOvWrRgMBvz9/enVqxfBwcHY2dnx008/kZaWxowZM0hPT+f48eMEBQWxatUqRo4cSUZGBnfu3GHYsGG0aNGiYH6RIiIiIhZSLDvJAG3atOGrr77CZDJx5MgRGjVq9Mjx+/btw8vLi08++YQhQ4bwyy+/mN+7cuUKy5YtY926dXz22WdkZ2eTkZHB9evXWbVqFdHR0dy9e5ejR48+tq6zZ88ybdo0oqOj2bNnD+np6ezatYu2bduyZs0aAgICuHnzJu+//z6enp7mTraHhwcbNmx45Cl5Dg4OrFixgn/84x98/fXXLF68mIEDB7Jt2zaSkpLYvn0769atY+3atezatYuUlBQAKleuzIoVKwgMDGTjxo38/e9/p27dusycOZOLFy9y/fp1Fi9ezNy5c7l79+6TPH4RERGRIq3YhuT27duzfft2EhMT8fHxeei4307l7ty5M6VKlaJ///6sXbsWa2tr85jz589Tq1YtHBwcMBgMjBw5EicnJ2xtbRk+fDhjx47l0qVL5ObmPrauatWq4eTkhLW1NS4uLmRlZfH++++TlpZG7969+eKLL7Cxub/B7+7u/sj6AerVqweAs7Mznp6eAJQuXZqsrCxOnTrFhQsX6NOnD3369OH69eukpqYCv24rAXB1dSU7O/ue+WvVqkW3bt0YPnw4kyZNIi8v77H3KCIiIlLUFduQXLVqVW7fvk1kZCRvv/32Pe/l5uZy69YtsrOzSUpKAiAuLo4mTZrw6aef4ufnx/Lly83jq1WrRkpKijlAfvDBB3z33Xfs2rWLjz/+mHHjxpGXl3dPYH0Yg8Fw32uxsbG88847REZGUqtWLaKiorCysronkFpZ/fqrsre358qVK9y9e5ebN29iNBofOfdvPDw88PT0ZPXq1URGRtKxY0dq16790OsMBgMmk4mTJ09y69Ytli5dyowZM5gyZcpj71FERESkqCuWe5J/4+/vz3/+8x/c3d05f/68+fVevXrRrVs33NzcqFy5MgAvvfQSQUFBREREkJeXx5gxY8wfXCtXrhwDBgygZ8+eGAwGXn/9dRo0aECJEiXo3r07AC4uLqSlpf2pOr28vAgNDaVEiRJYWVkxefJkypcvT05ODrNnz8bBwcE81sXFhebNm9O5c2eqVq1K9erVn2iNOnXq8OqrrxIQEEB2djZeXl5UrFjxoeMbNWrE6NGjiYiI4LvvvmPHjh3k5eXxwQcfPHat5SFv4ubm9kR1iYiIiBRGBtOTtD9FnoDRaMTX15e4uDiFZBERESnUHpdbiu12CxERERGRP0shWUREREQkH4VkEREREZF8FJJFRERERPJRSBYRERERyadYfQVcQkICQ4cONR+kkZWVRfv27QkMDLxn3J49e7h48SLdunV77Jzp6en8+9//ZuLEiSQmJuLs7EydOnUYPHjwQ4+hXrp0Kc2aNcPLy+uv39SfYDQaGT58uPno6oe99kft2bOH7du3M2PGjEeO6z9tJ7aO5f70Ok/DljkdLLq+iIiIFG3FKiQDNGvWjPDwcACys7Px8/OjQ4cOlCpVyjymZcuWTzyfi4sLEydOBGDz5s34+/tTp06dhwZkgIEDB/654kVERESkUCh2Ifn3MjIysLKywtramsDAQMqVK8eNGzd46623SE1NZeTIkaxcuZJt27ZhY2ODj48Po0aNYsGCBRw6dIjbt28zbdo0xowZw/jx4/nmm284duwYnp6edOnShb1797J27Vo+//xzrKysaNCgAaGhoQQHB+Pv78/ly5f5+uuvyczM5Ny5cwwYMICOHTty5MgRJk2aRMmSJSlfvjz29vb3dGc7duzIsmXLKFWqFK+88gqRkZHUr1+fd955h40bN7JmzZrH1gxw9+5dgoODqVWrFv7+/ub59+7dy8cff4y9vT1lypTho48+omTJkowfP55Lly6RlpbGG2+8wbBhw0hOTmbs2LGUKFGCEiVKULp06QL/PYqIiIgUtGK3J3n//v0EBgbSq1cvRo0axbhx4yhZsiQA7dq1Y9WqVVhbWwNw8uRJduzYwYYNG9iwYQOpqanEx8cDvx7jvGHDBuzt7YFfT+R77bXXGDVqlPmUPoCYmBjGjRvHxo0b8fDwIDc39556MjIyWLJkCRERESxduhSACRMmMGPGDFavXk21atXuu4c33niDb775hgMHDuDm5sa+fftISkqiRo0anDlz5olqzs3NZeTIkTRs2PCezrbJZGLcuHEsXLiQNWvW0LRpUyIiIrh48SINGzZkxYoVbNq0iQ0bNgAwa9YsPvjgA1atWkWjRo2eyu9IREREpLArdp3k32+3yM/d3f2en1NSUvD29sbW1hYAHx8fTp8+/cCxDzN9+nRWrlzJrFmzaNiwIfkPMKxTpw4AlSpVIjs7G4C0tDRq1aoFQJMmTdi+ffs917Rp04bFixdTqVIlhg0bRmRkJCaTiTZt2jxxzSdPnsTJyYnbt2/fM/e1a9dwcnIyH0ndtGlT5s6dS5kyZTh69Cj79+/HycnJXOvZs2fNe6sbN25MSkrKEz0XERERkaKs2HWSH8VgMNzzs4eHB0eOHCE3NxeTyURiYqI5aFpZ3f9oDAbDfSE4KiqKSZMmsWbNGo4fP86hQ4ceuSaAq6srSUlJABw+fPi+91988UXOnz/PkSNHaNWqFbdv3yYuLo5WrVo9cc3169dn6dKlxMbGcuLECfPrZcuWJSMjg7S0NAC+++47atSoQUxMDM7OzsyZM4d+/fqRmZmJyWSiZs2a5nv64YcfHvJkRURERIqXYtdJ/iNq165N27ZtCQgIIC8vjyZNmtC6det7QuXveXt7ExYWds/53rVr16ZHjx6ULFmSihUr4u3tTUxMzCPXnTBhAmPHjsXR0RFbW1tzV/f3Xn75ZYxGI1ZWVjRt2pSkpCQcHR3/UM0ODg5MmDCBoKAgc3fdYDAwdepUhgwZgsFgoHTp0kyfPp0rV64wYsQIvv/+e+zs7KhevTppaWkEBwcTFBTEihUrKFeunHn7yaMsD3nzgWegi4iIiBQVBlP+1qg8c2vXrqVt27aUK1eO8PBwbG1tGTx4sKXL+suMRiO+vr7ExcUpJIuIiEih9rjc8lx3ki2lfPny9OvXD0dHR5ydnR/7vcMiIiIiUrAUki3Az88PPz8/S5chIiIiIg/xXH1wT0RERETkSSgki4iIiIjko5AsIiIiIpKP9iTLU9d/2k5sHctZtIYtczpYdH0REREp2hSSLSQhIYGhQ4fi6ekJwK1bt3BzcyMsLAw7O7snnic4OBh/f39atmz5rEplwYIFVKhQwXzs9cNONBQREREpLrTdwoKaNWtGZGQkkZGRxMTEYGtry+7duy1dloiIiMhzT53kQiI7O5u0tDRKly4NwIwZMzhw4AAA7dq1o3fv3pw9e5bQ0FBycnJwcHC4p6N7+PBhpk6dyrx586hcubL59fbt2/Pyyy9z8uRJDAYDixYtwtnZ2fz+ggULOHToELdv32batGl8/fXXbNu2DRsbG3x8fBg1alQBPQERERGRwkMh2YL2799PYGAgV65cwcrKiq5du/Lqq68SHx+P0WgkKiqK3NxcevToQbNmzfj4448ZOHAgLVu2JC4ujh9//BGAQ4cO8e2337J48WLKly9/zxq3bt3irbfeYty4cYwYMYI9e/bw1ltv3TPGw8OD0NBQTp48yY4dO9iwYQM2NjYMGTKE+Pj4AnseIiIiIoWFtltY0G/bLdauXYutra35SMTk5GR8fHwwGAzY2tri7e1NcnIyZ86coVGjRgD4+vrSokULAPbu3csvv/yCjc2D/5+nXr16AFSqVImsrKz73nd3dwcgJSUFb29vbG1tMRgM+Pj4cPr06ad+3yIiIiKFnUJyIVC2bFlmz55NaGgoaWlp1KxZ07zVIicnh0OHDlG9enVq1qzJ0aNHAYiNjSUyMhKAwYMH06dPHyZNmvTA+Q0GwyPXt7L69c/Aw8ODI0eOkJubi8lkIjEx0RygRURERJ4n2m5RSHh6ehIYGMjUqVOZP38+3333Hd26dSMnJwc/Pz/q16/P6NGjGT9+PBERETg4ODB79myOHTsGQJcuXfjiiy/YsmUL7du3/1M11K5dm7Zt2xIQEEBeXh5NmjShdevWnDhx4g/NszzkTXNXXERERKQoMphMJpOli5DiwWg04uvrS1xcnEKyiIiIFGqPyy3abiEiIiIiko9CsoiIiIhIPgrJIiIiIiL5KCSLiIiIiOSjkCwiIiIiko++Au45kJCQwNChQ/H09AR+PYXPzc2NsLAw7Ozs7ht/4cIFTpw4wRtvvPGn1us/bSe2juX+Us1/1ZY5HSy6voiIiBRt6iQ/J3473S8yMpKYmBhsbW3ZvXv3A8fu37+fgwcPFnCFIiIiIoWHOsnPoezsbNLS0ihdujQhISFcunSJtLQ03njjDT744AOWLl1KZmYmjRo14tKlS3z++edYWVnRoEEDQkNDLV2+iIiIyDOnkPyc2L9/P4GBgVy5cgUrKyu6du1K1apVadiwIV26dCErK4uWLVsybNgwBg4cSEpKCr6+vnTq1IkJEybg5eXFunXryM3NxcZGfzYiIiJSvCntPCeaNWtGeHg4165do1+/fri5uVGmTBmOHj3K/v37cXJyIjs7+77rpk+fzsqVK5k1axYNGzZEBzSKiIjI80B7kp8zZcuWZfbs2YSGhrJq1SqcnZ2ZM2cO/fr1IzMzE5PJhJWVFXl5eQBERUUxadIk1qxZw/Hjxzl06JCF70BERETk2VMn+Tnk6elJYGAgx48f5+zZs3z//ffY2dlRvXp10tLSePHFF4mIiKB+/frUrl2bHj16ULJkSSpWrIi3t/dj518e8uYDz0AXERERKSoMJv37uTwlRqMRX19f4uLiFJJFRESkUHtcbtF2CxERERGRfBSSRURERETyUUgWEREREclHIVlEREREJB+FZBERERGRfPQVcPLU9Z+2E1vHchatYcucDhZdX0RERIo2dZKLmKVLl9KnTx969uxJYGAgP/zwwwPHHT9+nIULF973+rBhw0hISHjWZYqIiIgUaeokFyFJSUns3r2b9evXYzAYOH78OEFBQcTGxt43tm7dutStW9cCVYqIiIgUfQrJRYizszMXLlxg06ZNtGzZkrp167Jp0yYCAwNxd3fnzJkzmEwmwsPDSUlJYcOGDYSHh7N27Vqio6NxcXHhypUrAOTk5DBhwgRSU1PJy8tj6NChvPLKK7Rr144aNWpga2tLz549mTlzJjY2NpQoUYJ58+bh5ORk4acgIiIi8uxpu0URUrFiRSIiIjh48CDdunXDz8+P+Ph4ABo3bkxkZCRt27ZlyZIl5msuX77M6tWriYqKYtGiReTk5AAQHR1N2bJlWbt2LYsWLWLy5MkA3L59m3/961+Eh4eza9cu2rZty5o1awgICODmzZsFf9MiIiIiFqBOchGSmpqKk5MT06dPB+Do0aMMGDAAFxcXmjVrBvwalnfv3m2+5ty5c3h6emJnZweAl5cXAKdOneLAgQMcOXIEgNzcXK5evQqAu7s7AO+//z6LFy+md+/eVKxY0XytiIiISHGnTnIRcvLkSSZPnkx2djbwa5gtVaoU1tbW5g/wHTx4EE9PT/M1NWrUICkpiczMTO7evcvx48cB8PDw4K233iIyMpJly5bh5+dHmTJlALCy+vXPIjY2lnfeeYfIyEhq1apFVFRUQd6uiIiIiMWok1yEtGnThuTkZDp37oyjoyMmk4nRo0fz6aef8tlnn7Fq1SpKlCjBrFmzOHXqFADlypVjwIABdO/enXLlylGiRAkAunfvTmhoKD179iQjI4MePXqYw/FvvLy8CA0NpUSJElhZWZm3ZDzO8pA3cXNze7o3LyIiIlKADCaTyWTpIuSvCQwMZOLEidSsWdOidRiNRnx9fYmLi1NIFhERkULtcblF2y1ERERERPLRdotiIDIy0tIliIiIiBQr6iSLiIiIiOSjkCwiIiIiko9CsoiIiIhIPtqT/BT07NmT//f//h+vvvqq+bWpU6dSu3ZtTp06Rd++fdm8eTMVKlTAw8PDfFx0QcjKyiI2NpYuXboUyHoA/aftxNaxXIGtl9+WOR0straIiIgUD+okPwVdunThP//5j/nn7Oxs4uPjeeuttwgJCaFy5coWqy09PZ3o6GiLrS8iIiJSFKmT/BT4+fkRHh7OnTt3KFGiBHFxcTRv3hxHR0fzdxg/yJo1a/jqq6+4c+cOZcuWZeHCheTl5TF69GjS0tKoVKkSiYmJ/Pe//+XkyZNMnToVgDJlyvDRRx/h7Oz82NoWL15MUlISCxcupFevXowaNYqMjAzu3r3Lhx9+yK1bt9i3bx/jx49n6dKlHDx4kMWLFxMbG8uFCxc4e/YsdnZ2/PTTT6SlpTFjxgzq16//NB+fiIiISKGjTvJTYG9vT+vWrdm5cycAMTExdO/e/ZHX5OXlcf36dVatWkV0dDR3797l6NGjbNy4ETc3NzZs2MDgwYO5cuUKAOPGjWPChAlERkbSsmVLli9f/kS1vf/++3h6ejJ48GAiIiL429/+xtq1a5k3bx4hISG0aNGCxMREABITE0lLSyM3N5fdu3fz5ptvAlC5cmVWrFhBYGAgGzdu/LOPSURERKTIUCf5KenSpQuzZs3ilVde4ebNm9SrV++R462srLC1tWX48OE4Ojpy6dIlcnNzSU5OpmXLlgDUrFmTcuV+3dubnJzMpEmTAMjJyaFGjRr3zBcSEsK5c+coW7Ys8+fPf+CaycnJtG/fHoCKFSvi5ORERkYG7u7uHDlyBBsbG7y9vUlMTOTixYvmE/zq1q0LgKurKwcPHvxzD0hERESkCFFIfkpq167NrVu3WL16NZ06dXrs+BMnTrBr1y6io6O5c+cOHTt2xGQy8eKLL3Lo0CFat27NuXPnuHbtGgDu7u7MnDmTypUrc+DAAdLT0++Zb9q0aQ9cx8rKiry8PODX0P2///2PevXq8fPPP3Pz5k3KlClD69atmT17Nr6+vlStWpXw8HD+9re/mecwGAx/9rGIiIiIFEkKyU9Rp06dmD17NvHx8Y8dW716dUqUKGHeluHi4kJaWhqdO3cmODiYd999l8qVK2Nvbw/AxIkTCQoKIjc3F4PB8NBQnF/58uXJyclh9uzZvPfee4wdO5Yvv/ySzMxMJk+ejI2NDa+//jpjx45lwoQJuLq68uGHHz50H/WTWB7y5gPPQBcREREpKgwmk8lk6SLk/3fw4EFu375NixYtOHv2LP3792fXrl2WLuuJGI1GfH19iYuLU0gWERGRQu1xuUWd5EKmatWqDB8+nIULF5Kbm8v48eMtXZKIiIjIc0chuZBxcXEhMjLS0mWIiIiIPNf0FXAiIiIiIvkoJIuIiIiI5KOQLCIiIiKSj/Yky1PXf9pObB3LWWz9LXM6WGxtERERKR7USbaQpUuX0qdPH3r27ElgYCA//PDDE1+bnp7+yO8xTkhIYNiwYQAMHjz4oeOmTZvGhQsXnnhdERERkeeFOskWkJSUxO7du1m/fj0Gg4Hjx48TFBREbGzsE13v4uLyxId9LFy48KHvhYSEPNEcIiIiIs8bhWQLcHZ25sKFC2zatImWLVtSt25dNm3axI8//siUKVOwtrbG3t6eKVOmULlyZRYtWsSuXbu4e/cuAQEBtGjRguHDhxMVFcUXX3zB2rVrzSfx5Q/FzZs3Z+/evQwaNIiMjAzg1wNLPvnkExYsWMDEiRPZvn07RrhRK4UAACAASURBVKORK1eucOHCBcaMGcNrr71GfHw88+fPx8nJidKlS1O7dm2GDBliiUcmIiIiUqC03cICKlasSEREBAcPHqRbt274+fkRHx9PaGgo48ePZ82aNQQEBDBjxgx+/PFH9uzZQ3R0NNHR0Zw9e5bfH5J49uxZli5dyvr16/H09OS///3vA9eMiIggMjKShg0b0r9/f15++eV73rezs2P58uWEhISwatUq7t69y9SpU1m2bBmRkZHm47FFREREngfqJFtAamoqTk5OTJ8+HYCjR48yYMAA7ty5Q926dQFo2rQpc+bM4cyZM3h5eWFtbY21tTXBwcEYjUbzXOXLlycoKIiSJUuSkpJCw4YNH7ruihUruHr1KtOmTbvvvd/WdXV1JTs7m6tXr+Lk5ESFChUA8PHx4fLly0/tGYiIiIgUZuokW8DJkyeZPHky2dnZALi7u1OqVCnc3d05ceIEAImJidSoUQMPDw9+/PFH8vLyyMnJoW/fvubrfvnlF+bPn094eDhTp07F3t7+ni7z70VHR3PgwAEmT578wPcNBsM9P5cvX55bt25x9epVAA4fPvxU7l1ERESkKFAn2QLatGlDcnIynTt3xtHREZPJxOjRo6lcuTJTpkzBZDJhbW3NRx99RNWqVXnttdcICAggLy+PgIAA7OzsAHBycqJx48Z069YNGxsbSpUqRVpaGm5ubvesl56ezoQJE2jcuDF9+vQBoGvXro+s0crKinHjxjFgwACcnZ3Jy8ujevXqT3R/y0PevK8GERERkaLEYHpY61Gee0uWLKFv377Y2dkxcuRIWrRowT//+c+Hjjcajfj6+hIXF6eQLCIiIoXa43KLOsnyUCVLlqRr1644ODhQpUoV/P39LV2SiIiISIFQSJaH6tmzJz179rR0GSIiIiIFTh/cExERERHJRyFZRERERCQfhWQRERERkXy0J9nCzp8/z+zZs7l06RIODg44ODgwatQoatWq9dBrNm7cSMeOHbG1tWXNmjX07NmTPXv2cPHiRbp161aA1T9Y/2k7sXUsZ7H1t8zpYLG1RUREpHhQJ9mC7ty5w6BBg+jbty9RUVGsXr2awYMHP/TAj98sWbKEvLw84NfjpgFatmxZKAKyiIiISHGgTrIFxcfH06xZMxo1amR+zcvLi9WrVwNw8eJFxo0bR1ZWFvb29kyZMoX//ve/pKenM2zYMBo0aMCNGzeYOHEiXl5epKSk0L17d0aMGIGrqyvnz5+nQYMGTJo0iatXrzJy5Eiys7Nxd3dn//797Ny507yu0Whk+PDhREVFAb8eNjJ37lw+++wzUlJSuHLlCjdv3iQ0NBQfH5+CfVAiIiIiBUwh2YKMRiPVqlUz/zxo0CAyMjJIS0vj008/ZebMmQQGBtKqVSu+/fZbwsLCmDNnDhEREYSHh2Nvb8+aNWuYOHEiMTEx5nnOnj3LihUrKFGiBK1btyY9PZ1ly5bh6+vLu+++y969e9m7d+8T1+ng4MDq1as5ffo0I0aMIDY29qk+BxEREZHCRiHZglxdXfnhhx/MP/+2daJr167k5uZy6tQplixZwvLlyzGZTNjYPNmvq1q1ajg5OQHg4uJCVlYWycnJvPPOOwBP1An+/UGMzZo1A6BWrVpcvnz5yW5OREREpAjTnmQL8vX15dtvv+X77783v5aamsqlS5cwGAx4eHgwcuRIIiMjmTRpEn5+fgAYDAbznuQHnSpuMBjue+3FF1/k0KFDAPes9xt7e3uuXLnC3bt3uXnzJkaj0fzesWPHADh16hQVK1b8C3csIiIiUjSok2xBJUuWJCIigjlz5hAWFkZubi7W1taMGTOGKlWqEBQUxMSJE8nKyiIzM5OQkBDg107wwIEDWb16NTVr1mTkyJH87W9/e+RaAwYMYPTo0ezYsYMXXnjhvq60i4sLzZs3p3PnzlStWpXq1aub3zt+/Di9e/fmzp07TJky5bH3tTzkzQeegS4iIiJSVBhMD2pFSrHz9ddfU7ZsWby8vNi3bx+LFy82f0DwURYsWECFChUICAh47Fij0Yivry9xcXEKySIiIlKoPS63qJP8nHBzc2Ps2LFYW1uTl5dn7kqLiIiIyP0Ukp8TNWvWZOPGjX/4uiFDhjyDakREREQKN31wT0REREQkH4VkEREREZF8FJJFRERERPLRnmR56vpP24mtYzmLrb9lTgeLrS0iIiLFgzrJRVRCQgLDhg2757WwsDBWrVrFwoULH3pdYmIiJ06ceNbliYiIiBRpCsnFTKlSpRg8ePBD39+8eTNpaf8fe/ceFXW1/3/8OdxUBBXERMMLgkfUItMMyrQU64uUWqZ4HSJSj56jCWopIEfSNAwQTVNTLI28UnaxtF9KrexrB9TUNC3Ju+Nt8EKFwiDM/P5oOd9EzS7KzddjrdZqPvPZe7/3R/94re2ezzaXY0UiIiIiVY+2W1RDMTExpKWlERsby5EjRygqKiIiIgJ/f3+++uor9uzZg7+/P9u2bWPp0qW4uLjQvHlzpkyZwtq1a3nvvfewWq3861//IjMzk9deew2AAQMGMHv2bB1NLSIiItWeQnIVlp2djdFotH8+duwYzz//PAAFBQVs3bqV1atXA7B582buuusuOnfuTFhYGLVq1WLOnDm8//77uLm5MX36dFatWoWrqyt16tRh/vz52Gw2pk2bxk8//YTZbMbDw0MBWURERG4LCslVWHBwMGlpafbPKSkp9v93c3MjLi6OhIQECgoK6NWr1xVtjx07hr+/P25ubgB07NiR//3f/+Wee+7B19cXAIPBQK9evfj4448xmUz07du3HGYlIiIiUvEUkqsps9nMnj17eP3117FYLDz88MP07t0bg8GAzWbDx8eHAwcOcPHiRVxdXdmyZYs9HDs4/N9W9aeffprx48dTWFjIuHHjKmo6IiIiIuVKIbmaatCgAXl5eQwYMAAHBweioqJwcnLinnvuISUlhVmzZjF69GgiIiJwcHCgadOmjB8/nk8++eSKfho2bEjt2rVp164dTk5/7K9Levyj+Pj43IppiYiIiJQLg81ms1V0EVK5/fOf/yQuLo5mzZr97n0mk4mQkBCysrIUkkVERKRSu1Fu0Svg5LqKioro06cPLVq0uGFAFhEREalOtN1CrqtmzZqsWbOmossQERERKXdaSRYRERERKUMhWURERESkDIVkEREREZEytCe5CsnJySE6Ohp/f38ALBYLPXv25LPPPiMxMRE/P78/3WdeXh6vv/46iYmJN63OodM24OzqedP6+7PWpvausLFFRESkelBIrmJ+e8pecXExoaGhuLu7/+X+GjRocFMDsoiIiEh1oO0WVVhBQQEODg44Ojry+uuvExERQb9+/Th27BgzZ85k2bJlAPz000/06dOHc+fOERERgdFoJDw8nO+//x6TyUR4eDgAX3zxBU8//TR9+vQhISEBq9VKWloaAwYMoG/fvixcuLAipysiIiJSbrSSXMVkZ2djNBoxGAw4OzuTkJBAenq6/djpOXPm8Omnn9KvXz/Gjh3L4MGD+fjjj+nZsye7du2iXr16vPrqq+zfv5+LFy/aV6FLSkqYOnUqmZmZ1K9fn0WLFnHq1CnWrl3L22+/zR133KHXwYmIiMhtQyG5ivntdovL0tPTueuuuwDw8vLizJkzNGnShNq1a7N//37Wrl3LvHnzqFevHocPH+Zf//oXTk5OjBw50t7H+fPnqVOnDvXr1wdg2LBhACQnJ5OamsqZM2fo3LlzOc1SREREpGJpu0U1Fh4ezrx582jYsCGenp7k5ORwxx138OabbzJy5Ehmzpxpv7d+/fr8/PPP5OfnA/Dyyy/z7bff8umnnzJz5kzefvtt3n//fY4fP15R0xEREREpN1pJrsa6d+/OlClTSE5OBiAgIICxY8eyYsUKSkpK+Pe//22/18HBgcmTJ/PPf/4TBwcH2rRpQ2BgIF999RXh4eHUrFmTTp060bhx4xuOmx7/6DXPQBcRERGpKgw2m81W0UXIrVFYWMiQIUPIzMzEweHW/6OByWQiJCSErKwshWQRERGp1G6UW7Tdopravn074eHhDBs2rFwCsoiIiEh1ou0W1VT79u1Zu3ZtRZchIiIiUiVpiVFEREREpAyFZBERERGRMhSSRURERETK0J5kuemGTtuAs6tnhY2/NrV3hY0tIiIi1YNWkquQnJwcWrVqxSeffHLF9Z49ezJx4sQ/3M/333/P3Llz/9TYa9asISUl5U+1EREREamqFJKrmBYtWlwRkvft20dhYeGf6qN169aMGjXqZpcmIiIiUm0oJFcxAQEBnDhxgl9++QWAjz76iJ49ewLQqVMn+30xMTHk5ORw6NAhBgwYwJAhQxg0aBAnT54kJyeHmJgYADIzM+nTpw9PPvkkr732GgDvvPMOERER9OvXj+HDh1NcXFzOsxQRERGpWArJVdBjjz3GZ599hs1mY9euXdx7773Xvffrr78mMDCQt956i9GjR9vDNcDZs2dZtGgRy5cv5/3336e4uJiCggLy8/NZsmQJmZmZlJaWsnv37vKYloiIiEiloZBcBfXs2ZN169axdetW7rvvvmvec/m08b59+1KnTh2GDh3KsmXLcHR0tN9z7NgxWrZsSc2aNTEYDIwfPx43NzecnZ0ZO3YscXFxnDp1ipKSknKZl4iIiEhloZBcBTVp0oSLFy+SkZFBr1697NdLSkq4cOECxcXF7N+/H4CsrCw6dOjA0qVLCQ0NJT093X5/06ZNOXjwoH07xfPPP8+WLVvYuHEjs2bNIiEhAavVag/cIiIiIrcLvQKuigoLC+PDDz/E19eXY8eOARAREUH//v3x8fGhcePGANx1111MmDCB+fPnY7VaiY2NpaCgAABPT0+GDRvGkCFDMBgMdO3albvvvptatWoxYMAAABo0aIDZbP5TtaXHP4qPj89NnK2IiIhI+TLYtEwoN4nJZCIkJISsrCyFZBEREanUbpRbtN1CRERERKQMhWQRERERkTIUkkVEREREylBIFhEREREpQyFZRERERKQMvQLud+Tk5BAdHY2/vz8AFouFnj17YjQar3m/yWRi7NixrF69+orrEydOJCwsDICTJ0/Sv3//W1v4dVyuo0uXLvZrCxcuJDg4mMDAwJs2ztBpG3B29bxp/f1Za1N7V9jYIiIiUj0oJN9AcHAwaWlpABQXFxMaGkrv3r2pU6fOn+7rt+G0shg+fHhFlyAiIiJS6Sgk/wkFBQU4ODjg6OiI0WgkMTERPz8/VqxYwZkzZ3jqqac4d+4cI0aM4OzZszzyyCP8+9//trdfs2YNBw8eZPz48cybN4+NGzdSWlrKwIED7Yd3ABw6dIjY2FicnJywWq2kpqZy9OhRFixYgIODA3l5efTv35/Bgwezb98+Xn75ZQDq1avH9OnTcXV15T//+Q+nTp3CbDbTrVs3YmJi7P1/++23vPzyy8yePZvXXnuNsLAwzpw5w5dffklRURFHjx5l2LBh9OnTh127dvHSSy9Ru3Zt6tevT40aNUhKSiq/hy4iIiJSARSSbyA7Oxuj0YjBYMDZ2ZmEhARq16593fsvXrxIcnIyrq6uDB48mJCQkKvu2bt3L5s2bSIzM5PS0lJmzpyJzWbDYDAA8PXXXxMYGMgLL7zAtm3b+OWXXwA4ffo0H3zwAVarlZ49exIaGkpCQgLTp0/H39+fzMxM0tPT6devH+3ataNfv35YLBa6dOliD8k7duzgv//9LwsWLKB+/fpX1FVQUMDixYs5fPgwI0aMoE+fPkyePJlXX32Vli1bkpaWxunTp2/WoxURERGptBSSb+C32y2u57eHFgYEBODu7g7A3XffzaFDh666/9ChQwQGBuLo6IijoyMTJ0684vu+ffuyaNEihg4diru7uz3g3nvvvbi4uADQsmVLjh49yoEDB3jppZcAuHTpEs2bN6devXrs3r2b7Oxs3NzcKC4utve9efNmLly4gJPT1X/0AQEBADRq1Mjexmw207JlSwA6dOjAunXrfvdZiIiIiFQHervFX+Ti4kJeXh7w68rwZQcOHODChQuUlJSwa9cue8D8rRYtWrB3716sViuXLl3i2WefvSLIZmVl0aFDB5YuXUpoaCjp6ekAfP/995SWllJYWMj+/ftp1qwZvr6+zJgxg4yMDF544QUeeeQR1qxZg7u7O6mpqURFRVFUVGQP8qNGjSIyMtIerH/r8kr2b3l7e7N//37g120aIiIiIrcDrST/RREREbz00ks0btyYO+64w369bt26xMTEcO7cOcLCwuxvxvit1q1b07lzZwYOHIjVamXgwIH2FWKAu+66iwkTJjB//nysViuxsbEUFBRQUlLCsGHDyM/PZ+TIkXh6epKYmMiECRMoKSnBYDAwbdo0/Pz8GDduHDt37sTFxYVmzZphNpvt/ffr149PP/2UtWvX3nCekydPJi4uDldXV5ydnWnYsOEN26THP3rNM9BFREREqgqD7bd7BaTSysnJYeXKlTfc+nGzLVu2jB49euDp6UlaWhrOzs6MGjXqmveaTCZCQkLIyspSSBYREZFK7Ua5RSvJ8rvq169PVFQUrq6uuLu7680WIiIicltQSK4igoKCCAoKKvdxQ0NDCQ0NLfdxRURERCqSfrgnIiIiIlKGQrKIiIiISBkKySIiIiIiZWhPstx0Q6dtwNnVs8LGX5vau8LGFhERkepBIbkayMnJITo6Gn9/f2w2GyUlJURERBAWFlbRpYmIiIhUSQrJ1cRvj8++cOECRqMRX19fWrduXcGViYiIiFQ9CsnVUO3atenfvz/r1q3jnXfe4dSpU5jNZrp160ZMTAwTJ07ExcWF48ePYzabSUpKom3btmRmZrJixQqsVivdunXj+eefZ/369SxZsgQHBwc6dOjA+PHjK3p6IiIiIrecfrhXTdWvX5+9e/fSrl07Fi9ezLvvvsvKlSvt3zdu3JjFixdjNBpZtWoVZ8+eZdGiRSxfvpz333+f4uJiTpw4wZw5c1iyZAkrVqzg9OnTbN68uQJnJSIiIlI+tJJcTZ04cYJ7772X3bt3k52djZubG8XFxfbvL2/D8Pb2Zvv27Rw7doyWLVtSs2ZNAMaPH8+uXbs4d+4cw4cPB37dxnH06FE6depU/hMSERERKUdaSa6GCgoKyMzMxN3dHXd3d1JTU4mKiqKoqAibzQaAwWC4ok3Tpk05ePCgPUg///zz1K9fn0aNGvHmm2+SkZHBkCFDaNeuXbnPR0RERKS8aSW5msjOzsZoNOLg4EBpaSmjR4/G19eXcePGsXPnTlxcXGjWrBlms/ma7T09PRk2bBhDhgzBYDDQtWtX7rzzTiIjIzEajZSWlnLnnXfSo0ePG9aSHv8oPj4+N3uKIiIiIuXGYLu8tCjyN5lMJkJCQsjKylJIFhERkUrtRrlF2y1ERERERMpQSBYRERERKUMhWURERESkDIVkEREREZEyFJJFRERERMrQK+BuopycHKKjo/H39wd+PXzDx8eHlJQUXFxcKri6Xx05coRp06ZRUlJCQUEBHTt2ZNy4cWzdupWVK1eSlpb2t8cYOm0Dzq6eN6Hav2Ztau8KG1tERESqB4Xkmyw4OPiKoDlu3Dg+//xzQkNDK7Cq/zNz5kyGDBlCly5dsNlsjBo1iqysLOrUqVPRpYmIiIhUGgrJt1BxcTFms5m6desCkJqayrZt27BarURGRtKjRw927drFSy+9RO3atalfvz41atQgKSmJ119/nY0bN+Lp6UlhYSFjxoyhWbNmJCYmYrFYyMvLIzo6mu7du7NlyxbS0tJwdHSkSZMmTJkyBWdn52vW5OXlxfvvv0/t2rUJDAxk1qxZODk5sWXLFgAKCwsZPXo0vXr14vHHH+c///kPp06dwmw2061bN2JiYsrt+YmIiIhUFIXkm+zyyXdnz57FwcGB8PBwHnjgAb788ktMJhMrVqzAYrEQHh5Op06dmDx5Mq+++iotW7YkLS2N06dP88MPP/DVV1/x7rvvcunSJXr27AnAwYMHefbZZwkKCmL79u3MmTOHkJAQEhISWL58OfXr12fWrFm8//77hIeHX7O+CRMmsHz5cmbOnElubi4PP/ww//nPfwC4ePEiI0aMICIigpCQEEwmE+3ataNfv35YLBa6dOmikCwiIiK3BYXkm+zydovz588TFRVlP8ElNzeXPXv2YDQaASgpKeH48eOYzWZatmwJQIcOHVi3bh0HDhzg7rvvxtHREUdHR+666y4AGjRowPz583n33XcxGAyUlJRw7tw5zGYz0dHRABQVFfHggw9et77s7GwiIyOJjIzkwoULzJgxg3nz5tG1a1e2bNlCq1atKC4uBqBevXrs3r2b7Oxs3Nzc7NdFREREqju93eIW8fDwIDk5mUmTJmE2m2nRogVBQUFkZGSwdOlSevToQZMmTfD29mb//v0AfPvttwD4+/uze/durFYrxcXF7N27F4DZs2fTu3dvkpOTCQoKwmaz4eHhgbe3N/PmzSMjI4MRI0YQHBx83bqSk5PtWytq166Nr6+v/UeFjzzyCHPnzmXWrFmcPn2aNWvW4O7uTmpqKlFRURQVFaFTzEVEROR2oJXkW8jf3x+j0cjLL7/M7Nmz2bJlC4MGDeLixYt0794dNzc3Jk+eTFxcHK6urjg7O9OwYUNatWrFww8/THh4OB4eHjg7O+Pk5ERoaCivvvoqCxcuxNvbm/Pnz+Pg4EB8fDzDhw/HZrNRu3ZtXn31VfLy8pg+ffpVb6uYNWsWL7/8MklJSbi4uODj40NiYiJ79uwBft2zPHr0aOLi4pg4cSLjxo1j586duLi40KxZM8xmMw0bNvzdeafHP3rNM9BFREREqgqDTUuDFWrZsmX06NEDT09P0tLScHZ2ZuDAgXz66acMHjyY4uJiHn/8cZYuXUrjxo3/cL8lJSWkpKQwceLEW1j9lUwmEyEhIWRlZSkki4iISKV2o9yileQKVr9+faKionB1dcXd3Z2kpCTq1q3Ld999x9NPP43BYKBfv35/KiAD2Gw2nnvuuVtUtYiIiEj1ppBcwUJDQ6/5DuVXXnnlb/Xr7OxMgwYN/lYfIiIiIrcr/XBPRERERKQMhWQRERERkTIUkkVEREREytCeZLnphk7bgLOrZ4WNvza1d4WNLSIiItWDQvJtJicnh+joaPz9/QGwWCz07NnTfhKgiIiIiCgk35YuH50NUFxcTGhoKL1796ZOnToVXJmIiIhI5aCQfJsrKCjAwcGB3NxcUlNTcXR0pEaNGkydOhWr1cqYMWNo0KABp0+fpkuXLsTExFR0ySIiIiK3nELybSg7Oxuj0YjBYMDZ2ZmEhASmT5/OtGnTaN26NRs3biQpKYkXX3yR48ePs3jxYtzd3Rk0aBB79uyhbdu2FT0FERERkVtKIfk29NvtFpfFx8fTunVrADp27EhqaioAAQEB1KtXD4DAwEAOHTqkkCwiIiLVnl4BJwDccccd/PDDDwBs3bqV5s2bA3DgwAEKCwspLS1l165d9h/8iYiIiFRnWkkWAF5++WWmTp2KzWbD0dGR6dOnA78ebz1mzBjOnDlDaGgoAQEBN+wrPf5RfHx8bnXJIiIiIreMQvJtJigoiKCgoKuut2nThmXLll1xzWQy4eXlxcKFC8urPBEREZFKQdstRERERETKUEiW6/Lx8WH16tUVXYaIiIhIuVNIFhEREREpQyFZRERERKQMhWQRERERkTL0dotK7plnnmHcuHEEBgZSXFzMAw88wMiRIxk6dCgARqORuLg4+0EgN/LOO+8wZMiQW1kyQ6dtwNnV85aOcT1rU3tXyLgiIiJSvWgluZLr1KkT27ZtA+Cbb77hoYce4ssvvwTAYrFw/PjxP/Tu4svmz59/S+oUERERqU60klzJPfjgg8ybN4+oqCi+/PJL+vXrR0pKCr/88gt79uzh/vvvZ+vWraSlpeHo6EiTJk2YMmUKJpOJ2NhYnJycsFqtpKam8sEHH/DTTz+RmJhIfHw8kydP5siRI1itVqKjowkKCuKJJ56gefPmODs706JFC0wmE2fPnuXEiRPExsbSuXPnin4kIiIiIrecVpIruTZt2nDw4EFsNhtbt27l/vvv54EHHuDrr79my5YtPPTQQyQkJDB37lzeeecdGjZsyPvvv8/XX39NYGAgb731FqNHj+aXX35h5MiR1K1bl8TERDIzM/Hw8GDZsmXMmzePKVOmAHDx4kX+9a9/kZaWBoCLiwvp6enEx8ezZMmSCnwSIiIiIuVHIbmSc3BwICAggE2bNtGgQQNcXFzo0qUL27dv55tvvuGBBx7AbDYTHR2N0Whk8+bNHD9+nL59+1KnTh2GDh3KsmXLcHR0vKLf3NxcNm3ahNFo5Pnnn6ekpIRz584B4Ovra7/v8l5nb29viouLy2/iIiIiIhVI2y2qgE6dOvHGG2/w+OOPA9ChQwfmzZsHgIeHB97e3sybNw93d3eysrJwdXUlKyuLDh06MGrUKD7++GPS09N55ZVXsNlsALRo0QJvb29GjBhBUVER8+fPp169esCvwfwyg8FQzrMVERERqXgKyVXAgw8+yKRJk3j11VeBX7dAuLu707p1axwcHIiPj2f48OHYbDZq167Nq6++yoULF5gwYQLz58/HarUSGxsLgJ+fH+PHj2f69OlMmjSJIUOGUFBQwKBBg64Ix39Hevyj+Pj43JS+RERERCqCwXZ5aVHkbzKZTISEhJCVlaWQLCIiIpXajXKL9iSLiIiIiJShkCwiIiIiUoZCsoiIiIhIGQrJIiIiIiJlKCSLiIiIiJShV8DJTTd02gacXT0rZOy1qb0rZFwRERGpXhSSK4GcnByio6Px9/e3X/Pw8OC1116zf16xYgVnzpxh9OjRf3u8rVu34u7uTkBAAKNGjWLu3Ll/u08RERGR6kQhuZIIDg4mLS2tXMZ677334vmDBgAAIABJREFUCAsLIyAgQAFZRERE5BoUkiuxbdu2MX36dOrUqYOjoyPt2rXDZDIxduxYVq9eDUB4eDgzZ87E1dWVCRMm8Msvv2Cz2ZgxYwY1a9YkMTERi8VCXl4e0dHReHt789VXX7Fnzx78/f3p168fmzdvZu/evUydOhVHR0dq1KjB1KlTsVqtjBs3Dm9vb44dO8bdd9/NSy+9VMFPRUREROTWU0iuJLKzszEajfbPDz/8MB9++CGvvfYavr6+TJ48+Xfbz5s3j27dujFw4EC2b9/Orl278PLy4tlnnyUoKIjt27czZ84c3nrrLTp37kxYWBiNGze2t580aRLTpk2jdevWbNy4kaSkJF588UUOHz7M4sWLqVWrFt27dycvL48GDRrcsucgIiIiUhkoJFcS19pusXjxYnx9fQFo3749R48evard5VPFDx06RN++fe33tm/fnh9//JH58+fz7rvvYjAYKCkpue74ZrOZ1q1bA9CxY0dSU1MBaNq0KW5ubgA0aNAAi8XyN2cqIiIiUvnpFXCVWMOGDTlw4AAAu3fvBqBGjRqcPXuW0tJSfv75Z0wmEwB+fn72e7Zu3UpycjKzZ8+md+/eJCcnExQUZA/UBoPB/v+X3XHHHfzwww/29s2bN7ffKyIiInK70UpyJVF2uwVAXFwcL774Im5ubtSuXZu6devSoEEDOnXqRN++fWnSpAnNmjUDYMSIEcTFxfHRRx8BMH36dL799lteffVVFi5ciLe3N+fPnwfgnnvuISUlBR8fH/tYL7/8MlOnTsVms+Ho6Mj06dP/8lzS4x+9om8RERGRqsZgK7ukKPIXmUwmQkJCyMrKUkgWERGRSu1GuUXbLUREREREylBIFhEREREpQyFZRERERKQMhWQRERERkTIUkkVEREREytAr4CrQsWPHSE5O5tSpU9SsWZOaNWvywgsv0LJlyz/Vz6ZNm1i3bh1JSUl/ql1MTAwzZszAxcXlT7W7kaHTNuDs6nlT+/yj1qb2rpBxRUREpHpRSK4ghYWFjBw5kqlTp3LvvfcCsGvXLqZMmUJGRka51FD2hD8RERER+ZVCcgX54osvCA4OtgdkgMDAQN5++21yc3NJSkqitLSU8+fPk5iYSPv27enatSstWrTAz8+P/v37ExcXR61atahVqxZ169YFYP369SxZsgQHBwc6dOjA+PHjmTNnDiaTibNnz3LixAliY2Pp3Lkz3bp1Y/369UyePBkXFxeOHz+O2WwmKSmJtm3bkpmZybJly6hbty7Ozs6EhYXRp0+finpkIiIiIuVGIbmCmEwmmjZtav88cuRICgoKMJvNjBgxggkTJtCqVSvWrl3LmjVraN++PSdPnmTNmjV4eHjwz3/+k+eff55OnTqxcOFCDh48SH5+PnPmzOG9996jVq1avPDCC2zevBkAFxcX0tPT2bx5M2+++SadO3e+op7GjRszZcoUVq9ezapVq4iOjiY9PZ0PPvgAFxcXIiIiyvX5iIiIiFQkheQK4u3tzXfffWf/PH/+fADCw8Np0qQJ8+bNo2bNmly4cAE3NzcAPDw88PDwAODw4cMEBgYC0L59ew4ePMjRo0c5d+4cw4cPB+DChQscPXoUgNatW9vHLS4uvqqe336/fft2jh49ip+fH7Vq1QK4YsVbREREpLrT2y0qSEhICP/973/ZuXOn/dqRI0c4deoUL774Is8//zwzZszgH//4B5dPDndw+L8/Lj8/P3bs2AFgD9s+Pj40atSIN998k4yMDIYMGUK7du0AMBgMv1tP2e+bNm3KwYMHKSoqwmq1smvXrr8/aREREZEqQivJFaR27drMnz+f1NRUUlJSKCkpwdHRkdjYWE6dOsWYMWOoU6cO3t7enD9//qr2EydOZMKECSxevBhPT09q1KiBp6cnkZGRGI1GSktLufPOO+nRo8dfqs/T05Nhw4YxaNAg6tWrh8Viwcnpj/11SY9/9JpnoIuIiIhUFQbb5WVKkd8oKSlh0aJFjBw5EpvNxuDBg4mJiaFjx47XbWMymQgJCSErK0shWURERCq1G+UWrSTLNTk5OVFYWMhTTz2Fs7MzgYGB3HfffRVdloiIiEi5UEiW6xo7dixjx46t6DJEREREyp1+uCciIiIiUoZCsoiIiIhIGQrJIiIiIiJlaE+y3HRDp23A2dWz3Mddm9q73McUERGR6kkrybdATk4OrVq14pNPPrnies+ePZk4ceI121gsFjIzMwGYM2cOK1asuKU15ufns3btWgAWLlyow0JEREREfkMh+RZp0aLFFSF53759FBYWXvf+vLw8e0guD/v27ePzzz8HYPjw4fYjrkVERERE2y1umYCAAA4dOsQvv/yCu7s7H330ET179uTkyZO88847fPbZZxQWFuLh4cHcuXNZsGAB+/fvZ+7cuQBkZWXx6aefkp+fz5gxY+jWrRvr169nyZIlODg40KFDB8aPH8+cOXM4cuQI58+fJz8/n8GDB/PZZ59x6NAhZsyYQbt27UhNTeW7774jPz+fgIAAXnnlFRYsWMAPP/zAqlWr2LFjB2FhYdx///3ExsZy4sQJLl26REJCAvXq1SM2NhYnJyesViupqak0atSogp+uiIiIyK2lleRb6LHHHuOzzz7DZrOxa9cu7r33XqxWK/n5+SxZsoTMzExKS0vZvXs3I0aMwN/fn1GjRgHQsGFDli5dSlxcHCtWrCA/P585c+awZMkSVqxYwenTp9m8eTMANWvWZPHixfzP//wPX375JQsWLGD48OF88sknFBQUUKdOHd566y3ee+89du7cyenTpxkxYgTBwcH079/fXu/KlSu58847WbVqFTNnzuTbb7/l66+/JjAwkLfeeovRo0fzyy+/VMizFBERESlPWkm+hXr27EliYiJNmjSxn1bn4OCAs7MzY8eOxdXVlVOnTlFSUnJV27Zt2wLg5eVFUVERR48e5dy5cwwfPhyACxcucPToUQDatGkDgLu7O/7+/gDUrVsXi8VCjRo1OHfunH28ixcvcunSpWvWe/DgQbp06QJA8+bNiYyMxGKxsGjRIoYOHYq7uzsxMTE38QmJiIiIVE5aSb6FmjRpwsWLF8nIyKBXr14AFBQUsHHjRmbNmkVCQgJWqxWbzYaDgwNWq9Xe1mAwXNGXj48PjRo14s033yQjI4MhQ4bQrl27a977W5s2beLkyZPMnDmTsWPHUlRUdM3xAPz8/Ni9ezcAx44dY9y4cWRlZdGhQweWLl1KaGgo6enpN+XZiIiIiFRmWkm+xcLCwvjwww/x9fXl2LFjODo6UqtWLQYMGABAgwYNMJvN3HvvvVy6dInk5GRq1qx5VT+enp5ERkZiNBopLS3lzjvvpEePHjccPzAwkHnz5jF48GAMBgNNmjTBbDbTtGlTcnNzWbJkif3eAQMGEBcXx5AhQygtLSUuLo66desyYcIE5s+fj9VqJTY29oZjpsc/io+Pzx9/SCIiIiKVjMFms9kqugipHkwmEyEhIWRlZSkki4iISKV2o9yi7RYiIiIiImUoJIuIiIiIlKGQLCIiIiJShkKyiIiIiEgZCskiIiIiImXoFXCVSE5ODtHR0fj7+2Oz2SgpKSEiIoKwsLA/1HblypWkpaWVQ6W/b+i0DTi7epb7uGtTe5f7mCIiIlI9KSRXMsHBwfage+HCBYxGI76+vrRu3bqCKxMRERG5fSgkV2K1a9emf//+rFu3jnfeeYdTp05hNpvp1q0bMTExTJw4kfz8fPLz83nuuecAKCwsZPTo0fTq1YuGDRuyaNEinJ2dMZlMhIWFMXLkSE6ePElCQoL92OqpU6fi6enJmDFjKCgooLCwkJiYGB566CFiY2M5cuQIRUVFRERE8OSTT1bwUxERERG59RSSK7n69evz2WefERoaSr9+/bBYLHTp0oWYmBjg15XnyMhIcnJyuHjxIiNGjCAiIoKQkBBycnI4ceIEH330EcXFxXTu3JmRI0cyY8YMjEYjDz/8MP/9739JSUlhxIgR5Ofnk56eztmzZzl8+DAFBQVs3bqV1atXA7B58+aKfBQiIiIi5UYhuZI7ceIE9957L7t37yY7Oxs3NzeKi4vt3/v6+tr/f8uWLbRq1eqK7//xj3/g5OSEk5OT/bjr3Nxc3njjDdLT07HZbDg5OdGyZUv69+/P2LFjKSkpwWg04ubmRlxcHAkJCRQUFNCrV6/ym7iIiIhIBVJIrsQKCgrIzMykb9++FBYWMmXKFI4cOcLq1au5fJq4wWCw3//II48QHx/P4MGDad++/VXfX9aiRQuioqJo3749Bw4cYOvWrezbt48LFy6wcOFCzGYzAwYMoG3btuzZs4fXX38di8XCww8/TO/evXFy0l8bERERqd6UdiqZ7OxsjEYjDg4OlJaWMnr0aHx9fRk3bhw7d+7ExcWFZs2aYTabr9ney8uL0aNHExcXx7Bhw655z4QJE0hMTMRisVBUVER8fDzNmzfn9ddfZ/369VitVp5//nkaNGhAXl4eAwYMwMHBgaioqD8UkNPjH73mGegiIiIiVYXBdnlJUuRvMplMhISEkJWVpZAsIiIildqNcosOExERERERKUMhWURERESkDIVkEREREZEyFJJFRERERMpQSBYRERERKUOvgJObbui0DTi7epb7uGtTe5f7mCIiIlI9KSRXATk5OURHR+Pv7w/AhQsX8PHxISUlBRcXl6vuNxqNJCYm8u2331K3bl1CQkKu2e/ChQsJDg4mMDDwltYvIiIiUtUoJFcRwcHBpKWl2T+PGzeOzz//nNDQ0Ou26dOnz+/2OXz48JtWn4iIiEh1opBcBRUXF2M2m6lbty6pqals27YNq9VKZGQkPXr0sN83Z84cvLy8GDBgAC+99BLfffcdXl5eHD9+nPnz5zN37lzCwsJ44IEHiI2NxWQyUVpayrPPPktYWBhGo5GAgAB+/PFHCgoKmD17NnfeeWcFzlxERESkfCgkVxGXj6s+e/YsDg4OhIeHU1xcjMlkYsWKFVgsFsLDw+nUqdNVbbOyssjPz+fdd9/l3LlzPPbYY1d8v2rVKjw9PUlJSaGgoIA+ffoQHBwMQGBgIPHx8aSlpfHJJ59o9VlERERuCwrJVcTl7Rbnz58nKioKHx8fcnNz2bNnD0ajEYCSkhKOHz9+VduDBw/Srl07ADw9PWnRosUV3x84cIAHH3wQADc3N/z8/Dh27BgAbdq0AcDb25szZ87csvmJiIiIVCZ6BVwV4+HhQXJyMpMmTcLLy4ugoCAyMjJYunQpPXr0oEmTJle1admyJTt37gTgp59+4vDhw1d87+fnx7Zt2wAoKCggNzf3mmeYi4iIiNwutJJcBfn7+2M0Gvniiy9o1KgRgwYN4uLFi3Tv3h03N7er7n/kkUfYtGkTAwYMwMvLi5o1a+Ls7Gz/Pjw8nISEBAYOHIjFYmHUqFHUr1//L9eXHv+oQraIiIhUaQabzWar6CLk1jpw4AA//PADjz/+OOfPn+eJJ57giy++uObr4/4Ok8lESEgIWVlZCskiIiJSqd0ot2gl+TbQqFEjUlJSWLp0KaWlpYwfP/6mB2QRERGR6kQh+Tbg6urK/PnzK7oMERERkSpDP9wTERERESlDIVlEREREpAyFZBERERGRMrQn+SbIyckhOjoaf39/+zUPDw9ee+21cq+lW7durF+/nho1avytfiZOnEhYWBhdunT5022HTtuAs6vn3xr/r1ib2rvcxxQREZHqSSH5Jrl8Ip6IiIiIVH0KybeY0WgkICCAH3/8kYKCAmbPns2dd95JRkYGH3/8MQaDgbCwMCIiIpg4cSL5+fnk5+fzxhtvkJaWxnfffYeXlxfHjx9n3rx5REVFkZmZSb169Vi+fDkXLlxg2LBhV4178uRJEhISsFgs1KhRg6lTp7JhwwZ+/vlnRo0aRXFxMb169eKjjz5i1apVV9Vy2aFDh4iNjcXJyQmr1UpqaiqNGjUqz0coIiIiUu60J/kmyc7Oxmg02v9LT0+3fxcYGMiSJUvo1KkTn3zyCfv372fdunUsX76cZcuWsXHjRg4ePAj8uiK9cuVKtm7dSn5+Pu+++y7Tp0/n5MmTGAwGevbsySeffALARx99xFNPPXXNembMmIHRaCQjI4PnnnuOlJQUevfuzfr167HZbGRlZdG1a1eOHj163VoAvv76awIDA3nrrbcYPXo0v/zyyy18iiIiIiKVg1aSb5Lf227Rpk0bALy9vTlz5gy5ubmcOHGCyMhIAH766SeOHDkCgK+vLwAHDx6kXbt2AHh6etKiRQsAnn76acaOHUvHjh3x8vLCy8vrmmPm5ubyxhtvkJ6ejs1mw8nJibp169K6dWu++eYb3n//fSZMmMC+ffuuWwtA3759WbRoEUOHDsXd3Z2YmJi/96BEREREqgCF5ArQokUL/P39SU9Px2AwsGTJElq1asX/+3//D4PBAEDLli358MMPgV+D6+HDhwG48847cXd3Z8GCBfTt2/d3x4iKiqJ9+/YcOHCArVu3AhAeHs7SpUspKirCz8+PS5cuXbcWgKysLDp06MCoUaP4+OOPSU9P55VXXrmFT0dERESk4ikk3ySXt1v81qJFi655b0BAAA888AADBw6kuLiYwMBAGjZseMU9jzzyCJs2bWLAgAF4eXlRs2ZNnJ2dgV+D7ssvv0xycvJ165kwYQKJiYlYLBaKioqIj48H4P777ychIYGRI0f+oVruuusuJkyYwPz587FarcTGxt7wWaTHP3rNM9BFREREqgqDzWazVXQRcrUDBw7www8/8Pjjj3P+/HmeeOIJvvjiC1xcXFi/fj25ubmMGTOmosu8gslkIiQkhKysLIVkERERqdRulFu0klxJNWrUiJSUFJYuXUppaSnjx4/HxcWFmTNnkpOTw4IFCyq6RBEREZFqSyG5knJ1dWX+/PlXXR87dmwFVCMiIiJye9Er4EREREREylBIFhEREREpQyFZRERERKQM7UmWm27otA04u3qW+7hrU3uX+5giIiJSPSkkVyE//vgjycnJFBYWcvHiRR5++GFGjx5tP4Dkr7JYLHz00Uf069fvJlUqIiIiUrVpu0UV8fPPPzN27Fji4uLIyMhg9erV5ObmsnLlyr/dd15eHpmZmTehShEREZHqQSvJVURWVhZBQUE0b94cAEdHR2bMmIGzszNJSUl88803ADzxxBM888wzTJw4kbCwMLp06cKmTZtYt24dSUlJPPbYY7Rv355Dhw5Rv3595syZw4IFC9i/fz9z587FZrOxY8cOLl68SI8ePTh16hQTJkygtLSUJ598knfffZcaNWpU4JMQERERufW0klxFmM1mmjRpcsW12rVrs3nzZkwmE6tXr2b58uV8/PHH7Nu377r9HDt2jDFjxrBq1SrOnTvH7t27GTFiBP7+/owaNQqAFi1asHLlSp5++mmysrIoLS3lq6++IigoSAFZREREbgsKyVVE48aNOXXq1BXXjh07xp49e7jvvvswGAw4Oztzzz33cODAgSvu++3J4x4eHjRq1Aj49VQ/i8Vy1Vi+vr4AuLm50bFjR/73f/+XNWvW0Ldv35s9LREREZFKSSG5iujatStfffUVR48eBeDSpUskJSVRp04d+1aLS5cusWPHDpo1a4aLiwt5eXkA7N27197PtX7k5+DggNVqveLzZeHh4WRmZnL27FkCAgJuydxEREREKhvtSa4i3NzcSEpKYtKkSdhsNi5cuEDXrl0xGo2cPHmS/v37c+nSJUJDQ2nbti39+vUjLi6OtWvX2vcxX0/9+vW5dOkSycnJ1KxZ84rv7rnnHo4cOcLgwYP/cK3p8Y/i4+PzV6YpIiIiUikYbL/9t3iRMqxWKwMHDmTx4sW4ubn97r0mk4mQkBCysrIUkkVERKRSu1Fu0XYLua5jx47x1FNPERYWdsOALCIiIlKdaLuFXFeTJk348MMPK7oMERERkXKnlWQRERERkTIUkkVEREREylBIFhEREREp47bYk2wymejVqxdt27a1XwsKCrKfMPdXTJs2jWeffZbGjRv/pfZz5szBy8uLgQMH/uUaKquh0zbg7OpZ7uOuTe1d7mOKiIhI9XRbhGQAf39/MjIyblp/8fHxN60vEREREalcbpuQfD1JSUn2E+ueeOIJnnnmGSZOnEh+fj75+fm88cYbpKens23bNqxWK5GRkfTo0QOj0UhiYiIeHh6MHz+e4uJifH19yc7OZsOGDfTs2ZP777+fffv2YTAYmDdvHu7u7leNX1payn/+8x9OnTqF2WymW7duxMTEMHHiRFxcXDh+/Dhms5mkpCTatm1LZmYmy5Yto27dujg7OxMWFgbAwYMHGT9+PBaLhR49evD555+zZcsW5s6daz98JDU1FV9fX15//XU2btyIp6cnhYWFjBkzhjZt2hAfH8/58+cBmDRpEq1atSI2NpYjR45QVFREREQETz75ZPn94YiIiIhUkNsmJO/fvx+j0Wj/nJKSwt69ezGZTKxevZqSkhIGDRpEcHAwAMHBwURGRvLll19iMplYsWIFFouF8PBwOnXqZO9nwYIFhISEMHjwYDZv3szmzZsBuHDhAo8//jgJCQmMGzeOTZs28fjjj19V18mTJ2nXrh39+vXDYrHQpUsXYmJiAGjcuDFTpkxh9erVrFq1iujoaNLT0/nggw9wcXEhIiLid+f8448/kpycTMOGDVmwYAGffvqp/Xjrd999l0uXLtGzZ0/7PIKDgxk0aBCHDx8mNjaWRYsWsXXrVlavXg1gn5uIiIhIdXfbhORrbbdYu3Yt9913HwaDAWdnZ+655x4OHDgAgK+vLwC5ubns2bPHHrBLSko4fvy4vY8DBw7w1FNPAXDfffdd0X+bNm0AaNSoERaL5Zp11atXj927d5OdnY2bmxvFxcX271q3bg2At7c327dv5+jRo/j5+VGrVi0A7r333qv6++0Big0bNmTatGm4urpy+vRp2rdvz4EDB7j77rtxdHTE0dGRu+66yz7P7Oxs1q9fD8BPP/2Em5sbcXFxJCQkUFBQQK9eva7/gEVERESqkdv67RZ+fn72rRaXLl1ix44dNGvWDACDwQBAixYtCAoKIiMjg6VLl9KjRw+aNGli7+Mf//gHO3bsAGDnzp1X9H+5j9+zZs0a3N3dSU1NJSoqiqKiInvQLdu+adOmHDx4kKKiIqxWK7t27QKgRo0a5OXlAbBnzx77/QkJCUyfPp2kpCTuuOMObDYb/v7+7N69G6vVSnFxMXv37rXPMzIykoyMDGbNmkWvXr0wm83s2bOH119/nYULF5KcnExJSckffLoiIiIiVddts5J8LV27dmXLli3079+fS5cuERoaesUbMAC6devGli1bGDRoEBcvXqR79+5XHNE8bNgwXnzxRdavX88dd9yBk9Ofe6QPPPAA48aNY+fOnbi4uNCsWTPMZvM17/X09GTYsGEMGjSIevXqYbFYcHJyonPnzqxYsYKBAwfStm1bateuDUCvXr0YPHgwtWrVwsvLC7PZTKtWrXj44YcJDw/Hw8MDZ2dnnJycGDFiBPHx8axevZqCggJGjRpFgwYNyMvLY8CAATg4OBAVFfWH5pce/+g1z0AXERERqSoMtt/++7z8aV9++SUeHh4EBgby9ddfs2DBAt5+++1bMlZJSQmLFi1i5MiR2Gw2Bg8eTExMDB07dvzDfZw9e5ZPP/2UwYMHU1xczOOPP87SpUv/8qvsfstkMhESEkJWVpZCsoiIiFRqN8ott/VK8s3g4+NDXFwcjo6OWK3WW/pqOCcnJwoLC3nqqadwdnYmMDDwqn3QN+Lh4cF3333H008/jcFgoF+/fjclIIuIiIhUJ1pJlptGK8kiIiJSVdwot9zWP9wTEREREbkWhWQRERERkTIUkkVEREREytAP9+SmGzptA86unuU+7trU3uU+poiIiFRPlXol+bvvviMqKoqBAwcyYMAA0tLSrjiR7u/Iz89n7dq1ACxcuNB+MMetEhMTc9Nqv5UuH7ltNBrtpw+KiIiI3G4qbUg+deoUL7zwAgkJCaxYsYIVK1bg7OzMK6+8clP637dvH59//jkAw4cPJzAw8Kb0ez1paWm4uLjc0jFERERE5OaotNstPvzwQ/r164evry/w6xHN//73vwkJCaGoqIhhw4aRmJiIn58fK1as4MyZM4wePZqMjAw+/vhjDAYDYWFhRERE8Nlnn7Fo0SKcnJy44447SEtLY8GCBfzwww+sWrWKHTt2EBYWxgMPPEBsbCwmk4nS0lKeffZZwsLCMBqNBAQE8OOPP1JQUMDs2bOx2WyMGzcOb29vjh07xt13381LL73EqVOnSExMxGKxkJeXR3R0NN27d6dbt26sX7+eyZMnk5+fT35+Pm+88Qbp6els27YNq9VKZGQkPXr0YNmyZXzwwQc4ODhw9913M2nSpCuezebNm5k1axY1atSgXr16TJ8+ne+//56UlBScnZ0JDw/nySefBH59vcmYMWNo0KABp0+fpkuXLsTExGAymYiLi6O0tBSDwcCkSZMICAi46s/hm2++YcaMGTg5OVGrVi1mz559xYmDIiIiItVRpQ3Jx48fp3PnzldcMxgMeHl5kZeXd802+/fvZ926dSxfvhyAZ599loceeoiPP/6Y5557jtDQUD744AMKCgoYMWIEK1eupH///uzYsQOAVatW4enpSUpKCgUFBfTp04fg4GAAAgMDiY+PJy0tjU8++YSwsDAOHz7M4sWLqVWrFt27dycvL4+DBw/y7LPPEhQUxPbt25kzZw7du3e/os7g4GAiIyP58ssvMZlMrFixAovFQnh4OJ06dWLNmjVMnjyZwMBAli9fTklJif04aJvNZl9db9iwIUuXLmX+/Pk88sgjWCwWMjMzr/ksFy9ejLu7O4MGDWLPnj288cYbRERE0L17d77//nvi4uJYs2bNVW03btxIjx6jd9bxAAAgAElEQVQ9eOaZZ/j888/5+eefFZJFRESk2qu02y0aNWrEsWPHrrhmtVo5ceIE9evXv+L65fNQcnNzOXHiBJGRkURGRpKfn8+RI0eIjY0lOzubIUOGsH37dhwcrj3tAwcO2I94dnNzw8/Pz15DmzZtAPD29sZisQDQtGlT3NzccHR0pEGDBlgsFho0aMCqVat44YUXWLlyJSUlJVeNc3l1PDc3lz179mA0Ghk6dCglJSUcP36cV155heXLlzNkyBBOnDjBb897OX/+PG5ubjRs2BCAjh078uOPP17Rb1kBAQHUq1cPR0dHAgMDOXTo0BVzbd26NadOnbpm2xEjRmA2m3nmmWf49NNP7WFdREREpDqrtCH5ySefJDMzk8OHD/Pzzz8TFRVFfHw8Xbt2xdXVFRcXF/uK8t69ewFo0aIF/v7+vP3222RkZNCnTx9atWrFqlWrGD16NO+88w4AGzZswMHBAavVesWYfn5+bNu2DYCCggJyc3N/9+Q4g8Fw1bXZs2fTu3dvkpOTCQoK4loHGl5u16JFC4KCgsjIyGDp0qX06NGDJk2asHr1al566SXeeecdvv/+e/tKN/x6rHRBQQFmsxmALVu20Lx5c4DfDf+FhYWUlpaya9cu/P39r5jr999/j5eX1zXbfvTRRzz11FNkZPx/9u48vOYz///482RDJEgkBJGSUHRJKxhUqwgGbZiqWCeqmhqdL0WqgojGkkgkoWpJkBJij8tMLWVodJoOX0E3pi0hhKSWhEhJcLKd3x+9en7fxNqWLLwe19Xras65P/f9/nzij5e3+5w7gebNm7Np06Y7Pg8RERGRR0WlbQs2aNCAyMhIZs2aRX5+Pjdv3sTCwgInJydyc3MZPnw4M2bMoGHDhtSrVw/4pWPasWNHhgwZQkFBAZ6entSvXx9PT0/+9re/UbNmTWxtbenSpQsFBQWkpqYSHx9vXnPgwIEEBwczZMgQjEYjY8aMuaVrfS+9evVi7ty5LFu2DBcXF65cuXLHsd26dePgwYMMHTqU69ev0717d+zs7GjRogVDhw6lZs2a1K9fn+eee858jcFgYPbs2YwdOxaDwUDt2rWZM2eOuZt8O9bW1owbN45Lly7Rq1cvWrZsyaRJkwgODmbFihUUFRURGhp622s9PT2ZNm0aNWrUwMLCgpkzZ97zGcQF9dCx1CIiIlKlGUy3a3VWYseOHaNx48bUrFmzokupEjIzMwkICCiXDvC9zkAXERERqSzulVsqbSf5Tm73DQwiIiIiIg9Spd2TLA+Gq6ur9hGLiIiI/EYKySIiIiIiZSgki4iIiIiUoZAsIiIiIlJGlfvgXnk7ceIEkZGR3Lhxg+vXr/Pyyy8zduxYDh48yIYNG5g/f/4fmj87O5vFixcTEhJy39ekpKQ8kLUfZE3/l3/oHqxtHR9sUfdhW3S/cl9TREREHk0KyXdx9epVAgICWLhwIU2aNKG4uJhx48axYcMG3N3dH8gazs7OvzuMPiyVsSYRERGR8qSQfBdJSUm0b9/efKKdpaUlERERWFtblzoFb82aNezevZsbN27g4ODAokWL+Omnn5gyZQpWVlaUlJQQHR1NtWrVGD9+PCaTCaPRyIwZM7C3tzd/j/Hnn3/OokWLMJlMPP3008yYMYPdu3ezdu1aioqKMBgMLFq06La1pqSksGzZMqytrblw4QKDBw/mwIEDHDt2jOHDhzN06FC6devGzp07qVatGlFRUbi7u9OlS5ffXNOdTvYTEREReVQoJN9FVlYWjRs3LvVa2UNMSkpKyM3NJT4+HgsLC9566y2OHj3KsWPH8PT05P333+fw4cNcu3aN48ePU6dOHebOncvJkye5fv069vb2ABQVFTFr1iwSExOpW7cuy5cv58KFC6Snp7Ns2TJq1KjB9OnT+c9//kP9+vVvW++FCxf45z//yffff8+4cePYs2cPFy9eZMyYMQwdOvS21xw5cuQ319SwYcM/+mhFREREKjWF5Lto2LAhP/zwQ6nXMjIyuHDhgvlnCwsLrK2tCQgIwNbWlgsXLlBUVMSAAQNYvnw5/v7+2NvbM2HCBDp37kx6ejp///vfsbKy4p133jHPc+XKFWrVqmU+Bvvtt98GoG7dugQGBlKzZk1OnTrF888/f8d6mzdvjrW1Nfb29ri5uWFjY0Pt2rUxGo23jP31oMXfU5OIiIjIo07/bn4XXbt25csvv+Ts2bMAFBYWEh4eTmpqqnnMsWPH+Oyzz/jwww8JDg6mpKQEk8lEUlISbdq0YdWqVfTq1Yu4uDhSUlKoV68eK1as4J133mHevHnmeerWrcvVq1fJzc0FYPbs2Rw8eJCPPvqI+fPnM3v2bKpVq8bdThE3GAx3vR8bGxuysrIwmUwcO3YM4DfXdOTIkd/4FEVERESqHnWS78LOzo7w8HCmTZuGyWQiPz+frl27MnToUA4ePAjAE088QY0aNRg8eDDwy4fesrKyeP755wkMDCQmJoaSkhKmTJlCw4YNCQgIYP369RQVFfE///M/5rUsLCz44IMP+Nvf/oaFhQVPPfUU7dq1w8vLi0GDBmFlZUWtWrXIysq67fni98Pf359Ro0bRqFEjatWqBfxyzPdvqenZZ5+95zpxQT1+d40iIiIilYHBdLfWpMhvkJmZibe3N0lJSQrJIiIiUqndK7dou4WIiIiISBkKySIiIiIiZSgki4iIiIiUoZAsIiIiIlKGQrKIiIiISBn6Cjh54PxD92Bt61ju626L7lfua4qIiMij6ZEPyZmZmfTt25enn37a/Fr79u0ZM2bMb5pnz549eHp63vFI6N8iJyeHyMhI2rVrx0cffVTq6OsRI0bg7e192+smTJhAREQENjY2971Wbm4uX375JT4+Pncc06lTJ/bt23f/NyAiIiLyiHvkQzJAs2bNSEhI+ENzrF69mpCQkAcSkpOTk3nppZe4efMmr776KhMnTryv6+bPn/+b1zp+/Dh79+69a0gWERERkdIei5B8O8XFxUyfPp0LFy6QlZVFt27dmDBhApMnT8bGxoaffvqJrKwswsPDyc7O5scffyQwMJB169axcOFC/vvf/5Kbm0vLli2ZM2cOX331FREREVhZWVGjRg0WLFjABx98gI+PD126dCEtLY2IiAiWLVvGf/7zHz744AP27Nlz29ouXLhASEgIRqOR7Oxsxo8fT/fu3enWrRs7d+7kgw8+IDc3l9zcXFq0aMGTTz7JsGHD+Pnnn3nzzTfZsmWLea7Y2FiOHTvGxo0bad26NeHh4RQXF3PlyhVCQkLw8vIyjz1+/DizZ88GoE6dOoSFhVFYWMj48eMxmUwYjUZmzJhBq1atHu4vR0RERKSCPRYh+eTJk/j5+Zl/joqKorCwkOeffx5fX1+MRiOdO3dmwoQJADRs2JCZM2eyadMmNm7cyMyZM2nVqhUhISEUFBRQq1YtVq5cSUlJCa+88goXL17ks88+o3fv3rzxxhvs3buXq1ev4uvry/r16+nSpQubN29mwIABFBYWcvPmTezt7QHYvn073333HQAODg589NFHnDp1ijfffJP27dvz9ddfs3DhQrp3717qnjp06MCIESPIyMggICCAYcOGsX379ls6xqNHj2bDhg0MGjSITz/9lMDAQFq0aMG2bdvYsmVLqZAcHBxMWFgYzZo1IzExkbi4OFq3bk2dOnWYO3cuJ0+e5Pr16w/ldyQiIiJSmTwWIfl22y3y8vI4evQoBw4cwM7OjoKCAvN7v3ZKXVxc+Prrr0tdV61aNXJycggICMDW1pbr169TWFjI6NGjiY2N5Y033qB+/fp4enrSvn17Zs+eTU5ODvv27SMgIIDDhw/Tpk0b83y3227h7OxMTEwMmzdvxmAwUFRUdMs9NW3aFIDGjRtTs2ZNTp48ybZt21iyZMkdn0O9evVYsmQJ1atXJz8/Hzs7u1Lvp6WlMWPGDAAKCwtp0qQJnTt3Jj09nb///e9YWVnxzjvv3HF+ERERkUfFY/sVcFu2bMHe3p7o6GhGjhzJzZs3MZlMABgMhlvGGwwGTCYTycnJnD9/nnnz5hEQEGC+buvWrbz22mskJCTQvHlzNm3ahMFgoG/fvsyePZtOnTphbW3Nv//9b7p06XLX2hYsWEC/fv2IjIykffv25rrK1vOrgQMHsmTJEurXr4+jY+lvlbCwsKCkpASA0NBQ3n33XSIiInjyySdvmbdp06ZERESQkJDA+++/T5cuXUhJSaFevXqsWLGCd955h3nz5t3X8xURERGpyh6LTvLtdOzYkffee49vv/0WGxsbnnjiCbKysu44vnXr1kyaNImYmBiWLFnCsGHDMBgMNG7cmKysLDw9PZk2bRo1atTAwsKCmTNnAtC/f3+6dOnCJ598AkB6erq5C3wnvXr1Yu7cuSxbtgwXFxeuXLly1/Hdu3dn5syZREZG3vKem5sbqampxMfH07dvX8aNG0etWrVuO29ISAiBgYEUFRVhMBgIDQ2lTp06BAQEsH79eoqKivif//mfu9YCEBfUA1dX13uOExEREamsDKbbtSnlgbl48SKTJk1i1apVD22NGzdu8Ne//pXExEQsLCruHwcyMzPx9vYmKSlJIVlEREQqtXvllsd2u0V52L17N/7+/rz77rsPbY2vv/6agQMH8vbbb1doQBYRERF5lDy22y3KQ8+ePenZs+dDXcPLy4tt27Y91DVEREREHjdqPYqIiIiIlKGQLCIiIiJShkKyiIiIiEgZ2pP8gKSkpDB8+HDmzZvHK6+8Yn7dx8eHp59+mvDw8N899/r167l06RJjx479QzWOGTOGRYsW/aE57od/6B6sbR3vPfAB2hbdr1zXExERkUebOskPkLu7Ozt27DD/fPz4cW7cuFGBFZVWHgFZRERE5FGgTvID1LJlS06fPs21a9ewt7dn69at+Pj4cP78eQC2bt3KqlWrsLGxoUmTJuYDR6ZMmUJmZibFxcW8+eab9OnTh8OHDxMWFkatWrWwtLTk+eefL7XW6dOnmTJlClZWVpSUlBAdHc3s2bMZPXo0zz77LL169SIgIICePXsycuRI5syZQ//+/dm3bx9+fn60bNmSEydOkJeXx4IFC2jUqBGLFy/ms88+w9HRkRs3bjBu3DisrKyIiIjAysqKGjVqsGDBgluOsxYRERF51KiT/ID17NmT3bt3YzKZOHLkCK1btwbgypUrLFy4kFWrVrF+/Xrs7e3ZuHEjGzduxNHRkQ0bNrBy5Uo+/PBDcnJymDFjBtHR0cTHx9/2C67379+Pp6cnK1euZOzYsVy7do0ePXqQnJxMRkYGNjY27N+/n2vXrmE0Gqlfv36p6z09PYmPj6dTp07s2LGDY8eO8eWXX7J582YWL15MdnY2AJ999hm9e/dmzZo1DBkyhKtXrz78hygiIiJSwRSSHzAfHx8+/fRTDh06RNu2bc2vZ2Rk0KxZM3MXtl27dpw4cYK0tDTatWsHgJ2dHR4eHmRkZHDp0iXz8dVeXl63rDNgwABq1aqFv78/a9euxdLSkq5du7J//36+/PJL3n77bY4cOUJycjJdu3a95fqnnnoKABcXF4xGI2lpaTz77LNYWlpSvXp1nnnmGQBGjx5NVlYWb7zxBrt27cLKSv/4ICIiIo8+heQHrHHjxly/fp2EhAT69u1rft3V1ZW0tDSuX78OwMGDB2natCkeHh4cPnwYgLy8PFJTU3F1daV+/fqkpaUBcPTo0VvWSUpKok2bNqxatYpevXoRFxdH7dq1qV69Ojt37uSll16iYcOGrF69+r4ONGnWrBlHjx6lpKSEgoICfvjhB+CXLSKvvfYaCQkJNG/enE2bNv3hZyQiIiJS2akt+BD06dOHTz75hKZNm5KRkQGAo6MjY8eOZfjw4VhYWODm5sbEiRMxGAwEBwczZMgQjEYjY8aMoW7dusycOZNJkyZhZ2dHzZo1qV27dqk1nnnmGQIDA4mJiaGkpIQpU6YA4O3tzZYtW6hTpw4vvvgi69atw83N7Z41t2jRgpdffpmBAwfi4OCAtbU1VlZWeHp6Mm3aNGrUqIGFhYV5H/XdxAX1uO0WEREREZGqwmAymUwVXYRUvMuXL7Nr1y6GDRtGQUEBr7zyCqtWraJhw4b3PUdmZibe3t4kJSUpJIuIiEildq/cok6yAODg4MB///tfXn/9dQwGA76+vr8pIIuIiIg8ShSSBQALCwvmzJlT0WWIiIiIVAr64J6IiIiISBkKySIiIiIiZSgki4iIiIiUoT3J8sD5h+7B2taxXNfcFt2vXNcTERGRR5s6yb+Dn5+f+aCPe4mKimLLli0PuaL/b+PGjRQWFv7u67t164bRaGTy5MkkJyc/wMpEREREqg6F5EfM0qVLKSkpqegyRERERKo0bbf4AxYuXIiTkxNDhgwhLS2NkJAQEhIS+Ne//kVMTAyOjo4UFhbi7u6OyWRixowZ/Pe//8XJyYmffvqJmJgYFi1ahJWVFefOnaOgoIA+ffrw+eefc/78eZYsWYKbmxvR0dEcPnyYkpISRowYQe/evfHz86Nly5acOHGCvLw8FixYwP79+8nOzmbChAksWbLEXGdOTg6BgYFcu3YNk8lEREQE1atXJyQkBKPRSHZ2NuPHj6d79+633OPp06eZMmUKVlZWlJSUEB0dTYMGDcrzMYuIiIiUO3WSH7DCwkLCw8NZuXIlH3/8MdWrVwcgKSmJ3NxcNm/eTFhYGOfPnzdf06hRI1asWIG7uzuZmZksX76cnj17snfvXr744gsyMzNZv349q1evJjY2lqtXrwLg6elJfHw8nTp1YseOHfj6+uLs7Mz8+fNL1bRkyRK6devGhg0bCAwM5MiRI5w6dYo333yTlStXMnPmTNauXXvb+9m/fz+enp6sXLmSsWPHcu3atYf05EREREQqD3WS71N+fj42NjZYW1sDYDAYbjsuJyeH2rVr4+DgAEDr1q0BOHXqFM8//zwAjo6OuLu7m6956qmnAKhVq5b59Vq1alFQUEBqairff/89fn5+ABQVFfHTTz+Vus7FxYVLly7dsfbTp08zYMAAALy8vPDy8uLEiRPExMSwefNmDAYDRUVFt712wIABLF++HH9/f+zt7ZkwYcK9HpWIiIhIladO8n2aPHkyX331FSUlJVy+fBlHR0eqVatGdnY2AN9//z0AdevW5erVq+Tk5ABw9OhRAJo3b863334LwM8//0x6erp57jsFbgB3d3fat29PQkICq1atonfv3jRu3PiO4w0Gwy17kj08PMx1HDp0iMjISBYsWEC/fv2IjIykffv2mEym286XlJREmzZtWLVqFb169SIuLu5uj0lERETkkaBO8n168803mT17NgB//vOfqVOnDr1792b8+PEcOnSIp59+GgArKyumT5/OW2+9Re3atbGy+uURd+nSheTkZAYPHoyTkxPVq1c3d6Xvplu3bhw8eJChQ4dy/fp1unfvjp2d3R3Ht23bllGjRrF69Wpz+B49ejRTp05l69atAISFhfHdd98xd+5cli1bhouLC1euXLntfM888wyBgYHExMRQUlLClClT7llzXFAPXF1d7zlOREREpLIymO7UQpQHKi0tjWPHjvHKK69w5coVXn31VT7//HNsbGwqurQHJjMzE29vb5KSkhSSRUREpFK7V25RJ7mcNGjQgKioKFatWkVxcTETJ058pAKyiIiIyKNEIbmc2NraEhMTU9FliIiIiMh90Af3RERERETKUEgWERERESlDIVlEREREpAztSa7CTpw4QWRkJDdu3OD69eu8/PLL/OlPf2Ljxo23nLp3P0JDQ3nzzTextbXlyy+/xMfH53fV5R+6B2tbx9917e+1Lbpfua4nIiIijzaF5Crq6tWrBAQEsHDhQpo0aUJxcTHjxo3D2dn5d88ZFBQEQEpKCnv37v3dIVlERESkqtN2iyoqKSmJ9u3b06RJEwAsLS2JiIigcePGnDlzBn9/f/r378/ChQsBOHjwIMOHD8fPz4/+/ftz+vRpMjMz8fHxwc/Pj+XLl+Pn50daWhqxsbEcOHCAjRs30qNHD3JzcwFYt24dy5cvr6hbFhERESk3CslVVFZW1i3HU9esWRNra2uMRiNLlixh7dq1rFmzBvj/WzMSEhLo2bMnu3btAiA7O5uPP/6Yt99+2zzP6NGj6dChA4MGDcLHx4cdO3YAsHXrVl577bVyukMRERGRiqPtFlVUw4YN+eGHH0q9lpGRwaFDh2jevLn5oJJfj8WuX78+oaGh2NracvHiRby8vABwdXW966Emr7/+OgEBAbRr1w4nJyecnJwe0h2JiIiIVB7qJFdRXbt25csvv+Ts2bMAFBYWEh4ejoODAwaD4ZbxwcHBhIWFER4eTr169fj1NHILi1v/CFhYWFBSUgJAo0aNsLe3JzY2lgEDBjzEOxIRERGpPNRJrqLs7OwIDw9n2rRpmEwm8vPz6dq1Kx4eHhw+fPiW8X379mXYsGHUqFEDJycnsrKy7ji3m5sbqampxMfHM2LECAYOHMjs2bOJjIy8r9rignrc9gx0ERERkarCYPq1pShyBzt37iQ1NZVx48bddVxmZibe3t4kJSUpJIuIiEildq/cok6y3NW8efNISUkhNja2oksRERERKTcKyXJXAQEBFV2CiIiISLnTB/dERERERMpQSBYRERERKUMhWURERESkDO1JlgfOP3QP1raO5brmtuh+5bqeiIiIPNrUSa6i3njjDY4cOQJAQUEBbdq0IS4uzvy+n58fP/74o/nnLVu2kJSUBGA+qjo5OZmNGzeWY9UiIiIiVYNCchXVqVMn86EhX331FS+++CJffPEFAEajkZ9++omWLVuax/fv3x9vb28AYmJiAOjcuTODBg0q58pFREREKj9tt6iiXnjhBZYsWcLIkSP54osv8PX1JSoqimvXrvH999/zpz/9CR8fH5o0aYK1tTXu7u44OTmRm5vLzz//TEhICJ6enpw6dYrBgwfz3nvv4eLiQkZGBs8++ywzZswgJyeHiRMnUlBQQNOmTTlw4AB79uyp6FsXEREReejUSa6innrqKU6dOoXJZOLQoUP86U9/omPHjuzfv5+DBw/y0ksvcf36df7+978zf/5883XvvPMOtWvXJiQkpNR86enphIaGkpiYSHJyMtnZ2cTGxuLt7c2aNWvo1asXxcXF5XyXIiIiIhVDIbmKsrCwoGXLliQnJ+Ps7IyNjQ2dO3fm66+/5quvvqJTp04ANG3a9L7mc3Nzw87ODktLS5ydnTEajaSlpeHl5QVA27ZtH9q9iIiIiFQ2CslVWKdOnVi6dCkvvfQSAG3atOGHH36gpKSEOnXqAL+E6bJMJtMtrxkMhltee/LJJ/nmm28A+Pbbbx9k6SIiIiKVmvYkV2EvvPAC06ZNY+7cuQDY2Nhgb29Pq1at7nqdh4cHEydO5IUXXrjruLfffptJkyaxc+dO6tWrh5XV/f1xiQvqgaur6/3dhIiIiEglZDDdrq0oAnzxxRc4ODjg6enJ/v37iY2NZfXq1Xccn5mZibe3N0lJSQrJIiIiUqndK7eokyx35OrqytSpU7G0tKSkpISgoKCKLklERESkXCgkyx15eHjosBERERF5LOmDeyIiIiIiZSgki4iIiIiUoZAsIiIiIlKG9iQ/ICkpKYwfP55mzZphMpkoKipi+PDh9OnTp6JLKyU3N5cvv/wSHx+fh7aGf+gerG0dH9r8t7Mtul+5riciIiKPNoXkB6hDhw7mI6Dz8/Px8/OjadOm9/ze4vJ0/Phx9u7d+1BDsoiIiEhVp5D8kNSsWZNBgwaxa9cuPvnkE7766isAXn31Vd544w3S09OZNm0ahYWFVK9enfnz5zN37lz69OlD586dSU5O5tNPPyU8PJwePXrQunVr0tPT6dixI9euXePIkSM0bdqUyMhIzp8/T3BwMEajkWrVqjFr1iyKi4t57733cHFxISMjg2effZYZM2YQGxvLsWPH2LhxI61btyY8PJzi4mKuXLlCSEgIXl5edO3aFXd3dzw8PPj8889JTEykTp06rFu3jvz8fN5+++0KfroiIiIiD5dC8kNUt25d4uLiaNGiBZs2baKoqIihQ4fSoUMHPvzwQ0aNGkXnzp1JSkrihx9+uOM8P/30E6tWrcLZ2Zk//elPJCYmEhwcjLe3N1evXiUiIgI/Pz9efvll/vd//5eoqCgmTJhAeno6H3/8MTVq1KB79+5kZ2czevRoNmzYwKBBg/j0008JDAykRYsWbNu2jS1btuDl5cX58+fZsmULDg4O2NnZsWPHDoYNG8bWrVtZtGhROT5BERERkYqhkPwQnTt3jr/85S/UrFkTg8GAtbU1zz33HGlpaZw+fZrWrVsD4O3tDcD27dvN1/7fgxDr1KlDw4YNAbC1taVZs2YA2NvbYzQaSU1NZenSpcTFxWEymczHR7u5uWFnZweAs7MzRqOxVH316tVjyZIlVK9enfz8fPNYBwcHHBwcAHj99dcJCAigXbt2ODk54eTk9MCfk4iIiEhlo2+3eEjy8vJITEzEzs7OvNWisLCQb775hieeeAIPDw+OHj0KwNatW0lISMDGxobs7GyAUp1lg8Fw17Xc3d2ZOHEiCQkJzJgxg169et3xOgsLC0pKSgAIDQ3l3XffJSIigieffNIczC0s/v8fi0aNGmFvb09sbCwDBgz4vY9DREREpEpRJ/kBOnDgAH5+flhYWFBcXMzYsWPp2bMnFy5cYNCgQRQWFtKrVy+efvppJk2axPTp04mJiaF69epERkaSkZHB1KlT2bZtG02aNLnvdQMDAwkJCcFoNHLz5s27Hh/t5uZGamoq8fHx9O3bl3HjxlGrVi1cXFy4cuXKba8ZOHAgs2fPJjIy8r7qiQvqcdsz0EVERESqCoPp//67vsht7Ny5k9TUVMaNG3fXcZmZmXh7e5OUlKSQLCIiIgyQus4AACAASURBVJXavXKLOslyV/PmzSMlJYXY2NiKLkVERESk3Cgky10FBARUdAkiIiIi5U4f3BMRERERKUMhWURERESkDIVkEREREZEytCdZHjj/0D1Y2zqW65rbovuV63oiIiLyaKsyneTMzEy8vLzw8/Mz/3e7I5InTJhAQUHB714nLS0NPz+/P1KqiIiIiFRxVaqT3KxZMxISEu46Zv78+eVUjYiIiIg8qqpUSL6dlJQUoqKisLa2ZuDAgXz00Ufs3LmTnJwcgoODMRqNVKtWjVmzZlFcXMx7772Hi4sLGRkZPPvss8yYMYOsrCwmTpyIyWTC2dnZPPf8+fNJSUmhqKiInj17MmrUKPN7SUlJfPbZZ8yZMweA1157jbi4OA4ePEh8fDwWFha0adOGiRMnsnDhQr755huuX79OaGgokZGR5OXlcePGDSZMmMCLL75Ip06d2LdvH/BLN3zw4MHUq1ePKVOmYGVlRUlJCdHR0TRo0MBcw8KFCzlz5gxXrlwhNzeXYcOGsXv3bk6fPk1ERATPP/88K1asYMeOHVhZWdG2bVvef/99Fi5cSGZmJpcvX+bcuXNMmTKFl156iYMHDzJ//nwsLS1p3LgxM2fOZPLkyfj4+NClSxfS0tKIiIhg2bJl5fTbFREREakYVWa7BcDJkydLbbe4ePEiAEajkXXr1vGXv/zFPDYiIgI/Pz8SEhJ46623iIqKAiA9PZ3Q0FASExNJTk4mOzub2NhYXn31VRISEujevbt5jm3bthEVFcW6deuoVatWqVq6dOliDr5HjhyhcePGWFpasnDhQuLj41m/fj0XL140B193d3c2bNhASUkJubm5xMbGMm/ePIqLi+94v/v378fT05OVK1cyduxYrl27dsuY6tWr8/HHH/PnP/+ZL774gtjYWEaNGsWOHTs4fvw4O3fuZMOGDWzYsIEzZ87w+eefA2BjY0NcXBxBQUHEx8djMpkIDg5m0aJFrFmzhvr16/OPf/wDX19f/vGPfwCwefNmBgwY8Ht+dSIiIiJVSpXqJN9uu0V6ejpNmza9ZWxqaipLly4lLi4Ok8mEldUvt+rm5oadnR0Azs7OGI1G0tPTGThwIABeXl6sX78egMjISKKjo7l06RIvvfRSqfktLS3585//zO7du/n222/x9fXl7Nmz5OTkmDvO+fn5nD17FsBcY/PmzRk0aBABAQEUFRXddv/zryeFDxgwgOXLl+Pv74+9vT0TJky4ZexTTz0FgL29Pc2aNQOgdu3aGI1GTp06xXPPPYe1tTUAbdu25cSJEwC0atUKABcXFwoKCsjJySErK4vx48cDcPPmTV544QV8fX2ZPXs2OTk57Nu3T4eLiIiIyGOhSoXkO7GwuLUh7u7uzsiRI/Hy8iItLY1Dhw4BYDAYbhnr4eHBN998Q8uWLTl69CgABQUF7Nq1i3nz5gHQp08fXnnlFRo1amS+bsCAAXzwwQfk5uYyffp0cnNzadCgAStWrMDa2potW7bQqlUrPvvsM3ONx48fJz8/n2XLlpGVlcXgwYPp2rUrRUVF5OfnY21tzcmTJ4FftnS0adOGMWPGsH37duLi4szbO351u/v5v89g5cqVFBUVYWlpyaFDh/jLX/7CsWPHbrnOwcEBFxcXlixZgr29PUlJSdja2mIwGOjbty+zZ8+mU6dO5sAtIiIi8ih7JELy7QQGBhISEoLRaOTmzZsEBQXdcew777zD+++/z6effoqrqyvwy3aE2rVrM3DgQKpXr06nTp1o2LBhqesaN24MQLdu3bCwsMDR0ZERI0bg5+dHcXExjRo1onfv3qWuadKkCYsXL2bnzp2UlJTw7rvvAjB8+HAGDRqEq6ureZ1nnnmGwMBAYmJiKCkpYcqUKb/pGbRo0YLevXszZMgQSkpKaNOmDd27d+fYsWO3jLWwsCAoKIhRo0ZhMpmoWbMmc+fOBaB///506dKFTz755L7WjQvqYX6OIiIiIlWRwfTrv+2L3MHFixeZNGkSq1atuuu4zMxMvL29SUpKUkgWERGRSu1euaVKfXBPyt/u3bvx9/c3d7xFREREHgeP7HYLeTB69uxJz549K7oMERERkXKlTrKIiIiISBkKySIiIiIiZSgki4iIiIiUoT3Jj7CUlBTGjx9vPmQkPz8fV1dXoqKisLGxua85Jk+eTJ8+fejcufN9r+sfugdrW8ffVfPvsS26X7mtJSIiIo8HdZIfcR06dCAhIYGEhAS2bNmCtbU1e/fureiyRERERCo1heTHSEFBAVlZWdSuXZvw8HB8fX3x9fU1f/9xeno6f/3rXxk0aBBvvPEGOTk55mu/++47fH19OXfuXEWVLyIiIlJutN3iEXfgwAH8/Py4fPkyFhYWDBw4kJs3b5KZmcmmTZsoKipi6NChdOjQgQ8//JBRo0bRuXNnkpKS+OGHHwD45ptv+N///V9iY2OpW7duBd+RiIiIyMOnTvIj7tftFmvXrsXa2hpXV1fS0tJo27YtBoMBa2trnnvuOdLS0jh9+jStW7cGwNvbmxdffBGAffv2ce3aNays9HcqEREReTwoJD8mHBwciIyMZNq0aTg5OfHVV18BUFhYyDfffMMTTzyBh4cHR48eBWDr1q0kJCQAMGbMGEaMGMGMGTMqrH4RERGR8qTW4GOkWbNm+Pn5sXfvXlxdXRk0aBCFhYX06tWLp59+mkmTJjF9+nRiYmKoXr06kZGRfP/99wD4+vqya9cutm3bho+Pz13XiQvqcdsz0EVERESqCoPJZDJVdBHyaMjMzMTb25ukpCSFZBEREanU7pVbtN1CRERERKQMhWQRERERkTIUkkVEREREylBIFhEREREpQyFZRERERKQMfQWcPHD+oXuwtnUst/W2Rfcrt7VERETk8aBOchW2fPlyXnzxRYxGIwB+fn6kpaX9pjm6detmvv5efs/8IiIiIlWRQnIVtnXrVvr06cOOHTsquhQRERGRR4q2W1RRKSkpuLm5MXjwYN5//3369+9vfi8nJ4fAwECuXbuGyWQiIiICR0dH3n//ffLy8iguLmbcuHF07NgRgJCQEDIzMwFYtGgRtra2TJkyhczMTIqLi3nzzTfp06dPhdyniIiISEVQSK6iEhMT8fX1xd3dHRsbG7777jvze0uWLKFbt24MGTKEr7/+miNHjvDjjz/ywgsv8MYbb3Dx4kWGDBlCUlISAK+//jpt27Zl8uTJ7Nu3j5ycHBwdHYmKiiIvL4/+/fvToUOHirpVERERkXKnkFwF/fzzzyQnJ5OTk0NCQgJ5eXmsWbPG/P7p06cZMGAAAF5eXnh5ebF9+3Z8fHwAqF+/PnZ2dly+fBmAZ555BgAnJydu3rxJWloaL7zwAgB2dnZ4eHiQkZFRnrcoIiIiUqEUkqugrVu38vrrrxMYGAjAjRs38Pb2xsHBAQAPDw+OHj1Ky5YtOXToEP/+97/x8PDg8OHDPPXUU1y8eJGrV69Sp04dAAwGQ6n5fx3bo0cP8vLySE1Nve2Z5iIiIiKPKoXkKigxMZG5c+eaf65RowY9e/Zk8+bNAIwePZqpU6eydetWAMLCwrC3t2fq1Kn861//4ubNm8ycORMrq9v/+gcOHEhwcDBDhgzBaDQyZswY6tate9/1xQX1UKgWERGRKs1gMplMFV2EPBoyMzPx9vYmKSlJIVlEREQqtXvlFn0FnIiIiIhIGQrJIiIiIiJlKCSLiIiIiJShkCwiIiIiUoZCsoiIiIhIGfoKuEdIRkYGc+fOJTc3l8LCQlq2bMnEiROxs7Mr1zr8Q/dgbetYbutti+5XbmuJiIjI40Gd5EfEzZs3+fvf/46/vz8JCQls2LCB5557jvfee6+iSxMRERGpctRJfkT8+9//pl27djz33HPm11577TXWr19vPpnv/PnzXL9+nYiICDw8PEhISGD79u0YDAb69OnD8OHDmTx5Mrm5ueTm5hITE0NUVBQXLlwgKyuLbt26MWHChIq6RREREZFyo07yIyIjIwM3N7dbXnd1deXQoUM0btyY1atXM3bsWCIjIzl58iSffvop69atY+3atXz22WecOnUKgA4dOrBhwwby8/N5/vnn+fjjj9m8eTMbNmwo79sSERERqRDqJD8i6tevz5EjR255/cyZM7Rt25YOHToA0Lp1a8LCwkhNTeXcuXOMGDECgJ9//pkzZ84A0LRpUwDq1KnD0aNHOXDgAHZ2dhQUFJTPzYiIiIhUMHWSHxHe3t7s37+/VFBOTEzEwcEBCwsLvv/+ewC+/vprmjdvjru7O82aNWP16tUkJCTQv39/WrRoAYDBYABgy5Yt2NvbEx0dzciRI7l58yY6xVxEREQeB+okPyJq1qxJbGwsYWFh5ObmUlxcTIsWLZg3bx5hYWEkJyeTlJRESUkJc+bMoXHjxnTs2JEhQ4ZQUFCAp6cn9evXLzVnx44dee+99/j222+xsbHhiSeeICsr65ZxZcUF9bjtGegiIiIiVYXBpNbgI2/y5Mn06dOHzp07P9R1MjMz8fb2JikpSSFZREREKrV75RZttxARERERKUPbLR4D4eHhFV2CiIiISJWiTrKIiIiISBkKySIiIiIiZSgki4iIiIiUoT3J8sD5h+7B2tax3NbbFt2v3NYSERGRx4M6yQ/A8uXLefHFFzEajXcc4+fnR1paWqnXfvzxRxYtWvSwy/vNcnNz2bZtW0WXISIiIlJhFJIfgK1bt9KnTx927Njxm65r1aoVY8aMeUhV/X7Hjx9n7969FV2GiIiISIXRdos/KCUlBTc3NwYPHsz7779P//79+e677wgLC6OkpIT69esTFRUFwOLFi7l06RI3btxg3rx5nDt3jg0bNjB//nx27txJfHw8FhYWtGnThokTJ9K/f38++ugjXF1d2bVrF4cPH2bcuHEEBQVx5coVAKZNm0aLFi3o0aMHrVu3Jj09nY4dO3Lt2jWOHDlC06ZNiYyM5Pz58wQHB2M0GqlWrRqzZs2iuLiY9957DxcXFzIyMnj22WeZMWMGsbGxHDt2jI0bN+Lg4MDy5cuxsrKiXr16zJ8/HwsL/d1KREREHm1KO39QYmIivr6+uLu7Y2Njw3fffcf06dMJCwsjMTGRl19+2bzN4uWXX2b16tV07tyZXbt2mefIzc1l4cKFxMfHs379ei5evMi+ffsYMGAA//znPwHYsmULAwcOJDY2lg4dOpCQkMCsWbMICQkB4KeffmL8+PGsXbuW1atXM3ToUBITE/nqq6+4evUqERER+Pn5kZCQwFtvvWUO7unp6YSGhpKYmEhycjLZ2dmMHj2aDh06MGjQILZv385bb73F+vXr6dq1K3l5eeX7gEVEREQqgDrJf8DPP/9McnIyOTk5JCQkkJeXx5o1a7h06RIeHh4A+Pr6msc/88wzADg5OXHp0iXz62fPniUnJ4dRo0YBkJ+fz9mzZ/Hx8WHo0KH4+vqSl5fHk08+SWpqKgcOHGDnzp3mGgDq1KlDw4YNAbC1taVZs2YA2NvbYzQaSU1NZenSpcTFxWEymbCy+uVX7+bmhp2dHQDOzs637KueMmUKS5cuZc2aNbi7u9O9e/cH+xBFREREKiGF5D9g69atvP766wQGBgJw48YNvL29qV69Ounp6TRp0oRly5bRtGnTu87j6upKgwYNWLFiBdbW1mzZsoVWrVphb2/PM888w5w5c+jfvz8A7u7u9O3bFx8fHy5fvkxiYiIABoPhrmu4u7szcuRIvLy8SEtL49ChQ3e8zsLCgpKSEgA2btzI2LFjqVu3LtOnT2fPnj289tprv+1BiYiIiFQxCsl/QGJiInPnzjX/XKNGDXr27ImTkxNTp07FwsICZ2dnRowYwerVq+84j6OjIyNGjMDPz4/i4mIaNWpE7969gV860f7+/oSFhQEwevRogoKC2LRpE3l5eff9wb/AwEBCQkIwGo3cvHmToKCgO451c3MjNTWV+Ph4PD09+dvf/kbNmjWxtbWlS5cu91wrLqgHrq6u91WXiIiISGVkMJlMpoouQh4NmZmZeHt7k5SUpJAsIiIildq9cos+uCciIiIiUoZCsoiIiIhIGQrJIiIiIiJlKCSLiIiIiJShkCwiIiIiUkal/Aq4EydOEBkZyY0bN7h+/Tovv/wyY8eOved3AZe3CRMmEBERgY2Nze+6/ty5cxw7doxu3bo90Lqys7NZvHix+TS+36Nbt27s3LmTatWq/eZr/UP3YG3r+LvX/i22Rfcrl3VERETk8VLpOslXr14lICCAqVOnkpCQwKZNm0hNTWXDhg0VXdot5s+f/7sDMsCBAwf4+uuvH2BFv3B2dv5DAVlERETkcVfpOslJSUm0b9+eJk2aAGBpaUlERATW1tYAhIeH89VXXwHw6quv8sYbbzB58mSsrKw4d+4cBQUF9OnTh88//5zz58+zZMkSzp8/T2xsLBYWFmRnZzNo0CCGDRvGwYMHWbRoESaTifz8fKKjo2nYsCHjxo0jLy+PGzduMGHCBF588UWmTJnCmTNnuHnzJsOHD+cvf/mLuduanZ3N1KlTKS4uxmAwMG3aNFq2bEnPnj3x8vLi9OnT1K1bl4ULF2JpaQlAcXExy5Yt4+bNm7Ru3ZoGDRowa9YsLC0tqVatGrNmzTIfMw2Ql5dHUFAQ165dIysri6FDhzJ06FD8/Pxo2bIlJ06cIC8vjwULFmAymQgICGDTpk34+PjQtm1bjh8/jru7O3Xr1uXw4cPY2NiwbNkyLl++bD5kJDs7m/Hjx5c6enr37t0sX74cKysr6tWrx/z587GwqHR/txIRERF5oCpd2snKyqJx48alXqtZsyY2NjZ8/vnnZGZmsmnTJtatW8f27ds5fvw4AI0aNWLFihW4u7uTmZnJ8uXL6dmzJ3v37gXg4sWLxMTEsGnTJuLj47l8+bJ5W0dCQgI9e/Zk165dnD17ltzcXGJjY5k3bx7FxcXk5eVx6NAhFi1aRFxcnDno/mru3LkMHz6ctWvXEhQUxNSpUwHIyMhg3LhxbNy4kZycHI4ePWq+xtLSklGjRvHqq6/i7e3NtGnTmD59OmvWrGHIkCGEh4eXWuPMmTO88sorrFixgo8//pj4+Hjze56ensTHx9OpUyd27NhR6rr8/HxeffVV1q1bx+HDh/Hy8mLt2rUUFhZy8uRJTp06xZtvvsnKlSuZOXMma9euLXX99u3beeutt1i/fj1du3YlLy/vd/xWRURERKqWStdJbtiwIT/88EOp1zIyMrhw4QJpaWm0bdsWg8GAtbU1zz33HGlpaQA89dRTANSqVQt3d3fz/xcUFADQunVr89aI5s2bc/bsWerXr09oaCi2trZcvHgRLy8vmjdvzqBBgwgICKCoqAg/Pz/s7OyYOnUqwcHB5OXl0bdv31L1paWl0a5dOwBatWrFhQsXAHBwcKBBgwYANGjQAKPReMf7zsrKolWrVgC0a9eO6OjoUu87OTmxatUqdu/ejZ2dHUVFReb3fr13FxcXLl26dMvcTz/9tPl5eHh4mP/faDTi7OxMTEwMmzdvxmAwlJoXYMqUKSxdupQ1a9bg7u5eqsssIiIi8qiqdJ3krl278uWXX3L27FkACgsLCQ8PJzU1FQ8PD/NWi8LCQr755hueeOIJgHt+qO/HH3+kuLiYGzducPLkSZ544gmCg4MJCwsjPDycevXqYTKZOH78OPn5+Sxbtozw8HBmzZpFVlYW33//PYsXL2bZsmVERkaWCpMeHh4cPnzYvI6Tk9N91WRhYUFJSQkA9erV49ixYwAcOnTIvN3kVytWrOD5558nKiqKXr168VtOE79bHQsWLKBfv35ERkbSvn37W+bduHEjY8eOZc2aNQDs2bPnvtcVERERqaoqXSfZzs6O8PBwpk2bZt4r3LVrV4YOHYrBYODgwYMMGjSIwsJCevXqZe6S3ktRURFvv/02ubm5vPPOOzg6OtK3b1+GDRtGjRo1cHJyIisriyZNmrB48WJ27txJSUkJ7777Ls7OzmRnZzN48GAsLCwYOXIkVlb//9FNmjSJ4OBgVqxYQVFREaGhofdV05NPPklMTAxPP/00s2fPZtasWZhMJiwtLQkLCys1tmvXrsyePZtPP/0Ue3t7LC0tzV3yP6JXr17MnTuXZcuW4eLiwpUrV0q97+npyd/+9jdq1qyJra0tXbp0ueeccUE9bnsGuoiIiEhVYTD9lpZkFZWSksKGDRuYP39+RZfySMvMzMTb25ukpCSFZBEREanU7pVbKt12CxERERGRilbptls8DO3bt6d9+/YVXYaIiIiIVBHqJIuIiIiIlKGQLCIiIiJShkKyiIiIiEgZj8WeZClf/qF7sLZ1LJe1tkX3K5d1RERE5PHyWHeSU1JSaNOmDefPnze/FhUVxZYtWyqwql9s2bKFpKSkii6jlI0bN1JYWFjRZYiIiIg8dI91SAawsbFhypQpv+kEu/LQv39/vL29K7qMUpYuXWo+IVBERETkUfbYb7fo0KEDJSUlrF27lr/+9a+l3ktISGD79u0YDAb69OmDj48PI0aM4JNPPuHbb7/l7bffJiUlhaysLIKCgvj444/N154/f57g4GCMRiPVqlVj1qxZFBcX89577+Hi4kJGRgbPPvssM2bMoH///nz00Ue4urqya9cuDh8+TO3atXFycsLd3Z2oqCisra0ZOHAgzs7OfPjhh1SrVo06deoQFhbGjz/+yPLly7G2tiYzM5M+ffrwzjvvMHnyZKysrDh37hwFBQX06dOHzz//nPPnz7NkyRLc3NyIjo7m8OHDlJSUMGLECHr37o2fnx8tW7bkxIkT5OXlsWDBAvbv3092djYTJkxgyZIl5f1rEhERESlXj30nGSAkJIT4+HjOnDljfu3kyZN8+umnrFu3jrVr1/LZZ59x5coV6tSpw/nz50lOTqZBgwb897//JSkpie7du5eaMyIiAj8/PxISEnjrrbeIiooCID09ndDQUBITE0lOTiY7O5sBAwbwz3/+E/hlm8XAgQNLzWU0Glm3bh39+vUjODiYRYsWsWbNGtq1a0dMTAwA586dY+HChWzcuJG4uDjztY0aNWLFihW4u7uTmZnJ8uXL6dmzJ3v37uWLL74gMzOT9evXs3r1amJjY7l69Srwy3HU8fHxdOrUiR07duDr64uzs7NOLRQREZHHgkIy4ODgwNSpUwkMDDRvJ0hNTeXcuXOMGDGCESNGkJuby5kzZ+jRowdffPEF33zzDaNGjWLfvn188cUX9OjRo9ScqampLF26FD8/PxYvXszly5cBcHNzw87ODktLS5ydnTEajfj4+PCvf/2LixcvkpeXx5NPPllqrqZNmwJw5coV7OzsqF+/PgDt2rXjxIkTADz55JNYWVlha2tL9erVzdc+9dRTANSqVYtmzZqZ/7+goIDU1FS+//57/Pz88Pf3p6ioiJ9++qnUdS4uLhiNxgf3sEVERESqgMd+u8WvunXrxp49e/jHP/7B+++/j7u7O82aNSMuLg6DwUB8fDwtWrSgVatWTJw4EQcHB1566SVGjhyJvb09Tk5OpeZzd3dn5MiReHl5kZaWxqFDhwAwGAy3rG1vb88zzzzDnDlz6N+//y3vW1j88ncZBwcH8vLyyMrKol69ehw8eJAmTZrccd67vf5rje3bt2fWrFmUlJSwZMkSGjdufMfxBoNBe5JFRETksaCQ/H8EBQVx4MABAFq2bEnHjh0ZMmQIBQUFeHp6Ur9+fSwtLTEajXTo0IHatWtjZWVFly5dbpkrMDCQkJAQjEYjN2/eJCgo6K5r+/r64u/vT1hY2B3HGAwGZs+ezdixYzEYDNSuXZs5c+aYu8m/Vbdu3Th48CBDhw7l+vXrdO/eHTs7uzuOb9u2LaNGjWL16tV3Dd9xQT1wdXX9XTWJiIiIVAYGU2X7WgepsjIzM/H29iYpKUkhWURERCq1e+UW7UkWERERESlDIVlEREREpAyFZBERERGRMhSSRURERETKUEgWERERESlDXwFXQVJSUtiwYcMDPcEuMzOTgIAANm3axIQJE4iIiMDGxuaBzX+//EP3YG3r+NDX2Rbd76GvISIiIo8nheRHlI6PFhEREfn9FJIrkX379vHhhx9SrVo16tSpQ1hYGD/++CPLly/H2tqa/8fevcfXeOb7/3/lLJEUSZSoYyRF7QlSNq1SRG3nTjNFguVMdTY6IW1CpEJEpYIWJdG0O4RGMDGD0kGqMtVxbB1a5zguVFIEQY5r/f7w6/o2CaWtSML7+Xj0Mc1939fp5o93P3PlvoxGI927d+fNN9/k4sWLhIeHk5ubi4ODA5GRkUX66tSpExs3bmTKlCnY29tz/vx5MjIymDlzJk2bNmXjxo0kJCRgbW3N888/T3BwMHv37iU6OhpbW1scHR358MMPyczMZOLEidja2mIymZg9ezYeHh5l9IZEREREHg3tSS4nzGYz4eHhLFiwgGXLltGqVSsWLVoEwIULF5g/fz7JycnEx8cDEB0djcFgIDExkeHDhxMTE3PPvmvVqsUnn3yCwWAgOTmZrKws5s+fT0JCAklJSVy6dInt27ezZcsWunXrxrJlywgMDOT69et88803+Pj48H//93+MHTuWGzduPJL3ISIiIlKWFJLLiatXr+Ls7EyNGjUAaNWqleW46WeffRZbW1ucnJyoVKkSAMeOHSMuLg6DwcBHH33E5cuX79l3kyZNAKhZsyZ5eXmcPXuWK1euMGrUKAwGA+np6Zw9e5bRo0eTkZHB4MGD+eKLL7C1teX111/nqaeeYsSIESxfvhwbG5tSfhMiIiIiZU/bLcqJatWqkZ2dTUZGBk8//TS7du2ifv36AFhZWZV43tPTk2HDhuHr60t6ejq7d+++Z9/F29euXRsPDw8+/fRT7OzsSElJoUmTJqxdu5bXXnuNkJAQ4uLiWLlyJZ6enjz//POMGTOG9evXEx8fz3vvvfdQ1y4iN4p/hgAAIABJREFUIiJS3igkl6Ht27fj7+9v+fmNN95g7NixWFlZUaVKFd577z1LNbm4kJAQIiIiyM3NJScnh7CwsAce19XVlSFDhmAwGCgsLOSZZ56hW7du5OXlMXnyZBwdHbG2tmbatGmYzWZCQkJYtGgRJpOJiRMn3rf/+LBX7noGuoiIiEhFYWU2m81lPQl5PBiNRvz8/EhNTVVIFhERkXLtfrlFe5JFRERERIpRSBYRERERKUYhWURERESkGIVkEREREZFiFJJFRERERIrRJ+DkoRsRtRk7J9dSH2fd7FdLfQwRERF5MqmSXIEMHjyYAwcOAJCXl8fzzz9vOaYawGAwcPjw4RLtDh8+zIIFCwDYvHkzly5dIjMzk4iIiEcybxEREZGKRiG5Amnbti179uwBYO/evbz00kts27YNgNzcXM6fP0/jxo1LtGvSpAljxowBYOnSpWRnZ1O9enWFZBEREZF7UEiuQF588UVLSN62bRt9+vThxo0b3Lhxg++++47//u//5l//+hcGg4HAwED69+/PlStX2LlzJ0FBQXz11VccPnyYkJAQTp06Rd++fQHo1asXkZGRDBw4EIPBwI0bNzCbzURERPD6668zevRoevXqhdFoLMvli4iIiDwyCskVyHPPPcfJkycxm83s3r2b//7v/+aFF17gm2++YdeuXbRr147Tp0+zePFikpKS8PLy4uuvv7a079ChA02aNCE6Oho7OzvL9Zs3b9KjRw+WLVvG008/TVpaGqmpqWRlZbF69WpmzJjBxYsXy2LJIiIiImVCIbkCsba2pnHjxqSlpVG9enXs7e1p37493377LXv37qVt27a4ubkREhLCxIkTOXr0KAUFBQ/U93PPPQeAh4cHubm5nDx5kubNmwPg6uqKp6dnqa1LREREpLxRSK5g2rZtS1xcHO3atQPg+eef59ChQ5hMJmxsbJg3bx5z585l+vTpODg4YDabi7S3srIqce3n67/k7e3Nvn37ALh27RqnT58unQWJiIiIlEP6BFwF8+KLLzJ58mTef/99AOzt7XFxcaFJkyY4Ozvj6+tLv379sLW15amnniIjI4PatWtb2rdo0YJ33nmHyMjIXx2nQ4cOpKWlERAQgLu7O5UqVSqyRePXxIe9UmRMERERkYrGyny3sqI88dLT0zly5Ag9evTg6tWr9OzZk61bt2Jvb3/PNkajET8/P1JTUxWSRUREpFy7X25RJVnuysPDg5iYGJYsWUJhYSHBwcG/GpBFREREHicKyXJXTk5OLFq0qKynISIiIlIm9It7IiIiIiLFKCSLiIiIiBSjkCwiIiIiUkyF3pO8c+dOVqxYwdy5cy3XYmJi8PT0xN/fv8zmNX/+fNzd3QkMDCxyvW3btmzfvv2B+zEajYwfP56VK1f+pvH3799PcHAwXbt2ZcKECZbrs2bNIi0tjcmTJ5d4b7+Um5vL2rVr6dOnz28a92cjojZj5+T6u9r+Futmv1rqY4iIiMiTSZXkx9C///1vBg0aVCQgA3zxxRckJSXdt31mZiarVq0qremJiIiIlHsVupJ8PzNnzmTv3r0A9OzZk8GDBxMaGkr37t1p3749aWlpbNiwgZkzZzJx4kTOnDlDTk4OgwYN4s9//jO7du1i7ty52NjYUKdOHaZNm/bAB2ps2bKFjRs3kpOTw+TJk/Hx8bHcO3ToEJGRkdjY2ODg4EBkZCS1atVi4cKFbNmyhcLCQgIDA3nppZcAKCwsJDQ0FG9vb0aNGmXpJz8/n4kTJ2I0GiksLGTo0KHUrl2blJQU7OzsqFmzJq+88goACxYsICMjgzfeeKNIH8uWLWPTpk3cvn2batWqsWDBAmJjYzlx4gQLFizghRdeIDo6GltbWxwdHfnwww9xdnb+w382IiIiIuVZhQ/JO3bswGAwWH4+d+4c48aNY+vWrRiNRlauXElBQQH9+/enTZs2d+0jOzub3bt3W7Y1bN++HbPZTHh4OJ999hlubm588MEHrFmzhr59+z7QvJ555hmmTZvG8ePHeeedd1izZo3l3uTJk4mKiqJJkyZs2bKFmTNnMnr0aNLS0li1ahWFhYXMmTOHtm3bUlBQQHBwMC1btmTAgAFFxkhOTsbV1ZWYmBiys7Px9/dnxYoVvPbaa7i7u1sCMsCYMWNISUnh008/tRw3bTKZyMrKIiEhAWtra4YPH87BgwcZPXo0x44dY8yYMURHR9OtWzcGDx7Ml19+yfXr1xWSRURE5LFX4UNymzZtSuxJhjsnxrVs2RIrKyvs7Oxo1qwZ6enpRdr+fNigs7MzkyZNIjw8nOzsbHr37s2VK1fIyMjgb3/7GwA5OTm8+OKLRdq/8cYb3Lp1i2effZbw8PAi91q1agWAt7c3mZmZRe5lZGTQpEkTy3OzZ8/m1KlT+Pj4YGNjg42NDaGhoRiNRo4ePYqzszO3bt0qsfb09HTLnJydnWnYsCHnzp174HdnbW2NnZ0d48ePx8nJiR9//JGCgoIiz4wePZrY2FgGDx5MjRo1ilTERURERB5Xj+2e5IYNG1q2WuTn5/Pdd99Rr1497O3tLaH10KFDwJ3Q+sMPP/DRRx+xePFiZs2ahYuLCzVr1mThwoUkJiYyevToEpXouLg4EhMTSwRkgAMHDgBw9OhRatWqVeTe008/zZEjRwDYvXs39evXx9PTk0OHDmEymcjPz2fo0KHk5eXRtGlTFi9ezNq1ay1tfrnGPXv2AHeq4ceOHftNx0EfOXKELVu28MEHHxAeHo7JZMJsNmNtbY3JZAJg7dq1vPbaayQmJuLt7f2bf4lQREREpCKq8JXke+nYsSO7du2iX79+5Ofn07VrV5o2bUqfPn2YNGkS69ato379+gBUr16dzMxMAgICsLa2ZtiwYdjb2xMWFsaoUaMwm81UrlyZ999//4HHNxqNDBo0iLy8PKZNm1bk3vTp04mMjMRsNmNjY8OMGTOoU6cO7dq1IzAwEJPJRGBgoOUY6EqVKjFlyhRCQkJYtWqV5Xrfvn0JDw8nMDCQ3NxcxowZg5ub2wPPsV69ejg6OhIQEGB5DxkZGbRo0YL8/HxmzZpFly5dmDx5Mo6OjlhbW5dYy93Eh73ym8K6iIiISHljZf55z4HIH2Q0GvHz8yM1NVUhWURERMq1++WWx3a7hYiIiIjI76WQLCIiIiJSjEKyiIiIiEgxCskiIiIiIsUoJIuIiIiIFPPYfgJOys6IqM3YObmW+jjrZr9a6mOIiIjIk6lMKskff/wxL730Erm5uWUxfLmTlpZGaGjoQ+938+bNXLp06aH3KyIiIvK4K5OQvHbtWrp3787nn39eFsM/MZYuXUp2dnZZT0NERESkwnnk2y127txJ3bp1CQgI4O2338bf3x+DwUCDBg04deoUZrOZuXPncvLkSWJjY7G2tiYzM5N+/foxYMAAjh49yvTp0wGoWrUqM2bMwMnJiXfffZcff/yRjIwMOnXqRFBQEKGhoWRlZZGVlUVcXBzx8fHs2bMHk8nEkCFD6NatGwaDgcaNG3P8+HGys7P58MMPeeaZZ1i4cCFbtmyhsLCQwMBAAgICSExMZP369VhZWdG9e3cGDRpUZG1ffPEFy5cvp6CgACsrKxYsWMDx48f5+OOPsbOzw2g00r17d958803S09OZNGkSjo6OODo6UqVKlSJ9mc1mpk6dyvfff4+7uzvnz59n0aJF2NjYEB4eTm5uLg4ODkRGRuLq6spbb71FdnY2t2/fJigoiIKCAg4fPkxISAizZs0iJCTEcqR03759mTNnDmvWrOG7777j1q1bREVF8c0335RY36ZNm/j444+xtbXl6aefZu7cuVhbayu7iIiIPN4eedpZtWoVffr0wdPTE3t7e/bv3w+Ar68viYmJdOvWjbi4OAAuXbrEokWLWLlyJQkJCVy+fJnw8HCmTJlCYmIi7du3Jz4+nosXL9K8eXM++eQTVq9ezYoVKyzjtWnThhUrVrBv3z6MRiNJSUksXbqU2NhYrl+/DoCPjw8JCQm0bduWzz//nEOHDpGWlsaqVatYtWoVp0+f5vjx42zYsIHPPvuM5cuXs2XLFk6ePFlkbadPn2bx4sUkJSXh5eXF119/DcCFCxeYP38+ycnJxMfHA/D+++8zbtw4EhISaNGiRYn3lJqaSlZWFqtXr2bGjBlcvHgRgOjoaAwGA4mJiQwfPpyYmBjOnj1LVlYWsbGxzJkzh8LCQjp06ECTJk2Ijo7Gzs7unn8enp6erFixArPZfNf1rV+/nuHDh5OUlETHjh1VmRYREZEnwiOtJF+7do20tDSuXLlCYmIi2dnZLFu2DLgTZuFOWP7yyy8BaNGiBfb29gB4e3tz9uxZ0tPTmTp1KgD5+fnUr1+fqlWrcvDgQXbs2IGzszN5eXmWMRs0aADAsWPH+OGHHzAYDAAUFBRw/vx5AJ577jkAatasyU8//cSpU6fw8fHBxsYGGxsbQkND2bBhAxcuXGDIkCGWtZw5cwZPT0/LWG5uboSEhFC5cmVOnjxJ8+bNAXj22WextbXF1taWSpUqAXcCtY+Pj2XNxQP3L9u7urpaxjl27JilKm42m7G1tcXb25t+/foxfvx4CgoKLGu8l1+eRP7L93O39U2cOJG4uDiWLVuGp6cnnTt3/tW+RURERB4HjzQkr127lr/85S+EhIQAcPv2bfz8/KhWrRrff/89NWvW5Ntvv8XLywuAw4cPU1hYSF5eHidOnKBevXo0aNCA6OhoatWqxd69e8nMzCQlJQUXFxemTZvGmTNnWLlypSUIWllZAXcqpq1btyYyMhKTycTChQupU6fOXefp6elJUlISJpOJwsJCRo0aRUhICF5eXsTHx2NlZUVCQgKNGjWytLlx4wbz5s3jq6++AmDo0KEl5vBLDRs25LvvvqN9+/Z8//33Je57e3vzz3/+E7gTWE+fPm2Z27Bhw/D19SU9PZ3du3dz9OhRbt68yeLFi8nIyCAgIICOHTtiZWWF2WzGwcGBy5cvU1hYyM2bNzEajZZxft464enpedf1JScnM3bsWNzc3Hj33XfZvHkzr7322oP9gYuIiIhUUI80JK9atYr333/f8rOjoyNdunRh9erVrFmzhoSEBBwdHXn//fc5duwYBQUFjBw5kqysLN58801cXV2JiIggJCTEsu83KiqKhg0bMmHCBPbt24e9vT316tUjIyOjyNidOnVi165d9O/fn1u3btG5c2ecnZ3vOs8mTZrQrl07AgMDMZlMBAYG0rhxY1544QUCAwPJy8vDx8eHGjVqWNo4Ozvj6+tLv379sLW15amnniIjI4PatWvfdYzQ0FBCQkL45JNPcHV1xcHBocj9Dh06kJaWRkBAAO7u7lSqVAk7OztCQkKIiIggNzeXnJwcwsLCqF+/Ph999BEbN27EZDIxbtw44E4l/p133uHTTz+lbdu2vP7669SpU4d69eqVmM+91ufj48Mbb7xB5cqVcXJyokOHDvf9c44Pe+We6xYRERGpCKzMv/z/3suIwWAgIiKChg0bWq7t3LmTFStWMHfu3DKcWdlJT0/nyJEj9OjRg6tXr9KzZ0+2bt1q2X5SHhmNRvz8/EhNTVVIFhERkXLtfrlFh4mUUx4eHsTExLBkyRIKCwsJDg4u1wFZRERE5HFSLkJyYmJiiWutW7emdevWZTCb8sHJyYlFixaV9TREREREnkj64K2IiIiISDEKySIiIiIixSgki4iIiIgUUy72JP8WRqOR3r1707RpU8u11q1bW347ccyYMfftIzc3l27duvHll18SFRXF0KFDqVWr1u+az/z583F3dycwMPCB22RlZfHvf/+bXr16/a4xf++XPx7VV0RGRG3Gzsn1ofV3N+tmv1qq/YuIiMiTrcKFZAAvL6+7/rJfkyZNfnNfYWFhD2NKv8nRo0f58ssvf3dIFhEREZHSVSFD8t38siLapUsXfH19OXXqFG5ubsyfP5+cnByCg4O5fv06devWtbT7ubq6YcMGjEYjly9f5sKFC0ycOJF27dqxdetW5s2bh7OzM1WqVKFRo0aMHTv2rnOYOXMme/fuBaBnz54MHjyYTZs28fHHH2Nra8vTTz/N3LlziY2N5ciRIyQnJ9OvXz8Ajhw5QlRUlCX8v/HGG7z11lucPXuW5cuXWw5PWbBgQZEx27Zty/bt2wEICgoiICCApk2bEhYWxo0bN8jIyKB///70798fgHnz5nH16lXs7e2LHOwCsHHjRhISErC2tub5558nODiYvXv3Eh0dja2tLY6Ojnz44Yf3PIRFRERE5HFRIUPyiRMnMBgMlp9jYmKK3D937hxLlizBw8ODgIAADh48yN69e3n22WcJCgpi//797Ny5s0S/9vb2xMfHs337dj799FNefPFFpk+fTnJyMu7u7kyYMOGec9q6dStGo5GVK1dSUFBA//79adOmDevXr2f48OF07dqVf/zjH2RnZzN69GhWrFhhCchw58S7vLw8zp8/j52dHVevXuW5554jLS2NxYsX4+joyLvvvsvXX39d5KS/uzlz5gw9evSgS5cuXLp0CYPBYAnJXbp0oUePHixfvpy4uDg6deoE3NkCMn/+fP7+97/j6OjI22+/zfbt2/n666/p1q0bgwcP5ssvv+T69esKySIiIvLYq5Ah+W7bLU6fPm3592rVquHh4QHcOZQjNzeX06dP8/LLLwPQrFkzbG1LLv3n7Ro1a9YkLy+PK1eu4OzsjLu7OwAtW7bkp59+uuuc0tPTadmyJVZWVtjZ2dGsWTPS09OZOHEicXFxLFu2DE9PTzp37nzPdb3++uv84x//wN7eHn9/fwDc3NwICQmhcuXKnDx5kubNm9+z/c+HJ7q7u7NkyRI2bdqEs7MzBQUFlmdatmwJgK+vL9u2bbNcP3v2LFeuXGHUqFEA3Lx5k7NnzzJ69GhiY2MZPHiw5ZhqERERkcfdY/l1CysrqxLXGjZsyL59+wA4dOhQkeB4r3Zubm7cvHmTK1euALB///57jtmwYUPLVov8/Hy+++476tWrR3JyMmPHjmXZsmUAbN68GWtra0wmU4k+unfvzldffcWWLVvo2bMnN27cYN68ecydO5fp06fj4OBA8VPECwoKuHnzJnl5eZw4cQKATz/9lObNmxMTE0PXrl2LtDl48CAAe/bswdvb23K9du3aeHh48Omnn5KYmMjAgQNp3rw5a9eu5bXXXiMxMRFvb29Wrlx5z3cgIiIi8riokJXk3yMwMJB33nmHwMBAPD09sbOzu28ba2trwsPDGTlyJC4uLphMJurVq3fXZzt27MiuXbvo168f+fn5dO3alaZNm3Lp0iXeeOMNKleujJOTEx06dCAvL49jx46RkJDAkCFDLH1UrlyZxo0bU1BQgLOzM2azGV9fX/r164etrS1PPfUUGRkZRc4XHzRoEP369aN27dqWL3R07NiR6dOns2HDBlxcXLCxsSEvLw+ALVu2sGTJEipXrkx0dDRHjhwBwNXVlSFDhmAwGCgsLOSZZ56hW7du5OXlMXnyZBwdHbG2tmbatGn3fW/xYa/c9Qx0ERERkYrCyly8NClFxMXFMXToUOzt7QkODuall17iz3/+c1lPq1wyGo2WT/EpJIuIiEh5dr/c8sRUkn+vypUr07dvXypVqsQzzzxD9+7dy3pKIiIiIlLKFJLvY+DAgQwcOLCspyEiIiIij9Bj+Yt7IiIiIiJ/hEKyiIiIiEgxCskiIiIiIsVoT7I8dCOiNmPn5FqqY6yb/Wqp9i8iIiJPNoXkx5zRaKR37940bdrUcq1169aMGTOmxLOhoaF0796d9u3bP8opioiIiJQ7CslPgLsd4y0iIiIi96Y9yU+gwsJCwsLCGD58OL169WLu3LlF7u/fv58+ffpw4cIFLl68yIgRIzAYDIwYMYKLFy+W0axFREREHh1Vkp8AJ06cwGAwWH7+29/+RvPmzenTpw+5ubm0b9+eoKAgAL777jv+85//EBsbi5ubG3/7298wGAy8/PLL/Oc//yEmJobZs2eX1VJEREREHgmF5CdA8e0W2dnZ/POf/2THjh04OzuTl5dnubd9+3Zu3ryJre2dvxrHjh0jLi6O+Ph4zGaz5bqIiIjI40yJ5wmUkpKCi4sL06ZN48yZM6xcuRKz2QzAmDFjuHTpElOnTmXOnDl4enoybNgwfH19SU9PZ/fu3WU8exEREZHSp5D8BHrhhReYMGEC+/btw97ennr16pGRkWG536dPH7744gvWrVtHSEgIERER5ObmkpOTQ1hY2H37jw97hdq1a5fmEkRERERKlZX55xKiyB9kNBrx8/MjNTVVIVlERETKtfvlFn3dQkRERESkGIVkEREREZFiFJJFRERERIpRSBYRERERKUYhWURERESkGH0C7nfYuXMnK1asKHKcc0xMDJ6envj7+z9wP0ajkfHjx7Ny5Up2796Ni4sLjRs3pm3btmzfvr00pg7AhQsXOHLkCJ06dSIqKoqhQ4dSq1ath9b/iKjN2Dm5PrT+7mbd7FdLtX8RERF5sqmSXE78/e9/L/Kt4tK0Y8cOvv32WwDCwsIeakAWEREReRyoklwKZs+ezZ49ezCZTAwZMoRu3bqxa9cuFixYgNls5ubNm8yePRs7OzsAvv/+e/7973/zww8/4OXlRV5eHhMmTODChQtUrVqVefPmYTAYiIyMxNvbm23btrF161YiIiIsYx49epTp06cDULVqVWbMmIGTkxPvvvsuP/74IxkZGXTq1Ilx48axePFicnJyaNGiBQkJCURERLBhwwaMRiOXL1/mwoULTJw4kXbt2rF161bmzZuHs7MzVapUoVGjRowdO7YsXquIiIjII6NK8u+0Y8cODAaD5Z/169cDsG3bNoxGI0lJSSxdupTY2FiuX7/O8ePHmTVrFomJiXTp0oUvvvjC0td//dd/0a5dO95++21q1arFrVu3CAoKIikpiezsbA4fPkyfPn1Ys2YNcKfq3KdPnyLzCQ8PZ8qUKSQmJtK+fXvi4+O5ePEizZs355NPPmH16tWsWLECGxsbRo0aRc+ePfHz8yvSh729PfHx8YSFhZGQkEBhYSHTp0/n448/JjExEQcHh1J+qyIiIiLlgyrJv1ObNm1K7EkGOHbsGD/88AMGgwGAgoICzp8/T40aNYiKisLJyYlLly7h6+t7z76rVKliOfnF3d2d27dv061bN/z9/Rk+fDiXLl2iadOmRdqkp6czdepUAPLz86lfvz5Vq1bl4MGD7NixA2dnZ/Ly8n51TU2aNAGgZs2a5OXlceXKFZydnXF3dwegZcuW/PTTT7/lNYmIiIhUSArJD5mnpyetW7cmMjISk8nEwoULqVOnDsOGDWPz5s04OzsTEhJC8dPAraysLNesrKxK9Ovk5ETr1q2Jioqid+/eJe43aNCA6OhoatWqxd69e8nMzCQlJQUXFxemTZvGmTNnWLlyJWazGWtra0wmU4k+io/r5ubGzZs3uXLlCq6uruzfv59nnnnmj7weERERkQpBIfkh69SpE7t27aJ///7cunWLzp074+zsTO/evRkwYACOjo64u7uX+CW9Zs2aERMTc9ezw3/Wt29f+vfvX2Qv8s8iIiIICQmhoKAAKysroqKiaNiwIRMmTGDfvn3Y29tTr149MjIyePbZZ1m0aFGJanRx1tbWhIeHM3LkSFxcXDCZTNSrV+++7yA+7JVfXYeIiIhIeWdlLl7SlHLrwIEDLFu2jPfff/+RjRkXF8fQoUOxt7cnODiYl156iT//+c93fdZoNOLn50dqaqpCsoiIiJRr98stqiRXEMuWLWP16tV88MEHj3TcypUr07dvXypVqsQzzzxD9+7dH+n4IiIiImVBIbmCGDhwIAMHDnxixhUREREpS/oEnIiIiIhIMQrJIiIiIiLFKCSLiIiIiBSjPcny0I2I2oydk2upjrFu9qul2r+IiIg82VRJ/oN27txJUFBQkWsxMTGkpKQ89LGMRiN9+/Z9aP3l5ubSqVOnEtfT0tJITk5+aOOIiIiIVDSqJEsJ7du3L+spiIiIiJQpheRSMmfOHG7fvs2AAQO4du0aQ4cOJSQkhNjYWKytrcnMzKRfv34MGDCAQ4cOERkZiY2NDQ4ODkRGRlKrVi0WLlzIli1bKCwsJDAwkJdeeokrV67w17/+lczMTBo1asT06dMxGo1MmjSJwsJCrKysmDx5Mo0bN6ZLly74+vpy6tQp3NzcmD9/Pjk5OQQHB3P9+nXq1q1rma/BYMDV1ZVr167Ro0cPzpw5Q3BwMLNnz+b7778nKyuLxo0b895775XhWxURERF5NBSSH4IdO3ZgMBgsP587d46//e1vJCcnM2DAANavX0+vXr0AuHTpEv/4xz8wmUz06tWLrl27MnnyZKKiomjSpAlbtmxh5syZjB49mrS0NFatWkVhYSFz5syhbdu2ZGdn89577+Hi4sIrr7zC5cuXef/99xk0aBCdO3fm8OHDTJo0iZSUFM6dO8eSJUvw8PAgICCAgwcPsnfvXp599lmCgoLYv38/O3futMy7Z8+evPLKK5atItnZ2Tz11FP83//9HyaTiR49enDp0iVq1KjxaF+wiIiIyCOmkPwQtGnThrlz51p+jomJwdramsqVK3PixAnWrVvHwoULOX78OC1atMDe3h4Ab29vzp49S0ZGBk2aNAGgVatWzJ49m1OnTuHj44ONjQ02NjaEhoZiNBqpU6cOVapUAcDNzY3bt2+Tnp5Oq1atAGjSpAk//vgjANWqVcPDwwMADw8PcnNzOX36NC+//DIAzZo1w9b2//0VaNCgQZF1OTg4cOXKFcaPH4+TkxO3bt0iPz+/NF6hiIiISLmiX9wrRX379mXhwoXUqFEDV9c7X3s4fPgwhYWF3L59mxMnTlCvXj2efvppjhw5AsDu3bupX78+np6eHDp0CJPJRH5+PkOHDiUvLw8rK6s2/7wJAAAgAElEQVQS4zRs2JA9e/ZY+nd3dwe457P79u0D4NChQxQUFFjuFX8+LS2NixcvMmfOHMaPH09OTg5ms/khvBkRERGR8k2V5FLUuXNnpk2bxqxZsyzXCgoKGDlyJFlZWbz55pu4uroyffp0IiMjMZvN2NjYMGPGDOrUqUO7du0IDAzEZDIRGBhoqUAX98477xAeHs6nn35KQUEBUVFR95xTYGAg77zzDoGBgXh6emJnZ3fPZ318fFi4cCEDBgzAysqKOnXqkJGRQZ06dX513fFhr1C7du37vB0RERGR8svKrNJgqbl9+zYDBw5k1apVWFtbs3PnTlasWFFka8bjxGg04ufnR2pqqkKyiIiIlGv3yy3ablFKvv32W/r27cvIkSOxttZrFhEREalItN2ilPj6+rJu3boi11q3bk3r1q3LaEYiIiIi8qBU4hQRERERKUYhWURERESkGIVkEREREZFitCf5PmbOnMkPP/xAZmYmOTk51KlTh2rVqjFgwIC7fqkiKiqKoUOHUqtWrbv216lTJzZu3IiDg4PlWlBQENHR0ff8xNvv1bZtW7Zv3/5Q+srNzaVbt258+eWX9312RNRm7JxcH8q4d7Nu9qul1reIiIgIKCTfV2hoKAApKSmcPHmS4OBggCLHOf9SWFjYbx7jcf0knIiIiEhFpZD8B5w5c4YRI0Zw5coVOnbsyNixYzEYDERERLBhwwaMRiOXL1/mwoULTJw4kXbt2lnaJiUlsX37dubMmUPXrl3ZuHEjU6ZMwd7envPnz5ORkcHMmTNp2rQpq1atYvny5VSpUgU7Ozu6d++Ov7+/pa9jx44xc+ZMCgsLuXr1KhEREfj6+pKXl8eECRO4cOECVatWZd68eeTk5BAWFsbVq1cBmDx5Mo0aNWLZsmVs2rSJ27dvU61aNRYsWEB+fj7BwcFcv36dunXrPvL3KyIiIlJWtCf5D8jNzWXhwoUsX76cZcuWlbhvb29PfHw8YWFhJCQkWK4nJiayZ88ePvzwwxJbLGrVqsUnn3yCwWAgOTmZK1euEB8fT1JSEp9++im3b98uMc6JEycICQlhyZIljBw5kpSUFABu3bpFUFAQSUlJZGdnc/jwYWJjY2nTpg2JiYlERkYSERGByWQiKyuLhIQEVq1aRWFhIQcPHmTFihU8++yzLF++nICAgIf78kRERETKMVWS/wBvb29LyLW1LfkqmzRpAkDNmjXJy8uzXP/Pf/6DjY0NNjY2v9rm22+/5ezZszRs2BBHR0cAWrRoUaLN008/zcKFC6lUqRI3b97E2dkZgCpVqlhOkHF3d+f27dscO3aMHTt2sHHjRgCuXbuGtbU1dnZ2jB8/HicnJ3788UcKCgo4ffo0L7/8MgDNmjW76xpFREREHkeqJP8BVlZWv+v+woULeeqpp0hKSrpvm7p163Ly5ElycnIwmUwcOHCgRJuoqCjGjRtHdHQ0zz77LD+fNH638T09PRkyZAiJiYl88MEH9O7dmyNHjrBlyxY++OADwsPDMZlMmM1mGjZsyL59+wA4dOgQBQUFv7peERERkceFSoNlZPLkyfTp04cXXnjhV59zdXVl5MiR9O/fn6pVq5Kbm1uiotu7d2/eeustnnrqKWrWrGnZb3w3o0ePJiwsjJUrV5Kdnc2YMWOoV68ejo6Oli0V1atXJyMjg8DAQN555x0CAwPx9PTEzs7ugdYWH/bKXc9AFxEREakorMw/lx2lXCooKODjjz/mzTffxGw2M2DAAIKCgmjVqlVZT60Eo9GIn58fqampCskiIiJSrt0vt6iSXM7Z2tpy+/ZtXnvtNezs7PDx8aFly5ZlPS0RERGRx5pCcgUwfvx4xo8fX9bTEBEREXli6Bf3RERERESKUUgWERERESlGIVlEREREpBjtSZaHbkTUZuycXEut/3WzXy21vkVERERAleQKa+fOnTRq1IjPP/+8yPVevXoRGhr6wP2kpaWRnJz8sKcnIiIiUqGpklyBeXp68vnnn9OjRw8Ajh49yu3bt39TH+3bty+NqYmIiIhUaKokV2CNGzfmwoUL3LhxA4C1a9fSq1cvy7//5S9/ITAwkIkTJ5Kfn8+YMWPYtWsXAAcPHuTNN98kJSWFmJgYABITE+nXrx8BAQEsXboUgE2bNtGnTx8CAwN56623MJlMZbBSERERkUdLIbmC69KlC5s2bcJsNnPgwAFatGhBVlYW8+fPZ8mSJSQlJeHi4kJycjJ9+vRhzZo1AKSkpNC3b19LPydOnGDDhg189tlnLF++nC1btnDy5EnWr1/P8OHDSUpKomPHjmRnZ5fVUkVEREQeGYXkCq5Xr15s2LCB3bt3W07iM5lMeHl54ezsDECrVq04fvw47dq14+DBg2RlZbFnz54iWy2OHTvGhQsXGDJkCEOGDCErK4szZ84wceJEduzYwcCBA/n222+xttZfGREREXn8KfFUcHXq1OHWrVskJibSu3dvAKysrEhPT+fWrVsA7Nq1iwYNGmBtbU3Xrl2JiIigc+fO2NjYWPrx9PTEy8uLpUuXkpiYiL+/P40aNSI5OZmxY8eybNkyADZv3vzoFykiIiLyiOkX9x4D3bt355///CcNGjTg3LlzVKtWjZ49ezJo0CCsra2pW7cuwcHBAPzlL3+hc+fO/Otf/yrSR+PGjXnhhRcIDAwkLy8PHx8fatSogY+PD2+88QaVK1fGycmJDh063Hc+8WGvULt27dJYqoiIiMgjYWU2m81lPQl5PBiNRvz8/EhNTVVIFhERkXLtfrlF2y1ERERERIpRSBYRERERKUYhWURERESkGIVkEREREZFiFJJFRERERIrRJ+B+B6PRyPjx41m5cuU9n0lOTsbf3x87O7uHPv6yZcsYOHDgQ+/3YRkRtRk7J9dS63/d7FdLrW8RERERUCW51MTFxWEymUql70WLFpVKvyIiIiJyhyrJf5DBYKBx48YcP36c7OxsPvzwQ7755hsyMzMJCgpi4cKFzJ49mz179mAymRgyZAjdunXDYDDg6urKtWvX6NGjB19//TU5OTmcPXuWkSNH4u/vz9GjR5k+fToAVatWZcaMGSxbtoxr164RERFBRESEZR6hoaF0796d9u3bk5aWxoYNG5g5cyYTJ07kzJkz5OTkMGjQIP785z/zxRdfsHz5cgoKCrCysmLBggVUq1aNqVOn8v333+Pu7s758+dZtGgRNjY2hIeHk5ubi4ODA5GRkXh4eJTR2xYRERF5NFRJfgh8fHxISEigbdu2fP755/Tp04fq1aszd+5ctm3bhtFoJCkpiaVLlxIbG8v169cB6NmzJwkJCdjY2JCdnU1cXByLFi1i8eLFAISHhzNlyhQSExNp37498fHxvPnmm1SpUqVIQL6X7Oxsdu/ezYIFC4iPj7ccQ3369GkWL15MUlISXl5efP3116SmppKVlcXq1auZMWMGFy9eBCA6OhqDwUBiYiLDhw8nJiamdF6iiIiISDmiSvJD8NxzzwFQs2ZNfvrppyL3jh07xg8//IDBYACgoKCA8+fPA9CgQQPLc40bNwbAw8ODvLw8ANLT05k6dSoA+fn51K9f/4Hm8/Mhis7OzkyaNInw8HCys7Pp3bs3AG5uboSEhFC5cmVOnjxJ8+bNLf8L4Orqiqenp2X+cXFxxMfHYzabsbXVXxkRERF5/CnxlBIrKytMJhOenp60bt2ayMhITCYTCxcupE6dOpZnfvl8cQ0aNCA6OppatWqxd+9eMjMzgf8Xgn/J3t7ecv/QoUMAZGRk8MMPP/DRRx+Rm5vLyy+/TJcuXZg3bx5fffUVAEOHDsVsNuPt7c0///lPAK5du8bp06cB8PT0ZNiwYfj6+pKens7u3bsfzgsSERERKccUkktJy5YtGTVqFEuXLmXXrl3079+fW7du0blzZ5ydnR+oj4iICEJCQix7h6OiogBo2LAhwcHBRbY+9OnTh0mTJrFu3TpLxbl69epkZmYSEBCAtbU1w4YNw9nZGV9fX/r164etrS1PPfUUGRkZ+Pv7k5aWRkBAAO7u7lSqVAk7OztCQkKIiIggNzeXnJwcwsLC7jvv+LBX7noGuoiIiEhFYWW+W1lSnjjp6ekcOXKEHj16cPXqVXr27MnWrVuxt7d/4D6MRiN+fn6kpqYqJIuIiEi5dr/cokqyAHf2QsfExLBkyRIKCwsJDg7+TQFZRERE5HGikCwAODk56fvLIiIiIv8/fQJORERERKQYhWQRERERkWIUkkVEREREitGeZHnoRkRtxs7JtVT6Xjf71VLpV0REROSXVEkuR3bu3MkLL7yAwWDAYDDg7+/PuHHjLCfwFWcwGEhPTyclJYXU1NR79hsaGkpaWlqRa5mZmZajrTt16kRubi6LFy/mwIED5ObmsmrVqoe2LhEREZGKRiG5nGnTpg2JiYkkJiaSkpKCnZ0dX3755a+28ff3x8/P7zeNU716dUtI/tmoUaPw8fEhMzNTIVlERESeaArJ5VheXh4ZGRlUqVKF2bNnExgYSL9+/di4cWOR5+bPn09SUhKFhYWEhYUxfPhwevXqxdy5cy3PfPbZZwwePJiBAwdy5swZjEYjffv2LdLPzxXn2NhYTpw4wYIFCwgICOD48eMAbNu2rUSwFhEREXkcaU9yObNjxw4MBgOXL1/G2tqavn37kpeXh9FoJCkpidzcXPr27Uvbtm1LtL148SLNmzenT58+5Obm0r59e4KCggDw9fVl1KhRbNu2jVmzZhEaGnrPOYwePZpjx44xZswYPDw8WLNmDe+88w5///vfeeONN0pt7SIiIiLlhUJyOdOmTRvmzp3L1atXGTZsGLVr1+bYsWP88MMPGAwGAAoKCjh//nyJtlWrVuXgwYPs2LEDZ2fnInuZW7ZsCUCLFi14//33H3g+3bp1w9/fn+HDh3Pp0iWaNm36B1coIiIiUv5pu0U5Va1aNWbNmsXkyZNxd3endevWJCYmsmTJErp160adOnVKtElJScHFxYXZs2czbNgwcnJyMJvNABw4cACAPXv24O3t/atjW1tbYzKZgDsn8bVu3ZqoqCh69+79kFcpIiIiUj6pklyOeXl5YTAY2Lp1Kx4eHvTv359bt27RuXNnnJ2dSzz/wgsvMGHCBPbt24e9vT316tUjIyMDgP379zNo0CCsrKyYMWOGJTzfjZubG/n5+cyaNYu3336bvn370r9//wfejxwf9gq1a9f+XWsWERERKQ+szL+WlkS4U4VetmzZfbdpGI1G/Pz8SE1NVUgWERGRcu1+uUWVZPlVy5YtY/Xq1XzwwQdlPRURERGRR0YhWX7VwIEDGThwYFlPQ0REROSR0i/uiYiIiIgUo5AsIiIiIlKMQrKIiIiISDFPzJ7knTt38te//pX169fj4eEBQExMDJ6envj7+/+uPo1GI+PHj2flypUPc6rAnQNDhg4dSn5+PnFxcVSpUuWezy5evJg2bdpw4sQJTp48SXBwcJH7nTp1YuPGjSxZsoQ2bdrg4+Pz0Of7SyOiNmPn5Foqfa+b/Wqp9CsiIiLyS09UJdne3p6JEyf+6jeCy4uMjAxu3rzJihUrfjUgA4waNeqBgu+DPiciIiLypHtiKslw58hnk8nE8uXLi3yxoXhFuG/fvsyZM4c1a9Zw5swZrl69SlZWFgMGDGDTpk2cOnWK6Oho3N3duXLlCqNHj+by5ct06NCB//3f/+XixYuEh4eTm5uLg4MDkZGRFBYW8uabb1K1alXat2/PyJEjLeOvXbuWJUuWYG9vT/369Zk2bRpTpkzh9OnTvPvuu0ybNs3y7PLly/nHP/6BtbU1f/rTn5g8eTKhoaF0794dgH379jF48GCys7MZO3YsHTp0sLT9+bmffvqJbdu2kZOTw9mzZxk5ciT+/v4cOHCAqVOnUrlyZdzc3HBwcGDq1Km89dZbZGdnc/v2bYKCgnjppZdK+U9KREREpGw9UZVkgIiICBISEjhz5swDPV+pUiU++eQT/ud//odt27YRGxvLqFGj+PzzzwG4desWs2bNYsWKFfz73//myJEjREdHYzAYSExMZPjw4cTExACQmZnJJ598UiQgX716lfnz57NkyRKSkpJwcXEhOTmZKVOm4OXlVSQgw52jp8PDw0lOTsbT05OCgoIi9x0dHUlISGDx4sVMmzbNcrx0cdnZ2cTFxbFo0SIWL14MwJQpU5g5cyZLly6lbt26AJw9e5asrCxiY2OZM2cOhYWFD/TeRERERCqyJy4kV6tWjUmTJhESEnLPAPnL7RjPPfccAC4uLnh5eQFQpUoVcnNzAWjcuDEuLi7Y2Njwpz/9iVOnTnHs2DHi4uIwGAx89NFHXL58GYDatWtjb29fZKxz587h5eVlOWa6VatWHD9+/J7zf++99/jss88YOHAgFy5cKLF15Pnnn8fKygo3NzdcXFzIysq6az+NGzcGwMPDg7y8PODOFg9vb29LPwDe3t7069eP8ePHM3Xq1Hu+MxEREZHHyRO13eJnnTp1YvPmzaxZs4a3334bBwcHLl++TGFhITdv3sRoNFqetbKy+tW+0tPTuXnzJg4ODhw4cIB+/frh6enJsGHD8PX1JT09nd27dwNgbV3yv0lq165Neno6t27dwsnJiV27dtGgQYN7jrdy5UqmTp2Kg4MDw4cP57vvvity/+DBg8CdqvWtW7eoVq3aXfu527pq1qzJiRMn8PLyYv/+/QAcPXqUmzdvsnjxYjIyMggICKBjx46/+k5EREREKronMiQDhIWFsWPHDgCqV69O27Ztef3116lTpw716tV74H6qVKlCUFAQV65coXv37nh5eRESEkJERAS5ubnk5OQQFhZ2z/aurq6MHTuWQYMGYW1tTd26dQkODiYzM/Ouzzdq1Ij+/ftTuXJlatSoQbNmzUhJSbHcz8nJYdCgQdy6dYtp06bdN+T/0pQpU5g0aRJOTk7Y2dlRo0YN6tevz0cffcTGjRsxmUyMGzfuvv3Eh71y1zPQRURERCoKK3NF+NSDPBLLly+nW7duuLq6MnfuXOzs7BgzZswDtzcajfj5+ZGamqqQLCIiIuXa/XLLE1tJlpLc3NwYNmwYTk5OuLi4MHPmzLKekoiIiEiZUEgWi65du9K1a9eynoaIiIhImXvivm4hIiIiInI/CskiIiIiIsUoJIuIiIiIFKM9yfLQjYjajJ2T60Ptc93sVx9qfyIiIiK/RpXkcuLcuXOMHTsWg8FAQEAAERERZGdn/2qbtm3b/u7x7tY2JSWF1NRUdu7cSVBQUIn7QUFB7Ny583ePKSIiIlJRKCSXAzk5Ofz1r39lxIgRJCYmsmLFCpo1a8aECRMe6Tz8/f3x8/N7pGOKiIiIlEfablEOfPXVV7Rq1YpmzZpZrr322mskJSVx7tw5PvroI+zt7Tl//jwZGRnMnDmTpk2bAnDjxg1ee+01/vWvf2FjY8OsWbNo2rQp3bt3t/S1atUqkpKSMJlMdOrUiXHjxpGXl8eECRO4cOECVatWZd68ecTGxuLu7o6np6el7fLly1m1ahXVq1fn8uXLj+6liIiIiJQhVZLLgXPnzlG3bt0S12vXrs2FCxcAqFWrFp988gkGg4Hk5GTLMy4uLjz//PN8/fXXFBYWkpaWRufOnS33L1++zMcff8xnn33GmjVryMvL4+bNm9y6dYugoCCSkpLIzs7m8OHDJcb/6aefWLp0KStXrmThwoXk5+eXwupFREREyh9VksuBGjVqcODAgRLXz5w5Q61atQBo0qQJADVr1uTbb78t8lyfPn1ITEzEZDLx4osvYm9vb7l37tw5vL29qVSpEgDBwcEAVKlSxXIEo7u7O7dv3y4x/tmzZ/Hy8rL05+Pj80eXKiIiIlIhqJJcDvj5+fHNN98UCcqrVq2iWrVq1KlTBwArK6t7tm/ZsiXnzp1j9erVvP7660Xu1a1bl5MnT5KXlwfAuHHjuHTp0q/297P69etz4sQJcnJyKCwsvGu1WURERORxpEpyOVC5cmViY2OZMWMGWVlZFBYW0qhRI+bMmfPAffTq1YsvvvgCb2/vItddXV0ZOXIkAwcOxMrKio4dO1KjRo0H6vPntgEBAbi6uuLo6PhA7eLDXrFUqUVEREQqIiuz2Wwu60nIHxcfH0/VqlVLVJIfJaPRiJ+fH6mpqQrJIiIiUq7dL7eokvwYCA0NJSMjg9jY2LKeioiIiMhjQSH5MTBz5syynoKIiIjIY0W/uCciIiIiUoxCsoiIiIhIMQrJIiIiIiLFaE/yPRiNRnr37m05/hmgdevWjBkzplTGGzNmDAsWLODo0aNcv36dVq1a0alTJzZu3IiDg8Nd25w7d46RI0fSrFkzoqOjLdfT0tK4ePEi/fr1+93zCQoKIiAggNatW//mtiOiNmPn5Pq7xy5u3exXH1pfIiIiIg9CIflXeHl5kZiY+EjGWrBgAQCbNm3C3d2dVq1a3bfN3r176dChA6GhoUWut2/fvlTmKCIiIvKkUEj+jXbu3MmKFSuYO3cuAG3btmX79u2EhoZib2/P+fPnycjIYObMmUWq0P/7v//L6NGj+dOf/kTXrl0ZP348Xbp0YdiwYbz33nv4+/uTkpLCmjVrsLOzs7SNiIjAaDQCd4J0lSpVALhw4QKxsbHk5ORQt25dNm7ciKurK9euXaNHjx6cOXOG4OBgEhMTWb9+PVZWVnTv3p1Bgwbdc67Lly9n1apVVK9encuXLwNw6tQpJk6ciK2tLSaTidmzZ+Ph4fEoX7mIiIjII6c9yb/ixIkTGAwGyz+XLl361ef/v/buPK6qan/j+OcwiTKIpKKkJkoqN8WprjaoKeZ1tpxQFLNB0soxEycSJ5wyuw7hRSRxnsKym1qGt0x9QWZW5pAJgSAGOKWgcDic8/ujl+cX5IgMDs/7L8/Za6/93Us4Pi4We3l6erJ8+XICAwPZsGFDgWPPPfccu3fvJiUlBQcHB/bt28elS5fIzc217oDn4eHBCy+8wODBg/H19QWgV69erFq1iocffpi9e/cWuFZQUBBdu3YlICAAgK5du7JixQpsbW2t9W/bto21a9eyZs0avvzySxITE69Z65kzZ1i5ciUbN27kgw8+IC8vD4B9+/bh6+vLhx9+yPDhw7l06VIxjKyIiIjI3U0zyTdwreUWSUlJBV7/dcNCHx8fAKpVq8b3339foF3btm15/fXXqVSpEkOGDOHDDz9k9+7dtG3b9oY1NGzYEIDKlSuTk5Nzw7ZeXl4FXh8/fpy0tDQGDx4MwB9//EFycvI1az158iTe3t44ODgAWEN67969WbZsGa+++iouLi6MHj36hjWIiIiI3A80k3ybypUrR2ZmJgCnTp3ijz/+sB4zGAzXPa9ixYo4Ojqyfft2WrVqhaenJytXrqRDhw4F2hkMBsxm8y31WVjhtnXq1MHb25uVK1eyatUqevbsSf369a/Ztnbt2pw4cYKcnBzy8/M5evQoALGxsTRv3pzo6Gg6duxIZGTkLdcjIiIicq/STPJtatiwIS4uLvTp04e6detec6/v6/Hz8yMmJgY3NzeeeeYZ1q5dS61atf7W/9y5c6lbt+4d19qgQQOefPJJ+vfvj9FoxNfX17q0ozB3d3eGDBlCv379cHd3p3z58tZ6goODCQ8Px2w2M2HChJteN3LSc7c1LiIiIiJ3G4Plr+sFRO5Aamoqfn5+xMbGKiSLiIjIXe1muUXLLUREREREClFIFhEREREpRCFZRERERKQQhWQRERERkUIUkkVERERECtEj4KTYvTpzJ/YV3Iutv0/n9yi2vkRERERuRZnMJEdERDB48GAGDhxIYGAgP//8MwCBgYEkJCSURUllYsyYMfTq1eu27jktLY1du3aVYFUiIiIiUuozySdOnGDXrl2sW7cOg8HA0aNHCQ4OZuvWraVdSpnbt28fcXFxt3VOXFwciYmJtGvXroSqEhEREZFSD8kuLi6kpaWxefNmWrdujY+PD5s3by7Q5uLFi7z99ttkZWWRn5/PyJEjyc7OZt++fbzzzjtERETw/fffs3TpUrZu3UpaWhpDhw61nr9gwQLi4+MxmUx06NCBoKAgjhw5wvTp07G1taVcuXJMnz4ds9nMW2+9RbVq1UhJSaFRo0ZMnTqVc+fOMXbsWIxGI15eXsTFxbFz585r9vtXW7duJTo6GgcHB2rXrs20adP49NNP+eijjzCbzYwYMYInn3wSgNDQULKyshg2bBjz5s1j0qRJXLp0iYyMDAICAggICGDNmjV8/PHH2NjY0KhRIyZMmEBERAQ5OTk0bdoUPz8/67UnTJhAcnIyOTk5DBo0iOeff569e/fy/vvvU65cOdzc3AgLC+Po0aMsW7YMe3t7UlNT6dy5M8OGDSM5OZnx48djZ2fHww8/zKlTp1i1atU1+xURERG535V6SPbw8CA8PJzVq1ezZMkSHB0dGT16NP/617+sbcLDw3nqqad48cUXSU9Pp3///mzbto1///vfAOzfv5+zZ89iMpnYtWsXw4cPL3CNTz/9lJUrV1K1alViYmIAmDx5MjNnzsTHx4cvv/yS2bNnM27cOJKSkli+fDnly5enffv2ZGZmsmzZMvz8/BgwYAB79+5l79691+33qvPnz7No0SK2bNmCs7MzYWFhbNiwgQoVKuDq6kp4eHiB9qGhoezcuZPw8HAOHz5Mly5d6NChA+np6QQGBhIQEEBMTAxTpkzB19eXtWvXYrFYCAoKIjExsUBAzsrKYv/+/WzcuBGAvXv3YrFYCAkJYd26dXh4eBAdHU14eDjPPvssaWlpbN26FaPRSKtWrRg2bBhz585l6NChtGnTho0bN3Lq1Klr9isiIiLyICj1NcnJyck4Ozsza9YsvvrqK+bNm8eUKVO4cOGCtU1CQgJPPPEE8GeodnZ2JisrCy8vL3766Sfs7Oxo3Lgx+/fv5/Tp09StW7fANebNm8f8+fN55dqABx4AACAASURBVJVXuHjxIgAZGRn4+PgA8MQTT/Drr78CUKtWLZydnbG1taVKlSrk5uaSkJBAs2bNAHj88cdv2O9VKSkpeHt74+zs/LdreHl53XBMKleuzJdffsnYsWMJDw/HZDIBMGvWLNauXcvAgQNJS0vjejuIOzs7M3HiREJCQhg9ejRGo5Hz58/j7OyMh4fH3+qpV68ednZ2VKhQAUdHR+uYN23aFIDmzZtft18RERGRB0Gph+RffvmFadOmWQOXl5cXrq6u2NraWtvUrVuX7777DoD09HQuXryIm5sb7du3Z968ebRo0YJnnnmGBQsWWJcvXGU0GtmxYwfvvfceK1euZMuWLZw6dYqqVaty7Ngx4M+Z6Nq1awNgMBj+VmO9evU4ePAgAD/88MMN+72qRo0aJCQkcPnyZQC+/fZbazi2sbnxMEdFRdGkSRPeffddOnbsaA3DGzduZOrUqaxevZqjR49y8OBBbGxsMJvNBc7PyMjg8OHDLFmyhIiICObNm4eLiwtZWVlkZGRY67nVe/7xxx+v2+/VAC8iIiJyPyv15RYdOnQgISGB3r17U6FCBSwWC+PGjcPFxcXa5rXXXmPixIl8/vnn5OTkMG3aNOzs7Gjbti0TJ05kypQpVKtWjZEjRxIaGlqgfwcHBypWrEjfvn1xdHTk6aefxtPTkxkzZjB9+nQsFgu2traEhYVdt8YhQ4Ywbtw4tm/fTtWqVbGzs7tuv1e5u7szfPhwBg0ahI2NDbVq1WLs2LF89tlnNx2Ttm3bMmPGDLZt24aLiwu2trYYjUbq169PQEAATk5OeHh40LhxY5ydnQkPD+exxx6jS5cuAFSpUoXMzEz69euHjY0NL7/8Mvb29syYMYPhw4djMBioWLEis2bNss4mFzZ27FgmTpxIVFQULi4u2NnZXbNfO7ubf8lETnqOGjVq3LSdiIiIyN3KYLnez/AfYF9//TWVKlXC19eXffv2sXTpUlauXFnWZZWorVu30rhxYx555BE2bdrE999/z6xZs26rj9TUVPz8/IiNjVVIFhERkbvazXKLNhO5hho1ajBx4kRsbW0xm81MmjSprEsqcdWrV2f06NGUL18eGxubG860i4iIiNzvFJKvoW7dumzYsKGsyyhVTzzxxN+e2CEiIiLyoCqTHfdERERERO5mCskiIiIiIoUoJIuIiIiIFKI1yTcRHx/PqFGj8Pb2BiA3N5du3boRGBhY7NdKS0vj2LFjtGvX7prHAwMDefPNN2nRosVt9fv0009fd7e8iIgIWrZsia+v723Xez2vztyJfQX3O+7n0/k9iqEaERERkdunkHwLWrZsyYIFC4A/NxXp2LEjPXr0wNXVtVivExcXR2Ji4nVDcuXKlalatWqxXjMoKKhY+xMRERG5Hygk36asrCxsbGywtbXl22+/ZfHixVgsFrKzs5k/fz729vYMGzYMNzc3WrduTevWrZkxYwYAbm5uhIWFceTIEZYtW4a9vT2pqal07tyZoKAgIiIiyMnJoWnTpvz+++98/PHH2NjY0KhRIyZPnkxISAiVKlUqUM+OHTtYs2YNJpMJg8HA4sWLqVixIiEhIZw4cYKaNWtiNBrJy8ujc+fOfPLJJ1SoUIHly5dja2vLsWPH6Ny5M//85z+ZMGECaWlp5OXlERISQsOGDZkyZQrJycmYzWZGjRp127PYIiIiIvciheRbEBcXR2BgIAaDAXt7e0JCQnBycuLXX39l3rx5eHh4sHTpUnbs2EG3bt3IzMzko48+wsHBgb59+xIWFoa3tzebNm0iMjKSp556irS0NLZu3YrRaKRVq1YMGzaMoKAgEhMT8fPzo1evXkyZMgVfX1/Wrl2LyWTC3f3vSxiSkpKIiIigfPnyvPPOO+zZswcHBwdyc3PZuHEjaWlpfP7559jb29OhQwe++OILnn/+ef773/8SFRVl3ap7/fr1PPzwwyxYsICkpCS++uorjh49SqVKlQgLC+P8+fMMHDjwlnYQFBEREbnXKSTfgr8ut/grDw8PZs6cSYUKFUhPT6dZs2bAn5uRODg4AJCQkMDUqVMByMvLo3bt2gDUq1cPOzs77OzscHR0/Fvfs2bNIioqirlz59KkSROutzHiQw89RHBwME5OTiQmJtKkSRPS0tKsa4w9PT2pXr06AH369CE0NJQ6derg5eVVYFY6MTGR1q1bA1C7dm0GDx5MaGgoBw4c4KeffgLAZDJx7ty5a4Z1ERERkfuJQvIdCAkJYefOnTg7OxMcHGwNsjY2///QEC8vL+bMmYOnpycHDhwgMzMTAIPB8Lf+bGxsMJvNAGzcuJGpU6dSrlw5XnnlFQ4ePMg///nPAu0vXbrEwoUL+eqrrwB46aWXsFgseHt789lnn/Hiiy+Snp5Oeno68Gf4tVgsREZG0r9//wJ91a1bl0OHDtG+fXtSUlJ4//33ady4MdWqVWPo0KHk5OQQHh6Om5tb8QyeiIiIyF1MIfkOdO/enQEDBlC+fHkqV65MRkbG39qEhoYSHBxsXTM8c+bMa7aDP2eXw8PDeeyxx6hfvz4BAQE4OTnh4eFB48aN/9be2dmZZs2a4e/vj52dHa6urmRkZNCzZ0/27t1Lnz598PT0LDBj3Lt3bxYuXEjLli0L9NWvXz8mTpzIwIEDyc/PZ+LEidSvX5/JkyczcOBAsrKyCAgIKPAfgOuJnPTcNfdAFxEREblXGCzX+zm+yG1KTU3Fz8+P2NhYhWQRERG5q90st2gzERERERGRQhSSRUREREQKUUgWERERESlEIVlEREREpBCFZBERERGRQvQIOCl2r87ciX2FO99w5NP5PYqhGhEREZHbp5nkv4iPj2f06NEF3nv33XeJiYkplv4jIiKsu9eVpKNHj7J48eJbajt+/Hh2797N7t272bBhAwDz5s2jW7duxMfHl2SZIiIiInctzSSXoqCgoFK5jo+PDz4+Prd1ztUtqQF27NjBJ598grOzc3GXJiIiInJPUEi+Rfn5+bzzzjv8/vvvZGRk0K5dO0aPHs348eOxWCycPn2ay5cvM2fOHMqVK8fIkSOpUqUK6enptG7d2tq2c+fOnDlzhq+//pqcnBxOnjzJkCFD6NmzJ7/88gszZswAwM3NjbCwMPLy8hg1ahQWi4Xc3FymTp1KnTp1GDlyJFlZWVy5coXRo0fzzDPPWGuNj49n/fr1LFiwgA4dOtCsWTN+++03HnroIRYtWoStre3f7i8mJobExEQcHR3JyMjgtddeY/ny5SxZsoTvvvsOs9nM4MGD6dSpU6mNuYiIiEhZUUguJC4ujsDAQOvrlJQURowYwenTp2nSpAl9+vQhNzfXGnwBatasyZw5c/j666+ZN28ekydP5tSpUyxfvhwXFxcCAgI4fPhwgetkZWWxfPlykpKSGDp0KD179iQkJISwsDC8vb3ZtGkTkZGRNG3aFDc3N+bOncuJEye4fPkyJ0+e5MKFC0RGRnL27FmSkpKuez8pKSlER0dTvXp1+vXrx6FDh2jSpMl127/55pvExMQQFRVFXFwcqamprFu3jtzcXPr27cvTTz+Nq6vrnQ2yiIiIyF1OIbmQli1bsmDBAuvrd999F/hzZvfQoUPExcXh7OyM0WgscA5A06ZNCQsLA6BBgwa4ubkB4Ovry2+//VbgOg0aNACgevXq1r4SEhKYOnUqAHl5edSuXZvWrVuTlJTE66+/jp2dHcOGDePRRx/F39+fMWPGYDKZCoT6wipVqkT16tWt18rNzb3lsTh+/DiHDx+29m8ymTh16pRCsoiIiNz3FJJvUUxMDC4uLkybNo3k5GQ2btyIxWIB4PDhwzz++ON8//33PProo8CfgffKlSs4ODjw008/0atXL/bs2WPtz2Aw/O0aXl5ezJkzB09PTw4cOEBmZibx8fFUrVqVqKgoDh48yHvvvcfkyZPJzs4mIiKCjIwM+vXrR9u2ba9Z97Wuc6vq1KlDixYtmD59OmazmQ8++ICaNWsWuT8RERGRe4VC8i168skneeutt/jhhx9wcHDgkUceISMjA4Ddu3cTGxuL2Wxm1qxZANjb2zNy5EjOnDlDx44drTPHNxIaGkpwcDAmkwmDwcDMmTNxc3NjzJgxrFu3DpPJxBtvvEHt2rVZsmQJ27dvx2w2M2LEiBK553bt2vHtt98SEBDA5cuXad++/S39Ml/kpOeoUaNGidQkIiIiUhoMlqvToVIkV38Z769Ph0hNTWXMmDFs3LixDCsrfampqfj5+REbG6uQLCIiIne1m+UWPSdZRERERKQQLbe4Q7Nnz/7bezVq1HjgZpFFRERE7ieaSRYRERERKUQhWURERESkEIVkEREREZFCtCa5lMXHxzNq1Ci8vb0ByM3NpVu3bjfcEKSktWvXju3btxMdHU3Lli2pX78+W7dupU+fPkXq79WZO7Gv4H5HNX06v8cdnS8iIiJyJxSSy8Bfd/UzGo107NiRHj16lPlOdkFBQcCfj0TZtGlTkUOyiIiIyL1OIbmMZWVlYWNjw+nTp3njjTeAP7fADgsL48iRI7z77rvY29vTt29ffvvtN+Lj4zGZTHTo0IGgoCCOHDnC9OnTsbW1pVy5ctbd8d566y2qVatGSkoKjRo1YurUqfz++++EhoaSm5tLZmYmo0aNon379tZarj7z+YsvvuDEiRMsXryYPXv2MH36dB599FG+/vpr/ve//xEaGlpGoyUiIiJSOhSSy0BcXByBgYEYDAbs7e0JCQkhJCSEsLAwvL292bRpE5GRkTz11FPk5uayadMm4M9lEStXrqRq1arExMQAMHnyZGbOnImPjw9ffvkls2fPZty4cSQlJbF8+XLKly9P+/btyczMJDExkZdeeokWLVrw/fffs2jRogIh+aqhQ4dy/Phx3nzzTapXr86WLVsYN24cH330Ea+99lqpjpWIiIhIWVBILgN/XW5x1ZgxY5g6dSoAeXl51K5dGwAvLy9rm3nz5jF//nzOnDlDq1atAMjIyMDHxweAJ554gvnz5wNQq1Yt6xbSVapUITc3lypVqhAeHs7mzZsxGAyYTKab1tqpUyd69uzJK6+8Qnp6Oo899tid3byIiIjIPUAh+S7h5eXFnDlz8PT05MCBA2RmZgJgY/PnA0iMRiM7duzgvffeA6Bz58506dKFqlWrcuzYMRo0aMD+/fut4dpgMPztGv/+97/p06cPbdq04aOPPmLLli3XrMXGxgaz2QxAhQoVaNGiBTNnzqR79+7FfdsiIiIidyWF5LtEaGgowcHBmEwmDAYDM2fOJCMjw3rcwcGBihUr0rdvXxwdHXn66afx9PRkxowZTJ8+HYvFgq2tLWFhYde9RseOHZk7dy4RERFUq1aN8+fPX7PdQw89RF5eHvPmzePtt9+mb9++BAQE3PJa5MhJz11zD3QRERGRe4XBYrFYyroIubv99NNPrF69mrlz596wXWpqKn5+fsTGxioki4iIyF3tZrlFM8lyQ6tXr2bz5s28//77ZV2KiIiISKlRSJYbGjhwIAMHDizrMkRERERKlbalFhEREREpRCFZRERERKQQhWQRERERkUK0JlmK3aszd2Jfwf2O+vh0fo9iqkZERETk9ikk3wN+/fVX5s2bx5UrV7h8+TJt2rRh+PDh19wwpDisW7eOM2fOMHz48BLpX0RERORup+UWd7mLFy8yZswYJk6cyKpVq9i4cSPHjx9n/fr1ZV2aiIiIyH1LM8l3udjYWFq0aGHdbtrW1pY5c+Zgb2/P7NmzOXDgAABdu3blxRdfZPz48djZ2ZGWlobRaKRz587873//4/Tp03zwwQfUqlWL+fPn891332E2mxk8eDCdOnXiu+++IywsDFdXV2xtbWnSpAkbNmwgKSmJ4OBg8vPzef7559m8eTPlypUrwxERERERKXmaSb7LZWRkULNmzQLvOTk5sXfvXlJTU9m4cSNr167lv//9L7/88gsADz/8MFFRUdSpU4fU1FSWLVtGhw4d2LVrF19//TWpqamsW7eOlStXsnTpUi5evMjUqVOZP38+K1assO4606VLF2JjY8nPz+ebb76hRYsWCsgiIiLyQNBM8l3O09OTI0eOFHgvJSWFw4cP8/jjj2MwGLC3t6dx48YkJCQA8I9//AMAV1dX6tSpY/2z0Wjk+PHjHD58mMDAQABMJhOnTp3izJkzeHl5AdCsWTNOnjyJs7MzTzzxBHv27CEmJobXX3+9tG5bREREpExpJvku17ZtW7755htOnjwJQF5eHrNnz8bV1dW61CIvL4+DBw/yyCOPANzwF/rq1KlDixYtWLVqFdHR0XTq1ImaNWvi4eFhDdmHDh2ytu/bty+bNm3i7NmzNGjQoKRuU0REROSuopnku5yzszOzZ89m8uTJWCwWsrOzadu2LYGBgZw+fRp/f3/y8vLo2LEjjz322E37a9euHd9++y0BAQFcvnyZ9u3b4+zszLRp0xg3bhzOzs44OTlRsWJFABo3bkxycjIDBgy45ZojJz1nXbIhIiIici8yWCwWS1kXIXcvs9lM//79Wb58Oc7Ozjdsm5qaip+fH7GxsQrJIiIicle7WW7Rcgu5rpSUFF544QU6d+5804AsIiIicj/Rcgu5rpo1a/LJJ5+UdRkiIiIipU4zySIiIiIihSgki4iIiIgUopAsIiIiIlKI1iTfQ+Lj4xk1ahTe3t5YLBZMJhODBg2ic+fOZV1aAa/O3Il9Bfcin//p/B7FWI2IiIjI7VNIvse0bNmSBQsWAJCdnU1gYCBeXl74+PiUcWUiIiIi9w+F5HuYk5MT/v7+TJs2DZPJhL29PX379sXT05MFCxZga2tLzZo1mTZtGrm5uUyaNIlLly6RkZFBQEAAAQEBBAYGUr9+fX799VcqVKjA448/zp49e7h48SJRUVGcO3eOCRMmYGdnh9lsZv78+VSvXr2sb11ERESkRGlN8j3uoYce4vz58+Tm5rJ27Vp69OhBSEgIixcvZvXq1Xh4eLBlyxaSk5Pp0qULUVFRLF++nBUrVlj78PX1JTo6GqPRiKOjIx9++CHe3t7s37+fffv24evry4cffsjw4cO5dOlS2d2siIiISCnRTPI9Li0tje7du/PLL78AcO7cOTIyMhg1ahQAOTk5PPXUU7Rp04bo6Gi++OILnJ2dMZlM1j6ubmft6uqKt7e39c+5ubn07t2bZcuW8eqrr+Li4sLo0aNL+Q5FRERESp9mku9hWVlZbNq0CXd3d2xs/vyrrFSpEtWqVeODDz5g1apVDB06lJYtWxIVFUWTJk1499136dixI7e6G3lsbCzNmzcnOjqajh07EhkZWZK3JCIiInJX0EzyPSYuLo7AwEBsbGzIz89n+PDhVKxYkfj4eABsbGyYNGkSQUFBWCwWnJycmDt3LgaDgRkzZrBt2zZcXFywtbXFaDTe9HoNGzYkODiY8PBwzGYzEyZMuOk5kZOeu+Ye6CIiIiL3CoPlVqcURW4iNTUVPz8/YmNjFZJFRETkrnaz3KLlFiIiIiIihSgki4iIiIgUopAsIiIiIlKIQrKIiIiISCEKySIiIiIihegRcFLsXp25E/sK7rfU9tP5PUq4GhEREZHbp5nk+0h8fDz169fns88+K/B+t27dGD9+/C33c/ToURYvXlzc5YmIiIjcMxSS7zN16tQpEJJ/+eUXrly5clt9+Pj48OabbxZ3aSIiIiL3DIXk+0yDBg1IS0vj0qVLAGzdupVu3boB8PTTT1vbjR49mvj4eH777Tf69evHwIEDCQgI4PTp08THxzN69GgANm3aRM+ePXn++edZuHBh6d+QiIiISBlQSL4PdejQgS+++AKLxcJPP/1E06ZNr9t23759+Pr68uGHHzJ8+HBruAY4e/Ysy5YtY+3atWzZsgWj0Uh2dnZp3IKIiIhImVJIvg9169aNbdu2sX//fh5//PFrtrm6G3nv3r1xdXXl1VdfZc2aNdja2lrbpKSk8Oijj+Lo6IjBYGDs2LE4OTmVyj2IiIiIlCWF5PtQzZo1uXz5MqtWraJ79+7W900mE9nZ2RiNRk6cOAFAbGwszZs3Jzo6mo4dOxIZGWltX6tWLRITEzEajQCMGDGC9PT00r0ZERERkTKgR8Ddpzp37swnn3yCl5cXKSkpAAwaNAh/f39q1KiBp6cnAA0bNiQ4OJjw8HDMZjMTJkwgKysLAHd3d4YMGcLAgQMxGAy0bdsWDw+Pm147ctJz1KhRo+RuTkRERKSEGSxXf+4ucodSU1Px8/MjNjZWIVlERETuajfLLVpuISIiIiJSiEKyiIiIiEghCskiIiIiIoUoJIuIiIiIFKKQLCIiIiJSyAP1CLj4+HjWr1/PggULbtrWZDLx0ksvkZeXR3h4OHv27LFu73w7du/ezenTp/H397/m8UWLFlG5cmX69+9f4P2dO3fi6+tb4JFrMTExJCYmMnbs2Nuu43q1bdu2jdmzZ9+0bUJCAqGhoaxateqmbV+duRP7Cu7XPf7p/B63VaeIiIhIadNM8nVkZGSQnZ3N+vXrOX78OLt27SpSP61bt75uQL6RlStXWp9XLCIiIiKl64GaSb6eb7/9lgULFmBra0vNmjWZNm0aU6ZMISkpiXfeeYeUlBSOHTvGhg0bbinwBgYG4u7uzh9//EGXLl1ITk5m7NixLFmyhC+//BJ3d3euXLnCyJEjgT93vduxYwcXLlxg5MiR2NjYcPToUYKDg1m7di0ODg7Wvn/88Udefvllzp07R//+/fH392fHjh2sWbMGk8mEwWBg8eLF/Prrryxbtgx7e3tSU1Pp3Lkzw4YNIyEhgYkTJ1K+fHnKly9PxYoVAdi+fTsrVqzAxsaG5s2bM3bsWDIyMhg7diwWi4UqVaqUzOCLiIiI3IUe+Jlki8VCSEgIixcvZvXq1Xh4eLBlyxamTJmCt7c306ZNY+jQobRs2fK2ZoS7du3KihUrsLW1BeDYsWN88803bN68mSVLlpCZmWlt6+HhQXR0NBMnTmTdunU8++yz+Pj4MGfOnAIBGcDOzo7ly5ezePFioqOjAUhKSiIiIoJ169bh7e3Nnj17AEhLS2PRokVs2LDBut303LlzGTFiBCtWrKBp06YAXLhwgUWLFrFixQrWrVtHeno6e/fuZenSpXTt2pVVq1bRvn37og+yiIiIyD3mgZ9JPnfuHBkZGYwaNQqAnJwcnnrqqZuel5yczOTJkwHo3r07ffr0KXDcy8urwOuEhAQaNWqEra0ttra2NGzY0HrsscceA6By5crk5OTc8Lr/+Mc/MBgMVKlSxdr2oYceIjg4GCcnJxITE2nSpAkA9erVw87ODjs7OxwdHYE/A7Wvry8AzZo1IzExkZMnT3Lu3DmCgoIAyM7O5uTJkyQlJdG3b19r23Xr1t10XERERETuBw98SK5UqRLVqlXjgw8+wMXFhdjYWCpUqFCgjY2NDWazucB7jzzyyA1/ic1gMBR47e3tzapVqzCbzZhMJo4cOXLdtlffu9aO4YXbXrp0iYULF/LVV18B8NJLL1nPu1a/devW5eDBg7Ru3Zqff/4ZgBo1alC9enWioqKwt7cnJiYGHx8fEhMTOXjwIA0aNODQoUPXvVcRERGR+80DF5L37t1Lz549ra/nz5/PpEmTCAoKwmKx4OTkxNy5c7ly5Yq1Ta1atTh+/DgrVqxg8ODBRbpu/fr1adOmDX379qVSpUrY29tjZ3f94W/atCnjxo0jKioKNze367ZzdnamWbNm+Pv7Y2dnh6urKxkZGdfcgxxg/PjxBAcHs3z5ctzd3SlXrhzu7u4MHjyYwMBA8vPzefjhh+nUqRPDhg3j7bffZtu2bdft71oiJz13W+1FRERE7jYGy7WmK6XYnT17lh07djBgwACMRiNdunQhOjoaT0/Psi6t2KSmpuLn50dsbKxCsoiIiNzVbpZbHriZ5LJSqVIlfv75Z3r16oXBYKBPnz73VUAWERERuZ8oJJcSGxsbZs2aVdZllKj8/HwAfv/99zKuREREROTGruaVq/mlMIVkKTZXH2s3YMCAMq5ERERE5NZkZmbyyCOP/O19rUmWYpOTk8PPP/9MlSpVrM+HFhEREbkb5efnk5mZScOGDa2Pyv0rhWQRERERkUIe+B33REREREQKU0gWERERESlEIVlEREREpBCFZBERERGRQhSSRUREREQKUUiWW2Y2m3nnnXfw9/cnMDCQ5OTkAsd37dpFr1698Pf3Z+PGjbd0zr2qKGNx1Y8//khgYGBplluiijIWeXl5vP322wQEBNC7d29iY2PLovRiV5SxyM/PZ8KECfTr14/+/ftz/Pjxsii92N3J98jZs2dp06YNCQkJpVlyiSnqWLzwwgsEBgYSGBjIhAkTSrvsElHUsfjPf/6Dv78/PXv2ZNOmTaVddokoyljExMRYvyb69u1Lo0aNuHjxYlmUX6yK+u/IW2+9Rb9+/QgICCiZzwuLyC36/PPPLcHBwRaLxWI5ePCgZejQodZjRqPR0r59e8uFCxcsubm5lp49e1oyMzNveM69rChjYbFYLBEREZauXbta+vTpUyZ1l4SijMXmzZstM2bMsFgsFsv58+ctbdq0KYvSi11RxmLnzp2W8ePHWywWiyUuLu6B/x4xGo2W119/3dKhQwfLiRMnyqT24laUscjJybH06NGjrEouMUUZi7i4OMtrr71myc/Pt2RlZVkWLlxYVuUXq6J+j1wVGhpqWb9+fanWXFKK+tk5YsQIi8VisezZs8fy5ptvFntdmkmWW3bgwAFatWoFQJMmTfj555+txxISEqhVqxYVK1bEwcGB5s2bs3///huecy8rylgA1KpVi0WLFpVJzSWlKGPRsWNHRo4cCYDFYrlvNp8pyli0b9+e6dOnA5CWloarq2uZ1F7civo9MmfOHPr160fVqlXLpO6SUJSxOHbsGFeuXOHll19m0KBB/PDDD2VVfrEqtW3luQAAA+hJREFUyljs2bOHevXq8cYbbzB06FCeffbZMqq+eBX1ewTg0KFDnDhxAn9//1KvuyQUZSy8vLzIz8/HbDaTlZWFnV3xbyKtbanllmVlZeHs7Gx9bWtri8lkws7OjqysLFxcXKzHnJycyMrKuuE597KijAXAv/71L1JTU0u93pJUlLFwcnKynjtixAhGjRpV6nWXhKJ+XdjZ2REcHMzOnTtZuHBhqdddEooyFjExMbi7u9OqVSsiIiLKouwSUZSxcHR05JVXXqFPnz4kJSUxZMgQduzY8UB+dp4/f560tDSWLl1Kamoqw4YNY8eOHRgMhrK4hWJT1M8L+HP5yRtvvFGq9ZakooxFhQoVOHXqFJ06deL8+fMsXbq02OvSTLLcMmdnZ7Kzs62vzWaz9QO78LHs7GxcXFxueM69rChjcb8q6licPn2aQYMG0aNHD7p161a6RZeQO/m6mDNnDp9//jkhISFcvny59IouIUUZi48++oh9+/YRGBjI0aNHCQ4OJjMzs9RrL25FGQsvLy+6d++OwWDAy8sLNze3B3Ys3NzceOaZZ3BwcKBOnTqUK1eOc+fOlXrtxa2onxcXL17kt99+o2XLlqVbcAkqylisWLGCZ555hs8//5xPPvmE8ePHk5ubW6x1KSTLLWvWrBm7d+8G4IcffqBevXrWY3Xr1iU5OZkLFy5gNBr57rvvaNq06Q3PuZcVZSzuV0UZizNnzvDyyy/z9ttv07t377IqvdgVZSw+/vhj/vOf/wBQvnx5DAYDNjb3/kdzUcZizZo1rF69mlWrVuHj48OcOXOoUqVKWd1CsSnKWGzevJnZs2cDkJ6eTlZW1gM7Fs2bN+ebb77BYrGQnp7OlStXcHNzK6tbKDZF/Xdk//79PPnkk2VSc0kpyli4urpa/+NQsWJFTCYT+fn5xVqXwWKxWIq1R7lvmc1mQkNDOX78OBaLhbCwMI4cOcLly5fx9/dn165dLFmyBIvFQq9evRgwYMA1z6lbt25Z38odK8pYXJWamsqYMWP+9hv996qijMWMGTPYvn07derUsfazbNkyHB0dy/BO7lxRxuLy5ctMmDCBM2fOYDKZGDJkCO3bty/rW7ljd/I9AhAYGEhoaOgD+3lhNBqZMGECaWlpGAwGxo4dS7Nmzcr6Vu5YUb8u5s6dS3x8PBaLhdGjR1vXr97LijoWkZGR2NnZMXjw4LK9gWJUlLHIzs5m4sSJZGZmkpeXx6BBg4r9p5IKySIiIiIihdz7P9MTERERESlmCskiIiIiIoUoJIuIiIiIFKKQLCIiIiJSiEKyiIiIiEghCskiIiIiIoUoJIuIiIiIFPJ/MK7LXHZSUwA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data:image/png;base64,iVBORw0KGgoAAAANSUhEUgAAAskAAAf5CAYAAAAQd5bnAAAABHNCSVQICAgIfAhkiAAAAAlwSFlzAAALEgAACxIB0t1+/AAAIABJREFUeJzs3WlYldX+//H3ZlIRHBgEFAfAiTKcj5qFKepxOnUyxXGXlXr0pCVmoiCFmhMOZJhzJmIpYtqFmf0zLC1nczYTRTG2WqCohcrk3v8HHfcvQNNKBfHzuq4esO97rfVdNzz4uFr7XgaLxWJBRERERESsbIq7ABERERGRkkYhWURERESkEIVkEREREZFCFJJFRERERAqxK+4CpPTIzs7m8OHDuLu7Y2trW9zliIiIiNzS9evXycjIoEGDBpQtW7bIdYVkuWsOHz5Mv379irsMERERkTv24Ycf0qxZsyKfKyTLXePu7g789sfm6elZzNWIiIiI3NpPP/1Ev379rPmlMIVkuWtubLHw9PTE29u7mKsRERERub1bbRHVF/dERERERArRSvJDbufOnYwYMYLatWsDkJOTw7/+9S+MRiPx8fEkJiZiY2NDXl4eISEhtGjR4rZ9Dpy0EXtHl3tduoj8zrqZzxR3CSIipYpCstCyZUuio6MByM3NpVOnTri4uLB161aWLl2Kvb09aWlp9O/fn7Vr1+LiogAsIiIipZu2W0gBWVlZ2NjYsHLlSoYMGYK9vT0A1atX55NPPlFAFhERkYeCVpKFHTt2YDQaMRgM2NvbExERweTJk6levXqB+ypXrlxMFYqIiIjcXwrJUmC7xQ2xsbGcO3cOZ2dn62fffPMN9erVo0qVKve7RBEREZH7Stst5Kaee+455s6dS35+PgCnTp1i3LhxOklPREREHgpaSZab6tq1KxkZGfTt2xd7e3uuX7/O9OnTcXV1Le7SRERERO45g8VisRR3EVI6mEwmgoKCSEpK0mEiIiIiUqLdLrdou4WIiIiISCEKySIiIiIihSgki4iIiIgUopAsIiIiIlKIQrKIiIiISCF6BZzcdQMnbcTeUcdXi9ypdTOfKe4SRESkEK0kAzt37qRVq1YYjUb69+9PcHAw33///V0dIzg4GJPJdEf3hoSEsHPnztveN2bMGLZs2XLL68eOHWP37t0AtGvXjpycnALXt2zZQnx8/B3VJCIiIvIw0Ury//z+aOZvv/2W2bNns2DBgmKu6u/54osvcHNzo3nz5je9HhgYeJ8rEhEREXkwKCTfxC+//IKLy2/bBYxGIy4uLly+fJmYmBjGjRvHr7/+Snp6On379qVv374YjUbq16/P8ePHycrKYvbs2VSrVo3o6Gi++eYbPD09uXjxIgC//vor4eHh1p/HjRtHvXr1+PDDD0lISMDd3Z0LFy4UqSk1NZVx48aRl5dH2bJlrYEeIC8vj7Fjx2Iymbh+/TovvvgiTZs2Ze3atdjb2/Poo48CEBkZaV3NnjNnDklJSZw8eZLevXvz+uuv4+npSVpaGo899hjjx48nMzOTUaNGkZubi4+PDzt27GDjxo339NmLiIiIlAQKyf+zY8cOjEYjubm5/PDDD7z33nvWa926daNDhw4cOXKErl270rFjR37++WeMRiN9+/YFICAggPDwcKKjo1m/fj2tWrVi9+7drF69mqtXr9KxY0cA5s+fT8uWLenbty+pqamMHTuWmJgYli1bxrp16zAYDHTv3r1IfdOmTWPw4MEEBgaSlJRUYDtIfHw8Li4uzJgxg6ysLLp3787KlSt59tlncXNzIyAgAIDnnnuOZs2aMWbMGLZu3Vqg/9TUVN5//33KlStH+/btycjIYNGiRQQFBdGvXz+2bt1apI2IiIhIaaWQ/D+/325xY3X1xn5fHx8fANzc3IiNjeWLL77AycmJ/Px8a/tHHnkEAE9PT86fP09qaioNGjTAxsYGJycn6tatC0BycjI7duxgw4YNAFy+fJkff/yR2rVr4+DgAGANtb936tQpGjduDEBQUBAAn376KQApKSk8/vjjADg5OeHn50daWlqRPho0aGCdR3Z2doFrNWrUwMnJCQB3d3dycnJISUnh2WefBaBZs2Z3+ihFREREHnj64t5NuLm5FfjZYDAAsGTJEho1asSMGTPo1KkTFovlln3Url2bgwcPYjabuXr1KidOnADA19eXAQMGEBcXxzvvvMPTTz9NrVq1OHHiBNnZ2Vy/fp2jR48W6c/Pz49Dhw4BkJiYSFxcXIFre/bsASArK4vk5GS8vb0xGAyYzeYi87iZm12rW7cu+/btA2D//v23bCsiIiJS2mgl+X9ubLewsbHhypUrjBkzhrJlyxa4p23btrz99tt89tlnODs7Y2trS25u7k378/f3JzAwkB49elClShVcXV0BGDJkCOHh4axatYqsrCyGDRuGi4sLgwYNonfv3ri4uFCuXLki/Y0ePZo333yTefPmUbZsWaZPn86RI0eA396cERERQZ8+fcjJyWHYsGG4urrSoEEDoqKi8PPz+0vPZNCgQYwePZoNGzZQpUoV7Ozu7M9lcXgHvL29/9KYIiIiIiWBwfJHy6HyUNu8eTOVK1cmICCAbdu2MX/+fJYtW3bL+00mE0FBQSQlJSkki4iISIl2u9yilWS5JW9vb8LCwrC1tcVsNhMeHl7cJYmIiIjcFwrJckt+fn46bEREREQeSvrinoiIiIhIIQrJIiIiIiKFKCSLiIiIiBTyUO1JXrhwIdu2bSM/Px+DwUBoaKj1gI27KTg4mFmzZrFr1y4qVqxoPfzjftm5cycrV64scHT1nTAajURGRv7lV8bdMHDSRuwdXf5WHyIPsnUznynuEkRE5G96aELyiRMn2LRpEytWrMBgMHD06FFCQ0NJTEy8Z2Pe7HhpERERESn5HpqQ7OzszNmzZ1m9ejWBgYH4+/uzevVq4LcVVB8fH06dOoXFYiE6Ohp3d3dmzpzJnj17MJvNDBgwgM6dO2M0Gqlfvz7Hjx8nKyuL2bNnU61aNaKjo/nmm2/w9PTk4sWLAMTExODm5oavry+LFi3C3t4ek8lEly5dGDp0KKdPn2bMmDHY2dlRrVo1zpw5U+AkPYCpU6fy3XffAdCtWzdeeOEFxowZg4ODA2fOnCE9PZ2pU6fy6KOP3nTeiYmJxMbG4uDgQK1atZgwYQIAY8eOxWQycf36dV588UW6dOlibbNp0yY++OAD3nvvPdatW8cnn3yCjY0Njz32GOPGjbvrvxsRERGRkuah2ZPs4eHBvHnz2Lt3L7169aJTp0589dVX1utNmjQhLi6Ozp07s2DBAjZv3ozJZGLFihUsW7aM+fPn88svvwAQEBDA0qVLad26NevXr+fQoUPs3r2b1atXExUVxZUrV4qMf/bsWWJiYoiPj2fx4sUAREVFMWTIEOLi4mjSpEmRNl999RUmk4lVq1bx0Ucf8emnn3Ls2DEAqlatyvvvv4/RaLzla9ouXrxITEwMsbGxrFixAmdnZ+Lj44mPj8fFxYWVK1fywQcf8M4775CZmQnAxo0b+fDDD1mwYAEVKlRgzZo1REREEB8fj6+vL/n5+X/vFyEiIiLyAHhoVpJPnz6Nk5MTU6ZMAeDQoUMMGjSIFi1aANCyZUvgt7C8adMmPDw8OHLkCEajEYD8/HzOnDkDwCOPPAKAp6cn58+fJzU1lQYNGmBjY4OTkxN169YtMn7dunWxs7PDzs7Oetx1SkoKjRs3BqBp06asW7euQJuUlBSaNWuGwWDA3t6ehg0bkpKSAvx27PWNGvbu3XvTOaelpVG7dm2cnJwAaN68Od9++y02NjY8/vjjADg5OeHn50daWhoA27dvJysry3oE9ZQpU1iyZAlRUVE0atQIHdAoIiIiD4OHZiX52LFjTJgwgdzcXAB8fHyoUKECtra2ABw+fBiAvXv3Urt2bXx9fWnRogVxcXHExsbSuXNnqlevftO+a9euzcGDBzGbzVy9epUTJ04UucdgMBT5rG7duuzbtw+AAwcOFLnu5+dn3WqRl5fHvn37qFmz5i37K8zb25uUlBSuXr0KwK5du/Dx8cHPz489e/YAkJWVRXJysvU4xjfffJMnnniCd999F4BVq1Yxfvx4li9fztGjR631ioiIiJRmD81KcseOHUlJSaFHjx44OjpisVgYPXo0zs7OAKxdu5alS5dSrlw5oqKiqFSpErt27aJv375cvXqV9u3bW1dkC/P39ycwMJAePXpQpUoVXF1d76imUaNGERYWxpIlS3B2drau3t7Qtm1bdu3aRa9evcjLy6NTp0633Ht8My4uLgwfPpznn38eGxsbatSowahRozAYDERERNCnTx9ycnIYNmxYgZpfeeUVevbsyVNPPUW9evXo27cv5cuXx8PDg4YNG97x+CIiIiIPKoNF///8rr367M9KTEykYcOG1KxZk4SEBPbu3WvdDvIgMplMBAUFkZSUZF2ZFhERESmJbpdbHpqV5JLIy8uLkJAQypUrh42NDZMnTy7ukkREREQEhWSAIq9du1+aN2/OmjVrimVsEREREbm1h+aLeyIiIiIid0ohWURERESkEIVkEREREZFCtCdZ7rqBkzZi7+hS3GWIALBu5jPFXYKIiDyAtJL8AEpLS+PVV18lODiY559/nsGDB3P8+PG/3F9KSor1ZEERERER0UryA+fatWsMHTqUiRMnWo+0PnjwIBMmTCi2t3SIiIiIlDYKyQ+Yr776ipYtW1oDMkBAQADLli3j3LlzREREkJOTQ5kyZZg4cSLXr1/n9ddfx9PTk7S0NB577DHGjx9Peno6o0aNwmKx4O7ubu1r165dREdHY2trS/Xq1ZkwYQLr1q3j448/xmw28+qrr9KqVavimLqIiIjIfaOQ/IAxmUzUqFHD+vPQoUPJysoiPT0dT09PXnrpJdq0acP27duZMWMGISEhpKam8v7771OuXDnat29PRkYG8+fPp1u3bgQHB/PZZ5+xYsUKLBYLERERfPTRR7i6uvLOO++wdu1a7OzsqFChAvPmzSvGmYuIiIjcPwrJDxhPT08OHz5s/flGcA0ODmb//v0sWLCAxYsXY7FYsLP77ddbo0YNnJycAHB3dycnJ4fU1FSCg4MBaNKkCStWrCAzM5P09HRGjBgBQHZ2No8//jg1a9bEx8fnfk5TREREpFgpJD9ggoKCWLRoEfv376dRo0YAnD59mp9++omAgABCQkJo0qQJKSkp7N69GwCDwVCkHz8/P/bt20f9+vU5dOgQAJUrV8bT05O5c+fi7OxMUlISjo6OnDt3DhsbfcdTREREHh4KyQ+Y8uXLM2/ePGbOnMmMGTPIz8/H1taWsWPH0qBBAyIjI8nJySE7O5vw8PBb9jN06FDeeOMNPvvsM7y9vQGwsbEhPDycwYMHY7FYKF++PFFRUZw7d+5P1bg4vIO1TxEREZEHkcFisViKuwgpHUwmE0FBQSQlJSkki4iISIl2u9yi/4cuIiIiIlKIQrKIiIiISCEKySIiIiIihSgki4iIiIgUopAsIiIiIlKIXgFXCuzcuZOVK1cSHR1t/WzGjBn4+vrSvXv3IvdPmjSJF198kapVq960v3bt2rFhwwbKlClj/SwnJ4fExER69ux523oGTtqIvaPLX5iJyJ+zbuYzxV2CiIiUUlpJfgiFh4ffMiDfSkZGBgkJCfeoIhEREZGSRSG5lJs5cyZ9+vShV69ebNiwAQCj0UhKSgqZmZm89NJL9O/fn4iICDp06GBtFxkZidFoxGg0cvnyZebPn8+JEyeYM2dOcU1FRERE5L7RdotSYseOHRiNRuvPaWlpDB48GJPJxIoVK8jJySE4OJjWrVtb75k/fz5BQUH069ePrVu3snXrVuu15557jmbNmjFmzBi2bt3KkCFDSE5OZtiwYfd1XiIiIiLFQSG5lGjZsmWRPclXrlzhyJEj1vCcn5/PmTNnrPekpKTw7LPPAtCsWbMC/TVo0AAANzc3srOz73X5IiIiIiWKtluUYmXKlKFFixbExcURGxtL586dqV69uvV63bp12bdvHwD79+8v0NZgMBT42cbGBrPZfO+LFhERESkBFJJLsfLly+Po6Ejfvn2tb7lwcnKyXh80aBCbNm3CaDSyatUq7Oxu/T8WXF1dycvLY/r06fe8bhEREZHiZrBYLJbiLkKKx+bNm6lcuTIBAQFs27aN+fPns2zZsr/cn8lkIigoiKSkJLy9ve9ipSIiIiJ31+1yi/YkP8S8vb0JCwvD1tYWs9lMeHh4cZckIiIiUiIoJD/E/Pz8iI+PL+4yREREREoc7UkWERERESlEIVlEREREpBCFZBERERGRQrQnWe66gZM2Yu/oUtxlSCm1buYzxV2CiIg8BErUSvLOnTtp1aoVRqPR+t+rr776h23i4+PJy8u7o/5zcnJISEj4w3tCQkLIzc2945r/jkuXLrFu3br7MlZhwcHBmEwm1qxZQ1JSUrHUICIiIlJSlbiV5MLHK9/OggUL+Pe//31H92ZkZJCQkEDPnj1vec+fGfvvOnbsGJs2beJf//rXfRuzsBuHjIiIiIjI/ylxIflWjEYj9evX5/jx42RlZTF79my2bdtGRkYGISEhzJ07l5kzZ7Jnzx7MZjMDBgygc+fOGI1GXFxcuHz5Mt7e3pw4cYI5c+bQo0cPIiMjycnJISMjgxEjRtC+fXvatWvHhg0beOutt3BwcODMmTOkp6czdepUHn30UTp06EDjxo1JTU2lVatW/Prrrxw8eBAfHx+mT5/OuXPniIiIICcnhzJlyjBx4kSuX7/O66+/jqenJ2lpaTz22GOMHz+e+fPn88MPPxAfH0+vXr2sc42Ojmbnzp3k5+fTsWNHBg8ejNFoxMfHh1OnTmGxWIiOjsbd3f2Wcy78rKpVq0Z0dDTffPMNnp6eXLx4EYCYmBjc3Nzw9fVl0aJF2NvbYzKZ6NKlC0OHDuX06dOMGTMGOzs7qlWrxpkzZ4iLiyuuPwMRERGR+6LEheQdO3ZgNBqtP7dp04aBAwcCEBAQQHh4ONHR0axfv57Bgwczb948oqOj2bx5MyaTiRUrVpCTk0NwcDCtW7cGoFu3bnTo0AGTyURycjLDhg1j27ZtvPjii7Ro0YK9e/cSExND+/btC9RStWpVJkyYwKpVq4iPj2fChAmcOXOG2NhY3N3d+cc//kFCQgIREREEBQXxyy+/MG3aNIxGI23atGH79u3MmDGDkJAQUlNTef/99ylXrhzt27cnIyODIUOGsHLlygIBGWDdunUsW7aMKlWqsGbNGuvnTZo0YcKECXz44YcsWLCAJ5988pZzLvysWrVqxe7du1m9ejVXr16lY8eORZ792bNnSUxMJDc3lyeffJKhQ4cSFRXFkCFDaNOmDatWreLMmTN35xctIiIiUoKVuJD8R9stHnnkEQA8PT05f/58gWvJyckcOXLEGrDz8/Otgc7Hx6dIX+7u7sybN4/Vq1djMBjIz88vco+/v791vL179wJQqVIlqlatCoCjoyO1a9cGwNnZmZycHJKTk1mwYAGLFy/GYrFgZ/fbI65RowZOTk7WsXNycm75DKZPn87MmTM5f/48Tz75ZIFnA7+F5U2bNuHh4XHLORd+VqmpqTRo0AAbGxucnJyoW7dukXHr1q2LnZ0ddnZ2lC1bFoCUlBQaN24MQNOmTYttD7WIiIjI/VTiQvKfZTAYMJvN+Pr60qJFCyZOnIjZbGbu3LlUr17deg+AjY0NZrMZgNmzZ9OzZ0/atGnDxx9/zNq1a2/a95189nu+vr689NJLNGnShJSUFHbv3n3Ldr+v54bc3Fw+//xzZs2aBUCXLl3o2rUrAIcPH7YG9tq1a//hnAurXbs2H374IWazmezsbE6cOHFHc6tbty779u2jTZs2HDhw4A/nLiIiIlJalLiQXHi7BcCiRYtueX+zZs0YPHgwy5YtY9euXfTt25erV6/Svn1768rtDa6uruTl5TF9+nQ6depEVFQUCxcuLLBH9+8KDQ217nXOzs4mPDz8lvfWqFGD5ORkli5dyoABAwBwcHCgYsWKBAcHU7ZsWVq3bm1duV67di1Lly6lXLlyREVFUalSpdvO+QZ/f38CAwPp0aMHVapUwdXV9Y7mM2rUKMLCwliyZAnOzs7WlfE/sji8A97e3nfUv4iIiEhJZLBYLJbiLkJuz2g0EhkZiZ+f330dNzExkYYNG1KzZk0SEhLYu3cvU6ZMuem9JpOJoKAgkpKSFJJFRESkRLtdbilxK8lSsnh5eRESEkK5cuWwsbFh8uTJxV2SiIiIyD2nkPyAKK7XrjVv3rzAGzZEREREHgYl6sQ9EREREZGSQCFZRERERKQQhWQRERERkUK0J/kB9cILL/D6668TEBBAbm4urVq1YujQodbTCY1GI2FhYdYDUW7YsmUL586dK3LK3w03jqnu06dPgc83btxIQEAAHh4et61t4KSN2Du6/MWZycNu3cxnirsEERERrSQ/qFq3bs2ePXsA+O6773jiiSfYvHkzADk5OZw5c4b69esXaRcYGHjLgPxHli1bRlZW1t8rWkREROQBoZD8gHr88cetIXnz5s307NmTX3/9lV9//ZV9+/bxj3/8g927d9OnTx/69+/P2LFjycvLY82aNcyYMQOA9957j2effZaXX36Zvn37snPnTgCSkpJ44YUXeOaZZ9i0aRNff/01R48eJTQ0lNzc3GKbs4iIiMj9opD8gHrkkUc4efIkFouF3bt3849//INWrVqxbds2du3axRNPPEFERARz5sxh+fLleHh4FDh6+4cffuCbb75h9erVvPfee2RkZFiveXh4EBsbS1hYGCtWrOCpp57C39+fadOm4eDgUBzTFREREbmvFJIfUDY2NtSvX58tW7bg7u6Og4MDgYGB7N27l++++45WrVqRnp7OiBEjMBqNbN26lTNnzljbp6Sk8Nhjj2Fra0vZsmVp0KCB9dqjjz4KgJubG9nZ2fd9biIiIiLFTV/ce4C1bt2aBQsW0LVrVwCaNm3K3LlzAahcuTKenp7MnTsXZ2dnkpKScHR05Ny5cwDUrl2buLg4zGYz+fn5fP/999Z+DQZDkbEMBgM6wVxEREQeFlpJfoA9/vjjfPfdd7Rp0wYABwcHnJ2d+cc//oGNjQ3h4eEMHjyY3r1789FHH1G3bl1r23r16tGmTRuCg4N55ZVXsLe3x87u1v9maty4MaNHj+bSpUv3fF4iIiIixc1g0fLgQ+nChQt8/vnn9OvXj9zcXLp27UpsbCxVq1b9y32aTCaCgoJISkrC29v7LlYrIiIicnfdLrdou8VDqnLlyhw+fJjnnnsOg8FAz549/1ZAFhERESlNFJIfUjY2NkyZMqW4yxAREREpkbQnWURERESkEIVkEREREZFCFJJFRERERArRnmS56wZO2oi9o0txlyEl3LqZzxR3CSIiIrekleQHjMlkIjg4+JbX4+PjycvLuydjL1++/J70KyIiIlLSKCSXMgsWLMBsNt+TvufNm3dP+hUREREpabTd4gFlNBqpX78+x48fJysri9mzZ7Nt2zYyMjIICQlh7ty5zJw5kz179mA2mxkwYACdO3fGaDTi4uLC5cuX6dq1K99++y3Z2dn8+OOPDBo0iO7du3Ps2DHefvttACpVqsTkyZNZvnw5ly9fJjIyksjIyOKdvIiIiMg9ppXkB1hAQABLly6ldevWrF+/np49e+Lu7k50dDSbN2/GZDKxYsUKli1bxvz58/nll18A6NatG0uXLsXW1pasrCwWLFjAvHnzWLhwIQARERG89dZbxMXFERgYyOLFixk6dCgVK1ZUQBYREZGHglaSH2CPPPIIAJ6enpw/f77AteTkZI4cOYLRaAQgPz+fM2fOAODj42O9r379+gB4eXmRm5sLQEpKCuPHjwcgLy+PWrVq3dN5iIiIiJQ0CsmljMFgwGw24+vrS4sWLZg4cSJms5m5c+dSvXp16z2/v78wHx8fpk2bRtWqVfnuu+/IyMgAwGKx3J9JiIiIiBQzheRSplmzZgwePJhly5axa9cu+vbty9WrV2nfvj1OTk531EdkZCShoaHk5+djMBiYNGkSAH5+fowaNYoZM2b8YfvF4R3w9vb+23MRERERKS4Gi5YH5S4xmUwEBQWRlJSkkCwiIiIl2u1yi764JyIiIiJSiEKyiIiIiEghCskiIiIiIoUoJIuIiIiIFKKQLCIiIiJSiF4B9xA4fvw406dP59q1a1y9epU2bdowfPjwm74j+W4YOGkj9o4u96RvebCsm/lMcZcgIiLyl2gluZT75ZdfGDlyJGFhYcTFxbFq1SqSk5NZuXJlcZcmIiIiUmJpJbmUS0pKokWLFtajpW1tbZk2bRr29vaEh4fz008/kZ6eTrt27QgJCWHMmDFcunSJS5cuMXfuXEaMGIHFYiEnJ4fx48fj7+9fvBMSERERuQ8Ukku59PR063HUN5QvXx6TyUSjRo3o2bMnOTk5BAYGEhISAkDLli0ZMGAAX3/9NZUqVSIqKooTJ05w9erV4piCiIiIyH2nkFzKVa1ale+//77AZ2lpafz0008cOnSIHTt24OTkRG5urvW6j48PAIGBgaSmpvLf//4XOzs7hg4del9rFxERESku2pNcyrVt25ZvvvmGH3/8EYC8vDymTp3K0aNHcXZ2ZubMmbz00ktkZ2dz44TyG1/o27lzJ1WqVGHJkiUMHTqUWbNmFds8RERERO4nrSSXck5OTkydOpVx48ZhsVi4cuUKbdu2pVWrVrz++uvs378fBwcHatasSXp6eoG29evXZ+TIkaxYsYL8/HxeeeWVYpqFiIiIyP1lsNxYPhT5m0wmE0FBQSQlJeHt7V3c5YiIiIjc0u1yi7ZbiIiIiIgUopAsIiIiIlKIQrKIiIiISCEKySIiIiIihSgki4iIiIgUolfAyV03cNJG7B1dirsM+YvWzXymuEsQEREpdiVqJXnhwoUMGDCA/v37YzQaOXz48C3vnTRpEmfPnr2P1f15M2bMYM2aNQU+u3TpEuvWrftT/ZhMJoKDg/9WLWvWrGHGjBl/qw8RERGRh0WJWUk+ceIEmzZtYsWKFRgMBo45BT3/AAAgAElEQVQePUpoaCiJiYk3vT88PPw+V3h3HDt2jE2bNvGvf/2ruEsRERERkVsoMSHZ2dmZs2fPsnr1agIDA/H392f16tUAHDhwgMmTJ2M2m/Hw8GDGjBkMGjSIyMhIqlSpQnh4OBcvXgRg3Lhx1KtXj44dO9KkSRNOnTqFq6srMTEx5OXlMXbsWM6ePUteXh4RERE0aNCAt956i9OnT2M2mxkxYgQtWrQoUNvMmTM5fPgwly5don79+kyZMoWYmBhMJhMXLlzg7NmzjB07lieffJL/9//+H/PmzcPFxYW8vDx8fX0L9DV//nx++OEH4uPjCQwMJCIigpycHMqUKcPEiRPx8vJi7ty5fPnll1y/fp0+ffrwxBNPkJmZyX//+18yMjKoV68eb7/9NmPGjMHBwYEzZ86Qnp7O1KlTefTRR0lMTCQ2NhYHBwdq1arFhAkTCtSwZMkS1q9fj52dHc2aNeONN94gMzOTUaNGkZubi4+PDzt27GDhwoW88cYb1t/DiBEjeOmllwgICLhXfwYiIiIiJUKJCckeHh7MmzeP5cuX895771G2bFlCQkL45z//yZtvvsmsWbPw8/MjISGBlJQUa7v58+fTsmVL+vbtS2pqKmPHjmXFihWkpaURGxuLl5cXvXv35tChQ+zfv59q1aoRHR1NamoqX3/9NUePHqVy5cpMnjyZixcv0r9/f9avX2/tPysriwoVKvDBBx9gNpvp2rUrP//8MwAODg4sXryYrVu3smTJElq2bMnUqVNZs2YNlSpVYvDgwUXmOWTIEFauXEmvXr0YMWIERqORNm3asH37dmbMmMHLL7/Mli1bSEhI4Pr168yaNYvWrVuTlZXFlClTcHZ2pkOHDly4cAGAqlWrMmHCBFatWkV8fDwhISHExMSwdu1anJycmDx5MvHx8Tg6OgK/rWRv2LCBlStXYmdnx/Dhw/nqq6/Yvn07QUFB9OvXj61bt7J161Z8fHwoW7YsJ06cwM3NDZPJpIAsIiIiD4USE5JPnz6Nk5MTU6ZMAeDQoUMMGjSIFi1acP78efz8/ADo2bNngXbJycns2LGDDRs2AHD58mUAKleujJeXFwBeXl7k5ORw8uRJAgMDAahVqxYDBgwgMjKS7777joMHDwKQn59PZmYmLi6/ffGsTJkyZGZmMnLkSBwdHbl69Sp5eXkA+Pv7A+Dp6Ulubi6ZmZlUrFiRypUrA9C4ceM/nHNycjILFixg8eLFWCwW7OzsOHXqFAEBAdja2mJra8uYMWMwmUxUr16dihUrAuDq6sq1a9eK1LB3717S0tKoXbs2Tk5OADRv3pxvv/2Whg0bAnDy5EkaNmyIvb09AM2aNeP48eOkpKTw7LPPWj+7oWfPnqxZs4aqVavy9NNP3+a3KCIiIlI6lJgv7h07dowJEyaQm5sLgI+PDxUqVMDW1pYqVaqQmpoK/Pblvo0bN1rb+fr6MmDAAOLi4njnnXesQc5gMBQZw8/Pj0OHDgGQlpbG66+/jq+vL127diUuLo5FixbRqVMnKlWqZG2zZcsWzp07x6xZsxg5ciTZ2dlYLJabjuHq6sovv/xCZmYmgHWs37OxscFsNltrHzVqFHFxcYwfP55OnTrh6+vL999/j9lsJi8vjxdffJHc3NybzudmNXh7e5OSksLVq1cB2LVrFz4+PgWe18GDB8nPz8disbB79258fHyoW7cu+/btA2D//v3W+zt16sTWrVvZuHGjQrKIiIg8NErMSnLHjh1JSUmhR48eODo6YrFYGD16NM7OzowfP56wsDBsbGxwd3dnwIABLFu2DPht+0J4eDirVq0iKyuLYcOG3XKM3r17ExYWRv/+/bl+/TphYWHUq1ePcePG0b9/f7Kysujbty82Nv/3b4eAgADmzp1Lv379MBgMVK9enfT09Jv2b2dnx5tvvsnLL79MxYoVsbMr+nhr1KhBcnIyS5cuJTQ0lMjISHJycsjOziY8PBx/f3+efPJJ+vTpg9lspk+fPjg4ONzxc3RxcWH48OE8//zz2NjYUKNGDUaNGmXdQlKvXj06d+5s7b9p06a0b9+epk2bMnr0aDZs2ECVKlWstZcpU4bmzZuTmZlZ4B8Pf2RxeAe8vb3vuGYRERGRksZgubEsKg+1zZs3U7lyZQICAti2bRvz58+3/kNk/PjxdOzYkVatWv1hHyaTiaCgIJKSkhSSRUREpES7XW4pMSvJUry8vb0JCwvD1tYWs9lsfcXeSy+9ROXKlW8bkEVERERKE4VkAX7brx0fH1/k8yVLlhRDNSIiIiLFq8R8cU9EREREpKRQSBYRERERKUQhWURERESkEO1J/p9FixYRGxtLUlISZcqUKXBtxYoVnD9/nuHDh9/1cVu3bs3WrVuZNGkSL774IlWrVr3rY/wVGzduJCAgAA8Pjz/dduCkjdg7utyDqh5O62Y+U9wliIiIPHS0kvw/iYmJdOnSpcCR1PdTeHh4iQnIAMuWLSMrK6u4yxAREREpFlpJBnbu3EmNGjXo3bs3b7zxBt27d2fPnj1MnjzZeupfo0aNMJlMDB06lEqVKhEYGEhgYCBvv/02AJUqVWLy5Ml8//33LFq0CHt7e0wmE126dGHo0KEkJyczdepUrl+/zsWLF4mMjKRJkybWGoxGI5GRkXz22WeYTCYuXLjA2bNnGTt2LE8++SS7du0iOjoaW1tbqlevzoQJE6xHSwN88cUXLFq0CDs7O6pUqUJ0dDTvvfceJ0+e5MKFC/zyyy+MGzeOZs2akZiYSGxsLA4ODtSqVYsJEyawbt06Pv74Y8xmM//5z384evQooaGhLF26lFGjRpGVlcW1a9cICQnhiSeeuO+/IxEREZH7SSEZSEhIoGfPnvj6+uLg4MCBAwcYP3487777Lj4+Prz11lvWezMyMvj4449xcHAgODiYyZMnU7t2bRISEli8eDGPP/44Z8+eJTExkdzcXJ588kmGDh3KiRMnCA0NpV69eqxbt441a9YUCMm/5+DgwOLFi9m6dStLlizhiSeeICIigo8++ghXV1feeecd1q5dS3BwsLXNp59+yssvv0ynTp345JNPrKvAZcuWZdmyZRw/fpzXX3+d2NhYYmJiWLt2LU5OTkyePJn4+HgcHR2pUKEC8+bNA8Df35/IyEjOnTvHpUuXWLx4MRcuXLAeDy4iIiJSmj30Ifny5cts2bKFzMxM4uLiyMrKYvny5Zw/fx4fHx8AmjRpwo8//gj8dujGjWOiU1JSGD9+PAB5eXnUqlULgLp162JnZ4ednR1ly5YFoEqVKsydO5eyZcty5coVnJycblmTv78/AJ6enuTm5pKZmUl6ejojRowAIDs7m8cff7xAm7Fjx7JgwQKWL1+Or68v7du3B6Bly5YA1KlTh/Pnz5OWlkbt2rWt4zdv3pxvv/2Whg0bWuf7e3Xq1KFXr16MHDmS/Px8jEbjn3zCIiIiIg+ehz4kJyYm8txzzxEaGgrAtWvXCAoKoly5cqSkpODn58ehQ4eoWLEiADY2/7eN28fHh2nTplG1alW+++47MjIyADAYDEXGmTRpEjNmzMDPz493332XM2fO3LKmwu0rV66Mp6cnc+fOxdnZmaSkJBwdHQvcEx8fz/Dhw3F1deXNN99k48aNABw5coRnnnmG5ORkPDw88Pb2JiUlhatXr+Lo6MiuXbus4fj3czMYDFgsFo4dO8aVK1dYuHAh6enp9O7dm7Zt297x8xURERF5ED30ITkhIYGoqCjrz+XKlaNjx464ubkxevRonJycKF++vDUk/15kZCShoaHk5+djMBiYNGkS6enpNx3n6aef5rXXXqNChQp4enpy8eLFO67RxsaG8PBwBg8ejMVioXz58gVqBggICOA///kP5cuXx9HRkaeeeorly5dz9OhRXnjhBa5du8bEiRNxcXFh+PDhPP/889jY2FCjRg1GjRpV5AuLjRs3ZvTo0cybN49du3axYcMGzGYzr7766h3XLSIiIvKgMlgsFktxFyH3RkxMDG5ubvTp0+e+jGcymQgKCiIpKQlvb+/7MqaIiIjIX3G73KJXwImIiIiIFPLQb7coze7F4SciIiIiDwOtJIuIiIiIFKKQLCIiIiJSiEKyiIiIiEgh2pMsd93ASRuxd3Qp7jIeWOtmPlPcJYiIiDz0tJJcyixatIgnnniCnJycW95z7Ngxdu/eDUBISAi5ubn3qzwRERGRB4JCcimTmJhIly5dihwO8ntffPEFJ06cACA6Otp6zLaIiIiI/EbbLUqRnTt3UqNGDXr37s0bb7xB9+7dOXDgAJMnT8ZsNuPh4UFERARr167F3t6eRx99lBEjRrBhwwYyMjIICwvj+vXrGAwGxo0bR/369enYsSNNmjTh1KlTuLq6EhMTg62tbXFPVUREROSeUkguRRISEujZsye+vr44ODhw4MAB3nzzTWbNmoWfnx8JCQmcP3+eZ599Fjc3NwICAqxto6KieP7552nfvj1Hjx4lLCyMNWvWkJaWRmxsLF5eXvTu3ZtDhw7RqFGjYpyliIiIyL2nkFxKXL58mS1btpCZmUlcXBxZWVksX76c8+fP4+fnB0DPnj0B2LRpU5H2KSkpNG/eHAB/f39++uknACpXroyXlxcAXl5ef7jXWURERKS0UEguJRITE3nuuecIDQ0F4Nq1awQFBVG2bFlSU1OpVasWCxcuxMfHB4PBgNlsLtDez8+PPXv2EBQUxNGjR3FzcwPAYDDc97mIiIiIFDeF5FIiISGBqKgo68/lypWjY8eOuLm5ERYWho2NDe7u7gwYMAB7e3uioqKsK8wAo0ePJiIigiVLlpCfn8+kSZP+ci2Lwzvg7e39t+YjIiIiUpwMFovFUtxFSOlgMpkICgoiKSlJIVlERERKtNvlFr0CTkRERESkEIVkEREREZFCFJJFRERERApRSBYRERERKUQhWURERESkkLv+CriFCxeybds28vPzMRgMhIaG0qBBg7s9DMHBwcyaNYtdu3ZRsWJFgoKC7voYf2Tnzp2sXLmS6Ojov9zHmDFj6NKlCy1atCAxMZGePXsSExODm5sbffr0uYvVFhQfH0/37t05ceIESUlJDBs27K72P3DSRuwdXe5qn6XNupnPFHcJIiIi8gfuakg+ceIEmzZtYsWKFRgMBo4ePUpoaCiJiYl3c5gCunfvfs/6vl8yMjKsR0rfDwsWLODf//43/v7++Pv735cxRURERB4kdzUkOzs7c/bsWVavXk1gYCD+/v6sXr0aAKPRiI+PD6dOncJisRAdHY27uzszZ85kz549mM1mBgwYQOfOnTEajdSvX5/jx4+TlZXF7NmzqVatGtHR0XzzzTd4enpy8eJFAOvKq6+vL4sWLcLe3h6TyUSXLl0YOnQop0+fZsyYMdjZ2VGtWjXOnDlDXFxcgbqnTp3Kd999B0C3bt144YUXGDNmDA4ODpw5c4b09HSmTp3Ko48+WqDd6dOnGThwIJmZmbRt25bhw4dz7Ngx3n77bQAqVarE5MmTcXR05M033+Snn34iPT2ddu3aERISYu1n/vz5nDhxgjlz5gCQlJTE559/zqVLl3jttddwcHBg1apVvPvuuwD07t2b2bNn4+HhYe3jZs9x165dzJkzB4vFwpUrV6z3ZGRkEBISwgsvvGBdDe/YsSNNmjTh1KlTuLq6EhMTQ15eHqNHjyY9PR0vLy92797Nt99+ezf/ZERERERKpLu6J9nDw4N58+axd+9eevXqRadOnfjqq6+s15s0aUJcXBydO3dmwYIFbN68GZPJxIoVK1i2bBnz58/nl19+ASAgIIClS5fSunVr1q9fz6FDh9i9ezerV68mKiqKK1euFBn/7NmzxMTEEB8fz+LFiwGIiopiyJAhxMXF0aRJkyJtvvrqK0wmE6tWreKjjz7i008/5dixYwBUrVqV999/H6PRSHx8fJG2OTk5zJ07lw8//JDly5cDEBERwVtvvUVcXByBgYEsXryYc+fO0ahRI95//31Wr17NypUrC/QzZMgQateubd324OHhQWxsLGFhYaxYsYLWrVuTnJzM5cuXOX78OJUrVy4QkG/1HI8fP8706dOJi4ujY8eOfP755/Ts2RN3d/ci20TS0tJ47bXXiI+PJzMzk0OHDhEfH4+3tzcrV65k2LBhXLhw4fZ/BCIiIiKlwF1dST59+jROTk5MmTIFgEOHDjFo0CBatGgBQMuWLYHfwvKmTZvw8PDgyJEjGI1GAPLz8zlz5gwAjzzyCACenp6cP3+e1NRUGjRogI2NDU5OTtStW7fI+HXr1sXOzg47OzvKli0LQEpKCo0bNwagadOmrFu3rkCblJQUmjVrhsFgwN7enoYNG5KSkgJg3Yrg6enJ3r17i4xXp04dHBwcALCzs7P2N378eADy8vKoVasWlSpV4tChQ+zYsQMnJydyc3P/8DneWLF2c3MjOzsbg8HA008/zaefforJZKJHjx4F7k9OTr7pc/Tw8GDSpEk4Ojry888/3/QfCTdUrlwZLy8vALy8vMjJySElJYXAwEAA/Pz8cHHRPmMRERF5ONzVleRjx44xYcIEawj08fGhQoUK2NraAnD48GEA9u7dS+3atfH19aVFixbExcURGxtL586dqV69+k37rl27NgcPHsRsNnP16lVOnDhR5B6DwVDks7p167Jv3z4ADhw4UOS6n5+fdatFXl4e+/bto2bNmrfs73bj+fj4MG3aNOLi4njjjTd46qmnWLNmDc7OzsycOZOXXnqJ7Oxsfn8auI2NDWaz+Q/7fe655/j888/ZvXs3bdq0KXDtVs8xIiKCyZMnM3XqVKpUqWId02AwFBjvVmP+/tn9+OOP1i0uIiIiIqXdXV1J7tixIykpKfTo0QNHR0csFgujR4/G2dkZgLVr17J06VLKlStHVFQUlSpVYteuXfTt25erV6/Svn17nJycbtq3v78/gYGB9OjRgypVquDq6npHNY0aNYqwsDCWLFmCs7OzdcX3hrZt27Jr1y569epFXl4enTp1KrL3+M+IjIwkNDTU+naPSZMm4efnx+uvv87+/ftxcHCgZs2apKenW9u4urqSl5fH9OnTrSvghXl4eFC+fHkaNWpUZA7t2rW76XN8+umn6devH+XKlcPNzc06ZrNmzRg8eDCvvPLKH86lR48ejBkzhn79+lG1alXKlCnzl5+LiIiIyIPEYPn9kuY9ZDQaiYyMxM/P734MZ5WYmEjDhg2pWbMmCQkJ7N2717od5EHzn//8h7CwMOtK9722d+9erl69yhNPPEFqaioDBw7kyy+/vOX9JpOJoKAgkpKS8Pb2vi81ioiIiPwVt8std/09ySWNl5cXISEhlCtXDhsbGyZPnlzcJf1p2dnZ9O3blxYtWty3gAxQvXp1Ro4cyZw5c8jPz+fNN9+8b2OLiIiIFKf7tpIspZ9WkkVERORBcbvcomOpRUREREQKUUgWERERESlEIVlEREREpJBS/8U9uf8GTtqIvePDffDIupnPFHcJIiIi8jcoJD/Apk6dypEjR8jIyCA7O5vq1atz/PhxWrVqVeTY6d/bsmUL586do3Xr1owcOZJVq1bRrl07NmzYoHchi4iIiKCQ/EAbM2YMAGvWrOHkyZOMGjWKnTt3snLlyj9sd+OoaZPJdM9rFBEREXkQKSSXQqdPn2bgwIFkZmbStm1bhg8fjtFoxMXFhcuXL9O1a1dOnz5N7969i7Q9d+4cERER5OTkUKZMGSZOnMj169cZOnQolSpVIjAwkEGDBhXDrERERETuH4XkUignJ4e5c+dy/fp1nnrqKYYPHw5At27d6NChA2vWrLll22nTpmE0GmnTpg3bt29nxowZhISEkJGRwccff4yDg8P9moaIiIhIsVFILoXq1KljDbN2dv/3K/bx8blt2+TkZBYsWMDixYuxWCzW9t7e3grIIiIi8tBQSC6FDAbDn/r893x9fXnppZdo0qQJKSkp7N69GwAbG70tUERERB4eCslSQGhoKJGRkeTk5JCdnU14ePif7mNxeAcdSy0iIiIPNIPFYrEUdxFSOtzuDHQRERGRkuJ2uUX/D11EREREpBCFZBERERGRQhSSRUREREQKUUgWERERESlEIVlEREREpJBifQXczp07WblyJdHR0QB8/vnnzJkzh4ULF1K1atW7MsbRo0dJSkpi2LBhf7mPjRs3EhAQQF5eHiNHjmTVqlV/q6Zhw4YxZ86cm14zmUw3HePs2bP88MMPtGvX7m+NfafatWvHhg0bKFOmzJ9uO3DSRuwdXe5BVSXPupnPFHcJIiIicg+UmJXkTz/9lIULF7J06dK7FpAB/P39/1ZABli2bBlZWVl3qSJuGZD/yI4dO9i7d+9dq0FEREREbq1EHCbyySefsHz5cj744AMqVqwIgNFopH79+hw/fpysrCxmz55NtWrVWLJkCevXr8fOzo5mzZoxcuRIOnXqxIYNG8jMzKRNmzZs27aN8uXL06tXL8aMGWNdre7YsSNNmjTh1KlTuLq6EhMTQ15eHqNHjyY9PR0vLy92797Nt99+a63t66+/5ujRo4SGhjJ9+nQyMzP573//S0ZGBvXq1ePtt9/m3LlzREREkJOTQ5kyZZg4cSJeXl7WPtasWcPHH3+M2Wzm1VdfZdSoUWzdupWDBw8yfvx4ypcvj6urK2XKlGHYsGFFxhg/fjwLFy4kOzubxo0bExQUZO07KCiIhg0b8uOPP1KnTh0mTZrElStXCA8P5+LFiwCMGzeOevXqkZiYSGxsLA4ODtSqVYsJEyawbt06vvzyS65cucLFixd55ZVX+Oc//2nt/3ZzExERESmNij0k79mzh59//pnLly9z/fr1AtcCAgIIDw8nOjqa9evX06ZNGzZs2MDKlSuxs7Nj+PDhbNmyhWbNmrF//35Onz5NnTp12L59O+XLl6d169YF+ktLSyM2NhYvLy969+7NoUOHOHDgAN7e3rz77rukpKTQrVu3Am2eeuop/P39iYyMxN7enqysLKZMmYKzszMdOnTgwoULTJs2DaPRSJs2bdi+fTszZsxg5syZBfqpUKEC8+bNK/DZW2+9RVRUFHXq1CE6Opqff/4ZoMgYly5dYvDgwZw8ebJAQAb4+eefee2116hZsyavvfYaX375JQcOHKBly5b07duX1NRUxo4dy9y5c4mJiWHt2rU4OTkxefJk4uPjcXR05Nq1a3zwwQdkZmbSs2fPAmPcydxERERESptiD8nu7u588MEHJCQk8MYbb7Bo0SJsbH7bBfLII48A4Onpyfnz5zl58iQNGzbE3t4egGbNmnH8+HE6duzI5s2bMZlMhISEkJSUhI2NDT169ODatWvWsSpXrmxdBfXy8iInJ4eUlBQCAwMB8PPzw8Xlj/fSVq9e3bra7erqyrVr10hOTmbBggUsXrwYi8WCnV3Rx+rj41Pks/T0dOrUqQNA06ZN+eyzz245xq14eXlRs+b/Z+9OA3O68///P68kVxCJJZZEJMiCKg1Kh1ariDGJpaq1RlLaL4YpQwhBqFAhKZGxVFJSRaLW0fnqtEwJQ6tf+1ptLbFeGEEsTSLrdf1v9Of6TyLoQhLyetxKzvI573Pixqvvfs751AWgefPmnDlzhhMnTrBr1y42btwIwK1bt7hw4QI+Pj44OjoC8MILL/DNN9/QtGlTXnjhBWxsbKhevTqVKlUiLS3NOv4vuTcRERGRp02Jz0muW7cu5cqVIygoCKPReE+39b95eXlx5MgR8vLysFgs7N27F09PT9q0acPevXu5ceMGr776KseOHePHH3/E19e3wPkGg+GeMRs0aMDBgwcBOH/+vHWKQuHz7q7eXdQYXl5ehIaGkpiYyNSpU/H397/nmLvB/7+5urpy6tQpAA4fPvzAOm1sbDCbzfdsv3LlClevXgXgwIED+Pj44OXlxcCBA0lMTORvf/sbr732Gu7u7qSkpJCZmQnAnj17rMH92LFjAFy7do309HSqVav2q+5NRERE5GlTqtqCM2bM4PXXX6dFixZF7m/YsCEBAQH069cPs9lMixYt6NixIwaDAVdXV9zc3LCxscHT0/OhHeG7evbsyfjx4+nfvz9ubm5Ffs2hefPmjBs3jvfff7/IMcLCwoiIiCA7O5usrCzCw8N/0bWnTJnCxIkTcXBwwGg04uLict9jGzRoQFxcHI0bN6ZLly7W7fb29rz//vtcvnyZpk2b0qFDB55//nnCw8NZs2YN6enpDB8+HGdnZ0aMGMFbb72FjY0NderUITQ0lC+++IJr164xYMAAfvrpJ6ZMmYKtre3vvjcRERGRJ5nBcrdFWkYdOHCAzMxMXn75Zc6ePcugQYPYsmVLsVx7xYoVBAQE4OzsTGxsLEaj8Vd/iaNNmzbs3LnzN9ewfv16Tp8+TWho6G8e4y6TyYSfnx/Jycm4u7v/7vFEREREHpeH5ZZS1UkuCR4eHowePZoFCxaQl5fHe++9V2zXrlatGu+88w4ODg44OTkRFRVVbNcWERERkfsr851keXTUSRYREZEnxcNyS4m/uCciIiIiUtooJIuIiIiIFKKQLCIiIiJSSJl/cU8evUGRmzE6/LJP8D2pPo/pXtIliIiIyGOkTvIjsHv3bkJCQu7ZHhISQk5ODhcuXMDf35+wsLDfNH52djZr1679vWUW6X61i4iIiJRlCsmPUWxsLPb29uzfv5927doRHR39m8a5evXqYwvJIiIiInIvTbd4jDp06EBSUhLx8fFkZWVRp04dWrRowfTp0wGoUqUKM2bMwMnJyXrO/v37iY6Oxs7OjgoVKjB37lzi4+M5deoUCxYswGKxcPDgQTIzM4mMjGTChAmsWbMGgN69ezNnzhwcHBwIDQ0lJycHT09Pdu3axebNm9m2bRvz5s3D0dGRypUr07BhQ/7whz9Yr71x40aWLl2KjY0NLVq0IDQ0tMh6HB0di/dBioiIiOoESNEAACAASURBVBQzdZIfs2rVqjFkyBC6du1KYGAgkydPZsqUKSQmJtK2bVsSEhIKHL9lyxYCAgJISkqiX79+3L59m6FDh+Lj42Ndjc/Ly4tVq1YVuYQ2QHx8PH5+fiQlJeHv709+fj75+flMnz6dxYsXk5iYeM+5N2/eZP78+SxdupSVK1dy5coVdu7cWWQ9IiIiIk87dZKLWUpKClOnTgUgNzeXevXqFdg/dOhQ4uPjGTBgAC4uLvj6+pKTk1PgGE9PzyLHvrsuTEpKCj169ACgZcuWAKSlpeHo6Ej16tWt269du2Y99/z586SlpTFkyBAAMjIyOH/+fJH1iIiIiDzt1EkuZp6enkRHR5OYmMjYsWNp165dgf0bNmygR48eJCYmUr9+fdasWYONjQ1ms9l6jI3Nz3+2cuXKcf36dfLz87l9+zYmkwmABg0acPDgQQAOHToE/NzRzsjIIC0tDYDDhw8XuK67uzu1atViyZIlJCYmEhQURLNmzYqsR0RERORpp07yI7Jz507eeOMN6+8xMTFFHhcREUFYWBh5eXkYDAYiIyML7Pf19WXSpElUqFABGxsbpk2bRrVq1cjNzWXWrFmUL1/eemyNGjVo06YNPXv2xMPDg7p16wIwePBgxo0bx8aNG6lZsyZ2dnbY2NgwefJkBg8ejJOTE2az2Xo8gLOzMwMHDiQ4OJj8/Hxq165NQEAAOTk599TzMAnhf9Sy1CIiIvJEM1ju/j96eWps376dqlWr4uvry7fffkt8fDzLly/no48+4u2338be3p7Q0FBefvllXn/99Ud23YetgS4iIiJSWjwst6iT/BRyd3dn4sSJ2NraYjabCQ8PB6BixYr07t2b8uXLU7t2bTp37lzClYqIiIiUTgrJTyFvb29Wr159z/agoCCCgoJKoCIRERGRJ4te3BMRERERKUQhWURERESkEIVkEREREZFCNCf5Kbdo0SK+/fZb6yfnwsLCaNKkyT3HRUZG8vbbb+Pm5lZg+6xZs9ixYwdvvvkm6enp1lX/HmRQ5GaMDs6P7B5Km89jupd0CSIiIvKYKSQ/xU6dOsXWrVtZuXIlBoOBH374gbCwMDZs2HDPsXe/gFHYpk2b+N///V8cHR0fd7kiIiIipYamWzzFnJycuHTpEuvWrePKlSs0atSIdevWcfjwYfr06UOvXr0YPnw4WVlZBAcHk5KSUuD8BQsWkJqayp///Ge2b99OSEhICd2JiIiISPFSSH6Kubi4EBcXx4EDB+jTpw/+/v5s27aN9957jxkzZrB27VpeffXVe8LxXcOHD6dGjRosWbKkwEp/IiIiIk87Tbd4ip07dw5HR0dmzpwJwNGjRxk8eDDp6el4e3sD0KtXrwLnhIeHc/78eapWrcq8efOKvWYRERGR0kAh+Sl2/PhxVq9eTVxcHPb29nh6elKpUiVcXV05e/Ys9erVY9GiRXh6elrPiYyMLMGKRUREREoHheSnWKdOnUhJSaFnz544ODhgsVgYN24cNWvWZOLEidjY2FCjRg0GDhzI8uXLS7pcERERkVLDYLFYLCVdhDwdTCYTfn5+JCcn4+7uXtLliIiIiNzXw3KLXtwTERERESlEIVlEREREpBCFZBERERGRQhSSRUREREQKUUgWERERESlEn4CTR25Q5GaMDs4lXcZj83lM95IuQURERB4zdZL/n5MnTzJkyBCCg4N58803mTdvHkV9HS8kJIScnJyHjvfDDz+wYMGCX11HcHDwfZeJBli5ciXz58//1eOKiIiIyC+nTjJw+/ZtRo8ezfz586lXrx75+fmMHDmSVatW0a9fvwLHxsbG/qIxGzVqRKNGjR5HuSIiIiLymCkkA8nJybRq1Yp69eoBYGtrS3R0NEajkd27dzN79myMRiO9e/dm3rx5bNy4kSlTpmBnZ8elS5fIycmhc+fObNu2jcuXL7Nw4UIuX77MqlWriI2NpVOnTjz//POcOXOGatWqMX/+fO7cuUN4eDg//fQTqampBAYGEhgYWGR9+/btY8aMGVSqVAlbW1uaNWsGQExMDN999x03b97kmWeeYebMmcyfP59z585x48YNbt68Sf/+/fnqq684c+YM0dHRNGvWrMjz0tLSCA0NJScnB09PT3bt2sXmzZvZs2cPsbGx2Nra4uHhwbRp0zAajcX1pxEREREpEZpuAaSmpuLh4VFgW8WKFbG3twcgOzubTz/9lNdff73AMbVr12bJkiV4eXlhMplYvHgxnTp1YuvWrQWOu3DhAiNHjmT16tWkpaVx9OhRzp07R5cuXViyZAkff/wxS5cuvW99U6dOJSYmhqVLl1pXhElPT6dSpUp88skn/P3vf+fQoUNcuXIFgPLly/Pxxx/zpz/9ie3btxMfH8+QIUP44osv7ntefHw8fn5+JCUl4e/vT35+PhaLhcmTJ7NgwQKSkpJwcXHhs88++72PW0RERKTUUycZcHNz4/vvvy+w7cKFC/znP/8BwNPTs8jznn32WQAqVaqEl5eX9efCc5arVq1KrVq1AKhVqxbZ2dnUqlWLZcuW8dVXX+Ho6EheXt5967t27Zq1hueff57z589Trlw50tLSGD16NA4ODmRmZpKbm1ugLicnJ3x8fACoXLky2dnZ9z0vJSWFHj16ANCyZUsA0tLSSE1NZdSoUQBkZWXx0ksvPfR5ioiIiDzp1EkG2rdvz9dff8358+cByM3NJSoqihMnTgBgY1P0YzIYDL9o/KKOW7JkCc2aNWP27Nn4+/sX+ZLgXS4uLtaX+Y4ePQrAjh07uHz5MnPmzGH06NFkZWVZx3hQXfc7r0GDBhw8eBCAQ4cOAT+He1dXVxYuXEhiYiJDhw6ldevWv+ieRURERJ5k6iQDjo6OREVFMWnSJCwWCxkZGbRv357AwED27NnzWK7Zvn17pk+fzpdffomTkxO2trb3/WrGtGnTGDduHI6OjlSsWJHKlSvj6+vLwoUL6d+/PwaDAQ8PD1JTUx963fudN3jwYMaNG8fGjRupWbMmdnZ22NjYEB4ezpAhQ7BYLFSsWJEPPvjgoddICP+jdVqIiIiIyJPIYHlQC1PKjO3bt1O1alV8fX359ttviY+PZ/ny5b9qDJPJhJ+fH8nJyQrJIiIiUqo9LLeokywAuLu7M3HiRGxtbTGbzYSHh5d0SSIiIiIlRiFZAPD29mb16tUlXYaIiIhIqaAX90REREREClFIFhEREREpRCFZRERERKQQzUkuI3bv3s2oUaOsi4tkZ2fTrVs3goODizw+KSmJoKCg33StQZGbMTo4/+ZaS6vPY7qXdAkiIiJSTBSSy5DWrVsTGxsLQE5ODv7+/nTv3p1KlSrdc2xcXNxvDskiIiIiTzqF5DIqPT0dGxsbLl++zLvvvgtAlSpVmDFjBklJSdy6dYuIiAgGDBjAhAkTsLOzw2w2ExMTY11iW0RERORppZBchuzatYvg4GAMBgNGo5HJkyczefJkZsyYgY+PD2vXriUhIYGQkBCSkpKIiIhgxYoV+Pr6MnbsWPbt28dPP/2kkCwiIiJPPYXkMuS/p1vcNXr0aKZOnQpAbm4u9erVK7C/Z8+eLF68mEGDBuHk5ERISEhxlSsiIiJSYhSSyzhPT0+io6Nxc3Nj//79XL16FYC7q5UnJyfTokULhg8fzj//+U8SEhKYOXNmSZYsIiIi8tgpJJdxERERhIWFkZeXh8FgIDIyEvh5Bb7Q0FD++te/EhYWRlxcHGazmQkTJpRwxSIiIiKPn8Fyt2Uo8juZTCb8/PxITk7G3d29pMsRERERua+H5RYtJiIiIiIiUohCsoiIiIhIIQrJIiIiIiKFKCSLiIiIiBSikCwiIiIiUog+ASeP3KDIzRgdnEu6jEfq85juJV2CiIiIFKMy30letGgRAwcOJCgoiODgYL777jsAgoODSUlJeSzXO3LkyCMf99dISkoq0euLiIiIlHZlupN86tQptm7dysqVKzEYDPzwww+EhYWxYcOGx3bNIUOGPLaxf6m4uDiCgoJKugwRERGRUqtMh2QnJycuXbrEunXraNu2LY0aNWLdunXW/R9++CHXrl3jzp07zJkzBw8PD6Kioti/fz8AXbt2ZcCAAYwfPx6LxcLly5fJzMwkOjqacuXKMXLkSGrUqMGVK1do27YtISEhjB8/ns6dO3Pt2jW2b99OVlYW58+fZ/DgwbzxxhscOXKEqVOnUrFiRapVq0a5cuWIioqy1pSVlcWECRO4dOkSubm5TJ48mSZNmjBlyhTOnTuH2Wxm1KhRtGrVim7duvGHP/yB48ePYzAYWLhwIUlJSdy6dYuIiAh8fX35+9//jtls5q9//Ss3b95k6dKl2NjY0KJFC0JDQ9m/fz/R0dHY2dlRoUIF5s6di6OjY7H/rURERESKU5mebuHi4kJcXBwHDhygT58++Pv7s23bNuv+V199leXLl9O2bVs2bdrEtm3bMJlMrFmzhk8//ZR//vOfHD9+HAAPDw+WL1/OiBEjmDVrFgAXL14kKiqKdevWsWvXLo4dO1bg+unp6Xz00UfExcWxaNEiAKZMmUJUVBTLly+nTp0699S8atUqateuzerVq5kzZw6HDx9m7dq1VK1alRUrVrBw4UKmTZsGQEZGBl26dCEpKYmaNWuyY8cOhg0bRuXKlYmIiACgUqVKrFy5kkaNGjF//nyWLl3KypUruXLlCjt37mTLli0EBASQlJREv379uH379iP/O4iIiIiUNmW6k3zu3DkcHR2ZOXMmAEePHmXw4MG0atUKgCZNmgBQvXp1rl27RkpKCi1btsRgMGA0GmnatKl13nLr1q0BaN68OTNmzADgmWeeoUqVKgD4+vpy5syZAtd/5plnAKhVqxY5OTkApKamUr9+fQBatGjBl19+WeCc06dP07ZtWwDq1avHwIEDiYiIYP/+/da5znl5eaSlpQHw7LPPWq+RnZ19zzPw9PQE4Pz586SlpVmng2RkZHD+/HmGDh1KfHw8AwYMwMXFBV9f31/1jEVERESeRGW6k3z8+HGmTZtmDaienp5UqlQJW1vbIo/39va2TrXIzc3l4MGD1K1bF8DaJT5w4IA15KakpHDnzh3y8/M5cuQIPj4+BcYzGAz3XMPV1ZVTp04BcPjw4SJrOHr0KAAXLlxgzJgxeHl50aVLFxITE1m8eDH+/v7WcF7UNSwWi/VnG5uf/wm4u7tTq1YtlixZQmJiIkFBQTRr1owNGzbQo0cPEhMTqV+/PmvWrCny2YiIiIg8Tcp0J7lTp06kpKTQs2dPHBwcsFgsjBs3DicnpyKPb9++PXv27KFPnz7k5ubi7+9P48aNAdixYwfJycmYzWZrZ9poNDJy5EiuXbuGv7+/tXP8IFOmTGHixIk4ODhgNBpxcXEpsL9v375MnDiRoKAg8vPzmThxIg0bNmTSpEkEBQWRnp5OYGCgNfwWxdvbm9DQUF566SXrNmdnZwYOHEhwcDD5+fnUrl2bgIAAcnJymDRpEhUqVMDGxsY6leNBEsL/iLu7+0OPExERESmtDJb/bivKb3L3Zby70yAATCYTo0eP/tWd1xUrVhAQEICzszOxsbEYjUaGDx/+qEt+LEwmE35+fiQnJyski4iISKn2sNxSpjvJpVG1atV45513cHBwwMnJqcCXLURERESkeCgkPwJFBVl3d/ffNH/X398ff3//R1GWiIiIiPxGZfrFPRERERGRoigki4iIiIgUopAsIiIiIlKI5iSXISaTiddee8362TqAVq1aFfn1jP9ePvv06dOEhob+4usMityM0cH5kdRcWnwe072kSxAREZFipJBcxvj4+JCYmFjSZYiIiIiUappuIURFRdGrVy969erFsmXLijwmLS2Nvn378n//93/FXJ2IiIhI8VMnuYw5deoUwcHB1t/feOMNTCYTa9asIS8vj8DAQFq3bl3gnOvXrzNs2DAmTpxI06ZNi7tkERERkWKnkFzGFJ5ukZCQQMuWLTEYDBiNRpo2bUpKSkqBc77++mtq1KiB2Wwu7nJFRERESoSmW5Rx3t7e7N+/H4Dc3FwOHjxI3bp1Cxzz+uuv88EHHzBp0iQyMzNLokwRERGRYqWQXMa1b98ed3d3+vTpQ58+ffjTn/5U4OsXd9WvX5/XXnuNmTNnlkCVIiIiIsXLYLFYLCVdhDwdTCYTfn5+JCcn4+7uXtLliIiIiNzXw3KLOskiIiIiIoUoJIuIiIiIFKKQLCIiIiJSiEKyiIiIiEghCskiIiIiIoVoMRF55AZFbsbo4FzSZfxun8d0L+kSREREpISok1xGLV68mJdffpns7OySLkVERESk1FFILqM2bNhA586d+eKLL0q6FBEREZFSR9MtyqDdu3dTp04d+vbty9ixY3njjTc4cuQIU6dOpWLFilSrVo1y5coRFRVFYmIi//znPzEYDHTu3Jm33nqrpMsXEREReezUSS6D1q5dS69evfDy8sLe3p7Dhw8zZcoUoqKiWL58OXXq1AHg1KlTfPnll3z66aesWLGCLVu2cPr06RKuXkREROTxUye5jLl16xY7duwgLS2NxMRE0tPTSUpKIjU1lfr16wPQokULvvzyS06cOMGlS5cYOHCg9dxz587h5eVVgncgIiIi8vgpJJcxGzZs4M033yQsLAyAO3fu4OfnR/ny5Tl16hQ+Pj4cPnwYAC8vL3x8fEhISMBgMLB06VIaNmxYkuWLiIiIFAuF5DJm7dq1fPDBB9bfK1SoQKdOnahevToTJ07EwcEBo9GIi4sLzzzzDC+++CL9+vUjJycHX19fXFxcHnqNhPA/4u7u/jhvQ0REROSxUkguYzZs2HDPtoiICFasWEF8fDzOzs7ExsZiNBoBGDRoEIMGDSruMkVERERKlEKyAFCtWjXeeecdHBwccHJyIioqqqRLEhERESkxCskCgL+/P/7+/iVdhoiIiEipoE/AiYiIiIgUopAsIiIiIlKIQrKIiIiISCEPnJO8e/duRo0ahY+PDwAZGRm4u7sze/Zs7O3ti6XAosyePRsvLy8aNWpEcnIyw4cP/81jbd68+Rd/2uxx2bFjB5cvX6ZPnz6PdNw2bdqwc+fO++5PSkoiKCiI7OxsNmzYQK9evR7JdQdFbsbo4PxIxiopn8d0L+kSREREpAQ9tJPcunVrEhMTSUxMZP369RiNRrZu3VoctT1Uo0aNfldABli+fDnp6emPqKLfpm3bto88IP8ScXFxAFy9epW1a9cW+/VFRERESqtf9XWLnJwcUlNTqVy5MgAxMTHs27cPs9nMwIEDCQgIYMWKFfzjH//AxsaG5557jkmTJjF+/HgsFguXL18mMzOT6OhovL29WbJkCV988QV2dna0bNmSsWPHMn/+fEwmE9evX+fSpUtMmDCBV155hX/961/ExcXh7OxMbm4uXl5e7N69m1WrVhEbG0unTp14/vnnOXPmDNWqVWP+/Pnk5uYybtw4UlNTqVWrFnv37uWbb76x3s+///1vfvjhB8LCwvj0009JSkq6p57/tmfPHhYsWIDFYiEjI4OYmBg8PT2t+8+cOcOECROws7PDbDYTExNDrVq1inxOwcHBODs7c+vWLbp06cK5c+cIDQ297zOpXr06/fr1IyUlhYiICBITE4mNjWX37t3k5eXRqVMnhgwZUuTf7fjx40yfPh2AKlWqMGPGDJKSkrh16xYRERHk5eVx6tQpFixYwIABAwgPD+fGjRsATJo0iYYNG9K+fXu8vLzw9vZm4sSJv+afjYiIiMgT56EhedeuXQQHB3P9+nVsbGzo3bs3L774Itu3b8dkMrFy5Uqys7Pp3bs3bdq0Yf369UyZMgVfX18+/fRT8vLyAPDw8CA6Oprt27cza9YsQkJC2LhxI6tWrcLOzo4RI0awbds2AOzt7UlISGDnzp0sWbKE1q1bExUVxfr166lSpUqRYfDChQssW7aMWrVq0bdvX44ePcrhw4dxd3dn3rx5pKSk0LVr1wLntGvXjkaNGhEREcGZM2eKrKd9+/bW40+ePMmsWbNwcXEhPj6eTZs2MWzYMOv+b7/9Fl9fX8aOHcu+ffv46aefOHHiRJHPCaBr16788Y9/ZP369cDPYfZ+z6Qon3/+OcuXL6dmzZrWMYoyefJkZsyYgY+PD2vXriUhIYGQkBCSkpKIiIjAZDJx4sQJhg8fzqxZs2jdujWBgYGcPXuWCRMmsHLlSi5fvsz69eupWrXqw/7JiIiIiDzxHhqSW7duTWxsLDdu3OCdd96xLjd84sQJjh07RnBwMAB5eXlcvHiRmTNnsmTJEj744AOaNWuGxWKxjgPQvHlzZsyYwenTp2natKl1ZbeWLVty8uRJ4OdpFACurq7k5OSQlpZG5cqVrQGtefPm99RZtWpVatWqBUCtWrXIzs4mJSWFtm3bAuDt7Y2z8/3nyd6vnv8OyS4uLkRGRuLg4MCVK1d4/vnnC4zRs2dPFi9ezKBBg3ByciIkJOS+zwko0IV+UA33M2vWLGJiYrh27RqvvPLKfY9LSUlh6tSpAOTm5lKvXr37HnvixAl27drFxo0bAbh16xbw8/NVQBYREZGy4hd/3aJq1arMmjWLSZMmkZqaipeXF61atSIxMZFly5YREBCAh4cHa9asYerUqSQlJfHDDz9w8OBBAI4dOwbAgQMHqF+/Pl5eXhw5coS8vDwsFgt79+61hkaDwVDg2tWqVeP27dukpaUBcPTo0XvqK3wOQIMGDazXP3/+vHUKQeHzLBbLA+u5625HNioqipo1a1r/A+Cu5ORkWrRowbJly/D39ychIeG+z6momu9XQ7ly5bh69WqB55iTk8OmTZuYM2cOy5cv57PPPrOG78I8PT2Jjo4mMTGRsWPH0q5dOwBr/TY2NpjNZmsNAwcOJDExkb/97W+89tpr1mNEREREyopfNSfZx8eH4OBgpk+fzty5c9mzZw+BgYFkZmbSsWNHHB0dadiwIYGBgVSsWBEXFxeaNm3K+vXr2bFjB8nJyZjNZmbOnImHhwcBAQH069cPs9lMixYt6NixIz/++OO9RdrZ8d577/E///M/VK5cGTu7X1Z2z549GT9+PP3798fNzY1y5crdc0zz5s0ZN24cS5YsKbKe//baa6/Rv39/KlSoQPXq1UlNTS2wv0mTJoSFhREXF4fZbGbChAk8++yzRT6nojRs2LDIGkwmE6NGjWLv3r00btwY+HlKSuXKlenduzfly5enTZs2uLm5FTluREQEYWFh5OXlYTAYiIyMBH7uroeGhhIZGUlubi6zZs1i6NChhIeHs2bNGtLT03/3i5EiIiIiTyKDpXA79DEYP348nTt3tk59KC4HDhwgMzOTl19+mbNnzzJo0CC2bNlSrDWUJSaTCT8/P5KTk63TckRERERKo4flll/VSX7SeHh4MHr0aBYsWEBeXh7vvfdeSZckIiIiIk+AYgnJUVFRxXGZe9SoUYPExMQSubaIiIiIPLn0NpaIiIiISCEKySIiIiIihSgki4iIiIgU8lS/uCclY1DkZowO91+4pbT7PKZ7SZcgIiIiJUyd5P+ye/duXnzxRYKDgwkKCqJv3758+eWXv3qcyMhILl26VOS+HTt2sHr16t9b6q9mMpno3bt3gW1Xr14lIiKi2GsRERERKe3USS7k7jLcABkZGQQHB+Pp6WldKvuXCA8Pv+++4v5W9IPUqFFDIVlERESkCArJD1CxYkX69OnDpk2baNSoETExMezbtw+z2czAgQMJCAjg8OHDzJgxA7PZjIuLC7Nnz2bw4MFERERw8+ZNoqOjsbOzo0KFCsydO5evvvqK06dPExoaypIlS/jiiy+ws7OjZcuWjB07lvnz52Mymbh+/TqXLl1iwoQJvPLKK9aaTCYTISEh1KpVC5PJRJcuXTh58iTff/897dq1Y/To0ezZs4cFCxZgsVjIyMggJiYGo9EIQH5+PuPHj6d+/fp07tyZ0aNHs2bNGrp168Yf/vAHjh8/jsFgYOHChTg6OjJ16lS+++47qlevzsWLF4mLi9NCISIiIvLUU0h+iGrVqnHs2DG2b9+OyWRi5cqVZGdn07t3b9q0acN7773HnDlz8Pb2Zu3ataSkpFjP3bJlCwEBAQwYMICtW7dy+/Zt677jx4+zceNGVq1ahZ2dHSNGjGDbtm3Az0tOJyQksHPnTpYsWVIgJANcuHCBJUuWkJWVhZ+fHzt27KBChQq0b9+e0aNHc/LkSWbNmoWLiwvx8fFs2rSJbt26kZeXR2hoKC1btqR///6YTCbrmBkZGXTp0oXJkyczZswYduzYQbly5bh58ybr1q0jLS2NTp06PeanLSIiIlI6KCQ/xKVLl3B1deXEiRMcO3aM4OBgAPLy8rh48SLXrl3D29sbgF69ehU4d+jQocTHxzNgwABcXFzw9fW17jt9+jRNmza1dnhbtmzJyZMnAaxTO1xdXcnJybmnJg8PD5ycnLC3t6d69epUqVIFAIPBAICLiwuRkZE4ODhw5coVnn/+eeDnYO7o6EhmZmaR9/rss88CUKtWLbKzs7l48SLNmjUDwNnZGS8vr1/7+ERERESeSHpx7wHS09NZu3Yt/v7+eHl50apVKxITE1m2bBkBAQF4eHhQs2ZNzp49C8CiRYvYvHmz9fwNGzbQo0cPEhMTqV+/PmvWrLHu8/Ly4siRI+Tl5WGxWNi7dy+enp7A/x927+dh+ydPnsyMGTOIioqiZs2aWCwWABo3bsyiRYvYsGEDP/7440PHrV+/PocOHQLg1q1b1vsUERERedqpk1zIrl27CA4OxsbGhvz8fEaMGIGXlxeenp7s2bOHwMBAMjMz6dixo3XO7sSJE7GxsaFGjRoMHDiQ5cuXA+Dr68ukSZOoUKECNjY2TJs2jb179wLQsGFDAgIC6NevH2azmRYtWtCxY8ciw+uv9dprr9G/f38qVKhA9erVSU1Nte4rX748U6ZMISws0UYmagAAIABJREFUzPqC4v20a9eOHTt20LdvX6pXr0758uWtne8HSQj/o+Yti4iIyBPNYLnbZhQpJCUlhR9//JEuXbpw48YNunbtyrZt27C3ty/yeJPJhJ+fH8nJyQrJIiIiUqo9LLeokyz3VatWLWbPns2yZcvIz88nNDT0vgFZRERE5GmikCz35eDgQFxcXEmXISIiIlLs9OKeiIiIiEghCskiIiIiIoUoJIuIiIiIFKI5yf9l9+7djBo1Ch8fHywWC3l5ebz11lt07ty5pEv73bKzswkICGDr1q2P/VqDIjdjdHB+7Nd5HD6P6V7SJYiIiEgpoJBcSOvWra3fD87IyCA4OBhPT0/rKngiIiIi8vRTSH6AihUr0qdPHzZt2kSDBg147733+M9//kNqaiodOnQgJCSE8ePHY29vz8WLF0lNTSUqKorGjRuzdu1aVqxYQeXKlTEajXTu3Jlu3boxZcoUzp07h9lsZtSoUbRq1YquXbtSr149jEYjU6dOZezYsaSnp5Ofn8/IkSN58cUX6dChAxs3bqRcuXLMnj0bLy8v2rVrx6hRo7BYLGRnZzN16tQCYT4jI4PQ0FBu375NnTp1rNu///573n//fWxtbSlXrhzvv/8+bm5ufPjhh2zZsgVnZ2fu3LnDyJEjsbOzIzo6Gjs7OypUqMDcuXNxdHQsiT+HiIiISLFRSH6IatWqcezYMS5fvkyzZs3o1asX2dnZtG3blpCQEADc3NyYNm0aa9asYfXq1YwaNYqEhAT+8Y9/YG9vz1tvvQXA2rVrqVq1KjNmzODGjRsEBQXxxRdfkJmZyV/+8heeffZZoqOjeemllxgwYABXrlyhX79+JCcnF1nbkSNHqFKlCh988AGnTp0iMzOzwP5Vq1bRoEEDQkJCOHz4MLt37wZg0qRJREZG0qhRI7Zs2UJUVBR/+ctf+Prrr1m3bh25ubl069YNgC1bthAQEMCAAQPYunUrt2/fVkgWERGRp55C8kNcunQJV1dXqlSpwtGjR9m1axeOjo7k5ORYj7nbvXV1deXAgQOcP38eb29vKlSoAEDz5s0BOHHiBPv37+fIkSMA5OXlkZaWBoCnpyfw8yp3dwOqi4sLjo6OXL9+vUBNdxdJbNu2LWfPnuUvf/kLdnZ2DBs2rMBxZ8+e5dVXXwWgadOm2Nn9/OdOTU211vzCCy8QExNDSkoKzz33HLa2ttja2tKkSRMAhg4dSnx8PAMGDMDFxQVfX9/f/UxFRERESjt93eIB0tPTWbt2Lf7+/qxfvx4nJydiYmJ45513yMrKsoZVg8FQ4Lw6depw+vRpsrKyMJvN1lDs5eVFly5dSExMZPHixfj7+1OlShUAbGx+/lN4e3uzb98+AK5cucLt27epUqUK9vb2pKamYrFY+PHHH4GfXzSsWbMmS5YsYdiwYcyZM6dAHd7e3hw6dAj4eYpFXl4eADVr1rSOsXfvXurVq4ePjw9Hjx7FbDaTk5PD999/D8CGDRvo0aMHiYmJ1K9fnzVr1jzahywiIiJSCqmTXMiuXbsIDg7GxsaG/Px8RowYgZeXF/n5+YwZM4ZDhw5hb29P3bp1SU1NLXIMZ2dnBg8eTGBgIFWqVCE7Oxs7Ozv69u3LpEmTCAoKIj09ncDAQGs4vuvPf/4zEydO5F//+hdZWVlMmzYNOzs7Bg0axJAhQ6hduzaVKlUC4JlnnmH06NGsXLmSvLw83n333QJj9evXj3HjxtGvXz+8vLwwGo0ATJ8+nffffx+LxYKtrS0zZszAw8ODV199ld69e1O1alWMRiN2dnb4+voyadIkKlSogI2NDdOmTXsMT11ERESkdDFY7rZD5ZHJy8tj8eLFDBs2DIvFQv/+/QkJCeGFF14o6dLu6/r162zatIn+/fuTk5NDly5dWLZsGW5ubr94DJPJhJ+fH8nJybi7uz/GakVERER+n4flFnWSHwM7Ozvu3LlDjx49MBqN+Pr60rJly5Iu64GqVq3Kd999x5tvvonBYKBXr16/KiCLiIiIPE0Ukh+T0aNHM3r06JIu4xezsbFh5syZJV2GiIiISKmgF/dERERERApRSBYRERERKUQhWURERESkEM1JlkduUORmjA7OJV3Gr/Z5TPeSLkFERERKCXWSnwAnT55kyJAhBAcH8+abbzJv3jx27dplXRb7v0VGRnLp0iXmz5/PypUr79nfpk2b4ihZRERE5ImmTnIpd/v2bUaPHs38+fOpV68e+fn5jBw5kho1ahR5fHh4eDFXKCIiIvL0UUgu5ZKTk2nVqhX16tUDwNbWlujoaA4ePMjatWsZNGgQaWlptG/fnhEjRhAcHExERIT1/Pz8fCZPnsypU6fw8PAgJycHgPHjx3Pz5k1u3rzJRx99REJCAvv27cNsNjNw4EACAgIIDg7mmWee4eTJk6SnpzN37lxq165dAk9BREREpHhpukUpl5qaioeHR4FtFStWxGg0kp2dzcKFC1mxYgVJSUlFnr9582ays7NZs2YNY8aM4c6dO9Z9rVu3ZtWqVRw6dAiTycTKlStZvnw58fHx3L59GwBfX1+WLl1KmzZt+OKLLx7fjYqIiIiUIuokl3Jubm58//33BbZduHCBvXv3Ur9+fezt7YGfV/krytmzZ/H19bWOVatWLes+T09PAE6cOMGxY8cIDg4Gfl5W++LFiwA8++yzALi6unLt2rVHeGciIiIipZc6yaVc+/bt+frrrzl//jwAubm5REVFUbVqVQwGw0PP9/Hx4dChQwBcuXKFK1euWPfdPd/Ly4tWrVqRmJjIsmXLCAgIuKd7LSIiIlKWqJNcyjk6OhIVFcWkSZOwWCxkZGTQvn17vL292bdv30PP9/PzY+fOnfTq1Qs3NzeqVq16zzEdOnRgz549BAYGkpmZSceOHXF0dPzNNSeE/xF3d/fffL6IiIhISTNYLBZLSRchTweTyYSfnx/JyckKySIiIlKqPSy3aLqFiIiIiEghCskiIiIiIoUoJIuIiIiIFKKQLCIiIiJSiEKyiIiIiEghZe4TcCdPnmTWrFncuXOHzMxMXn31VUaMGMGePXtYtWoVsbGxj/yaISEhREdHWxf++LUuXbrEjz/+SIcOHazLTnt7ez/iKh/s+PHj3L59mxdeeOGhxw6K3IzRwbkYqnq0Po/pXtIliIiISClRpjrJt2/fZvTo0UycOJHExETWrFnDiRMnWLVq1WO9bmxs7G8OyAC7du3iwIEDj7CiX++rr77i1KlTJVqDiIiISHEpU53k5ORkWrVqRb169QCwtbUlOjoao9HIwYMHOXfuHIMGDSItLY327dtbO8wLFiywLuQRExOD0WhkzJgxuLq6cuHCBZ577jmmTp1KWloaoaGh5OTk4Onpya5du9i8eTMdOnRg48aNTJkyBXt7ey5evEhqaipRUVE0btyYtWvXsmLFCipXrozRaKRz58688cYbAOTn57No0SKysrJo3rw5AB9++CHXrl3jzp07zJkzBw8PD2JiYti3bx9ms5mBAwcSEBBQ4N79/Pxo2rQp58+fp379+kRGRpKamkpERATZ2dlcvXqVUaNG0bFjR2JjY9m9ezd5eXl06tSJ7t2789lnn2E0GmncuLF1mWsRERGRp1WZCsmpqan3LLdcsWJF68/Z2dksXLiQ/Px82rVrx4gRI6zTM1xcXIiPj2fTpk1069aNs2fP8vHHH1OhQgU6duzI1atXWbx4MX5+fvTv35+dO3eyc+fOe2pwc3Nj2rRprFmzhtWrVzNq1CgSEhL4xz/+gb29PW+99VaB421tbRkyZAinT5/Gz8+PpUuX8uqrr9K9e3fmz5/Ppk2baNCgASaTiZUrV5KdnU3v3r1p06YNlSpVso5z5coVRo4cSd26dRk5ciRbtmzB0dGRt99+m1atWnHgwAHmz59Px44d+fzzz1m+fDk1a9Zk/fr1uLi40KNHD6pXr66ALCIiImVCmQrJbm5ufP/99wW2Xbhwgf/85z8A1K9f3zotws7u50fj4uJCZGQkDg4OXLlyheeffx6AOnXqWJdurlGjBtnZ2aSkpNCjRw8AWrZsWWQNjRo1AsDV1ZUDBw5w/vx5vL29qVChAoC1W/wgTZo0AaB69epcu3aNEydOcOzYMYKDgwHIy8vj4sWLBUJyrVq1qFu3rvUaZ86coUOHDsTFxbFu3ToMBgN5eXkAzJo1i5iYGK5du8Yrr7zy0HpEREREnjZlak5y+/bt+frrrzl//jwAubm5REVFceLECQAMBsM950yePJkZM2YQFRVFzZo1ubuKd1HHNmjQgIMHDwJw6NChImsofF6dOnU4ffo0WVlZmM1mjhw5cs85NjY2mM3m+96Xl5cXrVq1IjExkWXLlhEQEHBPx/zKlStcvXoVgAMHDuDj48PcuXPp3r07s2bNolWrVlgsFnJycti0aRNz5sxh+fLlfPbZZ1y8eBGDwfDAGkRERESeJmWqk+zo6EhUVBSTJk2yzjFu3749gYGB7Nmzp8hzXnvtNfr370+FChWoXr06qamp9x1/8ODBjBs3jo0bN1KzZk1rN/pBnJ2dGTx4MIGBgVSpUoXs7Ox7zmvQoAFxcXE0bty4yDE6dOjAnj17CAwMJDMzk44dO1q73HfZ29vz/vvvc/nyZZo2bUqHDh24c+cOH3zwAYsWLcLV1ZUbN25gb29P5cqV6d27N+XLl6dNmza4ubnRpEkTPvjgA7y9vWnduvVD70tERETkSWaw3G2Nyu+2fft2qlatiq+vL99++y3x8fEsX778gefk5eWxePFihg0bhsVioX///oSEhPyiT639Gm3atClyjvSjZDKZ8PPzIzk5GXd398d6LREREZHf42G5pUx1kh83d3d3Jk6ciK2tLWazmfDw8IeeY2dnx507d+jRowdGoxFfX9/7zmcWERERkeKhTrI8Muoki4iIyJPiYbmlTL24JyIiIiLySygki4iIiIgUopAsIiIiIlKIXtyTR25Q5GaMDs4lXcav8nlM95IuQUREREoRdZKfErt37yYkJOQXHZuUlATAjh07WL169eMsS0REROSJpJBcBsXFxQHQtm1b+vTpU8LViIiIiJQ+mm7xFNu0aRMrVqwgLy8Pg8HAggULWL16Nbdu3SIiIgJfX19Onz5N3759GTNmDK6urly4cIHnnnuOqVOncvv2bcaOHUt6ejr5+fmMHDmSF198saRvS0REROSxUyf5KXb27FkWLVrEypUr8fHx4ZtvvmHYsGFUrlyZiIiIe46NjIxk7dq17Nixg6tXrxIXF8dLL73EihUrmDt3LuHh4eiz2iIiIlIWqJP8FKtWrRphYWFUrFiR06dP06xZs/seW6dOHRwdHQGoUaMG2dnZpKSk0K1bNwBcXFxwdHTk+vXrVK9evVjqFxERESkpCslPqZ9++ol58+bx73//G4C3337b2gUuqhtsMBju2ebt7c2+fft49tlnuXLlCrdv36ZKlSqPtW4RERGR0kAh+Smyc+dO3njjDevvTZs2pU+fPtjZ2VGpUiVSU1OBn8NvaGgoL7300gPH+/Of/8zEiRP517/+RVZWFtOmTcPO7uH/ZBLC/6hlqUVEROSJZrBokqk8Ig9bA11ERESktHhYbtGLeyIiIiIihSgki4iIiIgUopAsIiIiIlKIQrKIiIiISCEKySIiIiIihegTcKXYokWL+Pbbb63LSoeFhdGkSZPfNFZwcDARERF4e3tbt0VGRvL222/j5ub2qEoGYFDkZowOzo90zMfp85juJV2CiIiIlDIKyaXUqVOn2Lp1KytXrsRgMPDDDz8QFhbGhg0bHtk1wsPDH9lYIiIiIk8TheRSysnJiUuXLrFu3Tratm1Lo0aNWLduHcHBwTRs2JCTJ0/i4OBAy5Yt+eabb7h9+zZLlizBwcGBCRMmYDKZyM/P5+2336Zz587Wcbdu3conn3zChx9+yLvvvktERARffvklJpOJ69evc+nSJSZMmMArr7zCtm3bmDdvHo6OjlSuXJmGDRsyYsSIEnwqIiIiIsVDc5JLKRcXF+Li4jhw4AB9+vTB39+fbdu2AeDr68uyZcvIycmhfPnyfPLJJ/j4+LB3715Wr16Ns7Mzq1at4pNPPuFvf/sbaWlpAGzevJkVK1bw0UcfUalSpQLXs7e3JyEhgfDwcJYuXUp+fj7Tp09n8eLFJCYmUq5cuWJ/BiIiIiIlRZ3kUurcuXM4Ojoyc+ZMAI4ePcrgwYOpUaMGjRs3BqBSpUr4+PhYf87OziYlJcW63LSjoyPe3t5cuHABgP/7v/8jPT29yKWlGzVqBICrqys5OTmkpaXh6OhI9erVAWjZsiXXrl17vDctIiIiUkqok1xKHT9+nGnTppGTkwOAp6cnlSpVwtbW9oHneXt7s2/fPgDS09M5ceKEdanF9957j5dffpl58+bdc57BYCjwe7Vq1cjIyLB2oQ8fPvy770lERETkSaFOcinVqVMnUlJS6NmzJw4ODlgsFsaNG8eyZcseeF7v3r2ZPHky/fr1Izs7m+HDh1OtWjXr/nfffZdevXrRrl27B45jY2PD5MmTGTx4ME5OTpjNZurWrfsobk1ERESk1DNYLBZLSRchpdNHH33E22+/jb29PaGhobz88su8/vrr9z3eZDLh5+dHcnKytXstIiIiUho9LLeokyz3VbFiRXr37k358uWpXbt2ga9kiIiIiDzNFJLlvoKCgggKCirpMkRERESKnV7cExEREREpRCFZRERERKQQhWQRERERkUI0J1keuUGRmzE6OJd0Gb/Y5zHdS7oEERERKWUUkp8gUVFRHDt2jKtXr5KVlYWHhwcnT57kxRdfJDY29jePe+nSJX788Uc6dOjwCKsVEREReXIpJD9Bxo8fD8D69es5ffo0oaGh7N69m1WrVv2ucXft2sXp06cVkkVERET+H4Xkp8C5c+cYNGgQaWlptG/fnhEjRnD8+HGmT58OQJUqVZgxYwYODg689957/Oc//yE1NZUOHTrw17/+lUWLFpGVlUXz5s1ZunQpzs7O3Lp1i0WLFhEREcG5c+cwm82MGjWKVq1alfDdioiIiDx+enHvKZCdnc3ChQtZsWIFSUlJAEyePJkpU6aQmJhI27ZtSUhI4PLlyzRr1oyPP/6YdevWsWrVKmxtbRkyZAhdu3bFz88PgK5du7J06VLWrVtH1apVWbFiBQsXLmTatGkleZsiIiIixUad5KdA/fr1sbe3B8DO7uc/aUpKClOnTgUgNzeXevXqUaVKFY4ePcquXbtwdHQkJyenyPE8PT0BOHHiBPv37+fIkSMA5OXlkZaWhrPzk/NSnoiIiMhvoZD8FDAYDPds8/T0JDo6Gjc3N/bv38/Vq1dZv349Tk5OTJs2jXPnzrFmzRosFgs2NjaYzeZ7xvPy8sLV1ZWhQ4eSlZVFXFwcVapUKbb7EhERESkpCslPqYiICMLCwsjLy8NgMBAZGYm3tzdjxozh0KFD2NvbU7duXVJTU2nQoAFxcXE0bty4wBh9+/Zl0qRJBAUFkZ6eTmBgIDY2D5+hkxD+R9zd3R/XrYmIiIg8dgaLxWIp6SLk6WAymfDz8yM5OVkhWUREREq1h+UWvbgnIiIiIlKIQrKIiIiISCEKySIiIiIihSgki4iIiIgUopAsIiIiIlKIPgFXyu3evZtRo0bh4+MDQEZGBu7u7syePdu6gMiv1bt3b+bMmcOePXuoXLmydaW9R2VQ5GaMDk/OgiOfx3Qv6RJERESklFFIfgK0bt2a2NhY6+9jxoxh69at+Pv7/65x33jjjd9bmoiIiMhTSSH5CZOTk0NqaiqVK1cmJiaGffv2YTabGThwIAEBAezZs4cFCxZgsVjIyMggJiYGT09PYmNj+frrr3F1deXGjRsAzJ8/n+rVq+Pl5cXixYsxGo2YTCY6d+7MsGHDOHfuHOPHj8fOzo7atWtz8eJFEhMTS/gJiIiIiDx+CslPgF27dhEcHMz169exsbGhd+/e5OTkYDKZWLlyJdnZ2fTu3Zs2bdpw8uRJZs2ahYuLC/Hx8WzatImXX36ZvXv3sm7dOjIzM/n/2LvzuKjL/f//jxk2RVxABDRQNhXTsEyPdPxmJWZqaWWKS4553NJT5pKGa64gKkhqqakZih63xJI8dTLqqNkRMS3LcsONKRMQ0RBBYeb3Rz/nE7hm6KA+77cbN5v3XO/rer3fwx/PLq55X23atLlsjF9++YUNGzZw4cIFHn30UQYNGsSMGTMYOHAgjz32GGvWrOHnn3+2w9WLiIiI3H4KyXeAS8stTp8+TZ8+ffD19eXAgQPs3bsXk8kEQFFRET///DPe3t5ERUXh6urKyZMnadKkCUePHqVRo0YYjUbc3NyoV6/eZWPUq1cPR0dHHB0dqVChAgDp6ek89NBDADz88MMkJyffvosWERERsSM93eIO4u7uzsyZMxk3bhyenp40b96cxMREli5dSrt27fDz82P8+PFER0cTExODl5cXVquV4OBg9uzZg8ViIT8/n0OHDl3Wt8FguOxYvXr12L17NwDffffdLb8+ERERkfJCM8l3mODgYEwmE19++SU1a9akR48e5Ofn07p1a9zc3OjYsSMvvvgiFStWxNPTk8zMTBo0aEDLli3p3LkzXl5eVK9e/YbGGjFiBGPGjGHJkiVUrlwZR0f9uoiIiMi9wWC1Wq32LkLKpw0bNtC4cWPq1KnD2rVr2bVrF9OmTbtqe7PZTHh4OCkpKfj6+t7GSkVERET+nOvlFk0NylXVrFmTYcOGUbFiRYxGI9HR0fYuSUREROS2UEiWq2rWrBlJSUn2LkNERETkttMX90RERERESlFIFhEREREpRSFZRERERKQUrUmWMtcvahNOrh72LuOGJMc9a+8SREREpBzSTPJdIDU1lWHDhpU4Fhsbqy/diYiIiNwkhWQRERERkVK03OIuFxMTwzfffAPAM888w0svvcSoUaPIzc0lNzeXvn37snDhQpycnIiIiKBGjRq89dZbuLi4UK1aNaKjo/npp5+IjY21tXnuuefsfFUiIiIit5ZC8l1i+/btmEwm2+uMjAz69euH2WxmzZo1FBUV0aNHD8LCwgAICwujd+/epKamUlhYyNq1a7FarYSHh7Ny5Uq8vb1ZunQp8+fP5/HHH7e1EREREbkXaLnFXSIsLIzExETbzzPPPENBQQFNmzbFYDDg5ORE48aNSU9PByAgIMB27qX/Pn36NG5ubnh7ewO/byZy8ODBy9qLiIiI3O0Uku9iFSpUsC21uHjxIrt376ZOnToAGAwGWzuj8fdfA3d3d/Ly8sjMzARgx44d+Pv7l2gjIiIici/Qcou7mKurK76+vnTt2pWLFy/Stm1bGjZseNX2BoOBqVOnMnjwYAwGA1WrVmXatGm22eQbtXjsk/j6+v7V8kVERETsxmC1Wq32LkLuDmazmfDwcFJSUhSSRUREpFy7Xm7R39BFREREREpRSBYRERERKUUhWURERESkFIVkEREREZFSFJJFRERERErRI+Buo0WLFrF06VJSUlJwcXG5Ypv9+/dz9uxZmjVrxrBhw5g+fTrOzs63udJr13U9/aI24eTqcRuq+uuS4561dwkiIiJSDmkm+TbasGED7du3Z+PGjVdt89lnn3Ho0CEA4uPjy0VAhpJ1iYiIiNztNJN8m6SmplK7dm26devGyJEj6dSpE9999x3R0dFYLBa8vb0ZP34869evx8nJiYYNGzJ06FA2bNjA888/z0cffYSrqyvvvfceDg4OPPXUU4wfP57CwkJcXFyYMmUKNWvWtI135MgRRo8ejaOjIxaLhbi4OI4fP86CBQswGo1kZWXRtWtXXnzxRX788UemTJmCg4ODrS+LxcKgQYOoVq0azZs3L1FXaGioHe+kiIiIyK2nkHybrF27li5duhAYGIizszPfffcdb775JrNmzSIoKIi1a9eSnZ3N888/j6enpy2IOjk50aZNGz777DOee+45Pv74Y5YsWcKkSZMwmUw89thj/O9//yM2Npa4uDjbeF9//TWhoaGMHDmSnTt38ttvvwFw8uRJPvzwQywWCx06dKBt27aMGzeOqKgoGjRowOeff05MTAxvvPEGWVlZrFu3DmdnZ6xWa4m6RERERO5mWm5xG5w5c4YtW7awbNky+vbtS15eHsuXLyc7O5ugoCAAunTpctUto7t06cKHH37Inj17CAgIwN3dnQMHDvDuu+9iMpl45513OHXqVIlzOnfuTJUqVejXrx8rVqzAwcEBgIceeghnZ2cqVKhA3bp1OX78OJmZmTRo0ACAZs2a2bah9vX1LTfLPURERERuJ80k3wYbNmzghRdeIDIyEoDz588THh5OhQoVOHr0KP7+/ixcuJCAgAAMBgMWi6XE+f7+/litVhYvXkz37t0BCAwMpE+fPjRp0oT09HTS0tJKnJOSksLDDz/Mq6++yscff8zixYt57rnn+OmnnyguLubChQscOnSIOnXq4OXlxb59+wgJCSEtLQ1/f38AjMb/+3+oK9UlIiIicrdSSL4N1q5dy4wZM2yvK1asSJs2bfD09GTMmDEYjUZq1KhB7969cXJyYsaMGbYZ5ks6d+7MnDlzCAsLAyAyMpKJEydSWFhIQUEBY8eOLdG+UaNGREZGMn/+fCwWC6NHjyYvL4+ioiL69+9Pbm4ugwYNwsPDg6lTpzJlyhSsVisODg5ER0dfdg2NGjWy1XWpBhEREZG7lcFqtVrtXYTcHqmpqaxatYr4+Phb0r/ZbCY8PJyUlBR8fX1vyRgiIiIiZeF6uUVrkkVEREREStFyi3tI8+bNad68ub3LEBERESn3NJMsIiIiIlKKQrKIiIiISCkKySIiIiIipWhNspS5flGbcHL1sHcZNyQ57ll7lyAiIiLlkGaSb7PU1FQeeeQRTCYTJpOJiIgIEhMT/3K/ubm5JCcn/+nzkpKSiI2NJSsri4kTJwKQlpbF9gVrAAAgAElEQVTGvn37/nJNIiIiIncqhWQ7CAsLIzExkcTERJYvX87777/P2bNn/1Kf+/fv54svvrjp82vUqGELyevWrSMzM/Mv1SMiIiJyJ1NItrO8vDyMRiO9e/cmPT0dgJUrVzJ37lzMZjNdu3ZlyJAhdOrUiQkTJgCQk5ND//796datG127duXo0aMsWLCA7du3s3r1akaNGsWWLVsA2LJlC6NGjQJg+fLl9OrViy5dujBgwAAuXLhgq8NsNhMREcEPP/zA1q1bmTlzJh9++CGvvfaarU23bt04efLk7bo1IiIiInajNcl2sH37dkwmEwaDAScnJ8aPH8/ixYuv2Pbo0aO89957VKxYkdatW5OVlcW7775Lq1at6N69O7t27WLPnj0MHDiQVatW0bVrV3bv3n1ZPxaLhdzcXBISEjAajfTt25fvv//+snaNGjXi0UcfpX379jz66KMsWLCAM2fOkJmZibu7O97e3mV+P0RERETKG4VkOwgLC7tsa+g/huQ/7hReu3Zt3NzcgN+XRBQWFnLkyBE6d+4MQJMmTWjSpAmpqalXHOtSX0ajEScnJ4YPH46rqyu//vorRUVF16zTYDDQsWNHPv74Y8xms21MERERkbudlluUE87OzmRlZQHw448/2o4bDIbL2gYFBdlmgdPS0pg5cyZGoxGLxXLVvvbt28fnn3/OW2+9xfjx47FYLCXC+B8ZDAbbey+88AKffvopaWlpPPbYY2V0tSIiIiLlm2aSy4levXoxadIkatWqhZeX1zXbDhw4kDFjxrBhwwYAoqOjcXZ25sCBAyQkJNClSxfGjBlDcnIy/v7+ANSpU4eKFSvSrVs34PdZ6at9Oa9x48bExsbi6+tLUFAQlSpV4sEHH8TR8cZ+XRaPfRJfX98bvHIRERGR8sdgvdp0osj/7+WXX2bMmDHUqVPnmu3MZjPh4eGkpKQoJIuIiEi5dr3couUWclUFBQV06tSJwMDA6wZkERERkbuJllvIVVWoUIGkpCR7lyEiIiJy22kmWURERESkFIVkEREREZFSFJJFRERERErRmuTrSE1NZdWqVZdt/nGrZWRk0L9/fxo3bsz06dNtx1999VXefvvtq563evVqOnXqhJOTU5nWs3//fs6ePUuzZs2u27Zf1CacXD3KdPxbJTnuWXuXICIiIuWQZpLLqW+++YbHH3+8REAGrhmQAd59913bpiJl6bPPPuPQoUNl3q+IiIhIeaSZ5Ju0bds23nrrLVxcXKhWrRrR0dEUFRUxdOhQrFYrhYWFTJo0icDAQIYMGUJeXh7nz59n2LBh/L//9/9K9BUTE8M333wDwDPPPMOTTz7JggULKCgooHbt2vTo0cPWtkWLFmzbtg2TyURISAgHDx4kLy+P2bNn8/XXX5OVlcWwYcOYN28ecXFx7Ny5E4vFQu/evWnXrh0mkwkPDw/OnDnDwoULmThxIseOHcNisTB06FCaN29OfHw8qampFBUV0aZNG5599lnWr1+Pk5MTDRs2JDQ09LbeaxEREZHbTSH5JlitVsaPH8/KlSvx9vZm6dKlzJ8/n+bNm1OtWjVmzJjBoUOHyM/P5/jx4+Tm5rJ48WJOnTrF0aNHS/T15ZdfYjabWbNmDUVFRfTo0YOwsDAGDBjA4cOHSwTk0kJDQxk7dizx8fFs3LiRAQMGMH/+fOLj49m8eTNms5mVK1dSWFhIREQELVq0AP4viP/rX//C3d2d6OhoTp8+Tc+ePdm4cSPJycksW7YMLy8vkpKS8Pb25vnnn8fT01MBWURERO4JCsk34fTp07i5ueHt7Q1As2bNmDVrFiNHjuTo0aP885//xNHRkUGDBlG3bl26du3K8OHDKSoqwmQylegrPT2dpk2bYjAYcHJyonHjxqSnp99QHffffz8APj4+ZGdnl3jvwIED7N271zZeUVERP//8MwABAQG2Nt988w179uyxtcnJyWHmzJnExcWRnZ3No48+epN3SUREROTOpTXJN8Hd3Z28vDwyMzMB2LFjB/7+/qSmpuLl5cWSJUsYNGgQs2bNYv/+/Zw7d46FCxcSExPDlClTSvQVFBRkW2px8eJFdu/e/Zd2tzMYDFgsFgIDA2nevDmJiYksXbqUdu3a4efnZ2sDEBgYyNNPP01iYiKLFi2ibdu2uLm58emnnzJr1iyWLVvG+vXr+fnnn239ioiIiNwLNJN8A7Zt20anTp1sr+Pi4pg6dSqDBw/GYDBQtWpVpk2bhsFgYPjw4axcuZKioiJeeeUV/P39eeedd/jkk0+wWCy89tprJfp+4okn2LFjB127duXixYu0bduWhg0bsn///puqtWnTpgwYMIBly5axY8cOevToQX5+Pq1bt8bNza1E227dujFu3Dh69uxJXl4ePXr0wNnZmapVqxIREUGFChVo0aIFtWrVolGjRsyYMYOgoCDCwsJuqjYRERGRO4XBarVa7V2E3B3MZjPh4eGkpKTg6+tr73JERERErup6uUXLLURERERESlFIFhEREREpRSFZRERERKQUhWQRERERkVIUkkVEREREStEj4KTM9YvahJOrh73LuCHJcc/auwQREREphxSS7yEZGRnMnDmTX3/9lQoVKlChQgVGjhxJ3bp1r3vusGHD6NatG82bN78NlYqIiIjYl0LyPeL8+fMMGjSIKVOm8NBDDwGwZ88eJk+eTGJiop2rExERESlfFJLvEV9++SVhYWG2gAwQGhrKsmXLMJvNjBkzhuLiYgwGA+PGjSMkJIQVK1awdu1aatSowalTp+xYvYiIiMjtpZB8jzCbzdSuXdv2etCgQeTl5ZGZmUnNmjXp1asXrVu35qeffmLMmDEsXLiQZcuWkZycjMFgKLEtt4iIiMjdTk+3uEf4+PhgNpttr+fPn09iYiJVq1bl22+/pVmzZgA0aNCAX3/9lePHjxMcHIyzszNOTk6Ehobaq3QRERGR204h+R4RHh7O//73P7799lvbsWPHjvHrr7/ywAMPsHPnTgB++uknPD098ff359ChQxQUFFBcXMxPP/1kr9JFREREbjstt7hHVKpUifnz5xMXF0dsbCxFRUU4ODgwevRoHnjgAcaPH8+SJUsoKioiKioKDw8P+vfvT7du3fDw8KBixYo3PNbisU/i6+t7C69GRERE5NYyWK1Wq72LkLuD2WwmPDyclJQUhWQREREp166XW7TcQkRERESkFIVkEREREZFSFJJFREREREpRSBYRERERKUUhWURERESkFD0C7hZJTU1l1apVxMfH247FxsYSGBhIgwYNSElJ4dVXX73iuXPnzsXT05Pu3buXeU1Dhw4lODgYgHPnzuHr60tsbCzOzs5lNk6/qE04uXqUWX+3SnLcs/YuQURERMophWQ7aNCgAQ0aNLDL2GFhYSWC++uvv84XX3xB27Zt7VKPiIiISHmkkGwHf5xlDg8Pp3Hjxhw/fpy6desSFRUFQEpKCp9++im5ubkMGTKEVq1asWHDBpYuXYqzszP+/v5MnjyZ5ORkPv/8c86dO8fp06d55ZVXeOqpp26ojgsXLpCZmUnVqlUpLi7mzTff5NdffyUzM5NWrVoxbNgwRo0ahdVq5cSJE+Tn5zN9+nSCgoJu5e0RERERsTuF5Fto+/btmEwm2+uMjAxee+21Em1OnjzJkCFDqFOnDkOGDOHzzz8HwNvbm6ioKFJTU1m8eDEPPfQQc+fOZf369bi5uREdHc3q1atxdXXl/PnzvP/+++Tk5NClSxfCw8NxdLzyR3upplOnTmE0GomIiOCRRx7BbDbz4IMP0qVLFwoLC2nZsiXDhg0DwM/Pj+nTp7N582ZmzpzJggULbtEdExERESkfFJJvodJLG2JjYy9rU7NmTerUqQPAQw89xJEjRwBo2LAhAJ6enhQUFJCRkUFwcDBubm4ANGvWjK+++orGjRvTrFkzjEYjnp6eVKlShZycHLy8vK5Z0+nTp+nTp49th5lq1arx/fffs337dtzc3Lhw4UKJcy7VFx0d/Vdvi4iIiEi5p6db2NnJkyfJysoCYNeuXbYv1RkMhhLtfH19SU9PJz8/H4AdO3YQEBAAwN69ewHIzs4mLy+P6tWrX3dcd3d3Zs6cybhx48jMzCQpKYnKlSsTFxdHnz59KCgo4NKO5Zf637VrF3Xr1i2DqxYREREp3zSTbGfOzs5MmTKFEydO0LhxY1q1asWPP/54WTsPDw8GDx5Mr169MBqN1K5dmxEjRrBx40ays7N56aWX+O2335gwYQIODg4sXLiQkJAQWrZsedWxg4ODMZlMTJ06lcGDB/P666/z7bff4uzsTJ06dcjMzARgy5YtpKSkYLFYmDZt2i27FyIiIiLlhcF6abpQ7KJFixZs27btps9PSkri8OHDjBgxosTxlJQUXF1deeSRR/5SfaNGjaJ9+/bXDNuXmM1mwsPDSUlJsS3jEBERESmPrpdbNJN8l2rQoAG1atWydxkiIiIidySFZDv7K7PIAJ06dbri8bIKyDExMWXSj4iIiMidRF/cExEREREpRSFZRERERKQUhWQRERERkVK0JlnKXL+oTTi5eti7jOtKjnvW3iWIiIhIOaWQXE6lpqYydOhQ2+Yi8PsGIHPmzCnTcZYvX07Pnj2v+ig5ERERkXuRQnI5Vnpb61th/vz59OzZ85aOISIiInKnUUi+w5hMJurXr8/BgwdxdXWladOmfPXVV5w9e5YlS5aQkpLC559/zrlz5zh9+jSvvPIKTz31FJ9++ikrVqygqKgIg8HA22+/zerVqzlz5gwTJ04kNDSU7777jj59+pCTk0P37t3529/+xsiRI/nggw8AGDp0KH369CE0NNTOd0FERETk1tIX98qx7du3YzKZbD+LFy8GIDQ0lKVLl3LhwgUqVKjA+++/T3BwMGlpaQCcP3+e999/nyVLlhATE0NRURFHjx5l4cKFrFy5kuDgYL766isGDRpE1apVmThxIgCOjo689957vP322yxdupSAgAAqVKjAoUOHyM3NxWw2KyCLiIjIPUEzyeXYlZZbbN68mYYNGwJQpUoV25rlKlWqUFhYCECzZs0wGo14enpSpUoVcnJyqF69OpGRkVSqVInDhw/z4IMPXjbe/fffj8FgoEaNGhQUFADQpUsXkpKSqFWrFh07dryVlysiIiJSbigk34X27t0LQHZ2Nnl5eVSsWJE5c+bw3//+F4B//OMfWK1WANu/AAaD4bK+2rZty5IlS6hWrRqzZ8++9cWLiIiIlAMKyeXYpeUWf3RphvdasrOzeemll/jtt9+YMGECbm5uNGnShK5du+Lo6EiVKlXIzMwEICgoiBEjRvD3v//9in25uLjQrFkzcnJyqFat2g3VvXjsk/j6+t5QWxEREZHyyGD941Si3PFuxaPcJk2aRJs2bXjkkUeu2c5sNhMeHk5KSopCsoiIiJRr18st+uKeXFOfPn04e/bsdQOyiIiIyN1Eyy3uMp06dSrT/pYsWVKm/YmIiIjcCTSTLCIiIiJSikKyiIiIiEgpCskiIiIiIqXck2uSU1NT6dWrF7NmzeLpp5+2He/QoQMNGzYkJibmiufl5uaydetWOnTocNW+W7RowbZt2266NrPZzPDhw1mzZo3t2MqVK8nOzmbw4MF/ur+IiAhmzZp100+bmDt3Lp6ennTv3v2Gz+kXtQknV4+bGu92SY571t4liIiISDl2z84kBwYGsnHjRtvr/fv3c/78+Wues3//fr744otbXZqIiIiI2Nk9OZMMEBISwpEjR/jtt9+oXLkyGzZsoEOHDpw4cQKATz75hISEBIxGIw8//DAjRoxgwYIF7Nu3j9WrV/PQQw8RExNDcXExp0+fZuLEiTRp0uSKY23YsIGlS5fi7OyMv78/kydPJjk5mXXr1mGxWHjttddu+BFrcXFx/PDDD+Tm5hISEsK0adOYO3cuu3fvJj8/n6ioKDZs2MDWrVvx8fHh9OnTAJe12bx5Mxs3bsTR0ZGmTZsycuRIcnJyiIyM5LfffsNqtTJ9+nTbuMeOHeP1119n6tSphISE/MW7LyIiIlK+3bMhGaBNmzZ89tlndOrUiT179tC/f39OnDhBbm4uc+fOZd26dVSsWJGRI0eybds2Bg4cyKpVq+jatSv//ve/iYyMpH79+iQnJ5OUlHTFkHz69Gnmzp3L+vXrcXNzIzo6mtWrV+Pq6kqVKlWYP3/+ZeccOnSoxE57mZmZPPPMM+Tl5VGlShXef/99LBYLTz/9NCdPngR+nxkfN24c33//PWlpaXzwwQfk5+fTpk0bWz+X2uzfv59PPvmEVatW4ejoyODBg/nyyy/Ztm0brVq1onv37uzatYs9e/YAcOTIEdatW0dsbCz+/v5l/CmIiIiIlD/3dEju0KEDEydOxM/Pj6ZNm9qOHz9+nJycHAYMGADAuXPnOH78OIGBgbY2Xl5ezJs3jwoVKnDu3Dnc3NyuOEZGRgbBwcG295s1a8ZXX31F48aNCQgIuOI5wcHBJCYm2l5fWpPs4uJCTk4Ow4cPx9XVlfz8fC5evAhg6+vo0aM0atQIo9GIm5sb9erVs/Vzqc3hw4dp3LgxTk5OADRt2pSDBw9y5MgROnfuDECTJk1o0qQJc+fOZcuWLTg6OuLg4PAn7q6IiIjIneueXZMM4OfnR35+PomJiXTs2NF23NfXl5o1a7JkyRISExPp2bMnDz74IEajEYvFAkBUVBSvvfYa06dPp169elxtd29fX1/S09PJz88HYMeOHbawajT+udu/ZcsWTpw4waxZsxg+fDgFBQW2cS/1FRwczJ49e7BYLOTn53Po0CHb+ZfaBAYGsmfPHoqKirBaraSlpREQEEBQUBDff/89AGlpacycOROAl156idGjRxMZGUlxcfGfqllERETkTnRPzyQDtG/fno8++oiAgAAyMjIA8PDwoHfv3phMJoqLi7nvvvto164dZ8+e5cCBAyQkJNCxY0eGDBlClSpVSqz9Lc3Dw4PBgwfTq1cvjEYjtWvXZsSIESW+NHijQkNDmTdvHi+++CIGgwE/Pz8yMzNLtGnQoAEtW7akc+fOeHl5Ub169cv6qV+/Pu3ataN79+5YLBYefvhhWrduzcMPP8yYMWPYsGEDANHR0Xz44YfA70/t+M9//sOiRYsYOHDgn65dRERE5E5isF5tClTkTzKbzYSHh5OSknLTj5wTERERuR2ul1vu6eUWIiIiIiJXopAsIiIiIlKKQrKIiIiISCkKySIiIiIipSgki4iIiIiUcs8/Ak7KXr+oTTi5eti7jGtKjnvW3iWIiIhIOaaZ5HLg4MGDDBgwAJPJxAsvvMCcOXPYvn07w4YNK7Mxhg0bxoULF674Xm5uLsnJyWU2loiIiMidTjPJdnb27FmGDx/O3Llz8ff3p7i4mCFDhlCjRo0yHSc+Pv6q7+3fv58vvviCDh06lOmYIiIiIncqhWQ7S0lJoXnz5vj7+wPg4ODA9OnT2b17N2vXrqVfv37k5OTwxBNPMHjwYPbv38/UqVMBqFatGtHR0fz4448sXLgQJycnfv31V7p168b27dvZt28fvXr1okePHrRq1YpPPvmEzZs3s2jRIhwdHfHy8iI+Pp4FCxawb98+Vq9eze7du8nNzSU3N5f69etTr149XnzxRc6cOcM//vEPkpKS7Hi3RERERG4PLbews8zMTPz8/Eocq1SpEk5OThQWFjJv3jxWrFjB8uXLARg/fjwTJkwgMTGRli1bsnjxYgB+/fVX5s6dy8SJE5k/fz4zZsxg0aJFrF69ukTfH3/8MX379mXlypU88cQT5OXlMXDgQMLCwujatSsAYWFhrFq1in79+tm2pf7444810ywiIiL3DM0k21mtWrX48ccfSxzLyMggLS2NunXr4uzsDICj4+8fVXp6OpMmTQLg4sWLthnounXr4uTkROXKlalduzbOzs5UrVqVwsLCEn2PHj2ad999l+XLlxMYGEjr1q0vqykgIAAAPz8/KlWqxKFDh0hOTmbevHlleu0iIiIi5ZVmku3siSeeYOvWrRw/fhz4PfjGxMTg7u6OwWC4rH1AQADTp08nMTGRkSNH8vjjjwNcse2VrF69msGDB9tmpjdt2oTRaMRisdja/LGviIgI5s2bh7e3Nx4e5fuJFSIiIiJlRTPJdubm5kZMTAzjxo3DarVy7tw5nnjiCYKCgti5c+dl7SdOnEhkZCRFRUUYDAaioqLIzMy84fFCQ0N5+eWXqVSpEq6urjz++ONcuHCBAwcOkJCQcFn71q1bM3nyZGbOnHnDYywe+yS+vr433F5ERESkvDFYrVarvYuQ8uv8+fP07NmTtWvXYjRe+w8PZrOZ8PBwUlJSFJJFRESkXLtebtFyC7mqXbt2ERERQf/+/a8bkEVERETuJlpuIVfVpEkTbTIiIiIi9yRND4qIiIiIlKKQLCIiIiJSikKyiIiIiEgpWpMsZa5f1CacXMv3M5WT4561dwkiIiJSjikkX0NMTAx79+4lKyuLgoIC/Pz8cHd3Z86cOTfcR/fu3YmJiaFOnTplWtuwYcPIzs7GbDbj7OyMl5cXISEhjB07tkzHEREREbkXKSRfw6hRowBISkri8OHDjBgxws4V/Z/4+Hjbv76+vnTp0sXOFYmIiIjcPRSSb9KMGTPYvXs3FouFvn370qZNG3bv3s20adOwWq3UrFnTtkvdnDlzbLPRs2bN4vjx4yQkJODg4IDZbKZDhw4MGDCAjIwMxo4di8ViwWAwMG7cOOrXr/+n6lq7di0fffQRxcXFDB06lH379pGSkkJ+fj6enp7MnTuXDz/8kG3btpGfn09GRgYvv/wyzz333BXrP3LkCFFRUQC4u7sTHR2Nm5tbmd9PERERkfJEIfkmfPHFF5w8eZKVK1dSUFBAly5d+Pvf/86bb77J7NmzCQwMZM2aNRw5cgSAVq1a8fTTTxMfH8+mTZuoX78+J06c4MMPP+T8+fM8/vjjDBgwgGnTptGnTx8ef/xxfvjhB8aPH8+aNWv+dH3u7u7MnTuX4uJi0tLSSEhIwGAw0Lt3b3788UcAzp07x6JFi0hPT2fIkCE899xzV6x/7NixxMbGEhAQwKpVq1iyZAmvvfZamd5PERERkfJGIfkmHDhwgB9++AGTyQRAcXExv/zyC6dPnyYwMBCAiIgIW/uGDRsCUKNGDc6ePQtAvXr1cHBwwM3NDRcXFwDS09Np2rQpAI0aNcJsNt9UfQEBAQAYjUaMRiPDhw/H1dWVrKwsLl68CMD9998PgI+PD4WFhQBXrP/w4cO8+eabAFy8eJGgoKCbqklERETkTqKQfBMCAwN55JFHmDhxIsXFxbzzzjv4+vri4eFBRkYGfn5+LFiwgLp16wJgMBgu6+NKx4KCgvjmm2947LHH+P777/Hx8bmp+i71/eOPP7JlyxZWrVpFfn4+zz///DXPu1L9AQEBzJw5Ex8fH9LS0jh9+vRN1SQiIiJyJ1FIvglPPvkkO3bsoEePHuTn5/PUU0/h6urK5MmTiYyMxGg04u3tTZ8+fVi8ePEN9zt69GjGjx/PwoULKS4uZurUqQBMmTKFiIiIP70+OSAgACcnJ7p37w6Al5cXmZmZV21/pfpr1KjBiBEjKC4uxmg0Eh0dfd1xF499El9f3z9Vq4iIiEh5YrBarVZ7FyHXlpCQQOvWrct98DSbzYSHh5OSklLuaxUREZF72/Vyi2aS7wBt2rShVq1a9i5DRERE5J6hbanvAArIIiIiIreXQrKIiIiISCkKySIiIiIipWhNspS5flGbcHL1sHcZ15Qc96y9SxAREZFyTCHZjsxmMx07drRtNgLQvHlzXn311b/U75YtWzhx4gRdu3b9qyWKiIiI3JMUku0sODiYxMTEMu2zZcuWZdqfiIiIyL1GIbmcSU1NZdWqVcTHxwPQokULtm3bxqhRo3B2dubnn38mMzOTmJgYGjZsSJs2bWjSpAlHjhyhevXqzJ07l48++ojDhw/TrVs3Xn/9dXx8fMjIyOCBBx5g0qRJ/Pbbb4wdO9a2e964ceOoX78+o0eP5tixYxQUFNCrVy+ee+454uPjSU1NpaioiDZt2jBgwAB73h4RERGR20Ih2c4OHTqEyWSyve7SpctV29aqVYvJkyezZs0aVq9ezeTJk8nIyGDp0qXUrFmTbt268f3335c45+jRo7z33ntUrFiR1q1bk5WVRUJCAmFhYfTo0YOjR48yevRoFi1aRFpaGmvWrAFg27ZtACQnJ7Ns2TK8vLxISkq6BXdAREREpPxRSLaz0sstUlNTS7z/xw0RGzRoAICPjw+7du0CwN3dnZo1awJQs2ZNCgsLS5xfu3Zt3NzcAKhRowaFhYUcOHCA7du388knnwBw5swZ3NzcGDNmDOPHjycvL4+OHTsCMHPmTOLi4sjOzubRRx8ty0sXERERKbcUkssZFxcXsrKyAPj55585c+aM7T2DwXBZ+ysdu977gYGBdOzYkQ4dOnDq1CnWrl1LZmYme/fu5Z133qGwsJDHHnuMDh068OmnnzJr1iwA2rdvz9NPP8199933Vy5RREREpNxTSC5nGjVqROXKlenSpQtBQUFX3Ev8rxo4cCBjx45lzZo15OXl8eqrr1KjRg2ysrLo1q0bRqORPn364OzsTNWqVYmIiKBChQq0aNHihnb/Wzz2yVtSt4iIiMjtYrD+8e/5In+B2WwmPDyclJQUhWQREREp166XW7TjnoiIiIhIKQrJIiIiIiKlKCSLiIiIiJSikCwiIiIiUopCsoiIiIhIKXoEXDmzcOFCvv76a4qKijAYDERGRjJ9+nQmTpxIUFBQmY8VFhZGaGhomfbbL2oTTq4eZdpnWUuOe9beJYiIiEg5ppBcjhw6dIgvvviClStXYjAY+Omnn4iMjKRq1aq3ZLwBAwbckn5FRERE7nQKyeVI5cqV+eWXX/jggw9o2bIlDabmacgAACAASURBVBo04IMPPqBv37688847ZGdnc/78eWbNmoWfnx8xMTF88803ADzzzDO89NJLjBo1CqvVyokTJ8jPz2f69Om4uLgwZMgQatSowcmTJ2nZsiXDhg1j1KhRtG/fnuzsbDZv3kxBQQHHjx+nf//+dOrUiT179jBp0iQqVapE9erVcXFxISYmxs53SUREROTW05rkcsTb25v58+eza9cuunbtStu2bfnyyy8BeOyxx1i2bBktW7bk008/5csvv8RsNrNmzRr+9a9/8fHHH7N//34A/Pz8WLZsGYMHD2bmzJnA71tcx8TE8MEHH7B9+3b27t1bYuy8vDzeffdd5s+fz8KFCwGYMGECMTExLFu2jNq1a9/GOyEiIiJiXwrJ5cixY8dwc3Nj2rRp/Pe//2XmzJlMmDCB3NxcGjVqBICnpycFBQWkp6fTtGlTDAYDTk5ONG7cmPT0dADCwsIAeOihhzhy5AgAISEhVKtWDQcHB0JDQ23HLwkJCQGgZs2aXLhwAYDMzEzq1q0LwMMPP3zrb4CIiIhIOaGQXI7s37+fyZMn20JqQEAAVapUwcHB4bK2QUFBtqUWFy9eZPfu3dSpUwfANku8a9cuW8hNT0/n/PnzFBcXs2fPHoKDg0v0ZzAYLhvDx8eHQ4cOAfDdd9+V0VWKiIiIlH9ak1yOtGnThvT0dDp37oyrqytWq5U33niDpUuXXtb2iSeeYMeOHXTt2pWLFy/Stm1bGjZsCMCWLVtISUnBYrEwbdo0AJycnBgyZAjZ2dm0bdvWNnN8LRMmTGDMmDG4urri5OSEt7d32V6wiIiISDllsFqtVnsXIWXn0pfxWrZsaTtmNpsZPnw4a9as+VN9rVixgnbt2uHh4UF8fDxOTk68+uqrV21vNpsJDw8nJSUFX1/fm74GERERkVvterlFM8lyVdWrV6dPnz64urpSuXJlPdlCRERE7hkKyXeZKwVZX1/fPz2LDNC2bVvatm1bFmWJiIiI3FH0xT0RERERkVIUkkVERERESlFIFhEREREpRWuSpcz1i9qEk6uHvcu4quS4Z+1dgoiIiJRz9+RMcmpqKg8//DAnTpywHYuNjSUpKemm+zSbzURERJRFeZcpKirCZDLRrVs3zpw5Yzv+3Xff8eSTTxIXF1eifVJSEikpKX9pzIiICMxm81/qQ0REROROdc/OJDs7OzN69Gjef//9K+42V55kZmZy7ty5y0L81q1b6dWrFyaTqcTxTp063c7yRERERO4692xIDgsLw2KxsGLFCnr27Gk7XnrjjYiICGbNmsX69es5duwYp0+fJjc3lxdffJHPPvuMI0eOMH36dDw9PcnJyWHgwIGcOnWKxx9/nFdeeYUTJ04wfvx4CgsLcXFxYcqUKRQXFzNo0CCqVatGy5Yt6d+/v238DRs2sHTpUpydnfH392fy5MlMmDCBo0eP8uabbzJ58mQA9uzZQ1JSEk5OTvj4+DB79mz8/f1xcnIiMDAQT09PunfvTlxcHDt37sRisdC7d2/atWuHyWQiJCSEgwcPkpeXx+zZs7nvvvuIj49n69at+Pj4cPr0aQC++eYbpk+fjqOjIxUrVmT27Nm4ubndxk9KRERE5Pa7J5dbXDJx4kQSEhI4duzYDbWvUKEC7733Hk899RSbN29mwYIFDBgwgI0bNwKQn5/PzJkzWbVqFVu3bmXfvn1Mnz4dk8lEYmIiffv2JTY2FoCsrCzee++9EgH59OnTzJ07l6VLl7Jy5UoqV67M6tWrmTBhAsHBwbaADBAaGsrzzz9P7969efLJJ8nPz+ef//wn8fHxtjabN2/GbDazcuVKli1bxoIFCzh79qzt/ISEBFq0aMHGjRv5/vvvSUtL44MPPmDGjBmcO3cOgM8//5x27dqxfPlyunfvbjtfRERE5G52T4dkd3d3xowZQ2RkJBaL5Ypt/rhr9/333w9A5cqVCQ4OBqBq1aoUFhYCEBISQuXKlXFwcOCBBx7gyJEjHDhwgHfffReTycQ777zDqVOngN83+HB2di4xVkZGBsHBwbaZ2mbNmnHw4MEbvp6AgIASrw8cOMDevXsxmUz069ePoqIifv755xLX4uPjQ2FhIUePHqVRo0YYjUbc3NyoV68eAAMHDiQzM5OXXnqJTz/9FEfHe/aPDyIiInIPuadDMkCrVq0ICAhg/fr1ALi4uHDq1CmKi4s5e/ZsiS+vXW/tcnp6OufOnaOoqIg9e/ZQt25dAgMDGTFiBImJiUyaNMm2g53RePmt9/X1JT09nfz8fAB27NhxWfC9ltJ9BgYG0rx5cxITE1m6dCnt2rXDz8/viucGBwezZ88eLBYL+fn5HDp0CPh9+cfzzz9PYmIidevWvamd+0RERETuNJoWBMaOHcv27dsBqFGjBi1atKBz5874+flRp06dG+6natWqDBs2jJycHNq3b09wcDCRkZFMnDiRwsJCCgoKGDt27FXP9/DwYPDgwfTq1Quj0Ujt2rUZMWIEWVlZN3VdrVq1YseOHfTo0YP8/Hxat2591fXEDRo0oGXLlnTu3BkvLy+qV68O/L4sY9y4cVSsWBGj0VhiycfVLB77JL6+vjdVs4iIiEh5YLD+cT2ByF9gNpsJDw8nJSVFIVlERETKtevllnt+uYWIiIiISGkKySIiIiIipSgki4iIiIiUopAsIiIiIlKKQrKIiIiISCl6BJydLVq0iKVLl5KSkoKLiwsmk4mJEydSvXp1tm7dSocOHcp8zNzcXFvfCxcuJCwsjNDQ0DLrv1/UJpxcPcqsv7KWHPesvUsQERGRck4zyXa2YcMG2rdvb9va+pL9+/fzxRdf3JIx/9j3gAEDyjQgi4iIiNwNNJNsR6mpqdSuXZtu3boxcuRIOnXqZHtvwYIF7Nu3j9WrV9OyZUvGjx9PYWEhLi4uTJkyheLiYgYNGkS1atVo2bIlW7ZsISQkhIMHD5KXl8fs2bO57777iIuL44cffiA3N5eQkBCmTZtWou/du3fTvn171qxZQ69evfjb3/7G999/z7x585gzZw4TJkzg2LFjWCwWhg4dSvPmze14x0RERERuD80k29HatWvp0qULgYGBODs7891339neGzhwIGFhYXTt2pXp06djMplITEykb9++xMbGApCVlcV7771H//79gd93x0tISKBFixZs3LiRvLw8qlSpwvvvv8+6dev49ttvOXnyZIm+L+nSpYtta+6kpCQiIiJYu3Yt7u7urFixgnnz5t3QbnsiIiIidwPNJNvJmTNn2LJlCzk5OSQmJpKXl8fy5cuv2PbAgQO8++67LF68GKvViqPj7x+br68vzs7Otnb3338/AD4+PmRnZ+Pi4kJOTg7Dhw/H1dWV/Px8Ll68eMUxHn30UWbOnElubi47d+5k3LhxTJkyhW+++YY9e/YAUFRURE5ODh4e5Xe9sYiIiEhZUEi2kw0bNvDCCy8QGRkJwPnz5wkPD8fd3R0Ao9GIxWIBIDAwkD59+tCkSRPS09NJS0uztbmWLVu2cOLECd566y1ycnLYtGkTVqu1RN+XGI1G2rZty8SJE2ndujUODg4EBgbi4+PDwIEDKSgoYP78+VSrVq2sb4WIiIhIuaPlFnaydu1ann32/56yULFiRdq0acOxY8cAqF27NgcOHCAhIYHIyEjeeecdevbsSWRkJPXr17+hMUJDQ8nIyODFF1/ktddew8/Pj8zMzBJ9/9ELL7zApk2beOGFFwDo1q0bhw8fpmfPnnTr1o377rvvusFcRERE5G5gsFqtVnsXIXcHs9lMeHg4KSkp+Pr62rscERERkau6Xm7RtKCIiIiISCkKySIiIiIipSgki4iIiIiUopAsIiIiIlKKQrKIiIiISCl6TrKUuX5Rm3ByLZ8bjiTHPXv9RiIiInLP00zyXSA1NZVhw4aVOBYbG0tSUtIN92E2m4mIiAAgLS2Nffv2AdCiRYuyK1RERETkDqGQLJdZt24dmZmZ9i5DRERExG603OIuFxcXx86dO7FYLPTu3Zt27dqxY8cO3n77baxWK+fOnSMuLg4nJycAfvjhB7Zu3crevXsJDg7mwoULvP766/zyyy9Uq1aNOXPm2NqKiIiI3K0Uku8S27dvx2Qy2V5nZGQwYMAAzGYzK1eupLCwkIiICFq0aMHBgweZOXMm3t7eLFiwgE8//ZQOHToA0KhRIx599FHat29PrVq1yM/PZ9iwYfj6+mIymfjpp58IDQ2112WKiIiI3BYKyXeJsLAw4uPjba9jY2M5d+4ce/futYXnoqIifv75Z7y9vYmKisLV1ZWTJ0/SpEmTq/ZbtWpV21aNnp6enD9//tZeiIiIiEg5oJB8F3NxcaF58+ZMmTIFi8XCvHnz8PPzo0+fPmzatAk3NzciIyOxWq0lzjMYDLZjBoPBHqWLiIiI2JVC8l2sUqVKuLq60qNHD/Lz82ndujVubm507NiRF198kYoVK+Lp6XnZl/QaN25MbGysbQb5z1o89smbPldERESkPDBYS08jitwks9lMeHg4KSkpCskiIiJSrl0vt+gRcCIiIiIipSgki4iIiIiUopAsIiIiIlKKQrKIiIiISCkKySIiIiIipZTbR8ClpqYydOhQgoODbcfc3d2ZM2eOHau6tlGjRvH555/z9ddf4+zsDMDevXvp1KkTy5Yto3nz5nau8K9JS0ujcuXKhISEXLNdv6hNOLl63Kaq/pzkuGftXYKIiIjcAcptSIbLd5G7E9SoUYMtW7bQunVrAJKTk/Hz87NzVWVj3bp1tG/f/rohWUREROROV65D8tV89913REdHY7FY8Pb2JjY2lsOHDzNlyhQcHBxwcXGx7TL3+uuv4+PjQ0ZGBg888ACTJk3i7NmzjBw5kry8PIqLixkyZAiPPPIIHTp0oGnTpuzfv5/AwECqV6/Ozp07cXZ2ZuHChZhMJqZMmULdunXZvHkzX375JRMnTixR29NPP83HH39M69atsVgs7N27lwceeACAvLw8xo4dy2+//UZmZiY9evSgR48emEwmQkJCOHjwIHl5ecyePZv77ruPuLg4fvjhB3JzcwkJCWHatGnk5OQwYsQILly4QEBAANu3b2fTpk3s2LGD+Ph4HBwc8PPzY/LkySQnJ/Pll19SUFBAVlYWvXr1IiUlhYMHD/LGG2/QunVrPvnkExISEjAajTz88MOMGDGCuXPnYjabOXXqFL/88gujR4/G3d2drVu3snfvXoKDg6lVq5YdPnkRERGR26Ncr0nevn07JpPJ9rN48WIA3nzzTaKjo1m7di2PPfYY6enpjBs3jjfffJPly5fTvXt3YmJiADh69ChRUVGsXbuWLVu2kJWVxfz58/n73//OihUrmD17NmPHjsVqtXLu3DmeeeYZ/vWvf7Fz506aNGnCihUruHjxIocOHaJLly6sX78e+H1WtUuXLpfVHBoayuHDh8nPz2f79u0lllgcO3aMp59+miVLlvDee++RkJBQ4ryEhARatGjBxo0bycvLo0qVKrz//vusW7eOb7/9lpMnT7JgwQLCw8NZvnw5bdu2pbi4GKvVyvjx43n77bdZvnw53t7etjrPnTvHokWL6N+/PytXruTtt99m8uTJJCUlkZuby9y5c0lISGDlypWcPHmSbdu2AeDs7MzixYsZO3YsCQkJNGrUiEcffZSRI0cqIIuIiMhdr1zPJF9tuUV2djZBQUEAtqCamZlJgwYNAGjWrBlxcXEA1K5dGzc3N+D3pRCFhYWkp6fToUMHALy9vXFzc+PUqVMANGzYEIAqVarYxqhSpQqFhYW0a9eOTp060bdvX06ePGlrW9ql3Vu+/vpr/vnPfzJr1iwAPD09Wbp0KZ999hlubm4UFRXZzrn//vsB8PHxITs7GxcXF3Jychg+fDiurq7k5+dz8eJF0tPTef755wFo2rQpADk5OWRmZjJ06FAACgoK+Pvf/06dOnVs96Ry5coEBQVhMBioWrUqhYWFHD9+nJycHAYMGAD8HqiPHz8OYDvPx8eHCxcu3MCnJSIiInL3KNch+Wq8vLw4evQo/v7+LFy4kICAALy8vNi3bx8hISGkpaXh7+8PgMFguOz8oKAgdu7cyf3338/Jkyc5e/Ys1apVu2r7S1xdXWnevDlRUVF07Njxqu2eeeYZoqOjMRgMJdYjL1myhAcffJAePXqwfft2Nm/efNU+tmzZwokTJ3jrrbfIyclh06ZNWK1W6tWrx+7du2nQoAHffvst8PsXGn18fJg3bx6VK1cmJSUFV1dXTpw4cc3r8fX1pWbNmixZsgQnJyeSkpJo0KABn3/++RXPMxgMaBdzERERuReU65B8abnFHy1atIhJkyYxZswYjEYjNWrUoHfv3tx3331MmTIFq9WKg4MD0dHRV+335ZdfZsyYMfznP/+hoKCAyZMn4+h4Y7ciIiKCHj16XLYW+Y+CgoI4ffo0L7zwQonjTzzxBFOnTuXf//43lStXxsHB4aqztKGhocybN48XX3zRFrYzMzPp378/b7zxBp988gleXl44OjpiNBoZO3YsAwYMwGq1UqlSJWbMmMGJEyeueS0eHh707t0bk8lEcXEx9913H/8fe/ce1/P9/3/89u5ICiXnHFJMY5msMTlswsdsc5ozme2DsQ+bDC1pa6VMtJhDKMcyx7Gfw4cPa/swTI4bG0KInMpyiil5v39/uOz9/Shmm0i5Xy+XXS7er9fz+Xw9Xq+3P+57er5fz1dfffW+7Rs0aMCkSZNwcXExz7KLiIiIFEcGk6YG/5L9+/eTkJBAZGRkoVx/8+bNODo64unpyfbt25k5cyYLFy4slFrySktLMy81cXFxKexyRERERO7rQbnliZ5JftIkJCSwYsUKJk+eXGg1uLi4MGbMGCwtLTEajQQFBRVaLSIiIiLFlULyX9C3b1/69u1bqDW4ubmxdOnSQq1BREREpLh7ol8BJyIiIiJSGBSSRURERETyUEgWEREREclDa5KlwA0I34S1nVNhl5HPmqiOhV2CiIiIFBGaSX6KvPXWW+zfvx+AnJwcGjVqZN7qG8DPz49Dhw4VVnkiIiIiTwyF5KeIj48Pu3fvBmDPnj00a9bMvOtfdnY2Z86coW7duoVZooiIiMgTQSH5KdK0aVNzSN68eTPdunXj2rVrXLt2jX379vHiiy/yn//8Bz8/P3r16kXv3r3JzMwkKSmJbt260bt3b77++utCvgsRERGRR09rkp8izz77LMePH8dkMrFr1y5GjBjBSy+9xPbt20lOTqZ58+acPHmS2bNnU7JkST7++GO2bt1KxYoVyc7OZvny5YV9CyIiIiKPhWaSnyIWFhbUrVuXLVu2UL58eWxsbGjRogV79+5lz549+Pj4UK5cOQICAggMDCQ5OZnc3FwAXF1dC7l6ERERkcdHM8lPGR8fH2bNmsVrr70GQKNGjZgxYwYAlpaWfPHFF/z3v/8F4O2338ZkMgF3AraIiIjI00Ih+SnTtGlTxo4dS2RkJAA2NjY4ODjg4eGBvb09Xl5e9OjRAysrK0qXLk16ejouLi5/6RpxQW3+ch8RERGRJ4lC8lOmatWqJCcn33Xs95lkgClTptyzX+PGjR9pXSIiIiJPEv0buoiIiIhIHgrJIiIiIiJ5KCSLiIiIiOShkCwiIiIikodCsoiIiIhIHnq7RQGIjY1lwYIFJCYmYmtre9e57OxsVq9eTbdu3f7W2ElJSSxZsoTo6Oi7joeHh/P222/z1Vdf4ezsTK9eve46P3ToUKZNm0ZycjJXr17F29sbf39/JkyYgI2Nzd+q5c8aEL4JazunR3qNv2NNVMfCLkFERESKCM0kF4DVq1fTvn171q1bl+9cRkbGI9nOOSgoiCpVqtz3/LRp0wDYuHEjx44dAyA6OvqRB2QRERGR4kAzyQ8pKSmJ6tWr07NnT0aNGkWXLl3w8/PDycmJK1eu4OLiwrFjx5g2bRpDhw4190tOTmbcuHEAlC1bloiICHbv3k1sbCwJCQlMmzaNmzdv0rJlS1JTUxkwYACZmZm88sorDBs2DD8/P0JCQgD45ptvWL9+PTdv3mTs2LF4enri4+PDypUrWbVqFdbW1tSrV4/hw4ezfv16MjIyGDNmDLdv38ZgMDB27Fjq1q1L27Zt8fLy4sSJE5QrV46pU6dy6tQpAgMDsbKywmg0EhUVReXKlQvjUYuIiIg8NgrJD2n58uV069aNWrVqYWNjw08//QTA66+/Tps2bUhLS+PIkSN3BWSA4OBgIiIicHd3Z/ny5cTFxeHv78+2bdsICAjg/PnzzJs3jz179pCdnc2MGTO4ffs2L7/8MsOGDbtrrKpVqxIaGsrRo0cZPXo0q1atAqBixYp07twZZ2dnPD09ze0jIyPp168frVu35tChQ4wZM4aVK1dy+vRpFixYQOXKlenZsycHDhzgl19+wdPTk1GjRrF7926uXbumkCwiIiLFnkLyQ7hy5QpbtmwhMzOT+Ph4srKySEhIAMDV1fUP+6akpPDpp58CcOvWLWrWrAnAwIEDeeWVV5g8eTJWVne+ntq1a5uXSfx+7H95e3ub22VkZDyw7pSUFHMfDw8Pzp8/D4Cjo6M5AFeuXJns7Gy6du1KbGwsAwYMwMHBAX9//weOLyIiIlLUKSQ/hNWrV/Pmm28SEBAAwG+//Yavry+Ojo4YDAYALCwsMBqN+fq6uroyYcIEqlSpwp49e8zh9pNPPiEoKIipU6eat4L+faz72b9/P2+88QbJycn51ikbDIZ813dzc2P37t34+vpy6NAhnJ2d73udxMREGjVqxNChQ1m7di1xcXGMHz/+zzweERERkSJLIfkhLF++nMjISPPnkiVL0rZtW1asWGE+Vq5cOW7dusXEiRMZNWqU+XhISAgBAQHk5uZiMBgIDw9nwYIFlCtXjj59+lCyZEnGjh1L3759H1hHWloa/fr1Iycnh9DQ0LvO1a9fn8jISNzc3MzHRo8eTXBwMHPnziU3N5fw8PD7jl2/fn0CAgKIiYnBaDQSGBj4p56NiIiISFFmMJlMpsIuQoqHtLQ0fH19SUxMxMXFpbDLEREREbmvB+UWvQJORERERCQPhWQRERERkTwUkkVERERE8lBIFhERERHJQyFZRERERCQPvQJOCtyA8E1Y2zkVdhn5rInqWNgliIiISBGhmeSHlJSUxEsvvYSfnx9+fn50796d+Pj4Ahnb39+fnJycAhnrYSUnJ7Nr167CLkNERETksdBMcgFo0qQJ0dHRAOTk5NCuXTs6duxI6dKlH2rc38d8EmzcuBFnZ2fzdtYiIiIixZlCcgHLysrCwsICS0tLdu7cybRp0zCZTFy/fp2oqCiqVKnCBx98QFZWFr/99hv+/v40a9aMwMBAUlNTuXnzJv369aNTp060atWK1atX07lzZ/7f//t/2NnZMWfOHCwtLfnHP/5BcHAw2dnZ2NraEhYWRuXKlc11nDhxgsDAQKysrDAajURFRXHq1ClmzpyJhYUFGRkZ9OjRgz59+nDw4EHCwsKwtLQ0j2U0GhkyZAhly5alcePGrFq1Cmtra+rVq4enp2chPmERERGRR08huQDs2LEDPz8/DAYD1tbWBAcHU6pUKY4ePcrEiROpWLEiM2fOZMOGDbRu3ZrLly8TFxfHr7/+ysmTJ8nKymLXrl0sW7YMgG3btpnHtra2pm3btmzcuJFOnTqxdu1a5s6dy6effoqfnx8tW7bkhx9+YNKkSURFRZn7bd++HU9PT0aNGsXu3bu5du0aABcuXODrr7/GaDTyxhtv0K5dO8aOHUt4eDgeHh588803fPbZZ4wePZqMjAy++uorbGxsMJlMODs7KyCLiIjIU0EhuQD873KL/1WxYkXCw8Oxs7PjwoULeHl5Ubt2bXr06MGIESPIzc3Fz88Pe3t7xowZQ3BwMFlZWXTo0OGucbp160ZISAi1atXC1dUVR0dHjhw5wqxZs4iLi8NkMmFldfdX2bVrV2JjYxkwYAAODg74+/sD0LBhQ2xsbACoXbs2p06dIj09HQ8PDwC8vb3NYdvFxcXcVkRERORpopD8CAUHB7Np0ybs7e0JCAjAZDKRnJzM9evXmT17Nunp6fTs2ZN69erxyy+/MH36dLKzs2nZsiUdO/7fmxhq1qyJyWQiLi6OXr16AVCrVi3eeecdvLy8SElJyfejusTERBo1asTQoUNZu3YtcXFxdOrUiUOHDnH79m1ycnI4duwYNWrUoEKFChw+fJi6deuya9cuatasCYCFxf/9rtNgMGA0Gh/9QxMRERF5AigkP0IdOnSgT58+lCxZEmdnZ9LT06lZsybTp09n/fr1GI1G3n//fcqXL09GRgY9e/bEwsKCd955554zw1988QVNmjQBICAggJCQELKzs7l58yZBQUF3ta9fvz4BAQHExMRgNBoJDAwkKyuL3NxcBg4cyOXLlxkyZAhOTk6MGzeOsLAwTCYTlpaWRERE5LuX+vXrExkZiZubm7mG+4kLaoOLi8tDPj0RERGRwmMwmUymwi5CHo+kpCSWLFnyyN6akZaWhq+vL4mJiQrJIiIi8kR7UG7Re5JFRERERPLQcounSOPGjWncuHFhlyEiIiLyxNNMsoiIiIhIHgrJIiIiIiJ5KCSLiIiIiOShNcnFxOnTp5k4cSLnz5+nRIkSlChRglGjRvHdd9/RpEmTe+6Ut2XLFs6dO0ePHj0KtJYB4ZuwtnMq0DELwpqojg9uJCIiIoJCcrHw22+/MWTIEMLCwmjYsCEA+/fvJzQ0lPj4+Pv2a9GixeMqUURERKRIUUguBn6fLf49IAN4enqycOFCPvroI9q3b8+yZcvo168fL774IgcOHGDGjBm0adOG48eP07NnTz788EMqVarE6dOnee655/j000/JzMxk5MiR5OTk4Orqyo4dO9i0aVMh3qmIiIjI46GQXAykpaVRvXp18+chQ4aQlZVFeno6cWISywAAIABJREFUlStXBqBbt26sWrWKF198kZUrV9K9e3cuXbpk7nPy5EnmzJlDyZIlad26NRkZGcTGxuLr60ufPn3Ytm0b27Zte+z3JiIiIlIY9MO9YqBSpUqkpaWZP8fExBAfH0+ZMmWoVKkSAM2bN+fAgQNcvnyZ3bt351tqUb16dezt7bG0tKR8+fJkZ2eTkpKCl5cXAC+88MLjuyERERGRQqaQXAz4+vryww8/8OOPP5qPpaamcv78ec6cOQOAhYUF7dq1IyQkhNatW2NpaXnXGAaDId+4derUYd++fQB3jS0iIiJS3Gm5RTFQqlQpYmJiiIqKYtKkSeTm5mJpaUlgYCCbN282t3vzzTdp3bo1//nPf/7UuAMHDmT06NGsX7+eChUqYGWlvy4iIiLydDCYTCZTYRchT6bNmzfj6OiIp6cn27dvZ+bMmSxcuPC+7dPS0vD19SUxMREXF5fHWKmIiIjIX/Og3KKpQbkvFxcXxowZg6WlJUajkaCgoMIuSUREROSxUEiW+3Jzc2Pp0qWFXYaIiIjIY6cf7omIiIiI5KGQLCIiIiKSh0KyiIiIiEgeWpMsBW5A+Cas7ZwKu4x81kR1LOwSREREpIhQSH4MZs+ezfbt28nNzcVgMBAQEED9+vX/sM/KlSspU6YMvr6+BVpLq1atWL9+Pba2tgU6roiIiEhxopD8iB07doxvv/2WxYsXYzAYOHToEAEBAaxevfoP+3Xp0uUxVSgiIiIieSkkP2IODg6cPXuWFStW0KJFCzw8PFixYgWHDx8mOjqaWbNmsW7dOmbOnMmaNWvYs2cPX3/9NRUqVMDZ2ZlatWoRGxuLtbU1aWlptG/fniFDhpCamspHH32ElZUVVatW5cyZM8THx//puo4cOcJnn33G7du3uXTpEiEhIZQvX54xY8YAcP36dY4fP87y5csJDQ2969gPP/xAyZIlH8nzEhEREXkS6Id7j1jFihWJiYlh79699OjRg3bt2vHdd99Rt25dzp49S05ODlu2bMHCwoKLFy+SmJhImzZt7hrj7NmzTJ06laVLlxIXFwdAZGQkgwcPJj4+Hi8vr79c17FjxwgICGDBggUMHDiQlStXUq1aNeLj45kzZw5ly5ZlypQp1K5dO98xBWQREREp7jST/IilpqZib2/P+PHjAThw4AADBw6kcePGNGvWjB07dnDu3DneeOMNtm/fzp49e/D39+enn34yj1GnTh2srKywsrKiRIkSAKSkpNCwYUMAGjVqxJo1a+5bw9WrV3FwcMBgMABgMBioUKECM2bMoESJEly/fh17e3sAcnNz8ff3p0OHDrRs2fK+x0RERESKM80kP2LJycmEhoaSk5MDgKurK6VLl8bS0pLWrVsTGxvLM888Q7NmzUhISKB69epYW1vfNcbv4fZ/1alTh3379gHcFajvpX///qSlpXHz5k2MRiM2NjaEh4fz/vvvM2HCBOrUqYPJZMJkMhEUFETDhg3p1KkTwD2PiYiIiBR3mkl+xNq2bUtKSgpdu3bFzs4Ok8nE6NGjcXBwoGHDhpw4cYIBAwaYl18MHDjwT407cuRIxowZw9y5c3FwcMDK6s5XGR4eTpcuXfDw8DC3fe+99/jggw8wGo28++67AHTo0IEPPviA0qVLU6lSJS5dusSGDRvYuHEjFy5cYPPmzQA0btw437FPPvkEd3f3+9YWF9QGFxeXv/W8RERERJ4EBpPJZCrsIuSvW716NQ0aNKBGjRosX76cvXv3Mn78eOLj42nRogU1atR47DWlpaXh6+tLYmKiQrKIiIg80R6UWzSTXERVrlwZf39/SpYsiYWFBREREQD4+vpSpUqVQq5OREREpGhTSC6ivL29WblyZb7jCsgiIiIiD08/3BMRERERyUMhWUREREQkD4VkEREREZE8iuWa5LS0NEaMGMGyZcvu22bp0qV06dIl3zuJH1ZycjJXr17F29u7QMdNSkpiyZIlREdHP7Dt/e7/o48+on379rRo0cJ8LCMjg+nTpxMSElJgtQ4I34S1nVOBjVcQ1kR1LOwSREREpAh5ameSZ82ahdFoLPBxN27cyLFjxwp83EelfPnyBRqQRURERIqDYjmT/L/8/PyoW7cuR48eJSsriylTprB9+3YyMjLw9/dnxowZREVFsXv3boxGI/379+fVV1/Fz88PJycnrly5wuzZswkJCSE1NRWj0cjw4cNp3Lgx0dHRJCUlkZubS9u2benYsSOrVq3C2tqaevXqkZiYeNf5QYMG3VXb6tWrWbBgATY2NtSsWZPQ0FDWrFnDV199hdFo5P333+ell14yt09NTWXAgAFkZmbyyiuvMGzYMA4ePEhYWBiWlpbY2toSFhYGQGZmJoMHD+bXX3/l5Zdf5l//+hcAX375JXPmzOH27duEh4djaWlpnnXeuXMn0dHRWFpaUq1aNUJDQ0lLSyMwMBArKyuMRiNRUVFUrlz58X2BIiIiIoXgqZhJ9vT0ZP78+fj4+LBu3Tq6detG+fLliY6OZvPmzaSlpbF48WIWLlzIzJkzuXr1KgCvv/468+fPZ8WKFTg6OrJo0SJmzJhBaGgoAGvWrGHSpEl8+eWXlC5dmooVK9K5c2f69++Pp6dnvvP/69KlS0ydOpUFCxawePFiHBwcWLp0KQClS5dm8eLFdwVkgOzsbGbMmMGiRYtISEgAYOzYsXz88cckJCTQq1cvPvvsMwBu3LjBxIkTWbJkCd9//z2HDx8GwMvLiwULFjBw4EAmTpxoHttkMhEcHMy0adNISEigYsWKrFq1iu3bt+Pp6cm8efMYNmwY165dewTfkIiIiMiTpdjPJAM8++yzAFSqVImLFy/ede7IkSP88ssv+Pn5AZCbm8uZM2cAcHV1NbfZs2cP+/fvN7fJzMxk4sSJREVFcfHiRZo3b57vun90/vTp07i7u2Nvbw/cee/x1q1badCggfm6edWuXRsbGxsA8zbU6enp5i2ovb29iYqKAqBu3bo4ODgA8Nxzz3HixAkAXnjhBQAaNmxIZGSkeezMzEzS09MZPnw4ADdv3qRp06a89957xMbGMmDAABwcHPD397/vcxYREREpLp6KkHwvBoMBo9FIrVq1aNy4MWFhYRiNRmbMmEG1atXMbQBq1apFpUqVGDx4MDdv3iQmJgZ7e3s2bNjA559/DkD79u157bXXzOPm5OTc83zVqlUBcHFxISUlhRs3bmBnZ8fOnTvN4djC4t4T/L/X878qVKjA4cOHqVu3Lrt27aJmzZoApKSkcP36dWxtbdm/fz89evRg8+bN7N+/Hy8vL3bv3k3t2rXN4zg6OlKpUiVmzJiBg4MDiYmJ2NnZkZiYSKNGjRg6dChr164lLi6O8ePHF8A3ICIiIvLkempD8gsvvMCgQYNYuHAhO3fupHfv3ty4cYPWrVubZ3d/17NnT8aOHUvfvn3Jysqid+/e2NjYUKZMGbp3706JEiXw8fGhSpUq1K9fn8jISNzc3O55/ndOTk4MGzaMfv36YWFhQfXq1Rk5ciTr1q37S/cxbtw4wsLCMJlMWFpamrenLlOmDP7+/mRmZtK+fXvc3d0B+Omnn+jXrx8Gg4GIiAhMJhNwJ5gHBQUxaNAgTCYTpUqVIjIykuvXrxMQEEBMTAxGo5HAwMCHeewiIiIiRYLB9HtKEnlIaWlp+Pr6kpiYiIuLS2GXIyIiInJfD8otT8UP90RERERE/gqFZBERERGRPBSSRURERETyUEgWEREREclDIVlEREREJI+n9hVw8ugMCN+EtZ1TYZdxlzVRHQu7BBERESlCFJKLmdmzZ7N9+3Zyc3MxGAwEBARgbW3N1atX8fb2LuzyRERERIoEheRi5NixY3z77bcsXrwYg8HAoUOHCAgIoE2bNjg7Oyski4iIiPxJCsnFiIODA2fPnmXFihW0aNECDw8PYmJi8PPzw9ramnr16nHt2jUmT56Mra0tZcuWJSIigkOHDjFp0iSsra3p3r07c+bM4YUXXiA5OZlatWpRrlw5du/ejY2NDbNnz8ba2rqwb1VERETkkdIP94qRihUrEhMTw969e+nRowft2rXj559/pnPnzvTv35/nnnuO4OBgpk2bRkJCAt7e3sTExACQnZ3Nl19+SadOnbh+/Tqvv/46X375Jbt378bLy4tFixZx69Ytjh07Vsh3KSIiIvLoKSQXI6mpqdjb2zN+/Hj++9//MnHiRD755BOuXLkCwKVLl7C3t6dixYoAeHt7c/ToUQBcXV3vGqtevXoAlC5dGjc3N/Ofs7OzH9ftiIiIiBQaheRiJDk5mdDQUHJycoA7wbd06dKULVsWo9GIo6MjWVlZpKenA7Bz505q1qwJgIXF3X8VDAbDY61dRERE5EmiNcnFSNu2bUlJSaFr167Y2dlhMpkYPXo0VlZWREZG4ubmxrhx4xg2bBgGg4EyZcowfvx482xyQYkLaoOLi0uBjikiIiLyOBlMJpOpsIuQ4iEtLQ1fX18SExMVkkVEROSJ9qDcouUWIiIiIiJ5KCSLiIiIiOShkCwiIiIikodCsoiIiIhIHgrJIiIiIiJ56BVwRVRSUhLDhw/H3d0duLNj3htvvIGfn1++tmlpaYwYMYJly5bh7+/PhAkTuHjxIocPH6ZVq1aEh4fz9ttvU6VKlQKpbUD4JqztnApkrIKyJqpjYZcgIiIiRYhCchHWpEkToqOjAcjJyaFdu3Z07NiR0qVL37fP7+137NjB8ePHadWqFUFBQY+lXhEREZGiQiG5mMjKysLCwoIjR44QFRWFpaUltra2hIWF3dWuVatWrF27ltmzZ3Pz5k0aNmzI/PnzCQkJwdHRkYCAAK5du4bJZGLChAn8+uuvTJgwASsrK0qWLMmUKVOwt7cvpLsUEREReTwUkouwHTt24Ofnh8FgwNramuDgYCIiIggPD8fDw4NvvvmGzz77jNGjR9/Vz9LSkkGDBnH8+HF8fX2ZP38+ADNmzKBVq1b06tWLvXv3sn//fg4dOsSrr77KW2+9xbfffsvVq1cVkkVERKTYU0guwv53ucXvgoKC8PDwAMDb25uoqKg/Pd6JEyfo2rUrAF5eXnh5edGyZUtmzpzJW2+9RcWKFfH09Cy4GxARERF5QuntFsVMhQoVOHz4MAC7du2iZs2a92xnYWGB0Wi865ibmxsHDhww9504cSKrV6+mc+fOxMfHU7t2bZYtW/ZI6xcRERF5EmgmuZgZN24cYWFhmEwmLC0tiYiIuGe7OnXqEBMTQ7169czHBg8ezJgxY1i9ejUAERERZGZmMnbsWEqWLImFhQWhoaGP5T5ERERECpPBZDKZCrsIKR7S0tLw9fUlMTERFxeXwi5HRERE5L4elFu03EJEREREJA+FZBERERGRPBSSRURERETyUEgWEREREclDIVlEREREJA+9Ak4K3IDwTVjbORV2GXdZE9WxsEsQERGRIkQzyU+RpKQk/P39C7sMERERkSeeQrKIiIiISB4KyU+5DRs24OfnR69evejduzeZmZn861//Mm9P3a5dOzZu3AjAO++8w4ULFwqzXBEREZHHQiH5KXfy5Elmz57N4sWLcXd3Z+vWrbRp04YtW7Zw+vRpbGxs2L59O9euXSM7O5uKFSsWdskiIiIij5x+uPeUK1euHAEBAZQqVYrjx4/z/PPP4+vry3vvvYejoyMDBw5k3rx5bNmyhVdeeaWwyxURERF5LDST/BS7du0aX3zxBdHR0YwbNw5bW1tMJhNlypShRIkSrF+/nubNm1OlShUWLlxI27ZtC7tkERERkcdCM8lPmW3bttGlSxfz5wYNGtCjRw+srKwoXbo06enpAPj6+rJy5UrKli1Ls2bN+PLLL6levfqfukZcUBtcXFweSf0iIiIij4PBZDKZCrsIKR7S0tLw9fUlMTFRIVlERESeaA/KLVpuISIiIiKSh0KyiIiIiEgeCskiIiIiInkoJIuIiIiI5KGQLCIiIiKSh14Bdx+zZ89m+/bt5ObmYjAYCAgIoH79+n97PD8/P0JCQvj3v/+Ns7MzvXr1emCflStXcvz4cUaOHHnXcX9/fyZMmICNjc1fqsHHx4dt27b9pT5/x4DwTVjbOT3y6/wVa6I6FnYJIiIiUoQoJN/DsWPH+Pbbb1m8eDEGg4FDhw4REBDA6tWrC7s0AKKjowu7BBEREZFiTSH5HhwcHDh79iwrVqygRYsWeHh4sGLFCuDOjPAzzzzD0aNHsbOz44UXXmDr1q1cvXqVuXPnYmlpSVBQENeuXSM9PZ3evXvTu3fvv13Ljz/+yFtvvUVWVhbDhg3j5ZdfplWrVqxfv57z58/z0UcfYWVlRdWqVTlz5gzx8fHmvrdv3yY4OJhjx45RrVo1cnJygDvvBRwzZgy3b9/GYDAwduxY6taty/Lly1m0aBFlypTB2tqa9u3b07BhQwIDA7GyssJoNBIVFUXlypUf7gGLiIiIPOG0JvkeKlasSExMDHv37qVHjx60a9eO7777znze09OTBQsWkJOTQ4kSJZg3bx7u7u7s2rWL1NRUXnvtNebOncucOXOYP3/+Q9VSsmRJ5s+fz+zZswkNDcVoNJrPRUZGMnjwYOLj4/Hy8srXd9OmTWRnZ7Ns2TI+/PBDfvvtN3O/fv36sWjRIoKCghgzZgyZmZnExcWxePFi5s6da267fft2PD09mTdvHsOGDePatWsPdT8iIiIiRYFmku8hNTUVe3t7xo8fD8CBAwcYOHAgjRs3BqBevXoAlC5dGnd3d/Ofs7OzcXZ2ZsGCBWzcuBF7e3tyc3MfeL2goCBOnTqFo6MjX3zxxV3nGjVqhMFgoFy5cjg4OHD58mXzuZSUFBo2bGhut2bNmrv6njx5Ek9PTwCqVKlingFOSUnB29sbAA8PD86fP8+pU6dwc3OjZMmSAOZxu3btSmxsLAMGDMDBwQF/f/8/+xhFREREiizNJN9DcnIyoaGh5uUJrq6ulC5dGktLywf2nTt3Ls8//zyTJk2iXbt2/Jldv8PDw4mPj88XkOFOQAfIyMjgxo0bODo6ms/VqVOHffv2AfDTTz/l6+vu7s6PP/4IwIULF7hw4QIAbm5u7N69G4BDhw7h7OxM9erVOX78ODdv3sRoNLJ//34AEhMTadSoEQsWLKBdu3bExcU98H5EREREijrNJN9D27ZtSUlJoWvXrtjZ2WEymRg9ejQODg4P7PvKK68wbtw4/v3vf+Pg4IClpaU5bP8dN2/epF+/fty4cYPQ0FAMBoP53MiRIxkzZgxz587FwcEBK6u7v05fX1+2bdtGt27dqFKlijlgjx49muDgYObOnUtubi7h4eE4OTkxcOBAevfuTdmyZcnOzsbKyor69esTEBBATEwMRqORwMDAv30vIiIiIkWFwfRnpjrlibR69WoaNGhAjRo1WL58OXv37jUvEfmrcnNziY2NZciQIZhMJvr06YO/v795WcafkZaWhq+vL4mJibi4uPytOkREREQehwflFs0kF2GVK1fG39+fkiVLYmFhQURExN8ey8rKit9++43OnTtjbW2Np6cnL7zwQgFWKyIiIlJ0KCQXYd7e3qxcubLAxhsxYgQjRowosPFEREREiir9cE9EREREJA+FZBERERGRPBSSRURERETy0JpkKXADwjdhbedU2GXcZU1Ux8IuQURERIoQzSQXgNOnT/P+++/TvXt3+vXrx6BBgzh69Ogf9lm6dCm3bt0CICEhAYAtW7awdOnSR16viIiIiPwxheSH9NtvvzFkyBDefvttli1bxsKFCxk6dCihoaF/2G/WrFkYjUYAYmJiAGjRogU9evR45DWLiIiIyB/TcouH9N1339GkSRMaNmxoPubp6cnChQsBOHfuHMHBwWRnZ2Nra0tYWBhbt24lIyMDf39/nnvuOa5cuUJISAienp4cP36cnj178uGHH1KpUiVOnz7Nc889x6effkpmZiYjR44kJycHV1dXduzYwaZNm+6qJyoqip9//pnLly9Tt25dxo8fz9SpU0lLS+PXX3/l7NmzBAYG0rx5c7777ju++OIL7O3tKVOmDM888wwvvvgikyZNwtramqZNm/Lf//6XFStWADB8+HDeeecdPD09H98DFhERESkECskPKS0tjerVq5s/DxkyhKysLNLT01mwYAETJkzAz8+Pli1b8sMPPzBp0iSioqKIiYkhOjoaW1tbEhISCAkJueudxydPnmTOnDmULFmS1q1bk5GRQWxsLL6+vvTp04dt27axbdu2u2rJysqidOnSzJs3D6PRyGuvvcaFCxcAsLGxIS4ujm3btjF37lyaNm3KuHHjWLp0Kc7Oznz44YfmcbKzs1m+fDkAO3bs4NixYzg7O5OWlqaALCIiIk8FheSHVKlSJX7++Wfz59+XTnTv3p3c3FyOHDnCrFmziIuLw2QyYWX15x559erVsbe3B6B8+fJkZ2eTkpJC586dAe65G56trS2ZmZmMGDECOzs7bty4YV737OHhYa43JyeHzMxM7O3tcXZ2No938eJFAFxdXc1jduvWjZUrV1KlShU6dOjwl56NiIiISFGlkPyQfH19iY2N5ccff+T5558HIDU1lfPnz2MwGKhVqxbvvPMOXl5epKSksGvXLgAMBoN5TbLJZMo3rsFgyHesTp067Nu3Dw8PD3788cd857ds2cK5c+eYPHkymZmZbNq0yTx23vHKlSvH9evXyczMxMnJiZ9++omqVasCYGHxf0vV27Vrx9y5cylbtixTpkz5O49IREREpMhRSH5IpUqVIiYmhqioKCZNmkRubi6WlpYEBgZStWpVAgICCAkJITs7m5s3bxIUFATcmbkdNGgQCxcuxM3NjZEjR9K0adM/vNbAgQMZPXo069evp0KFCvlmpT09PZkxYwZ9+vTBYDBQrVo10tPT7zmWhYUFwcHBDBw4EAcHB4xGIzVq1MjXztbWFm9vbzIzMylbtuyfeiZxQW1wcXH5U21FREREnkQG072mMeWJtHnzZhwdHfH09GT79u3MnDnT/APBv2PWrFm8/fbb2NjYMHLkSJo1a0anTp3ytfv0009p27YtL7300h+Ol5aWhq+vL4mJiQrJIiIi8kR7UG7RTHIR4uLiwpgxY7C0tMRoNJpnpf+uUqVK0b17d0qUKEHVqlVp3759vjbvvPMOjo6ODwzIIiIiIsWJZpKlwGgmWURERIqKB+UWbSYiIiIiIpKHQrKIiIiISB4KySIiIiIieTyVP9xLSkpiyZIlREdHA7BhwwamTZvG7NmzqVKlykONfejQIRITExk6dGhBlFqgMjIymD59OiEhIY/0OgPCN2Ft5/RIr/FXrYnqWNgliIiISBHyVIbk/7V27Vrmzp3L/PnzzbvPPQwPDw/z7nZPmvLlyz/ygCwiIiJSHDzVIfnrr78mISGBefPmUaZMGQCSk5MZN24cAGXLliUiIgIHBweioqLYvXs3RqOR/v378+qrr+Ln54erqysnTpzAZDIRHR3N8ePHzbPUbdu2xcvLixMnTlCuXDmmTp3KrVu3GD16NOnp6VSuXJldu3axdevWu+ry9fWlQYMGnDp1itq1axMeHs706dPZt28fN27cIDw8nM2bN7Nu3TqsrKx44YUXGDVqFFOnTiU1NZVLly5x+fJl+vTpw8aNGzlx4gQTJkzA2dmZESNGsGzZMqKjo0lKSiI3N5e2bdsyaNCge977rVu3GD58OCaTiezsbD799NMn9n8CRERERArKUxuSd+/ezYULF7hy5Qq3b982Hw8ODiYiIgJ3d3eWL19OXFwcXl5epKWlsXjxYrKzs+nevTs+Pj4AeHl5ERoayqJFi5g1axZt2rQxj3X69GkWLFhA5cqV6dmzJwcOHOCnn37CxcWFL774gpSUFF5//fV8tV24cIEPPviAGjVq8MEHH/DNN98AUKtWLcaOHUtycjLr169nyZIlWFlZMWzYML777jsASpQowZw5c5g9ezabN29m5syZfPXVV6xbt4633nrLfI01a9awcOFCKlSowMqVK+977w0bNqRs2bJERkZy7Ngxbty4UfBfhoiIiMgT5qkNyeXLl2fevHksX76cUaNGERsbi4WFBSkpKXz66acA3Lp1i5o1a3LkyBF++eUX/Pz8AMjNzeXMmTMANGnSBLgTlr/99tu7ruHo6EjlypUBqFy5MtnZ2aSkpNCiRQsA3NzccHLKv3a3cuXK5i2iGzZsyIkTJwBwdXUF4Pjx4zRo0ABra2vgzhbXR48eBeDZZ58FwMHBAXd3dwDKlClDdnb2XdeYOHEiUVFRXLx4kebNmwPc895btGjByZMnee+997CysmLIkCF/9VGLiIiIFDlP7dstatSoga2tLX379sXa2pqYmBjgThCdMGEC8fHxjBo1ipdffplatWrRuHFj4uPjWbBgAa+++irVqlUD4OeffwZg79695lD6O4PBkO+6derUYd++fQCcOnWKS5cu5Wtz4cIFMjIy8o1rYXHn66pVqxb79+8nNzcXk8nErl27zAH6XtfMKycnhw0bNvD555+zcOFCVq1axZkzZ+5570lJSVSoUIG5c+cyZMgQPv/88wc/XBEREZEi7qmdSf5fERERdOrUiUaNGhESEkJAQAC5ubkYDAbCw8OpWbMmO3fupHfv3ty4cYPWrVtjb28PwKpVq5g/fz4lS5YkMjKSI0eO/OG1unbtykcffUSfPn2oUqUKtra2+drY2NgQFhbGuXPnaNCgAa1ateLgwYPm88888wyvvvoqvXr1wmg00qhRI1q3bs3hw4f/1P3a2NhQpkwZ85bUPj4+VKlS5Z73XrZsWUaMGMHixYvJzc3lX//61194siIiIiJFk7alfgh+fn6EhITg5ub2p/vs3buXGzdu0KxZM06ePMmAAQPMa45/5+Pjw7Zt2wq63EdO21KLiIhIUfGg3KKZ5MesWrVqjBgxgmnTppGbm8vHH39c2CWJiIiQnU0kAAAgAElEQVSISB4KyQ8hPj7+L/cpX778A/sVxVlkERERkeLkqf3hnoiIiIjI/Sgki4iIiIjkoZAsIiIiIpKH1iRLgRsQvglru/ybpBSmNVEdC7sEERERKUI0k1yA3nrrLfbv3w/c2bCjUaNGxMXFmc/7+flx6NChB47TqlWrfDvk3UtSUhL+/v5/qra0tDS6d+8OgL+/Pzk5OX+qn4iIiMjTSCG5APn4+LB7924A9uzZQ7Nmzdi8eTMA2dnZnDlzhrp16xZmiQBER0djY2NT2GWIiIiIPLG03KIANW3alBkzZvDOO++wefNmunXrxqRJk7h27Rq//PILL774Itu3b2fy5MnY2tpStmxZIiIiOHToEJMmTcLa2to82wuwePFitm3bxueff863337LokWLzLvhTZs2DYDU1FQGDBhAZmYmr7zyCsOGDePgwYOEhYVhaWmJra0tYWFhd9XZqlUr1q9fz+bNm4mNjcXKyooKFSoQHR3N9OnTSU1N5dKlS1y+fJk+ffqwceNGTpw4wYQJE3j++ecf6zMVERERKQyaSS5Azz77LMePH8dkMrFr1y5efPFFXnrpJbZv387OnTtp1qwZwcHBTJs2jYSEBLy9vYmJiQHuzDR/+eWXdOrUCbjzDubdu3czZcoUbGxsOHnyJLNnz2bx4sW4u7uzdetWc78ZM2awaNEiEhISABg7diwff/wxCQkJ9OrVi88+++ye9a5du5Z//vOfLF68mFdeeYWsrCwASpQowZw5c/jHP/7B5s2bmTlzJoMGDWLdunWP+hGKiIiIPBEUkguQhYUFdevWZcuWLZQvXx4bGxtatGjB3r172bNnD02aNMHe3p6KFSsC4O3tzdGjRwFwdXW9a6wffviBa9euYWlpCUC5cuUICAggMDCQ5ORkcnNzAahduzY2NjaULFkSK6s7/zCQnp6Oh4dHvmvkFRgYyI4dO+jbty979+7FwuLOX4dnn30WAAcHB9zd3QEoU6bMn1onLSIiIlIcKCQXMB8fH2bNmkXz5s0BaNSoEQcPHsRoNFKuXDmysrJIT08HYOfOndSsWRPAHFB/N2PGDEqXLs3ixYu5du0aX3zxBdHR0YwbNw5bW1tMJhMABoMhXw0VKlTg8OHDAOzatct8jbyWLl3KsGHDzDPQmzZtuu+YIiIiIk8TrUkuYE2bNmXs2LFERkYCYGNjg4ODAx4eHhgMBsaNG8ewYcMwGAyUKVOG8ePH33emd+zYsXTr1o2XXnoJLy8vevTogZWVFaVLlyY9PR0XF5d79hs3bhxhYWGYTCYsLS2JiIi4ZztPT0/effddSpUqhZ2dHS+//LI5MD+MuKA2961NREREpCgwmH6fkhR5SGlpafj6+pKYmKiQLCIiIk+0B+UWLbcQEREREclDIVlEREREJA+FZBERERGRPBSSRURERETyUEgWEREREclDr4D7i5KSkhg+fDju7u6YTCZycnIICQkxb8DxJPD396dnz540btz4D9tdvnyZ77//njfeeOO+bRISEli0aBHDhg3jl19+YcuWLYwdO/YPxx4QvglrO6e/Xf+jsCaqY2GXICIiIkWIZpL/hiZNmhAfH09CQgLvv/8+U6ZMKeyS/pbk5GS+/fbbP2yzceNGJk+eTPv27dmwYQOLFy9+YPgWERERKeo0k/yQrl69ipPTnVnTgwcPEhYWhqWlJba2toSFhWE0GhkyZAhly5alRYsWbNmyBScnJ65cucLs2bMZM2YMaWlp3L59m7fffptatWoRHR3NrFmzWLduHTNnzmTNmjXs2bOHr7/+mtGjRxMUFMSlS5eAOxuOPPPMMyxatIjly5dTvnx5fv3113x1bty4kdjYWKysrKhQoQLR0dHMnDmTw4cPs3TpUvbt20f79u3NNf773/+mYcOGHDx4kKCgIF5++WXS09N59913mTNnDiVKlHisz1lERETkcVJI/ht27NiBn58fOTk5HD58mOnTpwN3Amt4eDgeHh588803fPbZZ4wePZqMjAy++uorbGxs2LJlC6+//jpt2rQhISEBJycnJk2aRFZWFl26dGHJkiWcPXuWnJwctmzZgoWFBRcvXiQxMZE2bdowc+ZMmjRpQu/evTl58iSBgYFMnTqVhQsXsmbNGgwGA126dMlX89q1a/nnP/9Ju3bt+Prrr8nKymLw4MEsWbKEHj16sG/fvnx9evTowdq1awkJCcHNzY2VK1cyd+5cbG1tH/kzFhERESlMWm7xN/y+3GLp0qWsWrWKESNGcPPmTdLT0/Hw8ADA29vbvN20i4sLNjY25v6urq4ApKSk4O3tDYC9vT1ubm6cPn2aZs2asWPHDs6dO8cbb7zB9u3b2bNnDy+99BJHjhzhq6++ws/Pj+DgYK5cucKpU6dwd3fHxsYGa2trPD0989UcGBjIjh076Nu3L3v37sXC4v5fvTZhFBERkaedQvJDcnZ2Nv+5QoUKHD58GIBdu3ZRs2ZNgHyB1GAwAODm5sbu3bsByMrK4siRI7i4uNC6dWtiY2N55plnaNasGQkJCVSvXh1ra2tq1apF//79iY+PZ/LkyXTo0IGaNWty7Ngxbt68ye3btzl06FC+OpcuXcqwYcNISEgAYNOmTVhYWGA0GgGwsbEhIyMDuLNsRERERORppuUWf8Pvyy0sLCy4fv06H330ESVKlGDcuHGEhYVhMpmwtLQkIiLiD8fp3r07wcHB9OrVi+zsbIYOHUq5cuVwdHTkxIkTDBgwgLp163L27FkGDhwIwODBgwkKCmLZsmVkZWUxdOhQnJycGDhwID179sTJyYmSJUvmu5anpyfvvvsupUqVws7OjpdffpmcnByOHDnC/Pnz6datG2PGjGHNmjXmcC8iIiLytDKY9G/rUkDS0tLw9fUlMTERFxeXwi5HRERE5L4elFu03EJEREREJA+FZBERERGRPBSSRURERETyUEgWEREREclDIVlEREREJA+9Ak4K3IDwTVjbORV2GXdZE9WxsEsQERGRIkQhuRhJS0ujQ4cO1KtXz3yscePGpKSkEB0dfc8+Q4cOZdq0aY+rRBEREZEiQSG5mHF3dyc+Pt78OSkpiZSUlPu2V0AWERERyU9rkp8SW7du5f333zd/7tmzJxcuXMDHxwcAPz8/wsPD6d+/P127duXMmTMATJ8+nc6dO/PPf/6T3r17k5SUVCj1i4iIiDxOCsnFzLFjx/Dz8zP/d+HCBQB8fHw4cuQIV65c4ejRozg6OlKxYsW7+np6ejJ//nx8fHxYt24dhw8f5vvvv2fFihVMnz6djIyMwrglERERkcdOyy2KmXsttwAwGAx06NCBtWvXkpaWRteuXfP1ffbZZwGoVKkSFy9eJCUlheeeew5LS0ssLS2pX7/+47kJERERkUKmmeSnyJtvvsmGDRvYtWsXLVu2fGB7d3d3Dhw4gNFoJCcnh4MHDz6GKkVEREQKn2aSnyIVK1akVKlSPP/881hZPfirf+aZZ2jZsiXdu3fH0dERa2vrP9UvLqgNLi4uBVGyiIiISKFQSC5GXFxcWLZs2V3HGjduTOPGjc2fTSbTXUsttm3bBnDXEo1evXoB8Ouvv1K6dGlWrFhBTk4Or732GpUrV36UtyAiIiLyRFBIfkrcvHmT3r1707hxY2rUqPGn+jg6OvLzzz/z5ptvYjAY6NatG1WqVHnElYqIiIgUPoXkp0SJEiVYuXLlX+pjYWHB+PHjH1FFIiIiIk8u/XBPRERERCQPhWQRERERkTwUkkVERERE8tCa5EckKSmJ4cOH4+7ujslkIjc3l379+tG+ffv79pk9ezZNmjTh2LFjHD9+nJEjRz7Giv9PcnIyV69exdvb+2/1HxC+CWs7pwKu6uGsiepY2CWIiIhIEaKQ/Ag1adKE6OhoAK5fv46fnx+urq54eHjcs/2gQYOAO1tLF6aNGzfi7Oz8t0OyiIiISFGnkPyYlCpVih49erBhwwbq1KnDxx9/zPnz50lPT6dVq1b4+/vz0Ucf3TXTvHTpUk6ePElAQAC3b9+mU6dOrFixAltbWwBu3brFJ598QmpqKkajkeHDh1OmTBnCw8PN7z1+9913+eCDD8jKyiI6OhpLS0uqVatGaGgoa9asYfPmzdy8eZNTp04xcOBAfHx8WLVqFdbW1tSrV4/ExESSkpLIzc2lbdu25iAvIiIiUpwpJD9G5cqV45dffuHcuXM8//zzdOvWjezsbFq0aIG/v3++9q+99hpdunRh5MiRfP/99zRu3NgckAGWL1+Oo6MjERERXLp0ib59+7Ju3TpycnI4c+YM1tbWXLp0CQ8PD9q1a8eXX35JuXLlmDx5MqtWrcLKyoqsrCzmzJnDyZMnGTx4MF26dKFz5844Ozvj6enJ8OHDWbhwIRUqVPjLr5ATERERKaoUkh+js2fPUqlSJcqWLcuBAwfYsWMH9vb25OTk3LO9vb093t7ebN26lZUrV/Lee+/ddf7IkSPs2bOH/fv3A5Cbm0tmZiZdu3bl66+/xsbGhi5dupCZmUl6ejrDhw8H7mws0rRpU2rUqEHdunUBqFy58j3rmDhxIlFRUVy8eJHmzZsX5OMQEREReWIpJD8mWVlZLF++nClTprBy5UocHBwIDQ0lNTWVZcuWYTKZ7tmve/fuxMbGcunSJXOg/V2tWrWoVKkSgwcP5ubNm8TExFC2bFnat29P//79sbCwYM6cOdjZ2VGpUiVmzJiBg4MDiYmJ2NnZce7cOQwGQ75rGgwGjEYjOTk5bNiwgc8//xyA9u3b89prr1G1atWCf0AiIiIiTxCF5Edox44d+Pn5YWFhwe3btxk2bBi1atXi9u3bfPjhh/z444/Y2NhQo0YN0tPT7zlGgwYNSE1NpU+fPvnO9ezZk7Fjx9K3b1+ysrLo3bs3FhYWlCpVirp165Kbm4u9vT0AQUFBDBo0CJPJRKlSpYiMjOTcuXP3vGb9+vWJjIzEzc2NMmXK0L17d0qUKIGPj4+2pRYREZGngsF0vylMeSIYjUZ6/X/27jyuqmr///jrMImICYgihCaDA1lOaZqmiXh5KJaVhSmKWinp92qlkZqgYgqBSlQOOCBXxUSkqLTU8pJXi65jluYsaHK0xCkNlfn8/ujXuYGolSig7+fj0ePB2XuvtT9r4x/vFuvsNWAAixcvNgfeqspoNOLn50d6ejru7u6VXY6IiIjINd0ot2gzkSosOzubp59+moCAgCofkEVERETuJFpuUYU1bNiQTz75pLLLEBEREbnraCZZRERERKQMhWQRERERkTIUkkVEREREytCaZKlwwyI3YG3nVNlllLIm9snKLkFERESqEYXkKmjr1q28+uqreHt7m485Ojpy/vx5IiIi8PLy+tN9bdiwgZYtW2JhYcHcuXOJiIi4BRWLiIiI3FkUkquojh07EhcXV+pYcHDwX+5n2bJl5mCtgCwiIiLy5ygkV0O//vorYWFhnD9/HoDw8HCaNWtGamoqycnJlJSU0L17d1q2bMn+/fsZP348M2fOZPz48axatYqMjAzeeecdatSogYODA1FRUezfv59FixZhbW2N0WgkICCAkSNH8sUXX7Bo0SKsrKyoX78+cXFxWFhoKbuIiIjc2RSSq6jft7T+3WOPPWb+ef78+XTs2JGgoCCOHTvGG2+8wZw5c1i0aBGrV6+mRo0axMbG0r59e3x8fIiIiMDa2hoAk8nEpEmTSE5OxsXFhaVLlxIfH0+3bt04efIkq1evpqCggC5dujBy5Eg+/fRTXnzxRXr27MnHH39Mbm4u99xzz21/HiIiIiK3k0JyFVXecotNmzYBcOjQIbZs2cK6desAuHDhAtnZ2TRp0gRbW1sAQkNDy+33/Pnz2Nvb4+LiAkD79u15++236datG02bNsXKygorKytzP2+88QYLFixg+fLleHp60qNHj1syXhEREZGqRH83r4Y8PT0ZOnQoSUlJvPPOO/Tp04dGjRqRlZVFQUEBAC+//DKnTp3CYDBgMpnMbR0dHcnNzSUnJweAbdu20bhxYwAMBsNV90pJSWH06NEsX74c+O2LgCIiIiJ3Os0kV1Fll1sA5OXlATBixAjCwsJYtWoVubm5jBo1CicnJ4YPH86gQYMwGAz4+vri4uJCmzZtGDduHNOmTQN+C8LTp09n9OjRGAwG6tSpw1tvvcXhw4fLraNly5a89NJL1KpVCzs7O7p163bD2hPC/oG7u/vNPQARERGRSmQw/XGaUeQmGI1G/Pz8SE9PV0gWERGRKu1GuUXLLUREREREylBIFhEREREpQyFZRERERKQMhWQRERERkTIUkkVEREREytAr4MphNBrp06cPLVq0MB/r0KGD+RuQo0aN+kv9BQcHExERgZeXl/lYZGQkzz//PG5ubjdsP2vWLDw9Penbt+9fum9FOnnyJAcOHKB79+43vHZY5Aas7ZxuQ1V/zprYJyu7BBEREalmFJKvwdvbm6SkpKuO+/j4VEj/YWFhFdLP7bJlyxaysrL+VEgWERERqe4Ukv+CrVu3snLlSuLi4vD396dt27YcPXqUunXrMnv2bK5cuUJYWBi//vorOTk5BAUFERQUVG5fv88ur127FmdnZwYMGEBmZiYREREkJSXx+eefEx8fj5OTE4WFhXh6emIymZg6dSo//PADzs7OnDhxgvj4eCwtLZk0aRL5+fnUqFGDadOmUVxczJgxY3B1dcVoNNK7d28OHz7Mvn376NatG2PHjuXgwYNMnz4dAAcHB6Kioti3bx+LFi3C2toao9FIQEAAISEhLFy4kLy8PNq0aYOfn9/tfOwiIiIit51C8jUcOXKk1I53s2bNKnU+OzubpUuX4urqSv/+/dmzZw/W1tb07t0bf39/Tp06RXBw8DVD8vUUFhYSHR1NWloaDg4OhISEAJCens4vv/zCBx98wLlz5/D39wcgJiaG4OBgHnvsMf773/8ya9YsxowZQ3Z2NomJieTl5eHn58fmzZupWbMmvr6+jB07lkmTJhEVFYW3tzepqakkJCTQqVMnTp48yerVqykoKKBLly6MHDmSkJAQsrKyFJBFRETkrqCQfA3lLbc4duyY+WdHR0dcXV0BcHV1JT8/H1dXV5YuXcoXX3yBvb09RUVFf+ve586do06dOjg6OgLQpk0bALKysmjdujUATk5OeHp6AnDo0CEWLFhAQkICJpMJK6vffq0NGzakdu3a2NjY4OzsjIODA/Db1tQAmZmZTJ06FfgtmDdu3BiApk2bYmVlhZWVFba2tn9rDCIiIiLVmULy3/R70PyjxMREWrduTVBQEFu2bGHTpk037KdGjRqcPn0agL179wJQt25dLl68yLlz53BycmLPnj00aNCAJk2a8MknnwBw4cIFc2j39PTkhRdeoG3btmRmZrJ9+/Zr1vhHHh4exMTE4Obmxs6dO811lNfOwsKCkpKSG45HRERE5E6gkFyBfH19mT59OmvXrqV27dpYWlpSUFBw3Ta9evXi1VdfZfv27ea3aVhZWTF58mRefPFF6tSpY54Z7tatG5s3b6Z///44Oztja2uLtbU148ePJyIigvz8fPLy8v70lwIjIiIYP348RUVFGAwGIiMjycnJKffapk2bEh8fT4sWLejdu/dfeCoiIiIi1Y/BZDKZKruIu1H//v2ZOXMmDRs2/NNtMjMzOXDgAL179+b8+fM8/vjjbNy4ERsbm1tY6Z9nNBrNr8lzd3ev7HJERERErulGuUUzyZVg+vTpWFhY/Kl3JP+Rq6srs2bNYunSpRQXFxMaGlplArKIiIjInUQhuRKEh4f/rXZ2dnbEx8dXcDUiIiIiUpa2pRYRERERKUMhWURERESkDIVkEREREZEytCZZKtywyA1Y2zlVdhlma2KfrOwSREREpJq5q2aSDx8+TEhICMHBwTzzzDO89957mEwmtm7dypgxY26q75MnT/Lll18CEBkZycmTJ/92X2lpaaSnp99UPWUFBweTmZl5U3107ty5gqoRERERqdrumpnkixcvMnbsWGbPnk3jxo0pLi7mlVdeYeXKlebtnW/Gli1byMrKonv37n96M49r6du3703XIyIiIiJ/310TktPT0+nQoQONGzcGwNLSkpiYGKytrdm1axc//vgjw4YN49y5c/j6+jJ69GgOHjzI9OnTAXBwcCAqKgo7OzsmT57Mzz//TE5ODt27d+fll19m4cKF5OXl0aZNG5YsWUJERARr167FaDRy9uxZTp48yRtvvEGXLl3YuHEj7733Hvb29tSpU4dmzZoxevRoc62zZ8/G2dkZT09PFi1ahLW1NUajkYCAAEaOHFlqXHFxcWzdupWioiL8/f0JCQnh+++/JyoqipKSElxcXJg1axYAc+fO5cyZM1y5coW3336bhg0bEh0dzc6dOwF4/PHHGTJkCEajkYkTJ1JcXIzBYCA8PJzmzZvfht+SiIiISNVw14TknJycq3a3q1Wrlvnn/Px85s2bR3FxMd26dWP06NFMmjSJqKgovL29SU1NJSEhgcDAQFq3bk1gYCD5+fl07dqVMWPGEBISQlZWFn5+fixZssTcr42NDQkJCWRkZJCYmEinTp2YPn06KSkpODs789prr1237pMnT7J69WoKCgro0qXLVSF5zZo1LFu2jPr165OWlgbA5MmTefvtt/Hy8iI1NdW8zOKxxx7jySefZPbs2axfvx5vb2+MRiOrVq2iqKiIoKAgOnbsyNy5cxk8eDA9evRg//79TJw40dy3iIiIyN3grgnJbm5u7Nu3r9Sx7Oxsfv75ZwCaNGli3r3Oyuq3x5KZmcnUqVMBKCwspHHjxjg4OLBnzx62bNmCvb09BQUF172vj48PAA0aNKCgoIBz585hb2+Ps7MzAO3atePMmTPXbN+0aVOsrKywsrLC1tb2qvMzZ84kNjaWM2fO0KVLFwDOnDmDl5cXAIGBgeZrH3jgAQCcnZ05c+YMmZmZtGvXDoPBgLW1Na1atSIzM5PMzEzat29vrv/3ZyQiIiJyt7hrvrjn6+vLV199xfHjx4HfQm90dDSHDh0CwGAwXNXGw8ODmJgYkpKSeP311+nWrRtpaWnUrl2b2NhYXnjhBfLy8jCZTFhYWFBSUnJVH2X7rVu3LpcuXeLcuXMAfP/999etu7y6fldQUMD69et5++23WbZsGR999BEnTpygfv36HDt2DICFCxeyYcOGctt7eXmZl1oUFhaya9cu7rvvPry8vNixYwcA+/fvNwd6ERERkbvFXTOTbG9vT3R0NOHh4ZhMJi5duoSvry9BQUFs27at3DYRERGMHz+eoqIiDAYDkZGReHl58dprr/Hdd99hY2PDfffdR05ODk2bNiU+Pp4WLVpctw4LCwsmTZrE8OHDqV27NiUlJdx3331/a0w2NjbUqVOHfv36YWtrS+fOnXFzc2Pq1KlMnDgRCwsL6tWrx9ChQ1m2bNlV7X19fdm2bRvPPfcchYWF9OzZkxYtWjBu3DgmTZpEYmIiRUVFREZG/qW6EsL+gbu7+98ak4iIiEhVYDCZTKbKLuJus2DBAp5//nlsbGwIDQ3l0Ucf5amnnqrssm6a0WjEz8+P9PR0hWQRERGp0m6UW+6ameSqpFatWubZ33vvvZeAgIDKLklERERE/kAhuRIMGjSIQYMGVXYZIiIiInINd80X90RERERE/iyFZBERERGRMhSSRURERETK0Jrkamjr1q28+uqreHt7YzKZKCgoICIigo8++ojnn38eNze3ctt1796ddevWUaNGjVta37DIDVjbOd3Se/wVa2KfrOwSREREpJpRSK6mOnbsSFxcHABff/017777LgsWLKjkqkRERETuDFpucQe4ePEiTk5OBAcHk5mZycWLF3nppZcYOHAg/fv357///W+p641GI4MHD2bgwIEMGjSIAwcOAJCamspTTz3FkCFDGDZsGGlpabz22mv85z//AX7bpjskJOR2D09ERETkttNMcjW1ZcsWgoODKSgo4MCBA8ydO9c8kxwfH0+nTp0YMmQIp06dYsCAAaSnp5vbzpgxg8GDB9OjRw/279/PxIkTSUhIICEhgY8//hgbGxsGDx4MQGBgIMnJyXTr1o0PPviAZ599tlLGKyIiInI7aSa5murYsSNJSUmkpKTw0UcfMXbsWPLy8oDfZnzbt28PgIuLC/b29pw9e9bc9o/nfXx8+Pnnnzl+/DheXl7UrFkTS0tL2rRpA0CHDh3IzMzk3LlzZGRk4Ovre5tHKiIiInL7KSTfAZydnUt99vLyYseOHQCcOnWKixcv4uDgUO75/fv34+zsTKNGjcjKyiIvL4+SkhJ2794NgMFgoE+fPkyfPp3OnTtjbW19m0YlIiIiUnm03KKa+n25hYWFBZcuXWLChAl89NFHALz00ktMnDiRzz//nLy8PN58802srP73qx43bhyTJk0iMTGRoqIiIiMjcXJyYvjw4QQFBeHg4EB+fr65Td++fenWrRuffPJJpYxVRERE5HZTSK6GOnTocNWX8eC3MPu7efPmXXX+yy+/BMDd3Z1//etfpc4VFRWRk5NDWloaJpOJgQMH4urqCkBxcTEPPfQQXl5ef6q+hLB/4O7u/qfHIyIiIlLVKCQLAFZWVly5coWnn34aa2trWrZsSbt27fjiiy+YPXs2ERERlV2iiIiIyG2jkCxmY8eOZezYsaWO+fv74+/vX0kViYiIiFQOfXFPRERERKQMhWQRERERkTIUkkVEREREytCaZKlwwyI3YG3nVNllmK2JfbKySxAREZFqRjPJt8DChQsZOnQogwYNIjg4mB9++KHc67Zu3cqYMWMAWL58Ob169WLt2rV/6V6bN28mJSUFgJSUFAoLC9m/fz9z5sy5ZptRo0b9pXuIiIiI3G00k1zBjhw5wpdffklycjIGg4H9+/czfvx4Vq9efd12X3zxBe+88w7NmjX7S/fr2rWr+ecFCxbw1FNP4ePjg85ZPFwAACAASURBVI+PzzXbXC9Ai4iIiIhCcoWrXbs2J0+e5IMPPqBr1674+PjwwQcfcPDgQaZPnw6Ag4MDUVFR5jYpKSns27ePsLAw4uLiaNiwofnc999/T1RUFCUlJbi4uDBr1iyGDx+Ok5MTFy5coHfv3vz444/cd999nD59mjFjxjBkyBBWrlxJXFwcqampJCcnU1JSQvfu3Xn55Zfp3LkzGRkZvP/++3z88cdYWFjw4IMPEh4ezoQJE7CysuLkyZMUFBQQEBDAxo0b+emnn5g3bx6NGjW67c9URERE5HbTcosK5uLiQnx8PN9++y3PPfccPXv2ZOPGjUyaNIkpU6aQlJRE165dSUhIMLd57rnn8PHxISYmplRABpg8eTJRUVGkpqby2GOPkZmZCcDjjz/OkiVLsLS0BCAwMJB69eoRFxdnbnv27FkWLVrEihUr+OijjygoKODSpUvm82lpaUyaNImUlBQ8PT0pKioC4N577yUxMRFPT0+MRiOLFi3C39/fvGOfiIiIyJ1OM8kV7Mcff8Te3p633noLgD179jB8+HDy8/OZOnUqAIWFhTRu3Ljc9uvXr+f9998HYPz48Zw5c8a8HXRgYKD5Og8PjxvWkp2dTZMmTbC1tQUgNDS01Pm33nqLxMREZsyYQevWrTGZTADcf//9ANxzzz14enqafy4oKPhTz0BERESkulNIrmAHDx4kJSWF+Ph4bGxs8PDw4J577sHOzo6YmBjc3NzYuXMnp0+fLrd9z5496dmzp/lz/fr1OXbsGI0bN2bhwoXmcGwwGK5qazAYKCkpMX9u1KgRWVlZFBQUYGNjw8svv0xYWJj5/KpVq5g6dSo1atTgxRdfZNeuXdfsW0RERORuopBcwfz9/cnMzOTZZ5/Fzs4Ok8nEuHHjaNCgAePHj6eoqAiDwUBkZCQ5OTk37G/q1KlMnDgRCwsL6tWrx9ChQ1m2bFm517Zr146QkBD++c9/AuDk5MTw4cMZNGgQBoMBX19fXFxczNc3a9aMoKAgatWqhYuLC61atSItLe2mn0FC2D9wd3e/6X5EREREKovB9Pvf2EVuktFoxM/Pj/T0dIVkERERqdJulFv0xT0RERERkTIUkkVEREREylBIFhEREREpQyFZRERERKQMhWQRERERkTL0CrhKdPjwYWbOnMmVK1e4fPkyjz32GKNHjy73PcXBwcFERESYNxYp6/etpq/l9OnTzJ07l4iICLZv307t2rVp3rw5o0aNYs6cORU2JoBhkRuwtnOq0D5vxprYJyu7BBEREalmNJNcSS5evMjYsWOZOHEiSUlJrFq1ikOHDrFy5cpbcr969eoREREBwIcffmh+R3NFB2QRERGRO4FmkitJeno6HTp0MG9PbWlpSUxMDNbW1sTGxrJjxw5KSkoYOnQovXr1Mrf79ddfCQsL4/z58wCEh4fTrFkzCgoKGDNmDD/99BPNmjUjIiKCOXPmsGvXLi5fvkxkZCRvvPEGkydP5quvvmLv3r14e3sTGBhIRkYGBw8eZPr06QA4ODgQFRVFYWEhr776KiaTybytto+Pz21/ViIiIiK3m0JyJcnJyaFhw4aljtWqVYtNmzZhNBpJTk4mPz+ffv360blzZ/M18+fPp2PHjgQFBXHs2DHeeOMNkpOTycvLIzQ0lHvvvZdXXnmFL7/8EgBPT0/Cw8MxGo0APPDAA3Tp0oWAgADc3NzM/U6aNImoqCi8vb1JTU0lISGBNm3a4ODgwIwZMzhy5AiXL1++DU9GREREpPIpJFcSNzc39u3bV+pYdnY2e/bsYe/evQQHBwNQVFTEiRMnzNccOnSILVu2sG7dOgAuXLhg7u/ee+8FoE2bNhw9ehQADw+PP1VPZmYmU6dOBaCwsJDGjRvTtWtXjh07xv/93/9hZWXFyJEjb2LEIiIiItWHQnIl8fX1ZcGCBQwYMIBGjRpRWFhIdHQ0HTp0oEOHDkybNo2SkhLmzZtXasbZ09OTPn368MQTT3D27FlSU1MB+Pnnn8nJyaF+/fp8++23PPPMM+zevRsLi6uXnRsMBsruRu7h4UFMTAxubm7s3LmT06dPs3XrVurXr09iYiK7du3i7bffJikp6dY+GBEREZEqQCG5ktjb2xMdHU14eDgmk4lLly7h6+tLcHAw0dHRBAUFcfnyZXr06IG9vb253YgRIwgLC2PVqlXk5uYyatQo4Ld1xNOnT+fUqVO0adOGxx57jN27d5d771atWjFr1qxS+5RHREQwfvx4ioqKMBgMREZG4uDgwNixY0lOTqaoqIh//vOft/ahiIiIiFQRBlPZKUWRv8loNOLn50d6enqpAC4iIiJS1dwot+gVcCIiIiIiZSgki4iIiIiUoZAsIiIiIlKGQrKIiIiISBkKySIiIiIiZegVcFLhhkVuwNrOqbLLMFsT+2RllyAiIiLVjGaSK8iQIUPM7yUuKCjgoYceIiEhwXw+ODiY/fv3l2qTlpZGeno6AMuXLwdg8+bNpKSk3KaqYfv27Rw4cOC23U9ERESkOlBIriCdO3dmx44dAOzcuZNHH32UTZs2AZCfn8+JEydo3rx5qTZ9+/bFz88PgPj4eAC6du3Kc889d9vq/vDDD8nJyblt9xMRERGpDrTcooJ06tSJefPm8cILL7Bp0yYCAwOZNWsWv/76K3v37uXhhx/GYDDw+OOP07hxY6ytrfH09MTZ2ZlffvmFCxcuEBERQcuWLcnKyqJ///689tprNGjQgOzsbB588EGmTp3KuXPnCA0NpaCgAA8PD7Zs2cKGDRvMdRiNxnLbXbx4kddff53c3FyKi4t55ZVXqF27Nl999RV79+7F29ub77//niVLlmBhYcFDDz1EaGgoO3fuJCYmBisrK2rWrMm7775bagdAERERkTuRQnIFuf/++8nKysJkMrF9+3bGjh3LI488wjfffMPBgwfp0qULAJcvX+b//u//uP/++5k9ezYAI0eOZPny5URERJCWlmbu89ixYyxevJiaNWvSo0cPTp8+zaJFi/Dz82PgwIFkZGSQkZFxVS3ltUtMTKRTp04MGTKEU6dOMWDAANLT0+nSpQsBAQHY2dkxe/ZsPvzwQ2rWrMnrr79ORkYGX3/9Nb169WLIkCF8+eWXXLx4USFZRERE7nhablFBLCwsaN68OZs3b6ZevXrY2NjQtWtXvv32W3bu3Ennzp3N13p4ePypPhs1aoS9vT2WlpbUq1eP/Px8MjMzadu2LQDt2rX7S+3at28PgIuLC/b29pw9e9bc5vjx45w7d46QkBCCg4PJzMzk+PHjjBgxgpycHIYMGcL69euxstL/V4mIiMidTyG5AnXu3JkFCxaYZ40feugh9u3bR0lJCQ4ODubrLCyufuwmk+mqYwaD4apjTZs2ZdeuXQB899135dZRXjsvLy/zmulTp05x8eJFHBwcMBgMmEwm3N3dcXV1JTExkaSkJAYNGkTr1q1ZvXo1Tz/9NElJSTRp0oRVq1b9iSchIiIiUr1pWrACderUifDwcGbMmAGAjY0NtWvXxsfH54Ztvby8CA0NpVOnTte9bvjw4YwbN45169ZRv379Pz2z+9JLLzFx4kQ+//xz8vLyePPNN7GysqJVq1bMmjWLd955h6FDhxIcHExxcTH33nsvvXr1oqCggPDwcGrWrImFhQVvvvnmDe+VEPYP3N3d/1RdIiIiIlWRwVTeFKZUWZs2bcLR0ZGWLVvyzTffMH/+fJYtW1bZZQG/fWnQz8+P9PR0hWQRERGp0m6UWzSTXM24u7szceJELC0tKSkpISwsrLJLEhEREbnjKCRXM15eXrd1sxERERGRu5G+uCciIiIiUoZCsoiIiIhIGQrJIiIiIiJlVMk1yUajkT59+tCiRQvzsQ4dOjBq1Khbds+ioiKef/55CgsLWbBgAXXq1PnLfUyYMIGAgAC6du1qPmY0Ghk7diyrVq1izJgxxMTEYGNjU5Gl/yl/rON3p0+fZu7cuURERFTovYZFbsDazqlC+7wZa2KfrOwSREREpJqpkiEZwNvbm6SkpNt2v5ycHC5dulRqW+iKFhcXd8v6/jvq1atX4QFZRERE5E5QZUPytcTGxrJjxw5KSkoYOnQovXr1Ytu2bcyZMweTycSlS5eIjY3F2tqakSNH4uDgQNeuXRk+fLi5j9WrV7N06VJsbGxo3Lgxb775JlOmTOHYsWNMnjy51IYZwcHBeHh4cPToUUwmE3FxcWRlZbFy5Upz6O3cuTMZGRkArFixgsWLF1NcXExkZCSWlpbmvrp37866dev46aefCA8Pp7CwEFtbW+Li4nBy+t/Ma1xcHFu3bqWoqAh/f3/zVtFl66hXr95feh4AxcXFTJgwgSZNmhAQEGCeXX7iiSd4+OGHOXjwIAaDgXnz5mFvb8/UqVP54YcfcHZ25sSJE8THx+sdyCIiInLHq7Jrko8cOUJwcLD5v1OnTrFp0yaMRiPJycksW7aM+fPnc/HiRQ4fPszMmTNJSkrC39+f9evXA78tJ1i8eHGpgHz+/Hlmz57N0qVLSU5Opnbt2qSkpDBlyhS8vb3L3VGubdu2JCUl0atXLxYsWHDdutu2bcvSpUsZPnw4M2fOLPeamJgYQkJCSElJYfDgwezbt6/U+TVr1jBr1ixWrFjBPffcc806/urzKCoqIjQ0lNatWxMSElLqnpcuXaJ3794sX76c+vXrs3nzZtLT0/nll1/44IMPiIqK4qeffrru2EVERETuFFV2Jrm85RarV69m7969BAcHA7+FvhMnTuDi4kJkZCR2dnacOnWKtm3bAr9tvFF2/W92djbe3t7Y29sD0L59e77++mu6det2zVo6duwI/BZSv/zyy6vO/3HTwnbt2gHQpk0b8/bUZR09epQ2bdoA4Ofnd9X5mTNnEhsby5kzZ+jSpcs163BxcflLz+PgwYPY29tz+fLlcuu6//77AXB1dSU/P58TJ07QunVrAJycnPD09LzWIxIRERG5o1TZkFweT09POnTowLRp0ygpKWHevHk0bNiQF154gQ0bNmBvb8/48ePNodXC4uqJcnd3dzIzM7l8+TJ2dnZs27YNDw+P6973hx9+oEGDBnz77bd4e3tTo0YNTp8+DcCJEye4cOGC+drdu3fTtm1bduzYQZMmTcrtz8vLiz179tCpUydWr17NhQsXzEG3oKCA9evX8/bbbwMQEBBA7969y63jrz6PFi1asHDhQgIDA+nSpYv5fxR+ZzAYSn1u0qQJn3zyCQAXLlzg2LFj131OIiIiIneKahWSu3fvzrZt2wgKCuLy5cv06NEDe3t7+vTpw8CBA6lZsybOzs7k5ORcsw8nJydGjx7N4MGDsbCwoFGjRoSGhppDb3k++ugjlixZQs2aNZkxYwa1a9emdu3aBAYG4uXlVWqN7vfff8/gwYMxGAxERUWVmmX+3bhx45g8eTLx8fHY2tqWWpZhY2NDnTp16NevH7a2tnTu3Bk3N7dy63BwcPjLz8PW1pYpU6Ywfvz4G36RsFu3bmzevJn+/fvj7OyMra2teW2ziIiIyJ3MYCovxYlZcHAwEREReHl53XV1ZGZmcuDAAXr37s358+d5/PHH2bhx4zVfYWc0GvHz8yM9PV1f7hMREZEq7Ua5pVrNJMvt5erqyqxZs1i6dCnFxcWEhoZWyjueRURERG43heQbuJ3var6eyqjDzs6O+Pj4235fERERkcpWZV8BJyIiIiJSWRSSRURERETKUEgWERERESlDa5Klwg2L3IC1ndONL7wN1sQ+WdkliIiISDWkmeT/b+vWrTzyyCOltsJ++eWXr9smJSWFwsJC9u/fz5w5c27q/hs2bODUqVM31cffsXDhQnbv3n3b7ysiIiJSlWkm+Q86dux4ww02/mjBggU89dRT+Pj44OPjc1P3XrZsGREREbi4uNxUP39VSEjIbb2fiIiISHWgkPwnbNu2jTlz5mAymbh06RKxsbHs2LGD06dPM2bMGIYMGcLKlSuJi4vD39+ftm3bcvToUerWrcvs2bMpLCxk3Lhx5OTk4Orqyvbt2/n666/N/f/nP/9h//79jB8/nhUrVrB8+XI+++wzrKysaNeuHa+//nqpet5//30+/vhjLCwsePDBBwkPD2fChAkEBATQtWtXNm/ezNq1a4mOjsbX1xdPT0+8vLzYuHEjn3zyCXZ2dixevBhLS0sOHDhAQEAAq1atYvDgwTz88MPs2bOHefPm8d577zFlyhR+/PFHSkpKePXVV+nQocPtfvwiIiIit52WW/zBli1bSi23SEhIAODw4cPMnDmTpKQk/P39Wb9+PYGBgdSrV++qmefs7GxeeeUVUlJSOHfuHHv27CElJQV3d3dWrlzJqFGjOHv2bKk23bp1w8fHh5iYGI4ePcq6detYuXIlK1eu5Mcff2Tjxo2lrk9LS2PSpEmkpKTg6elJUVHRNcf0008/MWvWLCZOnIi/vz9ffPEFAJ9++ilPPvm/9bqBgYF89NFH5v779etHamoqjo6OvP/++8ybN48333zz7z9cERERkWpEM8l/cK3lFi4uLkRGRmJnZ8epU6do27btNftwdHTE1dUV+G3Huvz8fDIzM+natSsAXl5eODld+0ttWVlZtGrVCmtrawDatWvH4cOH8fX1NV/z1ltvkZiYyIwZM2jdujVldxb/42dHR0ccHR2B34JwREQEnp6eeHh4mI8DdOnShZkzZ/LLL7+wY8cOwsPDmTZtGjt37jSvWS4qKuLcuXPXrV9ERETkTqCQ/CdMmjSJDRs2YG9vz/jx480h1GAwUFJSUupag8FwVfumTZuya9cuevTowfHjxzl//vxV1xgMBkwmE56envzrX/+iqKgIS0tLtm/fzlNPPVXq2lWrVjF16lRq1KjBiy++yK5du7CxseH06dMA7Nu3z3ythcX//ljQuHFjTCYTCQkJDBgwoFSfFhYW9OzZk4iICHr06IGlpSWenp40aNCAESNGkJeXR3x8PA4ODn/x6YmIiIhUPwrJf/D7cos/WrRoEX369GHgwIHUrFkTZ2dncnJygN9meUNCQvjnP/953X6fffZZJkyYwMCBA3Fzc6NGjRpXXdOmTRvGjRtHYmIivXr1YsCAAZSUlPDQQw/Ro0ePUtc2a9aMoKAgatWqhYuLC61ataJmzZpMnDiRNWvW0Lhx4+vW8t5779GxY8erzj3zzDP06NGDzz//HID+/fsTHh7OoEGDyM3NJSgoqFTovpaEsH/g7u5+w+tEREREqiqDqezf6qXCffvtt1y+fJlHH32UY8eOMWzYMP79739XdlkVzmg04ufnR3p6ukKyiIiIVGk3yi2aSb4NGjZsyNixY5kzZw5FRUVMnjy5sksSERERketQSL4N6tWrR1JSUmWXISIiIiJ/kl4BJyIiIiJShkKyiIiIiEgZCskiIiIiImVoTXI1s3XrVvMW2L+bNWsWnp6e9O3b96rrIyMjef7553Fzcyu3v+7du7Nu3bpSr6XLz89n9erVBAYG/q0ah0VuwNquamw4sib2yRtfJCIiIlKGZpLvcGFhYdcMyNdy+vRpUlNTb1FFIiIiIlWfZpLvILGxsezYsYOSkhKGDh1Kr169CA4OJiIiAkdHR0JDQykoKMDDw4MtW7awYcMGACIiIjAajQDMmTOH+fPnc+TIEebMmcMjjzxCTEwMVlZW1KxZk3fffRd7e/vKHKaIiIjILaeQXA2V3RkwOzubkJAQjEYjycnJ5Ofn069fPzp37my+Zv78+fj5+TFw4EAyMjLIyMgwn3vmmWdo164dEyZMICMjgxEjRnDo0CFGjRpFTEwMvXr1YsiQIXz55ZdcvHhRIVlERETueArJ1VDHjh2vWpN86dIl9u7daw7PRUVFnDhxwnxNZmYmTz/9NPDbdtp/9MADDwDg7OxMXl5eqXMjRoxg/vz5DBkyBBcXF1q2bHlLxiQiIiJSlWhN8h2iRo0adOjQgaSkJJYuXUqvXr1o2LCh+XzTpk3ZtWsXAN99912ptgaDodRnCwsLSkpKAFi9ejVPP/00SUlJNGnShFWrVt3ikYiIiIhUPs0k3yFq1aqFnZ0dQUFBXL58mR49epRaFjF8+HDGjRvHunXrqF+/PlZW1/7V161bl8LCQmbOnIm/vz/h4eHUrFkTCwsL3nzzzdsxHBEREZFKZTCZTKbKLkJuvU2bNuHo6EjLli355ptvmD9/PsuWLavQexiNRvz8/EhPT8fd3b1C+xYRERGpSDfKLZpJvku4u7szceJELC0tKSkpISwsrLJLEhEREamyFJLvEl5eXqSkpFR2GSIiIiLVgr64JyIiIiJShkKyiIiIiEgZCskiIiIiImVoTbJUuGGRG7C2c6rsMgBYE/tkZZcgIiIi1ZBmkquBrVu38sgjjxAcHMygQYPo378/a9eurZC+R40aVSH9iIiIiNxJNJNcTfxxK+pLly4RHByMh4cHPj4+N9XvnDlzKqI8ERERkTuKQnI1VKtWLZ577jnWrl3L8uXL+fnnn8nJyaF79+6MGTOGCRMmYGNjw4kTJ8jJySE6OpoWLVqQmppKcnIyJSUldO/enZdffpnOnTuTkZFBcHAwzZs35/Dhw+Tm5vLuu+9y7733MnfuXP7973/j5OTElStXeOWVV+jQoUNlPwIRERGRW0rLLaqpunXrsm/fPlq3bs3ixYv54IMPWLlypfm8m5sbixcvJjg4mJSUFM6ePcuiRYtYsWIFH330EQUFBVy6dKlUny1btmTJkiV07tyZzz77jAMHDvDVV1/xwQcfMHfuXE6fPn27hykiIiJSKTSTXE2dPHmSNm3asGfPHrZs2YK9vT0FBQXm878vw2jQoAHffvst2dnZNGnSBFtbWwBCQ0Ov6vP+++83tzlz5gyZmZk8+OCDWFpaYmlpyQMPPHAbRiYiIiJS+TSTXA3l5uaSmppK7dq1qV27NrGxsbzwwgvk5eVhMpkAMBgMpdo0atSIrKwsc5B++eWXOXXq1HXv4+3tzZ49eygpKaGgoIB9+/bdmgGJiIiIVDGaSa4mtmzZQnBwMBYWFhQXFzN69Gg8PDx47bXX+O6777CxseG+++4jJyen3PZOTk4MHz6cQYMGYTAY8PX1xcXF5br3bNasGY899hj9+vXD0dERa2trrKxu/E8mIewfuLu7/61xioiIiFQFBtPvU48iZZw9e5b169czcOBACgoK6N27N0uXLsXNza3c641GI35+fqSnpyski4iISJV2o9yimWS5JkdHR3744QeeeeYZDAYDgYGB1wzIIiIiIncShWS5JgsLC956663KLkNERETkttMX90REREREylBIFhEREREpQyFZRERERKQMrUmuorZu3crgwYN5++236d27t/n4E088QYsWLYiOjr5u+8zMTCIiIkhKSmLMmDHExMRgY2Nz1XULFy6kY8eOtGzZssJqHxa5AWs7pwrr72asiX2ysksQERGRakgzyVWYp6cnn332mfnzwYMHuXLlyl/uJy4urtyADBASElKhAVlERETkTqCZ5CqsefPmHD16lF9//ZXatWuzevVqnnjiCX766SfWrVvHkiVLsLCw4KGHHiI0NJScnBxCQ0MxmUzUq1fP3E/37t1Zt24dP/30E+Hh4RQWFmJra0tcXBwzZswgICCAM2fOsGnTJvLy8jh+/DjDhw+nb9++HDx4kOnTpwPg4OBAVFQUtWvXrqxHIiIiInJbaCa5ivP39+eLL77AZDKxe/du2rRpwy+//MLs2bNZsmQJycnJnDp1ioyMDObPn8/jjz9OUlISPXr0uKqvmJgYQkJCSElJYfDgwVdtM52bm8uCBQuIj49n4cKFAEyaNIkpU6aQlJRE165dSUhIuC3jFhEREalMmkmu4p544gkiIiJo2LAh7dq1A6C4uJhz584REhICwKVLlzh+/DjHjh2jX79+ALRt25bk5ORSfR09epQ2bdoA4OfnB8Cnn35qPt+8eXMAXF1dKSgoAH5b2zx16lQACgsLady48S0aqYiIiEjVoZBcxTVs2JDLly+TlJTE2LFjyc7OxmAw4OrqSmJiItbW1qSlpeHj40NWVha7du2iefPm7Nmz56q+vLy82LNnD506dWL16tVcuHCh1HmDwXBVGw8PD2JiYnBzc2Pnzp2cPn36lo1VREREpKpQSK4GAgIC+OSTT/Dw8CA7OxsnJyd69+5NcHAwxcXF3HvvvfTq1YuRI0fy+uuvs3bt2nL3IB83bhyTJ08mPj4eW1tbZs6cyd69e69774iICMaPH09RUREGg4HIyMhbNUwRERGRKsNgMplMlV2E3BmMRiN+fn6kp6eXG9JFREREqoob5RZ9cU9EREREpAyFZBERERGRMhSSRURERETKUEgWERERESlDIVlEREREpAy9Ak4q3LDIDVjbOVV2GQCsiX2ysksQERGRaqhazSQfPnyYkJAQgoODeeaZZ3jvvfeoqDfY5efnk5qaelN9jBo16qpjycnJzJ49+6b6vZHt27dz4MCBq46PGTOGrVu33tJ7i4iIiNyJqk1IvnjxImPHjmXixIkkJSWxatUqDh06xMqVKyuk/9OnT990SJ4zZ06F1PJXffjhh+Tk5FTKvUVERETuRNVmuUV6ejodOnSgcePGAFhaWhITE4O1tTUA0dHR7Ny5E4DHH3+cIUOGMGHCBAICAujatSubN29m7dq1REdH4+/vT9u2bTl69Ch169Zl9uzZzJ8/nyNHjjBnzhxMJhO7du3i8uXL9OrVi59//pnx48dTXFzMU089xQcffMArr7xCbm4uV65cYcyYMTz66KN07tyZjIwMduzYQVRUFPfccw+Wlpa0bt0agKSkJD799FMMBgMBAQEMHjz4muNNTEzks88+w8rKinbt2vH6668ze/ZsnJ2dGTBgAJmZmebd8L766iv27t2Lt7c3GzduJDU1lXr16nH27FkACgsLeeONNzAajRQXF/P8nPxYGwAAIABJREFU888TEBDAvn37mDZtGpaWltSoUYNp06ZRUlLCyJEjcXBwoGvXrtjZ2fHxxx9jYWHBgw8+SHh4+C38LYuIiIhUDdUmJOfk5NCwYcNSx2rVqgXAxo0bMRqNrFq1iqKiIoKCgujYseM1+8rOzmbp0qW4urrSv39/9uzZw4gRIzh06BCjRo1i9uzZeHp6Eh4eTm5uLn379iU0NJSvvvqKDh06cPz4cX755RcSEhI4e/Ysx44dK9X/1KlTee+99/Dw8GDKlCkAHDlyhLVr17JixQoAnn/+eR599FE8PT2vqu/gwYOsW7eOlStXYmVlxejRo9m4cWO5Y3nggQfo0qULAQEB2NjYsGzZMtasWYPBYKBv374ApKSk4OTkxKxZs8zj6dixI+Hh4URGRuLj48O///1voqOjGTduHKdPn+bDDz/ExsaGZ555hilTptCyZUtWrFhBUVERVlbV5p+NiIiIyN9SbZZbuLm58fPPP5c6lp2dzfbt28nMzKRdu3YYDAasra1p1aoVmZmZpa7949plR0dHXF1dAXB1dSU/P/+q+3l4eABgb29P+/bt+frrr0lLS+PZZ5+lSZMmPPfcc4wdO5apU6dSUlJSqu2ZM2fM7du2bQvAoUOHOHnyJEOHDmXo0KH88ssv/Pjjj+WONSsri1atWmFtbY3BYKBdu3YcPnz4hs/o+PHjeHt7Y2Njg7W1NS1btgQgMzOT9u3bm8fj5eVFdnY2OTk5+Pj4ANC+fXvzPdzd3bGxsQHgrbfeYsWKFQwaNIiTJ09W2BpwERERkaqs2oRkX19fvvrqK44fPw78toQgOjqaQ4cO4eXlZV5qUVhYyK5du7jvvvuwsbHh9OnTAOzbt8/cl8FguKp/CwuLUmHXwuJ/j6Zfv36kpqZy9uxZmjdvzsGDB7l06RILFy4kOjqaadOmlerLxcXFHNL37NkDgKenJ97e3ixbtoykpCT69u1Ls2bNyh2rp6cnu3fvpqioCJPJxPbt2/Hw8KBGjRrm8ezdu7fUeEwmE40bN+bIkSPk5eVRXFzM/v37AfDy8mLHjh0A5ObmcujQIdzd3alfv775C3/bt283L2X549hXrVrF1KlTWb58Ofv372fXrl3l1iwiIiJyJ6k2fze3t7cnOjqa8PBwTCYTly5dwtfXl6CgIAwGA9u2beO5556jsLCQnj170qJFCwIDA5k4cSJr1qwxB8BrqVu3LoWFhcycORNbW9tS51q1asWPP/7IwIEDAWjcuDFz585l3bp1lJSU8PLLL5e6/s0332TcuHHY29tTq1Yt6tSpQ/PmzXnkkUcYMGAABQUFtGzZEhcXFzZv3syBAwcICQkxt2/WrBm9evViwIABlJSU8NBDD9GjRw+MRiOvvvoq27dvp0WLFqXqmzVrFu+88w7Dhw+nf//+ODk5UbNmTeC3kD9p0iQGDBhAfn4+o0aNom7dukyfPp1p06ZhMpmwtLQkKirqqufSrFkzgoKCqFWrFi4uLrRq1eqGv6uEsH/g7u5+w+tEREREqiqDSX8/v6GSkhIGDBjA4sWLsbe3r9C+z549S2pqKiNGjKjQfiuD0WjEz8+P9PR0hWQRERGp0m6UW6rNcovKkp2dzdNPP01AQECFB2T4ba30Cy+8UOH9ioiIiMjfV22WW1SWhg0b8sknn9yy/p2dnW9Z3yIiIiLy92gmWURERESkDIVkEREREZEyFJJFRERERMrQmuQ71NatW1m5ciVxcXHXvW7MmDHExMSYNw+pCMMiN2Bt51Rh/d2MNbFPVnYJIiIiUg0pJN/lbhSiRURERO5GWm5xlzh69CjPPvus+fOrr77K7t276d69O/n5+UyYMIHJkyfz4osv8sQTT5h39EtNTeWpp55iyJAhDBs2jLS0tMoagoiIiMhto5B8l/Dw8MDW1pYjR47wyy+/YDQaadmyZalr3NzcWLx4McHBwaSkpHDu3DkSEhJITk4mMTGRK1euVFL1IiIiIreXllvcRQIDA0lLS8PNzY0+ffpcdd7HxweABg0a8O2333L8+HG8vLzM21u3adPmttYrIiIiUlk0k3wX6dmzJxkZGWzYsKHckGwwGEp9btSoEVlZWeTl5VFSUsLu3btvV6kiIiIilUozyXewjIwM+vbta/4cGxtL+/btOXfuHA4ODjds7+TkxPDhwwkKCsLBwYH8/HysrPRPRkRERO58Sjx3qA4dOrBt27arjhcXFxMYGGj+/OWXXwIQHR1tPta1a1e6du1KUVEROTk5pKWlYTKZGDhwIK6urje8d0LYP3B3d6+AUYiIiIhUDoXku8gLL7yAo6MjjzzyyJ+63srKiitXrvD0009jbW1Ny5Ytadeu3S2uUkRERKTyKSTfRRITE/9ym7FjxzJ27NhbUI2IiIhI1aUv7omIiIiIlKGQLCIiIiJShkKyiIiIiEgZWpMsFW5Y5Aas7ZwquwwA1sQ+WdkliIiISDWkmeQKsGjRIh599FHy8/MrvO+TJ0+aX9MWGRnJyZMnK/weIiIiIlKaQnIFWL16NQEBAXz22WcV3veWLVv49ttvAQgLC8PNza3C7yEiIiIipWm5xU3aunUrjRo1on///rz++uv07duX999/n48//hgLCwsefPBBwsPD+eKLL1i0aBFWVlbUr1+fuLg4Ll26RFhYGOfPnwcgPDycZs2a4evri6enJ15eXmzevJm8vDzatGnDkiVLiIiI4PXXX+e9997D3d2d9evXs2PHDl555ZVy+/L396dt27YcPXqUunXrMnv2bEpKSpgyZQo//vgjJSUlvPrqq3To0IG4uDi2bt1KUVER/v7+hISElDsWERERkTudQvJNSk1NJTAwEE9PT2xsbPj+++9JS0tjypQptGzZkhUrVlBUVMSnn37Kiy++SM+ePfn444/Jzc1lwYIFdOzYkaCgII4dO8Ybb7xBcnIyP/30E2lpaTg6OtK8eXOysrLw8/NjyZIlADz77LN8/PHHjBo1irS0NEJDQ5k/f365fWVnZ7N06VJcXV3p378/e/bsYd++fTg6OhIVFcX58+cZNGgQn332GWvWrGHZsmXUr1+ftLQ0gHLHoq2pRURE5E6ntHMTLly4wObNmzl37hxJSUnk5uayfPly3nrrLRITE5kxYwatW7fGZDLxxhtvsGDBApYvX46npyc9evTg0KFDbNmyhXXr1pn7A3B0dMTR0fGa933iiScICgoiMDCQ3NxcmjZtet2+ft9K2tXVlfz8fA4dOsTOnTvZvXs3AEVFRZw7d46ZM2cSGxvLmTNn6NKlC0C5YxERERG50ykk34TVq1fzzDPPMH78eACuXLmCn58f9vb2TJ06lRo1avDiiy+ya9cuvvnmG0aPHk3dunWZPHkyGzZswNPTkz59+vDEE09w9uxZUlNTAbCw+N9ScQsLC0pKSkrdt3bt2jzwwAO89dZb9O3bF+CafRkMhqvq9vT0pEGDBowYMYK8vDzi4+Oxt7dn/fr1vP322wAEBATQu3dvVq1addVYHn744Yp/mCIiIiJViELyTUhNTWXGjBnmzzVr1sTf35+6desSFBRErVq1cHFxoVWrVuTm5vLSSy9Rq1Yt7Ozs6NatG926dSMsLIxVq1aRm5vLqFGjrrpH06ZNiY+Pp0WLFqWOBwYGMmzYMKKiogAYMWLEDfv6Xf/+/QkPD2fQoEHk5uYSFBSEjY0NderUoV+/ftja2tK5c2fc3Nxo1qzZVWO5kYSwf+Du7v5nH6OIiIhIlWMw6e/nUkGMRiN+fn6kp6crJIuIiEiVdqPcolfAifw/9u40rspq////azOL4Eyi4gBiTgkOWHY0PYV5kDRPzpg4fdXy/LScQcFZc0LJ4YhzJo6g1MGpUuSRHU3iqKmZE6DoTg2cQ2WS/b/Ro/1PHCtlA76ft2Lvda31uS648e7j2nuJiIiI5KOQLCIiIiKSj0KyiIiIiEg+CskiIiIiIvkoJIuIiIiI5KOvgCuCli5dyr59+8jNzcVgMBAUFMRLL730xNcvWLCAChUqEBAQ8Ezq6z9tJ7aO5Z7J3H/UljkdLF2CiIiIFEEKyUVMUlISu3fvZv369RgMBo4fP05QUBCxsbGWLk1ERESk2FBILmKcnZ25cOECmzZtomXLltStW5dNmzYRGBhInTp1OH36NBkZGcybN48qVaowZ84cfvjhB65fv06dOnWYPn26ea7U1FRGjBjB1KlTqVKlCiEhIVy7dg2A0NBQateuzZgxY0hNTSUzM5NevXrxz3/+01K3LiIiIlJgtCe5iKlYsSIREREcPHiQbt264efnR3x8PABeXl6sWrWK5s2bs23bNjIyMihVqhSffPIJmzdv5vvvv+fnn38G4MyZM4wYMYKwsDDq1KnD4sWLadasGZGRkUyZMoWJEyeSkZFBYmIiCxcuZPny5VhbW1vy1kVEREQKjDrJRUxqaipOTk7mjvDRo0cZMGAALi4u1KtXDwBXV1cuX76Mvb09V69eZfjw4Tg6OnL79m1ycnIA2LNnDzY2Nubge+rUKfbv38+OHTsAuHHjBk5OTowdO5Zx48aRkZHB22+/bYE7FhERESl4CslFzMmTJ9m4cSMRERHY2dnh7u5OqVKlHtjl3bNnDxcvXuTjjz/m6tWr7Ny5k99OIe/duzfVqlUjKCiIyMhIPDw8ePvtt2nfvj1XrlwhOjqatLQ0jh07xr///W+ysrJo1aoVHTp0wMZGfzYiIiJSvCntFDFt2rQhOTmZzp074+joiMlkYvTo0Xz66af3jfXy8mLRokW8++67GAwGqlatSlpamvn95s2b8+WXX7Js2TLef/99QkJCiIqKIiMjg8GDB+Pi4kJ6ejrdu3fHysqKfv36KSCLiIjIc8Fg+q21KPIXGY1GfH19iYuLw83NzdLliIiIiDzU43KLPrgnIiIiIpKPQrKIiIiISD4KySIiIiIi+Sgki4iIiIjko5AsIiIiIpKPvs9Lnrr+03Zi61jO0mWwZU4HS5cgIiIiRZRCcjGWkJDA0KFD8fT0BCArK4v27dsTGBj4xHMsWLCAChUqEBAQ8KzKFBERESl0FJKLuWbNmhEeHg5AdnY2fn5+dOjQgVKlSlm4MhEREZHCS3uSnyMZGRlYWVnRp08fkpOTAVi/fj0LFizAaDTSrVs3PvzwQzp27MiECRPuuTY1NZXOnTtz4sQJS5QuIiIiUqDUSS7m9u/fT2BgIAaDAVtbW8aNG8fy5csfOPbs2bOsWLGCEiVK0Lp1a9LT0wE4c+YMmzdvJiwsjBo1ahRg9SIiIiKWoZBczP1+u8Vvfh+Sf38qebVq1XBycgLAxcWFrKwsAPbs2YONjQ3W1tYFULGIiIiI5Wm7xXPIzs7O3CX+8ccfza8bDIYHju/duzdjxowhKCiIu3fvFkiNIiIiIpakTvJzqFevXkyaNInKlSvzwgsvPNE1zZs358svv2TZsmW8//77jxy7PORN3NzcnkapIiIiIhZhMP3+39tF/gKj0Yivry9xcXEKySIiIlKoPS63aLuFiIiIiEg+CskiIiIiIvkoJIuIiIiI5KOQLCIiIiKSj0KyiIiIiEg++gq4ApKQkMDQoUPx9PQEICsri/bt2xMYGPin5wwODsbf35+WLVs+duyCBQuoUKECAQEBf3q9J9V/2k5sHcs983UeZ8ucDpYuQURERIooheQC9PvT77Kzs/Hz86NDhw6UKlXKwpWJiIiIyO8pJFtIRkYGVlZWfP7552zZsgUrKysaNGjA2LFj+cc//kF0dDRlypRh3bp13Lp1izfffJPQ0FBycnJwcHAwh+2NGzeyfPlyMjIymDhxIl5eXqxcuZJt27ZhY2ODj48Po0aNumftGTNmcODAAQDatWtH7969SU1NJTg4GBsbG6pUqcJPP/3Ee++9R1RUFPPnzwege/fuzJs3j4oVKxbswxIREREpYArJBWj//v0EBgZiMBiwtbVl3LhxzJ8/nwkTJuDl5cW6devIy8ujffv2bNu2jXfffZfY2FgWLlzIuHHjGDhwIC1btiQuLs58nHT9+vX517/+RUxMDDExMdjb27Njxw42bNiAjY0NQ4YMIT4+3lxDfHw8RqORqKgocnNz6dGjB82aNWP+/Pm8//77tGrViqioKH766SeaN2/O1KlTuXHjBmlpaZQtW1YBWURERJ4LCskF6PfbLX5TqVIlVq5cyaxZs2jYsCEmk4lOnToxfPhwmjZtSoUKFahQoQJnzpyhUaNGAPj6+gKwdetW6tevD0CFChXIzMwkJSUFb29vbG1tAfDx8eH06dPm9ZKTk/Hx8TEHdW9vb5KTk0lOTjbP36RJE7Zs2YLBYODtt99m69atGI1GOnfu/MyfkYiIiEhhoG+3sLCoqCgmTZrEmjVrOH78OIcOHaJKlSo4OzuzePFiczCtWbMmR48eBSA2NpbIyEgADAbDPfN5eHhw5MgRcnNzMZlMJCYm4u7ubn6/Zs2a5q0WOTk5HDp0iOrVq/Piiy9y6NAhAA4fPmwe36lTJ7744gsSExNp1arVs3sQIiIiIoWIOskWVrt2bXr06EHJkiWpWLEi3t7eAHTt2pWpU6cye/ZsAEaPHs348eOJiIjAwcGB2bNnc+zYsQfO17ZtWwICAsjLy6NJkya0bt2aEydOAPD666/z3Xff0a1bN3JycvDz86N+/fqMHDmSsWPHsnLlSpydnbGx+fVPo2LFipQsWZKGDRuaXxMREREp7gwmk8lk6SLkfjt27ODUqVN8+OGHBbJebGws3t7eVK9enejoaA4ePMj06dMBeO+99xg7dizVq1d/5BxGoxFfX1/i4uJwc3MriLJFRERE/pTH5Ra1BguhuXPnkpCQwOLFiwtszUqVKjFs2DBKlCiBlZUVH330EZmZmfTo0YNXXnnlsQFZREREpDhRSC6Ehg8fXuBrNm3alJiYmPtef9BrIiIiIsWdPrgnIiIiIpKPQrKIiIiISD4KySIiIiIi+WhPsjx1/aftxNaxnKXLYMucDpYuQURERIooheRCyGg08vbbb5tP0wN45ZVXABg8eLClyhIRERF5bigkF1Kenp7mU/VEREREpGApJBcRCQkJbNiwgfDwcNq0aUPjxo05c+YM5cuXZ8GCBdy5c4eQkBB++eUX0tLS6NGjBz169CAwMJA6depw+vRpMjIymDdvHlWqVGHRokXs2rWLu3fvEhAQQPfu3YmMjGTr1q0YDAb8/f3p1asXX331FcuWLcPGxoYXXniB8PBwrKy0lV1ERESKN4XkQiopKYnAwEDzz126dDH/9/nz5/n000+pVKkS3bt35+jRo9ja2vLWW2/Rpk0bfv75ZwIDA+nRowcAXl5ehISEEB4ezrZt22jRogV79uwhOjqau3fvMnfuXE6fPs327dtZt24dAH379qVFixZs3bqV//u//8PPz4/PP/+cjIwMSpUqVbAPQ0RERKSAKSQXUvm3WyQkJJj/u2zZslSqVAn49aS8rKwsKlWqxKeffspXX32Fk5MTubm55vH16tUDwNXVlcuXL3PmzBm8vLywtrbG2tqa4OBgtm/fzoULF+jTpw8AN27cIDU1lTFjxrBkyRLWrFmDh4cHrVu3LoC7FxEREbEs/bt5EWQwGO57beXKlTRs2JCwsDD8/PwwmUwPvd7Dw4Mff/yRvLw8cnJy6Nu3Lx4eHnh6erJ69WoiIyPp2LEjtWvXZuPGjQwZMoQ1a9YAsHPnzmd2XyIiIiKFhTrJxcTrr7/O1KlT2b59O87OzlhbW5Odnf3AsXXr1uW1114jICCAvLw8AgICqFOnDq+++ioBAQFkZ2fj5eVFxYoV8fLy4r333qNkyZI4Ojry97///bG1LA95Ezc3t6d8hyIiIiIFx2B6VMtR5A8wGo34+voSFxenkCwiIiKF2uNyi7ZbiIiIiIjko5AsIiIiIpKPQrKIiIiISD4KySIiIiIi+Sgki4iIiIjko6+AKwaWLVvGp59+SlxcHPb29n/o2qVLl9KsWTO8vLyeWj39p+3E1rHcU5vvz9oyp4OlSxAREZEiSp3kYiA2NhZ/f3+2bdv2h68dOHDgUw3IIiIiIsWBOslFXEJCAtWqVaN79+6MGjWKjh07cuTIESZNmkTJkiUpX7489vb2zJgxg8jISLZu3YrBYMDf359evXoRHByMv78/ly9f5uuvvyYzM5Nz584xYMCAR84lIiIiUpypk1zERUdH06VLFzw8PLCzs+Pw4cNMmDCBGTNmsHr1aqpVqwZAUlIS27dvZ926daxdu5Zdu3aRkpJyz1wZGRksWbKEiIgIli5dCvDAuURERESKO3WSi7AbN26wZ88erl69SmRkJBkZGaxZs4a0tDRq1aoFQJMmTdi+fTunTp3iwoUL9OnTx3xtamrqPfPVqVMHgEqVKpmPtH7QXCIiIiLFnUJyERYbG0unTp0ICgoC4M6dO/j6+uLg4EBSUhKenp4cPnwYAA8PDzw9PVm+fDkGg4FVq1ZRu3ZtvvzyS/N8BoPhvjVcXV3vm0tERESkuFNILsKio6OZNWuW+ecSJUrQpk0bKlSowNixY3F0dMTW1paKFStSp04dXn31VQICAsjOzsbLy4uKFSs+do0JEybcN5eIiIhIcWcwmUwmSxchT9fatWtp27Yt5cqVIzw8HFtbWwYPHvzM5zIajfj6+hIXF4ebm9tfuQURERGRZ+pxuUWd5GKofPny9OvXD0dHR5ydnf/St1E8zblEREREigqF5GLIz88PPz+/QjeXiIiISFGhr4ATEREREclHIVlEREREJB+FZBERERGRfLQnWZ66/tN2YutYztJlsGVOB0uXICIiIkWUOsnPQEJCAsOGDbvntbCwMGJiYgq0jpiYGMLCwp5obHp6OhMnTgQgMTGREydOPMPKRERERAo3hWQBwMXFxRySN2/eTFpammULEhEREbEgbbcoYP3798fW1haj0Yi/vz+DBg0iODgYk8nExYsXuX37NjNnzqRmzZqsXLmSbdu2YWNjg4+PD6NGjWLBggWkpKRw5coVbt68SWhoKD4+PjRv3py9e/cCMGzYMLp3737PunPmzOGHH37g+vXr1KlTh+nTp7NgwQIOHTrE7du3mTZtGmPGjGH8+PF88803HDt2jKtXr7J7927mz58PQPfu3Zk3b55O3RMREZFiTyG5ABkMBi5cuEBsbCzZ2dm89tprDBo0CICqVasyc+ZMvv76a2bPns2wYcPYsWMHGzZswMbGhiFDhhAfHw+Ag4MDq1ev5vTp04wYMYLY2NhHrpuRkUGpUqX45JNPyMvL46233uLnn38GwMPDg9DQUIxGIwAvvfQSr732Gv7+/rz22mssXryYGzdukJaWRtmyZRWQRURE5LmgkPwMODg4kJ2dfc9rt2/fxt7enhdffBEbGxtsbGxwcHAwv9+sWTMAGjVqxEcffURKSgre3t7Y2toC4OPjw+nTp+8ZW6tWLS5fvnzf+vlPGre3t+fq1asMHz4cR0dHbt++TU5ODgDu7u4PvQ+DwcDbb7/N1q1bMRqNdO7c+Y8+ChEREZEiSXuSn4GaNWty/Phx877erKwsEhMTuXXrFgaD4YHXHDt2DICDBw9Sq1YtPDw8OHLkCLm5uZhMJhITE82B9rexp06dMnd2c3NzuXXrFtnZ2SQlJd0z9549e7h48SJz585l+PDhZGZmmoO0ldX9fwIGg8H8fqdOnfjiiy9ITEykVatWf/XRiIiIiBQJ6iQ/A05OTgQHB/Pee+/h4OBATk4OgYGBVKtWjX379j3wmj179hAXF0deXh7Tp0+natWqtG3bloCAAPLy8mjSpAmtW7fmxIkTHD9+nN69e3Pnzh2mTJkCQK9evejWrRtubm5Urlz5nrm9vLxYtGgR7777LgaDgapVqz7yg3ne3t6EhYXh5uZGzZo1KVmyJA0bNsTG5sn+XJaHvImbm9sTPi0RERGRwsdgyv9v81LggoOD8ff3p2XLlo8du2DBAipUqEBAQEABVPar9957j7Fjx1K9evVHjjMajfj6+hIXF6eQLCIiIoXa43KLtlvIQ2VmZtKxY0c8PDweG5BFREREihNttygEZsyY8cRjhwwZ8gwruZeDg0OBH4AiIiIiUhiokywiIiIiko9CsoiIiIhIPgrJIiIiIiL5aE9yIZKQkMDQoUPx9PQE4NatW7i5uREWFoadnd0zX3/nzp14eXlhZWXFv//9byZOnPin5uk/bSe2juWebnF/wpY5HSxdgoiIiBRR6iQXMs2aNSMyMpLIyEhiYmKwtbVl9+7dBbL26tWrycjIwMXF5U8HZBEREZHiQJ3kQiw7O5u0tDRKly7NjBkzOHDgAADt2rWjd+/eBAcHY2Njw4ULF8jOzsbf35/4+HguXrzIokWLqFKlCuPHj+fSpUukpaXxxhtvMGzYMIKDg7Gzs+Onn34iLS2NGTNmkJ6ezvHjxwkKCmL27NkEBQURFRVFfHw8CxcuxGQyUb9+fSZNmvTAU/pEREREihOlnUJm//79BAYG4u/vT8eOHXnzzTfJzMzEaDQSFRXFunXr2Lp1KydPngSgSpUqrFy5Eg8PD4xGI8uWLaNNmzbs3r2bixcv0rBhQ1asWMGmTZvYsGGDeZ3KlSuzYsUKAgMD2bhxI3//+9+pW7cuM2fOxNbWFvj1qOspU6awdOlSYmJiqFatGpcuXbLIcxEREREpSOokFzLNmjUjPDyca9eu0a9fP9zc3EhOTsbHxweDwYCtrS3e3t4kJycDUK9ePQBKlSqFh4eH+b+zs7MpU6YMR48eZf/+/Tg5OZGdnW1ep27dugC4urpy8ODBB9Zy7do1SpUqRfny5QEYMGDAM7tvERERkcJEneRCqmzZssyePZvQ0FAqVKhg3mqRk5PDoUOHzCfgGQyGh84RExODs7Mzc+bMoV+/fmRmZvLbKeQPus5gMPD7U8rLly/PzZs3uX79OgBTp07lyJEjT+0eRURERAordZILMU/JJT6rAAAgAElEQVRPTwIDA9m9ezdubm5069aNnJwc/Pz8qF+//mOvf/XVVxkxYgTff/89dnZ2VK9enbS0tIeOb9SoEaNHj2bKlCkAWFlZMWHCBN577z2srKyoV68eDRo0eGr3JyIiIlJYGUy/bx2K/AVGoxFfX1/i4uJwc3OzdDkiIiIiD/W43KLtFiIiIiIi+Sgki4iIiIjko5AsIiIiIpKPQrKIiIiISD4KySIiIiIi+egr4OSp6z9tJ7aO5SxdBlvmdLB0CSIiIlJEqZNcCC1btowWLVqQlZX10DHp6elMnDjxL62TmJjIiRMnnmhscnIygYGBf2k9ERERkaJCIbkQio2Nxd/fn23btj10jIuLy18OyZs3b37k4SIiIiIizytttyhkEhISqFatGt27d2fUqFF07NiRwMBA6tSpw+nTp8nIyGDevHmYTCaGDx9OVFQU7du3x8fHh5MnT+Lh4UH58uX53//+h52dHUuXLuXKlStMnDiRrKws0tPTGTp0KK6urnzzzTccO3YMT09PDh8+zKpVq7CysqJJkyaMHDmStLQ0Ro4ciclkwsXFxdKPRkRERKTAqJNcyERHR9OlSxc8PDyws7Pj8OHDAHh5ebFq1SqaN29+X4f51q1btGvXjnXr1vG///2Pxo0bs3btWnJyckhKSiIlJYW+ffvyySefMHnyZNauXctLL73Ea6+9xqhRo3B0dGTBggWsWrWK9evX8/PPP7N3714WL15Mu3btiIyMpHXr1pZ4HCIiIiIWoU5yIXLjxg327NnD1atXiYyMJCMjgzVr1gBQr149AFxdXbl8+fJ919avXx+AUqVKUbNmTfN/Z2Vl4eLiQkREBJs2bcJgMJCbm3vPtefOnePq1asMHDgQ+DV0nzt3jrNnz9K1a1cAGjduzPr165/NjYuIiIgUMgrJhUhsbCydOnUiKCgIgDt37uDr60vZsmUfe63BYHjoe/PmzaNLly60atWKzZs389lnn5mvMZlMuLm5UalSJVauXImtrS0xMTHUrVuXlJQUDh06RJ06dTh69OjTuUkRERGRIkAhuRCJjo5m1qxZ5p9LlChBmzZt2LRp01+a18/Pj1mzZrF06VJcXV25du0aAN7e3oSFhfHxxx/Tp08fAgMDuXv3LlWqVKFt27YMGjSIUaNGsX37dtzc3J54veUhb/6h8SIiIiKFjcFkMpksXYQUD0ajEV9fX+Li4hSSRUREpFB7XG7RB/dERERERPJRSBYRERERyUchWUREREQkH4VkEREREZF8FJJFRERERPLRV8BZwPnz55k9ezaXLl3CwcEBBwcHRo0aRa1atSxWU0xMDCkpKYwcOfIvz9V/2k5sHcs9har+mi1zOli6BBERESmiFJIL2J07dxg0aBBTpkyhUaNGABw5coTJkycTGRlp4epEREREBBSSC1x8fDzNmjUzB2QALy8vVq9ezcWLFxk3bhxZWVnY29szZcoU80l427Ztw8bGBh8fH0aNGsXVq1cZOXIk2dnZuLu7s3//fnbu3Em7du2oUaMGtra2BAUFMXHiRLKyskhPT2fo0KG0bt0af39/fHx8OH36NKVLl2bu3LkAHD58mH79+nH16lUCAgJ4+eWXGTVqlPkwk6FDh9KvXz+8vLws8uxERERECopCcgEzGo1Uq1bN/POgQYPIyMggLS0NV1dX+vXrR6tWrfj2228JCwtj4MCB7Nixgw0bNmBjY8OQIUOIj4/n22+/xdfXl3fffZe9e/eyd+9eAG7fvs2//vUv6tWrx759++jbty+vvPIKBw8eZMGCBbRu3ZrMzEzat29P06ZNmTVrFhs3bqR06dLY2NiwYsUKfvrpJwYOHEi3bt1wcHAgKSmJChUqYDQaFZBFRETkuaCQXMBcXV354YcfzD9HREQA0LVrV77//nuWLFnC8uXLMZlM2NjYkJKSgre3N7a2tgDmDnBycjLvvPOO+bXfc3d3B8DFxYWIiAg2bdqEwWAgNzcXABsbG5o2bQpA48aN2bNnDw0bNqRevXoYDAZcXFzIzMwEoEuXLsTExFC5cmXefvvtZ/hkRERERAoPfbtFAfP19eXbb7/l+++/N7+WmprKpUuX8PLyYuTIkURGRjJp0iT8/Pzw8PDgyJEj5ObmYjKZSExMxN3dnRdffJFDhw4B3DMXgJXVr7/WefPm0aFDB2bPns0rr7zCbyeQ5+bmcuLECQAOHDiAp6cnAAaD4b56/fz82Lt3Lzt37lRIFhERkeeGOskFrGTJkkRERDBnzhzCwsLIzc3F2tqaMWPG8NJLL5n3EGdmZhISEkLt2rVp27YtAQEB5OXl0aRJE1q3bk2TJk0YPXo0O3bs4IUXXsDG5v5fpZ+fH7NmzWLp0qW4urpy7do183vLli3jwoULVK5cmWHDhrF169YH1mtvb0/Tpk25evUqZcqUeWbPRURERKQwMZh+ay9KkfL1119TtmxZvLy82LdvH4sXL2b16tVPdO0bb7zBjh07sLe3f6LxkyZNok2bNrz66quPHGc0GvH19SUuLg43N7cnmltERETEEh6XW9RJLqLc3NwYO3Ys1tbW5OXlERIS8kzW6devH2XLln1sQBYREREpThSSi6iaNWuycePGP3Xt7t27n3jsypUr/9QaIiIiIkWZPrgnIiIiIpKPQrKIiIiISD4KySIiIiIi+WhPsjx1/aftxNaxnKXLYMucDpYuQURERIqoYtdJTkhIoHbt2mzbtu2e19u3b09wcPAfmuv48eMsXLjwD10TExNDWFjYPa/t2bPnD3/ILisri+jo6D90zdO0c+dOfv75Z4utLyIiImJJxS4kA3h4eNwTkk+ePMmdO3f+8Dx169Zl8ODBf7meli1b0q1btz90TXp6ukVD8urVq8nIyLDY+iIiIiKWVCy3W9SpU4czZ87wyy+/4OzsTGxsLO3bt+fixYsANG/enL179wIwbNgwunfvzgsvvMCYMWOwsbEhLy+POXPmcO7cOTZs2EB4eDjR0dGsX7+evLw83njjDT744APWrFnDV199xZ07dyhbtuxDu84xMTGkpKTQvXt3RowYgaurK+fPn6dBgwZMmjSJAwcOMHPmTGxsbChRogTz5s1j8eLFJCUlsXDhQkwmE4cOHeL27dtMmzaNMWPGEBUVBUDXrl2ZO3cun332GampqVy7do3r16/z7rvv8tVXX3HmzBlmzpxJw4YNiYyMZOvWrRgMBvz9/enVqxfBwcHY2dnx008/kZaWxowZM0hPT+f48eMEBQWxatUqRo4cSUZGBnfu3GHYsGG0aNGiYH6RIiIiIhZSLDvJAG3atOGrr77CZDJx5MgRGjVq9Mjx+/btw8vLi08++YQhQ4bwyy+/mN+7cuUKy5YtY926dXz22WdkZ2eTkZHB9evXWbVqFdHR0dy9e5ejR48+tq6zZ88ybdo0oqOj2bNnD+np6ezatYu2bduyZs0aAgICuHnzJu+//z6enp7mTraHhwcbNmx45Cl5Dg4OrFixgn/84x98/fXXLF68mIEDB7Jt2zaSkpLYvn0769atY+3atezatYuUlBQAKleuzIoVKwgMDGTjxo38/e9/p27dusycOZOLFy9y/fp1Fi9ezNy5c7l79+6TPH4RERGRIq3YhuT27duzfft2EhMT8fHxeei4307l7ty5M6VKlaJ///6sXbsWa2tr85jz589Tq1YtHBwcMBgMjBw5EicnJ2xtbRk+fDhjx47l0qVL5ObmPrauatWq4eTkhLW1NS4uLmRlZfH++++TlpZG7969+eKLL7Cxub/B7+7u/sj6AerVqweAs7Mznp6eAJQuXZqsrCxOnTrFhQsX6NOnD3369OH69eukpqYCv24rAXB1dSU7O/ue+WvVqkW3bt0YPnw4kyZNIi8v77H3KCIiIlLUFduQXLVqVW7fvk1kZCRvv/32Pe/l5uZy69YtsrOzSUpKAiAuLo4mTZrw6aef4ufnx/Lly83jq1WrRkpKijlAfvDBB3z33Xfs2rWLjz/+mHHjxpGXl3dPYH0Yg8Fw32uxsbG88847REZGUqtWLaKiorCysronkFpZ/fqrsre358qVK9y9e5ebN29iNBofOfdvPDw88PT0ZPXq1URGRtKxY0dq16790OsMBgMmk4mTJ09y69Ytli5dyowZM5gyZcpj71FERESkqCuWe5J/4+/vz3/+8x/c3d05f/68+fVevXrRrVs33NzcqFy5MgAvvfQSQUFBREREkJeXx5gxY8wfXCtXrhwDBgygZ8+eGAwGXn/9dRo0aECJEiXo3r07AC4uLqSlpf2pOr28vAgNDaVEiRJYWVkxefJkypcvT05ODrNnz8bBwcE81sXFhebNm9O5c2eqVq1K9erVn2iNOnXq8OqrrxIQEEB2djZeXl5UrFjxoeMbNWrE6NGjiYiI4LvvvmPHjh3k5eXxwQcfPHat5SFv4ubm9kR1iYiIiBRGBtOTtD9FnoDRaMTX15e4uDiFZBERESnUHpdbiu12CxERERGRP0shWUREREQkH4VkEREREZF8FJJFRERERPJRSBYRERERyadYfQVcQkICQ4cONR+kkZWVRfv27QkMDLxn3J49e7h48SLdunV77Jzp6en8+9//ZuLEiSQmJuLs7EydOnUYPHjwQ4+hXrp0Kc2aNcPLy+uv39SfYDQaGT58uPno6oe99kft2bOH7du3M2PGjEeO6z9tJ7aO5f70Ok/DljkdLLq+iIiIFG3FKiQDNGvWjPDwcACys7Px8/OjQ4cOlCpVyjymZcuWTzyfi4sLEydOBGDz5s34+/tTp06dhwZkgIEDB/654kVERESkUCh2Ifn3MjIysLKywtramsDAQMqVK8eNGzd46623SE1NZeTIkaxcuZJt27ZhY2ODj48Po0aNYsGCBRw6dIjbt28zbdo0xowZw/jx4/nmm284duwYnp6edOnShb1797J27Vo+//xzrKysaNCgAaGhoQQHB+Pv78/ly5f5+uuvyczM5Ny5cwwYMICOHTty5MgRJk2aRMmSJSlfvjz29vb3dGc7duzIsmXLKFWqFK+88gqRkZHUr1+fd955h40bN7JmzZrH1gxw9+5dgoODqVWrFv7+/ub59+7dy8cff4y9vT1lypTho48+omTJkowfP55Lly6RlpbGG2+8wbBhw0hOTmbs2LGUKFGCEiVKULp06QL/PYqIiIgUtGK3J3n//v0EBgbSq1cvRo0axbhx4yhZsiQA7dq1Y9WqVVhbWwNw8uRJduzYwYYNG9iwYQOpqanEx8cDvx7jvGHDBuzt7YFfT+R77bXXGDVqlPmUPoCYmBjGjRvHxo0b8fDwIDc39556MjIyWLJkCRERESxduhSACRMmMGPGDFavXk21atXuu4c33niDb775hgMHDuDm5sa+fftISkqiRo0anDlz5olqzs3NZeTIkTRs2PCezrbJZGLcuHEsXLiQNWvW0LRpUyIiIrh48SINGzZkxYoVbNq0iQ0bNgAwa9YsPvjgA1atWkWjRo2eyu9IREREpLArdp3k32+3yM/d3f2en1NSUvD29sbW1hYAHx8fTp8+/cCxDzN9+nRWrlzJrFmzaNiwIfkPMKxTpw4AlSpVIjs7G4C0tDRq1aoFQJMmTdi+ffs917Rp04bFixdTqVIlhg0bRmRkJCaTiTZt2jxxzSdPnsTJyYnbt2/fM/e1a9dwcnIyH0ndtGlT5s6dS5kyZTh69Cj79+/HycnJXOvZs2fNe6sbN25MSkrKEz0XERERkaKs2HWSH8VgMNzzs4eHB0eOHCE3NxeTyURiYqI5aFpZ3f9oDAbDfSE4KiqKSZMmsWbNGo4fP86hQ4ceuSaAq6srSUlJABw+fPi+91988UXOnz/PkSNHaNWqFbdv3yYuLo5WrVo9cc3169dn6dKlxMbGcuLECfPrZcuWJSMjg7S0NAC+++47atSoQUxMDM7OzsyZM4d+/fqRmZmJyWSiZs2a5nv64YcfHvJkRURERIqXYtdJ/iNq165N27ZtCQgIIC8vjyZNmtC6det7QuXveXt7ExYWds/53rVr16ZHjx6ULFmSihUr4u3tTUxMzCPXnTBhAmPHjsXR0RFbW1tzV/f3Xn75ZYxGI1ZWVjRt2pSkpCQcHR3/UM0ODg5MmDCBoKAgc3fdYDAwdepUhgwZgsFgoHTp0kyfPp0rV64wYsQIvv/+e+zs7KhevTppaWkEBwcTFBTEihUrKFeunHn7yaMsD3nzgWegi4iIiBQVBlP+1qg8c2vXrqVt27aUK1eO8PBwbG1tGTx4sKXL+suMRiO+vr7ExcUpJIuIiEih9rjc8lx3ki2lfPny9OvXD0dHR5ydnR/7vcMiIiIiUrAUki3Az88PPz8/S5chIiIiIg/xXH1wT0RERETkSSgki4iIiIjko5AsIiIiIpKP9iTLU9d/2k5sHctZtIYtczpYdH0REREp2hSSLSQhIYGhQ4fi6ekJwK1bt3BzcyMsLAw7O7snnic4OBh/f39atmz5rEplwYIFVKhQwXzs9cNONBQREREpLrTdwoKaNWtGZGQkkZGRxMTEYGtry+7duy1dloiIiMhzT53kQiI7O5u0tDRKly4NwIwZMzhw4AAA7dq1o3fv3pw9e5bQ0FBycnJwcHC4p6N7+PBhpk6dyrx586hcubL59fbt2/Pyyy9z8uRJDAYDixYtwtnZ2fz+ggULOHToELdv32batGl8/fXXbNu2DRsbG3x8fBg1alQBPQERERGRwkMh2YL2799PYGAgV65cwcrKiq5du/Lqq68SHx+P0WgkKiqK3NxcevToQbNmzfj4448ZOHAgLVu2JC4ujh9//BGAQ4cO8e2337J48WLKly9/zxq3bt3irbfeYty4cYwYMYI9e/bw1ltv3TPGw8OD0NBQTp48yY4dO9iwYQM2NjYMGTKE+Pj4AnseIiIiIoWFtltY0G/bLdauXYutra35SMTk5GR8fHwwGAzY2tri7e1NcnIyZ86coVGjRgD4+vrSokULAPbu3csvv/yCjc2D/5+nXr16AFSqVImsrKz73nd3dwcgJSUFb29vbG1tMRgM+Pj4cPr06ad+3yIiIiKFnUJyIVC2bFlmz55NaGgoaWlp1KxZ07zVIicnh0OHDlG9enVq1qzJ0aNHAYiNjSUyMhKAwYMH06dPHyZNmvTA+Q0GwyPXt7L69c/Aw8ODI0eOkJubi8lkIjEx0RygRURERJ4n2m5RSHh6ehIYGMjUqVOZP38+3333Hd26dSMnJwc/Pz/q16/P6NGjGT9+PBERETg4ODB79myOHTsGQJcuXfjiiy/YsmUL7du3/1M11K5dm7Zt2xIQEEBeXh5NmjShdevWnDhx4g/NszzkTXNXXERERKQoMphMJpOli5DiwWg04uvrS1xcnEKyiIiIFGqPyy3abiEiIiIiko9CsoiIiIhIPgrJIiIiIiL5KCSLiIiIiOSjkCwiIiIiko++Au45kJCQwNChQ/H09AR+PYXPzc2NsLAw7Ozs7ht/4cIFTpw4wRtvvPGn1us/bSe2juX+Us1/1ZY5HSy6voiIiBRt6iQ/J3473S8yMpKYmBhsbW3ZvXv3A8fu37+fgwcPFnCFIiIiIoWHOsnPoezsbNLS0ihdujQhISFcunSJtLQ03njjDT744AOWLl1KZmYmjRo14tKlS3z++edYWVnRoEEDQkNDLV2+iIiIyDOnkPyc2L9/P4GBgVy5cgUrKyu6du1K1apVadiwIV26dCErK4uWLVsybNgwBg4cSEpKCr6+vnTq1IkJEybg5eXFunXryM3NxcZGfzYiIiJSvCntPCeaNWtGeHg4165do1+/fri5uVGmTBmOHj3K/v37cXJyIjs7+77rpk+fzsqVK5k1axYNGzZEBzSKiIjI80B7kp8zZcuWZfbs2YSGhrJq1SqcnZ2ZM2cO/fr1IzMzE5PJhJWVFXl5eQBERUUxadIk1qxZw/Hjxzl06JCF70BERETk2VMn+Tnk6elJYGAgx48f5+zZs3z//ffY2dlRvXp10tLSePHFF4mIiKB+/frUrl2bHj16ULJkSSpWrIi3t/dj518e8uYDz0AXERERKSoMJv37uTwlRqMRX19f4uLiFJJFRESkUHtcbtF2CxERERGRfBSSRURERETyUUgWEREREclHIVlEREREJB+FZBERERGRfPQVcPLU9Z+2E1vHchatYcucDhZdX0RERIo2dZKLmKVLl9KnTx969uxJYGAgP/zwwwPHHT9+nIULF973+rBhw0hISHjWZYqIiIgUaeokFyFJSUns3r2b9evXYzAYOH78OEFBQcTGxt43tm7dutStW9cCVYqIiIgUfQrJRYizszMXLlxg06ZNtGzZkrp167Jp0yYCAwNxd3fnzJkzmEwmwsPDSUlJYcOGDYSHh7N27Vqio6NxcXHhypUrAOTk5DBhwgRSU1PJy8tj6NChvPLKK7Rr144aNWpga2tLz549mTlzJjY2NpQoUYJ58+bh5ORk4acgIiIi8uxpu0URUrFiRSIiIjh48CDdunXDz8+P+Ph4ABo3bkxkZCRt27ZlyZIl5msuX77M6tWriYqKYtGiReTk5AAQHR1N2bJlWbt2LYsWLWLy5MkA3L59m3/961+Eh4eza9cu2rZty5o1awgICODmzZsFf9MiIiIiFqBOchGSmpqKk5MT06dPB+Do0aMMGDAAFxcXmjVrBvwalnfv3m2+5ty5c3h6emJnZweAl5cXAKdOneLAgQMcOXIEgNzcXK5evQqAu7s7AO+//z6LFy+md+/eVKxY0XytiIiISHGnTnIRcvLkSSZPnkx2djbwa5gtVaoU1tbW5g/wHTx4EE9PT/M1NWrUICkpiczMTO7evcvx48cB8PDw4K233iIyMpJly5bh5+dHmTJlALCy+vXPIjY2lnfeeYfIyEhq1apFVFRUQd6uiIiIiMWok1yEtGnThuTkZDp37oyjoyMmk4nRo0fz6aef8tlnn7Fq1SpKlCjBrFmzOHXqFADlypVjwIABdO/enXLlylGiRAkAunfvTmhoKD179iQjI4MePXqYw/FvvLy8CA0NpUSJElhZWZm3ZDzO8pA3cXNze7o3LyIiIlKADCaTyWTpIuSvCQwMZOLEidSsWdOidRiNRnx9fYmLi1NIFhERkULtcblF2y1ERERERPLRdotiIDIy0tIliIiIiBQr6iSLiIiIiOSjkCwiIiIiko9CsoiIiIhIPtqT/BT07NmT//f//h+vvvqq+bWpU6dSu3ZtTp06Rd++fdm8eTMVKlTAw8PDfFx0QcjKyiI2NpYuXboUyHoA/aftxNaxXIGtl9+WOR0straIiIgUD+okPwVdunThP//5j/nn7Oxs4uPjeeuttwgJCaFy5coWqy09PZ3o6GiLrS8iIiJSFKmT/BT4+fkRHh7OnTt3KFGiBHFxcTRv3hxHR0fzdxg/yJo1a/jqq6+4c+cOZcuWZeHCheTl5TF69GjS0tKoVKkSiYmJ/Pe//+XkyZNMnToVgDJlyvDRRx/h7Oz82NoWL15MUlISCxcupFevXowaNYqMjAzu3r3Lhx9+yK1bt9i3bx/jx49n6dKlHDx4kMWLFxMbG8uFCxc4e/YsdnZ2/PTTT6SlpTFjxgzq16//NB+fiIiISKGjTvJTYG9vT+vWrdm5cycAMTExdO/e/ZHX5OXlcf36dVatWkV0dDR3797l6NGjbNy4ETc3NzZs2MDgwYO5cuUKAOPGjWPChAlERkbSsmVLli9f/kS1vf/++3h6ejJ48GAiIiL429/+xtq1a5k3bx4hISG0aNGCxMREABITE0lLSyM3N5fdu3fz5ptvAlC5cmVWrFhBYGAgGzdu/LOPSURERKTIUCf5KenSpQuzZs3ilVde4ebNm9SrV++R462srLC1tWX48OE4Ojpy6dIlcnNzSU5OpmXLlgDUrFmTcuV+3dubnJzMpEmTAMjJyaFGjRr3zBcSEsK5c+coW7Ys8+fPf+CaycnJtG/fHoCKFSvi5ORERkYG7u7uHDlyBBsbG7y9vUlMTOTixYvmE/zq1q0LgKurKwcPHvxzD0hERESkCFFIfkpq167NrVu3WL16NZ06dXrs+BMnTrBr1y6io6O5c+cOHTt2xGQy8eKLL3Lo0CFat27NuXPnuHbtGgDu7u7MnDmTypUrc+DAAdLT0++Zb9q0aQ9cx8rKiry8PODX0P2///2PevXq8fPPP3Pz5k3KlClD69atmT17Nr6+vlStWpXw8HD+9re/mecwGAx/9rGIiIiIFEkKyU9Rp06dmD17NvHx8Y8dW716dUqUKGHeluHi4kJaWhqdO3cmODiYd999l8qVK2Nvbw/AxIkTCQoKIjc3F4PB8NBQnF/58uXJyclh9uzZvPfee4wdO5Yvv/ySzMxMJk+ejI2NDa+//jpjx45lwoQJuLq68uGHHz50H/WTWB7y5gPPQBcREREpKgwmk8lk6SLk/3fw4EFu375NixYtOHv2LP3792fXrl2WLuuJGI1GfH19iYuLU0gWERGRQu1xuUWd5EKmatWqDB8+nIULF5Kbm8v48eMtXZKIiIjIc0chuZBxcXEhMjLS0mWIiIiIPNf0FXAiIiIiIvkoJIuIiIiI5KOQLCIiIiKSj/Yky1PXf9pObB3LWWz9LXM6WGxtERERKR7USbaQpUuX0qdPH3r27ElgYCA//PDDE1+bnp7+yO8xTkhIYNiwYQAMHjz4oeOmTZvGhQsXnnhdERERkeeFOskWkJSUxO7du1m/fj0Gg4Hjx48TFBREbGzsE13v4uLyxId9LFy48KHvhYSEPNEcIiIiIs8bhWQLcHZ25sKFC2zatImWLVtSt25dNm3axI8//siUKVOwtrbG3t6eKVOmULlyZRYtWsSuXbu4e/cuAQEBtGjRguHDhxMVFcUXX3zB2rVrzSfx5Q/FzZs3Z+/evQwaNIiMjAzg1wNLPvnkExYsWMDEiRPZvn07RrhRK4UAACAASURBVKORK1eucOHCBcaMGcNrr71GfHw88+fPx8nJidKlS1O7dm2GDBliiUcmIiIiUqC03cICKlasSEREBAcPHqRbt274+fkRHx9PaGgo48ePZ82aNQQEBDBjxgx+/PFH9uzZQ3R0NNHR0Zw9e5bfH5J49uxZli5dyvr16/H09OS///3vA9eMiIggMjKShg0b0r9/f15++eV73rezs2P58uWEhISwatUq7t69y9SpU1m2bBmRkZHm47FFREREngfqJFtAamoqTk5OTJ8+HYCjR48yYMAA7ty5Q926dQFo2rQpc+bM4cyZM3h5eWFtbY21tTXBwcEYjUbzXOXLlycoKIiSJUuSkpJCw4YNH7ruihUruHr1KtOmTbvvvd/WdXV1JTs7m6tXr+Lk5ESFChUA8PHx4fLly0/tGYiIiIgUZuokW8DJkyeZPHky2dnZALi7u1OqVCnc3d05ceIEAImJidSoUQMPDw9+/PFH8vLyyMnJoW/fvubrfvnlF+bPn094eDhTp07F3t7+ni7z70VHR3PgwAEmT578wPcNBsM9P5cvX55bt25x9epVAA4fPvxU7l1ERESkKFAn2QLatGlDcnIynTt3xtHREZPJxOjRo6lcuTJTpkzBZDJhbW3NRx99RNWqVXnttdcICAggLy+PgIAA7OzsAHBycqJx48Z069YNGxsbSpUqRVpaGm5ubvesl56ezoQJE2jcuDF9+vQBoGvXro+s0crKinHjxjFgwACcnZ3Jy8ujevXqT3R/y0PevK8GERERkaLEYHpY61Gee0uWLKFv377Y2dkxcuRIWrRowT//+c+Hjjcajfj6+hIXF6eQLCIiIoXa43KLOsnyUCVLlqRr1644ODhQpUoV/P39LV2SiIiISIFQSJaH6tmzJz179rR0GSIiIiIFTh/cExERERHJRyFZRERERCQfhWQRERERkXy0J9nCzp8/z+zZs7l06RIODg44ODgwatQoatWq9dBrNm7cSMeOHbG1tWXNmjX07NmTPXv2cPHiRbp161aA1T9Y/2k7sXUsZ7H1t8zpYLG1RUREpHhQJ9mC7ty5w6BBg+jbty9RUVGsXr2awYMHP/TAj98sWbKEvLw84NfjpgFatmxZKAKyiIiISHGgTrIFxcfH06xZMxo1amR+zcvLi9WrVwNw8eJFxo0bR1ZWFvb29kyZMoX//ve/pKenM2zYMBo0aMCNGzeYOHEiXl5epKSk0L17d0aMGIGrqyvnz5+nQYMGTJo0iatXrzJy5Eiys7Nxd3dn//797Ny507yu0Whk+PDhREVFAb8eNjJ37lw+++wzUlJSuHLlCjdv3iQ0NBQfH5+CfVAiIiIiBUwh2YKMRiPVqlUz/zxo0CAyMjJIS0vj008/ZebMmQQGBtKqVSu+/fZbwsLCmDNnDhEREYSHh2Nvb8+aNWuYOHEiMTEx5nnOnj3LihUrKFGiBK1btyY9PZ1ly5bh6+vLu+++y969e9m7d+8T1+ng4MDq1as5ffo0I0aMIDY29qk+BxEREZHCRiHZglxdXfnhhx/MP/+2daJr167k5uZy6tQplixZwvLlyzGZTNjYPNmvq1q1ajg5OQHg4uJCVlYWycnJvPPOOwBP1An+/UGMzZo1A6BWrVpcvnz5yW5OREREpAjTnmQL8vX15dtvv+X77783v5aamsqlS5cwGAx4eHgwcuRIIiMjmTRpEn5+fgAYDAbznuQHnSpuMBjue+3FF1/k0KFDAPes9xt7e3uuXLnC3bt3uXnzJkaj0fzesWPHADh16hQVK1b8C3csIiIiUjSok2xBJUuWJCIigjlz5hAWFkZubi7W1taMGTOGKlWqEBQUxMSJE8nKyiIzM5OQkBDg107wwIEDWb16NTVr1mTkyJH87W9/e+RaAwYMYPTo0ezYsYMXXnjhvq60i4sLzZs3p3PnzlStWpXq1aub3zt+/Di9e/fmzp07TJky5bH3tTzkzQeegS4iIiJSVBhMD2pFSrHz9ddfU7ZsWby8vNi3bx+LFy82f0DwURYsWECFChUICAh47Fij0Yivry9xcXEKySIiIlKoPS63qJP8nHBzc2Ps2LFYW1uTl5dn7kqLiIiIyP0Ukp8TNWvWZOPGjX/4uiFDhjyDakREREQKN31wT0REREQkH4VkEREREZF8FJJFRERERPLRnmR56vpP24mtYzmLrb9lTgeLrS0iIiLFgzrJRVRCQgLDhg2757WwsDBWrVrFwoULH3pdYmIiJ06ceNbliYiIiBRpCsnFTKlSpRg8ePBD39+8eTNpaf8fe/ceFXW1/3/8OdxUBBXERMMLgkfUItMMyrQU64uUWqZ4HSJSj56jCWopIEfSNAwQTVNTLI28UnaxtF9KrexrB9TUNC3Ju+Nt8EKFwiDM/P5oOd9EzS7KzddjrdZqPvPZe7/3R/94re2ezzaXY0UiIiIiVY+2W1RDMTExpKWlERsby5EjRygqKiIiIgJ/f3+++uor9uzZg7+/P9u2bWPp0qW4uLjQvHlzpkyZwtq1a3nvvfewWq3861//IjMzk9deew2AAQMGMHv2bB1NLSIiItWeQnIVlp2djdFotH8+duwYzz//PAAFBQVs3bqV1atXA7B582buuusuOnfuTFhYGLVq1WLOnDm8//77uLm5MX36dFatWoWrqyt16tRh/vz52Gw2pk2bxk8//YTZbMbDw0MBWURERG4LCslVWHBwMGlpafbPKSkp9v93c3MjLi6OhIQECgoK6NWr1xVtjx07hr+/P25ubgB07NiR//3f/+Wee+7B19cXAIPBQK9evfj4448xmUz07du3HGYlIiIiUvEUkqsps9nMnj17eP3117FYLDz88MP07t0bg8GAzWbDx8eHAwcOcPHiRVxdXdmyZYs9HDs4/N9W9aeffprx48dTWFjIuHHjKmo6IiIiIuVKIbmaatCgAXl5eQwYMAAHBweioqJwcnLinnvuISUlhVmzZjF69GgiIiJwcHCgadOmjB8/nk8++eSKfho2bEjt2rVp164dTk5/7K9Levyj+Pj43IppiYiIiJQLg81ms1V0EVK5/fOf/yQuLo5mzZr97n0mk4mQkBCysrIUkkVERKRSu1Fu0Svg5LqKioro06cPLVq0uGFAFhEREalOtN1CrqtmzZqsWbOmossQERERKXdaSRYRERERKUMhWURERESkDIVkEREREZEytCe5CsnJySE6Ohp/f38ALBYLPXv25LPPPiMxMRE/P78/3WdeXh6vv/46iYmJN63OodM24OzqedP6+7PWpvausLFFRESkelBIrmJ+e8pecXExoaGhuLu7/+X+GjRocFMDsoiIiEh1oO0WVVhBQQEODg44Ojry+uuvExERQb9+/Th27BgzZ85k2bJlAPz000/06dOHc+fOERERgdFoJDw8nO+//x6TyUR4eDgAX3zxBU8//TR9+vQhISEBq9VKWloaAwYMoG/fvixcuLAipysiIiJSbrSSXMVkZ2djNBoxGAw4OzuTkJBAenq6/djpOXPm8Omnn9KvXz/Gjh3L4MGD+fjjj+nZsye7du2iXr16vPrqq+zfv5+LFy/aV6FLSkqYOnUqmZmZ1K9fn0WLFnHq1CnWrl3L22+/zR133KHXwYmIiMhtQyG5ivntdovL0tPTueuuuwDw8vLizJkzNGnShNq1a7N//37Wrl3LvHnzqFevHocPH+Zf//oXTk5OjBw50t7H+fPnqVOnDvXr1wdg2LBhACQnJ5OamsqZM2fo3LlzOc1SREREpGJpu0U1Fh4ezrx582jYsCGenp7k5ORwxx138OabbzJy5Ehmzpxpv7d+/fr8/PPP5OfnA/Dyyy/z7bff8umnnzJz5kzefvtt3n//fY4fP15R0xEREREpN1pJrsa6d+/OlClTSE5OBiAgIICxY8eyYsUKSkpK+Pe//22/18HBgcmTJ/PPf/4TBwcH2rRpQ2BgIF999RXh4eHUrFmTTp060bhx4xuOmx7/6DXPQBcRERGpKgw2m81W0UXIrVFYWMiQIUPIzMzEweHW/6OByWQiJCSErKwshWQRERGp1G6UW7Tdopravn074eHhDBs2rFwCsoiIiEh1ou0W1VT79u1Zu3ZtRZchIiIiUiVpiVFEREREpAyFZBERERGRMhSSRURERETK0J5kuemGTtuAs6tnhY2/NrV3hY0tIiIi1YNWkquQnJwcWrVqxSeffHLF9Z49ezJx4sQ/3M/333/P3Llz/9TYa9asISUl5U+1EREREamqFJKrmBYtWlwRkvft20dhYeGf6qN169aMGjXqZpcmIiIiUm0oJFcxAQEBnDhxgl9++QWAjz76iJ49ewLQqVMn+30xMTHk5ORw6NAhBgwYwJAhQxg0aBAnT54kJyeHmJgYADIzM+nTpw9PPvkkr732GgDvvPMOERER9OvXj+HDh1NcXFzOsxQRERGpWArJVdBjjz3GZ599hs1mY9euXdx7773Xvffrr78mMDCQt956i9GjR9vDNcDZs2dZtGgRy5cv5/3336e4uJiCggLy8/NZsmQJmZmZlJaWsnv37vKYloiIiEiloZBcBfXs2ZN169axdetW7rvvvmvec/m08b59+1KnTh2GDh3KsmXLcHR0tN9z7NgxWrZsSc2aNTEYDIwfPx43NzecnZ0ZO3YscXFxnDp1ipKSknKZl4iIiEhloZBcBTVp0oSLFy+SkZFBr1697NdLSkq4cOECxcXF7N+/H4CsrCw6dOjA0qVLCQ0NJT093X5/06ZNOXjwoH07xfPPP8+WLVvYuHEjs2bNIiEhAavVag/cIiIiIrcLvQKuigoLC+PDDz/E19eXY8eOARAREUH//v3x8fGhcePGANx1111MmDCB+fPnY7VaiY2NpaCgAABPT0+GDRvGkCFDMBgMdO3albvvvptatWoxYMAAABo0aIDZbP5TtaXHP4qPj89NnK2IiIhI+TLYtEwoN4nJZCIkJISsrCyFZBEREanUbpRbtN1CRERERKQMhWQRERERkTIUkkVEREREylBIFhEREREpQyFZRERERKQMvQLud+Tk5BAdHY2/vz8AFouFnj17YjQar3m/yWRi7NixrF69+orrEydOJCwsDICTJ0/Sv3//W1v4dVyuo0uXLvZrCxcuJDg4mMDAwJs2ztBpG3B29bxp/f1Za1N7V9jYIiIiUj0oJN9AcHAwaWlpABQXFxMaGkrv3r2pU6fOn+7rt+G0shg+fHhFlyAiIiJS6Sgk/wkFBQU4ODjg6OiI0WgkMTERPz8/VqxYwZkzZ3jqqac4d+4cI0aM4OzZszzyyCP8+9//trdfs2YNBw8eZPz48cybN4+NGzdSWlrKwIED7Yd3ABw6dIjY2FicnJywWq2kpqZy9OhRFixYgIODA3l5efTv35/Bgwezb98+Xn75ZQDq1avH9OnTcXV15T//+Q+nTp3CbDbTrVs3YmJi7P1/++23vPzyy8yePZvXXnuNsLAwzpw5w5dffklRURFHjx5l2LBh9OnTh127dvHSSy9Ru3Zt6tevT40aNUhKSiq/hy4iIiJSARSSbyA7Oxuj0YjBYMDZ2ZmEhARq16593fsvXrxIcnIyrq6uDB48mJCQkKvu2bt3L5s2bSIzM5PS0lJmzpyJzWbDYDAA8PXXXxMYGMgLL7zAtm3b+OWXXwA4ffo0H3zwAVarlZ49exIaGkpCQgLTp0/H39+fzMxM0tPT6devH+3ataNfv35YLBa6dOliD8k7duzgv//9LwsWLKB+/fpX1FVQUMDixYs5fPgwI0aMoE+fPkyePJlXX32Vli1bkpaWxunTp2/WoxURERGptBSSb+C32y2u57eHFgYEBODu7g7A3XffzaFDh666/9ChQwQGBuLo6IijoyMTJ0684vu+ffuyaNEihg4diru7uz3g3nvvvbi4uADQsmVLjh49yoEDB3jppZcAuHTpEs2bN6devXrs3r2b7Oxs3NzcKC4utve9efNmLly4gJPT1X/0AQEBADRq1Mjexmw207JlSwA6dOjAunXrfvdZiIiIiFQHervFX+Ti4kJeXh7w68rwZQcOHODChQuUlJSwa9cue8D8rRYtWrB3716sViuXLl3i2WefvSLIZmVl0aFDB5YuXUpoaCjp6ekAfP/995SWllJYWMj+/ftp1qwZvr6+zJgxg4yMDF544QUeeeQR1qxZg7u7O6mpqURFRVFUVGQP8qNGjSIyMtIerH/r8kr2b3l7e7N//37g120aIiIiIrcDrST/RREREbz00ks0btyYO+64w369bt26xMTEcO7cOcLCwuxvxvit1q1b07lzZwYOHIjVamXgwIH2FWKAu+66iwkTJjB//nysViuxsbEUFBRQUlLCsGHDyM/PZ+TIkXh6epKYmMiECRMoKSnBYDAwbdo0/Pz8GDduHDt37sTFxYVmzZphNpvt/ffr149PP/2UtWvX3nCekydPJi4uDldXV5ydnWnYsOEN26THP3rNM9BFREREqgqD7bd7BaTSysnJYeXKlTfc+nGzLVu2jB49euDp6UlaWhrOzs6MGjXqmveaTCZCQkLIyspSSBYREZFK7Ua5RSvJ8rvq169PVFQUrq6uuLu7680WIiIicltQSK4igoKCCAoKKvdxQ0NDCQ0NLfdxRURERCqSfrgnIiIiIlKGQrKIiIiISBkKySIiIiIiZWhPstx0Q6dtwNnVs8LGX5vau8LGFhERkepBIbkayMnJITo6Gn9/f2w2GyUlJURERBAWFlbRpYmIiIhUSQrJ1cRvj8++cOECRqMRX19fWrduXcGViYiIiFQ9CsnVUO3atenfvz/r1q3jnXfe4dSpU5jNZrp160ZMTAwTJ07ExcWF48ePYzabSUpKom3btmRmZrJixQqsVivdunXj+eefZ/369SxZsgQHBwc6dOjA+PHjK3p6IiIiIrecfrhXTdWvX5+9e/fSrl07Fi9ezLvvvsvKlSvt3zdu3JjFixdjNBpZtWoVZ8+eZdGiRSxfvpz333+f4uJiTpw4wZw5c1iyZAkrVqzg9OnTbN68uQJnJSIiIlI+tJJcTZ04cYJ7772X3bt3k52djZubG8XFxfbvL2/D8Pb2Zvv27Rw7doyWLVtSs2ZNAMaPH8+uXbs4d+4cw4cPB37dxnH06FE6depU/hMSERERKUdaSa6GCgoKyMzMxN3dHXd3d1JTU4mKiqKoqAibzQaAwWC4ok3Tpk05ePCgPUg///zz1K9fn0aNGvHmm2+SkZHBkCFDaNeuXbnPR0RERKS8aSW5msjOzsZoNOLg4EBpaSmjR4/G19eXcePGsXPnTlxcXGjWrBlms/ma7T09PRk2bBhDhgzBYDDQtWtX7rzzTiIjIzEajZSWlnLnnXfSo0ePG9aSHv8oPj4+N3uKIiIiIuXGYLu8tCjyN5lMJkJCQsjKylJIFhERkUrtRrlF2y1ERERERMpQSBYRERERKUMhWURERESkDIVkEREREZEyFJJFRERERMrQK+BuopycHKKjo/H39wd+PXzDx8eHlJQUXFxcKri6Xx05coRp06ZRUlJCQUEBHTt2ZNy4cWzdupWVK1eSlpb2t8cYOm0Dzq6eN6Hav2Ztau8KG1tERESqB4Xkmyw4OPiKoDlu3Dg+//xzQkNDK7Cq/zNz5kyGDBlCly5dsNlsjBo1iqysLOrUqVPRpYmIiIhUGgrJt1BxcTFms5m6desCkJqayrZt27BarURGRtKjRw927drFSy+9RO3atalfvz41atQgKSmJ119/nY0bN+Lp6UlhYSFjxoyhWbNmJCYmYrFYyMvLIzo6mu7du7NlyxbS0tJwdHSkSZMmTJkyBWdn52vW5OXlxfvvv0/t2rUJDAxk1qxZODk5sWXLFgAKCwsZPXo0vXr14vHHH+c///kPp06dwmw2061bN2JiYsrt+YmIiIhUFIXkm+zyyXdnz57FwcGB8PBwHnjgAb788ktMJhMrVqzAYrEQHh5Op06dmDx5Mq+++iotW7YkLS2N06dP88MPP/DVV1/x7rvvcunSJXr27AnAwYMHefbZZwkKCmL79u3MmTOHkJAQEhISWL58OfXr12fWrFm8//77hIeHX7O+CRMmsHz5cmbOnElubi4PP/ww//nPfwC4ePEiI0aMICIigpCQEEwmE+3ataNfv35YLBa6dOmikCwiIiK3BYXkm+zydovz588TFRVlP8ElNzeXPXv2YDQaASgpKeH48eOYzWZatmwJQIcOHVi3bh0HDhzg7rvvxtHREUdHR+666y4AGjRowPz583n33XcxGAyUlJRw7tw5zGYz0dHRABQVFfHggw9et77s7GwiIyOJjIzkwoULzJgxg3nz5tG1a1e2bNlCq1atKC4uBqBevXrs3r2b7Oxs3Nzc7NdFREREqju93eIW8fDwIDk5mUmTJmE2m2nRogVBQUFkZGSwdOlSevToQZMmTfD29mb//v0AfPvttwD4+/uze/durFYrxcXF7N27F4DZs2fTu3dvkpOTCQoKwmaz4eHhgbe3N/PmzSMjI4MRI0YQHBx83bqSk5PtWytq166Nr6+v/UeFjzzyCHPnzmXWrFmcPn2aNWvW4O7uTmpqKlFRURQVFaFTzEVEROR2oJXkW8jf3x+j0cjLL7/M7Nmz2bJlC4MGDeLixYt0794dNzc3Jk+eTFxcHK6urjg7O9OwYUNatWrFww8/THh4OB4eHjg7O+Pk5ERoaCivvvoqCxcuxNvbm/Pnz+Pg4EB8fDzDhw/HZrNRu3ZtXn31VfLy8pg+ffpVb6uYNWsWL7/8MklJSbi4uODj40NiYiJ79uwBft2zPHr0aOLi4pg4cSLjxo1j586duLi40KxZM8xmMw0bNvzdeafHP3rNM9BFREREqgqDTUuDFWrZsmX06NEDT09P0tLScHZ2ZuDAgXz66acMHjyY4uJiHn/8cZYuXUrjxo3/cL8lJSWkpKQwceLEW1j9lUwmEyEhIWRlZSkki4iISKV2o9yileQKVr9+faKionB1dcXd3Z2kpCTq1q3Ld999x9NPP43BYKBfv35/KiAD2Gw2nnvuuVtUtYiIiEj1ppBcwUJDQ6/5DuVXXnnlb/Xr7OxMgwYN/lYfIiIiIrcr/XBPRERERKQMhWQRERERkTIUkkVEREREytCeZLnphk7bgLOrZ4WNvza1d4WNLSIiItWDQvJtJicnh+joaPz9/QGwWCz07NnTfhKgiIiIiCgk35YuH50NUFxcTGhoKL1796ZOnToVXJmIiIhI5aCQfJsrKCjAwcGB3NxcUlNTcXR0pEaNGkydOhWr1cqYMWNo0KABp0+fpkuXLsTExFR0ySIiIiK3nELybSg7Oxuj0YjBYMDZ2ZmEhASmT5/OtGnTaN26NRs3biQpKYkXX3yR48ePs3jxYtzd3Rk0aBB79uyhbdu2FT0FERERkVtKIfk29NvtFpfFx8fTunVrADp27EhqaioAAQEB1KtXD4DAwEAOHTqkkCwiIiLVnl4BJwDccccd/PDDDwBs3bqV5s2bA3DgwAEKCwspLS1l165d9h/8iYiIiFRnWkkWAF5++WWmTp2KzWbD0dGR6dOnA78ebz1mzBjOnDlDaGgoAQEBN+wrPf5RfHx8bnXJIiIiIreMQvJtJigoiKCgoKuut2nThmXLll1xzWQy4eXlxcKFC8urPBEREZFKQdstRERERETKUEiW6/Lx8WH16tUVXYaIiIhIuVNIFhEREREpQyFZRERERKQMhWQRERERkTL0dotK7plnnmHcuHEEBgZSXFzMAw88wMiRIxk6dCgARqORuLg4+0EgN/LOO+8wZMiQW1kyQ6dtwNnV85aOcT1rU3tXyLgiIiJSvWgluZLr1KkT27ZtA+Cbb77hoYce4ssvvwTAYrFw/PjxP/Tu4svmz59/S+oUERERqU60klzJPfjgg8ybN4+oqCi+/PJL+vXrR0pKCr/88gt79uzh/vvvZ+vWraSlpeHo6EiTJk2YMmUKJpOJ2NhYnJycsFqtpKam8sEHH/DTTz+RmJhIfHw8kydP5siRI1itVqKjowkKCuKJJ56gefPmODs706JFC0wmE2fPnuXEiRPExsbSuXPnin4kIiIiIrecVpIruTZt2nDw4EFsNhtbt27l/vvv54EHHuDrr79my5YtPPTQQyQkJDB37lzeeecdGjZsyPvvv8/XX39NYGAgb731FqNHj+aXX35h5MiR1K1bl8TERDIzM/Hw8GDZsmXMmzePKVOmAHDx4kX+9a9/kZaWBoCLiwvp6enEx8ezZMmSCnwSIiIiIuVHIbmSc3BwICAggE2bNtGgQQNcXFzo0qUL27dv55tvvuGBBx7AbDYTHR2N0Whk8+bNHD9+nL59+1KnTh2GDh3KsmXLcHR0vKLf3NxcNm3ahNFo5Pnnn6ekpIRz584B4Ovra7/v8l5nb29viouLy2/iIiIiIhVI2y2qgE6dOvHGG2/w+OOPA9ChQwfmzZsHgIeHB97e3sybNw93d3eysrJwdXUlKyuLDh06MGrUKD7++GPS09N55ZVXsNlsALRo0QJvb29GjBhBUVER8+fPp169esCvwfwyg8FQzrMVERERqXgKyVXAgw8+yKRJk3j11VeBX7dAuLu707p1axwcHIiPj2f48OHYbDZq167Nq6++yoULF5gwYQLz58/HarUSGxsLgJ+fH+PHj2f69OlMmjSJIUOGUFBQwKBBg64Ix39Hevyj+Pj43JS+RERERCqCwXZ5aVHkbzKZTISEhJCVlaWQLCIiIpXajXKL9iSLiIiIiJShkCwiIiIiUoZCsoiIiIhIGQrJIiIiIiJlKCSLiIiIiJShV8DJTTd02gacXT0rZOy1qb0rZFwRERGpXhSSK4GcnByio6Px9/e3X/Pw8OC1116zf16xYgVnzpxh9OjRf3u8rVu34u7uTkBAAKNGjWLu3Ll/u08RERGR6kQhuZIIDg4mLS2tXMZ677334vmDBgAAIABJREFUCAsLIyAgQAFZRERE5BoUkiuxbdu2MX36dOrUqYOjoyPt2rXDZDIxduxYVq9eDUB4eDgzZ87E1dWVCRMm8Msvv2Cz2ZgxYwY1a9YkMTERi8VCXl4e0dHReHt789VXX7Fnzx78/f3p168fmzdvZu/evUydOhVHR0dq1KjB1KlTsVqtjBs3Dm9vb44dO8bdd9/NSy+9VMFPRUREROTWU0iuJLKzszEajfbPDz/8MB9++CGvvfYavr6+TJ48+Xfbz5s3j27dujFw4EC2b9/Orl278PLy4tlnnyUoKIjt27czZ84c3nrrLTp37kxYWBiNGze2t580aRLTpk2jdevWbNy4kaSkJF588UUOHz7M4sWLqVWrFt27dycvL48GDRrcsucgIiIiUhkoJFcS19pusXjxYnx9fQFo3749R48evard5VPFDx06RN++fe33tm/fnh9//JH58+fz7rvvYjAYKCkpue74ZrOZ1q1bA9CxY0dSU1MBaNq0KW5ubgA0aNAAi8XyN2cqIiIiUvnpFXCVWMOGDTlw4AAAu3fvBqBGjRqcPXuW0tJSfv75Z0wmEwB+fn72e7Zu3UpycjKzZ8+md+/eJCcnExQUZA/UBoPB/v+X3XHHHfzwww/29s2bN7ffKyIiInK70UpyJVF2uwVAXFwcL774Im5ubtSuXZu6devSoEEDOnXqRN++fWnSpAnNmjUDYMSIEcTFxfHRRx8BMH36dL799lteffVVFi5ciLe3N+fPnwfgnnvuISUlBR8fH/tYL7/8MlOnTsVms+Ho6Mj06dP/8lzS4x+9om8RERGRqsZgK7ukKPIXmUwmQkJCyMrKUkgWERGRSu1GuUXbLUREREREylBIFhEREREpQyFZRERERKQMhWQRERERkTIUkkVEREREytAr4CrQsWPHSE5O5tSpU9SsWZOaNWvywgsv0LJlyz/Vz6ZNm1i3bh1JSUl/ql1MTAwzZszAxcXlT7W7kaHTNuDs6nlT+/yj1qb2rpBxRUREpHpRSK4ghYWFjBw5kqlTp3LvvfcCsGvXLqZMmUJGRka51FD2hD8RERER+ZVCcgX54osvCA4OtgdkgMDAQN5++21yc3NJSkqitLSU8+fPk5iYSPv27enatSstWrTAz8+P/v37ExcXR61atahVqxZ169YFYP369SxZsgQHBwc6dOjA+PHjmTNnDiaTibNnz3LixAliY2Pp3Lkz3bp1Y/369UyePBkXFxeOHz+O2WwmKSmJtm3bkpmZybJly6hbty7Ozs6EhYXRp0+finpkIiIiIuVGIbmCmEwmmjZtav88cuRICgoKMJvNjBgxggkTJtCqVSvWrl3LmjVraN++PSdPnmTNmjV4eHjwz3/+k+eff55OnTqxcOFCDh48SH5+PnPmzOG9996jVq1avPDCC2zevBkAFxcX0tPT2bx5M2+++SadO3e+op7GjRszZcoUVq9ezapVq4iOjiY9PZ0PPvgAFxcXIiIiyvX5iIiIiFQkheQK4u3tzXfffWf/PH/+fADCw8Np0qQJ8+bNo2bNmly4cAE3NzcAPDw88PDwAODw4cMEBgYC0L59ew4ePMjRo0c5d+4cw4cPB+DChQscPXoUgNatW9vHLS4uvqqe336/fft2jh49ip+fH7Vq1QK4YsVbREREpLrT2y0qSEhICP/973/ZuXOn/dqRI0c4deoUL774Is8//zwzZszgH//4B5dPDndw+L8/Lj8/P3bs2AFgD9s+Pj40atSIN998k4yMDIYMGUK7du0AMBgMv1tP2e+bNm3KwYMHKSoqwmq1smvXrr8/aREREZEqQivJFaR27drMnz+f1NRUUlJSKCkpwdHRkdjYWE6dOsWYMWOoU6cO3t7enD9//qr2EydOZMKECSxevBhPT09q1KiBp6cnkZGRGI1GSktLufPOO+nRo8dfqs/T05Nhw4YxaNAg6tWrh8Viwcnpj/11SY9/9JpnoIuIiIhUFQbb5WVKkd8oKSlh0aJFjBw5EpvNxuDBg4mJiaFjx47XbWMymQgJCSErK0shWURERCq1G+UWrSTLNTk5OVFYWMhTTz2Fs7MzgYGB3HfffRVdloiIiEi5UEiW6xo7dixjx46t6DJEREREyp1+uCciIiIiUoZCsoiIiIhIGQrJIiIiIiJlaE+y3HRDp23A2dWz3Mddm9q73McUERGR6kkrybdATk4OrVq14pNPPrnies+ePZk4ceI121gsFjIzMwGYM2cOK1asuKU15ufns3btWgAWLlyow0JEREREfkMh+RZp0aLFFSF53759FBYWXvf+vLw8e0guD/v27ePzzz8HYPjw4fYjrkVERERE2y1umYCAAA4dOsQvv/yCu7s7H330ET179uTkyZO88847fPbZZxQWFuLh4cHcuXNZsGAB+/fvZ+7cuQBkZWXx6aefkp+fz5gxY+jWrRvr169nyZIlODg40KFDB8aPH8+cOXM4cuQI58+fJz8/n8GDB/PZZ59x6NAhZsyYQbt27UhNTeW7774jPz+fgIAAXnnlFRYsWMAPP/zAqlWr2LFjB2FhYdx///3ExsZy4sQJLl26REJCAvXq1SM2NhYnJyesViupqak0atSogp+uiIiIyK2lleRb6LHHHuOzzz7DZrOxa9cu7r33XqxWK/n5+SxZsoTMzExKS0vZvXs3I0aMwN/fn1GjRgHQsGFDli5dSlxcHCtWrCA/P585c+awZMkSVqxYwenTp9m8eTMANWvWZPHixfzP//wPX375JQsWLGD48OF88sknFBQUUKdOHd566y3ee+89du7cyenTpxkxYgTBwcH079/fXu/KlSu58847WbVqFTNnzuTbb7/l66+/JjAwkLfeeovRo0fzyy+/VMizFBERESlPWkm+hXr27EliYiJNmjSxn1bn4OCAs7MzY8eOxdXVlVOnTlFSUnJV27Zt2wLg5eVFUVERR48e5dy5cwwfPhyACxcucPToUQDatGkDgLu7O/7+/gDUrVsXi8VCjRo1OHfunH28ixcvcunSpWvWe/DgQbp06QJA8+bNiYyMxGKxsGjRIoYOHYq7uzsxMTE38QmJiIiIVE5aSb6FmjRpwsWLF8nIyKBXr14AFBQUsHHjRmbNmkVCQgJWqxWbzYaDgwNWq9Xe1mAwXNGXj48PjRo14s033yQjI4MhQ4bQrl27a977W5s2beLkyZPMnDmTsWPHUlRUdM3xAPz8/Ni9ezcAx44dY9y4cWRlZdGhQweWLl1KaGgo6enpN+XZiIiIiFRmWkm+xcLCwvjwww/x9fXl2LFjODo6UqtWLQYMGABAgwYNMJvN3HvvvVy6dInk5GRq1qx5VT+enp5ERkZiNBopLS3lzjvvpEePHjccPzAwkHnz5jF48GAMBgNNmjTBbDbTtGlTcnNzWbJkif3eAQMGEBcXx5AhQygtLSUuLo66desyYcIE5s+fj9VqJTY29oZjpsc/io+Pzx9/SCIiIiKVjMFms9kqugipHkwmEyEhIWRlZSkki4iISKV2o9yi7RYiIiIiImUoJIuIiIiIlKGQLCIiIiJShkKyiIiIiEgZCskiIiIiImXoFXCVSE5ODtHR0fj7+2Oz2SgpKSEiIoKwsLA/1HblypWkpaWVQ6W/b+i0DTi7epb7uGtTe5f7mCIiIlI9KSRXMsHBwfage+HCBYxGI76+vrRu3bqCKxMRERG5fSgkV2K1a9emf//+rFu3jnfeeYdTp05hNpvp1q0bMTExTJw4kfz8fPLz83nuuecAKCwsZPTo0fTq1YuGDRuyaNEinJ2dMZlMhIWFMXLkSE6ePElCQoL92OqpU6fi6enJmDFjKCgooLCwkJiYGB566CFiY2M5cuQIRUVFRERE8OSTT1bwUxERERG59RSSK7n69evz2WefERoaSr9+/bBYLHTp0oWYmBjg15XnyMhIcnJyuHjxIiNGjCAiIoKQkBBycnI4ceIEH330EcXFxXTu3JmRI0cyY8YMjEYjDz/8MP/9739JSUlhxIgR5Ofnk56eztmzZzl8+DAFBQVs3bqV1atXA7B58+aKfBQiIiIi5UYhuZI7ceIE9957L7t37yY7Oxs3NzeKi4vt3/v6+tr/f8uWLbRq1eqK7//xj3/g5OSEk5OT/bjr3Nxc3njjDdLT07HZbDg5OdGyZUv69+/P2LFjKSkpwWg04ubmRlxcHAkJCRQUFNCrV6/ym7iIiIhIBVJIrsQKCgrIzMykb9++FBYWMmXKFI4cOcLq1au5fJq4wWCw3//II48QHx/P4MGDad++/VXfX9aiRQuioqJo3749Bw4cYOvWrezbt48LFy6wcOFCzGYzAwYMoG3btuzZs4fXX38di8XCww8/TO/evXFy0l8bERERqd6UdiqZ7OxsjEYjDg4OlJaWMnr0aHx9fRk3bhw7d+7ExcWFZs2aYTabr9ney8uL0aNHExcXx7Bhw655z4QJE0hMTMRisVBUVER8fDzNmzfn9ddfZ/369VitVp5//nkaNGhAXl4eAwYMwMHBgaioqD8UkNPjH73mGegiIiIiVYXBdnlJUuRvMplMhISEkJWVpZAsIiIildqNcosOExERERERKUMhWURERESkDIVkEREREZEyFJJFRERERMpQSBYRERERKUOvgJObbui0DTi7epb7uGtTe5f7mCIiIlI9KSRXATk5OURHR+Pv7w/AhQsX8PHxISUlBRcXl6vuNxqNJCYm8u2331K3bl1CQkKu2e/ChQsJDg4mMDDwltYvIiIiUtUoJFcRwcHBpKWl2T+PGzeOzz//nNDQ0Ou26dOnz+/2OXz48JtWn4iIiEh1opBcBRUXF2M2m6lbty6pqals27YNq9VKZGQkPXr0sN83Z84cvLy8GDBgAC+99BLfffcdXl5eHD9+nPnz5zN37lzCwsJ44IEHiI2NxWQyUVpayrPPPktYWBhGo5GAgAB+/PFHCgoKmD17NnfeeWcFzlxERESkfCgkVxGXj6s+e/YsDg4OhIeHU1xcjMlkYsWKFVgsFsLDw+nUqdNVbbOyssjPz+fdd9/l3LlzPPbYY1d8v2rVKjw9PUlJSaGgoIA+ffoQHBwMQGBgIPHx8aSlpfHJJ59o9VlERERuCwrJVcTl7Rbnz58nKioKHx8fcnNz2bNnD0ajEYCSkhKOHz9+VduDBw/Srl07ADw9PWnRosUV3x84cIAHH3wQADc3N/z8/Dh27BgAbdq0AcDb25szZ87csvmJiIiIVCZ6BVwV4+HhQXJyMpMmTcLLy4ugoCAyMjJYunQpPXr0oEmTJle1admyJTt37gTgp59+4vDhw1d87+fnx7Zt2wAoKCggNzf3mmeYi4iIiNwutJJcBfn7+2M0Gvniiy9o1KgRgwYN4uLFi3Tv3h03N7er7n/kkUfYtGkTAwYMwMvLi5o1a+Ls7Gz/Pjw8nISEBAYOHIjFYmHUqFHUr1//L9eXHv+oQraIiIhUaQabzWar6CLk1jpw4AA//PADjz/+OOfPn+eJJ57giy++uObr4/4Ok8lESEgIWVlZCskiIiJSqd0ot2gl+TbQqFEjUlJSWLp0KaWlpYwfP/6mB2QRERGR6kQh+Tbg6urK/PnzK7oMERERkSpDP9wTERERESlDIVlEREREpAyFZBERERGRMrQn+SbIyckhOjoaf39/+zUPDw9ee+21cq+lW7durF+/nho1avytfiZOnEhYWBhdunT5022HTtuAs6vn3xr/r1ib2rvcxxQREZHqSSH5Jrl8Ip6IiIiIVH0KybeY0WgkICCAH3/8kYKCAmbPns2dd95JRkYGH3/8MQaDgbCwMCIiIpg4cSL5+fnk5+fzxhtvkJaWxnfffYeXlxfHjx9n3rx5REVFkZmZSb169Vi+fDkXLlxg2LBhV4178uRJEhISsFgs1KhRg6lTp7JhwwZ+/vlnRo0aRXFxMb169eKjjz5i1apVV9Vy2aFDh4iNjcXJyQmr1UpqaiqNGjUqz0coIiIiUu60J/kmyc7Oxmg02v9LT0+3fxcYGMiSJUvo1KkTn3zyCfv372fdunUsX76cZcuWsXHjRg4ePAj8uiK9cuVKtm7dSn5+Pu+++y7Tp0/n5MmTGAwGevbsySeffALARx99xFNPPXXNembMmIHRaCQjI4PnnnuOlJQUevfuzfr167HZbGRlZdG1a1eOHj163VoAvv76awIDA3nrrbcYPXo0v/zyyy18iiIiIiKVg1aSb5Lf227Rpk0bALy9vTlz5gy5ubmcOHGCyMhIAH766SeOHDkCgK+vLwAHDx6kXbt2AHh6etKiRQsAnn76acaOHUvHjh3x8vLCy8vrmmPm5ubyxhtvkJ6ejs1mw8nJibp169K6dWu++eYb3n//fSZMmMC+ffuuWwtA3759WbRoEUOHDsXd3Z2YmJi/96BEREREqgCF5ArQokUL/P39SU9Px2AwsGTJElq1asX/+3//D4PBAEDLli358MMPgV+D6+HDhwG48847cXd3Z8GCBfTt2/d3x4iKiqJ9+/YcOHCArVu3AhAeHs7SpUspKirCz8+PS5cuXbcWgKysLDp06MCoUaP4+OOPSU9P55VXXrmFT0dERESk4ikk3ySXt1v81qJFi655b0BAAA888AADBw6kuLiYwMBAGjZseMU9jzzyCJs2bWLAgAF4eXlRs2ZNnJ2dgV+D7ssvv0xycvJ165kwYQKJiYlYLBaKioqIj48H4P777ychIYGRI0f+oVruuusuJkyYwPz587FarcTGxt7wWaTHP3rNM9BFREREqgqDzWazVXQRcrUDBw7www8/8Pjjj3P+/HmeeOIJvvjiC1xcXFi/fj25ubmMGTOmosu8gslkIiQkhKysLIVkERERqdRulFu0klxJNWrUiJSUFJYuXUppaSnjx4/HxcWFmTNnkpOTw4IFCyq6RBEREZFqSyG5knJ1dWX+/PlXXR87dmwFVCMiIiJye9Er4EREREREylBIFhEREREpQyFZRERERKQM7UmWm27otA04u3qW+7hrU3uX+5giIiJSPSkkVyE//vgjycnJFBYWcvHiRR5++GFGjx5tP4Dkr7JYLHz00Uf069fvJlUqIiIiUrVpu0UV8fPPPzN27Fji4uLIyMhg9erV5ObmsnLlyr/dd15eHpmZmTehShEREZHqQSvJVURWVhZBQUE0b94cAEdHR2bMmIGzszNJSUl88803ADzxxBM888wzTJw4kbCwMLp06cKmTZtYt24dSUlJPPbYY7Rv355Dhw5Rv3595syZw4IFC9i/fz9z587FZrOxY8cOLl68SI8ePTh16hQTJkygtLSUJ598knfffZcaNWpU4JMQERERufW0klxFmM1mmjRpcsW12rVrs3nzZkwmE6tXr2b58uV8/PHH7Nu377r9HDt2jDFjxrBq1SrOnTvH7t27GTFiBP7+/owaNQqAFi1asHLlSp5++mmysrIoLS3lq6++IigoSAFZREREbgsKyVVE48aNOXXq1BXXjh07xp49e7jvvvswGAw4Oztzzz33cODAgSvu++3J4x4eHjRq1Aj49VQ/i8Vy1Vi+vr4AuLm50bFjR/73f/+XNWvW0Ldv35s9LREREZFKSSG5iujatStfffUVR48eBeDSpUskJSVRp04d+1aLS5cusWPHDpo1a4aLiwt5eXkA7N27197PtX7k5+DggNVqveLzZeHh4WRmZnL27FkCAgJuydxEREREKhvtSa4i3NzcSEpKYtKkSdhsNi5cuEDXrl0xGo2cPHmS/v37c+nSJUJDQ2nbti39+vUjLi6OtWvX2vcxX0/9+vW5dOkSycnJ1KxZ84rv7rnnHo4cOcLgwYP/cK3p8Y/i4+PzV6YpIiIiUikYbL/9t3iRMqxWKwMHDmTx4sW4ubn97r0mk4mQkBCysrIUkkVERKRSu1Fu0XYLua5jx47x1FNPERYWdsOALCIiIlKdaLuFXFeTJk348MMPK7oMERERkXKnlWQRERERkTIUkkVEREREylBIFhEREREp47bYk2wymejVqxdt27a1XwsKCrKfMPdXTJs2jWeffZbGjRv/pfZz5szBy8uLgQMH/uUaKquh0zbg7OpZ7uOuTe1d7mOKiIhI9XRbhGQAf39/MjIyblp/8fHxN60vEREREalcbpuQfD1JSUn2E+ueeOIJnnnmGSZOnEh+fj75+fm88cYbpKens23bNqxWK5GRkfTo0QOj0UhiYiIeHh6MHz+e4uJifH19yc7OZsOGDfTs2ZP777+fffv2YTAYmDdvHu7u7leNX1payn/+8x9OnTqF2WymW7duxMTEMHHiRFxcXDh+/Dhms5mkpCTatm1LZmYmy5Yto27dujg7OxMWFgbAwYMHGT9+PBaLhR49evD555+zZcsW5s6daz98JDU1FV9fX15//XU2btyIp6cnhYWFjBkzhjZt2hAfH8/58+cBmDRpEq1atSI2NpYjR45QVFREREQETz75ZPn94YiIiIhUkNsmJO/fvx+j0Wj/nJKSwt69ezGZTKxevZqSkhIGDRpEcHAwAMHBwURGRvLll19iMplYsWIFFouF8PBwOnXqZO9nwYIFhISEMHjwYDZv3szmzZsBuHDhAo8//jgJCQmMGzeOTZs28fjjj19V18mTJ2nXrh39+vXDYrHQpUsXYmJiAGjcuDFTpkxh9erVrFq1iujoaNLT0/nggw9wcXEhIiLid+f8448/kpycTMOGDVmwYAGffvqp/Xjrd999l0uXLtGzZ0/7PIKDgxk0aBCHDx8mNjaWRYsWsXXrVlavXg1gn5uIiIhIdXfbhORrbbdYu3Yt9913HwaDAWdnZ+655x4OHDgAgK+vLwC5ubns2bPHHrBLSko4fvy4vY8DBw7w1FNPAXDfffdd0X+bNm0AaNSoERaL5Zp11atXj927d5OdnY2bmxvFxcX271q3bg2At7c327dv5+jRo/j5+VGrVi0A7r333qv6++0Big0bNmTatGm4urpy+vRp2rdvz4EDB7j77rtxdHTE0dGRu+66yz7P7Oxs1q9fD8BPP/2Em5sbcXFxJCQkUFBQQK9eva7/gEVERESqkdv67RZ+fn72rRaXLl1ix44dNGvWDACDwQBAixYtCAoKIiMjg6VLl9KjRw+aNGli7+Mf//gHO3bsAGDnzp1X9H+5j9+zZs0a3N3dSU1NJSoqiqKiInvQLdu+adOmHDx4kKKiIqxWK7t27QKgRo0a5OXlAbBnzx77/QkJCUyfPp2kpCTuuOMObDYb/v7+7N69G6vVSnFxMXv37rXPMzIykoyMDGbNmkWvXr0wm83s2bOH119/nYULF5KcnExJSckffLoiIiIiVddts5J8LV27dmXLli3079+fS5cuERoaesUbMAC6devGli1bGDRoEBcvXqR79+5XHNE8bNgwXnzxRdavX88dd9yBk9Ofe6QPPPAA48aNY+fOnbi4uNCsWTPMZvM17/X09GTYsGEMGjSIevXqYbFYcHJyonPnzqxYsYKBAwfStm1bateuDUCvXr0YPHgwtWrVwsvLC7PZTKtWrXj44YcJDw/Hw8MDZ2dnnJycGDFiBPHx8axevZqCggJGjRpFgwYNyMvLY8CAATg4OBAVFfWH5pce/+g1z0AXERERqSoMtt/++7z8aV9++SUeHh4EBgby9ddfs2DBAt5+++1bMlZJSQmLFi1i5MiR2Gw2Bg8eTExMDB07dvzDfZw9e5ZPP/2UwYMHU1xczOOPP87SpUv/8qvsfstkMhESEkJWVpZCsoiIiFRqN8ott/VK8s3g4+NDXFwcjo6OWK3WW/pqOCcnJwoLC3nqqadwdnYmMDDwqn3QN+Lh4cF3333H008/jcFgoF+/fjclIIuIiIhUJ1pJlptGK8kiIiJSVdwot9zWP9wTEREREbkWhWQRERERkTIUkkVEREREytAP9+SmGzptA86unuU+7trU3uU+poiIiFRPlXol+bvvviMqKoqBAwcyYMAA0tLSrjiR7u/Iz89n7dq1ACxcuNB+MMetEhMTc9Nqv5UuH7ltNBrtpw+KiIiI3G4qbUg+deoUL7zwAgkJCaxYsYIVK1bg7OzMK6+8clP637dvH59//jkAw4cPJzAw8Kb0ez1paWm4uLjc0jFERERE5OaotNstPvzwQ/r164evry/w6xHN//73vwkJCaGoqIhhw4aRmJiIn58fK1as4MyZM4wePZqMjAw+/vhjDAYDYWFhRERE8Nlnn7Fo0SKcnJy44447SEtLY8GCBfzwww+sWrWKHTt2EBYWxgMPPEBsbCwmk4nS0lKeffZZwsLCMBqNBAQE8OOPP1JQUMDs2bOx2WyMGzcOb29vjh07xt13381LL73EqVOnSExMxGKxkJeXR3R0NN27d6dbt26sX7+eyZMnk5+fT35+Pm+88Qbp6els27YNq9VKZGQkPXr0YNmyZXzwwQc4ODhw9913M2nSpCuezebNm5k1axY1atSgXr16TJ8+ne+//56UlBScnZ0JDw/nySefBH59vcmYMWNo0KABp0+fpkuXLsTExGAymYiLi6O0tBSDwcCkSZMICAi46s/hm2++YcaMGTg5OVGrVi1mz559xYmDIiIiItVRpQ3Jx48fp3PnzldcMxgMeHl5kZeXd802+/fvZ926dSxfvhyAZ599loceeoiPP/6Y5557jtDQUD744AMKCgoYMWIEK1eupH///uzYsQOAVatW4enpSUpKCgUFBfTp04fg4GAAAgMDiY+PJy0tjU8++YSwsDAOHz7M4sWLqVWrFt27dycvL4+DBw/y7LPPEhQUxPbt25kzZw7du3e/os7g4GAiIyP58ssvMZlMrFixAovFQnh4OJ06dWLNmjVMnjyZwMBAli9fTklJif04aJvNZl9db9iwIUuXLmX+/Pk88sgjWCwWMjMzr/ksFy9ejLu7O4MGDWLPnj288cYbRERE0L17d77//nvi4uJYs2bNVW03btxIjx6jd9bxAAAgAElEQVQ9eOaZZ/j888/5+eefFZJFRESk2qu02y0aNWrEsWPHrrhmtVo5ceIE9evXv+L65fNQcnNzOXHiBJGRkURGRpKfn8+RI0eIjY0lOzubIUOGsH37dhwcrj3tAwcO2I94dnNzw8/Pz15DmzZtAPD29sZisQDQtGlT3NzccHR0pEGDBlgsFho0aMCqVat44YUXWLlyJSUlJVeNc3l1PDc3lz179mA0Ghk6dCglJSUcP36cV155heXLlzNkyBBOnDjBb897OX/+PG5ubjRs2BCAjh078uOPP17Rb1kBAQHUq1cPR0dHAgMDOXTo0BVzbd26NadOnbpm2xEjRmA2m3nmmWf49NNP7WFdREREpDqrtCH5ySefJDMzk8OHD/Pzzz8TFRVFfHw8Xbt2xdXVFRcXF/uK8t69ewFo0aIF/v7+vP3222RkZNCnTx9atWrFqlWrGD16NO+88w4AGzZswMHBAavVesWYfn5+bNu2DYCCggJyc3N/9+Q4g8Fw1bXZs2fTu3dvkpOTCQoK4loHGl5u16JFC4KCgsjIyGDp0qX06NGDJk2asHr1al566SXeeecdvv/+e/tKN/x6rHRBQQFmsxmALVu20Lx5c4DfDf+FhYWUlpaya9cu/P39r5jr999/j5eX1zXbfvTRRzz11FNkZPx/9u48vOYz///482RDJEgkBJGSUHRJKxhUqwgGbZiqWCeqmhqdL0WqgojGkkgkoWpJkBJij8tMLWVodJoOX0E3pi0hhKSWhEhJcLKd3x+9en7fxNqWLLwe19Xras65P/f9/nzij5e3+5w7gebNm7Np06Y7Pg8RERGRR0WlbQs2aNCAyMhIZs2aRX5+Pjdv3sTCwgInJydyc3MZPnw4M2bMoGHDhtSrVw/4pWPasWNHhgwZQkFBAZ6entSvXx9PT0/+9re/UbNmTWxtbenSpQsFBQWkpqYSHx9vXnPgwIEEBwczZMgQjEYjY8aMuaVrfS+9evVi7ty5LFu2DBcXF65cuXLHsd26dePgwYMMHTqU69ev0717d+zs7GjRogVDhw6lZs2a1K9fn+eee858jcFgYPbs2YwdOxaDwUDt2rWZM2eOuZt8O9bW1owbN45Lly7Rq1cvWrZsyaRJkwgODmbFihUUFRURGhp622s9PT2ZNm0aNWrUwMLCgpkzZ97zGcQF9dCx1CIiIlKlGUy3a3VWYseOHaNx48bUrFmzokupEjIzMwkICCiXDvC9zkAXERERqSzulVsqbSf5Tm73DQwiIiIiIg9Spd2TLA+Gq6ur9hGLiIiI/EYKySIiIiIiZSgki4iIiIiUoZAsIiIiIlJGlfvgXnk7ceIEkZGR3Lhxg+vXr/Pyyy8zduxYDh48yIYNG5g/f/4fmj87O5vFixcTEhJy39ekpKQ8kLUfZE3/l3/oHqxtHR9sUfdhW3S/cl9TREREHk0KyXdx9epVAgICWLhwIU2aNKG4uJhx48axYcMG3N3dH8gazs7OvzuMPiyVsSYRERGR8qSQfBdJSUm0b9/efKKdpaUlERERWFtblzoFb82aNezevZsbN27g4ODAokWL+Omnn5gyZQpWVlaUlJQQHR1NtWrVGD9+PCaTCaPRyIwZM7C3tzd/j/Hnn3/OokWLMJlMPP3008yYMYPdu3ezdu1aioqKMBgMLFq06La1pqSksGzZMqytrblw4QKDBw/mwIEDHDt2jOHDhzN06FC6devGzp07qVatGlFRUbi7u9OlS5ffXNOdTvYTEREReVQoJN9FVlYWjRs3LvVa2UNMSkpKyM3NJT4+HgsLC9566y2OHj3KsWPH8PT05P333+fw4cNcu3aN48ePU6dOHebOncvJkye5fv069vb2ABQVFTFr1iwSExOpW7cuy5cv58KFC6Snp7Ns2TJq1KjB9OnT+c9//kP9+vVvW++FCxf45z//yffff8+4cePYs2cPFy9eZMyYMQwdOvS21xw5cuQ319SwYcM/+mhFREREKjWF5Lto2LAhP/zwQ6nXMjIyuHDhgvlnCwsLrK2tCQgIwNbWlgsXLlBUVMSAAQNYvnw5/v7+2NvbM2HCBDp37kx6ejp///vfsbKy4p133jHPc+XKFWrVqmU+Bvvtt98GoG7dugQGBlKzZk1OnTrF888/f8d6mzdvjrW1Nfb29ri5uWFjY0Pt2rUxGo23jP31oMXfU5OIiIjIo07/bn4XXbt25csvv+Ts2bMAFBYWEh4eTmpqqnnMsWPH+Oyzz/jwww8JDg6mpKQEk8lEUlISbdq0YdWqVfTq1Yu4uDhSUlKoV68eK1as4J133mHevHnmeerWrcvVq1fJzc0FYPbs2Rw8eJCPPvqI+fPnM3v2bKpVq8bdThE3GAx3vR8bGxuysrIwmUwcO3YM4DfXdOTIkd/4FEVERESqHnWS78LOzo7w8HCmTZuGyWQiPz+frl27MnToUA4ePAjAE088QY0aNRg8eDDwy4fesrKyeP755wkMDCQmJoaSkhKmTJlCw4YNCQgIYP369RQVFfE///M/5rUsLCz44IMP+Nvf/oaFhQVPPfUU7dq1w8vLi0GDBmFlZUWtWrXIysq67fni98Pf359Ro0bRqFEjatWqBfxyzPdvqenZZ5+95zpxQT1+d40iIiIilYHBdLfWpMhvkJmZibe3N0lJSQrJIiIiUqndK7dou4WIiIiISBkKySIiIiIiZSgki4iIiIiUoZAsIiIiIlKGQrKIiIiISBn6Cjh54PxD92Bt61ju626L7lfua4qIiMij6ZEPyZmZmfTt25enn37a/Fr79u0ZM2bMb5pnz549eHp63vFI6N8iJyeHyMhI2rVrx0cffVTq6OsRI0bg7e192+smTJhAREQENjY2971Wbm4uX375JT4+Pncc06lTJ/bt23f/NyAiIiLyiHvkQzJAs2bNSEhI+ENzrF69mpCQkAcSkpOTk3nppZe4efMmr776KhMnTryv6+bPn/+b1zp+/Dh79+69a0gWERERkdIei5B8O8XFxUyfPp0LFy6QlZVFt27dmDBhApMnT8bGxoaffvqJrKwswsPDyc7O5scffyQwMJB169axcOFC/vvf/5Kbm0vLli2ZM2cOX331FREREVhZWVGjRg0WLFjABx98gI+PD126dCEtLY2IiAiWLVvGf/7zHz744AP27Nlz29ouXLhASEgIRqOR7Oxsxo8fT/fu3enWrRs7d+7kgw8+IDc3l9zcXFq0aMGTTz7JsGHD+Pnnn3nzzTfZsmWLea7Y2FiOHTvGxo0bad26NeHh4RQXF3PlyhVCQkLw8vIyjz1+/DizZ88GoE6dOoSFhVFYWMj48eMxmUwYjUZmzJhBq1atHu4vR0RERKSCPRYh+eTJk/j5+Zl/joqKorCwkOeffx5fX1+MRiOdO3dmwoQJADRs2JCZM2eyadMmNm7cyMyZM2nVqhUhISEUFBRQq1YtVq5cSUlJCa+88goXL17ks88+o3fv3rzxxhvs3buXq1ev4uvry/r16+nSpQubN29mwIABFBYWcvPmTezt7QHYvn073333HQAODg589NFHnDp1ijfffJP27dvz9ddfs3DhQrp3717qnjp06MCIESPIyMggICCAYcOGsX379ls6xqNHj2bDhg0MGjSITz/9lMDAQFq0aMG2bdvYsmVLqZAcHBxMWFgYzZo1IzExkbi4OFq3bk2dOnWYO3cuJ0+e5Pr16w/ldyQiIiJSmTwWIfl22y3y8vI4evQoBw4cwM7OjoKCAvN7v3ZKXVxc+Prrr0tdV61aNXJycggICMDW1pbr169TWFjI6NGjiY2N5Y033qB+/fp4enrSvn17Zs+eTU5ODvv27SMgIIDDhw/Tpk0b83y3227h7OxMTEwMmzdvxmAwUFRUdMs9NW3aFIDGjRtTs2ZNTp48ybZt21iyZMkdn0O9evVYsmQJ1atXJz8/Hzs7u1Lvp6WlMWPGDAAKCwtp0qQJnTt3Jj09nb///e9YWVnxzjvv3HF+ERERkUfFY/sVcFu2bMHe3p7o6GhGjhzJzZs3MZlMABgMhlvGGwwGTCYTycnJnD9/nnnz5hEQEGC+buvWrbz22mskJCTQvHlzNm3ahMFgoG/fvsyePZtOnTphbW3Nv//9b7p06XLX2hYsWEC/fv2IjIykffv25rrK1vOrgQMHsmTJEurXr4+jY+lvlbCwsKCkpASA0NBQ3n33XSIiInjyySdvmbdp06ZERESQkJDA+++/T5cuXUhJSaFevXqsWLGCd955h3nz5t3X8xURERGpyh6LTvLtdOzYkffee49vv/0WGxsbnnjiCbKysu44vnXr1kyaNImYmBiWLFnCsGHDMBgMNG7cmKysLDw9PZk2bRo1atTAwsKCmTNnAtC/f3+6dOnCJ598AkB6erq5C3wnvXr1Yu7cuSxbtgwXFxeuXLly1/Hdu3dn5syZREZG3vKem5sbqampxMfH07dvX8aNG0etWrVuO29ISAiBgYEUFRVhMBgIDQ2lTp06BAQEsH79eoqKivif//mfu9YCEBfUA1dX13uOExEREamsDKbbtSnlgbl48SKTJk1i1apVD22NGzdu8Ne//pXExEQsLCruHwcyMzPx9vYmKSlJIVlEREQqtXvllsd2u0V52L17N/7+/rz77rsPbY2vv/6agQMH8vbbb1doQBYRERF5lDy22y3KQ8+ePenZs+dDXcPLy4tt27Y91DVEREREHjdqPYqIiIiIlKGQLCIiIiJShkKyiIiIiEgZ2pP8gKSkpDB8+HDmzZvHK6+8Yn7dx8eHp59+mvDw8N899/r167l06RJjx479QzWOGTOGRYsW/aE57od/6B6sbR3vPfAB2hbdr1zXExERkUebOskPkLu7Ozt27DD/fPz4cW7cuFGBFZVWHgFZRERE5FGgTvID1LJlS06fPs21a9ewt7dn69at+Pj4cP78eQC2bt3KqlWrsLGxoUmTJuYDR6ZMmUJmZibFxcW8+eab9OnTh8OHDxMWFkatWrWwtLTk+eefL7XW6dOnmTJlClZWVpSUlBAdHc3s2bMZPXo0zz77LL169SIgIICePXsycuRI5syZQ//+/dm3bx9+fn60bNmSEydOkJeXx4IFC2jUqBGLFy/ms88+w9HRkRs3bjBu3DisrKyIiIjAysqKGjVqsGDBgluOsxYRERF51KiT/ID17NmT3bt3YzKZOHLkCK1btwbgypUrLFy4kFWrVrF+/Xrs7e3ZuHEjGzduxNHRkQ0bNrBy5Uo+/PBDcnJymDFjBtHR0cTHx9/2C67379+Pp6cnK1euZOzYsVy7do0ePXqQnJxMRkYGNjY27N+/n2vXrmE0Gqlfv36p6z09PYmPj6dTp07s2LGDY8eO8eWXX7J582YWL15MdnY2AJ999hm9e/dmzZo1DBkyhKtXrz78hygiIiJSwRSSHzAfHx8+/fRTDh06RNu2bc2vZ2Rk0KxZM3MXtl27dpw4cYK0tDTatWsHgJ2dHR4eHmRkZHDp0iXz8dVeXl63rDNgwABq1aqFv78/a9euxdLSkq5du7J//36+/PJL3n77bY4cOUJycjJdu3a95fqnnnoKABcXF4xGI2lpaTz77LNYWlpSvXp1nnnmGQBGjx5NVlYWb7zxBrt27cLKSv/4ICIiIo8+heQHrHHjxly/fp2EhAT69u1rft3V1ZW0tDSuX78OwMGDB2natCkeHh4cPnwYgLy8PFJTU3F1daV+/fqkpaUBcPTo0VvWSUpKok2bNqxatYpevXoRFxdH7dq1qV69Ojt37uSll16iYcOGrF69+r4ONGnWrBlHjx6lpKSEgoICfvjhB+CXLSKvvfYaCQkJNG/enE2bNv3hZyQiIiJS2akt+BD06dOHTz75hKZNm5KRkQGAo6MjY8eOZfjw4VhYWODm5sbEiRMxGAwEBwczZMgQjEYjY8aMoW7dusycOZNJkyZhZ2dHzZo1qV27dqk1nnnmGQIDA4mJiaGkpIQpU6YA4O3tzZYtW6hTpw4vvvgi69atw83N7Z41t2jRgpdffpmBAwfi4OCAtbU1VlZWeHp6Mm3aNGrUqIGFhYV5H/XdxAX1uO0WEREREZGqwmAymUwVXYRUvMuXL7Nr1y6GDRtGQUEBr7zyCqtWraJhw4b3PUdmZibe3t4kJSUpJIuIiEildq/cok6yAODg4MB///tfXn/9dQwGA76+vr8pIIuIiIg8ShSSBQALCwvmzJlT0WWIiIiIVAr64J6IiIiISBkKySIiIiIiZSgki4iIiIiUoT3J8sD5h+7B2taxXNfcFt2vXNcTERGRR5s6yb+Dn5+f+aCPe4mKimLLli0PuaL/b+PGjRQWFv7u67t164bRaGTy5MkkJyc/wMpEREREqg6F5EfM0qVLKSkpqegyRERERKo0bbf4AxYuXIiTkxNDhgwhLS2NkJAQEhIS+Ne//kVMTAyOjo4UFhbi7u6OyWRixowZ/Pe//8XJyYmffvqJmJgYFi1ahJWVFefOnaOgoIA+ffrw+eefc/78eZYsWYKbmxvR0dEcPnyYkpISRowYQe/evfHz86Nly5acOHGCvLw8FixYwP79+8nOzmbChAksWbLEXGdOTg6BgYFcu3YNk8lEREQE1atXJyQkBKPRSHZ2NuPHj6d79+633OPp06eZMmUKVlZWlJSUEB0dTYMGDcrzMYuIiIiUO3WSH7DCwkLCw8NZuXIlH3/8MdWrVwcgKSmJ3NxcNm/eTFhYGOfPnzdf06hRI1asWIG7uzuZmZksX76cnj17snfvXr744gsyMzNZv349q1evJjY2lqtXrwLg6elJfHw8nTp1YseOHfj6+uLs7Mz8+fNL1bRkyRK6devGhg0bCAwM5MiRI5w6dYo333yTlStXMnPmTNauXXvb+9m/fz+enp6sXLmSsWPHcu3atYf05EREREQqD3WS71N+fj42NjZYW1sDYDAYbjsuJyeH2rVr4+DgAEDr1q0BOHXqFM8//zwAjo6OuLu7m6956qmnAKhVq5b59Vq1alFQUEBqairff/89fn5+ABQVFfHTTz+Vus7FxYVLly7dsfbTp08zYMAAALy8vPDy8uLEiRPExMSwefNmDAYDRUVFt712wIABLF++HH9/f+zt7ZkwYcK9HpWIiIhIladO8n2aPHkyX331FSUlJVy+fBlHR0eqVatGdnY2AN9//z0AdevW5erVq+Tk5ABw9OhRAJo3b863334LwM8//0x6erp57jsFbgB3d3fat29PQkICq1atonfv3jRu3PiO4w0Gwy17kj08PMx1HDp0iMjISBYsWEC/fv2IjIykffv2mEym286XlJREmzZtWLVqFb169SIuLu5uj0lERETkkaBO8n168803mT17NgB//vOfqVOnDr1792b8+PEcOnSIp59+GgArKyumT5/OW2+9Re3atbGy+uURd+nSheTkZAYPHoyTkxPVq1c3d6Xvplu3bhw8eJChQ4dy/fp1unfvjp2d3R3Ht23bllGjRrF69Wpz+B49ejRTp05l69atAISFhfHdd98xd+5cli1bhouLC1euXLntfM888wyBgYHExMRQUlLClClT7llzXFAPXF1d7zlOREREpLIymO7UQpQHKi0tjWPHjvHKK69w5coVXn31VT7//HNsbGwqurQHJjMzE29vb5KSkhSSRUREpFK7V25RJ7mcNGjQgKioKFatWkVxcTETJ058pAKyiIiIyKNEIbmc2NraEhMTU9FliIiIiMh90Af3RERERETKUEgWERERESlDIVlEREREpAztSa7CTpw4QWRkJDdu3OD69eu8/PLL/OlPf2Ljxo23nLp3P0JDQ3nzzTextbXlyy+/xMfH53fV5R+6B2tbx9917e+1Lbpfua4nIiIijzaF5Crq6tWrBAQEsHDhQpo0aUJxcTHjxo3D2dn5d88ZFBQEQEpKCnv37v3dIVlERESkqtN2iyoqKSmJ9u3b06RJEwAsLS2JiIigcePGnDlzBn9/f/r378/ChQsBOHjwIMOHD8fPz4/+/ftz+vRpMjMz8fHxwc/Pj+XLl+Pn50daWhqxsbEcOHCAjRs30qNHD3JzcwFYt24dy5cvr6hbFhERESk3CslVVFZW1i3HU9esWRNra2uMRiNLlixh7dq1rFmzBvj/WzMSEhLo2bMnu3btAiA7O5uPP/6Yt99+2zzP6NGj6dChA4MGDcLHx4cdO3YAsHXrVl577bVyukMRERGRiqPtFlVUw4YN+eGHH0q9lpGRwaFDh2jevLn5oJJfj8WuX78+oaGh2NracvHiRby8vABwdXW966Emr7/+OgEBAbRr1w4nJyecnJwe0h2JiIiIVB7qJFdRXbt25csvv+Ts2bMAFBYWEh4ejoODAwaD4ZbxwcHBhIWFER4eTr169fj1NHILi1v/CFhYWFBSUgJAo0aNsLe3JzY2lgEDBjzEOxIRERGpPNRJrqLs7OwIDw9n2rRpmEwm8vPz6dq1Kx4eHhw+fPiW8X379mXYsGHUqFEDJycnsrKy7ji3m5sbqampxMfHM2LECAYOHMjs2bOJjIy8r9rignrc9gx0ERERkarCYPq1pShyBzt37iQ1NZVx48bddVxmZibe3t4kJSUpJIuIiEildq/cok6y3NW8efNISUkhNja2oksRERERKTcKyXJXAQEBFV2CiIiISLnTB/dERERERMpQSBYRERERKUMhWURERESkDO1JlgfOP3QP1raO5brmtuh+5bqeiIiIPNrUSa6i3njjDY4cOQJAQUEBbdq0IS4uzvy+n58fP/74o/nnLVu2kJSUBGA+qjo5OZmNGzeWY9UiIiIiVYNCchXVqVMn86EhX331FS+++CJffPEFAEajkZ9++omWLVuax/fv3x9vb28AYmJiAOjcuTODBg0q58pFREREKj9tt6iiXnjhBZYsWcLIkSP54osv8PX1JSoqimvXrvH999/zpz/9CR8fH5o0aYK1tTXu7u44OTmRm5vLzz//TEhICJ6enpw6dYrBgwfz3nvv4eLiQkZGBs8++ywzZswgJyeHiRMnUlBQQNOmTTlw4AB79uyp6FsXEREReejUSa6innrqKU6dOoXJZOLQoUP86U9/omPHjuzfv5+DBw/y0ksvcf36df7+978zf/5883XvvPMOtWvXJiQkpNR86enphIaGkpiYSHJyMtnZ2cTGxuLt7c2aNWvo1asXxcXF5XyXIiIiIhVDIbmKsrCwoGXLliQnJ+Ps7IyNjQ2dO3fm66+/5quvvqJTp04ANG3a9L7mc3Nzw87ODktLS5ydnTEajaSlpeHl5QVA27ZtH9q9iIiIiFQ2CslVWKdOnVi6dCkvvfQSAG3atOGHH36gpKSEOnXqAL+E6bJMJtMtrxkMhltee/LJJ/nmm28A+Pbbbx9k6SIiIiKVmvYkV2EvvPAC06ZNY+7cuQDY2Nhgb29Pq1at7nqdh4cHEydO5IUXXrjruLfffptJkyaxc+dO6tWrh5XV/f1xiQvqgaur6/3dhIiIiEglZDDdrq0oAnzxxRc4ODjg6enJ/v37iY2NZfXq1Xccn5mZibe3N0lJSQrJIiIiUqndK7eokyx35OrqytSpU7G0tKSkpISgoKCKLklERESkXCgkyx15eHjosBERERF5LOmDeyIiIiIiZSgki4iIiIiUoZAsIiIiIlKG9iQ/ICkpKYwfP55mzZphMpkoKipi+PDh9OnTp6JLKyU3N5cvv/wSHx+fh7aGf+gerG0dH9r8t7Mtul+5riciIiKPNoXkB6hDhw7mI6Dz8/Px8/OjadOm9/ze4vJ0/Phx9u7d+1BDsoiIiEhVp5D8kNSsWZNBgwaxa9cuPvnkE7766isAXn31Vd544w3S09OZNm0ahYWFVK9enfnz5zN37lz69OlD586dSU5O5tNPPyU8PJwePXrQunVr0tPT6dixI9euXePIkSM0bdqUyMhIzp8/T3BwMEajkWrVqjFr1iyKi4t57733cHFxISMjg2effZYZM2YQGxvLsWPH2LhxI61btyY8PJzi4mKuXLlCSEgIXl5edO3aFXd3dzw8PPj8889JTEykTp06rFu3jvz8fN5+++0KfroiIiIiD5dC8kNUt25d4uLiaNGiBZs2baKoqIihQ4fSoUMHPvzwQ0aNGkXnzp1JSkrihx9+uOM8P/30E6tWrcLZ2Zk//elPJCYmEhwcjLe3N1evXiUiIgI/Pz9efvll/vd//5eoqCgmTJhAeno6H3/8MTVq1KB79+5kZ2czevRoNmzYwKBBg/j0008JDAykRYsWbNu2jS1btuDl5cX58+fZsmULDg4O2NnZsWPHDoYNG8bWrVtZtGhROT5BERERkYqhkPwQnTt3jr/85S/UrFkTg8GAtbU1zz33HGlpaZw+fZrWrVsD4O3tDcD27dvN1/7fgxDr1KlDw4YNAbC1taVZs2YA2NvbYzQaSU1NZenSpcTFxWEymczHR7u5uWFnZweAs7MzRqOxVH316tVjyZIlVK9enfz8fPNYBwcHHBwcAHj99dcJCAigXbt2ODk54eTk9MCfk4iIiEhlo2+3eEjy8vJITEzEzs7OvNWisLCQb775hieeeAIPDw+OHj0KwNatW0lISMDGxobs7GyAUp1lg8Fw17Xc3d2ZOHEiCQkJzJgxg169et3xOgsLC0pKSgAIDQ3l3XffJSIigieffNIczC0s/v8fi0aNGmFvb09sbCwDBgz4vY9DREREpEpRJ/kBOnDgAH5+flhYWFBcXMzYsWPp2bMnFy5cYNCgQRQWFtKrVy+efvppJk2axPTp04mJiaF69epERkaSkZHB1KlT2bZtG02aNLnvdQMDAwkJCcFoNHLz5s27Hh/t5uZGamoq8fHx9O3bl3HjxlGrVi1cXFy4cuXKba8ZOHAgs2fPJjIy8r7qiQvqcdsz0EVERESqCoPp//67vsht7Ny5k9TUVMaNG3fXcZmZmXh7e5OUlKSQLCIiIgyQus4AACAASURBVJXavXKLOslyV/PmzSMlJYXY2NiKLkVERESk3Cgky10FBARUdAkiIiIi5U4f3BMRERERKUMhWURERESkDIVkEREREZEytCdZHjj/0D1Y2zqW65rbovuV63oiIiLyaKsyneTMzEy8vLzw8/Mz/3e7I5InTJhAQUHB714nLS0NPz+/P1KqiIiIiFRxVaqT3KxZMxISEu46Zv78+eVUjYiIiIg8qqpUSL6dlJQUoqKisLa2ZuDAgXz00Ufs3LmTnJwcgoODMRqNVKtWjVmzZlFcXMx7772Hi4sLGRkZPPvss8yYMYOsrCwmTpyIyWTC2dnZPPf8+fNJSUmhqKiInj17MmrUKPN7SUlJfPbZZ8yZMweA1157jbi4OA4ePEh8fDwWFha0adOGiRMnsnDhQr755huuX79OaGgokZGR5OXlcePGDSZMmMCLL75Ip06d2LdvH/BLN3zw4MHUq1ePKVOmYGVlRUlJCdHR0TRo0MBcw8KFCzlz5gxXrlwhNzeXYcOGsXv3bk6fPk1ERATPP/88K1asYMeOHVhZWdG2bVvef/99Fi5cSGZmJpcvX+bcuXNMmTKFl156iYMHDzJ//nwsLS1p3LgxM2fOZPLkyfj4+NClSxfS0tKIiIhg2bJl5fTbFREREakYVWa7BcDJkydLbbe4ePEiAEajkXXr1vGXv/zFPDYiIgI/Pz8SEhJ46623iIqKAiA9PZ3Q0FASExNJTk4mOzub2NhYXn31VRISEujevbt5jm3bthEVFcW6deuoVatWqVq6dOliDr5HjhyhcePGWFpasnDhQuLj41m/fj0XL140B193d3c2bNhASUkJubm5xMbGMm/ePIqLi+94v/v378fT05OVK1cyduxYrl27dsuY6tWr8/HHH/PnP/+ZL774gtjYWEaNGsWOHTs4fvw4O3fuZMOGDWzYsIEzZ87w+eefA2BjY0NcXBxBQUHEx8djMpkIDg5m0aJFrFmzhvr16/OPf/wDX19f/vGPfwCwefNmBgwY8Ht+dSIiIiJVSpXqJN9uu0V6ejpNmza9ZWxqaipLly4lLi4Ok8mEldUvt+rm5oadnR0Azs7OGI1G0tPTGThwIABeXl6sX78egMjISKKjo7l06RIvvfRSqfktLS3585//zO7du/n222/x9fXl7Nmz5OTkmDvO+fn5nD17FsBcY/PmzRk0aBABAQEUFRXddv/zryeFDxgwgOXLl+Pv74+9vT0TJky4ZexTTz0FgL29Pc2aNQOgdu3aGI1GTp06xXPPPYe1tTUAbdu25cSJEwC0atUKABcXFwoKCsjJySErK4vx48cDcPPmTV544QV8fX2ZPXs2OTk57Nu3T4eLiIiIyGOhSoXkO7GwuLUh7u7uzsiRI/Hy8iItLY1Dhw4BYDAYbhnr4eHBN998Q8uWLTl69CgABQUF7Nq1i3nz5gHQp08fXnnlFRo1amS+bsCAAXzwwQfk5uYyffp0cnNzadCgAStWrMDa2potW7bQqlUrPvvsM3ONx48fJz8/n2XLlpGVlcXgwYPp2rUrRUVF5OfnY21tzcmTJ4FftnS0adOGMWPGsH37duLi4szbO351u/v5v89g5cqVFBUVYWlpyaFDh/jLX/7CsWPHbrnOwcEBFxcXlixZgr29PUlJSdja2mIwGOjbty+zZ8+mU6dO5sAtIiIi8ih7JELy7QQGBhISEoLRaOTmzZsEBQXdcew777zD+++/z6effoqrqyvwy3aE2rVrM3DgQKpXr06nTp1o2LBhqesaN24MQLdu3bCwsMDR0ZERI0bg5+dHcXExjRo1onfv3qWuadKkCYsXL2bnzp2UlJTw7rvvAjB8+HAGDRqEq6ureZ1nnnmGwMBAYmJiKCkpYcqUKb/pGbRo0YLevXszZMgQSkpKaNOmDd27d+fYsWO3jLWwsCAoKIhRo0ZhMpmoWbMmc+fOBaB///506dKFTz755L7WjQvqYX6OIiIiIlWRwfTrv+2L3MHFixeZNGkSq1atuuu4zMxMvL29SUpKUkgWERGRSu1euaVKfXBPyt/u3bvx9/c3d7xFREREHgeP7HYLeTB69uxJz549K7oMERERkXKlTrKIiIiISBkKySIiIiIiZSgki4iIiIiUoT3Jj7CUlBTGjx9vPmQkPz8fV1dXoqKisLGxua85Jk+eTJ8+fejcufN9r+sfugdrW8ffVfPvsS26X7mtJSIiIo8HdZIfcR06dCAhIYGEhAS2bNmCtbU1e/fureiyRERERCo1heTHSEFBAVlZWdSuXZvw8HB8fX3x9fU1f/9xeno6f/3rXxk0aBBvvPEGOTk55mu/++47fH19OXfuXEWVLyIiIlJutN3iEXfgwAH8/Py4fPkyFhYWDBw4kJs3b5KZmcmmTZsoKipi6NChdOjQgQ8//JBRo0bRuXNnkpKS+OGHHwD45ptv+N///V9iY2OpW7duBd+RiIiIyMOnTvIj7tftFmvXrsXa2hpXV1fS0tJo27YtBoMBa2trnnvuOdLS0jh9+jStW7cGwNvbmxdffBGAffv2ce3aNays9HcqEREReTwoJD8mHBwciIyMZNq0aTg5OfHVV18BUFhYyDfffMMTTzyBh4cHR48eBWDr1q0kJCQAMGbMGEaMGMGMGTMqrH4RERGR8qTW4GOkWbNm+Pn5sXfvXlxdXRk0aBCFhYX06tWLp59+mkmTJjF9+nRiYmKoXr06kZGRfP/99wD4+vqya9cutm3bho+Pz13XiQvqcdsz0EVERESqCoPJZDJVdBHyaMjMzMTb25ukpCSFZBEREanU7pVbtN1CRERERKQMhWQRERERkTIUkkVEREREylBIFhEREREpQyFZRERERKQMfQWcPHD+oXuwtnUst/W2Rfcrt7VERETk8aBOchW2fPlyXnzxRYxGIwB+fn6kpaX9pjm6detmvv5efs/8IiIiIlWRQnIVtnXrVvr06cOOHTsquhQRERGRR4q2W1RRKSkpuLm5MXjwYN5//3369+9vfi8nJ4fAwECuXbuGyWQiIiICR0dH3n//ffLy8iguLmbcuHF07NgRgJCQEDIzMwFYtGgRtra2TJkyhczMTIqLi3nzzTfp06dPhdyniIiISEVQSK6iEhMT8fX1xd3dHRsbG7777jvze0uWLKFbt24MGTKEr7/+miNHjvDjjz/ywgsv8MYbb3Dx4kWGDBlCUlISAK+//jpt27Zl8uTJ7Nu3j5ycHBwdHYmKiiIvL4/+/fvToUOHirpVERERkXKnkFwF/fzzzyQnJ5OTk0NCQgJ5eXmsWbPG/P7p06cZMGAAAF5eXnh5ebF9+3Z8fHwAqF+/PnZ2dly+fBmAZ555BgAnJydu3rxJWloaL7zwAgB2dnZ4eHiQkZFRnrcoIiIiUqEUkqugrVu38vrrrxMYGAjAjRs38Pb2xsHBAQAPDw+OHj1Ky5YtOXToEP/+97/x8PDg8OHDPPXUU1y8eJGrV69Sp04dAAwGQ6n5fx3bo0cP8vLySE1Nve2Z5iIiIiKPKoXkKigxMZG5c+eaf65RowY9e/Zk8+bNAIwePZqpU6eydetWAMLCwrC3t2fq1Kn861//4ubNm8ycORMrq9v/+gcOHEhwcDBDhgzBaDQyZswY6tate9/1xQX1UKgWERGRKs1gMplMFV2EPBoyMzPx9vYmKSlJIVlEREQqtXvlFn0FnIiIiIhIGQrJIiIiIiJlKCSLiIiIiJShkCwiIiIiUoZCsoiIiIhIGfoKuEdIRkYGc+fOJTc3l8LCQlq2bMnEiROxs7Mr1zr8Q/dgbetYbutti+5XbmuJiIjI40Gd5EfEzZs3+fvf/46/vz8JCQls2LCB5557jvfee6+iSxMRERGpctRJfkT8+9//pl27djz33HPm11577TXWr19vPpnv/PnzXL9+nYiICDw8PEhISGD79u0YDAb69OnD8OHDmTx5Mrm5ueTm5hITE0NUVBQXLlwgKyuLbt26MWHChIq6RREREZFyo07yIyIjIwM3N7dbXnd1deXQoUM0btyY1atXM3bsWCIjIzl58iSffvop69atY+3atXz22WecOnUKgA4dOrBhwwby8/N5/vnn+fjjj9m8eTMbNmwo79sSERERqRDqJD8i6tevz5EjR255/cyZM7Rt25YOHToA0Lp1a8LCwkhNTeXcuXOMGDECgJ9//pkzZ84A0LRpUwDq1KnD0aNHOXDgAHZ2dhQUFJTPzYiIiIhUMHWSHxHe3t7s37+/VFBOTEzEwcEBCwsLvv/+ewC+/vprmjdvjru7O82aNWP16tUkJCTQv39/WrRoAYDBYABgy5Yt2NvbEx0dzciRI7l58yY6xVxEREQeB+okPyJq1qxJbGwsYWFh5ObmUlxcTIsWLZg3bx5hYWEkJyeTlJRESUkJc+bMoXHjxnTs2JEhQ4ZQUFCAp6cn9evXLzVnx44dee+99/j222+xsbHhiSeeICsr65ZxZcUF9bjtGegiIiIiVYXBpNbgI2/y5Mn06dOHzp07P9R1MjMz8fb2JikpSSFZREREKrV75RZttxARERERKUPbLR4D4eHhFV2CiIiISJWiTrKIiIiISBkKySIiIiIiZSgki4iIiIiUoT3J8sD5h+7B2tax3NbbFt2v3NYSERGRx4M6yQ/A8uXLefHFFzEajXcc4+fnR1paWqnXfvzxRxYtWvSwy/vNcnNz2bZtW0WXISIiIlJhFJIfgK1bt9KnTx927Njxm65r1aoVY8aMeUhV/X7Hjx9n7969FV2GiIiISIXRdos/KCUlBTc3NwYPHsz7779P//79+e677wgLC6OkpIT69esTFRUFwOLFi7l06RI3btxg3rx5nDt3jg0bNjB//nx27txJfHw8FhYWtGnThokTJ9K/f38++ugjXF1d2bVrF4cPH2bcuHEEBQVx5coVAKZNm0aLFi3o0aMHrVu3Jj09nY4dO3Lt2jWOHDlC06ZNiYyM5Pz58wQHB2M0GqlWrRqzZs2iuLiY9957DxcXFzIyMnj22WeZMWMGsbGxHDt2jI0bN+Lg4MDy5cuxsrKiXr16zJ8/HwsL/d1KREREHm1KO39QYmIivr6+uLu7Y2Njw3fffcf06dMJCwsjMTGRl19+2bzN4uWXX2b16tV07tyZXbt2mefIzc1l4cKFxMfHs379ei5evMi+ffsYMGAA//znPwHYsmULAwcOJDY2lg4dOpCQkMCsWbMICQkB4KeffmL8+PGsXbuW1atXM3ToUBITE/nqq6+4evUqERER+Pn5kZCQwFtvvWUO7unp6YSGhpKYmEhycjLZ2dmMHj2aDh06MGjQILZv385bb73F+vXr6dq1K3l5eeX7gEVEREQqgDrJf8DPP/9McnIyOTk5JCQkkJeXx5o1a7h06RIeHh4A+Pr6msc/88wzADg5OXHp0iXz62fPniUnJ4dRo0YBkJ+fz9mzZ/Hx8WHo0KH4+vqSl5fHk08+SWpqKgcOHGDnzp3mGgDq1KlDw4YNAbC1taVZs2YA2NvbYzQaSU1NZenSpcTFxWEymbCy+uVX7+bmhp2dHQDOzs637KueMmUKS5cuZc2aNbi7u9O9e/cH+xBFREREKiGF5D9g69atvP766wQGBgJw48YNvL29qV69Ounp6TRp0oRly5bRtGnTu87j6upKgwYNWLFiBdbW1mzZsoVWrVphb2/PM888w5w5c+jfvz8A7u7u9O3bFx8fHy5fvkxiYiIABoPhrmu4u7szcuRIvLy8SEtL49ChQ3e8zsLCgpKSEgA2btzI2LFjqVu3LtOnT2fPnj289tprv+1BiYiIiFQxCsl/QGJiInPnzjX/XKNGDXr27ImTkxNTp07FwsICZ2dnRowYwerVq+84j6OjIyNGjMDPz4/i4mIaNWpE7969gV860f7+/oSFhQEwevRogoKC2LRpE3l5eff9wb/AwEBCQkIwGo3cvHmToKCgO451c3MjNTWV+Ph4PD09+dvf/kbNmjWxtbWlS5cu91wrLqgHrq6u91WXiIiISGVkMJlMpoouQh4NmZmZeHt7k5SUpJAsIiIildq9cos+uCciIiIiUoZCsoiIiIhIGQrJIiIiIiJlKCSLiIiIiJShkCwiIiIiUkal/Aq4EydOEBkZyY0bN7h+/Tovv/wyY8eOved3AZe3CRMmEBERgY2Nze+6/ty5cxw7doxu3bo90Lqys7NZvHix+TS+36Nbt27s3LmTatWq/eZr/UP3YG3r+LvX/i22Rfcrl3VERETk8VLpOslXr14lICCAqVOnkpCQwKZNm0hNTWXDhg0VXdot5s+f/7sDMsCBAwf4+uuvH2BFv3B2dv5DAVlERETkcVfpOslJSUm0b9+eJk2aAGBpaUlERATW1tYAhIeH89VXXwHw6quv8sYbbzB58mSsrKw4d+4cBQUF9OnTh88//5zz58+zZMkSzp8/T2xsLBYWFmRnZzNo0CCGDRvGwYMHWbRoESaTifz8fKKjo2nYsCHjxo0jLy+PGzduMGHCBF588UWmTJnCmTNnuHnzJsOHD+cvf/mLuduanZ3N1KlTKS4uxmAwMG3aNFq2bEnPnj3x8vLi9OnT1K1bl4ULF2JpaQlAcXExy5Yt4+bNm7Ru3ZoGDRowa9YsLC0tqVatGrNmzTIfMw2Ql5dHUFAQ165dIysri6FDhzJ06FD8/Pxo2bIlJ06cIC8vjwULFmAymQgICGDTpk34+PjQtm1bjh8/jru7O3Xr1uXw4cPY2NiwbNkyLl++bD5kJDs7m/Hjx5c6enr37t0sX74cKysr6tWrx/z587GwqHR/txIRERF5oCpd2snKyqJx48alXqtZsyY2NjZ8/vnnZGZmsmnTJtatW8f27ds5fvw4AI0aNWLFihW4u7uTmZnJ8uXL6dmzJ3v37gXg4sWLxMTEsGnTJuLj47l8+bJ5W0dCQgI9e/Zk165dnD17ltzcXGJjY5k3bx7FxcXk5eVx6NAhFi1aRFxcnDno/mru3LkMHz6ctWvXEhQUxNSpUwHIyMhg3LhxbNy4kZycHI4ePWq+xtLSklGjRvHqq6/i7e3NtGnTmD59OmvWrGHIkCGEh4eXWuPMmTO88sorrFixgo8//pj4+Hjze56ensTHx9OpUyd27NhR6rr8/HxeffVV1q1bx+HDh/Hy8mLt2rUUFhZy8uRJTp06xZtvvsnKlSuZOXMma9euLXX99u3beeutt1i/fj1du3YlLy/vd/xWRURERKqWStdJbtiwIT/88EOp1zIyMrhw4QJpaWm0bdsWg8GAtbU1zz33HGlpaQA89dRTANSqVQt3d3fz/xcUFADQunVr89aI5s2bc/bsWerXr09oaCi2trZcvHgRLy8vmjdvzqBBgwgICKCoqAg/Pz/s7OyYOnUqwcHB5OXl0bdv31L1paWl0a5dOwBatWrFhQsXAHBwcKBBgwYANGjQAKPReMf7zsrKolWrVgC0a9eO6OjoUu87OTmxatUqdu/ejZ2dHUVFReb3fr13FxcXLl26dMvcTz/9tPl5eHh4mP/faDTi7OxMTEwMmzdvxmAwlJoXYMqUKSxdupQ1a9bg7u5eqsssIiIi8qiqdJ3krl278uWXX3L27FkACgsLCQ8PJzU1FQ8PD/NWi8LCQr755hueeOIJgHt+qO/HH3+kuLiYGzducPLkSZ544gmCg4MJCwsjPDycevXqYTKZOH78OPn5+Sxbtozw8HBmzZpFVlYW33//PYsXL2bZsmVERkaWCpMeHh4cPnzYvI6Tk9N91WRhYUFJSQkA9erV49ixYwAcOnTIvN3kVytWrOD5558nKiqKXr168VtOE79bHQsWLKBfv35ERkbSvn37W+bduHEjY8eOZc2aNQDs2bPnvtcVERERqaoqXSfZzs6O8PBwpk2bZt4r3LVrV4YOHYrBYODgwYMMGjSIwsJCevXqZe6S3ktRURFvv/02ubm5vPPOOzg6OtK3b1+GDRtGjRo1cHJyIisriyZNmrB48WJ27txJSUkJ7777Ls7OzmRnZzN48GAsLCwYOXIkVlb//9FNmjSJ4OBgVqxYQVFREaGhofdV05NPPklMTAxPP/00s2fPZtasWZhMJiwtLQkLCys1tmvXrsyePZtPP/0Ue3t7LC0tzV3yP6JXr17MnTuXZcuW4eLiwpUrV0q97+npyd/+9jdq1qyJra0tXbp0ueeccUE9bnsGuoiIiEhVYTD9lpZkFZWSksKGDRuYP39+RZfySMvMzMTb25ukpCSFZBEREanU7pVbKt12CxERERGRilbptls8DO3bt6d9+/YVXYaIiIiIVBHqJIuIiIiIlKGQLCIiIiJShkKyiIiIiEgZj8WeZClf/qF7sLZ1LJe1tkX3K5d1RERE5PHyWHeSU1JSaNOmDefPnze/FhUVxZYtWyqwql9s2bKFpKSkii6jlI0bN1JYWFjRZYiIiIg8dI91SAawsbFhypQpv+kEu/LQv39/vL29K7qMUpYuXWo+IVBERETkUfbYb7fo0KEDJSUlrF27lr/+9a+l3ktISGD79u0YDAb69OmDj48PI0aM4JNPPuHbb7/l7bffJiUlhaysLIKCgvj444/N154/f57g4GCMRiPVqlVj1qxZFBcX89577+Hi4kJGRgbPPvssM2bMoH///nz00Ue4urqya9cuDh8+TO3atXFycsLd3Z2oqCisra0ZOHAgzs7OfPjhh1SrVo06deoQFhbGjz/+yPLly7G2tiYzM5M+ffrwzjvvMHnyZKysrDh37hwFBQX06dOHzz//nPPnz7NkyRLc3NyIjo7m8OHDlJSUMGLECHr37o2fnx8tW7bkxIkT5OXlsWDBAvbv3092djYTJkxgyZIl5f1rEhERESlXj30nGSAkJIT4+HjOnDljfu3kyZN8+umnrFu3jrVr1/LZZ59x5coV6tSpw/nz50lOTqZBgwb897//JSkpie7du5eaMyIiAj8/PxISEnjrrbeIiooCID09ndDQUBITE0lOTiY7O5sBAwbwz3/+E/hlm8XAgQNLzWU0Glm3bh39+vUjODiYRYsWsWbNGtq1a0dMTAwA586dY+HChWzcuJG4uDjztY0aNWLFihW4u7uTmZnJ8uXL6dmzJ3v37uWLL74gMzOT9evXs3r1amJjY7l69Srwy3HU8fHxdOrUiR07duDr64uzs7NOLRQREZHHgkIy4ODgwNSpUwkMDDRvJ0hNTeXcuXOMGDGCESNGkJuby5kzZ+jRowdffPEF33zzDaNGjWLfvn188cUX9OjRo9ScqampLF26FD8/PxYvXszly5cBcHNzw87ODktLS5ydnTEajfj4+PCvf/2LixcvkpeXx5NPPllqrqZNmwJw5coV7OzsqF+/PgDt2rXjxIkTADz55JNYWVlha2tL9erVzdc+9dRTANSqVYtmzZqZ/7+goIDU1FS+//57/Pz88Pf3p6ioiJ9++qnUdS4uLhiNxgf3sEVERESqgMd+u8WvunXrxp49e/jHP/7B+++/j7u7O82aNSMuLg6DwUB8fDwtWrSgVatWTJw4EQcHB1566SVGjhyJvb09Tk5OpeZzd3dn5MiReHl5kZaWxqFDhwAwGAy3rG1vb88zzzzDnDlz6N+//y3vW1j88ncZBwcH8vLyyMrKol69ehw8eJAmTZrccd67vf5rje3bt2fWrFmUlJSwZMkSGjdufMfxBoNBe5JFRETksaCQ/H8EBQVx4MABAFq2bEnHjh0ZMmQIBQUFeHp6Ur9+fSwtLTEajXTo0IHatWtjZWVFly5dbpkrMDCQkJAQjEYjN2/eJCgo6K5r+/r64u/vT1hY2B3HGAwGZs+ezdixYzEYDNSuXZs5c+aYu8m/Vbdu3Th48CBDhw7l+vXrdO/eHTs7uzuOb9u2LaNGjWL16tV3Dd9xQT1wdXX9XTWJiIiIVAYGU2X7WgepsjIzM/H29iYpKUkhWURERCq1e+UW7UkWERERESlDIVlEREREpAyFZBERERGRMhSSRURERETKUEgWERERESlDXwFXQVJSUtiwYcMDPcEuMzOTgIAANm3axIQJE4iIiMDGxuaBzX+//EP3YG3r+NDX2Rbd76GvISIiIo8nheRHlI6PFhEREfn9FJIrkX379vHhhx9SrVo16tSpQ1hYGD/++CPLly/H2tqa/8fevcfXeOb7/3/lLJEUSZSoYyRF7QlSNq1SRG3nTjNFguVMdTY6IW1CpEJEpYIWJdG0O4RGMDGD0kGqMtVxbB1a5zguVFIEQY5r/f7w6/o2CaWtSML7+Xj0Mc1939fp5o93P3PlvoxGI927d+fNN9/k4sWLhIeHk5ubi4ODA5GRkUX66tSpExs3bmTKlCnY29tz/vx5MjIymDlzJk2bNmXjxo0kJCRgbW3N888/T3BwMHv37iU6OhpbW1scHR358MMPyczMZOLEidja2mIymZg9ezYeHh5l9IZEREREHg3tSS4nzGYz4eHhLFiwgGXLltGqVSsWLVoEwIULF5g/fz7JycnEx8cDEB0djcFgIDExkeHDhxMTE3PPvmvVqsUnn3yCwWAgOTmZrKws5s+fT0JCAklJSVy6dInt27ezZcsWunXrxrJlywgMDOT69et88803+Pj48H//93+MHTuWGzduPJL3ISIiIlKWFJLLiatXr+Ls7EyNGjUAaNWqleW46WeffRZbW1ucnJyoVKkSAMeOHSMuLg6DwcBHH33E5cuX79l3kyZNAKhZsyZ5eXmcPXuWK1euMGrUKAwGA+np6Zw9e5bRo0eTkZHB4MGD+eKLL7C1teX111/nqaeeYsSIESxfvhwbG5tSfhMiIiIiZU/bLcqJatWqkZ2dTUZGBk8//TS7du2ifv36AFhZWZV43tPTk2HDhuHr60t6ejq7d+++Z9/F29euXRsPDw8+/fRT7OzsSElJoUmTJqxdu5bXXnuNkJAQ4uLiWLlyJZ6enjz//POMGTOG9evXEx8fz3vvvfdQ1y4iN4p/hgAAIABJREFUIiJS3igkl6Ht27fj7+9v+fmNN95g7NixWFlZUaVKFd577z1LNbm4kJAQIiIiyM3NJScnh7CwsAce19XVlSFDhmAwGCgsLOSZZ56hW7du5OXlMXnyZBwdHbG2tmbatGmYzWZCQkJYtGgRJpOJiRMn3rf/+LBX7noGuoiIiEhFYWU2m81lPQl5PBiNRvz8/EhNTVVIFhERkXLtfrlFe5JFRERERIpRSBYRERERKUYhWURERESkGIVkEREREZFiFJJFRERERIrRJ+DkoRsRtRk7J9dSH2fd7FdLfQwRERF5MqmSXIEMHjyYAwcOAJCXl8fzzz9vOaYawGAwcPjw4RLtDh8+zIIFCwDYvHkzly5dIjMzk4iIiEcybxEREZGKRiG5Amnbti179uwBYO/evbz00kts27YNgNzcXM6fP0/jxo1LtGvSpAljxowBYOnSpWRnZ1O9enWFZBEREZF7UEiuQF588UVLSN62bRt9+vThxo0b3Lhxg++++47//u//5l//+hcGg4HAwED69+/PlStX2LlzJ0FBQXz11VccPnyYkJAQTp06Rd++fQHo1asXkZGRDBw4EIPBwI0bNzCbzURERPD6668zevRoevXqhdFoLMvli4iIiDwyCskVyHPPPcfJkycxm83s3r2b//7v/+aFF17gm2++YdeuXbRr147Tp0+zePFikpKS8PLy4uuvv7a079ChA02aNCE6Oho7OzvL9Zs3b9KjRw+WLVvG008/TVpaGqmpqWRlZbF69WpmzJjBxYsXy2LJIiIiImVCIbkCsba2pnHjxqSlpVG9enXs7e1p37493377LXv37qVt27a4ubkREhLCxIkTOXr0KAUFBQ/U93PPPQeAh4cHubm5nDx5kubNmwPg6uqKp6dnqa1LREREpLxRSK5g2rZtS1xcHO3atQPg+eef59ChQ5hMJmxsbJg3bx5z585l+vTpODg4YDabi7S3srIqce3n67/k7e3Nvn37ALh27RqnT58unQWJiIiIlEP6BFwF8+KLLzJ58mTef/99AOzt7XFxcaFJkyY4Ozvj6+tLv379sLW15amnniIjI4PatWtb2rdo0YJ33nmHyMjIXx2nQ4cOpKWlERAQgLu7O5UqVSqyRePXxIe9UmRMERERkYrGyny3sqI88dLT0zly5Ag9evTg6tWr9OzZk61bt2Jvb3/PNkajET8/P1JTUxWSRUREpFy7X25RJVnuysPDg5iYGJYsWUJhYSHBwcG/GpBFREREHicKyXJXTk5OLFq0qKynISIiIlIm9It7IiIiIiLFKCSLiIiIiBSjkCwiIiIiUkyF3pO8c+dOVqxYwdy5cy3XYmJi8PT0xN/fv8zmNX/+fNzd3QkMDCxyvW3btmzfvv2B+zEajYwfP56VK1f+pvH3799PcHAwXbt2ZcKECZbrs2bNIi0tjcmTJ5d4b7+Um5vL2rVr6dOnz28a92cjojZj5+T6u9r+Futmv1rqY4iIiMiTSZXkx9C///1vBg0aVCQgA3zxxRckJSXdt31mZiarVq0qremJiIiIlHsVupJ8PzNnzmTv3r0A9OzZk8GDBxMaGkr37t1p3749aWlpbNiwgZkzZzJx4kTOnDlDTk4OgwYN4s9//jO7du1i7ty52NjYUKdOHaZNm/bAB2ps2bKFjRs3kpOTw+TJk/Hx8bHcO3ToEJGRkdjY2ODg4EBkZCS1atVi4cKFbNmyhcLCQgIDA3nppZcAKCwsJDQ0FG9vb0aNGmXpJz8/n4kTJ2I0GiksLGTo0KHUrl2blJQU7OzsqFmzJq+88goACxYsICMjgzfeeKNIH8uWLWPTpk3cvn2batWqsWDBAmJjYzlx4gQLFizghRdeIDo6GltbWxwdHfnwww9xdnb+w382IiIiIuVZhQ/JO3bswGAwWH4+d+4c48aNY+vWrRiNRlauXElBQQH9+/enTZs2d+0jOzub3bt3W7Y1bN++HbPZTHh4OJ999hlubm588MEHrFmzhr59+z7QvJ555hmmTZvG8ePHeeedd1izZo3l3uTJk4mKiqJJkyZs2bKFmTNnMnr0aNLS0li1ahWFhYXMmTOHtm3bUlBQQHBwMC1btmTAgAFFxkhOTsbV1ZWYmBiys7Px9/dnxYoVvPbaa7i7u1sCMsCYMWNISUnh008/tRw3bTKZyMrKIiEhAWtra4YPH87BgwcZPXo0x44dY8yYMURHR9OtWzcGDx7Ml19+yfXr1xWSRURE5LFX4UNymzZtSuxJhjsnxrVs2RIrKyvs7Oxo1qwZ6enpRdr+fNigs7MzkyZNIjw8nOzsbHr37s2VK1fIyMjgb3/7GwA5OTm8+OKLRdq/8cYb3Lp1i2effZbw8PAi91q1agWAt7c3mZmZRe5lZGTQpEkTy3OzZ8/m1KlT+Pj4YGNjg42NDaGhoRiNRo4ePYqzszO3bt0qsfb09HTLnJydnWnYsCHnzp174HdnbW2NnZ0d48ePx8nJiR9//JGCgoIiz4wePZrY2FgGDx5MjRo1ilTERURERB5Xj+2e5IYNG1q2WuTn5/Pdd99Rr1497O3tLaH10KFDwJ3Q+sMPP/DRRx+xePFiZs2ahYuLCzVr1mThwoUkJiYyevToEpXouLg4EhMTSwRkgAMHDgBw9OhRatWqVeTe008/zZEjRwDYvXs39evXx9PTk0OHDmEymcjPz2fo0KHk5eXRtGlTFi9ezNq1ay1tfrnGPXv2AHeq4ceOHftNx0EfOXKELVu28MEHHxAeHo7JZMJsNmNtbY3JZAJg7dq1vPbaayQmJuLt7f2bf4lQREREpCKq8JXke+nYsSO7du2iX79+5Ofn07VrV5o2bUqfPn2YNGkS69ato379+gBUr16dzMxMAgICsLa2ZtiwYdjb2xMWFsaoUaMwm81UrlyZ999//4HHNxqNDBo0iLy8PKZNm1bk3vTp04mMjMRsNmNjY8OMGTOoU6cO7dq1IzAwEJPJRGBgoOUY6EqVKjFlyhRCQkJYtWqV5Xrfvn0JDw8nMDCQ3NxcxowZg5ub2wPPsV69ejg6OhIQEGB5DxkZGbRo0YL8/HxmzZpFly5dmDx5Mo6OjlhbW5dYy93Eh73ym8K6iIiISHljZf55z4HIH2Q0GvHz8yM1NVUhWURERMq1++WWx3a7hYiIiIjI76WQLCIiIiJSjEKyiIiIiEgxCskiIiIiIsUoJIuIiIiIFPPYfgJOys6IqM3YObmW+jjrZr9a6mOIiIjIk6lMKskff/wxL730Erm5uWUxfLmTlpZGaGjoQ+938+bNXLp06aH3KyIiIvK4K5OQvHbtWrp3787nn39eFsM/MZYuXUp2dnZZT0NERESkwnnk2y127txJ3bp1CQgI4O2338bf3x+DwUCDBg04deoUZrOZuXPncvLkSWJjY7G2tiYzM5N+/foxYMAAjh49yvTp0wGoWrUqM2bMwMnJiXfffZcff/yRjIwMOnXqRFBQEKGhoWRlZZGVlUVcXBzx8fHs2bMHk8nEkCFD6NatGwaDgcaNG3P8+HGys7P58MMPeeaZZ1i4cCFbtmyhsLCQwMBAAgICSExMZP369VhZWdG9e3cGDRpUZG1ffPEFy5cvp6CgACsrKxYsWMDx48f5+OOPsbOzw2g00r17d958803S09OZNGkSjo6OODo6UqVKlSJ9mc1mpk6dyvfff4+7uzvnz59n0aJF2NjYEB4eTm5uLg4ODkRGRuLq6spbb71FdnY2t2/fJigoiIKCAg4fPkxISAizZs0iJCTEcqR03759mTNnDmvWrOG7777j1q1bREVF8c0335RY36ZNm/j444+xtbXl6aefZu7cuVhbayu7iIiIPN4eedpZtWoVffr0wdPTE3t7e/bv3w+Ar68viYmJdOvWjbi4OAAuXbrEokWLWLlyJQkJCVy+fJnw8HCmTJlCYmIi7du3Jz4+nosXL9K8eXM++eQTVq9ezYoVKyzjtWnThhUrVrBv3z6MRiNJSUksXbqU2NhYrl+/DoCPjw8JCQm0bduWzz//nEOHDpGWlsaqVatYtWoVp0+f5vjx42zYsIHPPvuM5cuXs2XLFk6ePFlkbadPn2bx4sUkJSXh5eXF119/DcCFCxeYP38+ycnJxMfHA/D+++8zbtw4EhISaNGiRYn3lJqaSlZWFqtXr2bGjBlcvHgRgOjoaAwGA4mJiQwfPpyYmBjOnj1LVlYWsbGxzJkzh8LCQjp06ECTJk2Ijo7Gzs7unn8enp6erFixArPZfNf1rV+/nuHDh5OUlETHjh1VmRYREZEnwiOtJF+7do20tDSuXLlCYmIi2dnZLFu2DLgTZuFOWP7yyy8BaNGiBfb29gB4e3tz9uxZ0tPTmTp1KgD5+fnUr1+fqlWrcvDgQXbs2IGzszN5eXmWMRs0aADAsWPH+OGHHzAYDAAUFBRw/vx5AJ577jkAatasyU8//cSpU6fw8fHBxsYGGxsbQkND2bBhAxcuXGDIkCGWtZw5cwZPT0/LWG5uboSEhFC5cmVOnjxJ8+bNAXj22WextbXF1taWSpUqAXcCtY+Pj2XNxQP3L9u7urpaxjl27JilKm42m7G1tcXb25t+/foxfvx4CgoKLGu8l1+eRP7L93O39U2cOJG4uDiWLVuGp6cnnTt3/tW+RURERB4HjzQkr127lr/85S+EhIQAcPv2bfz8/KhWrRrff/89NWvW5Ntvv8XLywuAw4cPU1hYSF5eHidOnKBevXo0aNCA6OhoatWqxd69e8nMzCQlJQUXFxemTZvGmTNnWLlypSUIWllZAXcqpq1btyYyMhKTycTChQupU6fOXefp6elJUlISJpOJwsJCRo0aRUhICF5eXsTHx2NlZUVCQgKNGjWytLlx4wbz5s3jq6++AmDo0KEl5vBLDRs25LvvvqN9+/Z8//33Je57e3vzz3/+E7gTWE+fPm2Z27Bhw/D19SU9PZ3du3dz9OhRbt68yeLFi8nIyCAgIICOHTtiZWWF2WzGwcGBy5cvU1hYyM2bNzEajZZxft464enpedf1JScnM3bsWNzc3Hj33XfZvHkzr7322oP9gYuIiIhUUI80JK9atYr333/f8rOjoyNdunRh9erVrFmzhoSEBBwdHXn//fc5duwYBQUFjBw5kqysLN58801cXV2JiIggJCTEsu83KiqKhg0bMmHCBPbt24e9vT316tUjIyOjyNidOnVi165d9O/fn1u3btG5c2ecnZ3vOs8mTZrQrl07AgMDMZlMBAYG0rhxY1544QUCAwPJy8vDx8eHGjVqWNo4Ozvj6+tLv379sLW15amnniIjI4PatWvfdYzQ0FBCQkL45JNPcHV1xcHBocj9Dh06kJaWRkBAAO7u7lSqVAk7OztCQkKIiIggNzeXnJwcwsLCqF+/Ph999BEbN27EZDIxbtw44E4l/p133uHTTz+lbdu2vP7669SpU4d69eqVmM+91ufj48Mbb7xB5cqVcXJyokOHDvf9c44Pe+We6xYRERGpCKzMv/z/3suIwWAgIiKChg0bWq7t3LmTFStWMHfu3DKcWdlJT0/nyJEj9OjRg6tXr9KzZ0+2bt1q2X5SHhmNRvz8/EhNTVVIFhERkXLtfrlFh4mUUx4eHsTExLBkyRIKCwsJDg4u1wFZRERE5HFSLkJyYmJiiWutW7emdevWZTCb8sHJyYlFixaV9TREREREnkj64K2IiIiISDEKySIiIiIixSgki4iIiIgUUy72JP8WRqOR3r1707RpU8u11q1bW347ccyYMfftIzc3l27duvHll18SFRXF0KFDqVWr1u+az/z583F3dycwMPCB22RlZfHvf/+bXr16/a4xf++XPx7VV0RGRG3Gzsn1ofV3N+tmv1qq/YuIiMiTrcKFZAAvL6+7/rJfkyZNfnNfYWFhD2NKv8nRo0f58ssvf3dIFhEREZHSVSFD8t38siLapUsXfH19OXXqFG5ubsyfP5+cnByCg4O5fv06devWtbT7ubq6YcMGjEYjly9f5sKFC0ycOJF27dqxdetW5s2bh7OzM1WqVKFRo0aMHTv2rnOYOXMme/fuBaBnz54MHjyYTZs28fHHH2Nra8vTTz/N3LlziY2N5ciRIyQnJ9OvXz8Ajhw5QlRUlCX8v/HGG7z11lucPXuW5cuXWw5PWbBgQZEx27Zty/bt2wEICgoiICCApk2bEhYWxo0bN8jIyKB///70798fgHnz5nH16lXs7e2LHOwCsHHjRhISErC2tub5558nODiYvXv3Eh0dja2tLY6Ojnz44Yf3PIRFRERE5HFRIUPyiRMnMBgMlp9jYmKK3D937hxLlizBw8ODgIAADh48yN69e3n22WcJCgpi//797Ny5s0S/9vb2xMfHs337dj799FNefPFFpk+fTnJyMu7u7kyYMOGec9q6dStGo5GVK1dSUFBA//79adOmDevXr2f48OF07dqVf/zjH2RnZzN69GhWrFhhCchw58S7vLw8zp8/j52dHVevXuW5554jLS2NxYsX4+joyLvvvsvXX39d5KS/uzlz5gw9evSgS5cuXLp0CYPBYAnJXbp0oUePHixfvpy4uDg6deoE3NkCMn/+fP7+97/j6OjI22+/zfbt2/n666/p1q0bgwcP5ssvv+T69esKySIiIvLYq5Ah+W7bLU6fPm3592rVquHh4QHcOZQjNzeX06dP8/LLLwPQrFkzbG1LLv3n7Ro1a9YkLy+PK1eu4OzsjLu7OwAtW7bkp59+uuuc0tPTadmyJVZWVtjZ2dGsWTPS09OZOHEicXFxLFu2DE9PTzp37nzPdb3++uv84x//wN7eHn9/fwDc3NwICQmhcuXKnDx5kubNm9+z/c+HJ7q7u7NkyRI2bdqEs7MzBQUFlmdatmwJgK+vL9u2bbNcP3v2LFeuXGHUqFEA3Lx5k7NnzzJ69GhiY2MZPHiw5ZhqERERkcfdY/l1CysrqxLXGjZsyL59+wA4dOhQkeB4r3Zubm7cvHmTK1euALB///57jtmwYUPLVov8/Hy+++476tWrR3JyMmPHjmXZsmUAbN68GWtra0wmU4k+unfvzldffcWWLVvo2bMnN27cYN68ecydO5fp06fj4OBA8VPECwoKuHnzJnl5eZw4cQKATz/9lObNmxMTE0PXrl2LtDl48CAAe/bswdvb23K9du3aeHh48Omnn5KYmMjAgQNp3rw5a9eu5bXXXiMxMRFvb29Wrlx5z3cgIiIi8riokJXk3yMwMJB33nmHwMBAPD09sbOzu28ba2trwsPDGTlyJC4uLphMJurVq3fXZzt27MiuXbvo168f+fn5dO3alaZNm3Lp0iXeeOMNKleujJOTEx06dCAvL49jx46RkJDAkCFDLH1UrlyZxo0bU1BQgLOzM2azGV9fX/r164etrS1PPfUUGRkZRc4XHzRoEP369aN27dqWL3R07NiR6dOns2HDBlxcXLCxsSEvLw+ALVu2sGTJEipXrkx0dDRHjhwBwNXVlSFDhmAwGCgsLOSZZ56hW7du5OXlMXnyZBwdHbG2tmbatGn3fW/xYa/c9Qx0ERERkYrCyly8NClFxMXFMXToUOzt7QkODuall17iz3/+c1lPq1wyGo2WT/EpJIuIiEh5dr/c8sRUkn+vypUr07dvXypVqsQzzzxD9+7dy3pKIiIiIlLKFJLvY+DAgQwcOLCspyEiIiIij9Bj+Yt7IiIiIiJ/hEKyiIiIiEgxCskiIiIiIsVoT7I8dCOiNmPn5FqqY6yb/Wqp9i8iIiJPNoXkx5zRaKR37940bdrUcq1169aMGTOmxLOhoaF0796d9u3bP8opioiIiJQ7CslPgLsd4y0iIiIi96Y9yU+gwsJCwsLCGD58OL169WLu3LlF7u/fv58+ffpw4cIFLl68yIgRIzAYDIwYMYKLFy+W0axFREREHh1Vkp8AJ06cwGAwWH7+29/+RvPmzenTpw+5ubm0b9+eoKAgAL777jv+85//EBsbi5ubG3/7298wGAy8/PLL/Oc//yEmJobZs2eX1VJEREREHgmF5CdA8e0W2dnZ/POf/2THjh04OzuTl5dnubd9+3Zu3ryJre2dvxrHjh0jLi6O+Ph4zGaz5bqIiIjI40yJ5wmUkpKCi4sL06ZN48yZM6xcuRKz2QzAmDFjuHTpElOnTmXOnDl4enoybNgwfH19SU9PZ/fu3WU8exEREZHSp5D8BHrhhReYMGEC+/btw97ennr16pGRkWG536dPH7744gvWrVtHSEgIERER5ObmkpOTQ1hY2H37jw97hdq1a5fmEkRERERKlZX55xKiyB9kNBrx8/MjNTVVIVlERETKtfvlFn3dQkRERESkGIVkEREREZFiFJJFRERERIpRSBYRERERKUYhWURERESkGH0C7nfYuXMnK1asKHKcc0xMDJ6envj7+z9wP0ajkfHjx7Ny5Up2796Ni4sLjRs3pm3btmzfvr00pg7AhQsXOHLkCJ06dSIqKoqhQ4dSq1ath9b/iKjN2Dm5PrT+7mbd7FdLtX8RERF5sqmSXE78/e9/L/Kt4tK0Y8cOvv32WwDCwsIeakAWEREReRyoklwKZs+ezZ49ezCZTAwZMoRu3bqxa9cuFixYgNls5ubNm8yePRs7OzsAvv/+e/7973/zww8/4OXlRV5eHhMmTODChQtUrVqVefPmYTAYiIyMxNvbm23btrF161YiIiIsYx49epTp06cDULVqVWbMmIGTkxPvvvsuP/74IxkZGXTq1Ilx48axePFicnJyaNGiBQkJCURERLBhwwaMRiOXL1/mwoULTJw4kXbt2rF161bmzZuHs7MzVapUoVGjRowdO7YsXquIiIjII6NK8u+0Y8cODAaD5Z/169cDsG3bNoxGI0lJSSxdupTY2FiuX7/O8ePHmTVrFomJiXTp0oUvvvjC0td//dd/0a5dO95++21q1arFrVu3CAoKIikpiezsbA4fPkyfPn1Ys2YNcKfq3KdPnyLzCQ8PZ8qUKSQmJtK+fXvi4+O5ePEizZs355NPPmH16tWsWLECGxsbRo0aRc+ePfHz8yvSh729PfHx8YSFhZGQkEBhYSHTp0/n448/JjExEQcHh1J+qyIiIiLlgyrJv1ObNm1K7EkGOHbsGD/88AMGgwGAgoICzp8/T40aNYiKisLJyYlLly7h6+t7z76rVKliOfnF3d2d27dv061bN/z9/Rk+fDiXLl2iadOmRdqkp6czdepUAPLz86lfvz5Vq1bl4MGD7NixA2dnZ/Ly8n51TU2aNAGgZs2a5OXlceXKFZydnXF3dwegZcuW/PTTT7/lNYmIiIhUSArJD5mnpyetW7cmMjISk8nEwoULqVOnDsOGDWPz5s04OzsTEhJC8dPAraysLNesrKxK9Ovk5ETr1q2Jioqid+/eJe43aNCA6OhoatWqxd69e8nMzCQlJQUXFxemTZvGmTNnWLlyJWazGWtra0wmU4k+io/r5ubGzZs3uXLlCq6uruzfv59nnnnmj7weERERkQpBIfkh69SpE7t27aJ///7cunWLzp074+zsTO/evRkwYACOjo64u7uX+CW9Zs2aERMTc9ezw3/Wt29f+vfvX2Qv8s8iIiIICQmhoKAAKysroqKiaNiwIRMmTGDfvn3Y29tTr149MjIyePbZZ1m0aFGJanRx1tbWhIeHM3LkSFxcXDCZTNSrV+++7yA+7JVfXYeIiIhIeWdlLl7SlHLrwIEDLFu2jPfff/+RjRkXF8fQoUOxt7cnODiYl156iT//+c93fdZoNOLn50dqaqpCsoiIiJRr98stqiRXEMuWLWP16tV88MEHj3TcypUr07dvXypVqsQzzzxD9+7dH+n4IiIiImVBIbmCGDhwIAMHDnxixhUREREpS/oEnIiIiIhIMQrJIiIiIiLFKCSLiIiIiBSjPcny0I2I2oydk2upjrFu9qul2r+IiIg82VRJ/oN27txJUFBQkWsxMTGkpKQ89LGMRiN9+/Z9aP3l5ubSqVOnEtfT0tJITk5+aOOIiIiIVDSqJEsJ7du3L+spiIiIiJQpheRSMmfOHG7fvs2AAQO4du0aQ4cOJSQkhNjYWKytrcnMzKRfv34MGDCAQ4cOERkZiY2NDQ4ODkRGRlKrVi0WLlzIli1bKCwsJDAwkJdeeokrV67w17/+lczMTBo1asT06dMxGo1MmjSJwsJCrKysmDx5Mo0bN6ZLly74+vpy6tQp3NzcmD9/Pjk5OQQHB3P9+nXq1q1rma/BYMDV1ZVr167Ro0cPzpw5Q3BwMLNnz+b7778nKyuLxo0b895775XhWxURERF5NBSSH4IdO3ZgMBgsP587d46//e1vJCcnM2DAANavX0+vXr0AuHTpEv/4xz8wmUz06tWLrl27MnnyZKKiomjSpAlbtmxh5syZjB49mrS0NFatWkVhYSFz5syhbdu2ZGdn89577+Hi4sIrr7zC5cuXef/99xk0aBCdO3fm8OHDTJo0iZSUFM6dO8eSJUvw8PAgICCAgwcPsnfvXp599lmCgoLYv38/O3futMy7Z8+evPLKK5atItnZ2Tz11FP83//9HyaTiR49enDp0iVq1KjxaF+wiIiIyCOmkPwQtGnThrlz51p+jomJwdramsqVK3PixAnWrVvHwoULOX78OC1atMDe3h4Ab29vzp49S0ZGBk2aNAGgVatWzJ49m1OnTuHj44ONjQ02NjaEhoZiNBqpU6cOVapUAcDNzY3bt2+Tnp5Oq1atAGjSpAk//vgjANWqVcPDwwMADw8PcnNzOX36NC+//DIAzZo1w9b2//0VaNCgQZF1OTg4cOXKFcaPH4+TkxO3bt0iPz+/NF6hiIiISLmiX9wrRX379mXhwoXUqFEDV9c7X3s4fPgwhYWF3L59mxMnTlCvXj2efvppjhw5AsDu3bupX78+np6eHDp0CJPJRH5+PkOHDiUvLw8rK6s2/7wJAAAgAElEQVQS4zRs2JA9e/ZY+nd3dwe457P79u0D4NChQxQUFFjuFX8+LS2NixcvMmfOHMaPH09OTg5ms/khvBkRERGR8k2V5FLUuXNnpk2bxqxZsyzXCgoKGDlyJFlZWbz55pu4uroyffp0IiMjMZvN2NjYMGPGDOrUqUO7du0IDAzEZDIRGBhoqUAX98477xAeHs6nn35KQUEBUVFR95xTYGAg77zzDoGBgXh6emJnZ3fPZ318fFi4cCEDBgzAysqKOnXqkJGRQZ06dX513fFhr1C7du37vB0RERGR8svKrNJgqbl9+zYDBw5k1apVWFtbs3PnTlasWFFka8bjxGg04ufnR2pqqkKyiIiIlGv3yy3ablFKvv32W/r27cvIkSOxttZrFhEREalItN2ilPj6+rJu3boi11q3bk3r1q3LaEYiIiIi8qBU4hQRERERKUYhWURERESkGIVkEREREZFitCf5PmbOnMkPP/xAZmYmOTk51KlTh2rVqjFgwIC7fqkiKiqKoUOHUqtWrbv216lTJzZu3IiDg4PlWlBQENHR0ff8xNvv1bZtW7Zv3/5Q+srNzaVbt258+eWX9312RNRm7JxcH8q4d7Nu9qul1reIiIgIKCTfV2hoKAApKSmcPHmS4OBggCLHOf9SWFjYbx7jcf0knIiIiEhFpZD8B5w5c4YRI0Zw5coVOnbsyNixYzEYDERERLBhwwaMRiOXL1/mwoULTJw4kXbt2lnaJiUlsX37dubMmUPXrl3ZuHEjU6ZMwd7envPnz5ORkcHMmTNp2rQpq1atYvny5VSpUgU7Ozu6d++Ov7+/pa9jx44xc+ZMCgsLuXr1KhEREfj6+pKXl8eECRO4cOECVatWZd68eeTk5BAWFsbVq1cBmDx5Mo0aNWLZsmVs2rSJ27dvU61aNRYsWEB+fj7BwcFcv36dunXrPvL3KyIiIlJWtCf5D8jNzWXhwoUsX76cZcuWlbhvb29PfHw8YWFhJCQkWK4nJiayZ88ePvzwwxJbLGrVqsUnn3yCwWAgOTmZK1euEB8fT1JSEp9++im3b98uMc6JEycICQlhyZIljBw5kpSUFABu3bpFUFAQSUlJZGdnc/jwYWJjY2nTpg2JiYlERkYSERGByWQiKyuLhIQEVq1aRWFhIQcPHmTFihU8++yzLF++nICAgIf78kRERETKMVWS/wBvb29LyLW1LfkqmzRpAkDNmjXJy8uzXP/Pf/6DjY0NNjY2v9rm22+/5ezZszRs2BBHR0cAWrRoUaLN008/zcKFC6lUqRI3b97E2dkZgCpVqlhOkHF3d+f27dscO3aMHTt2sHHjRgCuXbuGtbU1dnZ2jB8/HicnJ3788UcKCgo4ffo0L7/8MgDNmjW76xpFREREHkeqJP8BVlZWv+v+woULeeqpp0hKSrpvm7p163Ly5ElycnIwmUwcOHCgRJuoqCjGjRtHdHQ0zz77LD+fNH638T09PRkyZAiJiYl88MEH9O7dmyNHjrBlyxY++OADwsPDMZlMmM1mGjZsyL59+wA4dOgQBQUFv7peERERkceFSoNlZPLkyfTp04cXXnjhV59zdXVl5MiR9O/fn6pVq5Kbm1uiotu7d2/eeustnnrqKWrWrGnZb3w3o0ePJiwsjJUrV5Kdnc2YMWOoV68ejo6Oli0V1atXJyMjg8DAQN555x0CAwPx9PTEzs7ugdYWH/bKXc9AFxEREakorMw/lx2lXCooKODjjz/mzTffxGw2M2DAAIKCgmjVqlVZT60Eo9GIn58fqampCskiIiJSrt0vt6iSXM7Z2tpy+/ZtXnvtNezs7PDx8aFly5ZlPS0RERGRx5pCcgUwfvx4xo8fX9bTEBEREXli6Bf3RERERESKUUgWERERESlGIVlEREREpBjtSZaHbkTUZuycXEut/3WzXy21vkVERERAleQKa+fOnTRq1IjPP/+8yPVevXoRGhr6wP2kpaWRnJz8sKcnIiIiUqGpklyBeXp68vnnn9OjRw8Ajh49yu3bt39TH+3bty+NqYmIiIhUaKokV2CNGzfmwoUL3LhxA4C1a9fSq1cvy7//5S9/ITAwkIkTJ5Kfn8+YMWPYtWsXAAcPHuTNN98kJSWFmJgYABITE+nXrx8BAQEsXboUgE2bNtGnTx8CAwN56623MJlMZbBSERERkUdLIbmC69KlC5s2bcJsNnPgwAFatGhBVlYW8+fPZ8mSJSQlJeHi4kJycjJ9+vRhzZo1AKSkpNC3b19LPydOnGDDhg189tlnLF++nC1btnDy5EnWr1/P8OHDSUpKomPHjmRnZ5fVUkVEREQeGYXkCq5Xr15s2LCB3bt3W07iM5lMeHl54ezsDECrVq04fvw47dq14+DBg2RlZbFnz54iWy2OHTvGhQsXGDJkCEOGDCErK4szZ84wceJEduzYwcCBA/n222+xttZfGREREXn8KfFUcHXq1OHWrVskJibSu3dvAKysrEhPT+fWrVsA7Nq1iwYNGmBtbU3Xrl2JiIigc+fO2NjYWPrx9PTEy8uLpUuXkpiYiL+/P40aNSI5OZmxY8eybNkyADZv3vzoFykiIiLyiOkX9x4D3bt355///CcNGjTg3LlzVKtWjZ49ezJo0CCsra2pW7cuwcHBAPzlL3+hc+fO/Otf/yrSR+PGjXnhhRcIDAwkLy8PHx8fatSogY+PD2+88QaVK1fGycmJDh063Hc+8WGvULt27dJYqoiIiMgjYWU2m81lPQl5PBiNRvz8/EhNTVVIFhERkXLtfrlF2y1ERERERIpRSBYRERERKUYhWURERESkGIVkEREREZFiFJJFRERERIrRJ+B+B6PRyPjx41m5cuU9n0lOTsbf3x87O7uHPv6yZcsYOHDgQ+/3YRkRtRk7J9dS63/d7FdLrW8RERERUCW51MTFxWEymUql70WLFpVKvyIiIiJyhyrJf5DBYKBx48YcP36c7OxsPvzwQ7755hsyMzMJCgpi4cKFzJ49mz179mAymRgyZAjdunXDYDDg6urKtWvX6NGjB19//TU5OTmcPXuWkSNH4u/vz9GjR5k+fToAVatWZcaMGSxbtoxr164RERFBRESEZR6hoaF0796d9u3bk5aWxoYNG5g5cyYTJ07kzJkz5OTkMGjQIP785z/zxRdfsHz5cgoKCrCysmLBggVUq1aNqVOn8v333+Pu7s758+dZtGgRNjY2hIeHk5ubi4ODA5GRkXh4eJTR2xYRERF5NFRJfgh8fHxISEigbdu2fP755/Tp04fq1aszd+5ctm3bhtFoJCkpiaVLlxIbG8v169cB6NmzJwkJCdjY2JCdnU1cXByLFi1i8eLFAISHhzNlyhQSExNp37498fHxvPnmm1SpUqVIQL6X7Oxsdu/ezYIFC4iPj7ccQ3369GkWL15MUlISXl5efP3116SmppKVlcXq1auZMWMGFy9eBCA6OhqDwUBiYiLDhw8nJiamdF6iiIiISDmiSvJD8NxzzwFQs2ZNfvrppyL3jh07xg8//IDBYACgoKCA8+fPA9CgQQPLc40bNwbAw8ODvLw8ANLT05k6dSoA+fn51K9f/4Hm8/Mhis7OzkyaNInw8HCys7Pp3bs3AG5uboSEhFC5cmVOnjxJ8+bNLf8L4Orqiqenp2X+cXFxxMfHYzabsbXVXxkRERF5/CnxlBIrKytMJhOenp60bt2ayMhITCYTCxcupE6dOpZnfvl8cQ0aNCA6OppatWqxd+9eMjMzgf8Xgn/J3t7ecv/QoUMAZGRk8MMPP/DRRx+Rm5vLyy+/TJcuXZg3bx5fffUVAEOHDsVsNuPt7c0///lPAK5du8bp06cB8PT0ZNiwYfj6+pKens7u3bsfzgsSERERKccUkktJy5YtGTVqFEuXLmXXrl3079+fW7du0blzZ5ydnR+oj4iICEJCQix7h6OiogBo2LAhwcHBRbY+9OnTh0mTJrFu3TpLxbl69epkZmYSEBCAtbU1w4YNw9nZGV9fX/r164etrS1PPfUUGRkZ+Pv7k5aWRkBAAO7u7lSqVAk7OztCQkKIiIggNzeXnJwcwsLC7jvv+LBX7noGuoiIiEhFYWW+W1lSnjjp6ekcOXKEHj16cPXqVXr27MnWrVuxt7d/4D6MRiN+fn6kpqYqJIuIiEi5dr/cokqyAHf2QsfExLBkyRIKCwsJDg7+TQFZRERE5HGikCwAODk56fvLIiIiIv8/fQJORERERKQYhWQRERERkWIUkkVEREREitGeZHnoRkRtxs7JtVT6Xjf71VLpV0REROSXVEkuR3bu3MkLL7yAwWDAYDDg7+/PuHHjLCfwFWcwGEhPTyclJYXU1NR79hsaGkpaWlqRa5mZmZajrTt16kRubi6LFy/mwIED5ObmsmrVqoe2LhEREZGKRiG5nGnTpg2JiYkkJiaSkpKCnZ0dX3755a+28ff3x8/P7zeNU716dUtI/tmoUaPw8fEhMzNTIVlERESeaArJ5VheXh4ZGRlUqVKF2bNnExgYSL9+/di4cWOR5+bPn09SUhKFhYWEhYUxfPhwevXqxdy5cy3PfPbZZwwePJiBAwdy5swZjEYjffv2LdLPzxXn2NhYTpw4wYIFCwgICOD48eMAbNu2rUSwFhEREXkcaU9yObNjxw4MBgOXL1/G2tqavn37kpeXh9FoJCkpidzcXPr27Uvbtm1LtL148SLNmzenT58+5Obm0r59e4KCggDw9fVl1KhRbNu2jVmzZhEaGnrPOYwePZpjx44xZswYPDw8WLNmDe+88w5///vfeeONN0pt7SIiIiLlhUJyOdOmTRvmzp3L1atXGTZsGLVr1+bYsWP88MMPGAwGAAoKCjh//nyJtlWrVuXgwYPs2LEDZ2fnInuZW7ZsCUCLFi14//33H3g+3bp1w9/fn+HDh3Pp0iWaNm36B1coIiIiUv5pu0U5Va1aNWbNmsXkyZNxd3endevWJCYmsmTJErp160adOnVKtElJScHFxYXZs2czbNgwcnJyMJvNABw4cACAPXv24O3t/atjW1tbYzKZgDsn8bVu3ZqoqCh69+79kFcpIiIiUj6pklyOeXl5YTAY2Lp1Kx4eHvTv359bt27RuXNnnJ2dSzz/wgsvMGHCBPbt24e9vT316tUjIyMDgP379zNo0CCsrKyYMWOGJTzfjZubG/n5+cyaNYu3336bvn370r9//wfejxwf9gq1a9f+XWsWERERKQ+szL+WlkS4U4VetmzZfbdpGI1G/Pz8SE1NVUgWERGRcu1+uUWVZPlVy5YtY/Xq1XzwwQdlPRURERGRR0YhWX7VwIEDGThwYFlPQ0REROSR0i/uiYiIiIgUo5AsIiIiIlKMQrKIiIiISDFPzJ7knTt38te//pX169fj4eEBQExMDJ6envj7+/+uPo1GI+PHj2flypUPc6rAnQNDhg4dSn5+PnFxcVSpUuWezy5evJg2bdpw4sQJTp48SXBwcJH7nTp1YuPGjSxZsoQ2bdrg4+Pz0Of7SyOiNmPn5Foqfa+b/Wqp9CsiIiLyS09UJdne3p6JEyf+6jeCy4uMjAxu3rzJihUrfjUgA4waNeqBgu+DPiciIiLypHtiKslw58hnk8nE8uXLi3yxoXhFuG/fvsyZM4c1a9Zw5swZrl69SlZWFgMGDGDTpk2cOnWK6Oho3N3duXLlCqNHj+by5ct06NCB//3f/+XixYuEh4eTm5uLg4MDkZGRFBYW8uabb1K1alXat2/PyJEjLeOvXbuWJUuWYG9vT/369Zk2bRpTpkzh9OnTvPvuu0ybNs3y7PLly/nHP/6BtbU1f/rTn5g8eTKhoaF0794dgH379jF48GCys7MZO3YsHTp0sLT9+bmffvqJbdu2kZOTw9mzZxk5ciT+/v4cOHCAqVOnUrlyZdzc3HBwcGDq1Km89dZbZGdnc/v2bYKCgnjppZdK+U9KREREpGw9UZVkgIiICBISEjhz5swDPV+pUiU++eQT/ud//odt27YRGxvLqFGj+PzzzwG4desWs2bNYsWKFfz73//myJEjREdHYzAYSExMZPjw4cTExACQmZnJJ598UiQgX716lfnz57NkyRKSkpJwcXEhOTmZKVOm4OXlVSQgw52jp8PDw0lOTsbT05OCgoIi9x0dHUlISGDx4sVMmzbNcrx0cdnZ2cTFxbFo0SIWL14MwJQpU5g5cyZLly6lbt26AJw9e5asrCxiY2OZM2cOhYWFD/TeRERERCqyJy4kV6tWjUmTJhESEnLPAPnL7RjPPfccAC4uLnh5eQFQpUoVcnNzAWjcuDEuLi7Y2Njwpz/9iVOnTnHs2DHi4uIwGAx89NFHXL58GYDatWtjb29fZKxz587h5eVlOWa6VatWHD9+/J7zf++99/jss88YOHAgFy5cKLF15Pnnn8fKygo3NzdcXFzIysq6az+NGzcGwMPDg7y8PODOFg9vb29LPwDe3t7069eP8ePHM3Xq1Hu+MxEREZHHyRO13eJnnTp1YvPmzaxZs4a3334bBwcHLl++TGFhITdv3sRoNFqetbKy+tW+0tPTuXnzJg4ODhw4cIB+/frh6enJsGHD8PX1JT09nd27dwNgbV3yv0lq165Neno6t27dwsnJiV27dtGgQYN7jrdy5UqmTp2Kg4MDw4cP57vvvity/+DBg8CdqvWtW7eoVq3aXfu527pq1qzJiRMn8PLyYv/+/QAcPXqUmzdvsnjxYjIyMggICKBjx46/+k5EREREKronMiQDhIWFsWPHDgCqV69O27Ztef3116lTpw716tV74H6qVKlCUFAQV65coXv37nh5eRESEkJERAS5ubnk5OQQFhZ2z/aurq6MHTuWQYMGYW1tTd26dQkODiYzM/Ouzzdq1Ij+/ftTuXJlatSoQbNmzUhJSbHcz8nJYdCgQdy6dYtp06bdN+T/0pQpU5g0aRJOTk7Y2dlRo0YN6tevz0cffcTGjRsxmUyMGzfuvv3Eh71y1zPQRURERCoKK3NF+NSDPBLLly+nW7duuLq6MnfuXOzs7BgzZswDtzcajfj5+ZGamqqQLCIiIuXa/XLLE1tJlpLc3NwYNmwYTk5OuLi4MHPmzLKekoiIiEiZUEgWi65du9K1a9eynoaIiIhImXvivm4hIiIiInI/CskiIiIiIsUoJIuIiIiIFKM9yfLQjYjajJ2T60Ptc93sVx9qfyIiIiK/RpXkcuLcuXOMHTsWg8FAQEAAERERZGdn/2qbtm3b/u7x7tY2JSWF1NRUdu7cSVBQUIn7QUFB7Ny583ePKSIiIlJRKCSXAzk5Ofz1r39lxIgRJCYmsmLFCpo1a8aECRMe6Tz8/f3x8/N7pGOKiIiIlEfablEOfPXVV7Rq1YpmzZpZrr322mskJSVx7tw5PvroI+zt7Tl//jwZGRnMnDmTpk2bAnDjxg1ee+01/vWvf2FjY8OsWbNo2rQp3bt3t/S1atUqkpKSMJlMdOrUiXHjxpGXl8eECRO4cOECVatWZd68ecTGxuLu7o6np6el7fLly1m1ahXVq1fn8uXLj+6liIiIiJQhVZLLgXPnzlG3bt0S12vXrs2FCxcAqFWrFp988gkGg4Hk5GTLMy4uLjz//PN8/fXXFBYWkpaWRufOnS33L1++zMcff8xnn33GmjVryMvL4+bNm9y6dYugoCCSkpLIzs7m8OHDJcb/6aefWLp0KStXrmThwoXk5+eXwupFREREyh9VksuBGjVqcODAgRLXz5w5Q61atQBo0qQJADVr1uTbb78t8lyfPn1ITEzEZDLx4osvYm9vb7l37tw5vL29qVSpEgDBwcEAVKlSxXIEo7u7O7dv3y4x/tmzZ/Hy8rL05+Pj80eXKiIiIlIhqJJcDvj5+fHNN98UCcqrVq2iWrVq1KlTBwArK6t7tm/ZsiXnzp1j9erVvP7660Xu1a1bl5MnT5KXlwfAuHHjuHTp0q/297P69etz4sQJcnJyKCwsvGu1WURERORxpEpyOVC5cmViY2OZMWMGWVlZFBYW0qhRI+bMmfPAffTq1YsvvvgCb2/vItddXV0ZOXIkAwcOxMrKio4dO1KjRo0H6vPntgEBAbi6uuLo6PhA7eLDXrFUqUVEREQqIiuz2Wwu60nIHxcfH0/VqlVLVJIfJaPRiJ+fH6mpqQrJIiIiUq7dL7eokvwYCA0NJSMjg9jY2LKeioiIiMhjQSH5MTBz5syynoKIiIjIY0W/uCciIiIiUoxCsoiIiIhIMQrJIiIiIiLFaE/yPRiNRnr37m05/hmgdevWjBkzplTGGzNmDAsWLODo0aNcv36dVq1a0alTJzZu3IiDg8Nd25w7d46RI0fSrFkzoqOjLdfT0tK4ePEi/fr1+93zCQoKIiAggNatW//mtiOiNmPn5Pq7xy5u3exXH1pfIiIiIg9CIflXeHl5kZiY+EjGWrBgAQCbNm3C3d2dVq1a3bfN3r176dChA6GhoUWut2/fvlTmKCIiIvKkUEj+jXbu3MmKFSuYO3cuAG3btmX79u2EhoZib2/P+fPnycjIYObMmUWq0P/7v//L6NGj+dOf/kTXrl0ZP348Xbp0YdiwYbz33nv4+/uTkpLCmjVrsLOzs7SNiIjAaDQCd4J0lSpVALhw4QKxsbHk5ORQt25dNm7ciKurK9euXaNHjx6cOXOG4OBgEhMTWb9+PVZWVnTv3p1Bgwbdc67Lly9n1apVVK9encuXLwNw6tQpJk6ciK2tLSaTidmzZ+Ph4fEoX7mIiIjII6c9yb/ixIkTGAwGyz+XLl361ef/v/buPK6qan/j+OcwiTKIpKKkJkoqN8WprjaoKeZ1tpxQFLNB0soxEycSJ5wyuw7hRSRxnsKym1qGt0x9QWZW5pAJgSAGOKWgcDic8/ujl+cX5IgMDs/7L8/Za6/93Us4Pi4We3l6erJ8+XICAwPZsGFDgWPPPfccu3fvJiUlBQcHB/bt28elS5fIzc217oDn4eHBCy+8wODBg/H19QWgV69erFq1iocffpi9e/cWuFZQUBBdu3YlICAAgK5du7JixQpsbW2t9W/bto21a9eyZs0avvzySxITE69Z65kzZ1i5ciUbN27kgw8+IC8vD4B9+/bh6+vLhx9+yPDhw7l06VIxjKyIiIjI3U0zyTdwreUWSUlJBV7/dcNCHx8fAKpVq8b3339foF3btm15/fXXqVSpEkOGDOHDDz9k9+7dtG3b9oY1NGzYEIDKlSuTk5Nzw7ZeXl4FXh8/fpy0tDQGDx4MwB9//EFycvI1az158iTe3t44ODgAWEN67969WbZsGa+++iouLi6MHj36hjWIiIiI3A80k3ybypUrR2ZmJgCnTp3ijz/+sB4zGAzXPa9ixYo4Ojqyfft2WrVqhaenJytXrqRDhw4F2hkMBsxm8y31WVjhtnXq1MHb25uVK1eyatUqevbsSf369a/Ztnbt2pw4cYKcnBzy8/M5evQoALGxsTRv3pzo6Gg6duxIZGTkLdcjIiIicq/STPJtatiwIS4uLvTp04e6detec6/v6/Hz8yMmJgY3NzeeeeYZ1q5dS61atf7W/9y5c6lbt+4d19qgQQOefPJJ+vfvj9FoxNfX17q0ozB3d3eGDBlCv379cHd3p3z58tZ6goODCQ8Px2w2M2HChJteN3LSc7c1LiIiIiJ3G4Plr+sFRO5Aamoqfn5+xMbGKiSLiIjIXe1muUXLLUREREREClFIFhEREREpRCFZRERERKQQhWQRERERkUIUkkVERERECtEj4KTYvTpzJ/YV3Iutv0/n9yi2vkRERERuRZnMJEdERDB48GAGDhxIYGAgP//8MwCBgYEkJCSURUllYsyYMfTq1eu27jktLY1du3aVYFUiIiIiUuozySdOnGDXrl2sW7cOg8HA0aNHCQ4OZuvWraVdSpnbt28fcXFxt3VOXFwciYmJtGvXroSqEhEREZFSD8kuLi6kpaWxefNmWrdujY+PD5s3by7Q5uLFi7z99ttkZWWRn5/PyJEjyc7OZt++fbzzzjtERETw/fffs3TpUrZu3UpaWhpDhw61nr9gwQLi4+MxmUx06NCBoKAgjhw5wvTp07G1taVcuXJMnz4ds9nMW2+9RbVq1UhJSaFRo0ZMnTqVc+fOMXbsWIxGI15eXsTFxbFz585r9vtXW7duJTo6GgcHB2rXrs20adP49NNP+eijjzCbzYwYMYInn3wSgNDQULKyshg2bBjz5s1j0qRJXLp0iYyMDAICAggICGDNmjV8/PHH2NjY0KhRIyZMmEBERAQ5OTk0bdoUPz8/67UnTJhAcnIyOTk5DBo0iOeff569e/fy/vvvU65cOdzc3AgLC+Po0aMsW7YMe3t7UlNT6dy5M8OGDSM5OZnx48djZ2fHww8/zKlTp1i1atU1+xURERG535V6SPbw8CA8PJzVq1ezZMkSHB0dGT16NP/617+sbcLDw3nqqad48cUXSU9Pp3///mzbto1///vfAOzfv5+zZ89iMpnYtWsXw4cPL3CNTz/9lJUrV1K1alViYmIAmDx5MjNnzsTHx4cvv/yS2bNnM27cOJKSkli+fDnly5enffv2ZGZmsmzZMvz8/BgwYAB79+5l79691+33qvPnz7No0SK2bNmCs7MzYWFhbNiwgQoVKuDq6kp4eHiB9qGhoezcuZPw8HAOHz5Mly5d6NChA+np6QQGBhIQEEBMTAxTpkzB19eXtWvXYrFYCAoKIjExsUBAzsrKYv/+/WzcuBGAvXv3YrFYCAkJYd26dXh4eBAdHU14eDjPPvssaWlpbN26FaPRSKtWrRg2bBhz585l6NChtGnTho0bN3Lq1Klr9isiIiLyICj1NcnJyck4Ozsza9YsvvrqK+bNm8eUKVO4cOGCtU1CQgJPPPEE8GeodnZ2JisrCy8vL3766Sfs7Oxo3Lgx+/fv5/Tp09StW7fANebNm8f8+fN55dqABx4AACAASURBVJVXuHjxIgAZGRn4+PgA8MQTT/Drr78CUKtWLZydnbG1taVKlSrk5uaSkJBAs2bNAHj88cdv2O9VKSkpeHt74+zs/LdreHl53XBMKleuzJdffsnYsWMJDw/HZDIBMGvWLNauXcvAgQNJS0vjejuIOzs7M3HiREJCQhg9ejRGo5Hz58/j7OyMh4fH3+qpV68ednZ2VKhQAUdHR+uYN23aFIDmzZtft18RERGRB0Gph+RffvmFadOmWQOXl5cXrq6u2NraWtvUrVuX7777DoD09HQuXryIm5sb7du3Z968ebRo0YJnnnmGBQsWWJcvXGU0GtmxYwfvvfceK1euZMuWLZw6dYqqVaty7Ngx4M+Z6Nq1awNgMBj+VmO9evU4ePAgAD/88MMN+72qRo0aJCQkcPnyZQC+/fZbazi2sbnxMEdFRdGkSRPeffddOnbsaA3DGzduZOrUqaxevZqjR49y8OBBbGxsMJvNBc7PyMjg8OHDLFmyhIiICObNm4eLiwtZWVlkZGRY67nVe/7xxx+v2+/VAC8iIiJyPyv15RYdOnQgISGB3r17U6FCBSwWC+PGjcPFxcXa5rXXXmPixIl8/vnn5OTkMG3aNOzs7Gjbti0TJ05kypQpVKtWjZEjRxIaGlqgfwcHBypWrEjfvn1xdHTk6aefxtPTkxkzZjB9+nQsFgu2traEhYVdt8YhQ4Ywbtw4tm/fTtWqVbGzs7tuv1e5u7szfPhwBg0ahI2NDbVq1WLs2LF89tlnNx2Ttm3bMmPGDLZt24aLiwu2trYYjUbq169PQEAATk5OeHh40LhxY5ydnQkPD+exxx6jS5cuAFSpUoXMzEz69euHjY0NL7/8Mvb29syYMYPhw4djMBioWLEis2bNss4mFzZ27FgmTpxIVFQULi4u2NnZXbNfO7ubf8lETnqOGjVq3LSdiIiIyN3KYLnez/AfYF9//TWVKlXC19eXffv2sXTpUlauXFnWZZWorVu30rhxYx555BE2bdrE999/z6xZs26rj9TUVPz8/IiNjVVIFhERkbvazXKLNhO5hho1ajBx4kRsbW0xm81MmjSprEsqcdWrV2f06NGUL18eGxubG860i4iIiNzvFJKvoW7dumzYsKGsyyhVTzzxxN+e2CEiIiLyoCqTHfdERERERO5mCskiIiIiIoUoJIuIiIiIFKI1yTcRHx/PqFGj8Pb2BiA3N5du3boRGBhY7NdKS0vj2LFjtGvX7prHAwMDefPNN2nRosVt9fv0009fd7e8iIgIWrZsia+v723Xez2vztyJfQX3O+7n0/k9iqEaERERkdunkHwLWrZsyYIFC4A/NxXp2LEjPXr0wNXVtVivExcXR2Ji4nVDcuXKlalatWqxXjMoKKhY+xMRERG5Hygk36asrCxsbGywtbXl22+/ZfHixVgsFrKzs5k/fz729vYMGzYMNzc3WrduTevWrZkxYwYAbm5uhIWFceTIEZYtW4a9vT2pqal07tyZoKAgIiIiyMnJoWnTpvz+++98/PHH2NjY0KhRIyZPnkxISAiVKlUqUM+OHTtYs2YNJpMJg8HA4sWLqVixIiEhIZw4cYKaNWtiNBrJy8ujc+fOfPLJJ1SoUIHly5dja2vLsWPH6Ny5M//85z+ZMGECaWlp5OXlERISQsOGDZkyZQrJycmYzWZGjRp127PYIiIiIvciheRbEBcXR2BgIAaDAXt7e0JCQnBycuLXX39l3rx5eHh4sHTpUnbs2EG3bt3IzMzko48+wsHBgb59+xIWFoa3tzebNm0iMjKSp556irS0NLZu3YrRaKRVq1YMGzaMoKAgEhMT8fPzo1evXkyZMgVfX1/Wrl2LyWTC3f3vSxiSkpKIiIigfPnyvPPOO+zZswcHBwdyc3PZuHEjaWlpfP7559jb29OhQwe++OILnn/+ef773/8SFRVl3ap7/fr1PPzwwyxYsICkpCS++uorjh49SqVKlQgLC+P8+fMMHDjwlnYQFBEREbnXKSTfgr8ut/grDw8PZs6cSYUKFUhPT6dZs2bAn5uRODg4AJCQkMDUqVMByMvLo3bt2gDUq1cPOzs77OzscHR0/Fvfs2bNIioqirlz59KkSROutzHiQw89RHBwME5OTiQmJtKkSRPS0tKsa4w9PT2pXr06AH369CE0NJQ6derg5eVVYFY6MTGR1q1bA1C7dm0GDx5MaGgoBw4c4KeffgLAZDJx7ty5a4Z1ERERkfuJQvIdCAkJYefOnTg7OxMcHGwNsjY2///QEC8vL+bMmYOnpycHDhwgMzMTAIPB8Lf+bGxsMJvNAGzcuJGpU6dSrlw5XnnlFQ4ePMg///nPAu0vXbrEwoUL+eqrrwB46aWXsFgseHt789lnn/Hiiy+Snp5Oeno68Gf4tVgsREZG0r9//wJ91a1bl0OHDtG+fXtSUlJ4//33ady4MdWqVWPo0KHk5OQQHh6Om5tb8QyeiIiIyF1MIfkOdO/enQEDBlC+fHkqV65MRkbG39qEhoYSHBxsXTM8c+bMa7aDP2eXw8PDeeyxx6hfvz4BAQE4OTnh4eFB48aN/9be2dmZZs2a4e/vj52dHa6urmRkZNCzZ0/27t1Lnz598PT0LDBj3Lt3bxYuXEjLli0L9NWvXz8mTpzIwIEDyc/PZ+LEidSvX5/JkyczcOBAsrKyCAgIKPAfgOuJnPTcNfdAFxEREblXGCzX+zm+yG1KTU3Fz8+P2NhYhWQRERG5q90st2gzERERERGRQhSSRUREREQKUUgWERERESlEIVlEREREpBCFZBERERGRQvQIOCl2r87ciX2FO99w5NP5PYqhGhEREZHbp5nkv4iPj2f06NEF3nv33XeJiYkplv4jIiKsu9eVpKNHj7J48eJbajt+/Hh2797N7t272bBhAwDz5s2jW7duxMfHl2SZIiIiInctzSSXoqCgoFK5jo+PDz4+Prd1ztUtqQF27NjBJ598grOzc3GXJiIiInJPUEi+Rfn5+bzzzjv8/vvvZGRk0K5dO0aPHs348eOxWCycPn2ay5cvM2fOHMqVK8fIkSOpUqUK6enptG7d2tq2c+fOnDlzhq+//pqcnBxOnjzJkCFD6NmzJ7/88gszZswAwM3NjbCwMPLy8hg1ahQWi4Xc3FymTp1KnTp1GDlyJFlZWVy5coXRo0fzzDPPWGuNj49n/fr1LFiwgA4dOtCsWTN+++03HnroIRYtWoStre3f7i8mJobExEQcHR3JyMjgtddeY/ny5SxZsoTvvvsOs9nM4MGD6dSpU6mNuYiIiEhZUUguJC4ujsDAQOvrlJQURowYwenTp2nSpAl9+vQhNzfXGnwBatasyZw5c/j666+ZN28ekydP5tSpUyxfvhwXFxcCAgI4fPhwgetkZWWxfPlykpKSGDp0KD179iQkJISwsDC8vb3ZtGkTkZGRNG3aFDc3N+bOncuJEye4fPkyJ0+e5MKFC0RGRnL27FmSkpKuez8pKSlER0dTvXp1+vXrx6FDh2jSpMl127/55pvExMQQFRVFXFwcqamprFu3jtzcXPr27cvTTz+Nq6vrnQ2yiIiIyF1OIbmQli1bsmDBAuvrd999F/hzZvfQoUPExcXh7OyM0WgscA5A06ZNCQsLA6BBgwa4ubkB4Ovry2+//VbgOg0aNACgevXq1r4SEhKYOnUqAHl5edSuXZvWrVuTlJTE66+/jp2dHcOGDePRRx/F39+fMWPGYDKZCoT6wipVqkT16tWt18rNzb3lsTh+/DiHDx+29m8ymTh16pRCsoiIiNz3FJJvUUxMDC4uLkybNo3k5GQ2btyIxWIB4PDhwzz++ON8//33PProo8CfgffKlSs4ODjw008/0atXL/bs2WPtz2Aw/O0aXl5ezJkzB09PTw4cOEBmZibx8fFUrVqVqKgoDh48yHvvvcfkyZPJzs4mIiKCjIwM+vXrR9u2ba9Z97Wuc6vq1KlDixYtmD59OmazmQ8++ICaNWsWuT8RERGRe4VC8i168skneeutt/jhhx9wcHDgkUceISMjA4Ddu3cTGxuL2Wxm1qxZANjb2zNy5EjOnDlDx44drTPHNxIaGkpwcDAmkwmDwcDMmTNxc3NjzJgxrFu3DpPJxBtvvEHt2rVZsmQJ27dvx2w2M2LEiBK553bt2vHtt98SEBDA5cuXad++/S39Ml/kpOeoUaNGidQkIiIiUhoMlqvToVIkV38Z769Ph0hNTWXMmDFs3LixDCsrfampqfj5+REbG6uQLCIiIne1m+UWPSdZRERERKQQLbe4Q7Nnz/7bezVq1HjgZpFFRERE7ieaSRYRERERKUQhWURERESkEIVkEREREZFCtCa5lMXHxzNq1Ci8vb0ByM3NpVu3bjfcEKSktWvXju3btxMdHU3Lli2pX78+W7dupU+fPkXq79WZO7Gv4H5HNX06v8cdnS8iIiJyJxSSy8Bfd/UzGo107NiRHj16lPlOdkFBQcCfj0TZtGlTkUOyiIiIyL1OIbmMZWVlYWNjw+nTp3njjTeAP7fADgsL48iRI7z77rvY29vTt29ffvvtN+Lj4zGZTHTo0IGgoCCOHDnC9OnTsbW1pVy5ctbd8d566y2qVatGSkoKjRo1YurUqfz++++EhoaSm5tLZmYmo0aNon379tZarj7z+YsvvuDEiRMsXryYPXv2MH36dB599FG+/vpr/ve//xEaGlpGoyUiIiJSOhSSy0BcXByBgYEYDAbs7e0JCQkhJCSEsLAwvL292bRpE5GRkTz11FPk5uayadMm4M9lEStXrqRq1arExMQAMHnyZGbOnImPjw9ffvkls2fPZty4cSQlJbF8+XLKly9P+/btyczMJDExkZdeeokWLVrw/fffs2jRogIh+aqhQ4dy/Phx3nzzTapXr86WLVsYN24cH330Ea+99lqpjpWIiIhIWVBILgN/XW5x1ZgxY5g6dSoAeXl51K5dGwAvLy9rm3nz5jF//nzOnDlDq1atAMjIyMDHxweAJ554gvnz5wNQq1Yt6xbSVapUITc3lypVqhAeHs7mzZsxGAyYTKab1tqpUyd69uzJK6+8Qnp6Oo899tid3byIiIjIPUAh+S7h5eXFnDlz8PT05MCBA2RmZgJgY/PnA0iMRiM7duzgvffeA6Bz58506dKFqlWrcuzYMRo0aMD+/fut4dpgMPztGv/+97/p06cPbdq04aOPPmLLli3XrMXGxgaz2QxAhQoVaNGiBTNnzqR79+7FfdsiIiIidyWF5LtEaGgowcHBmEwmDAYDM2fOJCMjw3rcwcGBihUr0rdvXxwdHXn66afx9PRkxowZTJ8+HYvFgq2tLWFhYde9RseOHZk7dy4RERFUq1aN8+fPX7PdQw89RF5eHvPmzePtt9+mb9++BAQE3PJa5MhJz11zD3QRERGRe4XBYrFYyroIubv99NNPrF69mrlz596wXWpqKn5+fsTGxioki4iIyF3tZrlFM8lyQ6tXr2bz5s28//77ZV2KiIiISKlRSJYbGjhwIAMHDizrMkRERERKlbalFhEREREpRCFZRERERKQQhWQRERERkUK0JlmK3aszd2Jfwf2O+vh0fo9iqkZERETk9ikk3wN+/fVX5s2bx5UrV7h8+TJt2rRh+PDh19wwpDisW7eOM2fOMHz48BLpX0RERORup+UWd7mLFy8yZswYJk6cyKpVq9i4cSPHjx9n/fr1ZV2aiIiIyH1LM8l3udjYWFq0aGHdbtrW1pY5c+Zgb2/P7NmzOXDgAABdu3blxRdfZPz48djZ2ZGWlobRaKRz587873//4/Tp03zwwQfUqlWL+fPn891332E2mxk8eDCdOnXiu+++IywsDFdXV2xtbWnSpAkbNmwgKSmJ4OBg8vPzef7559m8eTPlypUrwxERERERKXmaSb7LZWRkULNmzQLvOTk5sXfvXlJTU9m4cSNr167lv//9L7/88gsADz/8MFFRUdSpU4fU1FSWLVtGhw4d2LVrF19//TWpqamsW7eOlStXsnTpUi5evMjUqVOZP38+K1assO4606VLF2JjY8nPz+ebb76hRYsWCsgiIiLyQNBM8l3O09OTI0eOFHgvJSWFw4cP8/jjj2MwGLC3t6dx48YkJCQA8I9//AMAV1dX6tSpY/2z0Wjk+PHjHD58mMDAQABMJhOnTp3izJkzeHl5AdCsWTNOnjyJs7MzTzzxBHv27CEmJobXX3+9tG5bREREpExpJvku17ZtW7755htOnjwJQF5eHrNnz8bV1dW61CIvL4+DBw/yyCOPANzwF/rq1KlDixYtWLVqFdHR0XTq1ImaNWvi4eFhDdmHDh2ytu/bty+bNm3i7NmzNGjQoKRuU0REROSuopnku5yzszOzZ89m8uTJWCwWsrOzadu2LYGBgZw+fRp/f3/y8vLo2LEjjz322E37a9euHd9++y0BAQFcvnyZ9u3b4+zszLRp0xg3bhzOzs44OTlRsWJFABo3bkxycjIDBgy45ZojJz1nXbIhIiIici8yWCwWS1kXIXcvs9lM//79Wb58Oc7Ozjdsm5qaip+fH7GxsQrJIiIicle7WW7Rcgu5rpSUFF544QU6d+5804AsIiIicj/Rcgu5rpo1a/LJJ5+UdRkiIiIipU4zySIiIiIihSgki4iIiIgUopAsIiIiIlKI1iTfQ+Lj4xk1ahTe3t5YLBZMJhODBg2ic+fOZV1aAa/O3Il9Bfcin//p/B7FWI2IiIjI7VNIvse0bNmSBQsWAJCdnU1gYCBeXl74+PiUcWUiIiIi9w+F5HuYk5MT/v7+TJs2DZPJhL29PX379sXT05MFCxZga2tLzZo1mTZtGrm5uUyaNIlLly6RkZFBQEAAAQEBBAYGUr9+fX799VcqVKjA448/zp49e7h48SJRUVGcO3eOCRMmYGdnh9lsZv78+VSvXr2sb11ERESkRGlN8j3uoYce4vz58+Tm5rJ27Vp69OhBSEgIixcvZvXq1Xh4eLBlyxaSk5Pp0qULUVFRLF++nBUrVlj78PX1JTo6GqPRiKOjIx9++CHe3t7s37+fffv24evry4cffsjw4cO5dOlS2d2siIiISCnRTPI9Li0tje7du/PLL78AcO7cOTIyMhg1ahQAOTk5PPXUU7Rp04bo6Gi++OILnJ2dMZlM1j6ubmft6uqKt7e39c+5ubn07t2bZcuW8eqrr+Li4sLo0aNL+Q5FRERESp9mku9hWVlZbNq0CXd3d2xs/vyrrFSpEtWqVeODDz5g1apVDB06lJYtWxIVFUWTJk1499136dixI7e6G3lsbCzNmzcnOjqajh07EhkZWZK3JCIiInJX0EzyPSYuLo7AwEBsbGzIz89n+PDhVKxYkfj4eABsbGyYNGkSQUFBWCwWnJycmDt3LgaDgRkzZrBt2zZcXFywtbXFaDTe9HoNGzYkODiY8PBwzGYzEyZMuOk5kZOeu+Ye6CIiIiL3CoPlVqcURW4iNTUVPz8/YmNjFZJFRETkrnaz3KLlFiIiIiIihSgki4iIiIgUopAsIiIiIlKIQrKIiIiISCEKySIiIiIihegRcFLsXp25E/sK7rfU9tP5PUq4GhEREZHbp5nk+0h8fDz169fns88+K/B+t27dGD9+/C33c/ToURYvXlzc5YmIiIjcMxSS7zN16tQpEJJ/+eUXrly5clt9+Pj48OabbxZ3aSIiIiL3DIXk+0yDBg1IS0vj0qVLAGzdupVu3boB8PTTT1vbjR49mvj4eH777Tf69evHwIEDCQgI4PTp08THxzN69GgANm3aRM+ePXn++edZuHBh6d+QiIiISBlQSL4PdejQgS+++AKLxcJPP/1E06ZNr9t23759+Pr68uGHHzJ8+HBruAY4e/Ysy5YtY+3atWzZsgWj0Uh2dnZp3IKIiIhImVJIvg9169aNbdu2sX//fh5//PFrtrm6G3nv3r1xdXXl1VdfZc2aNdja2lrbpKSk8Oijj+Lo6IjBYGDs2LE4OTmVyj2IiIiIlCWF5PtQzZo1uXz5MqtWraJ79+7W900mE9nZ2RiNRk6cOAFAbGwszZs3Jzo6mo4dOxIZGWltX6tWLRITEzEajQCMGDGC9PT00r0ZERERkTKgR8Ddpzp37swnn3yCl5cXKSkpAAwaNAh/f39q1KiBp6cnAA0bNiQ4OJjw8HDMZjMTJkwgKysLAHd3d4YMGcLAgQMxGAy0bdsWDw+Pm147ctJz1KhRo+RuTkRERKSEGSxXf+4ucodSU1Px8/MjNjZWIVlERETuajfLLVpuISIiIiJSiEKyiIiIiEghCskiIiIiIoUoJIuIiIiIFKKQLCIiIiJSyAP1CLj4+HjWr1/PggULbtrWZDLx0ksvkZeXR3h4OHv27LFu73w7du/ezenTp/H397/m8UWLFlG5cmX69+9f4P2dO3fi6+tb4JFrMTExJCYmMnbs2Nuu43q1bdu2jdmzZ9+0bUJCAqGhoaxateqmbV+duRP7Cu7XPf7p/B63VaeIiIhIadNM8nVkZGSQnZ3N+vXrOX78OLt27SpSP61bt75uQL6RlStXWp9XLCIiIiKl64GaSb6eb7/9lgULFmBra0vNmjWZNm0aU6ZMISkpiXfeeYeUlBSOHTvGhg0bbinwBgYG4u7uzh9//EGXLl1ITk5m7NixLFmyhC+//BJ3d3euXLnCyJEjgT93vduxYwcXLlxg5MiR2NjYcPToUYKDg1m7di0ODg7Wvn/88Udefvllzp07R//+/fH392fHjh2sWbMGk8mEwWBg8eLF/Prrryxbtgx7e3tSU1Pp3Lkzw4YNIyEhgYkTJ1K+fHnKly9PxYoVAdi+fTsrVqzAxsaG5s2bM3bsWDIyMhg7diwWi4UqVaqUzOCLiIiI3IUe+Jlki8VCSEgIixcvZvXq1Xh4eLBlyxamTJmCt7c306ZNY+jQobRs2fK2ZoS7du3KihUrsLW1BeDYsWN88803bN68mSVLlpCZmWlt6+HhQXR0NBMnTmTdunU8++yz+Pj4MGfOnAIBGcDOzo7ly5ezePFioqOjAUhKSiIiIoJ169bh7e3Nnj17AEhLS2PRokVs2LDBut303LlzGTFiBCtWrKBp06YAXLhwgUWLFrFixQrWrVtHeno6e/fuZenSpXTt2pVVq1bRvn37og+yiIiIyD3mgZ9JPnfuHBkZGYwaNQqAnJwcnnrqqZuel5yczOTJkwHo3r07ffr0KXDcy8urwOuEhAQaNWqEra0ttra2NGzY0HrsscceA6By5crk5OTc8Lr/+Mc/MBgMVKlSxdr2oYceIjg4GCcnJxITE2nSpAkA9erVw87ODjs7OxwdHYE/A7Wvry8AzZo1IzExkZMnT3Lu3DmCgoIAyM7O5uTJkyQlJdG3b19r23Xr1t10XERERETuBw98SK5UqRLVqlXjgw8+wMXFhdjYWCpUqFCgjY2NDWazucB7jzzyyA1/ic1gMBR47e3tzapVqzCbzZhMJo4cOXLdtlffu9aO4YXbXrp0iYULF/LVV18B8NJLL1nPu1a/devW5eDBg7Ru3Zqff/4ZgBo1alC9enWioqKwt7cnJiYGHx8fEhMTOXjwIA0aNODQoUPXvVcRERGR+80DF5L37t1Lz549ra/nz5/PpEmTCAoKwmKx4OTkxNy5c7ly5Yq1Ta1atTh+/DgrVqxg8ODBRbpu/fr1adOmDX379qVSpUrY29tjZ3f94W/atCnjxo0jKioKNze367ZzdnamWbNm+Pv7Y2dnh6urKxkZGdfcgxxg/PjxBAcHs3z5ctzd3SlXrhzu7u4MHjyYwMBA8vPzefjhh+nUqRPDhg3j7bffZtu2bdft71oiJz13W+1FRERE7jYGy7WmK6XYnT17lh07djBgwACMRiNdunQhOjoaT0/Psi6t2KSmpuLn50dsbKxCsoiIiNzVbpZbHriZ5LJSqVIlfv75Z3r16oXBYKBPnz73VUAWERERuZ8oJJcSGxsbZs2aVdZllKj8/HwAfv/99zKuREREROTGruaVq/mlMIVkKTZXH2s3YMCAMq5ERERE5NZkZmbyyCOP/O19rUmWYpOTk8PPP/9MlSpVrM+HFhEREbkb5efnk5mZScOGDa2Pyv0rhWQRERERkUIe+B33REREREQKU0gWERERESlEIVlEREREpBCFZBERERGRQhSSRUREREQKUUiWW2Y2m3nnnXfw9/cnMDCQ5OTkAsd37dpFr1698Pf3Z+PGjbd0zr2qKGNx1Y8//khgYGBplluiijIWeXl5vP322wQEBNC7d29iY2PLovRiV5SxyM/PZ8KECfTr14/+/ftz/Pjxsii92N3J98jZs2dp06YNCQkJpVlyiSnqWLzwwgsEBgYSGBjIhAkTSrvsElHUsfjPf/6Dv78/PXv2ZNOmTaVddokoyljExMRYvyb69u1Lo0aNuHjxYlmUX6yK+u/IW2+9Rb9+/QgICCiZzwuLyC36/PPPLcHBwRaLxWI5ePCgZejQodZjRqPR0r59e8uFCxcsubm5lp49e1oyMzNveM69rChjYbFYLBEREZauXbta+vTpUyZ1l4SijMXmzZstM2bMsFgsFsv58+ctbdq0KYvSi11RxmLnzp2W8ePHWywWiyUuLu6B/x4xGo2W119/3dKhQwfLiRMnyqT24laUscjJybH06NGjrEouMUUZi7i4OMtrr71myc/Pt2RlZVkWLlxYVuUXq6J+j1wVGhpqWb9+fanWXFKK+tk5YsQIi8VisezZs8fy5ptvFntdmkmWW3bgwAFatWoFQJMmTfj555+txxISEqhVqxYVK1bEwcGB5s2bs3///huecy8rylgA1KpVi0WLFpVJzSWlKGPRsWNHRo4cCYDFYrlvNp8pyli0b9+e6dOnA5CWloarq2uZ1F7civo9MmfOHPr160fVqlXLpO6SUJSxOHbsGFeuXOHll19m0KBB/PDDD2VVfrEqtW3luQAAA+hJREFUyljs2bOHevXq8cYbbzB06FCeffbZMqq+eBX1ewTg0KFDnDhxAn9//1KvuyQUZSy8vLzIz8/HbDaTlZWFnV3xbyKtbanllmVlZeHs7Gx9bWtri8lkws7OjqysLFxcXKzHnJycyMrKuuE597KijAXAv/71L1JTU0u93pJUlLFwcnKynjtixAhGjRpV6nWXhKJ+XdjZ2REcHMzOnTtZuHBhqdddEooyFjExMbi7u9OqVSsiIiLKouwSUZSxcHR05JVXXqFPnz4kJSUxZMgQduzY8UB+dp4/f560tDSWLl1Kamoqw4YNY8eOHRgMhrK4hWJT1M8L+HP5yRtvvFGq9ZakooxFhQoVOHXqFJ06deL8+fMsXbq02OvSTLLcMmdnZ7Kzs62vzWaz9QO78LHs7GxcXFxueM69rChjcb8q6licPn2aQYMG0aNHD7p161a6RZeQO/m6mDNnDp9//jkhISFcvny59IouIUUZi48++oh9+/YRGBjI0aNHCQ4OJjMzs9RrL25FGQsvLy+6d++OwWDAy8sLNze3B3Ys3NzceOaZZ3BwcKBOnTqUK1eOc+fOlXrtxa2onxcXL17kt99+o2XLlqVbcAkqylisWLGCZ555hs8//5xPPvmE8ePHk5ubW6x1KSTLLWvWrBm7d+8G4IcffqBevXrWY3Xr1iU5OZkLFy5gNBr57rvvaNq06Q3PuZcVZSzuV0UZizNnzvDyyy/z9ttv07t377IqvdgVZSw+/vhj/vOf/wBQvnx5DAYDNjb3/kdzUcZizZo1rF69mlWrVuHj48OcOXOoUqVKWd1CsSnKWGzevJnZs2cDkJ6eTlZW1gM7Fs2bN+ebb77BYrGQnp7OlStXcHNzK6tbKDZF/Xdk//79PPnkk2VSc0kpyli4urpa/+NQsWJFTCYT+fn5xVqXwWKxWIq1R7lvmc1mQkNDOX78OBaLhbCwMI4cOcLly5fx9/dn165dLFmyBIvFQq9evRgwYMA1z6lbt25Z38odK8pYXJWamsqYMWP+9hv996qijMWMGTPYvn07derUsfazbNkyHB0dy/BO7lxRxuLy5ctMmDCBM2fOYDKZGDJkCO3bty/rW7ljd/I9AhAYGEhoaOgD+3lhNBqZMGECaWlpGAwGxo4dS7Nmzcr6Vu5YUb8u5s6dS3x8PBaLhdGjR1vXr97LijoWkZGR2NnZMXjw4LK9gWJUlLHIzs5m4sSJZGZmkpeXx6BBg4r9p5IKySIiIiIihdz7P9MTERERESlmCskiIiIiIoUoJIuIiIiIFKKQLCIiIiJSiEKyiIiIiEghCskiIiIiIoUoJIuIiIiIFPJ/MK7LXHZSUwA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5" name="Picture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08147"/>
            <a:ext cx="2210535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ular Callout 19"/>
          <p:cNvSpPr/>
          <p:nvPr/>
        </p:nvSpPr>
        <p:spPr>
          <a:xfrm>
            <a:off x="1676400" y="609600"/>
            <a:ext cx="4267200" cy="2362200"/>
          </a:xfrm>
          <a:prstGeom prst="wedgeRectCallout">
            <a:avLst>
              <a:gd name="adj1" fmla="val -41745"/>
              <a:gd name="adj2" fmla="val -58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67" y="876300"/>
            <a:ext cx="3907465" cy="1828800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1551615" y="3962400"/>
            <a:ext cx="4267200" cy="2362200"/>
          </a:xfrm>
          <a:prstGeom prst="wedgeRectCallout">
            <a:avLst>
              <a:gd name="adj1" fmla="val -59043"/>
              <a:gd name="adj2" fmla="val 51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58" y="4082487"/>
            <a:ext cx="4006763" cy="21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random forest worked best in terms of accuracy even with such a small data </a:t>
            </a:r>
            <a:r>
              <a:rPr lang="en-US" dirty="0" smtClean="0"/>
              <a:t>set</a:t>
            </a:r>
            <a:endParaRPr lang="en-US" dirty="0"/>
          </a:p>
          <a:p>
            <a:pPr lvl="2"/>
            <a:r>
              <a:rPr lang="en-US" dirty="0" smtClean="0"/>
              <a:t>Logit </a:t>
            </a:r>
            <a:r>
              <a:rPr lang="en-US" dirty="0"/>
              <a:t>was a close </a:t>
            </a:r>
            <a:r>
              <a:rPr lang="en-US" dirty="0" smtClean="0"/>
              <a:t>second</a:t>
            </a:r>
          </a:p>
          <a:p>
            <a:pPr lvl="2"/>
            <a:endParaRPr lang="en-US" dirty="0"/>
          </a:p>
          <a:p>
            <a:r>
              <a:rPr lang="en-US" dirty="0" smtClean="0"/>
              <a:t>Fine tuning the model made a decent improvement</a:t>
            </a:r>
          </a:p>
          <a:p>
            <a:pPr lvl="2"/>
            <a:r>
              <a:rPr lang="en-US" dirty="0" smtClean="0"/>
              <a:t>Lase model </a:t>
            </a:r>
            <a:r>
              <a:rPr lang="en-US" dirty="0"/>
              <a:t>accuracy score ended at ~</a:t>
            </a:r>
            <a:r>
              <a:rPr lang="en-US" dirty="0" smtClean="0"/>
              <a:t>0.702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The </a:t>
            </a:r>
            <a:r>
              <a:rPr lang="en-US" dirty="0"/>
              <a:t>model significantly decreases in accuracy (almost half) when I switch to a multiclass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Music </a:t>
            </a:r>
            <a:r>
              <a:rPr lang="en-US" dirty="0"/>
              <a:t>preferences have nothing to do </a:t>
            </a:r>
            <a:r>
              <a:rPr lang="en-US" dirty="0" smtClean="0"/>
              <a:t>with spending </a:t>
            </a:r>
            <a:r>
              <a:rPr lang="en-US" dirty="0"/>
              <a:t>on </a:t>
            </a:r>
            <a:r>
              <a:rPr lang="en-US" dirty="0" smtClean="0"/>
              <a:t>technology</a:t>
            </a:r>
          </a:p>
          <a:p>
            <a:endParaRPr lang="en-US" dirty="0"/>
          </a:p>
          <a:p>
            <a:r>
              <a:rPr lang="en-US" dirty="0" smtClean="0"/>
              <a:t>Further Areas of interest</a:t>
            </a:r>
          </a:p>
          <a:p>
            <a:pPr lvl="1"/>
            <a:r>
              <a:rPr lang="en-US" dirty="0" smtClean="0"/>
              <a:t>Recommendation system</a:t>
            </a:r>
          </a:p>
          <a:p>
            <a:pPr lvl="1"/>
            <a:r>
              <a:rPr lang="en-US" dirty="0" smtClean="0"/>
              <a:t>Branch out onto all spending </a:t>
            </a:r>
          </a:p>
          <a:p>
            <a:pPr lvl="1"/>
            <a:r>
              <a:rPr lang="en-US" dirty="0" smtClean="0"/>
              <a:t>Compare additional models to the </a:t>
            </a:r>
            <a:r>
              <a:rPr lang="en-US" dirty="0" smtClean="0"/>
              <a:t>forest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4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supporting code and additional analyses available on </a:t>
            </a:r>
            <a:r>
              <a:rPr lang="en-US" dirty="0" err="1" smtClean="0"/>
              <a:t>my_hw</a:t>
            </a:r>
            <a:r>
              <a:rPr lang="en-US" dirty="0" err="1"/>
              <a:t>_</a:t>
            </a:r>
            <a:r>
              <a:rPr lang="en-US" dirty="0" err="1" smtClean="0"/>
              <a:t>repo</a:t>
            </a:r>
            <a:r>
              <a:rPr lang="en-US" dirty="0" smtClean="0"/>
              <a:t> in my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Github.com/Lynnann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2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 is about predicting spend on </a:t>
            </a:r>
            <a:r>
              <a:rPr lang="en-US" dirty="0" smtClean="0"/>
              <a:t>technology</a:t>
            </a:r>
          </a:p>
          <a:p>
            <a:endParaRPr lang="en-US" dirty="0" smtClean="0"/>
          </a:p>
          <a:p>
            <a:r>
              <a:rPr lang="en-US" dirty="0" smtClean="0"/>
              <a:t>This uses the </a:t>
            </a:r>
            <a:r>
              <a:rPr lang="en-US" dirty="0" smtClean="0"/>
              <a:t>Young </a:t>
            </a:r>
            <a:r>
              <a:rPr lang="en-US" dirty="0" smtClean="0"/>
              <a:t>People </a:t>
            </a:r>
            <a:r>
              <a:rPr lang="en-US" dirty="0" smtClean="0"/>
              <a:t>Survey </a:t>
            </a:r>
          </a:p>
          <a:p>
            <a:pPr lvl="2"/>
            <a:r>
              <a:rPr lang="en-US" dirty="0"/>
              <a:t>Explore the preferences, interests, habits, opinions, and fears of young people (ages 15-30)</a:t>
            </a:r>
          </a:p>
          <a:p>
            <a:pPr lvl="2"/>
            <a:r>
              <a:rPr lang="en-US" dirty="0"/>
              <a:t>publicly available on Kaggle</a:t>
            </a:r>
            <a:r>
              <a:rPr lang="en-US" dirty="0" smtClean="0"/>
              <a:t>:</a:t>
            </a:r>
          </a:p>
          <a:p>
            <a:pPr lvl="4"/>
            <a:r>
              <a:rPr lang="en-US" sz="1400" dirty="0" smtClean="0"/>
              <a:t>https</a:t>
            </a:r>
            <a:r>
              <a:rPr lang="en-US" sz="1400" dirty="0"/>
              <a:t>://</a:t>
            </a:r>
            <a:r>
              <a:rPr lang="en-US" sz="1400" dirty="0" smtClean="0"/>
              <a:t>www.kaggle.com/miroslavsabo/young-people-survey</a:t>
            </a:r>
            <a:endParaRPr lang="en-US" sz="1400" dirty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dirty="0"/>
              <a:t>The survey data is from 2013 where </a:t>
            </a:r>
            <a:r>
              <a:rPr lang="en-US" dirty="0" smtClean="0"/>
              <a:t>statistics </a:t>
            </a:r>
            <a:r>
              <a:rPr lang="en-US" dirty="0"/>
              <a:t>students invited their friends to partake in the </a:t>
            </a:r>
            <a:r>
              <a:rPr lang="en-US" dirty="0" smtClean="0"/>
              <a:t>survey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07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E8637"/>
              </a:buClr>
            </a:pPr>
            <a:r>
              <a:rPr lang="en-US" dirty="0">
                <a:solidFill>
                  <a:prstClr val="black"/>
                </a:solidFill>
              </a:rPr>
              <a:t>Dataset is small (1010x150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0">
              <a:buClr>
                <a:srgbClr val="FE8637"/>
              </a:buClr>
            </a:pPr>
            <a:endParaRPr lang="en-US" sz="1900" dirty="0" smtClean="0"/>
          </a:p>
          <a:p>
            <a:r>
              <a:rPr lang="en-US" dirty="0" smtClean="0"/>
              <a:t>Data </a:t>
            </a:r>
            <a:r>
              <a:rPr lang="en-US" dirty="0"/>
              <a:t>is broken up by various </a:t>
            </a:r>
            <a:r>
              <a:rPr lang="en-US" sz="2200" dirty="0"/>
              <a:t>categories </a:t>
            </a:r>
          </a:p>
          <a:p>
            <a:pPr lvl="3"/>
            <a:r>
              <a:rPr lang="en-US" sz="1600" dirty="0"/>
              <a:t>Music Preferences (19 items)</a:t>
            </a:r>
          </a:p>
          <a:p>
            <a:pPr lvl="3"/>
            <a:r>
              <a:rPr lang="en-US" sz="1600" dirty="0"/>
              <a:t>Movie preferences (12 items)</a:t>
            </a:r>
          </a:p>
          <a:p>
            <a:pPr lvl="3"/>
            <a:r>
              <a:rPr lang="en-US" sz="1600" dirty="0"/>
              <a:t>Hobbies &amp; interests (32 items)</a:t>
            </a:r>
          </a:p>
          <a:p>
            <a:pPr lvl="3"/>
            <a:r>
              <a:rPr lang="en-US" sz="1600" dirty="0"/>
              <a:t>Phobias (10 items)</a:t>
            </a:r>
          </a:p>
          <a:p>
            <a:pPr lvl="3"/>
            <a:r>
              <a:rPr lang="en-US" sz="1600" dirty="0"/>
              <a:t>Health habits (3 items)</a:t>
            </a:r>
          </a:p>
          <a:p>
            <a:pPr lvl="3"/>
            <a:r>
              <a:rPr lang="en-US" sz="1600" dirty="0"/>
              <a:t>Personality traits, views on life, &amp; opinions (57 items)</a:t>
            </a:r>
          </a:p>
          <a:p>
            <a:pPr lvl="3"/>
            <a:r>
              <a:rPr lang="en-US" sz="1600" dirty="0"/>
              <a:t>Spending habits (7 items)</a:t>
            </a:r>
          </a:p>
          <a:p>
            <a:pPr lvl="3"/>
            <a:r>
              <a:rPr lang="en-US" sz="1600" dirty="0"/>
              <a:t>Demographics (10 items</a:t>
            </a:r>
            <a:r>
              <a:rPr lang="en-US" sz="1600" dirty="0" smtClean="0"/>
              <a:t>)</a:t>
            </a:r>
          </a:p>
          <a:p>
            <a:pPr lvl="3"/>
            <a:endParaRPr lang="en-US" dirty="0" smtClean="0"/>
          </a:p>
          <a:p>
            <a:pPr fontAlgn="base"/>
            <a:endParaRPr lang="en-US" sz="1900" dirty="0"/>
          </a:p>
          <a:p>
            <a:pPr marL="1005840" lvl="3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124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Is it too small?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Items </a:t>
            </a:r>
            <a:r>
              <a:rPr lang="en-US" dirty="0"/>
              <a:t>are </a:t>
            </a:r>
            <a:r>
              <a:rPr lang="en-US" dirty="0" smtClean="0"/>
              <a:t>self-reported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Survey bias due to the network of students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Translation Error</a:t>
            </a:r>
          </a:p>
          <a:p>
            <a:pPr lvl="2" fontAlgn="base"/>
            <a:r>
              <a:rPr lang="en-US" sz="2400" dirty="0" smtClean="0"/>
              <a:t>The </a:t>
            </a:r>
            <a:r>
              <a:rPr lang="en-US" sz="2400" dirty="0"/>
              <a:t>original questionnaire was in Slovak language and was later translated into </a:t>
            </a:r>
            <a:r>
              <a:rPr lang="en-US" sz="2400" dirty="0" smtClean="0"/>
              <a:t>English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Possible input error </a:t>
            </a:r>
          </a:p>
          <a:p>
            <a:pPr lvl="2" fontAlgn="base"/>
            <a:r>
              <a:rPr lang="en-US" sz="2400" dirty="0" smtClean="0"/>
              <a:t>The </a:t>
            </a:r>
            <a:r>
              <a:rPr lang="en-US" sz="2400" dirty="0"/>
              <a:t>survey was presented to participants in both electronic and written </a:t>
            </a:r>
            <a:r>
              <a:rPr lang="en-US" sz="2400" dirty="0" smtClean="0"/>
              <a:t>form</a:t>
            </a:r>
          </a:p>
          <a:p>
            <a:pPr lvl="2" fontAlgn="base"/>
            <a:r>
              <a:rPr lang="en-US" sz="2400" dirty="0" smtClean="0"/>
              <a:t>What manipulation occurred here? Was it </a:t>
            </a:r>
            <a:r>
              <a:rPr lang="en-US" sz="2400" dirty="0" err="1" smtClean="0"/>
              <a:t>QC’d</a:t>
            </a:r>
            <a:r>
              <a:rPr lang="en-US" sz="2400" dirty="0" smtClean="0"/>
              <a:t>?</a:t>
            </a:r>
          </a:p>
          <a:p>
            <a:pPr lvl="3" fontAlgn="base"/>
            <a:endParaRPr lang="en-US" sz="13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initial goal was to predict a persons spend based on one’s music preference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Available spending habits included</a:t>
            </a:r>
          </a:p>
          <a:p>
            <a:pPr lvl="2"/>
            <a:r>
              <a:rPr lang="en-US" sz="1700" dirty="0"/>
              <a:t>I save all the money I </a:t>
            </a:r>
            <a:r>
              <a:rPr lang="en-US" sz="1700" dirty="0" smtClean="0"/>
              <a:t>can</a:t>
            </a:r>
            <a:endParaRPr lang="en-US" sz="1700" dirty="0"/>
          </a:p>
          <a:p>
            <a:pPr lvl="2"/>
            <a:r>
              <a:rPr lang="en-US" sz="1700" dirty="0"/>
              <a:t>I enjoy going to large shopping </a:t>
            </a:r>
            <a:r>
              <a:rPr lang="en-US" sz="1700" dirty="0" smtClean="0"/>
              <a:t>centers</a:t>
            </a:r>
            <a:r>
              <a:rPr lang="en-US" sz="1700" dirty="0"/>
              <a:t>		</a:t>
            </a:r>
          </a:p>
          <a:p>
            <a:pPr lvl="2"/>
            <a:r>
              <a:rPr lang="en-US" sz="1700" dirty="0"/>
              <a:t>I prefer branded clothing to non branded		</a:t>
            </a:r>
          </a:p>
          <a:p>
            <a:pPr lvl="2"/>
            <a:r>
              <a:rPr lang="en-US" sz="1700" dirty="0"/>
              <a:t>I spend a lot of money on partying and socializing	</a:t>
            </a:r>
          </a:p>
          <a:p>
            <a:pPr lvl="2"/>
            <a:r>
              <a:rPr lang="en-US" sz="1700" dirty="0"/>
              <a:t>I spend a lot of money on my appearance	</a:t>
            </a:r>
            <a:r>
              <a:rPr lang="en-US" sz="1700" dirty="0" smtClean="0"/>
              <a:t>	</a:t>
            </a:r>
            <a:endParaRPr lang="en-US" sz="1700" dirty="0"/>
          </a:p>
          <a:p>
            <a:pPr lvl="2"/>
            <a:r>
              <a:rPr lang="en-US" sz="1700" dirty="0"/>
              <a:t>I spend a lot of money on </a:t>
            </a:r>
            <a:r>
              <a:rPr lang="en-US" sz="1700" dirty="0" smtClean="0"/>
              <a:t>gadgets	</a:t>
            </a:r>
            <a:endParaRPr lang="en-US" sz="1700" dirty="0"/>
          </a:p>
          <a:p>
            <a:pPr lvl="2"/>
            <a:r>
              <a:rPr lang="en-US" sz="1700" dirty="0"/>
              <a:t>I will </a:t>
            </a:r>
            <a:r>
              <a:rPr lang="en-US" sz="1700" dirty="0" smtClean="0"/>
              <a:t>happily </a:t>
            </a:r>
            <a:r>
              <a:rPr lang="en-US" sz="1700" dirty="0"/>
              <a:t>pay more money for good, quality or healthy </a:t>
            </a:r>
            <a:r>
              <a:rPr lang="en-US" sz="1700" dirty="0" smtClean="0"/>
              <a:t>food</a:t>
            </a:r>
          </a:p>
          <a:p>
            <a:pPr lvl="2"/>
            <a:endParaRPr lang="en-US" sz="1700" dirty="0" smtClean="0"/>
          </a:p>
          <a:p>
            <a:r>
              <a:rPr lang="en-US" sz="2200" dirty="0" smtClean="0"/>
              <a:t>The target variable I chose was spending on gadgets as a proxy for spending on technology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were only 2 files from the </a:t>
            </a:r>
            <a:r>
              <a:rPr lang="en-US" dirty="0" smtClean="0"/>
              <a:t>author</a:t>
            </a:r>
          </a:p>
          <a:p>
            <a:pPr lvl="2"/>
            <a:r>
              <a:rPr lang="en-US" dirty="0" smtClean="0"/>
              <a:t>Responses: actual answers</a:t>
            </a:r>
          </a:p>
          <a:p>
            <a:pPr lvl="2"/>
            <a:r>
              <a:rPr lang="en-US" dirty="0" smtClean="0"/>
              <a:t>Columns: full column names from the questionnaire</a:t>
            </a:r>
          </a:p>
          <a:p>
            <a:pPr lvl="2"/>
            <a:endParaRPr lang="en-US" dirty="0"/>
          </a:p>
          <a:p>
            <a:r>
              <a:rPr lang="en-US" dirty="0" smtClean="0"/>
              <a:t>I didn’t remove any data as I wanted to the model to tell me which features were most important</a:t>
            </a:r>
          </a:p>
          <a:p>
            <a:pPr lvl="2"/>
            <a:r>
              <a:rPr lang="en-US" dirty="0" smtClean="0"/>
              <a:t>According to the author there are students who “cheat” and randomly fill out answers but I wasn’t able to pick it up trying outlier detection so I left all the rows in</a:t>
            </a:r>
          </a:p>
          <a:p>
            <a:pPr lvl="2"/>
            <a:r>
              <a:rPr lang="en-US" dirty="0" smtClean="0"/>
              <a:t>The missing data was minimal so extrapolated the median responses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 of variables:</a:t>
            </a:r>
          </a:p>
          <a:p>
            <a:pPr lvl="2"/>
            <a:r>
              <a:rPr lang="en-US" dirty="0" smtClean="0"/>
              <a:t>138 Numeric Responses</a:t>
            </a:r>
          </a:p>
          <a:p>
            <a:pPr lvl="2"/>
            <a:r>
              <a:rPr lang="en-US" dirty="0" smtClean="0"/>
              <a:t>11 Categorical Variables</a:t>
            </a:r>
          </a:p>
          <a:p>
            <a:r>
              <a:rPr lang="en-US" dirty="0" smtClean="0"/>
              <a:t>Some missing data appeared in most columns</a:t>
            </a:r>
          </a:p>
          <a:p>
            <a:pPr lvl="2"/>
            <a:r>
              <a:rPr lang="en-US" dirty="0" smtClean="0"/>
              <a:t>Imputed using the median</a:t>
            </a:r>
          </a:p>
          <a:p>
            <a:r>
              <a:rPr lang="en-US" dirty="0" smtClean="0"/>
              <a:t>Created a correlation matrix but it wasn’t readable so broke up the items into various categories </a:t>
            </a:r>
          </a:p>
          <a:p>
            <a:r>
              <a:rPr lang="en-US" dirty="0" smtClean="0"/>
              <a:t>Spending Summary Stats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89" y="5181600"/>
            <a:ext cx="6858000" cy="10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3657600" cy="282341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Spending Habits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9" name="AutoShape 2" descr="data:image/png;base64,iVBORw0KGgoAAAANSUhEUgAAAisAAAGwCAYAAABo5yU1AAAABHNCSVQICAgIfAhkiAAAAAlwSFlzAAALEgAACxIB0t1+/AAAIABJREFUeJzs3Xl8TXf+x/HX3RKJLIithEjEkmrFOtHRpmOpEo12ECEVTFvKjCCohFI7IZQ2ilqqmtqVNhl0OqJTLU2opVRri6XWBKEkkdzc3Pv7w7g/Gfv1jdxcn+fjcR+P5Nxz3ud7roiP7/me71djsVgsCCGEEELYKW1JN0AIIYQQ4l6kWBFCCCGEXZNiRQghhBB2TYoVIYQQQtg1KVaEEEIIYdf0Jd0AUXL6a2opyUnI+I+SHACLVt2PpKWMu5Ics95ZSQ6ALu+qsiwsZnVZhSZlUbrsi0pyTBV9leQAaIw5yrJQ+DOqksaYqybIXKgmB9Ao/BktLOulLEtjVvfzbjG4KMtyLqvmd9b/epTf9fMtJ1Q145FIz4oQQggh7Jp9/hdBCCGEEEroNCXdgkcnxYoQQgjhwHSa0l+tSLEihBBCODDpWRFCCCGEXXOEnhUZYFtC0tLSqFevHhs2bCiyPTQ0lNjY2AfO+e2335gzZ47q5gkhhBB2Q3pWSpCfnx8bNmygY8eOABw6dIjr168/VEZAQAABAQHF0TwhhBAOwBFuA0nPSgmqX78+Z8+e5dq1awAkJSURGhoKQMuWLa37RUdHk5aWxvHjx+nevTs9e/YkIiKCc+fOkZaWRnR0NABr1qyhc+fOvPbaa3z44YeP/4KEEELYHZ1GY/PLXkixUsLatWvHN998g8ViYd++fTRu3Piu+27fvp2GDRuyZMkSoqKirEUOwKVLl1i4cCHLly9n/fr1GI1GcnIUToQlhBCiVNJpbH/ZCylWSlhoaCgbN25k586dNGvW7I77WCwWALp27YqHhwdvvfUWy5YtQ6fTWfc5deoUderUoUyZMmg0GoYPH07ZsmUfyzUIIYSwX9KzIh5ZjRo1yM3NJTExkU6dOlm3m0wmcnJyMBqNHD16FICUlBSaNm3K0qVLad++PYsWLbLuX7NmTY4dO4bRaARg0KBBZGRkPN6LEUIIYXe0j/CyFzLA1g6EhITw1Vdf4evry6lTpwDo1asX4eHheHt7U61aNQCeeeYZYmJimDdvHmazmZEjR5KdnQ1AhQoV6Nu3Lz179kSj0dCqVSuqVKlSYtckhBDCPthTD4mtNJab9xjEE0cWMnwwspDhw5GFDEuGLGT44J60hQwnu9ax+dh3c48obInt7PNvnRBCCCGUsKeBsraSYkUIIYRwYI5wG0iKFSGEEMKBSc+KKNVUjTWJqvIXJTkAc4+sVJZ1uUpDJTlmo7r77lnGMsqyKpRR99fXE3VjaYxV6yvJ0eVnK8kBlI4z0V1T95SdybO6sqzz+opKcsqX0d1/pwek8t/IQoWjK90v7FeWle6ubgbxOsU024T0rAghhBDCrjlCz4o9PUYthBBCCHEb6VkRQgghHJgj3Aa6b8/KggUL6NOnDz179iQyMpJffvkFgMjISNLT04u9gfZi6NChdOnS5aGu+ezZs2zZsqUYWyWEEELcmyOsDXTPnpWjR4+yZcsWVqxYgUaj4bfffiMmJoakpKTH1T67sX37dlJTUx/qmNTUVI4dO0br1q2LqVVCCCHEvdlT0WGrexYr7u7unD17lrVr1xIcHExAQABr164tss/Vq1d55513yM7OprCwkMGDB5OTk8P27dt57733WLBgAbt372b+/PkkJSVx9uxZ+vfvbz1+1qxZpKWlYTKZaNeuHf369ePXX39l4sSJ6HQ6nJ2dmThxImazmWHDhlG1alVOnTrFs88+y/jx48nKymL48OEYjUZ8fX1JTU3l3//+9x1zb5WUlMTSpUtxcnKiVq1aTJgwgeTkZL744gvMZjODBg3iueeeA2DcuHFkZ2czYMAA4uPjeffdd7l27RqZmZlEREQQERHBsmXL+PLLL9FqtTz77LOMHDmSBQsWkJeXR+PGjWnTpo313CNHjuTkyZPk5eXRq1cvXnvtNbZt28bs2bNxdnamXLlyTJkyhd9++42FCxdiMBg4ffo0ISEhDBgwgJMnTxIbG4ter6d69eqcOXOGxMTEO+YKIYR4sjnCbaB7FitVqlRh3rx5fP7553z00UeUKVOG6OhoXn75Zes+8+bN489//jO9e/cmIyODHj16sHHjRj744AMAdu7cyaVLlzCZTGzZsoWoqKgi50hOTuazzz6jcuXKrFu3DoDRo0czefJkAgIC2Lx5M3FxcYwYMYITJ06wePFiXFxcaNu2LRcuXGDhwoW0adOG119/nW3btrFt27a75t50+fJlEhISWL9+PW5ubkyZMoVVq1bh6uqKh4cH8+bNK7L/uHHj+Pe//828efM4cOAAHTt2pF27dmRkZBAZGUlERATr1q1j7NixNGzYkOXLl2OxWOjXrx/Hjh0rUqhkZ2ezc+dOVq9eDcC2bduwWCyMGTOGFStWUKVKFZYuXcq8efP4y1/+wtmzZ0lKSsJoNPLCCy8wYMAApk+fTv/+/XnxxRdZvXo1Z86cuWOuEEII4Qg9K/ccs3Ly5Enc3NyYOnUq//nPf4iPj2fs2LFcuXLFuk96ejrNmzcHbhQ3bm5uZGdn4+vry759+9Dr9QQGBrJz507OnTtH7dq1i5wjPj6emTNn8uabb3L16o25HjIzMwkIuPHsevPmzTly5MbaBDVr1sTNzQ2dTkelSpXIz88nPT2dJk2aANCsWbN75t506tQp/P39cXNzu+0cvr73Xo+kYsWKbN68meHDhzNv3jxMphtrTEydOpXly5fTs2dPzp49y92WXHJzc2PUqFGMGTOG6OhojEYjly9fxs3Nzbrw4K3tqVu3Lnq9HldXV8qUKWP9zBs3bgxA06ZN75orhBBC6DQam1/24p7FyqFDh5gwYYL1Hz5fX188PDzQ6f5/0qDatWvz008/AZCRkcHVq1cpV64cbdu2JT4+nqCgIJ5//nlmzZplva1yk9Fo5Ouvv+b999/ns88+Y/369Zw5c4bKlStz8OBB4EbPTK1atQDQ3OGDq1u3Lnv27AFg796998y9ydvbm/T0dHJzbyz8tWPHDmuRotXee8zxJ598QqNGjZgxYwbt27e3FiWrV69m/PjxfP755/z222/s2bMHrVaL2Vx0QrHMzEwOHDjARx99xIIFC4iPj8fd3Z3s7GwyMzOt7XnQa/7555/vmnuzkBJCCCFKs3veBmrXrh3p6el07doVV1dXLBYLI0aMwN39/1eGfPvttxk1ahT/+te/yMvLY8KECej1elq1asWoUaMYO3YsVatWZfDgwYwbN65IvpOTE56ennTr1o0yZcrQsmVLqlWrxqRJk5g4cSIWiwWdTseUKVPu2sa+ffsyYsQINm3aROXKldHr9XfNvalChQpERUXRq1cvtFotNWvWZPjw4WzYsOG+H1irVq2YNGkSGzduxN3dHZ1Oh9FopF69ekRERFC2bFmqVKlCYGAgbm5uzJs3jwYNGtCxY0cAKlWqxIULF+jevTtarZY33ngDg8HApEmTiIqKQqPR4OnpydSpU629K/9r+PDhjBo1ik8++QR3d3f0ev0dc/V6eTJdCCGedI5wG0hjudv9ilLiu+++o3z58jRs2JDt27czf/58Pvvss5JuVrFKSkoiMDAQHx8f1qxZw+7du5k6depD5xRknlDSHoefbl/h35CsPHW9XUqn2y9UN91+oUs5JTlKp9u3qFsywV6n288wOSnJeSKm2z9vp9PtV3a//042WFulgc3Hds04cNf3zGYz48aN49ChQzg5OTFp0iR8fHys7yclJbFkyRK0Wi1dunQhIiLC5naU+v96e3t7M2rUKHQ6HWazmXfffbekm1TsnnrqKaKjo3FxcUGr1d6z50kIIcSTrbh6VjZv3ozRaGTVqlXs3buXuLi4Ig+oTJ8+nX/+85+4urrSsWNHOnbsiKenp03nKvXFSu3atVm1alVJN+Oxat68+W1POAkhhBB3UlwDZXft2sULL7wAQKNGjayTxt5Ur149rl27hl6vx2Kx3HEM5oMq9cWKEEIIIe5OW0zFSnZ2tvWpWgCdTofJZLKOl6xTpw5dunTBxcWFl156CQ8PD5vPJcXKE8yiVfPHr3Kcyd/rdFeW9WHWw804fFcadet9mpzUrQHvabpy/50eUO7aOcqysjqPVJJzPlvdL9hKri7Ksqrv+JeyLMMLXZVlVXarpCQnV+HgkKy8QmVZNQ/e/wGIB/XHL3uVZZV7/T1lWcVFU0z3gdzc3MjJybF+bzabrYXKwYMH+c9//kNKSgqurq688847bNq0iQ4dOth0Lll1WQghhBAPrUmTJmzduhW4MXVI3bp1re+5u7tTpkwZnJ2d0el0VKhQ4bY5zx6G9KwIIYQQDkxbTD0rL730Etu2baN79+5YLBamTJlCcnIyubm5hIeHEx4eTkREBAaDgZo1a/LXv/7V5nNJsSKEEEI4MI2ueG6iaLVaJkyYUGTbrbPU9+jRgx49eig5lxQrQgghhAMrrjErj5MUK49ZWloaQ4YMwd/fH4vFgslkolevXoSEhJR004QQQjig4roN9DhJsVICWrRowaxZswDIyckhMjISX19f6+KNQgghhCqa+6x5VxpIsVLCypYtS3h4OBs3buTzzz/n/PnzZGZm0rp1a6Kjo4mNjcXJyYkzZ86QmZlJXFwcDRo0YM2aNaxYsQKz2Uzr1q0ZNGgQmzZt4tNPP0Wr1dK0aVOGDx9e0pcnhBCihDlCz0rpL7ccgJeXF7/++iuNGjVi8eLFrF27lpUr/3/ukmrVqrF48WIiIyNZtWoVly5dYuHChSxfvpz169djNBo5e/YsCQkJfPrpp6xYsYKMjAy2bdtWglclhBBCqCE9K3bg7NmzNG7cmP3795OamoqbmxtGo9H6/s3bQ1WrVmX37t2cOnWKOnXqUKZMGeDGKsz79u0jKyuLfv36ATduL/3++++0bNny8V+QEEIIu+EIA2ylZ6WEZWdns2bNGtzd3XF3d2fmzJm88cYb5OXlcXNB7P9dT6FmzZocO3bMWtAMGjQILy8vnnrqKT755BMSExPp2bMnjRo1euzXI4QQwr5odFqbX/ZCelZKQGpqKpGRkWi1WgoLC4mKisLX15dhw4axd+9enJyc8PHxITMz847HV6hQgb59+9KzZ080Gg2tWrWievXq9OnTh8jISAoLC6levbrN0xoLIYRwHI4wZkWKlccsKCiIH3/88Y7vJSUl3bYtLi7O+nVwcDDBwcEAdO7cmc6dOxfZ99VXX+XVV19V2FohhBClnUYrxYoQQggh7JjWjm7n2EqKFSGEEMKByQBbIYQQQohiprHcfOREPHHys/9QkpNtMSjJAXA32b6E+P8aVKGFkpz3V76tJAcAvbrPylCz7v13ekDmp1spy9IUXFcTZDGryQEsBhdlWVkmdR3Sla6fVZbF+XQlMVqPCkpyAMwunsqyyDiuLCqv3ovKsnSbFyrLcuk0SFnWrX5sbfv1PrflO4UtsZ3cBhJCCCEcmIxZEUIIIYRdc4QxK1KsCCGEEA5MK48uCyGEEMKe2dNMtLaSYsVOnT59mk6dOtGgQQPrtqCgIAYOHHjbvrGxsYSEhHDx4kWOHTsmqy0LIYSwkhlsRbHy9/cnMTGxpJshhBBClKjS3zf0hImLiyMsLIywsDCWLl16x32ysrLo3r37Xaf1F0II8eTQ6DQ2v+yF9KzYsaNHjxIZGWn9vnPnzpw+fZrVq1djMpmIiIigRYuic4lcunSJAQMGMGrUKAIDAx93k4UQQtgZGbMiitX/3gZatGgRzZo1Q6PRYDAYCAwMJD296ERQ33//PZUqVcJsVjehlhBCiNLLEcaslP5y6wlSu3Ztdu3aBUBBQQF79uzBx8enyD6vvfYa06dPZ/To0eTm5pZEM4UQQtgRjVZj88teSLFSirRq1Qpvb2/Cw8MJDw/n5ZdfLvK00E116tShU6dOTJ06tQRaKYQQwp5odVqbX/ZCbgPZKW9vb1avXn3b9piYmNu2xcXF3bbt7bcVrmcjhBCi1LKngbK2sp+ySQghhBDiDqRnRQghhHBg8jSQEEIIIeyaRivFiijFzHpnNTlGhY9Ja9T9pXp/pZpxO0O7f6wkB2DOTx8py9K6l1OWVajwc9flXlaSY9Eq/PVUaFIW5excQVmWShrnMkpyCk4dUZIDoGn8srIsvccf6rIUDuHQ+9RXF1ZM7GmgrK2kWBFCCCEcmNwGEkIIIYRdk2JFCCGEEHbNEcaslP4rEEIIIYRDk56VYnLkyBHi4+O5fv06ubm5vPjii0RFRaHRPNrIrvz8fJKSkggLC1PUUiGEEI5Mo9OVdBMemfSsFIOrV68ydOhQRo0aRWJiIqtXr+bw4cOsXLnykbMvXLjAmjVrFLRSCCHEk0Cj09r8shfSs1IMUlJSCAoKolatWgDodDqmTZuGwWAgLi7OuhjhK6+8Qu/evYmNjSUkJITg4GC2bt3Kxo0biYuLo127djRp0oTjx4/j5eVFQkIC8+fP5+jRo8yZMweLxcKePXvIzc2lQ4cOnD9/npiYGAoLC3nttddYu3Ytzs5qHk8WQghROmllzIq4k8zMTGrUqFFkW9myZdm2bRunT59m9erVLF++nH/+858cOnTorjmnTp1i8ODBrFq1iqysLPbv30///v3x9/dn4MCBAPj5+bFy5Uq6dOlCSkoKhYWFfP/99wQFBUmhIoQQwiF6VuynJQ6kWrVqnD9/vsi2U6dOceDAAZo1a4ZGo8FgMBAYGEh6enqR/SwWi/Xr8uXL89RTTwHw1FNPkZ+ff9u5fH19AXBzc6N58+b88MMPrFu3jq5du6q+LCGEEKWQFCvijlq1asX333/P77//DkBBQQFxcXF4eHhYbwEVFBSwZ88efHx8cHJy4sKFCwD8+uuv1pw7DcbVarWYzeYi39/UrVs31qxZw6VLl6hf3/5nVRRCCFH8NFqtzS97IWNWioGbmxtxcXGMHj0ai8VCTk4OrVq1IjIyknPnzhEeHk5BQQHt27enQYMGhIWFMWrUKJKTk63jXO7Gy8uLgoIC4uPjKVOm6PTagYGBnDx5ktdff70Yr04IIYR4vKRYKSbPPPMMn3322W3bY2Jibtv27LPPkpycfNv2bdu2Wb+eNWuW9euvvvrqjuc0m824urryyiuv2NJkIYQQDsiebufYqvRfgQBujIn561//SkhICG5ubiXdHCGEEHbCEcasSM+Kg6hRo8Zde1yEEEI8uWTVZVGq6fKuKsnJMqpZmh7A5FRWWZan3qAkZ85PHynJARjY7B/KsmYlv6MsK79aY2VZ7lfOKcnRuHgoyQGwlHFXlnXBbFKW5eZaXllWbvISJTmuDRopyQFg32ZlUZZaDZRl5Zvvv8+DOj57jrKsgCXtlGXdyp4GytpKihUhhBDCgdnT7RxbSbEihBBCODBHKFZK/xUIIYQQwqFJz4oQQgjhwBxhzErpv4JbHDlyhH79+hEZGUmXLl348MMPsVgspKWlER0d/cj5Fy5cYNy4cQ91jKpz340tbRJCCPHk0Op0Nr/shcP0rFy9epWhQ4eSkJBArVq1KCwsZPDgwaxcuRI/Pz8l56hUqZLdFQb22CYhhBD2wxHGrDhMsZKSkkJQUJB1unqdTse0adMwGAzs2bPHut/nn3/ON998w/Xr1ylfvjxz5szhzJkzjBw5Er1ej9lsZubMmTg7OzNkyBAsFgv5+fmMHz8ed3d3hg4dyurVq/n222+ZM2cOFouFBg0aMH78eL755huWLVuGyWRCo9EwZ86dH2lLS0tjwYIFGAwGzp8/T/fu3UlNTeXgwYP06tWLiIgIWrduzaZNm3B2dmbGjBn4+fnxl7/85aHb5AhLgwshhLCdFCt2JDMzkxo1ahTZVrZs0Tk7zGYzV65c4dNPP0Wr1fLmm2+yf/9+Dh48SMOGDXnnnXf46aefuHbtGocOHaJcuXJMnz6do0ePkpubi7v7jbkaTCYTEydOZM2aNXh5ebFw4ULOnz/PiRMnWLBgAS4uLrz33nv88MMPVKlS5Y7tPX/+PF9++SUHDhxg8ODB/Pvf/yYjI4OBAwcSERFxx2P27dv30G2qVq3ao360QgghSrHiGrNiNpsZN24chw4dwsnJiUmTJuHj43PbfmPGjMHT05Phw4fbfC6HKVaqVatWZMViuDEF/fnz563fa7VaDAYDQ4cOxdXVlfPnz2MymejatSsLFy7krbfewt3dnejoaIKDgzlx4gR///vf0ev1DBgwwJpz+fJlPDw88PLyAqBv377AjUUGY2JiKFu2LMeOHaNRo7tPrlSnTh0MBgPu7u7UrFkTJycnPD09yc/Pv21fi8UCYFObhBBCPNmKq2dl8+bNGI1GVq1axd69e4mLi2PevHlF9lm5ciWHDx+mefPmj3Su0t839F+tWrXi+++/5/fffwegoKCAuLg4Dh8+bN3n4MGDbN68mdmzZzNmzBjMZjMWi4WUlBSaNm3K0qVLad++PYsWLSItLY3KlSvzySefMGDAAN5//31rjpeXF1evXuXKlSsATJo0iR07dvDhhx8ya9YsJk2ahLOzs7XIuBONRnPP63FyciIzMxOLxcLBgwcBHrpN+/bte8hPUQghhHgwu3bt4oUXXgCgUaNG/PLLL0Xe3717Nz///DPh4eGPfC6H6Vlxc3MjLi6O0aNHY7FYyMnJoVWrVkRERLBjxw4AfHx8cHFxoXv37sCNwamZmZk0atSImJgY5s2bh9lsZuTIkVSrVo2hQ4eyYsUKTCYT//jH/0+TrtVqGTt2LG+//TZarZann36a5s2b06RJE8LDw9Hr9Xh4eJCZmYm3t7dN1/PWW2/Rr18/qlevjofHjWnH69ev/1BtevbZZ239OIUQQjiI4upZyc7OLrJwrk6nw2QyodfryczM5KOPPmLOnDls2rTpkc+lsdzrv//CoRmvZCrJOa5wbSAPJ3WPynmmzLv/Tg/AqVaAkhyw47WB/vI3ZVnuv+9QE2SnawOl6+48Ds0Wvs5GZVm5q96//04PQOnaQGZ1i/DoFK4NlF3BX1nW2YGP3mtwU8CSJGVZt8pZMcnmY8v2GH3X96ZOnUpgYCAhISHAjaEKW7duBeCzzz7jyy+/pGzZsly4cIG8vDwGDRpE586dbWqHw/SsCCGEEOJ2Gm3xzJfSpEkTvv32W0JCQti7dy9169a1vterVy969eoFwLp16zh27JjNhQpIsSKEEEI4tmIqVl566SW2bdtG9+7dsVgsTJkyheTkZHJzc5WMU7mVFCtCCCGEIyumR5e1Wi0TJkwosq127dq37fcoPSo3SbHyJLOouZ9coYy6HyNP0xVlWZqade+/0wPQupdTkgNqx5lEh8Yry/pof31lWebKt/+yskWem7qxIXrtvZ++exhVC9UN89PkZCnLcmserCRHYzAoyQEo9FY3yD8/5TNlWblt1MxqDlA9WOEYn2KisaNp823lMI8uCyGEEMIxSc+KEEII4ciKaczK4yTFihBCCOHIpFgRQgghhD0rrrWBHqfSfwV2Ki0tjXr16rFhw4Yi20NDQ4mNjX3gnN9+++2uqzffzbp165gxY8ZDHSOEEMJBaXW2v+yE9KwUIz8/PzZs2EDHjh0BOHToENevX3+ojICAAAIC1M2gKoQQ4gljR0WHraRnpRjVr1+fs2fPcu3aNQCSkpIIDQ0FoGXLltb9oqOjSUtL4/jx43Tv3p2ePXsSERHBuXPnSEtLIzo6GoA1a9bQuXNnXnvtNT788EMAPv/8c3r16kVYWBj9+vXDaFQ3fbcQQojST6PV2vyyF/bTEgfVrl07vvnmGywWC/v27aNx48Z33Xf79u00bNiQJUuWEBUVZS1yAC5dusTChQtZvnw569evx2g0kp2dzZUrV/j0009Zs2YNhYWF7N+//3FclhBCCPHYSLFSzEJDQ9m4cSM7d+6kWbNmd9zn5lqSXbt2xcPDg7feeotly5ahu2Uin1OnTlGnTh3KlCmDRqNh+PDhuLm5YTAYGDp0KKNGjeL8+fOYTKbHcl1CCCFKCQcYsyLFSjGrUaMGubm5JCYm0qlTJ+t2k8lETk4ORqORo0ePApCSkkLTpk1ZunQp7du3Z9GiRdb9a9asybFjx6y3eQYNGsSOHTvYvHkzs2fPZsyYMZjNZmQRbSGEEEU4QLEiA2wfg5CQEL766it8fX05deoUcGNFyvDwcLy9valWrRoAzzzzDDExMcybNw+z2czIkSPJzs4GoEKFCvTt25eePXui0Who1aoVzz77LC4uLnTv3h2ASpUqkZmZWTIXKYQQwi45wnT7Gov8V/yJZbx8XknOHzoPJTmgeG2g9J+U5Og8vZTkAOQf3qssS+3aQIuVZTn62kBGhWsDueZkKMvSnDmoJsdO1wYyKVwb6I82A5RllV0/TVmWx98m3H8nGxi3rbb5WKeW3RS2xHbSsyKEEEI4Mju6nWMrKVaEEEIIB6ZxgGJFBtgKIYQQwq5Jz8qTrFDNY86eXFWSA5C79uGWFrgXl9dHKskp1Kir6fOr3X2enYf10f76yrL+8eybyrJm5PymJOeH39X9XPlXcFWW5XNkk7Isc6MOyrKM9V5UkqNyfM+hS3nKsgK8nlKWVfmPo8qysrup+T1TrOxocjdbSbEihBBCODBHuA0kxYoQQgjhyKRYEUIIIYRdk9tAQgghhLBnjjApnBQrdiwtLY0hQ4bg7+8PQH5+PqGhoURGRpZwy4QQQpQachtIFLcWLVowa9YsAIxGI+3bt+fVV1/Fw0PdrLFCCCGEPZNipRTJzs5Gq9Vy+PBhZs6ciU6nw9nZmYkTJ2I2mxk8eDCVKlUiIyOD4OBgoqOjS7rJQgghSpr0rIjilpqaSmRkJBqNBoPBwJgxY5gyZQqTJ08mICCAzZs3ExcXx4gRIzhz5gyLFy/G3d2diIgIDhw4QIMGDUr6EoQQQpQgjQywFcXt1ttAN7377rsEBAQA0Lx5c2bOnAlA/fr1KVeuHAANGzbk+PHjUqwIIcSTzgF6VkqGLOTDAAAgAElEQVR/ufUEqly5MgcP3lhhdefOndSqVQuA9PR0rl+/TmFhIfv27bMOzBVCCPEE02htf9kJ6VkphSZNmsTEiROxWCzodDqmTJkCgMFgYPDgwVy8eJH27dtTv7666diFEEKUUnZUdNhKihU7FhQURFBQ0G3bn376aZYtW1Zk2+nTp6lYsSILFix4XM0TQghRClgcoFgp/VcghBBCCIcmPSsOwtvbm9WrV5d0M4QQQtgbB+hZkWJFCCGEcGQaTUm34JFpLBaLpaQbIUpG4Ym9SnKMVdUN5D2XXaAsy1t/XUmONveykhwAzZVzyrLMFWspy8p3q6Isa3jZACU5o2JbKckB0Dqp+39Z1tszlGU1KDihLItrF5XEXPo6SUkOgHvd2sqyCtv2VZZ16XqhsqxqBRnKsgxV1X1etyo8td/mY3U1nlXYEttJz4oQQgjhwBxhgK0UK0IIIYQjk2JFCCGEEHZNihWhSlpaGkOGDLHOOpuTk4O3tzczZszAycnpgTJiY2MJCQkhODi4OJsqhBBCPFalv9xyIC1atCAxMZHExETWrVuHwWBgy5YtJd0sIYQQpZkDTLdvPy0RRRiNRjIzM/H09CQuLo6wsDDCwsJYunQpACdOnKBnz56Eh4fTu3dvsrKyrMf+/PPPhIWFcfbs2ZJqvhBCCDth0WhtftkLuQ1kR1JTU4mMjOTSpUtotVq6detGXl4ep0+fZvXq1ZhMJiIiImjRogWzZ8+mX79+BAcHk5KSwq+//grAnj17+PHHH5k/fz5eXl4lfEVCCCFKnB0VHbYq/VfgQG7eBlq2bBkGgwFvb2/S09Np1qwZGo0Gg8FAYGAg6enpHD9+nMaNGwPQpk0bnn/+eQC2bdvGtWvX0OulDhVCCMGNSeFsfdkJKVbsUPny5YmPj2f06NFUrFiRXbt2AVBQUMCePXvw8fGhdu3a7N9/Y6KfpKQkEhMTARg4cCB9+vRh/PjxJdZ+IYQQdkTGrIji4u/vT2RkJFu2bMHb25vw8HDCw8N5+eWXadCgASNGjODjjz8mMjKS5ORkQkNDrceGhYXxxx9/kJycXIJXIIQQwh7ImBWhTFBQEEFBQUW2DRgw4K77+/j4WAfb3hQXF2f9evHixWobKIQQQpQQKVaEEEIIR6a1nx4SW0mxIoQQQjgyO7qdYyspVoQQQghHJsWKKM1MFX2V5Ojys5XkAJzPVveonLenWUmORavur4nGxUNZVp5bFWVZP/x+VVnWqNhWSnKmxH2rJAcgZtgLyrJUMju7KcvS6B9sWY77KRf0nJIc1c7nmpRleTjrlGVp8tW1q9hIsSKEEEIIe2ZPT/XYSooVIYQQwpE5QLFS+q9ACCGEEA5NelaEEEIIR2ZH0+bbyu57VtLS0qhXrx4bNmwosj00NJTY2Ni7HnflypX7zuDasmXLR2rb6dOn6datW5FtK1asICEhwaa8bt26cfr0aZvbk5CQwIoVK2w+XgghhAMqpun2zWYz7733HuHh4URGRnLy5Mki72/ZsoUuXboQHh7O6tWrH+kS7L5YAfDz8ytSrBw6dIjr16/f85hDhw6xZcuW4m6aEEIIYdeKa7r9zZs3YzQaWbVqFcOGDSsyi3pBQQFTp07lk08+ITExkVWrVnHx4kWbr6FU3AaqX78+x48f59q1a7i7u5OUlERoaCjnzp0DYNOmTXz66adotVqaNm3K8OHDmT9/PgcPHmTVqlU0btyYuLg4CgsLuXz5MuPGjaNJkyZ3PFdSUhJLly7FycmJWrVqMWHCBJKTk/niiy8wm80MGjSI5557sEf7Zs6cyS+//MKVK1eoX78+U6dOJSEhgT179pCbm8vkyZNJSkri+++/p2rVqly+fBngtn2+++47NmzYgF6vp1mzZrzzzjtkZWURExPDtWvXsFgsTJs2zXrekydPMmzYMCZNmkT9+vUf8dMXQghRqhXTANtdu3bxwgs3pgVo1KgRv/zyi/W99PR0atasiaenJwBNmzZl586ddOjQwaZzlYpiBaBdu3Z88803dO7cmX379tG3b1/OnTvHlStXSEhI4IsvvsDFxYV33nmHbdu20b9/f1auXEl4eDgbN24kJiaGevXqkZyczLp16+5YrFy+fJmEhATWr1+Pm5sbU6ZMYdWqVbi6uuLh4cG8efNuO+bo0aNERkZav8/MzOSVV14hOzsbDw8PlixZgtlspmPHjmRkZAA3eopGjx7N/v372blzJ2vXriU3N5d27dpZc27uc+jQITZt2sTKlSvR6/VERUXx7bffsm3bNlq3bk2PHj3YvXs3+/btA+D48eN88cUXzJgxg1q1ain+UxBCCFHaWIppzEp2djZubv8/V5BOp8NkMqHX68nOzsbd3d36XtmyZcnOtn1OrlJTrISGhjJu3Dhq1KhBs2bNrNt///13srKy6NevHwA5OTn8/vvv+Pn5WfepXLkyc+fOpUyZMuTk5BT5cG916tQp/P39re83b96cH374gcDAQHx97zyBmr+/P4mJidbvV6xYwcWLF3F2diYrK4uhQ4fi6upKbm4uBQUFANasEydO8Mwzz6DVanFzc6Nu3brWnJv7HDt2jMDAQAwGAwDNmjXjyJEjHD9+nK5duwLQpEkTmjRpQkJCAlu3bkWv16PTqZv0SAghROllsRRPrpubGzk5OdbvzWYzer3+ju/l5OQUKV4eVqkYswJQo0YNcnNzSUxMpFOnTtbt3t7ePPXUU9b7Yj179qRRo0ZotVrM5hszmE6ePJlBgwYxbdo06tati+Uuf3Le3t6kp6eTm5sLwI4dO6xFg/YhF4LaunUr586d4/3332fo0KHk5eVZz3szy9/fn3379mE2m8nNzeXo0aPW42/u4+fnx759+zCZTFgsFnbu3Imvry+1a9dm//79AOzcuZP4+HgAevfuzciRI4mJiaGwsPCh2iyEEEI8qCZNmrB161YA9u7dW+Q/3LVr1+bkyZNcuXIFo9HITz/9ROPGjW0+V6npWQEICQnhq6++wtfXl1OnTgFQoUIF+vTpQ2RkJIWFhVSvXp0OHTpw9epVDh8+zKeffkqnTp0YPHgwHh4eRcaG/K8KFSoQFRVFr1690Gq11KxZk+HDh9/2JNKDaNiwIXPnzuX1119Ho9FQo0YNMjMzi+wTEBBAcHAwXbt2pXLlynh5ed2WU69ePTp06ECPHj0wm800bdqUtm3b0rRpU0aNGkVSUhIAU6ZM4csvvwRuPOX0r3/9i4ULF9K/f/+HbrsQQgjHYS6mrpWXXnqJbdu20b17dywWC1OmTCE5OZnc3FzCw8OJjY3lzTffxGKx0KVLF6pUsX2JEI3lbt0MwuHlZ/+hJEdTWKAkB+Cny+rurTbzVNMuTX7O/Xd6QNrraj5zgNwqAcqyVK4N1GDp3acUeBj2ujbQtaFzlGUFaG1/OuJ/aQqNSnLMx35WkqPamYCOyrJUrg3kee2Usix9tXrKsm51LffeT8/ei7uri8KW2K5U9awIIYQQ4uGYHaBLQooVIYQQwoE5wg0UKVaEEEIIByY9K6JU0xgVjcXQqvsxqqTw/qjFoKhdhSY1OYCljO2P7v0vvVbd+B7/Cq7KsrROaj53leNMps38XlnW2NHqft7Ne1OVZWnrt1CSY76uboyWxZinLktZEuSZ1KW5O5VVllVcHKBWKT2PLgshhBDiySQ9K0IIIYQDk9tAQgghhLBrMsBWCCGEEHbNXNINUECKFTuRlpbGkCFD8Pf3ByA/P5/Q0NAiiyTeT0JCAhUrVqRHjx7F1UwhhBCljAN0rEixYk9atGjBrFmzADAajbRv355XX30VDw+PEm6ZEEKI0soRxqzI00B2Kjs7G61WS58+fUhPTwdurOickJDA6dOnCQ8PZ/DgwXTu3JmxY8cWOfbkyZN07dqVgwcPlkTThRBC2BGLxWLzy15Iz4odSU1NJTIyEo1Gg8FgYMyYMSxatOiO+544cYLFixfj4uJC27ZtuXDhAgDHjx/niy++YMaMGdSqVesxtl4IIYQoHlKs2JFbbwPddGuxcmuVW7NmTdzc3ACoVKkS+fn5AGzduhW9Xo9Op26hLiGEEKWXIwywldtAds7Jycnaa/Lrr79at2s0d569tHfv3owcOZKYmBgKCwsfSxuFEELYL4vF9pe9kGLFzvXq1Yvx48fz5ptvPnDx0bJlS/z9/Vm4cGExt04IIYS9M1ssNr/shcZiTyNoxGNlzDqrJkjh2kAnjerWBqrpqqbzU5N3TUkOgLbgurKsgvI1lGWdvlqgLMvlo6FKcgpy1K0ro3RtoMsHlGVV2PulsixVawMV7vuPkhxQuzbQuRa9lGU569T9P71S4WVlWU4VvZVl3erYRdt/h/lVVLee2aOQMStCCCGEA3OER5elWBFCCCEcmCPcP5ExK0IIIYSwazJm5QlmvJKpJEd3LUNJDkD+jn8py/qjzQAlOc66Oz95ZYsL103KsqqWNSjLctmbrCzroO/LyrJUqeSqrhN5fPkGyrI+3D5TWZapUUclORcV/ozmFqh7aNbfdEZZVuGR3cqyTjwdqiyrXuXima38UOZVm48trjY9LLkNJIQQQjgwR+iSkGJFCCGEcGAywFYIIYQQdk16VoQQQghh18yU/mrliS9W0tLSWLlyZZE1eWbMmIGfnx8BAQGkpKQwcODAOx6bkJBAxYoV6dGjh/I2DRkyBH9/fwBycnLw9vZmxowZODk5KT2XEEIIYe+e+GLlXgICAggICCiRc//voobDhg1jy5YttG/fvkTaI4QQonSS20AO7tZelzZt2hAYGMjvv/9OnTp1mDx5MgApKSl8/fXXXLlyhcGDB9O6dWuSkpJYunQpTk5O1KpViwkTJpCcnMzmzZvJycnh8uXL/OMf/+Dllx/sEU+j0UhmZiaenp4UFhby3nvvcf78eTIzM2ndujXR0dHExsZisVg4d+4cubm5TJs2jdq1axfnxyOEEKIUsKc1fmwlxQqQmppKZGSk9ftTp04xaNCgIvtkZGQwePBgfHx8GDx4MJs3bwagSpUqTJ48mbS0NBYtWkTjxo1JSEhg/fr1uLm5MWXKFFatWoWrqyvXr19nyZIlZGVlERYWRps2bdDr7/xHcLNNly5dQqvV0q1bN5577jlOnz5No0aNCAsLIz8/n+DgYKKjowGoUaMG06ZN47vvviM+Pp758+cX0ycmhBCitChUN91NiZFihdtvucyYMeO2fZ566il8fHwAaNy4McePHwegQYMbE0RVrFiRvLw8Tp06hb+/P25ubgA0b96cH374gcDAQJo3b45Wq6VixYp4eHiQlZVF5cqV79mmy5cv88Ybb+DtfWOBq3LlyrF//35SU1Nxc3PDaDQWOeZm+6ZMmfKoH4sQQggH4Ag9KzLd/gPKyMjgwoULAOzevds6+FWjKTq7qbe3N+np6eTm5gKwY8cOfH19AThw4MZqrRcvXiQ7OxsvL6/7nrd8+fLEx8czevRoMjMzWbduHe7u7sycOZM33niDvLw8bk5CfDN/9+7d1KlTR8FVCyGEKO0KLRabX/ZCelYekJOTExMnTuTcuXMEBgbSunVrfv3119v2q1ChAlFRUfTq1QutVkvNmjUZPnw4GzZs4OLFi/Tu3Ztr164xduxYdDodCxYsoH79+gQHB9/13P7+/kRGRjJp0iSioqIYNmwYe/fuxcnJCR8fHzIzb0ybv3XrVlJSUjCbzUydOrXYPgshhBClhyP0rMjaQA+oZcuWbNu2zebj161bx7Fjxxg+fHiR7SkpKbi6uvLcc889UvtiY2MJCQm5Z9Hzv2RtoAcjawM9HFkb6MHJ2kAPTtYGst32E5dsPvbPte5/B+BxkJ6VEhYQEEC1atVKuhlCCCEclAywfYI8Sq8KQOfOne+4XVWhEhcXpyRHCCGEY3GE20BSrAghhBAOzJ4GytpKxqw8wVSNWbFo1dW82ryryrI0hQXKslQxu5ZXlqXJz1aWZS6r7r60/uIxJTlmZzclOQDmg6nKsjTOZZRlDfrzMGVZs74aqiTHUF3dZJJa93LKstCpG6NlquinLEvl7z9nlZ/XLTYfuWDzsW3rVFLYEttJz4oQQgjhwArNpb9PQooVIYQQwoE5wpgVmRROCCGEEHbtie1ZSUtLY8iQIdaZaHNycvD29mbGjBk4OTmVcOtuOHnyJJMnT8ZkMpGdnU3z5s0ZNmwYO3futC6wKIQQQtxLYenvWHlyixW4fU2gYcOGsWXLFtq3b1+Crfp/77//Pj179iQ4OBiLxcLAgQNJSUnBw6N4Jg4SQgjheBzhNtATXazcymg0kpmZiaenJwAzZ87kp59+wmw206dPHzp06MC+ffsYP348ZcuWxcvLC2dnZ+Li4vjoo4/YvHkzFSpU4Pr169bVmceNG0d+fj4XLlxgyJAhtG3blh07djBr1ix0Oh01atRgwoQJGAx3HuVesWJF1q9fT9myZWnYsCGzZ89Gr9ezY8cOAK5fv05UVBSdOnWiY8eOvPfee5w/f57MzExat25tXY1ZCCHEk0sG2JZyqampREZGcunSJbRaLd26deO5557ju+++4/Tp06xYsYL8/Hy6detGy5YtGTt2LNOnT6dOnTrMmjWLjIwMDh48yPfff8/atWspKCggNPTG1MvHjh3jb3/7G0FBQezevZuEhATatGnDmDFjWL58OV5eXsyePZv169fTrVu3O7YvJiaG5cuX8/7773P48GFefPFF3nvvPQByc3Pp378/vXr1ok2bNpw+fZpGjRoRFhZGfn4+wcHBUqwIIYSQnpXS7uZtoMuXL/PGG2/g7e0NwOHDhzlw4ACRkZEAmEwmzpw5Q2ZmpnU146ZNm7Jx40bS09N59tln0el06HQ6nnnmGQAqVarEvHnzWLt2LRqNBpPJRFZWFpmZmQwZMgSAvLw8/vznP9+1fampqfTp04c+ffqQk5PDtGnTmDt3Lq1atWLHjh3Uq1cPo9EIQLly5di/fz+pqam4ublZtwshhHiyOcKYFXkaCChfvjzx8fGMHj2azMxM/Pz8CAoKIjExkaVLl9KhQwdq1KhB1apVOXr0KAA///wzcGNF5P3792M2mzEajdaVmD/44ANeffVV4uPjCQoKwmKxUL58eapWrcrcuXNJTEykf//+tGjR4q7tio+Pt97yKVu2LL6+vtbBv3/5y1+YM2cOs2fPJiMjg3Xr1uHu7s7MmTN54403yMvLQ+b7E0IIYbZYbH7Ziye6Z+VW/v7+REZGMmnSJD744AN27NhBREQEubm5tG3bFjc3N8aOHcuoUaNwdXXFYDBQpUoV6tWrx4svvki3bt0oX748BoMBvV5P+/btmT59OgsWLKBq1apcvnwZrVbLu+++S79+/bBYLJQtW5bp06dz4cIFpkyZctvTPbNnz2bSpEnExcXh5OSEt7c348aN48CBA8CNMS1RUVGMGjWK2NhYhg0bxt69e3FycsLHx4fMzEyqVKlSEh+nEEIIoYxMt/8Qli1bRocOHahQoQKzZs3CYDDQo0cPvv76a15//XWMRiMdO3Zk6dKlD7VAoclkYsaMGcTGxhZj628n0+0/fjLd/oOT6fYfjky3/+CetOn2l+85bfOxEY29FbbEdtKz8hC8vLx44403cHV1xd3dnbi4ODw9Pfnll1/o0qULGo2GsLCwh15J2WKx8OabbxZTq4UQQjzJHGHMihQrD6F9+/Z3nINl6tSpj5RrMBioVMk+FosSQgjhWOxp7ImtpFgRQgghHFihFCuiNNMYc5XknNdXVJIDUNlNXQ+T/tD3SnJUjlHITV6iLMutebCyLGO9F5Vl6a9dVJKj0atb9kJb/+5P3T2sAs/qyrJmfXVGWVb0q+8ryZn4/l+V5AC416urLEvjqm7m7oKnnlWWZdi+UlkWbf+mLusWZpkUTgghhBD2zBHGrMg8K0IIIYRQJi8vj6ioKCIiIujbty9ZWVl33M9sNvPWW2+xYsWK+2ZKsSKEEEI4sMc9KdyKFSuoW7cuy5cv57XXXmPu3Ll33G/27Nlcvfpg01VIsSKEEEI4sEKLxeaXLXbt2sULL7wAQHBwMD/++ONt+3z99ddoNBrrfvcjY1ZusWDBArZv347JZEKj0RATE2Nd6+du1q1bh6enJ23atFHaltatW7Np0yacnZ2V5gohhHiyFOeqy2vWrGHp0qVFtnl5eeHu7g7cWCrm2rVrRd4/fPgw//znP/nwww/56KOPHug8Uqz819GjR9myZQsrVqxAo9Hw22+/ERMTQ1JS0j2P69y582NqoRBCCPHwirNYCQsLIywsrMi2gQMHkpOTA0BOTg4eHkWf5Pryyy/JyMigd+/enDlzBoPBQPXq1QkOvvsTjlKs/Je7uztnz55l7dq1BAcHExAQwNq1azl48CCzZs3i448/ZsOGDcyfP5/k5GR27drFl19+SeXKlalYsSJ+fn4sXLgQg8HA6dOnCQkJYcCAAZw8eZLY2Fj0ej3Vq1fnzJkzJCYmPnC7Dh8+TFxcHIWFhVy+fJlx48ZRqVIlRo0aBdz4QTh27Bhr1qxhwoQJRbb9+OOPuLi4FMvnJYQQonQozmLlTpo0acJ3331Hw4YN2bp1K02bNi3y/ogRI6xfJyQkULFixXsWKiBjVqyqVKnCvHnz2L17N+Hh4bRv355vv/2W+vXrc/bsWYxGI1u3bkWr1XLx4kVSUlJ46aWXimScPXuWhIQEVq1axaJFiwCYPn06/fv3JzExkSZNmjx0u44ePUpMTAxLly6lb9++rFu3jho1apCYmMjixYspV64cH3zwAXXq1LltmxQqQgghCs0Wm1+26NGjB0eOHKFHjx6sWrWKgQMHArBkyRJSUlJsypSelf86efIkbm5u1qnz9+/fT9++fQkKCuL5558nNTWVc+fOERoayvbt29m1axfR0dH8/PPP1oy6deui1+vR6/WUKXNjIrH09HQaN24MQNOmTUlOTr5rG65evYq7uzsajQYAjUZD5cqVmTt3LmXKlCEnJwc3txuLu5lMJqKjo+nUqRMvvvjiXbcJIYQQj5OLiwsffvjhbdv/9rfbJ72Liop6oEzpWfmvQ4cOMWHCBIxGIwC+vr54eHig0+lo27YtCxcupF69ejz//PN8/vnn1KxZE4Oh6CqgN4uMW9WtW5c9e/YAFCls7qRPnz6cPn2avLw8zGYzTk5OTJ48mUGDBjFt2jTq1q2LxWLBYrHw7rvv0rhxY1577TWAO24TQgghHnfPSnGQnpX/ateuHenp6XTt2hVXV1csFgsjRozA3d2dxo0bc/z4cd566y3rbaG+ffs+UO7w4cMZNWoUn3zyCe7u7uj1Nz7yyZMn07lzZwICAqz7/v3vf2fw4MGYzWbefvttADp16sTgwYPx8PCgatWqXL58ma+//ppvvvmGjIwMvvvuOwCCgoJu2zZ27Fj8/f1VfkxCCCFKGXsqOmwlxcotBgwYwIABA27brtVq+eGHH6zf3/r1rV1YQUFB1q+3bdsGwN69e5k8eTI+Pj6sWbOG3bt3A1CzZk1cXV2LnKdt27a0bdu2yLa//e1vd+w669Chw23bbt4XFEIIIW6SYkXc11NPPUV0dDQuLi5otVqmTJkCQJs2bahWrVoJt04IIYSjk2JF3Ffz5s1Zt27dbdulUBFCCPE4SLEihBBCCLsmxYoo3cyFSmLKl9EpyQHIVbiWeTmPCkpyCk4dUZID4NqgkbIszf88jfYo9Nrbn2Sz1aWv7z3r84MqF/SckhwA8/UcZVkXm4Ury6pWvbayrInv/1VJzpih65XkAMz4/A1lWS4BQfff6QFlGc3Ksqr4NlCWJe5OihUhhBDCgZmkZ0UIIYQQ9kxuAwkhhBDCrkmxIoQQQgi7VmiRYsXhpaWlMWTIEOtMsDk5OXh7ezNjxgycnJweOCc2NpaQkJD7riz5KG6uXunn58fKlSuZNWtWsZ1LCCFE6SA9K0+IFi1aFPmHf9iwYWzZsoX27duXYKuEEEKI+5Ni5QlkNBrJzMzE09MTgLi4OHbt2gXAK6+8Qu/evTlx4gSjR4+moKCAMmXKFCl0fv75ZyZNmsQHH3xQZGK40NBQ/vSnP3Ho0CE0Gg1z587F3d3d+n5CQgJ79uwhNzeXyZMn891337Fhwwb0ej3NmjXjnXfeeUyfgBBCCPF4SbHyAFJTU4mMjOTSpUtotVq6devGc889x7fffsvp06dZvXo1JpOJiIgIWrRowezZs+nXrx/BwcGkpKTw66+/ArBnzx5+/PFH5s+fj5eXV5Fz5OTk0LFjR8aMGcOwYcPYunUrHTt2LLKPn58fo0eP5tChQ2zatImVK1ei1+uJiori22+/fWyfhxBCiNLDEXpWtCXdgNKgRYsWJCYmsmzZMgwGA97e3gCkp6fTrFkzNBoNBoOBwMBA0tPTOX78OI0bNwZurAH0/PPPAzcWN7x27Zp15eX/9fTTTwM31hPKz8+/7X1fX18Ajh07RmBgIAaDAY1GQ7NmzThyRN3EZUIIIRxHodls88teSLHyEMqXL098fDyjR48mMzOT2rVrW28BFRQUsGfPHnx8fKhduzb79+8HICkpicTERODGqsh9+vRh/Pjxd8zXaO49i6hWe+OPy8/Pj3379mEymbBYLOzcudNayAghhBC3KjRbbH7ZCylWHpK/vz+RkZFMmjSJVq1a4e3tTXh4OOHh4bz88ss0aNCAESNG8PHHHxMZGUlycjKhoaHW48PCwvjjjz9ITk62uQ316tWjQ4cO9OjRg65du1K9enXatm2r4vKEEEI4GEcoVjQWiwM8gC1sUnA+XUlOnoe6FaQLVK4NlPmLkhyVawOpXM9H5+l1/50ekNG/pbKsa3NilOTY69pAmSrXBjr+nbKsy1s3K8mx27WB/vyKsqzM8vWUZVW5dEBZlrb2n5Rl3arLJ2k2H/vFG+rWZHoUMsBWCCGEcGD21ENiK7kNJIQQQgi7Jj0rQgghhANzhJ4VKYBmQuYAACAASURBVFaeYBqLmsfS7v0M08PJyitUluXh4qkkR9P4ZSU5AOxTM64AoND7WWVZhy7lKcuqV7e2sixVLEZ115dboO5xTq17OWVZ7vXqKslROc5keM9PlGXNyFE38aX7/Xd5YBYnF4VpxUOKFSGEEELYNSlWhBBCCGHXpFgRQgghhF2zSLEihBBCCHtmdoBiRR5dfggLFy7k+eeft67bExkZSXp6OleuXHmkGWnv5dbsBQsWsG/fvmI5jxBCCGGvpFh5CElJSYSEhLBhw4Yi2w8dOsSWLVuK5Zy3Zvfr14+GDRsWy3mEEEI4JovFYvPLXshtoAeUlpZGzZo16d69O++88w6dO3e2vjd//nwOHjzIqlWrCA4OZsyYMeTn5+Ps7MzEiRMpLCxkwIABlCtXjuDgYLZu3Ur9+vU5cuQI2dnZfPDBB1SvXp2ZM2fyyy+/cOXKFerXr8/UqVOLZO/Zs4eQkBBWr15Nr169+NOf/sT+/fuZO3cuH374IWPHjuXkyZOYzWaGDBlCUJB9TJMshBCi5DjCmBXpWXlAa9asISwsDD8/P5ycnPj555+t7/Xv358WLVoQHh7OtGnTiIyMJDExkTfffJMZM2YAcOHCBRYvXkzfvn0BaNiwIZ9++iktW7Zkw4YNZGdn4+HhwZIlS/jiiy/Yu3cvGRkZRbJvCgsLY/36G+t3rFu3jm7durFmzRrKly/PsmXLmDt3LhMmTHiMn44QQgh7ZTZbbH7ZC+lZeQB//PEHW7duJSsri8TERLKzs/n888/vuO/hw4f5+OOPWbRoERaLBb3+xkfs7e2Nk5OTdb+nn34agKpVq3Lx4kWcnZ3Jyspi6NChuLq6kpubS0FBwR3P8cILLxAfH8+VK1f46aefGD16NBMnTmTXrl3WMS0mk4msrCwqVKig8qMQQghRyiia/7NESbHyAJKSkvi/9u48Lup6e/z4a0BQRFwSQRJEIBVz31JccMHUm/uCQm6Zdt1NUUNFua645b5vLbhLUZl6r7lkqGWYZeAWCioYKiDgguzw+4Mv8xMlcz7zwRnoPB8PHxcGOB2Uy5x5v8/7ffr164evb9402dTUVDw8PKhUqRIAJiYm5OTk/TQ4Ozvz/vvv06RJEyIjIzl37pz2c14kJCSEO3fusGrVKhITEzl69Ci5ubkFYuczMTGha9euzJkzh06dOmFqaoqzszNVq1Zl9OjRpKWlsXHjRipWVO92TCGEEMWTMfWeKCXbQC8hKCiIXr16ad+3sLCgc+fO3Lp1C4Dq1asTERHBZ599hq+vL+vXr2fw4MH4+vpSu/bLjSJv0KABMTExDBo0iIkTJ+Lg4EBcXFyB2E/r168fR48epV+/fgB4eXkRFRXF4MGD8fLyolq1an9bIAkhhCj5SsI2kCa3JJRcQpGsO9dUiZNWwV6VOAB3U7JUi1UjM1aVODmWlVWJA6g6G4j6HVULdTnF/O8/6SXVPh+oShzTSjaqxAHIfnBftVi3mg9RLVatB+Gqxcq4rs61BllJ8arEAbVnA11RLZaaLO5fVy2WqYN6876e5hZwXPHX/jTTQ8VMlJNtICGEEKIEKwmngaRYEUIIIUowKVaEEEIIYdRySkC3hxQr/2DZKvViZKv4/4PqVw/9/Se9rHLqnIYqVf6BKnEAcmvUVS1W+nF1ekMA6lS2Uy1WZqcPVIlz94l6/Utq/qp+I/22esFMzVQLpSlbXpU4FnXUu0zy45RpqsWaallHtVhr4k+rFkuTma5arKIiKytCCCGEMGpSrAghhBDCqBnTEWSl5CIOIYQQQhg1KVYM4Oeff2by5Mkv9bn51/qHhISwb9++okxLCCFECSRTl0WR27hxI4MHD8bd3d3QqQghhCiGZDaQUM3//vc/du3aRVZWFhqNhnXr1rFv3z4ePHjAnDlzaNCgAVFRUXh5eTFlyhSqVq1KTEwM9evXZ+7cuTx8+JBp06bx+PFjsrOz+fDDD3FzczP0tyWEEMLASkLPihQrRuLmzZts2bIFCwsL/P39OX36NGPGjGHnzp3MmTOH4ODgAp+7fft2LCws6NSpE/Hx8XzyySe0atWKYcOGce/ePby9vTl+/DgajcaA35UQQghDk9NAQjWVK1fG19cXS0tLoqKiaNSo0V9+bvXq1SlXrhwAVapUIT09ncjISHr06AGAra0t5cqV4/79+1hbW7+S/IUQQhgnKVaEKh49esSaNWs4efIkAMOHD9c2NhXW4FTYaomLiwu//PILb775Jvfu3ePhw4dUrKjOpWhCCCGKL7nBVih25swZ+vbtq32/YcOGDBw4kFKlSlG+fHni4uKAvCJk6tSptGrV6oXxRo0axcyZMzly5AhpaWnMmzePUqXkn1cIIUTxJ89mBtCiRQtCQ0Nf6nN37Njx3GP79+8v9O0NGzbon5wQQogSRbaBhBBCCGHUpFgRQgghhFGTo8tCCCGEMGqv+ibatLQ0pk2bxv3797G0tGTJkiW89tprBT7nk08+4eDBg2g0GkaPHs3bb7/9wphSrPyDaXKyVIljFR+uShyABxcvqBbLbNh/VIlTSsWratJVvEnyiYezarFsHlxXLdbd1GxV4pQvbapKHIC0LPV+WWdf+1W1WDmNu6gWK9OuvipxEjPU+yG1Ui0SrIk/rVqsiVXaqBZr8aPLqsUqqvObr3obaM+ePdSqVYsJEyZw6NAhNmzYwKxZs7Qff/jwIYGBgXz33XekpqbSu3fvvy1WZDaQEEIIUYLl5OQq/qPE+fPnadu2LQDu7u789NNPBT5uYWHB66+/TmpqKqmpqS91eamsrAghhBBCkaCgID7//PMCj1WuXBkrq7x1NUtLSx49evTc19nZ2dGtWzeys7MZNWrU3/53pFgRQgghSrDcHHW2Zgvj6emJp6dngcfGjx9PSkoKACkpKZQvX77Ax0NCQoiLi+P48eMAjBgxgiZNmtCgQYO//O/INpAQQghRguXmZCv+o0STJk344YcfgLzCpGnTpgU+XqFCBcqUKYO5uTmlS5fGysqKhw8fvjBmiVlZWbx4MZcuXSI+Pp60tDQcHByoVKkSa9aseekY3t7eLF68GEdHR1Vzmzx5MgkJCdy+fRtzc3NsbGxwdXXFz89P1f+OEEII8ayiXFkpjLe3N76+vnh7e2NmZsby5csB+PTTT6levToeHh78+OOPDBgwABMTE5o0aULr1q1fGLPEFCvTp08HIDg4mKioKKZOnWrgjP6/lStXav/X3t7+uSUzIYQQoqjkZr/aYsXCwqLQhYLhw4dr3544cSITJ0586Zglplh5kaVLl/Lbb7+Rk5PDiBEj6Ny5M7/99huLFi0iNzcXOzs7li1bBsCaNWu0qzMrVqwgOjqazz77DFNTU27fvk2PHj3497//TUxMDH5+fuTk5KDRaJg1axa1a9fWKa+goCC++eYbsrOzmTRpElevXuX48eM8efIEa2tr1q5dy9dff82ZM2d48uQJMTExjBo1it69exea/40bN1i4cCEAlSpVIiAgQDudWQghxD/Tq15ZKQolvlg5ceIE9+7dY8+ePaSlpeHp6UmrVq3w9/dn9erVODs7s3//fm7cuAFAx44d6datGytXruTo0aPUrl2bO3fu8PXXX5Oamkr79u3597//zaJFi3j//fdp3749Fy9eZPbs2QXm9LysSpUqsXbtWrKzszl37hyfffYZGo2G9957j8uX887vp6SksHXrViIjI/nwww/p3bt3ofn7+fnx8ccf4+TkxN69e/nkk090qlyFEEKUPFKsFAMRERFcvHiRIUOGAJCdnU1sbCxJSUk4O+ddqjVgwADt59etWxeAKlWqaBt+atWqhampKeXKlaN06dIAREZG0qxZMwDq1avH7du3FeXn5OQEgImJCSYmJvj4+FC2bFni4+PJzMwE4M033wSgatWqpKenAxSaf1RUFP7+/gBkZmbi4uKiKCchhBDCmJT4YsXZ2Rk3NzfmzJlDdnY269evx97entdee42YmBgcHBzYtGkTNWvWBCj0cprCHnNxceH8+fO0a9eO8PBwqlatqii//NiXL18mJCSEvXv38uTJE/r06fPCryssfycnJ5YtW0bVqlU5d+4cSUlJinISQghRcsjKSjHw9ttvExoayrvvvsuTJ0/o0qULZcuWZd68efj6+mJiYoKtrS3vv/8+27Zte+m4M2bMYPbs2WzZsoXs7GwWLFgAwPz58xkwYIDO/StOTk6YmZnh7e0NgI2NDXFxcX/5+YXlX6VKFaZOnUp2djYmJiYEBATolIMQQoiSpyQUK5rcVz3hqIT77LPP6NSpE/b29oZO5W9lJP91MaSLUvdvqhIH4MF3warFKvGzgTLVC6bmbKDb5dTZfixnrt41UGrOBrL+/WvVYmlUnA2UYWapSpxHas4GUvHf0PzJfdViGe1soHJlVYv1tKr9Viv+2rtffqhiJsqV+JWVV61z5868/vrrhk5DCCGEACCnBKysSLGiMilUhBBCGJOSsA0kxYoQQghRgpWEYkV6Vv7B0lOen4SpRHSKKmEAqFjGVLVY5U6+fMP0i5g5uqoSB+DaqnWqxarm3ki1WLkDZqgWq+yjWFXiaHKyVIkDkGOuTj8HwI2c8n//SS+phoWKTUw/f6VKGDOnuqrEAcg1t1AtliYzXbVYD23eVC3WdCv1Ym3KvalarKdZ91is+GsTvp2uYibKycqKEEIIUYK96uv2i4IUK0IIIUQJVhK2gaRYEUIIIUowKVaEEEIIYdSkWBGKxMTEsHTpUpKTk8nMzMTV1ZWpU6fKhGQhhBCqy81RsZHbQKRYecXS0tIYO3YsCxYsoGHDhgB89dVXTJkyhc2bNxs4OyGEECWNrKwInZ08eZLmzZtrCxWAPn36sGfPHnx9fQG4c+cOT548YcmSJbi4uLBjxw4OHjyIRqPhnXfeYejQoUyfPp3k5GSSk5PZuHEjH3/8MXfv3iUuLo6OHTsyefJkQ32LQgghhKrUG9wgXkpMTAzVq1d/7nF7e3vOnTuHg4MDgYGBTJgwgWXLlnH9+nUOHz7M7t272bVrF8eOHSMqKgqAli1bsnfvXlJSUmjUqBHbt2/niy++YO/eva/62xJCCGGkcnOyFf8xFrKy8orZ2toSFhb23OO3bt2iWbNmtGzZEoDGjRsTEBBAREQEsbGxvPfeewA8ePCAW7duAXmTmgEqVqxIeHg4Z8+epVy5cmRkZLyab0YIIYTRKwmzgWRl5RXz8PDgxx9/LFCwBAUFUalSJUxMTLh06RIAv/76KzVr1sTZ2Zk33niDwMBAduzYQd++falduzYAGk3eOODg4GCsrKxYvnw577//PmlpacjFxEIIISDvUjilf4yFrKy8YpaWlmzatImAgACSk5PJzs6mdu3arFixgoCAAEJCQjh+/Dg5OTksWrQIBwcH3Nzc8Pb2JiMjgwYNGmBra1sgppubG1OmTOHChQuYm5vj6OhIXFzcc58nhBDin8eYtnOUkmLFAKpXr86mTZsK/diwYcNwd3cv8NjIkSMZOXJkgccWL/7/sx5q1qzJgQMH1E9UCCFEsSfFihBCCCGMmhQrQlVPr5YIIYQQIo8mVzoxhRBCCGHE5DSQEEIIIYyaFCtCCCGEMGpSrAghhBDCqEmxIoQQQgijJsWKEEIIIYyaFCtCCCGEMGpSrAghhBDCqEmxIoQQQgijJsWKeCVycnIMnUKRyMjIUDXe3bt3AQgPD1c1bkkTERGhfTs3N5ctW7YYMJs8N27cYMyYMfzrX/9i4sSJ/Pnnn6rFjouLU/y16enpBd6PjIzUNx1VJScnGzoFrZSUFNauXcvs2bM5duwYMTExhk5J/B+5wVYUKjU1FQsLC+Li4rCxsVEU48CBA5iampKRkcHSpUsZOXIkI0aM0Cuvn376iejoaBo2bIiTkxOlS5dWFOfs2bO0bNkSgLS0NAICApg3b57OcXr06EHLli3x9PSkVq1ainLJ5+/vj6OjIyNGjGDBggUAzJo1S6cYy5cvR6PRFPoxHx8fxblduXKFGzdu4OLiQu3atRXHuXv3LlWrVtW+f+jQIbp166ZzHE9PT1asWIFGo8HX15c33niDuXPnKsopIiJC+2+Xm5vL1q1b+fe//61znAEDBjBu3DiaNGnC+fPn2b59Ozt27FCU06pVq9i7dy+ZmZmkpaVRo0YNDh06pChW48aNWbNmDW3btgVg6NChBAYG6hTDx8fnL3+uli9friiv0NBQ5s2bR3Z2Nl27duX111/H09NTUax8iYmJVKxYERMTZa/DJ02ahJubG19//TVTpkxh9erViv8Nn6XP71IhKyuiEOvWrWPjxo0ALFiwQPGr1sDAQFq1asWBAwf44Ycf+P777/XKa8WKFXz11Vfs37+fK1euMGPGDMWxVq9eTXh4OBcuXKB///7Y29srivPNN9/Qpk0b1q1bx5AhQwgKCiIlJUVRrMuXL2uLuVmzZnHlyhWdYzg7O+Pk5FToH6VWrlzJ3LlzuXDhAv/5z3/Ytm2b4lgTJ04kKSmJR48eMWXKFL766itFcZYvX46Pjw9jxoxh/PjxigsVAD8/P2JiYrh9+zaDBw9WvCJiYWFBu3btsLKyon379oqfMAG+//57QkJC6NGjB4cPH8bW1lZxLGdnZz777DPtZHYlr0+9vLwYOHBgoX+UWr16NTt37sTa2prRo0ezZ88exbHOnj2Lh4cHw4cPp1OnTpw5c0ZRnMTERAYOHIiZmRnNmjUjO1v5AMBVq1bRsmVLmjZtSt26dRk+fLjiWEIGGYpCnDhxguDgYADWrFmDl5eXoleaZcqUAcDS0hJzc3OysrL0yuv8+fPs2rWLIUOG0KdPH71+ua1fv56xY8eSkZHB6tWrcXFxURTHxMQEd3d3AL744gt27NjBl19+Sffu3Rk8eLDO8ZKSkqhUqRIPHz5U9IuyT58+AGRlZREeHk5WVha5ubl6bSOcOnWKL774AhMTE7Kzsxk4cCAjR45UFGvWrFmMHTuWx48fM2zYMPr376/T1+/bt0/7dpMmTQgJCSE6Opro6GjFT5z5hU9aWhozZ87Ezc1NURw7Ozs2bNhAy5YtuXTpEubm5pw+fRqANm3a6BSrSpUqmJubk5KSgqOjI5mZmYpygrz//23cuBEfHx8SEhIwMzPTOcaNGzf+8mNvvfWWorxMTEyoWLEiGo2G0qVLY2lpqSgO5BU+u3fvxtbWlnv37jF+/Hhat26tc5zc3Fxu3boFwL179zA1NVWcU37BGRAQwPDhw/UqqIUUK6IQGo2GjIwMzM3NyczMVPRKDMDBwYGBAwcyY8YM1q1bp9f2AUB2djbp6eloNBqys7MVvXJ9epvEycmJU6dO8c033wDKtkmWLl3K8ePHeeutt/jggw9o0KABOTk59O3bV+diZdy4cfTr148KFSrw6NEj/P39dc4n3/jx48nMzCQuLo7s7GxsbGzo3r27olhVq1YlJSUFKysrsrKysLa21jlG/pM2gJubGz/++CNVq1bl9OnTOj2Rx8fHa9+2srKiW7duBR7ThdqFj0ajISYmRtvnYG1trd260bVYqVq1Kl988QUWFhYsX76chw8f6pxPvtzcXMzNzVm9ejUzZ87kwoULOsdQ+nf8ItWrV2f58uUkJyezZcsWXn/9dcWxTE1NtatPtra2ireH/fz8mDJlCpGRkYwdO5Y5c+YozknNglNIz4ooRFBQENu2baNWrVpERUUxcuRI7St2XaWkpGBpaUlCQoKiJ7mn/fe//2XdunUkJiZiZ2fHe++9R8+ePXWK8aJtByXf444dO+jbt+9zrwpv376taGspOzubpKQkKleu/Jc9Ai9j4MCB7Nu3Dz8/P2bPns3w4cMVr0T179+f2NhYXF1duX79OmZmZlSpUgWAvXv3vlSMF23ZLVq0SOecbt26RXh4ON27d+fjjz/Gy8tL57/vdevW/eXHxo8fr3NOz9KnRyEnJ4c7d+5QoUIFvvrqK1q1aqV49S8yMrLA165bt06v7+/kyZNcu3YNJycnOnXqpDhOVlYWQUFBRERE4OzszMCBAzE3N1cUa/To0bRu3ZrmzZtz7tw5zp49y/r163WOk5GRQVRUFK6urpw4cQJ3d3dKlVL2mn7WrFk0atSIsLAwKlSoQEhIiPaFkdCdFCuiUImJicTExODg4MBrr72mKMbQoUMLvG9mZkbVqlUZM2aM4h6RO3fuEB8fj7W1taJXYk+/wn+Wrq9+Aby9vfXajgKYN28e/v7+DBw48LkC5WWLgWcNGzaMzz//HB8fH1asWMG7777L7t27FcXK7+HQaDTPrbJVq1ZNp1iJiYlcuXKF1q1bs3PnTnr27En58uV1zsnLy4vp06fTqFEjzp07x7p16/j88891jpPv/v37BU7NKPnZWr16NXv27FGlKfbgwYPalbC4uDhmzpypuFdIjQbbfMuXL+fWrVs0adKEX375BQcHB3x9fRXFGjduHAMGDMDd3V2vwhzg0aNHbNiwgaioKFxcXBg1ahQVKlTQOc6HH35ImzZt8PT0ZPPmzVy7do2PP/5YUU4PHjzg8ePH2oLTzc2NN954Q1EsIdtA4ikbNmxg7NixhXb+K+n4r1atGk2aNKFp06ZcuHCB77//nkaNGuHn56foiWXdunVkZGTg4+PDxIkTqVevns69NC968lBSrJQtW5aAgACcnJy021K6biGMHTsWyGsgVkvnzp1Zv349rq6uDBgwgLJlyyqOZWpqSkBAAJGRkdSoUYMZM2YoLjanTJmiLWIrVKjAtGnT2Lx5s6JYjRo1AqB58+Z6HY2fO3cuP/zwAzY2NuTm5qLRaBQViSdOnFCtR+Gbb77B0tKS9PR0Vq5cycSJExXHym+wTUpKomfPnoq3dQHOnTun/bsZNmwYAwYMUBxrzJgxBAcHs2LFCjp16kS/fv0UbwVZWVkxcuRIbcGZkpKiqFi5e/eu9kTSqFGjGDJkiKJ8gAJNw/rEEXmkWBFaHTt2BPJetaohNjZWu8Tv7OzMt99+i6enp+KlUDUaf5/ecoiIiOD69es4OTlRp04dRTk1btwYyHtlrlT+9tijR49ITU3FxMSEFStWMHr0aJ1XLvINGjRIuwXXuHFj6tevrzi/WbNm4e3tTfPmzQkNDVVcbELekfgOHToAece+9+/fryhO+fLl2bdvn3aZXZ/mzN9//51jx47pdXoH1O1RWLt2LaNHjyY9PZ09e/YoXt0EdRps82VlZZGTk4OJiYm2sFOqXr161KtXjwcPHjBnzhw6d+7MxYsXFcWaM2cOISEheheckLfF6OjoyO3bt/UqgitUqMDnn39e4IWMkhdEIo8UK0LL1dUVAEdHRx49eoSJiQnbtm1T/KogMzOTU6dO0bhxY3799VeysrKIiYkhNTVVUTy1Gn8hr9fk4MGDNGjQgE8++YR//etfiu6AMTEx0a6MgPI7JyDvF+7s2bNZu3YtkydPZtmyZYpPpjy9CrVjxw5Fq1D50tPT8fDwAKBTp058+umniuJA3lbgmTNnaNiwIeHh4YpPWyxevJiNGzdy7NgxXFxcCAgIUJyTo6Mj6enpWFhYKI4B6jTFPr2qWaZMGcLCwli4cCGg/GdLjQbbfO+88w7e3t40bNiQsLAw3nnnHcWxfvnlF4KDgwkPD6dr166Kt5MAwsLCVCk4p0+fzvjx40lKSsLa2lqv1bFKlSpx9epVrl69qn1MihXlpGdFPGfw4MGMHz+e3bt306VLF/bu3avoYqTo6GiWLl1KZGQktWrVYurUqVy4cAE7OzuaNWumczw1G38HDhzIrl27KFWqFJmZmXh5efHll1/qlMsXX3xBZGSkdh86JyeHzMxMxXeHDB06lG3btjFmzBi2b9/OkCFDFF9I1bdvX+0qFOStlil9pfnuu+/yn//8h9q1a/PHH38wf/58du7cqSjWrVu3WLJkCTdv3sTFxYVp06ZRvXp1RbHUavT08vLi5s2bODo6Aih+Va5GU2xoaOhffkzpEeFnm73/97//0bVrV0WxoqKiyMrKIioqCmdnZ70uQpwwYQIDBgygTZs2evesTJ48mYCAAL0LTrXduHGD6OhoateujY2Njd7F1D+ZrKyI52g0Gpo3b86mTZvo1q2b4qX66tWrP3fiwsHBQXFenp6eeHh46N34C3mvNvO7/M3MzHReGu/Vqxdubm5s3ryZ0aNHA3mrLJUrV1ack0aj4aOPPsLd3Z3Dhw/rtVyv1irU48eP8fHxYebMmcTHx2NjY6O9XVcJR0dHJk2apN1+U1qoPN3o+fXXX/PLL78wffp0xbH0kZWVxYkTJyhfvrz2VuSuXbuycOFCVq1apVOs5s2bc/z4cTp16qRtGjU3N2fUqFGK80tISGDLli3abam4uDjFxYqfnx979uzRq0gJDw+nfv36DBgwAI1GU+ACN6UrD3fu3KFDhw56F5wHDhxg69atBcZoHDlyRFFOO3fu5OjRozx48IA+ffpw69Ytva4j+KeTYkU8Jysri2XLltGsWTPOnj2reO9906ZNbNu2TXs5HLz4NM7fuXLlCvv27StwakPJsVeApk2bMnHiRJo2bcr58+e1vScvy9zcHHt7e+bOncvFixe1Od2+fZvmzZsrymnlypWEh4fj7u7Ozz//rFfDrZeXFz169CiwCqWrnTt38sknn1CqVClmzZqlvfxOH4GBgRw6dEjv7Tc1Gz0LWwnT5Wjv1KlTMTU1JT4+nuvXr2Nvb4+fn99zp+FeRn4R1qFDB+bPn4+FhQW2trbMmTOHpUuX6hwP8rYXR44cyZEjR6hVq5Ze86zUaCj/6aefqF+/PocPH37uY0qLFX0LznybN29mzZo12NnZ6R3r0KFD7Nq1i2HDhjFs2DD69eunQob/XFKsiOcsWrSIM2fO4OnpybFjx1iyZImiOIcPH+bUqVOqLc1Onz6dwYMHF5gto6v8E0++vr58/fXX3L9/n759+9K+fXtF4g7PGwAAIABJREFU8SZOnMj9+/e1v9zyV6WUCAkJAdA2IN+9e5fevXsriqXGKtTBgwf53//+x+PHj7UrPvrK/wX+9PabkmJFzUbP/Abn3NxcLl++rHNTZXR0NMHBwWRkZNCvXz/MzMwIDAxUdC/KL7/8wt69e8nKyuLkyZP88MMPWFhY4O3trXOsfJUqVaJ79+6cOXOGCRMmKLpZOZ8aDeX5vVNNmjQpMAtIyXHqoKAgPD092bt373M/A0ouebS3t1d8n82z8n8u8/NSeoeMyCPFinhOfHw8tWrV4vfff6dKlSrcvXtX0faNvb19gVUVfVlbW+s96Ozs2bPahtjg4GDF903kS0hIUNwL8qz8abi5ublcuXKFihUr6lysqHn83NzcHHNzc1577TXVbt/Ud/stn5qNns+eftN1FapcuXJA3t9XTk4On3zyCRUrVlSUS/6pprCwMGrVqqUt9PX5+zcxMeHatWukpqYSFRXFgwcPFMdS47K8gwcPcuLECX7++WfOnj0L5PX7RERE6Lwalf/CxdnZucDjSovXsmXLMmrUKOrUqaON8eGHHyqK1b17dwYNGkRsbCwffPCBXn1VQooVUYj8uwFyc3O5fv061apVU7RakJmZqd2KgLxfIPos11arVo0tW7YU+EWi67Lx070bavSWOzk5ce/ePb0GzeWbMmWK9u3c3FxFfQpqHz9/Oh81PLv91qRJE0Vx2rdvT5s2bYiKiqJ///569VA8PfcmPj6e2NhYxbEqV66suFABKFWqFKdPn+arr76ic+fOQN6Wl5KL8/JNnz6da9euMWTIEKZOnWrw7Yi2bdtSpUoVkpOTtVtIJiYmil4Q5V90Fx4eXqAf5KOPPlK0KtmqVSudv+avDB48GDc3N20TuL7jRv7ppFgRz3m6VyIjI4NJkyYpivPBBx+olRKQV/zcuHGjwJOLrsXK06+49D2BAHnDFTt06FBgm0VpX87TvQTx8fHcvn1b5xhqHj+/fv06U6ZM0RatTxdTuhad+U2o7dq1Iy0tjcjISDw8PBRP4laj0RPyGoinTZtG2bJlyc3NpUyZMjofoVXz78nPz48VK1ZgbW2Nt7c3p06dYtmyZTo36sL//3lydHTE0dERjUZT4ISYoVSoUIEWLVrQokUL4uLitMM2Y2NjdS76d+3axcaNG3nw4AHfffed9nGlWzl9+/bl0qVLqgwAvXHjBh9//DE3btygVq1a+Pr6Kr43ScjRZfE3UlNTGTBgAN9++63OX/v48WPWr1+vvfl07Nixer3qfJaS2StNmzalZs2a2ieW/Lf1uURKLR07dtReaV+mTBlGjBih+FWwGsfP1TxGO2nSJExNTUlISODtt9+mWrVqzJo1i6FDhypaQRoxYgQuLi56NXrmNxCbmpoye/ZsxT05RXHcWA35P0/58n/Vjx49WnFD8uPHjwkJCSlQWCvtq8q/8yU1NZXU1FSqV6+u+OThpk2btKfy9DFmzBhSU1NJSEggMzMTW1tbxVvFAwYMYNy4cTRp0oTz58+zfft2xVcRCFlZEYV4erUiKyuLYcOGKYozc+ZMmjdvTs+ePQkNDWX69Ols2rRJcV5qzF45cOCA4v9+YQob0Kf0hNKJEyf0TUdLjePnaj7RqtmECuo0eqrVQGzIguRFCvt5SktL491331VcrIwdOxYbG5sCDeVKXb16lUOHDuHv78/kyZMV94ZA3rbnwYMHC6yIKCmC79+/z/79+/Hz82PWrFmKmr/zWVhY0K5dOyBv21KfyxSFFCviKflPvPn7wPmio6MVxUtKStJuP9SpU0fxfQX51Ji9ovYybH5jZ/5JEn2Wjffu3fvc0ezCjne+DLWOn6tFrSbU/H6Svn376p1TUTQQGzt9ijvI+zlXOtjvWZUqVUKj0fDkyRO97kyCvMZfZ2dnIiIiKF26tOITiPlfl5qaioWFhV7FmJ2dHRs2bKBly5ZcunQJc3Nz7Rax3GSrOylWhNbFixdJS0ujZ8+e2leu+uwSpqenEx8fT5UqVUhISNBrzgbknQZSa/aKWp4u7Nzd3Xn//fcVxwoMDGTLli2KBrA9S63j50VBnybUyZMnA5CcnExKSgq1atXi2rVrVKlSRa9+jH/CbvijR4+YMGEC48aNUxyjdu3a/P777wVmaSk9klu3bl22b9+OjY0NkydPVjyGA/L+/ebNm8eMGTNYuHAh7777rqI4Hh4erF+/npo1a+Lt7a3XxYwAX375JdHR0Wg0GqytrbUrwVKs6E6KFaH17bffEhERwYEDB9iyZYt2Cyf/Vkhdffjhh3h5eWFlZcXjx4+ZP3++XvnZ2dlpZ698/PHHimavqO3pZtr4+HgSEhIUx6pduzZ2dnaK5+U8Ta3j52pRqwl13759AIwbN44lS5ZQrlw5njx5ouhODTUbYwtz+vRpzMzMaNGihd6xfHx8sLW1ZeTIkYpvSbaystK7wTY0NJQTJ05oe6s0Gg3Hjx9XFMvHx4fHjx9TpkwZQkJCaNiwoeK8TE1NSU9PJzU1FY1GQ3Z2tqI4derUoWnTppiYmNCuXTucnJx0jpGSksKUKVNISkqiUaNGXL9+nddee40VK1ZoVxiF7qTBVvylc+fOsWPHDu7evau48Q0gMTGRChUq6PUkfPXqVQ4fPszly5dp0qQJVlZWuLm5aefyGMrTPSvm5uZ4enpSr149RbH27dvHpk2bcHBw0D4RKG3uy3/yfvr4uT79QvpSuwm1X79+BWY5Pfu+IXJ61pYtW6hZsyZ16tTR6yJDyLvPp1KlSgXuqSnu7ty5w8GDBwtseyq9x+XIkSPcunWLSpUqsXbtWho1asSaNWt0jjNo0CB27dqlKId88+bNo0GDBgUaj4OCgggPD2fevHl6xf4nKxk/9UJVjx8/5ujRoxw8eJDU1FR69uypKM6BAwcwNTUlIyODZcuWMWLECEUNa//973/ZunWr9hKw2NhY9u/fj52dncGLlUWLFhEREaGddfP08riu9u3bx6pVq7CystI7L7WOn6tF7SbUNm3aMHjwYOrVq0dYWJiiC7eKojE2JyeHxMREKleurHjKNUB2djbBwcHExsbSsmVLatasqcqKmzH58MMPcXNzU+Vq+y5dumjf7tq1K++9956iOCYmJkycOLHAKTNdG3+vXr363AwgT09PvvjiC0U5iTxSrAitw4cPc/jwYWJjY+ncuTNz584tMK1VV4GBgWzduhUfHx9OnjzJ+++/r6hYCQwMZOfOnZQtW1b7WJ8+fRgzZozBb4XcsWMHBw8e1HvWDYCtrS3169dXfTJrdnY2MTExqsY0tF69evH2229z8+ZNevfurb1fxpC+++47Fi9eTPny5UlJSWHOnDm0bt1aUSx/f39sbGz48ccfqV+/Pr6+vmzdulWVPK9evYqlpaVBtwUh77be/B4kNelT7Ct9Yfa0v1r5KmnF5qsmxYrQ8vHxwdnZGVdXVyIiIli5cqX2Y0r28POv2re0tMTc3JysrCxFeZUqVapAoQJ5p0uM4f/8Bw8eVGXWDeStgPTq1YuaNWtqTyEo7Z1Q6/i5scq/FE7plltR2LBhA0FBQVSuXJmEhARGjx6tuFiJjo5m4cKFnD9/no4dO7JlyxbV8gwODsbR0REPDw+dt6fu3r1b4GsOHTpEt27dFOVRs2ZNDh06VOBGaiU9IoXR9RTPokWLmDFjht7jPAAqVqyonSydLzw8XJXG+X8yKVaElr5zcp7l4ODAwIEDmTFjBuvWrVN83fRf/eLR93SRGtSadQMouhfiWWofPzdWakz/VVvFihW1za/W1tZ6NVNmZ2eTmJgI5G3LqrnaNnPmTMVfO3HiRDZv3kypUqWYM2cODx48UFysXLlyhStXrmjfV9KjVdgMrNzcXJ1XEp/OQ18fffQRY8aMoUWLFjg4OHD79m1++uknNm7cqNp/459IGmxFkUpJScHS0lJ7hFmJVq1a4ebmVuCx3Nxcfv75Z86cOaNGmootWbKEP//8Uzvrplq1ajpf166mHj16/OXx82cLmOJs3bp1zz2mxpA9fYwbN460tDSaN2/OxYsXSUhI0PbF6HpaKTQ0lNmzZxMfH4+dnR0zZ85UvEozZMiQAk/oZmZmVK1alTFjxui8zRsWFsaiRYt4/Pgxw4YNo3///opyAti2bZvOQyOfpVaTdNeuXf8yFyXfY3p6OidPniQmJgZbW1s8PDyeWx0WupFiRRg9Y73OfN++ffTt25czZ85w8eJFKlasyODBgw2WT7784+dhYWF6Hz83Zk/PlYmLi9MWZ4by1VdfAWiP9T6tT58+imImJiZqL09TasaMGTRp0oSmTZty4cIFvv/+e9zd3Tl48CCff/75S8V4+oj+r7/+yo8//qgtDpXeGTJ06FA+/fRTo9jO7dixI7169Xru302j0eh1s65QjxQrQiiwdu1arl27xpIlS7CwsOD27dssXryYOnXq6HXpltrUOn5ubJ6eK5OWloaDg4PBv7+srCz27dvH9evXqVGjBt7e3oovTDt+/Di7d+8mMzOT3NxckpOTFc3nAhg2bFiBomT48OF8+umnDB48mJ07d75UjMLGSuRTOl6iR48e3L9/H3t7ezQajUHncw0ZMkTm9hg56VkRReb777+nQ4cO2vcPHz6svZ6+uAsJCWH//v3aV7z29vasXLkSLy8vnYuVwvbd8yltsFXr+LmxUnOujFr8/f0pX748rVu3JjQ0lFmzZrF06VJFsVatWsW8efPYu3cvLVq04Mcff1ScV2ZmJqdOnaJx48b8+uuvZGVlERMTo9ONsfkFSWJiIleuXKF169bs3LlTr58rQ9778yylW9Ti1ZFiRaju+++/59dff+XQoUP89ttvQF7D4IkTJ0pMsVK2bNnnCgwzMzMsLS11juXl5aVWWqofPzdWas6VUcutW7e0F4p16tRJr39XGxsbGjduzN69e+nbt692i0mJxYsXs3TpUgICAqhVqxYBAQFcuHDhhaslf2XKlCkMHToUgAoVKjBt2jQ2b96sKK9SpUqxbNkyEhMT6dq1K7Vr11Z9dtfLevpeImGcpFgRqnN1dSU5OZnSpUtrjyJqNBq6d+9u4MzUU6ZMGWJiYgrcVRETE6OotyC/7yY5OZnTp08X6MPQtSdH7ePnxkrNuTJqyb/u3cLCgrS0NMVXvkNe4Xvu3DmysrI4deoUSUlJimNVr179uYZkpXespKamaldLe/ToodfW2+zZsxk+fDgbNmygWbNmTJ8+3eBbecJ4SbEiVGdnZ0efPn3o1asXkHfE+MKFC7i4uBg4M/VMnTqVsWPH4ubmhoODA7GxsZw+fVqvgYFqTI5V+/i5sVJzroxahg4dqr0n5/r160yYMEFxrLlz5xIVFcWYMWNYvXo1Y8eOVRxr06ZNbNu2TXvvERRsmNWFmZkZZ86coWHDhoSHh+vVHJuWloabmxsbN27E2dmZ0qVLK44lSj4pVkSRWbRoES4uLsTGxnLp0iWsra2NavqvPmrWrMnu3bs5fvw4cXFx1K1bl3Hjxul1t4Yak2MNeTrqVSjsyDLA5cuXDX50uWfPnri7uxMTE4O9vT2VKlVSHCs6OppSpUqRlJTE0KFDKVWq1HMXsr2sw4cPc+rUKUXF77MWLFjAkiVLWLhwIS4uLnrNuildujSnTp3SvphR2oxclK5du4alpSWvv/66oVP5x5NiRRSZ8PBw/Pz8tJ32Je0WVSsrqwLDyvSl1uTYksza2lr79meffaZ4BkxROHnyJHv27CmwJaV0pWvVqlUkJCRQt25dLl++jJmZGRkZGXh6eup8N4m9vX2BVRV9ODo6MmnSJO0srOrVqyuONX/+fJYsWUJSUhKffPIJc+fOVSVHNe3btw8HBwe6dOmi9zBKoR8pVkSRycnJ4eLFi9jb25ORkUFKSoqhUzJqgwYN4vPPP6d169a0a9eOpk2bGjolo/N00+qhQ4dUbU7W1+rVq5kxY0aBgkqpMmXKcODAAUqXLk1GRgYTJkxg7dq1DB48WOdiJTMzkx49elCrVi0gr39Maf9SYGAghw4dUmUW1qlTpwr0VAUGBmqbd43FrFmzDJ2C+D9SrIgi06tXL+bOnUtAQADLli0z+HXoxq5Lly7apf4aNWrQvHlzQ6dk1PS5KK0oVKhQQbVtuKSkJG0Ph7m5OUlJSZibmysaMfHBBx+okhPkFYj6zsI6ePAgJ06c4Oeff+bs2bNA3gubiIgIgxcrERERzJ49m9u3b1O1alUWLlxoFEMyhRQroggNGjSIQYMGAXmD5zIzMw2ckXHz9/fH0dGRESNGcOTIEb777jv8/PwMnZb4G/v27QPymk9nz55N3bp1tYWU0gLdw8MDb29vGjRoQHh4OB07dmT37t3UrFnzpWPk33MUFRX1XGGntKhSYxZW27ZtsbGxITk5Wfv3Y2JiYvAp0JDXk+Pv70/dunUJDw9n7ty57Nmzx9BpCaRYEUVo7969fPrpp9qjuGZmZhw5csTQaRmty5cvaxsWZ82apS30xP83cOBA7XX2169fx8vLi9zcXIPefhofHw+gPZGUkJCgd8xx48bh4eFBVFQU/fv3p2bNmiQmJuLt7f3SMZKTk1XLJ1/Tpk2ZOHGidhaWkhEHiYmJVKlShdmzZxd4/MmTJ2qlqVhubi5169YFoH79+kYxCkDkkWJFFJldu3axY8cONm7cSNeuXV96Dsk/WVJSEpUqVeLhw4fSYFsIY7y8K/8UUm5uLseOHePGjRvUrFmzwO3Nunr6wrZTp05phw8OGjSIChUqvFSM/HlEcXFxdO7cGTc3N72ffH19fTl58iSRkZH07duX9u3b6xzD39+/wPsajYakpCRu3rxJeHi4Xvnpy8TEhJCQEJo1a8a5c+f0mqIu1CXFiigyNjY22NjYkJKSQosWLf7y2KnIM27cOPr160eFChV49OjRc7/UBQa74fRlzJo1iydPntCoUSO+/vprzp49q+iWWMi7YM7BwYFmzZrx+++/Ex4ezmuvvYavr6/O19T37t2b48ePs27dOhwdHencuTMeHh46xcjKyuLEiROUL1+e9u3b0759exISEpg0aRKrVq3SKdbTM3jCwsLYuXMnkZGRek1wVsuCBQtYvHgxAQEBvPHGG3odzRbqkmJFFBkrKyuOHTumXaLPX5YWhevQoQPu7u4kJSVRuXJlo2sgFS8WERFBUFAQkDc8cMCAAYpjJSYmaleR2rZty/vvv8+kSZMUbQ02adIER0dHXF1d2blzJ3PnztW5WJk6dSqmpqbEx8dz/fp17O3t8fPzU9QQm5GRwaFDh9i9ezdmZmY8fvyY48ePq3a8Wh8ODg6sX7/e0GmIQkixIlR348YNnJycWLBgAdHR0fj4+PDpp5/KMcC/MG/ePPz9/bX9GE8zVB+GsTt79iwtW7Y0dBoFVK9eXTuC4f79+9jZ2SmO9fjxYyIjI3FxcSEyMpKUlBSSkpIU9XX07NkTU1NTevTowfz587VHmHURHR1NcHAwGRkZ9OvXDzMzMwIDAxXdSt2xY0e6d+/OsmXLqFGjBiNHjjSKQgVgy5YtbN26tcBtukpv+xXq0uTm5uYaOglRsnh6ehIUFMS4cePkVcpLSEhIwNramj///PO5jxnztochDRo0SDs00Fh4eHhw7949Xn/9de7du4e5ubn2SU/XJ7ywsDDmzJlDXFwcdnZ2+Pv7ExYWhrW1NV26dNEp1qFDhzh16hR37tzB1dWVNm3a0LZtW51iDB06VHvBXbdu3di1axcVK1bUKUa+rVu38u233+Lo6Ej//v0JDAxk+/btimKprWfPnuzZs0fRQFJRtKRYEarz8fHhp59+4tGjR8/9QpNXKX/t6tWrpKamYmJiwooVKxg9ejRubm6GTssoDR48mAoVKuDk5ISJiQmQ93NXkjx69Ig///wTBwcHvZ88MzMzOXv2LFu2bOHmzZucOnVKp69/ulh5+m19hIaGEhQUREhICP3796dXr16KVn3UNHbsWDZs2GDQHEThpFgRRWbu3Ln85z//MXQaxYaXlxezZ89m7dq1jB49mmXLlhnd6oGx+Oqrr557LP/0y6u2YcMGxo4di4+Pz3PbeEpvij1y5AgbN24kOzubrl27otFoFA8zHD16NLGxsbRp04ZOnTrRuHFjnfuhWrVqhZubG7m5uZw9e7ZAEa3vNO+HDx/yzTff8OWXX/L111/rFUtfo0aN4s6dO9SuXRvIO6m0dOlSg+Yk8kixIoSRGDp0KNu2bWPMmDFs375dO1NJPC8rK4t9+/Zx/fp1atSogbe3t8EG4V29ehVXV1dCQ0Of+5jSy9e8vLwIDAxkxIgRBAYG0q9fP4KDg/XK7+HDh5iYmCgatlnY95avJA3P/Omnn557TFY3jYM02AphJDQaDR999BHu7u4cPnxY7nh4AX9/f8qXL0/r1q0JDQ1l1qxZBnsFfPXqVa5evapqTFNTU8zNzdFoNGg0GkUTky9duoSfnx9BQUEcPXpU+3f20Ucf6XwaqCQVJC/i6OjId999R1pamvYxKVaMgxQrosgY44kNY7Zy5UrCw8Nxd3cnNDTUKC9AMxa3bt3SbpF16tTJoAMNIyMjtW8fOnSI7t27a2/VVapp06ZMmTKFe/fu4e/vT/369XWOsXTpUhYvXoyZmRkrV65k69at2tM3uhYr/xQ+Pj60bNmSKlWqGDoV8QwpVkSRWbt2rRQrOsjMzKRatWrcvHmTb775hiFDhig+cVHSpaenk5qaioWFBWlpaQa97XfKlCnaty9cuKBKo6+Pjw8hISHUqVMHZ2dnOnbsqHOMnJwcXF1duXfvHqmpqdSrVw9A25Asnle6dGkmTZpk6DREIaRYEUVGo9Ewbty4En1iQ01Tpkxh/Pjx7N69my5duhAQECA9K39h6NCh9OrVi5o1a3L9+nUmTpxo6JQA/SdBP31TrLu7O+7u7sTHxyu6KTZ/4OCpU6e0WxmZmZmkpKTolWNJFBMTA4C1tTX//e9/CwyjNIYBi0KKFVGE+vXrZ+gUihWNRkPz5s3ZtGkT3bp1Y//+/YZOyWj17NkTd3d3YmJisLe3p1KlSoZOSRVq3hTr5uaGl5cXd+/eZePGjURHRzNv3jzeeeedIsi8ePP19dUOyHz6BYJGo5ETeUZCTgOJImNMJzaKA29vbxo2bEi5cuVo1qwZa9asYffu3YZOS/yN/CPLahzr7du373M3xS5btkzRTbGQ109Trlw5bG1tiY6O5o8//uDtt99WFOufICMjg6ioKFxdXTlx4gTu7u7aFSphWFKsiCIzc+ZMypcvT7NmzQgNDSU5OVnuLHiBmzdvcubMGTw9PTl27Bj169eXJehiQM1jvWreFCt09+GHH9KmTRs8PT3ZvHkz165d4+OPPzZ0WgLZBhJFyJhObBQH9vb2vPnmm/z+++9YW1vz+++/S7FSDBTVsd7KlStLofKK3b17F09PTyDvgrghQ4YYOCORT4oVUWSM6cRGcTB+/HgyMzOJi4sjOzsbGxsbunfvbui0jEqbNm3+8mMlYZTD9evXmTJlCrm5udq38+l7U6x4Obdu3cLR0ZHbt2+Tk5Nj6HTE/5FiRRQZYz2xYaySkpLYt28ffn5+zJ49m+HDhxs6JaNTEgqSF3n6xI+sRL5606dPZ/z48SQnJ1O5cmXmzp1r6JTE/5FiRRSZknpio6iUKVMGgNTUVMqUKaP3MdiS7MKFCwQHB5OZmQlAXFyc0Uzu1cc/5aZYY9W4cWP27NnDnTt3sLe3V3RzsCgaUqyIIlWxYkXZd39JnTt3Zt26dbi6ujJgwADKli1r6JSM1pw5cxg5ciRHjhyhVq1aZGRkGDolUQIcO3aMNWvWkJOTQ9euXTEzM2PUqFGGTksgxYoQRmPQoEHat9u1a0eNGjUMl4yRq1SpEt27d+fMmTNMmDCBwYMHGzolUQJs27aNoKAgRo4cydixY+nfv78UK0ZCihXxSty5cwc7OztDp2GU8u/pKIw0VRbOxMSEa9eukZqaSlRUFA8ePDB0SqIEMDU1pXTp0mg0GkxMTGQbyIjIPSuiyGzbto3y5cvz8OFDgoODadu2LTNmzDB0WkZHzXs6/imuXbvGtWvXsLW1ZeHChfTs2ZP33nvP0GmJYm7ZsmXExcURFhZG69atMTU1xc/Pz9BpCUAmWoki891339G7d29CQkI4fPgwV65cMXRKRumtt97ixo0bNGnShLfeegsTExMiIyOlUHmBCxcu8M4779C0aVOCg4NlOJ9QxbRp03jnnXfo27cvbm5uUqgYEdkGEkXGxMSEhIQErK2tAUhLSzNwRsZp3bp1RERE0LNnT0qVKkXVqlX57LPPSExMZNy4cYZOz6gcPHiQEydO8PPPP3P27Fkgb7pwRESEovk5QgAFBkV26NCBDh06GDgj8SwpVkSRadGiBUOGDGHZsmUEBATQrl07Q6dklH744Qf279+v7Vuxt7dn5cqVeHl5SbHyjLZt21KlShWSk5MZOHAgkFcUy02/Qh+JiYmGTkH8DelZEa9EZmYmZmZmhk7DKA0bNozPP//8ucefnhMjnvfTTz8RHR1Nw4YNcXJyonTp0oZOSRRTHTp0oEePHoV+zMfH5xVnIwojKyuiyHTu3LnAFfulSpXCzs6OadOmUbduXQNmZlzKlClDTExMgdWBmJgYuRTuBVasWMHdu3eJjIzE3NycLVu2sGLFCkOnJYqpMmXK4OTkZOg0xAtIsSKKTMuWLenatSvNmjXjt99+IygoiH79+rFgwQL27Nlj6PSMxtSpUxk7dixubm44ODgQGxvL6dOnWbJkiaFTM1rnz59n165dDBkyhD59+sjPk9CLtbU1ffr0MXQa4gWkhV4UmRs3btCqVSvMzc1p0aIF8fHxuLm5ycmNZ9SsWZPdu3fz5ptvkpqaSt26ddmzZw9vvvmmoVMzWtnZ2aSnp6PRaMjOzpafKaGXevXqGToF8TdkZUUUGXNzc/bs2UNJBOxdAAAFh0lEQVTjxo357bffMDc35+LFizJ9uRBWVlb07t3b0GkUG8OGDaNv374kJibi6ekpd6wIvfj6+ho6BfE3pMFWFJmkpCQ2bdpEZGQktWrV4oMPPiAsLAx7e3tcXFwMnZ4o5h48eMCtW7ewt7fntddeM3Q6QogiJMWKKFL3798nPT1d+/7rr79uwGxEcfeiG5AXLVr0CjMRQrxKsg0kisycOXMICQnBxsaG3NxcNBoNe/fuNXRaohi7ePEiaWlp9OzZk8aNGyOvtYT4Z5CVFVFk+vbtyxdffCHNj0JVERERHDhwgLCwMJo3b07Pnj1xdHQ0dFpCiCIkKyuiyDg6OpKeni6TS4WqatWqxdSpUwE4d+4cy5cv5+7du+zfv9/AmQkhiooUK6LI3Llzhw4dOmhf9co2kFDL48ePOXr0KAcPHiQ1NZWePXsaOiUhRBGSbSBRZP7888/nHqtWrZoBMhElxeHDhzl8+DCxsbF07tyZ7t27Y29vb+i0hBBFTIoVUWTu3r1LQEAAkZGR1KhRgxkzZsgTi9CLq6srzs7OuLq6AhQYSbB8+XJDpSWEKGJSrIgiM3LkSLy9vWnevDmhoaHs2LGj0IF9Qrys0NDQv/zYW2+99QozEUK8StKzIopMeno6Hh4eAHTq1IlPP/3UwBmJ4k4KEiH+meRMqSgy2dnZ/PHHHwD88ccfMkVYCCGEIrINJIrM5cuXmT17NnFxcdja2jJ//nzq1Klj6LSEEEIUM1KsiFfizp072NnZGToNIYQQxZD0rIgis23bNsqXL8/Dhw8JDg6mbdu2L5ztIoQQQhRGelZEkfnuu+/o3bs3ISEhHD58mCtXrhg6JSGEEMWQFCuiyJiYmJCQkIC1tTUAaWlpBs5ICCFEcSTFiigyLVq0YMiQIQwePJiAgADatWtn6JSEEEIUQ9JgK16JjIwMzM3NDZ2GEEKIYkiKFSGEEEIYNdkGEkIIIYRRk2JFFJktW7Zw48YNQ6chhBCimJN7VkSRsbOzY82aNdy5c4dWrVrRuXNn7bRcIYQQ4mVJz4ooUtnZ2Zw7d46VK1dy+fJlwsPDDZ2SEEKIYkaKFVFkxowZQ1xcHI0aNaJNmza89dZbWFpaGjotIYQQxYz0rIgi07hxYypXrsydO3eIiYnh3r17hk5JCCFEMSQrK6LIhYeHs3TpUn7//XfCwsIMnY4QQohiRooVUWTmz5/PL7/8Qo0aNejUqRMdOnSgXLlyhk5LCCFEMSPFiigyx48fp23btjx+/JiKFStiYiK7jkIIIXQnR5dFkbG0tORf//oXVlZWPHz4kPnz59O6dWtDpyWEEKKYkWJFFJnVq1eze/dubG1tuXfvHuPHj5diRQghhM5kXV4UGVNTU2xtbQGwtbWldOnSBs5ICCFEcSQrK6LIlCtXjh07dtC8eXPOnTtHhQoVDJ2SEEKIYkgabEWRefToERs2bCAqKgoXFxdGjRolBYsQQgidSbEiVPei4YVOTk6vMBMhhBAlgRQrQnVDhgwp9HGNRkNgYOArzkYIIURxJ8WKKHIPHz7ExMRELoQTQgihiJwGEqq7dOkSvXv3JjMzk6NHj9KlSxf69evHiRMnDJ2aEEKIYkiKFaG6pUuXsnjxYszMzFi5ciVbt27lyy+/ZMuWLYZOTQghRDEkR5eF6nJycnB1deXevXukpqZSr149ALluXwghhCLy7CFUV6pUXg186tQp3NzcAMjMzCQlJcWQaQkhhCimZGVFqM7NzQ0vLy/u3r3Lxo0biY6OZt68ebzzzjuGTk0IIUQxJKeBRJGIjIykXLly2NraEh0dzR9//MHbb79t6LSEEEIUQ1KsCCGEEMKoSc+KEEIIIYyaFCtCCCGEMGpSrAghhBDCqEmxIoQQQgij9v8Anu/DPXXUEA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71" y="2667000"/>
            <a:ext cx="38179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5" descr="data:image/png;base64,iVBORw0KGgoAAAANSUhEUgAAAkAAAAHGCAYAAACcmzRuAAAABHNCSVQICAgIfAhkiAAAAAlwSFlzAAALEgAACxIB0t1+/AAAIABJREFUeJzsnXl4Tdf+/19nznAyykhMiVClKHopRagqMdzSmkJKe1tt71dqFmpKjTFrKTGWBjGVVovetrioW0OLUrNEQlBBEjInZ/j9kV9Opdlra9PJsF7Pk+dJ1jprn7WHs/M5a3/en7fGbrfbkUgkEolEInmE0P7dE5BIJBKJRCL5q5EBkEQikUgkkkcOGQBJJBKJRCJ55JABkEQikUgkkkcOGQBJJBKJRCJ55JABkEQikUgkkkcO/d89gYeVgwcPMnjwYGrUqIHdbsdisfDyyy8THh4uHLNkyRKaNm3KhQsXSEpKYvjw4X/hjH/m7Nmz3Llzh6eeeuo3j31TU02xff5Pu8WDtDrFZk1RnnCIXSu+dG2uFZTfJi9TvD2TWbldo/IdQWcQd935SbHd6h4g3p6AIo14X12unRD2Cd/LWvSbx2hVzkWBwVXYZyrMUmy3mdyEY7T5t8XvZfJQbDdgE2+vMEexPVevfM4BdFqNsM9UoDw/3Z3rwjFWd3/FdouTp3gOlnxhX6HOpNjufDtVOMbmJD7m2JWPn81J+XgDIPhs6LJviOcg+JwB6K+eVGy/EdhQOMbbqnwubmnF865gyRD2aQSfjVyz+HNr0oivPY3NotheqDUKxzjlKB8/tXuR6P4FYHITX2O/B9G9/tcQZ0/+o6bxu5AB0J9I06ZNmTt3LgA5OTlERkZSvXp1ateurfj6AQMGAHDhwoW/bI5KfPnll/j4+JQrAJJIJBKJ5EFABkB/Ea6urvTs2ZMvvviCmjVrMn78eH766SfS0tJo06YNQ4YMYdSoUaVWiNavX09ycjLR0dFYrVZeeOEFNm3ahMlU/O2vqKiICRMmkJKSgs1mY/DgwXh4eDBlyhTi4+MBeOONNxg0aBDZ2dnMnTsXnU5H5cqVmThxIp999hl79uwhPz+fS5cu8frrr9O8eXO2bNmCwWCgTp067Ny5k4MHD2KxWGjXrp0jSJNIJBLJo4tOvEj6wCADoL+QChUqcPLkSa5du0aDBg3o3r07BQUFtGzZkiFDhpR5fceOHenWrRvDhw9n3759NGnSxBH8AGzcuBEvLy+mTp1KRkYGffv2Zdu2bRQWFnLlyhUMBgMZGRnUrl2b9u3bs3btWipUqMC8efPYsmULer2e7Oxsli9fTnJyMm+++SbdunWja9eu+Pj4UK9ePQYPHsxHH32En58fmzdv/isPl0QikUjuU3SaBz8CkgHQX8jVq1cJCAjA09OTEydOcODAAcxmM4WFhYqvN5vNPPXUU3zzzTds3ryZf//736X6z507x/fff8/x48cBsFgspKen89JLL/HJJ59gNBrp1q0b6enppKWlMXjwYADy8/Np1qwZVatW5bHHHgMgMDBQcR4zZ85k9uzZ3Lx5kxYtWvyRh0MikUgkDyhyBUjyq8nOzmbjxo289957bN68GTc3NyZOnEhKSgobNmxAZMnWo0cPli5dSkZGhiNYKSE4OJiAgADefPNN8vPzWbRoEZ6enoSHh9O/f3+0Wi3Lly/HxcWFgIAAFi5ciJubGzt37sTFxYVr166hUYjiNRoNNpuNwsJCvvjiC+bMmQNAeHg4HTt2pFKlSn/8AZJIJBLJA4NcAbrPuFt5BVBQUEDnzp2JjIws9bq9e/dy7do1evbsec9t3rhxgw8++ICYmBgOHz6Mm5sbjz32GAMHDmTBggWKY5YsWYKbmxsHDhwgMjISrVaL1WolKiqK4OBgrFYrw4YN49ixYxiNRqpWrUpaWpriturXr09KSgp9+vQp09erVy/Gjh1L3759yc7OJiIiAq1WS0ZGBqmpqYSFhWE2F6sD3njjDVq2bEmtWrVwdXVlxowZXLt2TfE969aty4wZMwgJCcHDw4MePXrg5ORE9erVef/995k+fbrweInUXlEBrYVj5mwaqNhuuXNHOMalQTNhny5AoGhJOioco/evoth+J6CecIyzTXnlDiDDVRAkWoVDcNIr31Cc7lwVjrF4VBT2Fbooq+HUFE5aS4Fyh0DNAmC0iBViuiyBMkple7ossYoox1NZyXTqRq5wTCuT8hyyXV2EY/y04u3ZjcqqN7vBSTxGp6z6UfsfkqcRK4WUdZNgFSggAewGZ2FfgUDIdDtffMEGoKymynf1FY5RQ+MfqtjubVNWEgLYBWrCCgKlHohVgSA+Txab2DPcCbGqUlOQrdh+5Lb4WnnaQ6Cuy1L+HwFgE6j4APiTVGByBeg+5G7lVWFhIe3bt+ef//wn7u7ujte0bNnyV2/P19eXmJgYAD7++GPCw8N57LHHhMEP/Kzm6t27t2J/aGgoW7duLdMeGxtbps1ms+Hi4kKnTp3K9BmNRmbMmKH4HpUrV2batGmOvxs3bkxoaCjr1q1ztHXr1s3xu8lkYteuXQCEhYURFhYGFB/PgQOLA5S9e/eyfft2xfeTSCQSieRB4qELgO4mOzsbrVaLTqcjMjISb29vbt++TceOHUlJSWH48OGsWLGCbdu2odfrady4MSNGjGD+/PkcPXqU3NxcpkyZwujRoxk/fjz79u3j5MmT1KhRg+7du7N//37WrFnDJ598glar5YknnmDs2LEONdfNmzfLqKy6devG8ePHeffdd3F1daVChQqYTKZSwU+3bt1YunQpd+7ccTzOMpvNdO3alfXr17N69ep7zhnAarUyatQoQkNDS6nL9u/fz7x58zCZTHh6ejJ16lRcXV0VlWmJiYm88847ODs74+zsjIeHSl0QiUQikTwSPAyPwB66StAlj51efvllRowYwbhx43B1LV6y7tSpEytXrkSnK15APnv2LDt27GDdunWsW7eOlJQUdu8ufoQTHBzMunXrHKqrunXr0qJFC0aMGEHFij8/dti8eTPjxo1j/fr1BAcHY7GUXtrPzs5m8eLFLFq0iCVLlgAwYcIEYmNj+eijj6hSpeyjlzZt2rBv3z6uX79OaGgo3t7eXLhwgWrVqnHx4sVfNWeLxcLw4cNp0KBBKem63W5n3LhxLFiwgNWrV/PUU0+xaNEihzJt+fLlbNq0ybFSNGPGDN5++21WrlzJk08++YecI4lEIpE82Og05f+5X3joVoDufgT2S6pXr17q76SkJOrXr4/BUFzRt3Hjxpw/f17xtSKmTZvGihUrmDFjBg0aNCiTzKykskpLSyM0tPh5d6NGjco8VmrXrh1xcXEEBgYyZMgQ4uPjsdvttGvX7lfP+ezZs5jNZnJzS+cyZGRkYDab8fcvrkz71FNPMWfOHKEyLTk5mXr1ivNgGjZsSFJS0q86LhKJRCJ5eJErQA8Yv1Q8BQcHc/z4cSwWC3a7ncOHDzuCCK227KHRaDRlApwNGzbw7rvvotPpOHToEEePHnUkPO/du9fxnq+++qojqAgICODChQts3ryZLVu2ALB69WqgOM/m6NGjXL58mePHj9OqVStyc3PZuXMnrVq1+tVzrlOnDkuWLGHr1q2cOXPG0e7l5UV2drYj6frjjz/Gw8PDoUybPXs2r776Kvn5+djtdkJCQjh6tDh5+McffyznkZdIJBLJw4T2d/zcLzx0K0C/hVq1atGhQwd69+6NzWajUaNGtG3btlTAcDf169dn1qxZBAUFldpGREQEt2/fxt3dnfr16xMXF0edOnU4c+YMQUFBFBQUcPXqVceqzYQJE3jnnXdwcXHBYDDg6urKokWL6Nu3ryNB+9KlS6SmpqLVannqqae4cOECLi4uv2nOTk5OTJgwgejoaMeqmEajYfLkyURFRaHRaLh69SrR0dHUrFlTUZk2atQooqOjWb58Od7e3qUKMSoi8PUSKb0Ahr6knFA+c1V/8fvYVORUAkWESOkFYNcrqzJMevHHVZMn9mpyutdxUtqeoF2Xc0s4xuYszslyKlBWz1jdlH2pADSFyuonNX8ui3c18faKlFVlGotYQWfXiW9LXnrlc1urgljRpclQnoPZKD632izx/haa3BXbdSrKNrte+XootIrVRfkqfT63U5Q7VDzyrG5+wj4EijMPk0hvBtrbyteXztlbOMaYeVnYJ1KwaVQ80TQC1aI+U0U56SlWTooUfum54vuNySz+rDvlX1Fsr+snPkYUKO+vyFfs7+JhWAF6qAKgJk2a0KRJE8W+EmsIKK1+euWVV3jllVdKvTYqKsrxe1BQEBs2bACKZee9evUCihOJAbp370737t358ccfWbhwISaTiZo1a/LMM88wa9Ys3njjDY4ePUqTJk2IjY2lU6dO6HQ6KlWqRO3atfnhhx+4fPkyt2/fJiYmhnr16pGUlETv3r0ZNmwYgwYN4vLlyzzxxBMApKens2/fPkwmE9WrV2f37t288847jjmnpqYybNgwAgMD6datG0888QSffvopd+7cwcvLiz59+mC1Whk8eDBubm688cYbxMXFsXjxYt566y1WrlyJzWajbdu2+Pv78/3332O1WikqKuLOnTu89957v/c0SSQSieQB537K5SkvD1UA9Hfy+OOPk5SU5HgsNXToUJ5++mn+97//cfbsWUcV5dzcXCIiIvj88885deoUZrOZ+Ph4OnXqRExMTCm7ieTkZJYvX46zszNt27blxo0bLF26lGeffZY+ffqwf/9+RyB2N0rjVqxYQbNmzejXrx/Xr1+nd+/e7Ny5kxYtWhAeHo6Liwvz58/n448/xtnZmREjRrB//36++eYbOnToQL9+/di1axd37txx1BaSSCQSieRBRQZAfxBarZbHHnuMvXv34uvri9FopGXLlvz3v//lzJkzvPzyy47X9unTh9dee4358+fj4+ODl5eX4jarVKniCDZ8fX0pKCggMTGRrl27AsUJ0L9lXOfOnQHw9/fHbDZz69bPj1YuXbpEenq6QzGWk5PDpUuXePPNN4mLi6Nfv374+/s7EqIlEolE8ujyMDwCu5/ykR54mjdvzuLFix2rPY0aNeLUqVPYbDY8PX+uxqmUYK1khaFkU1GzZk1HUvKxY8cU56E0LiQkhO+++w6A69evc+fOHTw9PR2J3UFBQQQGBrJixQri4+Pp27cvDRo0YOvWrXTt2pX4+HhCQ0MdjwMlEolE8ugiZfCSUnz88cccPXqUGTNmUFhYyNNPP01AQADt27cHIDIyUmh8GhISwvDhw2nWrBkJCQml8pTu5vXXX2fkyJHs2LEDnU5HRoZyOfpf0rlzZ/r168d//vMfzp8/T2xsLHq93pHYPW/ePPr3709kZCRWq5VKlSrRoUMHCgsLGTt2LM7Ozmi1WiZOnKj6PpoiZVsENVsLUbLziH4rhWPe/+Zx8SRclFfUNOmpwiF2r99e4FFUNh/AaFdOWLTpDMIxVkG5fbXkVW2eOFkXgb+czShOGNZZla9Pm0ridJHK9yidILHVJjhHoP6tTHT8kjLE9ga+7gGK7XcKxfYBLirJ5TpRUq5KArLoGJk04jkYjOIEZKt7oGK7pkhs4aEmHLBrla8VpS9Tjs0JjpHOKrBTAfI9goR9pmxlyxKL4PwB6G8r2/kU+dcSjtGofGZEnydPJx/xGLWVEI3yeb+ZJ05o9rAq30NVbU4E7/Nn8jCsAMkA6A+kTZs2tGvXjqCgIL799lueeeYZ0tPTiYqKoqCggCtXrrBv3z7HTeXuZOu7k7QXLFhApUqVSq22lPy+Z88e3n77berVq8fy5cs5d+5cqTncnbR997jU1FSqV6/OmjVrSr3+7sTukJAQ/vnPf5bqr1+/vlz1kUgkEkkp7qeVnPIiA6A/kGbNmrFw4UJeffVV9uzZQ/fu3Zk1axZZWVmcPHmSf/zjH/zvf/8rY0Nx+vRpZs2ahcFgoEePHo7tJSQksH//fubMmcOuXbtYs2YNWVlZXLp0iRo1apCTk4OHhwevvfYa6enptG7dmqioKE6dOsWkSZPQ6XSYTCYmTZpUap5t2rRhx44d7Nmzh6VLl6LX6/Hz82Pu3Ll88MEHpKSkkJGRQWZmJn369OHLL7/k4sWLTJ8+nQYNGvzVh1UikUgk9xkPwwqQzAH6A/mlEuwf//iHQwl26NAhnnnmGUUbCih2rl+7di0vvPACULwi9N133/Hee+9hNBpJTk5myZIlfPLJJ3Tq1Im+ffsyfvx4tFotCxcuZM2aNY5iimPHjmX8+PGsXr2a3r17K5qsAnz++ef861//IiEhgdatW5OdXexc7OTkxPLly3n++efZs2cPcXFxDBgwgG3btv0FR1EikUgk9zsPQw6QDID+QERKsCNHjvD999/TtGnTMjYUIuuNb7/9lqysLIdvWYUKFYiOjmb06NGcPXvW4TkWGhqK0WjE2dkZvb54QS8tLY3atWuXeY9fMnr0aA4cOEDfvn05cuSIIzn78ceL82vc3NyoUaMGAB4eHhQUiJ/tSyQSiUTyICEDoHsQGxtLZGQk7du3JywsjMjISN5++20OHjzIkCFDyrw+MzOT+fPnKyrBKlSowIULF0hNLU7GPXToENWqVeODDz4os52FCxfi7u5OQkICWVlZvP/++8ydO5fJkydjMpkcqjGlJEU/Pz/OnDlD8+bNOXz4MNWqVVPct/Xr1xMVFeVYOfrqq6+E2ywqKuKzzz77FUdMIpFIJA87D8MKkMwBugejRo0Cil3fk5KSGD58OAAHDx5UfP2UKVNo06YN8+bNA8BoNOLm5kbt2rXRaDR4enoyZMgQdDodHh4eTJs2jfPnzzvc1+9m7NixdO/enaeffpqGDRvSs2dP9Ho97u7upKWllbLkuJvJkyczadIkMjMzWbVqFVOnTlV8Xb169XjjjTdwdXXFxcWFsLAwRzBUXuwCJYxLg2biQQJ1iprS6+1nRgr7FqTuUJ6boMQ8AD8JTF4rqJjiCmw/it9MWd2jESizAHRa5TuDPfF74Rhr7RbCPu3FI4rtehWFk81VuUS/mtrMKLB5AHW1lwhtWqKwTyNQo3k6i29lWoEliJeXWFVDgVidJTq3VhW1UpHA1sKmUBLj5/cRXytawTHXCFR8AFaDivpP8F6mIrG6zuLkqdiupgJTU0zZBepEXb5YQWoXqALvWMWfTXcVFWSmXfm4mlT+a2vtYnWdzeyrPAe7isLPoHwdGX46LR6jZnPyJ/Ew5ADJAOh3kJKSUiYBedSoUWzfvp0tW7aQmprKrVu3uHr1Kr179waK82tWr17N5s2b2b9/P2azmdGjR7Njxw5GjRqF0WikevXqvPTSS8TGxvLVV1+xceNGUlJS8PDwwGAw0L59e4dMvkmTJpw7d47Y2Fhq1KhBly5diImJYc2aNTz11FP4+fkxcuRIPD09HUnUdevW5bXXXgOKA7ZatWqxevVqBg0aRF5eHl5eXrz44ot06dKF4cOH06dPH6pUqSIs2CiRSCSSR4v7aSWnvMhHYL+DgoKCMgnId2M0Glm2bBljxoxh5cqVjvZfJjjfTcWKFVm+fDmRkZGsX7+e9PR0li1bRkJCAitWrCAvr2yNiAsXLhAdHc2qVat4/fXXHXYaubm5DBkyhISEBLKzszl9+jRxcXE0bdqU+Ph4Jk2aRExMDDabjczMTFauXMnGjRuxWq2cOHGCdevWUbNmTdasWeOQykskEolEotNoyv1zvyBXgH4HJQnIgCMB+W5KEpEDAgJKFUD89ttv0el0jgRn0ZgjR45w6dIlQkJCcHZ2BuDJJ58sM8bPz4+FCxfi5ORETk6OwwbDw8PD8ZjMx8eHvLw8zp07x4EDB9ixo/gx0e3bt9FqtRgMBoYOHYqLiws//fQTFouF5ORkWrVqBRTXA1LaR4lEIpE8esgVoEcctSqpav13Jzjfa0yVKlVISkoiPz8fm83G8ePHy4yZMmUKb7/9NtOnT6dmzZqqCdLBwcH079+f+Ph45s2bR5cuXThz5gxff/018+bNY9y4cdhsNux2OyEhIQ67jVOnTjmUZxKJRCJ5tPkzV4BsNhvjx4+nZ8+eREZGkpKSUqq/xKLpxRdfZO3ateXeB/mVXoHU1FS6dOlCnTp1HG3u7u64u7uzYMECBg4c+Ju2Fx0dXabNxcWFJUuW8PTTT6uO9fb2pnLlyoSHh1OtWjUKCgrKrMR06dKFQYMG4e7uTkBAgKo9xptvvsmYMWPYsGED2dnZDBw4kKpVq+Ls7Ox4zOXr60taWhq9e/dm5MiR9O7dm4CAAIqKiu65rzZBuXZdwG9PKhVZWoA40RlgYFAH5TFXvxLPQYBGxT5Am31T2GcTJCVqbOIgMkuQuOlVta74fUTHDrCGql9byhsU7K/KcVCzFtAI5mfXi21ErAFiGwO74ObpYVJJSFd2FsBUIJ73rbhJwr4K/35XsV1385JwjJsguTzHWWyxYNL/9gRpu0pCulqyrlXwXdhiNAvHGG5fUWxPM4mTwd0FlhsAWpObcnvOLcV2ALuT8hiPwkzxGMH7ALgLktJv5Ys/Z0568X1Rd0fZqsPLp4ZwjF10LrzENiLYVO6vDyBff/01hYWFrF+/nmPHjhEbG+uomQcwY8YMPv/8c1xcXOjYsSMdO3bEw+O32xnJAEhAjRo1StlT/JImTZrQpEkTx9/79+8Hfra0uNvmwtnZmZiYGAB27doFUMpTq6Tt7oKFLVu2pGXLllgsFnJzcxk4cCBdu3alT58+BAaW9gF65ZVXeOWVV8rMsWROAHPnznX8vnDhwjKv/eijjxT387333gOKVXCVKlVSfI1EIpFIHi3+zEdg33//vaOUTIMGDfjxxx9L9deqVYusrCz0ej12u/2eT2NEyADoN3Dw4EHWrVvH3LlzadeuHQ0bNuTixYtUqFCB+fPnk5eXx5gxY8jKyiItLY2IiAgiIiIUtxUZGUlMTAzbt2/Hx8eH3r17k5iYSExMDPHx8fznP/9h0aJFeHt7c+XKFebPn8+6devIy8sjNjYWX19frly5wqJFi9DpdIwbN46CggKH9YXVamXIkCEEBgaSmppKx44dOX/+PKdOnSIsLIyhQ4dy9uxZJk+eDOCw5Th16hRLly7FYDCQmppKeHg4AwYMYMmSJeTn5/Pkk0/y7LPP/pWHXSKRSCT3GX9mMnN2drYjlxVAp9NhsVgcTz9CQ0N58cUXcXZ25rnnnsPd3b1c7yMDIAEXLlwgMjLS8fesWbNK9V++fJlVq1YRGBhIr169OHHiBAaDgY4dO9KuXTuuX79OZGSkMABSo6ioiNjYWDZv3oynpycDBgygQ4cOuLu78/nnnzNv3jzS09Np164dANOnTycyMpJWrVrx7bffMmvWLIYMGcLly5dZsWIF+fn5PPvss+zduxdnZ2dat27N0KFDGTduHFOnTqVGjRps3LiRZcuW0axZM65evcrWrVspLCykRYsWvPXWWwwYMICkpCQZ/EgkEolEtabT78VsNpOT83MNKpvN5gh+zpw5w3//+1927tyJi4sLI0aMYMeOHXTooJz6oIYMgAQoPQJLTk52/O7l5eV4FBUYGEhBQQGBgYGsWrWKL7/8ErPZXO6k4fT0dDw8PBx1d0qUX0lJSQ4zUm9vb4KDgwE4d+4cixcvZtmyZdjtdseFUrlyZdzc3DAajfj4+ODpWVy4rGS5MDExkXffLc5nKCoqclSMrlmzJnq9Hr1ej5OTU7n2QSKRSCQPL5o/8RlYw4YN2b17N+Hh4Rw7doyaNWs6+tzc3HBycsJkMqHT6fD29ubOHXGxTDVkAFROlJ45rlixggYNGhAREcGBAwfYs2fPPbdjMpm4ceMGUJzZfuTIEYYNG0ZiYiJdunRxJD4HBAQQGhrKp59+ChTL13/88UcuXbqEk5MTYWFhDBgwgMTERA4fPlxqjmPHjiU/v3QV5Bs3bmA0Gpk+fTp9+/Zl6tSpbNq0yWHmunHjRrp37+54vVarxfaQJdpJJBKJpHxo/8QA6LnnnmP//v306tULu93O1KlT+eyzz8jNzaVnz5707NmTiIgIDAYDVapUoWvXruV6HxkA/YG0bt2ayZMns337dtzc3NDpdKXq/yjRoUMHBg8ezOHDh/H29sbd3Z3Vq1fz3//+l/fee4/vv/8eX9/icuphYWHs3buXXr164ePjg1arRafT8d577xETE8PevXvJz89nzJgx95yrr68vS5cuJTo6mhs3bjBv3jymTZtGWloa//3vf8sEQDVr1mTRokXUqVOHjh07CrerzVNWX9iSjgrH6P2rKLZr0lOFY9RsLURqr4EVnxOOmbPuDcV2Xcd/C8cgKMMPCJVtN4tULBs0YoWMCH26WHkkKo+vU1GvpXo+ptgeoLKv2SZlhROAe7ayUshmEquLdEli64/cWq0V2/Ms4uDcJrD+uGYTzyHg7VhhnyZXWWUpshEBsArUkU6oqKIKsoV9mTgrtnsWKdt+ANjMYsWZTWDVUWQVH1eDRlmt5KOiikovFF9H3lplCw27yrUiUsPZnMSKIH16snhzRlfFdqOT2GpCl31D2GfxrKzYfjVH/HQgSKdsP6LNVzm3gnn/mWh0f14VHa1WW0ooBBASEuL4vXfv3g53hd+DDIAUCAoKYsOGDWXa71Z+iRRWn3/+eZlxSmqyoqIijEYjlStX5uOPPwaKk6xLHNnDwsJo1qwZ//rXv/j3v//N//73P7p160ZOTg5DhgyhadOmtGjRAg8PDz755BPatm1Ljx49GD9+PAsWLCAtLY02bdoAxQlk9erVo1+/flitVtauXUtqaioTJ05kw4YNtGnThlWrVjFhwgTCw8Px9fXl8OHDLFiwgMqVK3P+/Hkef/xx3nnnHXbv3q0aAEkkEolE8iAgCyH+DUyePBmtVkvFihXL9B04cIDIyEjCw8Pp1q0bzz33HIWFhaSmprJmzRqqV6/OqFGjeOWVVwgKCsJg+Pkb1bVr12jQoAHLly9n06ZNpQxWGzZs6LDKmDlzpur83nzzTWrUqMHAgQPp3r07W7ZsAeDjjz8utSokkUgkkkcTjU5T7p/7BRkA/Q2MHTuWtWvXKlphlPh0rVmzBoPBQFBQEOfOnePkyZO88cYJQzQ9AAAgAElEQVQb5ObmEhQUxLRp0xyPxkrw9PTkxIkTDBs2jKlTp5Z6/Na4cWOgOKH64sWLv3quHTp0YNeuXdy6dYvr16+XKg4pkUgkkkcTrU5T7p/7BRkA3ad4eXkxc+ZMxo4di4+PD02aNCE+Pp5Vq1bRoUMHKlcu+2x58+bNuLm5MXv2bF599VXy8/MdthglFhrfffcdoaGhqu99d8Kzi4sLTZo0YcqUKXTp0uUP3kuJRCKRPIhotNpy/9wvPJI5QHcXNAT44osvWLBgAUuWLFF8LPVbOH36NDt37vzNdhlK1KhRg8jISHbv3k1gYCARERHk5ubStm3bUkWiSnj66acZNmwYx44dw2g0UrVqVdLS0gD44Ycf6N27N1euXCEhIcERGClRoUIFioqKmDlzJiNGjKBHjx5EREQ4qlmrIUpYFCU6A9j1ylJ7u5dKafOfku45l18iSnQGGNprsWL79OzBwjGuhcrJigB2QdKrGuX5YmQTWAEAaIqUPSDsBrFdglE0CRUBoKtdnJBuMygn62os4jFoxbYWzign2JoNKrcyjXKfh4rVhMaSK+yzG10U27WC5GgAreBaydWLE3ydVWwt3BRWj4sRl61Q+cir3g+EY1Suo3KhJioQTkL5wixS+W6vVbHY0RQqf2ZcDeLtia5xAI1VWQRjNoiTljX5ynNQS3QWXV9/JvfTSk55eSQDoLv5/PPPWbFiBStXrsTHR6yS+LXUrl3b4ej+W/mlvQbAW2+9JXy9ku3G1q1by7zubouNuylJ9Fay4iiR2wNYrVaef/75clfblEgkEsnDxf2Uy1NeHukA6JNPPmH16tV8+OGHDiM1JXuIksdK3333HTabjf79+9OhQwciIyOpXr06Fy9exG63M3fuXJKSklTtMoqKihg5ciRpaWkEBgZy+PBhvvnmm1LzevbZZ6lfvz6XLl0iNDSUKVOm8MEHH3D06FFyc3OZMmUKe/bsYdu2bej1eho3bsyIESOYP38+KSkpZGRkkJmZSZ8+ffjyyy+5ePEi06dPx8fHh6FDh7Jhwwbmzp3LwYMHsVgstGvXjgEDBiju+9q1a4mLi6NGjRr06NGDd999t9wBnkQikUgeDv5MGfxfxYO/B+Xku+++Y8OGDdy+fRur9WeX5HHjxjFhwgTi4+Np2bIly5YtY8+ePaSmppKQkMBHH31EXFyco/Jkw4YNiY+Pp0OHDixeXPoxyuXLlxk0aBDr168nPT2dEydOsH79eoKCgli3bh0DBw7k1q2yTsfXr19n0KBBbNq0idzcXL7++msAgoODWbduHRaLhR07drBu3TrWrVtHSkoKu3fvBsDJyYnly5fz/PPPs2fPHuLi4hgwYADbtm0r9R6fffYZs2bNYu3atY6VHaV9r1WrFi1atCA+Pp7x48eTmyt+NCCRSCQSyYPCI7sC5Ovry4cffsjGjRsZMWIES5cuRavVKtpDlKiwSrzBLBYLV64UF3hr2rQpUBwIlTxKKkHJLiMxMZGWLVsCxYWdvL3LFk8LDAykatWqQGnVVvXq1YFiS4z69es7JPCNGzfm/PnzADz++ONAcbnwGjVqAODh4UFBQekiYzNnzmT27NncvHnT4bqrtO8tW7YkOTmZf//73+j1etVHchKJRCJ5NHgYcoAe2RWgqlWrYjKZ6Nu3LwaDgUWLFgHFQcb06dOJj49nxIgRVKpUid27dwtVWD/++CMAR44ccQQcJSjZZdSsWZOjR4urIl+6dImMjLKJk9evX+eHH36gffv2rFq1yrFdrVbLwIEDCQ4O5vjx41gsFux2O4cPH3YER0eOHKGoSFyJFaCwsJAvvviCOXPm8NFHH7FlyxauXLlSZt/DwsI4ePAgfn5+REdHExYWxpw5c37LYZZIJBLJQ4hGqyn3z/3CI7sCdDdTp07lhRdeoFGjRsTExBAdHY3FYkGj0dCjRw8SExNxcXFRVGFt2bKFlStX4uzszIwZMzh37pzqe7300kuMGjWKPn36ULFiRUymskoKo9HIxIkTycrKokOHDrRp04ZTp04BsGDBAqC4Pk/v3r2x2Ww0atSItm3bcubMGfbt23dPzy6j0YiHhwc9evTAycmJ5s2bU7FixTL7PmXKFDw9PRk6dCjJycnodLp7KsHsgvL4dwLqCceYVNQ4QipUF3ZpbFbFdjVbC5HaK9oszneKyTwp7Ktw5yfF9gAVewMR6V7isgXOevHNxFhwW7lDcI4AvDTKdgQ3dGLljK9VXKL/tlHZHkLtHmiq1UrYZ8xXVlr5qlzzVoEFhGumsk0HQIG7WA1qsCirdER2F4BQ2ab0JakEXabYCkYrUE6KVFEAxqzrwj6DSVlNmOviq9gOcFvvqdjumS+2WvHLSRf2iVRl+V7VhGPyBBYe2MSqtiKD8rwBXJyVr3NdkfjRf6GL+Lxn5ivfi3xUPKatxgDFdouKUM+gogb9s/7Jax+CHKBHMgD6pdrK29ubvXv3Ov6+27ri4MGDaDQaRo8eXWob+/fv5+TJk1SvXp3AwECmTp2KxWLhgw8+wG6306NHD5YtW0ZBQQGDBg0iOzubGTNm0LlzZ1566SWeeeYZkpOTOXr0KLGxsXz/fbH/UadOndDr9eTk5GAwGAgODkaj0TiUXs2bN2f//v3s2rWLBg0acP78eY4cOcLVq1cJCAggNzeXIUOGsHDhQmbPnu0Ikvr3709QUBAmk4lBgwZx+/Zt1qxZQ0xMDKdPnyYiIoLBgwcTHx/vSJAeMWIE7dq1IzY2lt69e6PT6aQSTCKRSCRSBfaoYrfbGTduHKGhoUydOpVvvvmGRYsW0aRJEzw9PZkxYwYXLlwgNzeXS5cukZmZybJly7h16xY//PADixcvZsGCBVgsFl544QXOnDnDhg0bsFgsREREYLfbGTBgAElJSURERAjnUa9ePcaMGcPcuXPZtm0bAwYMYNGiRcydO7dU4nZBQQE9evSgefPmQHGQ9dxzz7F27Vq8vLyYOnUqGRkZ9O3bl23btvHZZ5/x0Ucf4efnx+bNm/H396dr1674+PhQr554JUcikUgkjwYyAHpEycjIwGw2s379egAKCgqYM2cOI0aMKJMwHBoaSs+ePRk6dCgWi4XIyMhSK0zLli2jcePGaDQaDAYD9evX55VXXiE/X6VQ3P+nJOE5ICCAmzdLLzurJW6X5AudO3eO77//3lEl2mKxkJ6erpggLZFIJBJJCQ/DI7AHfw/+Bry8vMjOznZUWT506BDVqlVzJAyvWLGCt956izlz5nD27FlycnJYsmQJsbGxTJo0qdS2QkJCHI+/ioqKOHr0qEMBVh40Gg02m43g4GBh4nZJ3kFwcDAdO3YkPj6epUuX0r59e8xms2KCdMl2JRKJRCJ5GHhgVoBSU1Pp0qVLKTPOJk2alLGcGDJkCNOnT8doNJbrfRITE4mJiSm1SrN//366devm+Hv27NlMnjyZqKgoNBoNHh4eTJs2DY1Gw9ChQ0lISMBisfB///d/VKtWjQ8++IAdO3Zgs9l4++23S71f69atOXToED179qSoqIj27dtTp04dzp49W675N27cmAEDBvDRRx9x6NAhVfuMXr16MXbsWPr27Ut2djYRERHCBOm6desyY8YMQkJCHNJ/RQTl7J1tyiXhATR5yqtddp3KOVSxS9BmC5IwVUrti2wt1BKdYzzFxrALrvxHsf28kzh521mQDB5YqJI4qhFbKYiSndVK6udalZe1AzLPCMdY/MRJ2l6ZKYrtaufW7iy2QMk1Kiew6lSyqp0Eyc42Nz/hGOdbF4R9Fo9Kiu2aQnGirP72VeU5VBI/UrZ4ie1jLILvrio58WgLxMnqhUblJFqDSpK2OV35GBVVCBaOueMkrrYvylt2VZmDZ67ycVWzWrE5ia8vTa6ygjbXrJyYDOCkcm+rePNHxfYilfMuSn7Xqnxu0an9K1exFPodPAyPwDT28pjA/A2kpqY6qhj/mSgFQJJfT0GO4CYrUGaB+Gb1VwZAGkEAdNMs/idUngDogi5QOEYYANkzhWNE3msg9iEqTwDkcbN8AZDoZl7uAEin7MOlGgDdEQQfKgGQPj1Z2PdHBkAFKv8IRWpG+OsCIK1K8GG6eV6xXS0AyhFcX6ASAKn4cBluKwe35Q6ArOUIgOziAMhwtRwBkChYLmcAZPQSz/338F34s+Ue23j7zj9wJuXngVkBEnHw4EFmzZqFwWCgR48evP/+++zYsYP09HTGjRtHQUEBJpOJSZMmYbVaGTZsGAEBAVy+fJknnniCd999l7S0NIYPH47dbsfX92fZp5JdRAk7d+7k66+/Ztq0aQB07dqVZcuWcejQIVauXIlWq6VRo0YMHz6c+fPnl7KxmDlzJtnZ2eTl5TFkyBCeeeYZh7oLilexevXqhZ+fH6NHj0av12Oz2Zg9e7ajsCJwT+uLBg0asGLFCkXLjNTUVG7dusXVq1cZPXo0LVq04NChQ8ydOxedTkflypWZOHEio0aNonPnzoSFhZGYmMj06dNZsmTJX3R2JRKJRHI/Iq0w/mIuXLhAZGSk4+f69eK6FgUFBaxdu5YXXnjB8drp06c7Eo7/9a9/MWvWLACSk5OZMmUKGzduZO/evdy4cYO4uDg6depEfHw8bdu2dWxDyS6ihLCwMEdQc/z4cSpXroxOp2P+/PmsXLmShIQErl+/7ghqSmwsbDYbmZmZxMXFMWfOnFI2HL/kf//7H/Xq1ePDDz8kKiqKrKyy3+DUrC/Onj0rtMwwGo0sW7aMMWPGsHLlSoeybcGCBaxevRp/f3+2bNlC9+7d2bJlCwCbNm3ipZdeKs+pk0gkEslDhFanKffP/cIDtQJUo0aNMo+mkpOTHaqmuzl37hyLFy9m2bJl2O129PriXa1SpYojF8bX15eCggKSk5Pp0aMHUGxpkZCQACjbRZSg0+l4/vnn+fLLLzl27Bjdu3fn0qVLpKenO1aKcnJyuHTpEvCz8kpJFfZLSp5KvvTSSyxdupTXXnsNNzc3hgwZUua1atYXapYZJYamAQEBFBYWkp6eTlpaGoMHFxcEzM/Pp1mzZnTv3p3JkyeTnp7O/v37GTp0qOK5kUgkEsmjw8OQA/RABUAitNqyC1nBwcG8+uqrNGzYkMTERA4fPgwoV14NCQnh6NGjPPbYY5w4cQIobRcBEB4eTseOHalU6efn/y+99BITJkwgMzOT8ePHk5mZSWBgICtWrMBgMLB582Zq167N119/7Zjj3aqwtLQ0evXqRevWrbFYLI7ihxcuFCcX7ty5k0aNGjFw4EA+//xzli1b5njkVoJaJdng4GA+/PBDLBYLOp2Ow4cPO+oO/XKcl5cXAQEBLFy4EDc3N3bu3ImLiwsajYYuXbowefJkmjdv7gimJBKJRPLo8jA8AnsoAiAloqOjiYmJoaCggPz8fMaMGSN87VtvvcWIESPYvn07QUFBgNgu4m5KZOVt2rRBq9Xi7e1N//79iYyMxGq1UqlSJTp06FBqzN2qsPz8fG7cuEFkZCSurq40b96cgIAAqlQpTrytW7cu0dHRLFq0CJvNVqYatYiTJ0+SmJhIrVq1hJYZv0Sr1TJmzBgGDBiA3W7H1dWVGTNmANCtWzfCwsL49NNP7/neOoEFRIarcuIogJOCHQiA0W4Rv5FKyX9hcqvKGLvAxkBkaQHiRGeAgZWeVx5zeZtwjM3JX7E9S6tsJwHgZlWx1rAoJ2dqtOKPvSjNMtdfbAmi+j3QQ9lSwqZXPucAuUXi8+QsuOkassTnySY4t9pcZVsNgNwKNYR9ptxbiu1ZJvF58tSmCftE6DMuCfty3ZVLZRhVrgdtnsAaBXAW2GSoJTSLjpFJYFcCoDeJLVXMaacV2zN9HhOOQZCQnp4nvnf4GsR9mhzlc+t6W3wuLJ5Bwr6sSg0V250LxMdIhF3F7sKu8pmWiHlgVGAPI3+Vsu33cv36dUaOHMmqVavu+VrLNWVliGoAJJCulDcAEnpdqQVAghuIKKAD0NjE8ytXAOQmCoCUlU9QvgDIbhRvT0Sh3lnYpxYAGQQS4XIHQAKlnGoA5Kwsndfm3xGOyXcVe2CVKwASqOgKAx8XjjHcuijsuyMIgMzlDIBEqim1AKhIkEKqFgDl/cEBkOh6KG8ApBUEQGqfdbUAqMCuPD+1AEibr6zWs7qL1VxqAZCTi4p67Hdwond4ucc+kbD9D5xJ+ZFh433GwYMHWbduHXPnzgV+9v4aNWoURqORK1eukJaWRmxsLHXq1KFdu3Y0bNiQixcvUqFCBebPn8+nn35KUlISvXr1UlS9ZWVlMWbMGIcT/dixY6lVqxajR48mJSWF/Px8Xn75ZV544QWioqLYu3cvFStWZMmSJaWUcBKJRCJ5NLmfXN3LiwyA/mZKlG0ldO/eXfjaihUrMnHiRDZs2MD69euZOHEily9fZtWqVQQGBtKrVy9HDlMJycnJLF++HGdnZ9q2bcuNGzdYuXIlTZs2JSIiguTkZEaPHs3SpUs5fPiwYzWqRL128uRJtm3b5vAFk0gkEonkYbDCkAHQ38wvlW0HDx4s1X/3E8q7lVtHjhwBipOXS2oDBQYGUlBQUGq8kurt3LlzHDhwgB07dgBw+/ZtzGYz77zzDuPGjSM7O5suXboA6ko4iUQikTyaSBWY5A/HZDJx48YNAK5cucLt2z8/t1dSfKmpwKDYX6xhw4bUqVOHCxcuMHToUDQaDf3796dz587cunWLjRs3kpaWxnvvvcewYcNo0qQJrVq1onPnzvdUwv0S4XNqcbkjITa1ys0qqWui5/U3i3775R5QIM6pULO1EOX6DKzcUThm/k+7FdvNLuJ5W0zuwj5DwTXF9jydOJ/HNSNJsf2qsbJwTEjhZWHfJSflStq+LuLzl10ozgHyun5csb0gqIFwjAj95WPCPo1KDlC2INfHbBdXH05xU66W7W0R76so0RnAI0v5mNtUqmjfMYs/t245yteKVlAhHSDdqpxL5mFSzrkCcLGIt2f1Us6lMWuUqzMDYFG+jswqVkiXcsVV5Avtyue9ll254jTA9Ty1NFrlG5+TwUm8PcE51KncQ80KSug/G6kCk/zh1K1bFzc3N7p3705ISIhDlfZ7KFll6tGjB3PmzMHV1ZUxY8awYcMGsrOzGThwIL6+vuTn5xMbG4unpyevvvrqr1LCSSQSieTRQ/M3BF1/NDIA+hsJCgoqowDT6/UsWrSozGtjY2Mdv7ds2ZKWLVsCP+fqAI7E6btZsGCBo3hhyXtZrVa8vLwoKCjAYrFw/Phxnn32WZ588knCw8Px8PBg8uTJdOrUiRdffJFjx445Ckb+9NNPpew4JBKJRCJ5EJEB0CPALxOtBw8eTIMGDejevTsFBQW0bNnSUWX66NGjfPvtt8TFxVGhQgUGDx5MZGQkrVq14ttvv2XWrFnMnj3779oViUQikdwHyCRoyQPBLxOts7Oz+fTTTzlw4ABms5nCwp9rtezfv5+cnByHdYjIUkQikUgkjy4yB0jyQLJ582bc3NyYOHEiKSkpbNiwwaE2GzhwINevX+fdd99lzpw5QksRiUQikTy6yADoIeL8+fPMnDmTvLw8cnNzadWqFVFRUWVUVkOGDGH69OkYVVQGAKdPn2bnzp0MHDjwN80jMjKSmJgYQkJCFPsTEhK4efMmUVFRv2m7d/P0008zbNgwjh07htFopGrVqqSl/Vyqv3v37nzxxRd89tlnv8lSRA1RtWcQVxK22sTqCp1KEa4sq7LKQ6tR2V45FJ2iKrQgtrUQKb0AogJaK7ZPz1aukAuQVyiWhngKLEGcBNWZQWwbUckkVuTZs8WVZr2dlM+FyqnFqHIyrIJq2cZrp4RjLD7K1YztnuJctsx88XEVXXtavVjZU8FZecyNXHGFYR9nsVoJUWVitYrAKterXaA8ylapQq4XKDFdisQVtrVJ3wv7bNWfVJ6D3SwcI7pHqIljTSr3ogCz8vHT3BKfJxeD+LjeLlC+jkSVtwG8nJWPeY5KhfQ8gRoOQHz0fh8yCfoh4c6dOwwdOpT58+dTrVo1rFYrgwYNYt26dfTu3bvUa5USjZWoXbu2o27P34lSonVoaChbt24t89q7E62XL1+u+LtEIpFIJBqdSoD+gCADIIpd15s0aUK1atUA0Ol0TJ8+HYPBwMGDB5k1axYGg4EePXrw/vvvs2PHDiZMmIBer+fq1asUFhYSHh7O7t27uXbtGgsXLuTatWsOSwslu4q8vDzGjBlDVlYWaWlpREREEBERoTi/7777jqlTp+Lu7o5Op6NBg+KaJ7Nnz+bHH38kMzOTxx57jGnTpjF//nxSUlLIyMggMzOTPn368OWXX3Lx4kWmT59OgwYNFMelp6czfPhwCgsLqV69OgcOHOCrr77i0KFDzJ07F51OR+XKlZk4caJ0hJdIJJJHnIfhEdiDvwd/AGlpaQ5n9xJcXV0dj7kKCgpYu3YtL7zwQqnXVKpUiRUrVhAcHExqaipLly6lXbt27Nq1q9TrLl++zKBBg1i/fj3p6emcOHGClJQUOnbsyIoVK1i+fDkrV64Uzu/dd99l9uzZrFy50lEXKDs7G3d3dz788EM+/vhjjh07xvXrxY7OTk5OLF++nOeff549e/YQFxfHgAED2LZtm3BcXFwczz77LKtXr6Z9+/ZYrVbsdjvjxo1jwYIFrF69Gn9/f7Zs2fJ7D7dEIpFIJH87cgWIYo+tU6dK5xBcvnyZn34qdpiuXl254u/jjxc7Obu7uxMcHOz4/W5VFSjbVQQGBrJq1Sq+/PJLzGYzFov4GfPNmzcdc2jYsCGXLl3CZDKRnp7O0KFDcXFxITc3l6KiolLzcnNzo0aNGgB4eHhQUFAgHJeYmEjXrl0BaNy4MQDp6emkpaUxePBgAPLz82nWrNk9j6dEIpFIHm60Mgfo4aB169YsXryY2rVrM23aNIKDg7lw4QJms5l//vOfwhMtsqHYtWtXqQrOd7/uxo0b7N69G7vdToMGDYiIiODAgQPs2bNHOD9/f38SExMJCQnhxIkTeHh4sHfvXq5du8a8efNIT0/nq6++cii5lOZ18+ZNvv76a1q1auUYd+7cOT799FPsdjs1a9bk6NGj1K5dm2PHii0CvLy8CAgIYOHChbi5ubFz505cXMRJkRKJRCJ5NHgYHoHJAAgwm83ExsYyduxYAPLy8ujbty+vvPIKL7744m+2o2jTpg0VKiiraXx9fWndujV2u53Jkyezfft23Nzc0Ol0ZVaOSpg4cSIjR47EbDbj6uqKh4cH9erVY+HChfTp0weNRkPlypVLKblE/HJcrVq1SEtL4/XXX2fkyJHs2LEDPz8/9Ho9Wq2WMWPGMGDAAOx2O66ursyYMUN1+0Ua5UvK6c5V4Rhdzi3FdqtAxQRgTxSrSbyq1hX2/VbSvZQ9nAACC9OFfVlagV+Uiq+XSO0VbRYn0793+4iwT3f2kGK7NfRp4RisyiuRpqyfhEMsHmI1lXNhrmK7mgrGLLgeQKwCS9H5CMdUu3FWsd0i8J4C8NMozxsgS6esq1FTJv6UrXxczUbxP5Hk22K13uMCtZ5dI96emuLMw6T8xcYt57pwjKur8jV+IVv8JSlE5dq7g7KKzuvCXuEYW2Xlz7q2KE84xuguPu/XcwTHyKmacIyzVazAqkqGYrvNIPbwu5ylfN5DisR+ZDaTm7AP/pwvrQ9DAPTg78EfRN26dRk9ejRNmzZl8+bNREVFYTabefXVV6lbt/hDNnv2bPz9/Xn55Zdp1aoVLVu25IcffuDw4cMkJCQwcOBAevXqxb59+/Dx8aFv37706NGDqlWr8q9//Yvs7GxatGjBvn37aNq0Kd26dSMvL4/09HSef/55jEYj//jHP1iyZAmvvfYa4eHh7Nu3j3r16vHxxx+zatUq3nnnHfbu3cukSZOw2+20adOGoKAgCgsL2bNnD1FRUYSEhPDyyy+zfft2du/ezcWLF3nmmWcICgrC29ub4OBgWrVqRWxsLFqtlkaNGvHiiy/i6uqK3W7n/Pnz+Pr6Yrfb+frrrykqKsLT05O0tDTy8sQ3FolEIpE8Gmi02nL/3C/IFaB7UKFCBU6ePMmePXtITU0lISGBgoICevToQfPmzRk/fjxz5swhJCSEjRs3kpiY6Bj79ddf06FDB/r168euXbu4c+fn+hhnz55lx44drFu3Dr1eT1RUFLt3F9eIMRqNLFu2jP3797NixQpatGhRak6XL19mxYoV5Ofn8+yzz7J3716cnZ1p3bo1Q4cOddQ08vf3Jy4uji+++ILOnTtjsVgYPnw4jRs3pk+fPqSmpjq2abFYSExMxN3dnbS0NMLDw9m5cyeZmZls2rSJ9PR02rVr9ycfbYlEIpE8CDwMK0AyALoHV69eJSAggHPnznHy5EmHp5bFYuHKlSvcvHnTUbSwe/fupca++eabxMXF0a9fP/z9/alXr56jLykpifr16zsk5Y0bN+b8+fMAjvpBAQEBio/FKleujJubG0ajER8fHzw9PYGfc3/8/f2ZMmUKLi4uXL9+nYYNGwLFQZfZbCY3t+zyvsFgYNOmTTg5OTFr1iz8/PxISkpySO5LVo4kEolEInkYAqAHfw/+RLKzs9m4cSPt27cnODiYJk2aEB8fz6pVq+jQoQOVK1fGz8+P5ORkAJYsWcJXX33lGL9161a6du1KfHw8oaGhpQoSBgcHc/z4cSwWC3a7ncOHDzuUXqLk6hLu1T9u3DimTp1KbGwsfn5+juToOnXqsGTJErZu3cqZM2fuud3Q0FBHQvTt27cd+ymRSCQSyYOOXAH6BQcOHCAyMhKtVovVaiUqKorg4GCqV6/OoUOHiIiIIDc3l7Zt22I2m3n33Xd555130Gq1+Pr60r9/fz766COgOOF47NixODs7o9VqmThxosNLq1atWnTo0IHevXtjs9lo1KgRbdu25cyZMyQnJ/P0009TqVIlkpOTiRv/D90AACAASURBVIyMxMvLi4yMDN5666177kOXLl3o06cPzs7O2Gw2LBYL6enppKam4uTkxIQJE4iOjr5nVeuwsDD27t1Lr1698PHxwcnJ6Z5FEF2unVBst3hUFI6xCcrwa/NuC8dYa7cQ9tnsyiXj9emXxGOclJMInVXK5ts14iLzbtZsxXaLSZz8KLK1UEt0HuTRUNj3waXPFNs1hTnCMWlaT8V2PzKFY7IE5f4BPATVYu0qSZtWm7jkf7pG2XbDzSg+T7kBdRTbswrF7+OtFycMm+3KSaq6jGvCMVXcBYni9iLhGM8K4uTV7CJlKx5nFVuGQKv4HNpxVm43KreD+PMZ4iL+XBTpxdtzE5zC2zVaCseYUT4Xha7ipHjnfPFxqGJU/pdoMYr3SWcTn0M7yufJZhDbplS3COZnUbEyMf1ZhhdiHgY3eI3dLjB0kfxtHDx40FFF+m7u5ROmRHnGlJCYmMiZM2fo2LEjGRkZdOrUid27d6v6oNkSlZVHagGQVvAPWVMkVgpZVZRH/IEBUL5XNeEYg7VA2KexKt+Y1QKgO4IAyEsjfp/yBEBWgYIIIA3l+fnZxP80Mg1ewj4PnSCQUFEraVQC33TBe+lUVkVFQWx5AyAEt0zdHXEAZBUGQOI52IziAChP4AulFgDp8lQCIINyYKJRUVNpLMrXuE3ln7FaACT6rpGj6nOlPAerii+bXiUAEnmplTcAEn3ZsDorf9EA8XlS/UIoUEcCmNzE7/V7SJs1qNxj/Ya/9wfOpPzIFaAHkKysLMaMGUNGRrHEcuzYsdSqVYuNGzeSkJCAzWajTZs21KtXj9OnTxMdHc3MmTOJjo5mw4YN7N+/n3nz5mEymfD09GTq1KmcPn2apUuXYjAYSE1NJTw8nH79+hEdHe0oDxASEoJeLy8ZiUQiedR5GHKA5H+z+5SSR3EltGrVyvF7XFwcTZs2JSIiguTkZEaPHs2CBQtYunQpW7duxWQyMXv2bJ566ilq165NTEyM49FVib1FQkIC/v7+rFq1ikWLFhEWFsbVq1fZunUrhYWFtGjRgrfeeouKFSvy2muv0b59ez755BOHlYZEIpFIHl1kACT502jatGmZR2Al1aLPnTvHgQMH2LFjB1CcoHz58mVCQ0Nxcipe+h0+fLjidjMyMjCbzfj7Fy+ZPvXUU8yZM4ewsDBq1qyJXq9Hr9c7tjN69GgWL17M6tWrCQ4Opm3btn/K/kokEonkweF+qudTXh78PbgPWbJkCf3796dv375ERkby448/Kr7u4MGDDBkyBIDVq1fToUMHtm/ffs/tBwcH079/f+Lj4+nZsyfVqlWjSpUqHDt2jJycHE6fPk14eDjXr19Ho9Fwd5qXl5cXKSkpjqrRhw4dolq1aoCyumz9+vVERUWxevVqgFIqN4lEIpE8mmh1unL/3C/IFaA/mAsXLrBr1y4SEhLQaDSOHJytW7eqjvvyyy+ZN28etWrV4uDBg2UegUGxGSkU1xcaM2YMGzZsIDs7m4EDB+Lt7Y3FYqFfv37odDq6dOmCv78/Tz75JCNHjmTSpElAcZCzaNEioqKi0Gg0eHh4MG3aNEcNol9Sr1493njjDVxdXXFxcSEsLEx1P6zuAYrthS7ixFungizlDpX8fO1FsTJKZPWgZq0hSvY0FogTD9USeREkiBoKxImynoL5iSwtQJzoDPB/VTorti+4vE04xl8vSHpV2VcXF3FfkUAFo3ZcNRZx0rff7ZOK7dcrKCu9AEzZyhYxLlli65gi/1rCvpsWZSWkr0DNCHC1QPmmb1YRFBhVLBY8bpYtYwFg8RHX6lJLvLXalN/LpGL3YjMrK63y7OJ/cK45N8Tbc1J+tO5WJLYl0aUlKrZrPcWii6sGccJwkSDh2h2x0jE9X3yegk3Knw2tVZw4nSuwyTDnKttqAGhV+viTkqAfBmQA9Afj5ubG1atX2bRpEy1btqR27dps2rSJs2fPMnnyZABH4nEJ69ev59SpU4wZM4a5c+fSpEkTvv32WwB++OEHpk6dis1mw9/fn0qVKvH666/j7e2NTqcjIiKCo0ePkp6eTm5uLn5+fvTr149169YBOHzMxowZQ5s2bQAYMWIE+/fvZ82aNXzyySe89dZbPPHEE8ydO5dRo0ah1+upVasWffv2JTw8HC8vL65du8akSZPw8hIrfiQSiUTyaPAw5AA9+Htwn+Hv78+iRYs4cuQIPXv2pH379uzevZtx48YxYcKE/8femYdVVe3//3UGDjMoAiIqKuBYoTmEN8ucUzMrZ1BMc7j6vZppFg5oOIY5dB1xxAEt0LJ7s8GbmTdTc9a0NAfEAVFBEeEwnMMZfn/w4yS6185Iuyrr9TzneWCts/ZZe5+9z/mctd+fz5vExERatmzJypUrHWN69+5N/fr1mTVrFtWrVy+1vcmTJzNz5kw2bdrECy+84LDa6NKlC2vWrEH3/5cTe/bsiZ+fXynd0I0bN1ixYgUfffQRn332GWazmby839IyN2/ezKRJk0hOTiY4OBiLpTj1t2rVqiQkJBAcHExaWhorVqygQ4cOfPfddw/suEkkEonk0UGj05b58bAgV4DuMxcuXMDDw4P3338fgOPHjzNkyBBMJhNTpkwBoKioyKG7uZOtW7eyYcMGAKKjo4VWGyVVo9X4PWH0+++/T0JCAh988AGNGjVyaIUaNGgAgJeXl8P+wsvLS+hWL5FIJJLyxYMUQdtsNmJjYzl16hQGg4Hp06dTo0aNu543adIkvL29hUk/v4cMgO4zp06dIjk5mfj4eAwGA7Vq1cLLyws3NzdmzZpFYGAghw4dIjNT+V54x44d6dixo+P/EquNmjVrsnz5clW7DI1Gg+22KrpBQUGcO3cOs9mMwWDgzTffZOLEiY7+jRs3MmXKFJydnRk0aBBHjhwRblsikUgkkhIe5ErOt99+i9lsJjk5maNHjxIXF0d8fHyp5yQlJXH69GmaNWtW5teRAVAZUKuu3KFDB1JSUujRowdubm5cvnyZDh068NprrxEdHY3FYkGj0TBjxgxHJpYaalYbd9K0aVNeffVVJk+eDBQbmA4ZMoR+/fqh0Who3bq1I/0diu04IiMjcXd3p3LlyjRs2JC///3vtG/fnnHjxlFQUPDHDVAF4j6dVhxUiaqYqlXC1asITkXojNeFfXYnZ+UOFfGvzaBsy1A8TPnSKtCJK+G62ARVbQWiblC3tRCJnUdUf0k4ZnbeScV21zM/CMcYXcTi8goGgQi0UCB8B+x6wXsBmKsoi50rqRwHkbg211U8b3fEIlV3J+Vz2a4R23tUFczPpBefxy65V4V95ioNFNudriuLggE0KtWCtYJjblGpuK7LVxZIuwsSAABMHuI5uGQrV2q/6VFdsR3AM0i5ErpGRWRcxaJsUwMIRSF2levW200sgr5hVf6MqGQRV9h2E1TAL1CpSu9cJD7/HxQPMgA6dOgQzz9fbHfUqFGjuzKpDx8+zE8//UTv3r05d+5cmV9HBkAPgOHDhzs8u+bMmUNwcDBPPvkkiYmJpZ5Xq1YtwsPDAe7qKyEsLIyPPvqoVNvtz+3WrZvj71mzZtGmTRuaNm1KixYtHP23Pwdg9+7dQPEttTsd7CtWrMhzzz3Htm3b6N69Oy1bFvvwDBgw4J72XSKRSCSPPw/yFpjRaMTD4zf7EZ1Oh8ViQa/Xk5GRweLFi1m0aJGjFl5ZkQHQn2DhwoX4+voSERFBSkoKsbGxJCYm8p///If4+Hh8fHwoKioiODgYu93OlClT+Pnnn/H19eXy5cvEx8ezaNEi9Ho96enpmM1mOnfuzI4dO7hy5QpLliwhKCiIuXPncvDgQWw2GwMGDKBTp05ERUVRr149zpw5g9FoZP78+ezZs4fMzExGjx7NkiVLHPPMysoiOjqa3Nxc7HY7s2bNwsXFhdjYWEwmE5mZmbz11luKRQ5TU1MZP348er0em83G3LlzqVJFxYdLIpFIJJI/gYeHR6mEHZvN5rBh2rp1Kzdv3mTo0KFkZmZSWFhIcHDwXT/07wUZAN1nioqKiIuLY/PmzVSoUIGhQ4cCsH37drKzs/nkk0/IysqiQ4cOjjFVq1Zl+vTpTJ482ZF1tWDBAr777jtq1apFWloaH3/8MSaTiV69ejlWd8LCwhyp819++SVDhw4lPj7+rgrSS5YsoU2bNkRERHD48GGOHTuGr68vAwcOJDw8nMOHD7Nw4ULFAGjPnj2EhYXxzjvvcPDgQXJzc2UAJJFIJOUcjfbBFTRs3LgxO3bsoHPnzhw9epQ6deo4+vr370///v2B4kzmc+fOlSn4ARkA3TN5eXkYDAaHp5ZIKJyVlYW3t7ejXs7TTz8NwLlz52jUqBFQrM25XVujlnV1+vRpfvnlF0dRRIvFwuXLl0uNCwgI4Pp1sb4lNTWVHj16AMUnVuPGjTlz5gzx8fF88sknaDQaRwr8nfTo0YMVK1YwePBgPD09HZWrJRKJRFKOeYABUPv27dm9ezd9+vTBbrczc+ZMtmzZQn5+Pr17975vr/PwJOQ/5IwbN45Dhw5hs9m4ceMGPj4+ODs7c/ToUUaPHs0vvxRXqK1UqRKXLl1yCJWPHz8OQO3atTl69ChQ7N11/vx5x7bVsq6Cg4MJDw8nMTGRGTNmkJube1etoNu5MxMMil3cS+Zx4MABZs+ezfz58+ncuTOHDh0iPDy8lF3Grl27SE1NBYpXrpo0acLatWvp2LFjqfpFEolEIimnaLVlf/zuprVMnTqVpKQkkpOTCQkJ4eWXX74r+OnWrVuZU+BBrgDdMwMHDnRUcn7xxRepUKECnTp1YsiQIdy6dcuRXaXX62nRogWrV6/mu+++c9y3bNWqFTt37qRPnz74+vri4uLiWE1So02bNuzfv5/IyEhu3Sq2D7hdHHYnTZs2ZejQoaxbt84RWA0bNowJEyY47DhmzpzJTz/9xLx588jMzGTPnj3cvPlbKfUSETTAk08+SXR0NPHx8dhsNsaPH686X5EVhlbF3kBjVi51r7OKs0ls7j7iSdiUy9anVagnHGLQKQehFTXieedbxYGrKD/M/aY4Y8HmLrALsSqvzgFkaMVl7kW2FqJML4B33Osrts/P/Uk4xi/zlLDP6hOk3C44TwCMNvEvS++sVMX2HG9xXSyvc7uU2/3FY6yi9wIwWgS2FoXpwjFZ7tUU23UqdhdZej9hX/V0ZX9BU+CTwjEFRTZhn5tGeR4mi3iMzkW5KrzRLB7jJ8j0ArB6KO+vF8pZUQBWjXKmqFOeOIPupqv43LteoPzZ4acTf1UazWKbDB9X5S97jVGcBZntqpwp5yXIEgXxZ+iDRPMQeXqVFRkA3SONGzdm8+bNpdqqV6/OlClTSEpKYty4cY72oKAgDh8+TPv27enbty+3bt2iS5cudOjQAVdXV3Jycrh+/Tpbt24lLi6OEydOEBERgU6n4+TJkzRv3pwBAwawZMkSunfvjtVqJSIigueee44BAwbwf//3fxQWFrJ69WqmT5/O888/z4QJE+jbty8ajYaYmBg0Gg0dOnSgcePGpKamUqlSJdasWUNhYSFjx44lJyeHhg0bUlhYyNy5c4mKimLUqFEEBQXx+eef4+vrS8uWLZk7dy4uLi5kZ2dTr149nnhC7LkkkUgkknLCA7wF9lchA6D7wJ3GpZcuXeKtt94iOTmZvn378sUXX9C1a1d27NjBiRMnCA0NJTY2lhUrVtClSxdiYmKYMWMG9evX59tvvyUuLo5hw4axc+dONm3ahNVqZd68ebRo0QKj0cj777+Pp6cn7du358aNG3zwwQf079+fdu3acfLkSSZMmMDmzZu5dOkSa9eupUqVKvTp04fjx49z6NAh6tSpw+jRo/npp5/Yt2+fY95dunShffv2jkDPaDTi5eXF6tWrsdlsvPTSS1y7dq1ULSGJRCKRSB5FZAB0H2jevHmpzKs5c+ag1Wpxd3fn7NmzbNmyhSVLltCoUSM+//xzZsyYAcB///tfLl68SEZGBvXrF996aNasGXPnziU1NZWwsDB0Oh06nY5x48aRlpZG9erV8fYuLp5WqVIlCgoKSElJcVTDrF+/PlevFi//VqxY0ZGxVaVKFUwmE+fPn+eFF14AoGHDho5bdHC3vYazszNZWVmMGTMGNzc38vPzKSoSFxiTSCQSSTnhMVgBkiLoB0ivXr1YsmQJlStXxsenWLNy8uRJrFYrBQUFnD17lho1auDv78+vv/4KFIuUa9asSXBwMCdOnMBms1FUVMTAgQMxm82KgumQkBAOHjzo2L6vry+gLK4OCQlxiLFPnDhRKvvrzufv3LmTK1euMG/ePMaMGUNhYWEpsbREIpFIyicarbbMj4cFuQL0AGnXrh1Tp05l9uzZjjaLxcKQIUPIzs5m+PDh+Pj4MH36dKZNm4bdbken0zFz5kzS09P5+eefadq0KVDsCVZisHon7777LpMmTSIhIQGLxeJYYVIiIiKCd999l4iICIKDgykoKBbKZmZmOjRFJYSFhbFkyRKHtqh69epkZGSoZqFpiwQl3m1iIa+28JbyELXS/QXKY4oHKosSA3QqonOBbjNTpyz0BAjI/lXYl19ZWUycbhAfu6rOyvNzVrFE8Cdb2Cey8VCztRCJnUd5NhSOmXbrhLDP5+YZ5ampiOK9ncUWI1bvqortrk4qliVBYYrtBQaxDYVb3jVhn6e78nlpdRKfr94a5fPfqhPbfjgLhPkARU7KFjVqdi9uKsLu6wXKF4Cvi3AIhvRjiu2aQPG5cksnPv9d9QLbFMQ/uvQFynYcmsvia9PzCeVzCMBbq7zCnakiIPdzE3+NGgQWFULrHcBLMAetmpWPin3MA+MxWAGSAdCfJDw83GFnUUJJWl5BQQFVq1Z1FC6E4hWYOwsVNmjQwOEAX0J6ejqtW7e+67m3s3HjRsffq1evvqu/xPICKLWd+fPnO/4umdvQoUMdniq3F5X69NNPha8vkUgkknKKDIAkIg4fPsx7773HP/7xD7T3cckvKiqKunXrcubMGdzc3GjatCm7du0iJyeHhIQEtm/fzrfffkteXh43b97kH//4By+++CJbt25lw4YNDjPWRYsWkZyczK1bt4iNjSUsLIyffvqJN954g6ysLCIiInjmmWd45513+OSTTwB46623eOONNwgLU/5FLZFIJJLywcN0K6usyADoAdG4cWO2bNlSqk1ptUiNO7PLSsTLYWFhxMTEMGjQIFxcXFi9ejXR0dEcOHAAKF55Wr16NVlZWfTs2ZO2bdty/vx5li9fjqurK5MnT2bXrl0MHz6c9evXExsby+bNm9Hr9axatYrLly8zdOhQevfujYuLC2fPnsXX15e0tDQZ/EgkEolErgBJHix3ZpcBfP/9945aPF5eXoSGhjr+NpmKdRXNmjVDq9Xi6+uLl5cXWVlZVKpUiejoaNzd3UvZctxOgwYN0Gg0+Pn5UVhYXHysZ8+ebN68mcDAQLp27fogd1cikUgkkr8MGQD9f/bt28dbb73lCCigOI18wYIFwjHJycl069aNs2fPsn37dkaMGFHm19+2bRthYWH3pcZOiS3H9evXMRqNuLq6smDBAv773/8CxVWtS7K58vPzOXasWMyolDXWsWNHEhISqFChQintkEQikUjKMXIF6PFCacVFjWXLlvHqq69Sv359Rx2fsrJu3TpiY2NLBUB33gIDHCszaly/fp3XX3+d3Nxc3nvvPTw8PGjcuDG9e/dGr9fj5eVFRkYGUGx1sW7dOp599lnFbTk7O9OsWTOysrKoUEFsu1CCyUk5g8dgEWSHARafmortRSpVGgwqWQ8aQYaY0Vlsn+FuVz6uflZxyXqLf23xHATtIeZLwjF2o/Kxs3hXEY7JNYnL8Lu5KR8/o4u/cIzI1kIt02uSdwNhn9BCQ5CpB2B3chX26W4p203kuYuPkZuLcraXm2BbAJYK4kwhBPYV2rwbwiGFXoHKHSplJaw2cZ9BYBOT7STOWjSo2G5UcFH+MrOp+BTmBCjfDne1izM+dSr2P6JDoVGxxLG4Kl/T1vpthGNu5ovn52UwKLb7a3KEY0yIswltBuVrusguznTUCY55oafgHAKcNeIstQeFtMIoJ+zfv59FixZht9vJy8tj7ty5HDx4kMzMTEaPHs3rr79OUlISH3744V32EwsXLqSoqIh3332XjIwMqlSpwoEDB9i16zd/ov/+97+cPHmS6OhoPvroI9avX8+XX35JUFAQYWFhvPPOO6Xms2HDBsaNG4dWq2Xbtm2Eh4eTm5uLp6cnJpOJgIAAXF1dWbt2La1btyY4OJiQkBBOnDjBv//9b9zc3Fi1ahVr1qyhatWqdO7cmY0bN9K/f38ATp8+Td26dSkqKuK9995j586dVKhQgX379v0hDZNEIpFIHlMeAxH0o78H95GSFZeSR4nz+ZkzZ5g9ezaJiYl06NCBrVu30rNnT/z8/O5aMbp06RKjRo0iOTmZrKwsjh8/TnJyMtWqVSMpKYkRI0Zw40bpX4qtWrWifv36zJo1i9TUVL7++muSkpJISkriwoUL7Nixo9TzN2/ezKRJk0hOTiY4OLhUMcM7uXLlCnPmzGHChAl06NCBb775BoAvvviCV155xfG8nj178tlnnzm236tXLzZt2sTevXsdbvRTp04t+8GVSCQSyeODVlf2x0OCDIBuo3nz5iQmJjoegwcPBqBy5crMmDGDcePGsW/fPtWAQ8l+IiUlhcaNGwPFdYBKqkIrce7cORo2bIiTkxMajYamTZty5kzpYnLvv/8+H330Ef369SM9Pb1UdeZu3bqVquNTsWJFKlYsXhbv2bMn//rXvzh27Bi1atVytAM8//zzHD9+nOzsbA4ePEjLli05ffo07u7uZGRk8Oabb2KxWMjKUi48JpFIJJLyg0arK/PjYUHeArsHJk2axLZt2/Dw8CA6OtoRcGg0Gmy20vdelYTEderU4ciRI7Rr146LFy9y8+bNu56j0Wiw2+0EBwezevVqLBYLOp2OAwcO8Oqrr5Z67saNG5kyZQrOzs4MGjSII0eOYDAYyMzMBIotLkq4vQZRzZo1sdvtrFy5koiIiFLb1Gq1dOzYkdjYWNq1a4dOpyM4OJiAgACGDRtGYWEh8fHx96QDkkgkEsljzmNwC0wGQLehJDpesWIFXbt2pW/fvri6uuLr6+sQEDdt2pShQ4fyj3/8Q3W7PXr0YNy4cfTt25fAwECcne8W8D799NO8++67JCQk0KlTJyIiIrDZbDRp0oR27dqVem7dunWJjIzE3d2dypUr07BhQ3JycoiOjmbmzJm4ubmh0Wg4c+aMI8urpH5Pjx49WLBgAc2bN2fnzp2kpqY6ttu9e3fatWvHf/7zHwD69OlDTEwM/fr1w2g0EhkZ+btFHZ3NyqJhXa7YWkBTpGyLoFMp3W9zE4s9NXZlQaCX8bJ4ewLh7S2DeLWuYvYFYR/eyoLFiy5BwiE+AiGqqzlf/DIqQsQilAWdFQzi99Dqozw/kaUFqAidEVtoLDq4WDiGKqHCrjxv5fm5qthGGNKOKrabA58SjnG6kSrs0wosWrRZYoG7m8mo2G7yrysco7Y+b9cpv7cVCzLEY1QsRgqcPBXbrSoibY+UXYrtthp3l9goQSOwZwHQ5d/9wxDApvI5oDcrH1eXG+eFY1w8fIV92hxla5mr3uKEB/8csZhehE1g6QJgyFY+jwwqdkJWweeNRB2NXbpbPnAOHz5Mfn4+zz33HOfPn2fw4MF8++239237BQUF9OzZk2nTpvH0008DcOzYMYdu6a/EnK38AVyWAMhaxgBIW6icsaHmP1WmAChXHACJPpAuF4q/AIQBkE0l809lOblIq/wlqRfHCmjNyt5Fumxx8GipVFPY91cFQAaVAMi5DAGQ/uZFYZ9VEADp05S9sQBwVz5f1QIgteBDlFWp5pFXlgBIDfezyp5yagGQKCsKQFuGAEh0vupVAiCrWgCUX4YAyCT26hNRVIYASM1PUS0AcvYQZ6n9GSyHvizzWH2Tl+7jTMqOXAH6C6hevTpjxoxh0aJFWCwWJk+efF+3v2PHDpo3b+4IfqC4WvS6desYN25cqSyvZ555huPHj7NkyRLat2/PuXPn6NOnD2+//TYBAQFcunSJp556iilTppCVlcXYsWMxm83UqlWLvXv3sm3btvs6d4lEIpE8gjxEWp6yIgOgvwA/P78HuhKTlpZGUNBvv4yHDx+O0Wh0pN3Db1lezzzzjCPL63Yt0vnz51m1ahWurq60a9eOzMxMVqxYQdu2benbty+7d+8uZa4qkUgkknLMY6ABevT3QEJAQABpaWmO/+Pj40lMTMTb25uAgABAOcvrdoKCgvDw8ECn0+Hn53dX9lrTpk3/uh2SSCQSyUONRqcr8+Nh4aEMgM6cOcPQoUOJioqie/fuLFiwgIdRqjR69GjMZnGV0t8jPT2d77777k/Po23btvz4448cPVqsdcjMzOTtt9/m6tWrXL5crN1QyvK6nTuz1yIjIwkODubIkSMAjm1LJBKJRPI41AF66G6B5eTkMGbMGBYuXEjNmjWxWq2MGjWKpKSku1K3/9f8EdsMJfbu3cu5c+do00Zctv1ecHd3Jz4+nrlz5zJnzhxHCv348eP5/vvvHc+7M8vr9xg0aBAxMTF8/fXX+Pv7o9f//ulicxaIKVUEfBqLchCpJnRWw65XFv/anD1U5qAsNNaqCIZFmTgANoFVh5+bOJAXOR+I5gZgFx1vwGBSFsRqC8X2HlavAMEcxAJyNVsLkdh5RFNx5qSaQNpNcFwtgnmDWLSstk9qotJCjfL77laphniMp/L8bCp2FyaL2N7AGeU+u4v4fLCqnP9awTyc88X2Hvgp76/F2Us4RF8griNmdlMWOxsKxcJuBBmf9kLl7DAAU8ATwj4nwWeOr018rqgJmp1ylQXSuiJxZmdRxerKYwSZQ/WZzAAAIABJREFUhAAagRi8mAcjgn6YApmy8tAFQNu3byc8PJyaNWsCoNPpmDVrFk7/30MmLi6OQ4cOAdClSxdef/11xo0bh16vJz09HbPZTOfOndmxYwdXrlxhyZIlXLlyhaVLl6LVasnMzKR379707dtX0eIiMDCQUaNGYTQaKSgoYPTo0Tz33HOMHz+eCxcuUFhYSP/+/Xn11Vdp06YNX3/9NZmZmUyYMAGr1YpGoyEmJoZ69eop2mKUrLxYrVaWL19OYWEhTz/9NFWqVGHatGnodDqcnZ2ZNm0agYG/fQgbjUYmTpxIbm4uGRkZREZGEhkZSVRUFPXq1ePMmTMYjUbmz5+P3W5nzJgxdOrUiSVLluDq6srSpUsJDg5m8ODBREdHYzAYWL58OTdu3CA2NhZ3d3e6dOnCW2+9xcaNG2nTpg0///wz4eHhfPPNN/z666/k5uZis9l+NxVeIpFIJJKHnYfumywjI4Pq1UtHwO7u7hgMBnbs2EFaWhobN27ko48+4osvvuDUqWLzxqpVq5KQkEBwcDBpaWmsWLGCDh06OG4xXbt2jfj4eDZu3MiaNWu4ceOGosXFxYsXyc7OZunSpcybNw+r1YrRaOTAgQMsWrSIlStX3nX76IMPPqB///5s2LCBiRMnMmHCBEDZFqMEnU7H0KFD6dKlC23btiUmJobJkyezfv16IiIiiIuLK/UaFy5c4KWXXiIhIcHh41VCWFgYa9asoUWLFnz5ZenUxLy8PLp06cJHH33EwYMHady4MRs2bKCoqIizZ89y7tw5Bg4cyOrVq5k6dSobNmxwjK1atSorVqzAaDTi6elJ3759MRrFv0IkEolEUj7QaLVlfjwsPHQrQIGBgaUqGUNxIHH16lVSUlJo2rQpGo0GJycnGjZsSEpKCgANGhQ7Unt5eREcHOz4u0Sj8/TTT2P4/06/tWvX5uLFiw6LCzc3N65du0bjxo2pXbs2vXv3ZsyYMVgsFqKiovDw8GDChAlMmjQJo9FI165dS80vJSWFZs2aAVC/fn2uXi1e9lSyxRCRkZHhcJRv1qwZc+fOLdXv6+vL2rVr+eabb/Dw8Chlx1Gy7wEBAVy/fv2ubT/xxBOO4xESEuL422Qy4efnR3x8PJ988gkajabUdoODg/n3v//NsmXLOHv2LBkZGXL1RyKRSCSPxS2wh+7brHXr1vzwww9cvFhciKyoqIi4uDhOnz5NSEiI4/ZXUVERR44coUaN4vvQShYUt3Py5EmsVisFBQWcPXuWGjVqMGnSJGbOnElcXBz+/v7Y7XZOnTpFXl4ey5cvJy4ujmnTppGRkcEvv/zC4sWLWb58ObNnzy4VKISEhHDw4EHH6/j6+t7TnLRarcNKw9/fn19//RWAAwcOOG4BlpCQkECjRo2YM2cOHTt2/EOicLV5zJ8/n1deeYXZs2cTHh5+13aTk5MZOXIk69evB5B1gCQSiUQCGm3ZHw8JD90KkIeHB3FxccTExDi0Oa1btyYyMhKNRsP+/fvp3bs3RUVFdOzY0bG68XtYLBaGDBlCdnY2w4cPx8fHR9HiombNmixevJivv/4am83Gm2++iZ+fH5mZmfTp04e8vDwKCwsZOHAgmZmZ9O3blxEjRrB27VoSEhKwWCzMmDHjnuZUp04d4uPjeeKJJ5g+fTrTpk3Dbrej0+mYOXNmqee2bt2a6dOn89VXX+Hp6YlOpxNmoE2bNu2eblXl5ubi7+/PBx98wPLlywkICLjLpywrK4vWrVsTFBSEyWTi4MGDBAYGEh4errhNrUCwqMvNFM7DrlM+DdUuE21GirDPGqBcXVd37pDKBpV/zTjXfUE4xO4qFhfmFymLM41msbBVVM3YI08sRLXaxNsTiXztAiExgNGmfBy8VaoI2wVVtAFhVWc1obOaQHpBprL9wo18scg+QCAitxmqCMdoVQTSLgJBrM1dXDVchEoBa1ydxFeADeVjri1SrhAN6qLqAovyDyqzs3ifPAWrwVq7WBSfqRFfM6IeNdG+TSD6tvqLq4lrVX4QipIXRNczgJva71zBl73VyU04RCc497Qq1fRV8XlANhkPUSBTVsqFFca+fftISkr601lbStvatWsXiYmJLFu27E9v+34xevRo+vTpIwxSSriX49K/f38mTpxI3bp1adu2Lf/+97/x8BBnk5hvCrIecsQXrygAsquVzS9DAKS9IPasEgVAhSoBkKFInHmRq1X+gCtLAOSfe044xuqq4okm+hLXOQnH5Lgo2wR43xJ7Y1kqBQv7hJYSV84Kx5QlAMrQik16AwqUrQWKKtUSjlELgBB9ZKp8sZoFtiRq351qH8xOgiwwtQAoXyf+0hUFQGoWI55FyrYRNhdxkHND5bB6Oyt/obrcSlNsL34tQdabVRwQW9zFVhiit1A1AFIJVPW5ytZARR7+wjE6q8AbMVt8HNTQV7u3RYI/ijX1cJnH6mo1vo8zKTsP3QrQo0ZOTg4+PsW/kk6cOHFXJpfNZmP48OFUqFCBli1bsnPnTnx8fLh16xbLly9nwoQJpKWlYbVaGThwIMHBwXz44YcsW7aML7/8kqVLl7JlyxYOHTrEv/71L959910mTpzoWKmJiYmhbt26bNiwgU2bNuHn58eNG3evGHzzzTesWLECvV6Pv78/H374IUuXLuXXX38lOTmZI0eO0LlzZ8ccv/rqK55++mlOnDjBxIkTadWqFRkZGfz9739n1apVuLi4/KXHWSKRSCQPEY/BClC5CIDCw8N/dzXkj1DiGm82m/n1119ZvLh4OT8mJoYZM2ZQv359vv32W+Li4nj33XfJzMzk008/xWAwsHPnTrp06UL79u1Zv349Pj4+zJkzB6PRSLdu3UhKSnKk8+/cuROtVsv169fZvn077du3Z+nSpTRv3pzIyEjOnz/P+PHjWbhwIevWrWPLli1oNBq6det215y/+OILBg0aRMeOHfnXv/6F0Whk2LBhJCUl0bt3b0fBw9vp3bs3X3zxBbGxsYSEhLB582YSEhIU3ewlEolEInmUePRDuP8BzZs3JzExkeTkZD777DPGjBlDYWHhXZlcZ86cAaBatWqODDSAWrWKl95vzx7z8PAgJCSES5cu8dxzz7F3716uXLnCyy+/zJ49ezh06BB/+9vfOH36NJ9++ilRUVFMmjSJW7ducfHiRUJDQzEYDDg5OREWFnbXnMePH8/evXvp168fhw8fVs3mKgd3RSUSiUTyZ9Boyv54SJAB0J+kJOMLxJlcdwYbJVlZt2ePGY1GTp8+TbVq1WjXrh0rVqygbt26PPfcc6xfv56goCCcnJwIDg5mwIABJCYm8s9//pOuXbtSs2ZNzp49S2FhIVarlZMnT941T6Vsrtuz0AwGA5mZxULlO8sQSCQSiURSCq227I+HhHJxC+x+U3ILTKvVkpeXx7hx43BxcfndTK7b2bdvHwcOHMDFxYWIiAhMJhMjRoygUqVKVKxYkdTUVAYPHky9evVIT09nyJAhAAwbNoyJEyeyceNGjEYjI0aMwMfHhyFDhtC9e3euXr1KvXr1WLx4canaR2FhYfz973/H3d0dNzc3WrVqhdls5vTp06xZs4aePXsyYcIEtmzZclcK/h/B5KwsgMyrIC7RX1GvLDC0qYh1NQJ7AwC74BdGft3WwjGuFCm2GwpvKrYD5BvEwltXnfJFXvHaMeEYkWWDqB0gSyMWivvf+kWx3VxFLIr0zlIWO1tVyv3rbqUL+/K8gxTbRZYWIBY6A7zp95xi+yzj3UF/CfYiZb2a7tDnwjHWJl2FfRdzlLMva7qIhbffpCqfR89WFwuGc8zibKoaRzcpdzR7STjmZpF4ewEeyteamv2CxVU5QyyrQCUjL/+CsK/AWSCmV7HR0d1STrrQqIyZ/ZPYhiKoorJQ/NV6yjYdAEeuipMhmvgpJyk4GZXF0QAni5TPiWAfcbKBQc2y5AFhfww0QOUiC+xh5H5mppWQlpbGmDFj2Lhx433b5h8lN185CyVPJYuiTAGQymkrCoDU0oBFAZCax45aAGQQBEAul8WmsqJAx66Sgq4aAF3/4wGQPuu88txUAiCtSpp+vqdyCq5bnkpWoFb8u6wsAZCbUflL0n72gHDM/Q6AvrignIp/vwMgrUoAdNkqPlfKFAAZlLNByxwACb7gXW+eF47RFClnTKkFQO+nir3KyhIAHc8QB1RN/JSz/7T54h9WwgCogth7UC0AMvhWE/b9GSyXxdfc76GvWv8+zqTsyBWgh4jdu3fzz3/+E2dnZypUqMDMmTM5efIkK1aswMnJibS0NDp37szw4cO5cuUKkyZNwmQyOTLObqfEp+y9997DYDBw+fJlMjIyiIuL44knnuDrr79mzZo1aLVamjRpwtixYzl06BCzZs1Cr9fj6urK/PnzyczMZPz48ej1emw2G3PnznVUt5ZIJBJJOeUxWAF69PfgMcFutzNp0iQWLVrE+vXradasGfHx8QCkp6ezcOFCkpOTWblyJQCzZs0iKiqKxMREBg0axJw5c4TbDgwMZNWqVURFRZGcnEx2djYLFy5kzZo1fPzxx1y7do3du3fz7bff0qlTJ4cfWU5ODnv27CEsLIzVq1czcuRIcnPFRckkEolEUk54DCpBPzwzKefcvHkTDw8PKlcuvg1yexZZnTp10Ov1uLm5OervnD59mmXLlhEVFcXixYsVa/+UUJKZFhAQgNls5uLFi2RlZTF06FCioqJISUnh4sWLDBs2jIyMDF5//XW2bt2KXq+nR48eeHl5MXjwYDZs2HCXEaxEIpFIJI8i5eoWWIn7e0FBAfn5+bzwwguMHDmS/fv3/2k9Tnp6Or/++itt2rRhxowZDBw4kMDAey9BXrFiRYxGIxkZGezatYtDhw45xMhKXl7BwcG88cYbNG7cmJSUFA4cEOsZNBoNUVFRdOnSBShOy69SpQoJCQk4OTmxefNm6tevz+eff85rr71GdHQ0y5YtY+PGjQQHB9OkSRNGjBhB06ZNWblyJe+//77wtUQVak9kiu+T162kfN/93E2x/qaCq/jU9XZWDtIKVDRAHk7K2/NTsZrQacXpnE65yroTU7VGwjGGK8rZdxd04sq1ngbxHK5VUtb6VFLRNeV4K1dHVrNlyHMX3xJ1FVQStngFCMeo2VqItD7RHmJNwfwcZd2VpkFL4ZgCFc1aTTdl/dlVk1ij8UolZSuYLBVriFraHGGf/W/dlTtUtC/VzHcbJTu2Z1JOUjA7qVRjF7RXNqvou1QsIFyMyuPUKnabrcrvhZPKtTm2srLeD0BrFBwjwfUM0NhfXNX59C3l96OBKUs4pp5Ah5RrFWsis1QqoSunIfx5HgcRdLkJgHJychgzZgwLFy6kZs2aWK1WRo0aRVJSksM9/s+wd+9ezp07R5s2bZg4ceI9jdm9e3epooV///vfGTlyJBqNBm9vb95//33HKtCdREdHExsbi8lkorCw8J5fE8DHx4cBAwYQFRWF1WqlatWqdOrUCbPZTExMDK6urmi1WqZOnYrdbic6Opr4+HgKCgro16/fPb+ORCKRSB5TZAD06LB9+3bCw8Mdqyo6nY5Zs2bh5OTEkSNHuHDhAoMHD3aYf44cOZJTp04xffp0AIco2c3NjcmTJ3P16lUyMjJo06YNb775JsuXL6ewsJCnn36aNWvWEBsby1dffUVaWho3btwgPT2d8ePH8/zzz7Njxw4WLFhA3bp18fb2pm7duowcORIorr68cOFCfH19OXPmjEMA/fLLL9O5c2d2794NQPXq1Vm1ahUffvgh+/btY8aMGXTo0IGNGzfy008/4efnR79+/ahcuTLPPPMMK1asYN++fVy/fp2ePXsyb948XnnlFeLi4jh06BD9+/enS5cubNy4kbS0NCZMmMC4cePQaDS899571KtXjxYtWtyz+axEIpFIHmMeooKGZaXcBEAZGRlUr169VJu7+2/LuyaTiSVLlmC1WmnVqhUjR45k0qRJzJw5k9DQUDZt2sTKlSvp2bMnjRo1omfPnphMJlq2bMno0aMZOnQo586do23btqxZs8axXYPBwMqVK9m9ezcJCQk8++yzTJ8+neTkZHx9fXn77bdV552ens7nn3+O2Wzm+eefZ/jw4aX6t2zZwrp16/D392fz5s0ATJ48mXnz5hESEsKmTZtISSk2Dn3hhRd45ZVXWLhwIVu3biU0NJS0tDQ2btyIxWIhMjKS5s2bs3jxYvr370+7du04efIkEyZMcGxbIpFIJBK5AvQIERgYeFeF40uXLnH1avG93dq1azuKBur1xYclJSWFKVOmAFBUVETNmjWpUKECx48fZ+/evXh4eGA2K9cEKeFOAXJWVhYeHh6OCtJNmzbl+nXxvfkSAbRer1c0IJ09ezZz587l+vXrPP/88wBcv36dkJAQAHr27Ol47pNPPgkUV6++fv06KSkpNG3aFI1Gg5OTEw0bNiQlJaWURUf9+vUdx0gikUgkEng8NECP/h7cI61bt+aHH37g4sWLQHFAExcXx+nTpwFloXGtWrWYNWsWiYmJvPPOO7Rq1YrNmzfj6enJ3LlzeeONNygsLMRut5eylbidO7dbqVIl8vLyyMoqFsH99NNPqvNWmlcJZrOZrVu3Mm/ePNatW8dnn33G5cuX8ff35/z58wAsX76cbdu2KY4PCQnh0KFDjuNx5MgRatSoUcqi4+TJk6XsPiQSiUQikVYYjxAeHh7ExcURExOD3W4nLy+P1q1bExkZyf79+xXHxMbGEh0djcViQaPRMGPGDEJCQnj77bc5evQoBoOBGjVqkJGRQZ06dYiPj/9djYxWq2XSpEkMGTIET09PbDYbNWrUKNM+GQwGvL296dy5M9nZ2bz00ksEBgYyZcoU+vfvj5ubG/Xr12fAgAGsW7furvGtW7dm//799O7dm7y8PIxGI0888QQdO3Zk2bJlJCQkcPToUZKSku55TlpBhtELzuLMEM1N5WqufiqZQlqTSj0i5WLU2FzFGTdolC8Fq4c4+HPJvizss7mLK8eKsPgqi/FrZp4SjskPEJ9vzoJy+zYXcSVcr3PKNhS2oLsNdktwcxEfV0OacgaWmr1HgEW5ajKIbS1EmV4Ao7yUM+8WXtkuHONpFpxEQI6b8tyrqGRtWb2VM0Kv54qrPReqVBqvUqC8aqzNE2cX3fKtJ+xz0yv/0FL7gtDmKc/B5CXOfnW7clzYZze4KrYbroj3SVdB+bW05w4Jx1jqtxL2FXkpZzReV6lu7aOyjlDXWfnzsMi7tnCM6NZSxcviH8uePmq5XsoVuyXSCuN/wrJlyxg4cCAGg4GxY8fy3HPP8eqrr5Z5e0q2GnPmzCE4OLhUlpkat9tojBs3js6dO9OyZUtatGjhEF7fC+Zs5S9dXa5KACQoZ6+WKq0aAAlQDYAE9gtWlWBBX4YAyOak/AUOoC1S/uJ3yjwrHKMeACkfc7UASJd6UHmMSgBkUwuABB/aagGQRi0A0isfP5ubsucSlC0AUtM3iAIgT4tK2rpBOZ08JVf88ethEM+hiuWvCYDUEFmgmN3EwX9ZAiAs4rR1630OgGwa5RIaqgGQi7g2mshLUO2aEZ17omsJwKISABl87r0cyx/BfLPs0ghDRfFn+19JuVkBephwd3enV69euLi4ULVqVTp37vzAXmvu3LkcPHgQm83GgAED6NSpE/v372fRokWOlbC5c+fi5FRcY+Lnn3/mhx9+4JdffiE0NBSz2czbb79Neno6FSpUYMGCBY7nSiQSiaSc8hhogGQA9D+gX79+972eTolDfQmXLl1i6NChpKWl8fHHH2MymejVqxctWrRwFISsXLkyS5cuZevWrbz88stAsVD6+eefp3PnzgQGBpKfn8/o0aOpVq0aUVFRnDx5krAw8WqARCKRSMoBMgCSPCw0b978rltgeXl5/PLLL47AyGKxcPnyZSpXrsyMGTNwc3Pj2rVrNG7cWLhdb29vqlUrdhP29fWloECsjZBIJBJJ+UBmgT2CnDlzxuGB1b17dxYsWIDdbmffvn2MHj36gbzm6NGjfzddXo309HS+++47AId3173g7OxMeHg4iYmJrF27lk6dOlG9enVHfaO4uDj8/f25Uwam0WgcbSVZaKdOnXJkrkkkEomknPMYmKGWqxWgB22HIeLPeIxBaZuNP4K7uztubm5ERkaSn59Pu3bt8PDwoGvXrvTt2xdXV1d8fX3JyCgtXG7YsCFz5sxxrPwAfPPNN/fkBJ+vV844MLqLPYBEYs8cs9iPqWJFsdDS2XRLsf2KTZwN4a1XnoO7mtDZU+wBpM1XFj/qL4mzlewVlDNQLBWrKbYD5KocI7dcZUF6rqt43l7+yr5LBQaxaNPtVrqwzxz4lGK7xqIsfAewGcTeYrpDnytvT8XXSyR2HlmlrXDM/Fyx4PRmgXLmloez2AvsmklZZOzjKv4yMFnEAmlthvKPIGv1hsIxan5uGrOyV5/GLj6/ClyVr0GzyrzFnwJg8amp2K7LThOO0RYoX+tUCRWOST4p/iHXrKryeR7kJdY9nssW/7it7eOj2K7PEQuIL2mVj2s1P/E+id6/B4qsBP1oURY7DJFg+O233yYgIIBLly7x1FNPMWXKFLKyshg7dixms5latWqxd+9etm3bRps2bfj666957733MBgMXL58mYyMDOLi4njiiSfYtGkTGzZswNvbGycnJzp37uzI3rJaraVsNgAWL17M9evXKSgoYN68eYSHh7Nr1y4iIiIcYuexY8eW2ve2bdty7tw5evToQe3atfnss8/IyMggNjaWy5cvM2zYMN566y0Arly5gru7O9HR0bz++utcu3aNzz77DCcnJ1xdBZkaEolEIpE8QpSrAKgsdhgiwfD58+dZtWoVrq6utGvXjszMTFasWEHbtm3p27cvu3fvVkwfDwwMZOrUqWzcuJHk5GTeeustVq5cyb/+9S8MBgP9+/cv9XydTneXzcadlhZ16tRRFDt7ef2W7nzt2jVGjRpFjRo1GDVqFN9++y0eHh4MHDiQ8PBwDh8+zMKFC2nXrt1d9hqVK1fmtddew9fXVwqgJRKJRPJAb2XZbDZiY2M5deoUBoOB6dOnl6qX991337F48WL0ej3du3enV69eZXqdchUAlcUOQyQYDgoKwsOj+JaKn58fJpOJlJQUXnvtNaDY4kKJ260xDh8+zMWLFwkJCXGsrJSs8qhxp6XF6dOnFcXOtwdAVapUcZxATz/9NKmpqbRp04b4+Hg++eQTNBoNFktxrQslew2JRCKRSEp4kCLob7/9FrPZTHJyMkePHiUuLo74+Hig2LXg/fff55NPPsHV1ZWIiAjatGlTJseCh0eN9BdQFjsMkWBY6bl16tThyJEjABw9qqz1uHNcUFAQ586do7CwEJvNxrFjx+4aI7LZKCE4OFhR7Hw7165dIzMzE4DDhw8TGhrK/PnzeeWVV5g9ezbh4eHY7XahvYZGo1Gdg0QikUjKEQ9QBH3o0CHHj+9GjRrx888/O/pSUlIICgrC29sbg8FAkyZNOHDgQJl2oVytAJXFDuP3BMO3M2TIEN59912+/vpr/P39HatIavj4+DBkyBAiIyOpUKECJpPprnG/Z7PRpk0b9u/ff5fY+XYMBgPjx4/n2LFjODk5cfPmTXJzc5k+fTrLly8nICCAmzdvOuw1Sgo1tmjRgsDAQH788UfS09MJCQmhefPmwv3RaZWFcf5asUhPm6ssZHRTq9xsEgdjN5ZOU2wPeDNOOEZjUZ6fWll/1xsqFZorKQsWNe5+wjHZhcriWn+N+Nj56MUVaosq11Vsd0elsq6ggrVbnriSt6VCVWGf041U5dcRWEMAaFUE0tYmXRXbC4rE54PI1kJN6DzKUywmFtluOGWeE46pIjiuFjex4FvjJLbJsNRUXmFWE5frTEZhn9lJuVK1VkXo6nlJudpyXjVxWY38KsqieAA9yu+hatVwgfhXZMkDEFldfFzteuVjdMMs/iyq6ykWfeszzyi2F/mKBc3VBFXutbmZwjFlsd75s9gfoAjaaDSW+g7T6XRYLBb0ej1GoxFPT09Hn7u7O0aj+NxWo1wFQFB8+0jJFys8PJzw8HDH/yX6nfHjxytuZ+PGjXf9/f333/Pmm28SFhbGnj17HCsuJSnscXG/fQG3bNmSli1bYrFYyMjIYPPmzdjtdvr27UuVKqU/FBs0aMB//vMfAF566SVHe0REhONv0TxLMBgMXL16lWXLljlusx07dozZs2eTmJhY6rkjRoxgxIgRpdr8/f158803Sx0jiUQikZRPHqSJloeHB3l5vwWxNpvNsTBwZ19eXl6pgOiPUO4CoAdJtWrVmDBhAjqdDpvNxsSJE393jF6vp6CggNdeew0nJyfCwsKE+qE/g9lspnnz5qU0RmFhYaxbt460tDQmTJiA1WpFo9EQExNDvXr12LBhA5s2bcLPz48bN5R9fyQSiURS/rA9wAiocePG7Nixg86dO3P06FHq1Knj6AsJCeHChQtkZ2fj5ubGwYMHGTRoUJleRwZA95GQkBCSk5P/8LgxY8YwZsyYBzCj3xg6dCguLr8ZSQ4fPhyj0UhGRgZVqlShf//+tGvXjpMnTzJhwgSWL1/OunXr2LJlCxqN5p5NVSUSiUQi+TO0b9+e3bt306dPH+x2OzNnzmTLli3k5+fTu3dvxo0bx6BBg7Db7XTv3p3KlcW3SdWQAVA5ISAgoJSQrERR36tXL44ePcr8+fOB4iy1q1evcvHiRUJDQx1ZcTL9XSKRSCQlPMA7YGi1WqZOnVqqLSQkxPF3mzZt/nBhYMXX+dNbkPxl7Nu3j7/97W9ERUXRr18/+vTpw1dffXVPY9u2bcuPP/5YKjvtwoULXL16laeeeoqDBw8CcPLkSXx9falZsyZnz56lsLAQq9XKyZMnH8g+SSQSieTRw2Yv++NhQWO/0whK8tCyb9/WOJmfAAAgAElEQVQ+kpKSHNYaeXl5REVFMWPGDEd9ITXS0tKYO3cumZmZWCwWdDod/fr146mnnmLSpEmYzWYsFgsxMTE89dRTfPLJJ6xfvx4fHx9MJtM9iaDNN5VLvNsNylkmAFatcpl5naVQ/EIqJfpF5fvVysXbDcpF+sta60L0WkZn5dL4ACar8qVo0ImzLTwQl+G/blE+ru5O4u0ZBdYans464Rg1XKzKGViFOnFFcRebOJPpfIHy+1HTTfwxZrQrH4ebgqw7gOou4r5RXo0U2xdk7hKO0RUoW6OoZThp88S6u1QnZXuUGk7i7CdNkfh6suuVbTxMLhWFY5zzledndxELUm9axTcdKhUKrFvcxMfISXBtFAmuJYAKV44I+9A7KzabA8Sfr07nxSnYlhpNFNtFn3kATjlXlDtUsq5srhWEfc6e4r4/Q7ax7PYbFTzUTFH+OuQtsEcYd3d3evfuzdSpU7FYLDg5OdGrVy8CAwP58MMP0el0VK9enalTp2IymZg9eza5ublkZ2cTGRlJZGQkUVFR1K1bF5vNhpeXF02bNmXevHnk5OSQkJBAkyZNGD9+PHq9nvnz5zN37ty7stQkEolEUr54mFZyyoq8BfaIU6lSJW7evInJZOKjjz7ilVdeYdKkSSxatIj169dTuXJlPvvsMy5cuMBLL71EQkICq1atYs2aNY5thIWFsXbtWsxmMy4uLqxevZrQ0FAOHDjAnj17CAsLY/Xq1YwcOfKeDFElEolE8nhj/xOPhwW5AvSIk56eTteuXTl16hQAWVlZZGRkOIxNCwsLefbZZ3nhhRdYu3Yt33zzDR4eHg7bC8BRYNHLy4vQ0FDH3yaTiR49erBixQoGDx6Mp6cno0eP/ov3UCKRSCQPG3IFSPI/xWg0smnTJnx8fNBqi9/KihUrEhAQwJIlS0hMTGTYsGE0b96chIQEGjVqxJw5c+jYsSP3Kv3avn07TZo0Ye3atXTs2JGVK1c+yF2SSCQSieQvQa4APWLs3buXqKgotFotRqMRvV7Pxx9/zJUrV1iwYAHPPPMMlSpVYujQodjtdtzd3fnggw/QaDRMnz6dr776Ck9PT3Q6HWZzaQHtiRMnuHHjBtnZ2aSmptKoUSOefPJJoqOjiY+Px2az/W7FaV2OsmWC3clFsR1AZxPYOWjFp6fVK0C8vesXFdtt7mIBsjZfIFJVKTGvJqrOFYidPexiIapWr3yMRPYiALqbAsEk4CewErFrxCJVj8J0xXarU9nEutqsS4rtbpVqKLaD+vtU00X5XLlqUhbxAlTR5ii2eziLx6jZWojEzm/6PSccsyh9m7BPhKVikLCvqkZZlG5DbNmg9mvX5qx8TqiZHehylUXLFhURdEWNWOBuE52vKnNwyVO2h3BW+bwpqqJsKQSgESRemOzio6epJi4Rok9VtliyhbYQjhGhFVhkANidPYR9D4rHIX9KBkCPEOHh4fz4448A5OTk0LdvXxYuXEjNmjWxWq2MGjUKPz8//Pz8HJliJVSqVIkvvvjirm3eboNRYrexb98+PD09HbYbH3/88YPaJYlEIpE8gjwO1tjyFtgjyvbt2wkPD6dmzZpAsVncrFmzqF69OhcuXGDw4MF069aNhQsXArB//3769+9PVFQU3bp1IzU1lbS0NF5++WWioqJYsWIFUVFRpKSksHTpUvbu3UtycjLt27cnOzsbgI8++ogVK1b8r3ZZIpFIJA8JdnvZHw8LMgB6RMnIyKB69eql2tzd3XFycsJkMrFkyRI2bNjA+vXrAThz5ozD+LRDhw5s3boVgMzMTFatWsWQIUMc2ynRDfXu3ZuXX36ZL7/8EoDPP/+c11577S/aQ4lEIpE8rDwOhRDlLbBHlMDAQE6cOFGq7dKlSxw4cIDatWs7LCxKHHQrV67MjBkzcHNz49q1azRu3BgoNnAtea4S3bt3Z8yYMTRr1gxfX198fX0f0B5JJBKJ5FHhcdAAlcsVoH379tGkSROuXPlNQDpnzhw2b95c5m2mpaXRq1ev+zG9u7BYLERFRdGnTx9u3boFQOvWrdm2bRutWrVi7ty5FBUVERcXR8WKFbl8+TLbt28vtY1JkyYxc+ZM4uLi8Pf3d5y8Jdljt6PVatm9ezdpaWlUrVoVT09Pli5dSo8ePR7I/kkkEonk0cL2Jx4PC+V2BchgMDB+/HhWr16NRqXE+MNARkYGeXl5pQI0Dw8Pnn32Wfbu3cvRo0fp3bs3rVu3JiQkhGrVqtG2bdtS2+jatSt9+/bF1dUVX19fMjKUMzgAgoKCKCws5NNPP2XUqFH06tWL6dOnM3v27N+dq9VLOVvIrhOvMtkF5eeLVOJztVL3noIsIrWMLq1ZYCGgFVtA6G8pZ0wBVNAqH98LnrWFYyq5Kp+HV42CLDkgyEtclTvdpDz3qqJ9BbLclS0WvDXiORR6BQr73ExG5TGe4iw+Nb5JVc7We6WScjYQgNVbeX7XTOLrvorKuSKytVDL9BoR2F6x/cOCX4Vj9D9tFfZdCWmr2F7NJs7Isx7+RtinfaaLYnumTZzRFaRXtnPQ31TOwgQoqBQq7HM9t0ex/bJPU+EY0TWtV8mcdPtRnNRhuaGcVenWtp9wjD3lkLCvqGFHxXZdQbZ4zM5Niu369gOEY4xasbWEOKdSUi5XgACaN2+Ot7c3GzZsKNV+50pOr169SEtLY+HChYwdO5ZBgwbRvXt3Nm/ezLBhw3jxxRcdBqNZWVkMGzaMnj17snjxYgCuXLnC4MGDiYqKYvDgwVy5cuUu8fHtfP7553Tv3p2IiAjGjx9PUVER7733HufPn2fy5MmO5x07doxdu3ah0Wjo378/ZrOZU6dOkZycTHBwsCNzq1u3bkRERHD06FGGDRtGUlISt27dwtXVlZiYGGw2G5cvXwagcePGvPPOO0yZMoXKlSvTvXt3Dh06xJw5c9BqtQwdOhSjUfkLTSKRSCTlBymCfsSJjY1lzZo1XLhw4Z6e7+LiwqpVq3jxxRf5/vvvWbp0KUOHDnWIhPPz85k9ezZJSUn88MMP/Prrr8yaNYuoqCgSExMZNGgQc+bMAZTFxzdv3mThwoWsXbuWjz/+GE9PT5KTk3nvvfcIDQ1l6tSpjueGhYXx2muvMWDAANq3b09+fj7/93//Vyr9/fvvvyctLY2PP/6YdevWsXTpUnJychzj16xZQ4sWLfjyyy85fvw4Bw4c4JNPPuGDDz4gL694lSAuLo6ioiI+/fRTIiIiHOMlEolEUn6x2e1lfjwslNtbYFBcNXnChAlER0c7RMF3crvQq0GDBgB4eno6LCO8vb0xmYqLe9WrVw9Pz+Il46eeeorU1FROnz7NsmXLWLlyJXa73SFKVhIfX7p0idDQUDw8iotaNWvWjF27dtGqVat72p9atWqV+v/06dP88ssvREVFAcVaopLVnpJ9CQgI4Pr165w/f54nn3wSrVaLh4cHderUAWDlypUsXbqUt956i8qVKxMWJi76JZFIJJLywcMTxpSdcr0CBNCmTRtq1arFZ599BoCzszM3btzAarWSk5NDWlqa47m/pxVKSUkhLy8Pi8XCsWPHqF27NsHBwYwdO5bExESmTJlCx47F94SVxMfVqlUjJSWF/PziCsP79++/K6hR485tBgcHEx4eTmJiImvXrqVTp053pc6XEBoayrFjx7DZbOTn53P27Fngt9T3xMREateuzcaNG+95PhKJRCJ5PJFp8I8JEydOZO/evQD4+fnRokULevToQfXq1alRQ1yy/068vb0ZPXo0WVlZdO7cmdDQUKKjo4mNjcVkMlFYWMjEiROF4318fBg5ciT9+/dHq9USFBTE2LFjycwsFni+/vrrvP3224SFhWE2m1m2bBmtWrUiIiICgDfeeIOYmBjH9tq0acP+/ft59dVXyczMJCIigh9//BGz2czNmzeJjY2lbt26ANSvX5+WLVvSo0cP/P39qVSpWFwYFhZGTEwMrq6uaLXaUrfhlLC4VFBsV4sdzQJBs7NGnC9gUwggS8hzVU7Vd1H5zZKvVy4lrxb02qr+8dUwH4t4nzLzlYXGHgaV3yn2ImGXh6C8gUkvtkvQCd4Lq05ZqF48B/FxNfnXVWy3qXwK6lTOlWerK889SyPep+u5VsV2H1fxcbW4icXlusI/fhtYJHYe7VpPOGbRpS+FfcYi5fPIWkHFskQgdAawuCpLZcVbA4uLwKpDIz6uR66K7WMa1PibYrtbofL7B+DprCz0N6lcZ5q/dRf26e3K4+wiux6A2uHi17IoW3+YnMXnq3PrSMX2XJ3Y7sIDs7APxALpP8NDdCerzGjsj0Myfzlh+fLl6PV63njjDX788UeSkpLIysoiMTERk8lEp06d2L59u+qXdlRUFLGxsYSEhDyQOeYXKHvp3O8ASM2bR3RKu2jFp3qhTXmCasfSoPZNLUDtg/l6gfIHvbuTeF99tGJvpRyU/ZBc9OJ5i94LV714DlaVjxCd4PgVlTEAyjUrHz+1MaLj6uMqzvDzFnyxQtkCIKuLl2J7WQOgkzrlbL3aFcTZllpB9hqIAyA1dFbBuacSAO2/Jv6ibuDnqth+UyUAquqpnImmdp252lWCBUEApFELgCzi7dkNysGHWa+8rwDO+cqZfCJ/QVAPgJw9lX+U/llOZZRdD1rXX/l6+Ksp97fAHiWeffZZDh48CBQLnHv27Elubi65ubkcOXKEZ555hv/85z9ERUURERFBZGQkWVlZ7Nu3j9GjR/Pf//6XkydPEh0dTWpqqiPb7eWXX2batGn069ePqKgocnNzsdvtxMbG0qNHD4YNG8bLL79c6nagRCKRSCSPMjIAeoRo0KAB586dw263c+DAAZ555hn+9re/sWfPHvbv38/zzz/P+fPnWb58OR9//DGhoaHs2vWbc3WrVq3+H3tnHlZVtf//1xngMBxAGcQJFXCilHIqy5zNr0Pa1URFL6mlXu1q5hSYqJiK4ZhSDjmLhomReTO9qancNGfTyhlBxQlkksNw4JzD7w9+7ET22iVlme7X8/g8stZZe6+z9z77fM7a78/nTUBAAFFRUdjZ/fLLKTc3l+7du7NhwwaqVKlCQkICe/bsISsriy1bthAZGVmmaKSKioqKypPN45AGr2qA/kZotVoaNmxIQkICXl5e2Nvb06ZNG/bt28e5c+d4/fXX2bVrF6GhoTg7O3P58mWeffbZ37Tt0qywatWqYTabuX79ujTW3d0dPz+/h/a+VFRUVFT+XjxKYuaK8kSvAD0MS4w/ivj4+HJ2FgCtWrVi+fLltG7dGoBmzZpx5swZbDYbOp2OxYsXs3DhQmbOnInBYCinh9FoNLIamfu1LvXq1ZMKPGZnZ5OcnMxXX31FUZFYdKuioqKi8mSgrgA9Bjyqlhi9e/eWbX/xxRcJDw9nzpw5QMn8XVxcCAgIwGg00rRpU/r164der8fV1ZXU1FRq1vxFMNmkSRPeffddZsyYobj/du3akZCQQP/+/fH09MTBwYHY2FiGDBmiOE5nkRdB52vE4swCgfDWzl4sRFX6FBkEgl2twJYBwFFgx6HLEuueLJUFWTCI7QDyXMVZhZ4CUW5ytljgWMlDnOFhLziuDjm3hGMy9F6y7QYFlbFV6aeg4CeWokhVQfR9t1BeEOurFQsyC+zlRaBmi3jeGjux8FabKy9SVbweBLYWSkLnUT7dhX1v3zwtPzcFmxPzV58I+wyvjpJtT7OJxbpe5Mu267LEFjG13OoL+9yyk2TbTxVUEc/BSf4r7FauWLRc33RB2Gc+e1S2Xf+c+Fxo87OFfRn28sJlrYKVj+OVU7Ltzk91EI4pRiFL8yFhewwqAT3RK0AgtsQAiImJoV+/fvTv35/169eTmZnJq6++CsAPP/xAixYtsNls3Lp1izfffLPMWJEFRr9+/RgzZgy9e/dm2rRpQEmwUyow3rlzJzNnziQ6OprY2FgOHz5MUFAQAwYMYOvWrSQnJxMYGEhYWBijRo3i7t27DBo0iFOnTvHWW29x+fJlOnbsyKZNm3B3d+f69essX76ctLQ0Pv30U86cOUNhYSEuLi5s3ryZ+fPn4+3tzeuvv86OHTuYMGECX3zxBaGhoRw9ehSLxcJbb71Fbm4u6enpjB079iGfERUVFRWVR53HYQXoiQ+AQN4S49KlS3z99dd8+umnbNy4kd27d5OZmUmlSpW4efMmCQkJVKtWjZ9++ok9e/bQqVOnMtsUWWAkJycza9Ys4uLiSEhIIC0tjT59+rB161ag5NHX/a7yZrOZTz/9lFdffZUpU6bw0UcfsWHDBlq0aMHSpUsBuHHjBtHR0Xz22WesXLlSGlujRg1Wr16Nn58fKSkprFixgs6dO/Ptt98qWmU899xz+Pj4cPv2bUaMGEF4eDhVqlQpY7WhoqKiovJk8jhYYagBEGUtMWy2kqX5CxcucOPGDQYPHszgwYPJysriypUrvPzyy+zfv5+TJ08yfPhwDhw4wP79+3n55bJuz6UWGCEhIXz88cekp5csm9eqVQuj0YhOp8PLywuz2UyPHj3473//y+3btzGZTJINRSml1aAzMzMxGo14e5eUJ2vRogUXL14EoH79+uj1epycnHBw+KX+S6m42dXVVbLvcHV1pbCwsIxVxtChQ8tYZTRp0oSlS5fy1ltvERQURK9evf7QY66ioqKiovJX8sRrgErp0KEDu3bt4osvvmDixIn4+flRt25dVq5ciUajYe3atTRo0ICAgAAmTJhA5cqVad26NW+88QYuLi54epatPuzn58cbb7xB06ZNSUxM5OjRkmfLcjojFxcXGjVqxOzZs2W1P6UWF5UrV8ZkMpGamkqVKlU4cuQIderUEW5Xqb10js8//zwzZszAZrOxZMkSoVVG6bZKA0QVFRUVlScX62PwVaAGQPdwryVGw4YNeeGFFwgODqawsJDAwEC8vb3R6XSYzWZJO6TX62nXrh2HDx/m9ddfZ8GCBXTv3l2ywDh+/DgODg7SoyoRQUFBDB06lMjIyHJ9V65cITo6mtGjRzNz5kxGjx6NRqPBzc2N2bNnS6tAv8aGDRvKBFilVhkDBgwgLy+PTp06SUascjRv3pzhw4ezfv16YWBVKLBMUJAz45l9Rbbd6iq2I9AKRMuA8CFzFmJBp4tOfoZavXw1ZQCLwgKqSOzslnNNOAZBtdmnnD2EQ0xFYnG52x15+4XCak8Jx/jc+Em2vchOXAbB3qpQCVcnPz8DCjYnCuep9g9x8vtRsDeoln9Htl2bmigcY6nTXNiXZCdfhbmGRnyV3/TvKNsusrQAsdAZYHE1eRuWxZlHhGNMPScK+3SChAOPYrEY3KIRiMu9xTYPXv/5UNhX9Kq8vrBNhvz9AcBWJP9Z908+KBxzyLu1sM+pibxI29dZfL9JKhJXWg7QyH82NIJkEYAbvm1l270UfszqFBI8cBR/nn4Pj9KjrIqiWmH8QRw+fJiIiAh8fX1ZsmQJAOfPn+ff//43zZs354MPPqjwtmNjY7lz5w6jR4/+o6b70MjJk88MUcIxM1m2XSkAKlYKgATcFdgogNhTSJ8tLgBpdqkq7BNZSrhWIACyKQVAenFJ+YoEQAZRAOQpDoA0FQiANALLAQCbncIN+7tN8ttTCIC0+Vny7RUMgK7myQe+IlsGgNu58uUjlAIgkY0IVCwASsdZ2Cey/tAqBEA2QcCnaI2iEABpBAGQnVIA5FRZflvnxQHQUaUAyE7+PflWUgiAssR2NAGCj6dSAHSrWP5HqCjjDZQDIHs3eW/E38uhKxkVHtuy9oNbrzwM1BWgP5CGDRuSlJRETk4OLi4ubNu2jR49ekh1hrZt28a6deuwt7enTp06krHopEmTSElJwWq1MmTIELp168axY8eIjIzE1dUVnU5XrqBhUlISkyZNQq/XY7PZmD9/PjNnzmTEiBE0btyYLl26MG7cODp37swbb7whPV47cOAAISEhNGzYkIsXL2IymVi0aBE1atTg448/Zvfu3bi7u5Ofn8+YMWPQ6/VERUWh1+txdHRk0aJFiqtEKioqKiqPP4/DCpAqgv6D6dy5M9988w3FxcWcPn2aJk2aACUC5ujoaNatW0dsbCwuLi589tlnfPbZZ7i7u7Np0ybWrFnDhx9+SEZGBtOnT2f+/PmsXbu2TB2fUg4ePEhgYCBr1qxh9OjR5OTk8PLLL5OQkMC1a9ewt7fn4MGD5OTkYDabJeF0KYGBgaxdu5ZWrVqxfft2zp07x//+9z+2bNnCxx9/LDnQ7969m65du7JhwwaCg4OlLDEVFRUVlScXq63i/x4V1ADoD6ZHjx58/fXXHD16lObNf1lGv3btGnXr1pVWT0ozuBITE2nRogUARqMRf39/rl27xp07d6Tsr6ZNm5bbT58+fXB1dWXo0KFs3LgRnU5H+/btOXjwIP/73/8YNmwYp0+fJiEhgfbt25cbX5odVrVqVcxmM4mJiTRu3BidToeDgwONGjUCYMSIEaSmpjJo0CB27tyJXq8uGqqoqKg86ahp8BVkxYoVvPTSS5jN4menf1d8fHzIy8sjJiaGnj17Su01a9YkMTGRvLw8AI4cOYKvry/+/v5s3bqVsLAwTCYTFy5coGbNmnh7e5OYWKJR+PHHH8vtZ8+ePTRr1ox169bRpUsXVq5ciZubGw4ODuzYsYPWrVuj1+tZtWoVnTt3/tV5161blx9//BGbzUZhYSFnzpwBSh7b9erVi5iYGOrVq8fmzZv/iMOkoqKioqLyl/KX/Jzftm0b3bp1Y/v27ULLh78z3bp148svv8TX15dr10pEr+7u7owePZrXX38drVZLrVq1mDBhAhqNht27d3PixAkuXLjAqFGj8PDw4P333+fdd9/FaDTi7OyMm1vZzIpGjRoRGhrK0qVLsdlsTJo0CYCOHTsSHx9PpUqVyM7ORqPRUKuWuER/KQ0aNKBt27b07duXypUrY2dnh16vJzAwkPDwcBwdHdFqtZJuSYRjtrx1hFVByItW/jLUFOUJhygKbwUC6UpFOeI5IMj2UhDr6hWcU+yt8qJEm6M4Q0Z0HIo14t8pSrYRFoFw2e6OWPxrrt5Itl1nks+kAsiykxeiAlTOT5VtL3ZwEY7RFikI6VsILAkEAnIAba68WNPq84xwjMYi/nFW207+mrAhPrc1bfL2GdZK3rLtoGxrIRI7v135OeEYJdsN8uSvPaurWOhvl5cm267XizMTtW36CPuKf/xGtt1W/0XhGBEanwBhXzOj+IOrzZM/T6mF4uPwtL1YFlCkl7fx0GnFGYPV8gTi4iyxD6NIDP4wURK7/1340wOgw4cPU6tWLfr378/EiRPp3bs3ISEh+Pr6kpSURHFxMQsXLuTy5cssW7YMrVZLWloa/fr1Y+DAgZw/f56ZM2cCUKlSJSIjI3FycmLq1KncunWL1NRUOnTowNixYwkLCyMrK4usrCyWL1/OypUrOXbsGDabjcGDB9O1a1ehIHjJkiXs3r0bq9VKcHAw/fv3JyYmhq+++gqNRkO3bt14/fXXpff1/PPPk5mZSUhICBaLBXt7ezIyMjAYDNy5c4eRI0eSkpJCt27dGDlyJImJibz++us4Ojri6OhI27Zty2SKNW7cmMaNG/PTTz/h6OjIN998Q69evdDpdEyZMgWz2YyzszMzZszA3d2dMWPGYDKZyM/PZ+zYsezbt4/09HTq1KlDUlISoaGhHDhwACipLG0wGIiOjubkyZPk5eXx4osvcu7cOXQ6HdnZ2dy5c0eqdF1cXExhYSFVqlShRo0af+4Fo6KioqLyyKG6wVeAuLg4goKC8PPzw97enlOnSozfmjZtSkxMDF27dmX58uUA3L59m6VLl7J582bWrl1Leno6U6ZMYdq0acTExNCmTRtWrlzJzZs3efbZZ1m1ahVbtmxh06ZfUmVbtmzJpk2b+OGHH4S2D/cLgs+cOUNCQgJxcXHExcWRnJzMxYsXy1ljXL58ucx7S05O5pNPPiE2Npa6devy3XffAfI2FXPmzOHtt99m7dq1klD6Xvbs2UNWVhZbtmwhMjJSyiSTs9i4evUqWVlZLFu2jAULFmC1WmnXrh0BAQFERUVhZydOz/Xz82PTpk24uLhw5MgRLBYLNpsNo9FIQUEBX331FW+++SaxsbG0b98ek0mh3oSKioqKyhOB1VZc4X+PCn/qClB2djYJCQlkZGQQExODyWRiw4YNQEmgAiWB0LfffguU2DHY25csp9arV4+rV6+SmJjI9OnTASgqKqJOnTpUqlSJH3/8kUOHDmE0Giks/OXxSKmQ+F7bB6CM7cO9guA7d+6QlJREYGAgOp0OnU5HWFgYX3/9tWSNUfperly5gp/fL48ZPDw8CA0NxdnZmcuXL0up66U2FXq9XrKpKDU1LX3P9wdT9453d3eX9lNqsbFy5UqKi4vR6/XUq1ePfv36MW7cOCwWi/QeRdxb+qn0+Fy6dAl7e3ucnErcxQsLC7ly5QqTJk1i+fLlbNiwAT8/v3KeZyoqKioqTx6Pkpi5ovypAdC2bdt47bXXCA0NBSA/P5+OHTtSuXJlfvrpJ6pWrcqJEyckz6qzZ89itVopLCzk0qVL1K5dG19fX6KioqhevTrHjx8nLS2N+Ph4XFxceP/997ly5QqbN2+WvuRLKxY/iO2Dn58fsbGx2Gw2rFYrw4cPJzQ0VNYao5ScnBwWL17Mvn37ABgyZEi5OdyLv78/J0+epE2bNvz0U/nic/Xq1ePLL78ESoKt5ORkaW73W2ycP3+e3NxcPvnkE1JTU+nfvz/t27dHo9FQXFyMwWAgPT0dq9VKbm6u5DwPv9hsiKw/PvvsM0aPHo2HhwdTp05l165dqi+YioqKyhOOoNbr34o/NQCKi4tjzpw50t+Ojo507tyZLVu28MUXX7B27VocHR2ZM2cOFy5cwGKxMGzYMLKyshg5ciTu7u5EREQQGhqKxb8C/ccAACAASURBVGJBo9Ewa9Ys/P39GT9+PD/88AP29vbUrl2b1NSy4ssHsX0ICAigdevWBAcHY7PZCA4OFlpjlGI0GmnatCn9+vVDr9fj6upKamqqbA0fgDp16jBu3DgA7OzspNWgUtq1a0dCQgL9+/fH09MTBwcH7OzsCA0N5b333iMpKYmqVasyefJk6tSpw8cff8yOHTuw2Wy88sorjB07liZNmtC/f392795Nq1at6NOnDz4+PtSuXWLTkJCQQMeOJSX6Re8vMDCQf/3rXzg7O+Pk5ES7du0Uz7FNIG4tVqjua3WRFwpiE1ehtdo5CftE1WttRnFFVNGPGfuc2+L9mMWiam1+tmz7XaNYQ+Wgl38inZYnFvhWs8pXOQawOsqX6Ne4iIW3+YLKxE4KInZ7hTthsUG++rDVIC6mabaIheeZRfLntmahWKSd7dlQtl1JQK5UWVdTKC/OV9ITWE/IC3y1z70iHGP+6hNhn8jWQknoPMpHICAHPrr+X9n2fMSPz40CobguR174DmCuIV/BGkCfcla2/VimWLT8tJf8faDQKL4/uGeKrYOKzh+Tbfdq+n/CMVqFBAGMD35vKz4nqGLduIN4PzrxeXpYPA4rQI+EFUZISAgRERH4+/tLbYcPH2bTpk0sXLjwL5zZw+HSpUuEh4cTGxuLRqPh7NmzhIaGsm3bNuk1iYmJnDt3ju7du5OZmckrr7zC3r17pUeCSvyVx64w85Zsu81BnCEjzOj6gwOgYoXMC2EAlC7OmLIZvcRz+LMCIK34i1oUACl9uZu08sfVSSHlrUAhAHKyyO/L6iC28FAMgAoEAZBV/CWU4yQf8FU4ABL0FduJfeNsh7fJtv/RAZCXKVk4piIBkMlVbI5svCtv6yK69uFXAiBBFthRr1bCMcIASOGarEgApFUIgBQDvqrytjM6BSsMzQ875TsUAiClH5gGZ3HG5e9h2xn5e/1voedT4qy6PxO1qt1fgIuLCzdu3GDLli20adOGgIAAtmzZwpkzZ5gxYwY6nQ69Xo9Go2HdunXcvHkTg8FAUFAQwcHBvPTSS4wbN47Nmzezc+dONm7cKK2IffTRR2X21apVKw4cOMDIkSMlAfOJEydYs2YN0dHRRERE8PXXX5OSkkJ6ejo3btxg0qRJtG7dmr1797J48WKMRiNubm40aNDgb+FHpqKioqLycHmUxMwV5ZGoBB0TE1Nm9QdK0sofx9UfAG9vb5YuXcqJEyfo168fXbp0Ye/evYSHhzN16lQ2bNjAP//5T1xcXIiIiKBGjRrs2rVLyki7d9FOlHl2P0uXLiUmJoZnn32WoUOH8txzZeuF2Nvbs3LlSiZPnszatWuxWq3MnDmTFStWEBMTg8Hw4OajKioqKiqPJ49DJWh1Begv4MqVKxiNRmbPng2UVHoeNmwY+fn5BASUFPBq0aIF8+fPl81Iu1fELMo8k2PVqlVkZGQwa9ascn2l+61atSqFhYVkZGRgNBrx9CzRzTRv3pw7dxSedauoqKioPDE8DiLoR2IF6Enj/PnzvP/++1K6vq+vL66urvj6+nLu3DkAjh49Sp06dfDz8+PMmTPYbDaKiooYMmSINK4082zhwoXMnDkTg8GASNIVFxfH8ePHhZWc789U8/DwIDc3l4yMkqqkpfWaVFRUVFRU1BUgFaDE22zdunXs2bNH+KjoXqF3586dSUxMpEePHpJT+7vvvkv16tWZMWMGxcXF6HQ6IiMj8fHxKZeRViqE/q2ZZ2lpaUybNo2mTZtKdYz69u0rfD8Wi4Xt27czZcoUhg0bhouLCzabTcoeU0RgHWFWcgDWyAu7i7XiD4pO4UNkFcT1NqVsJcH27AxiAWGhvbjPUZA95pJ7UzwHgU2Gm0Es+C5GIbtO8IxeK7AKAXDSyI+5ky8+gZUcxOLyfDv5Y6RV0A/kW8R9VY3y2S7FZvG5EAm4RdlcAIV28tlrAPYC0b5N4VoRiZ0tju7CMYZXRwn7dPaCYy6wtACx0BlgVA15ke/idEFGElDkLn8/0OWLMxP1d8XCWa2j/DGv7SYWl5sK5a9Lo734t71NQYCva/KybHuxgr2HMIsVyBcI+o0KFjsisbPS/cbOJrYGeljYHgMN0CORBfZ3p0ePHrzwwgs0bNhQ6G0ml+n2qFKaRdawYUOGDBmCvb09EyZM4KWXXuIf//iH4tjCjBuy7fmGB/eqUbo0dVoFIy4BSp9X0b6c88WP/czO4iwwx/RL8nNQyF4TBUB5OvEYR8T+QEVa+Zu2XbE4q0zkO3anQHzwlAIgUcypdPpEX2pK+1LK2rLZy3+xahQ8x4r04sDSviBTfj8KmY7aAvnMKKUASF8ofk8We/kyAvaZV4RjlKhIAGR1kp+7UgCkKRJnP2lT5TMub9VoKRwjQikAcjIpZC8JMkWVMvywiIOPHIP8MTIWK2SBCXztKhoAGYwK/oO/g5gT8r6Pv4WQpvLlYf5s1BWg34mct9mpU6eIjIzEZrPh7e3NvHnzAPj444+5c+cO+fn5LFiwgBs3bkjp6jt27GDt2rVotVqaNWvGhAkT6N27N4sXL6ZmzZrs3LmTY8eOMWbMGCZPnkxmZslNODw8nAYNGvDyyy/TpEkTkpOTeeGFF8jJyeH06dP4+voyd+5cbt68KXmIGQwGZsyYgdVqZfz48VStWpVr167RuHFjpk+fzrJlyzh37hwajYauXbtKnmZms5mePXtKxRNVVFRUVFT+rqjfZL8TOW+zqVOnEhkZSVxcHG3btiUxseSXTdu2bVm/fj1t2rRh585faj1kZWURHR3N2rVriY2N5fbt2xw4cIA+ffqwdetWAOLj4+nbty/Lli2jZcuWxMTEMGPGDCIiIgC4fv0677zzDhs3bmT9+vUMGDBA0v3cvXtX1kMMSrLIZs2aRVxcHAkJCaSlpTFixAhatmzJggULePrpp5k9ezaHDh2iY8eOqheYioqKioqqAXrSEXmb3blzR3rUFRQUJL2+UaNGAHh6epbJqLp69SoZGRkMHz4cgNzcXK5evUqPHj0YMGAAQUFBmEwm6tevz4ULFzh06BA7duyQ5gBQqVIlqlevDoCTk5NkJ+Li4oLZbJb1EAOoVauWVBHby8sLs7lsdVfVC0xFRUVF5X6sj1AgU1EUA6DDhw/zzjvvSF+mubm51KxZk3nz5v2misQPi3nz5uHn50dAQAB79uxh1CixWPDX2LVrVzlbi9+KyNvMwcGB5ORk6tSpwyeffCIZjoq4du0aDg4OrF69Gjs7O+Lj4wkICMDFxYVGjRoxe/ZsSVvk5+dHz5496dGjB+np6cTFxQHyfmOtWrWS0tjlPMS2bt2KRqPBbDaXqUKt1Wqx2Up0GA/qBSbSQWQLKvgCuBnkn7vLvadSDEW5wj6RPqLIqqTElifPSazzsVOYX5GHn2y7tlA8b1EVZpdcsR1Hsb1CBdjCDNl2i1s14RhRFWZPBQmETeE4iG6Shrx04ZhCgW4CxFofJdGy6CanURCiahXek9lBXs+mpEpLs8nrN5TuOmk28bn1EFQ7t7qKK+wq2VqItD5ve7woHLPI9KNse45eLDJ2ElQnBzA5yIuJq5jFOjyRoFljEevccp3FR/2uQH/mrBM/LLG3F595o0Bvp1Godp6lkb+WKyl8ZmwKVjUPi8dBBP2rK0AtW7YsU5Bw/PjxfPvtt3Tp0uWhTuy3EBAQINWvqSjr168nIiKiQgGQyNvM09OT9957D61Wi5eXF4MHD2b9+vXC7XTv3l1ycbdardSoUYOuXbsCJStIQ4cOJTIyEoARI0YwefJkNm/ejMlk+s3BX2hoKBEREZjNZgoKCpg8eTIffvghtWrVIi0tTQqkoGRV6MKFC6xdu/aBvcBUVFRUVB5/Hoc6QA/0CKywsJDU1FTc3Ep+5c+fP59jx45hs9kYPHgwXbt2ZePGjWzduhWtVkvjxo0JDw8nLCyM4uJibt68SV5eHlFRUfj7+7N69Wq2b9+OXq+nefPmTJw4kejoaFlbhv/+978sXboUd3d3ioqK8PPzK+N51blzZ5o2bUpSUhIeHh5ER0dTVFTEu+++S2pqKtWqVePo0aNlKiXv27dP8uH69NNP2bBhQ7n53MuRI0f46KOPKC4uJjc3l0WLFpVZ3UlKSuLcuXPS46W5c+dSrVo15s+fj8Vi4b333mPw4MEEBwcTEhLCpUuXyM7OJi4ujitXrrBp0ybpmAwePFiaw5AhQ/jyyy8JDg4mIyODnJwcYmJiWLhwIStWrGDp0qUMGjRImseBAwek/3/55ZecP3+emTNnAlC5cmUiIyPZsGEDJpOJp556imXLlnHp0iXeeOMN3NzcmDx5Mp6enuzZs4fw8HC2bNlC+/bt8fPzY+nSpbz33nsPctmoqKioqDxm/NlanoKCAiZOnEh6ejrOzs5ERUXh7l5+tdhmszF8+HA6duxIcHCw4jZ/NQA6dOgQISEhpKeno9Vq6du3Ly+88AL79+8nJSWF2NhYzGYzffv2pVWrVsTHxzNt2jQCAwP59NNPsfz/pUgfHx+ioqLYv38/c+fOZezYsezYsYNNmzah1+sZPXo0e/fuBX6xZThw4ACrV6+mZcuWfPDBB8THx1OpUiVJK3Mv165dY926dVSrVo3+/fvz448/curUKWrWrMnixYtJTEzklVfK1uJo164dAQEBREREkJSUJDuf9u3bS6+/ePEic+fOxdvbm2XLlrFz505Gjhwp9R88eJDAwEAmTpzIsWPHyMnJ4cKFC7LHCeCVV17h5ZdfJj4+HigpkCg6JnL85z//Yf369VSpUkXahhxTpkwhMjKSunXrEhcXx8qVKxk7diwbNmwgIiKClJQULly4wKhRo5g7dy4tW7ZkwIABJCcnM2nSJGJjY7l58ybx8fFUrvzg6ewqKioqKo8Xf7YGKDY2lvr16zN69Gi2b9/OkiVLCA8PL/e6Dz/8kLt37/6mbf7mR2CZmZm88cYbUpG9Cxcu8PPPPxMSEgKUFM+7fv06s2fPZvXq1cyZM4dnn31Wqq/SsmVJLYcmTZoQGRnJ5cuXeeaZZ7CzK3ku3bx5cy5eLHHplbNlcHNzk758mzRpUm6elStXplq1Em1DtWrVMJvNJCYm0qZNGwD8/f1lo8VSRPO5NwDy9vZm1qxZODk5cfv2bZo2bVpmG3369GHFihUMHToUFxcXxo4dKzxOQDltkNIxkWPu3LnMnz+fO3fu0Lp1a+HrEhMTmT59OgBFRUXUqVNH+FqRyLpy5cpq8KOioqKi8pdw/Phxhg4dCkCbNm1YsmRJudfs3LkTjUaj+H14L785Db5y5crMnTuX8PBwUlNT8fPz4/nnnycmJoZ169bRtWtXfHx82Lx5M9OnT2fDhg2cPXuWkydPAvDzzz8DJU7k9erVw8/Pj9OnT2OxWCguLubo0aNSQCBny3D37l3JluHHH8uL7+QEs/Xr15f2f/XqVal2zv3jiouLFedTSulKygcffECVKlXKFc/bs2cPzZo1Y926dXTp0oWVK1cKj5PcnEVzMBgMpKWllTmOhYWF7Ny5kwULFrB+/Xq++OILKbC6H19fX6KiooiJiWHixImSjqd0/veKnv38/Bg8eDAxMTF8+OGH9OzZU3qNioqKiooKlFSar+i/XyMuLo5XXnmlzL+cnBxcXEqSCZydncnJySkz5sKFC3z11VeMGTPmN7+HB9IA1a1bl5CQEGbOnMmiRYs4cuQIAwYMIC8vj06dOmE0GmnQoAEDBgzA2dkZb29vnnnmGeLj40lISGDPnj3YbDZmz56Nj48PXbt2lSwemjVrRqdOnSQvrDKT1OuZOnUqb775Jm5ubpLG5tfo06cPYWFhDBw4kOrVq8vaVDRp0oR3332X1atXy87nXnr27MnAgQNxdHTE09OT1NTUMv2NGjUiNDSUpUuXYrPZmDRpEk899ZTscZKjQYMGsnP47rvvGDt2LOvXr8fe3h6DwcCJEyf4/vvv6du3Lw4ODrRq1Yrq1asza9YshgwZwueff05+fkml24iICEJDQ7FYLJw+fZqvvvoKKFkVmzBhArNmzaKoqIi5c+dWWGQtIagkXBX56rkA2uwc2XaboDIygMVBnE1ily0fCNoJ5gZQbCdvD5GtF+/HmCFf7Rkgz6OubHuGVVzVWS+qRu0sXrnU5stXGAawGT1l23V58tlhADpBhpP9jdPCMXerBgr7jInfyXd4iW1VXBSCbVHlZKXwXJsrn0WU7yjOnHG5dlw8B5EFRE6qbDtALb18BpbFoZZwjBfiStUWjfx1aZeXJhxjtJiFfSJbC1GmF8AYY2PZ9sUZh4RjbDpxNWOjwN7DphFnlWkEWYG6O0nCMc7uPuI5CLI0rymcp5oW8XkX3Q+VMjHdM+SreWsyxJWXtZWri+dQ4/clCon4LYFMRQkKCipTQgZg1KhR5OaWnJ/c3FxcXcteF1u3buX27dsMGjSI69evY2dnR40aNaSnQHL8KVYYYWFhdOvWTXEiD4MTJ06Ql5fHSy+9RHJyMkOHDmX37t1/6hx+L3fv3mXgwIFER0dTp04drFYrY8aMoVWrVhw5cqRMht69REdH4+npWU4E1qpVqzIi6T+agnz5m7Y2XyEAKvhzAiDRzQgqFgC5Z8uX7geFAChfXA5AL/CH8LQTp/QqBkBOgnRts/zxBnGKt/MNsRnuHx0A2RzEX5JK1hEi9BUJgK6fEM+hAgEQogCosviLVcmqQ3T92+WIbR40FQiAtFax1UqFAiAFv7RigQ2FVsE+oyIBkE0hANI8AgGQXQUCoGKFAEj/kAKgufvFPwB/jYlt5e+PSqxevZrc3FxJA3TkyBFJ2nE/ou+/+3msCyH6+Pgwbtw4PvroIywWC1OnTv2rp/TA7Nmzh+eff17S7eh0OqKiojh58iRxcXEMHTqUjIwM2rdvz+jRoyXPsVKsVitTpkzh0qVL+Pj4SE7yYWFhZGVlkZWVJRVIvD+jLyQkhIYNG3Lx4kVMJhOLFi2iRo0af8FRUFFRUVF5lHiYK0ByBAcHExoaSnBwMHZ2dsyfPx+ANWvWUKtWLTp27PjA2/xTAqAPPvjgz9hNOby8vIiJiflL9v1HkZqaKmmGSnF2dsbOzg6z2cySJUuwWq20a9eO0aNHlxu/a9cuzGYzmzdv5saNG/z3v784Qrds2ZLBgwcLM/oAAgMDmTx5MgsXLmT79u2yGXgqKioqKk8Wf3YA5OjoyOLFi8u1DxkypFyb3HehHI/1CtDjQPXq1Tlz5kyZtmvXrnH06FHq1asnVeQW6aKSk5MJDAyUtlWaKQe/ZKEpZao99dRTQElG3r32HSoqKioqTy5/dgD0MFADoD+AFStWsG7dOvbs2SMrtP49NGzYkPnz5xMcHExMTAwhISFERUXx4osvKlpFlFK3bl22b9/OoEGDuH37Nrdv/2KrUDq+NFNtxowZ2Gw2lixZUm7V6beiM8mLMAucxZYSOoGuQ2cVaxaU+lIN8nYAnnqxnkFEpQJx0CeyuwAwFMhrntwMYk2RU5F87YpLJrFw2t9JXlAPkF8sr6lwthQKx5gEVgCa6s8IxzgKyv0D2Go/K9tuMYiFrVqBzQNARr78vrwLxXYhZld5fUShRXwDz63ZVNhnb5M/fhYF7ZI+86p8h4IuTZd1Q9hn9pbXx+n1YosiJY2SLj9Ltl3J1kKk9XnbvaVwTHRqgrBPmysvzr/kJP6c+RrkPVqyazQTjnE1CTSCQPFNeV1fjbpivVgx4nt+lp28pk58pYDWJH/PyfMT25JYFIIR8R1HRc1t/gPYtm0b3bp1Y/v27X/4tn/88Ueef/55wsPDOXfuHO+88w4NGzaUzFZ/jY4dO1KpUiWCgoKIjIyUreXToUMHnJycGDBggOQ5JspUU1FRUVFReZhp8H8WagD0Ozl8+DC1atWif//+bNy4EYCNGzcSFBREv379JAuKb775hqCgIIKDgxkzZgw2m42cnBzefvttQkJCCAkJ4fz58wC0b9+eN998k8jISD755BMOHz4sWV3MnTuXvXv3UrNmTRYuXMjOnTuZOXMmO3fu5O233wZK0t47d+5McHAw//d//0d+fj5arZaioiK+/fZbioqK0Gq1LF++nODgYI4cOcKkSZNo0aIFDg4O7Nu3j08++YSYmBgOHTpEUFAQW7dulYoiqqioqKg82TwOAZD6COx3EhcXR1BQEH5+ftjb23Pq1ClZO5CvvvqKN998ky5durB161ZMJhPLly//VduJhg0bcvnyZTp27MjatWuBkvpGW7duZdSoUcTHxzNhwgSWLVsmuy05i5AzZ85InmCZmZn885//ZPv27bLWGnLv5bfWYVJRUVFReTx5lAKZiqJ+k/0OsrOzSUhIICMjg5iYGEwmExs2bJC1A5k0aRLLly9nw4YN+Pn50alTpwrbTvTo0YMBAwYQFBSEyWSifv36itu63yLkwoULHD9+nNOnS4rbWSwWMjIyZK01RNYmKioqKipPLmoA9ISzbds2XnvtNUJDQwHIz8+nY8eOGI1Gpk+fjsFg4M033+TkyZMcPHiQ0aNH4+HhwdSpU9m1axd+fn707NmTHj16kJ6eTlxcHFDWduJem4pSXFxcaNSoEbNnz5Y0O6JtyQml/fz8qFq1KiNGjKCgoIClS5diNBolaw2Abt260b17d8na5N738txzz/3xB1NFRUVF5W+DkvD674IaAP0O4uLimDNnDteuXWPu3LncunULnU7HgQMHeO2113B3d5fsQEwmE//6179wdnbGycmJrKwshg4dyrRp04iOjsbZ2Zn27dvz2WefldlH/fr1Wbp0KU8//XSZ9qCgIIYOHUpkZCTAA1lY9O/fn/DwcP75z39iMpkYMGAA9vb2uLm5lbPWkLM2UcJmeHDxtH3WNdn2AreawjFahQw4V638BzOjUL4arxJVBJkpAHcd5K0mAPQG+RU8J4t8pVkA7WV5+wX/ei8IxxTpHYV9zrnyGXlmo7dwjFeWfLZStk6cFaizEx9XjSDLSZ8vPq5pGnEF8Kp58lVyi+3EmXJON+XtHMQjIK+afJVjgEyr/G2zskacmZgvqAx+8laecEwtt/rCPq//fCjbrm3TRzjGXENcsVt/V76CtJOjOIdIZGuhlOk1uorYDSD61l7Z9joO4ixDi538/cYtSVyN+mbV5sI+x4byhV51Cgm3d4vlMycB3O3kr3+doII1wE0v+cxJT4XMV61ePhvuYfI4rAD9KVYYjzP5+fkEBQUxY8YMyaX+9OnTzJ07V7EIY4cOHdixYwcGg+Gh21P8mZjvyn+xFSp8UTtmy5d4r2gAZBVc0qIUbyWqZF0U9mV5iL+gRLYWjkoB0KXDsu3WCgZABlEApFCSwEEUALmIAyAnwU0eQGOTT2nXFogF9UoBkHdusmy7UgAkKs2ghFIAZCqSv46UAiDReVIOgMTp1V67o2Xb7RUCoKLK4nMoCoAsrvIlJUB8bnW56cIxFQmAlCxxrILzbqhoACQKWJQCIIX7iruDfCkK+yLxfSDNJn+tKJXxsCoEQE6ODyc4GvOF2Cfu11jUS/z5+jNRV4B+J3v37qVly5ZS8AMl1ZPXr18PwM2bN5kyZQpmsxmDwcCMGTP47rvvSEtLY+zYsTRu3Jjs7GwiIiIIDAzk8uXL9O/fn/Hjx1O1alWuXbtG48aNmT59OhkZGUyYMIHCwkJ8fX05dOgQu3btKjOf+fPn89NPP5GVlUXDhg2ZPXs20dHRpKSkkJ6ezo0bN5g0aRKtW7dm7969LF68GKPRiJubGw0aNOC5555j3rx52NnZ8eKLL7Jv3z62bNkCwDvvvMMbb7whFVZUUVFRUXkyeRxWgNQA6HeSkpJCrVq/GOWNHDkSk8lEamoq69atIyoqipCQENq2bcv333/PvHnzmD9/PkuXLmXhwoUYDAY2bNhARESElHkFJRWcV61ahaOjI506dSItLY0VK1bQsWNHBg4cyIEDB8qtGplMJlxdXVmzZg02m43u3btLhQ/t7e1ZuXIlBw4cYPXq1bz44ovMnDmTzz77DE9PT8aPHy9tx2w2SxqiQ4cOcenSJTw9PUlJSVGDHxUVFRUV4Ur73wk1APqdVK1alZ9++kn6e+nSpQD07dsXi8XChQsXJLPR4uLi35xCXqtWLakYoZeXF2azmcTERHr16gVA8+bll3ENBgMZGRmMGzcOJycn8vLyKCoqWTYNCAiQ5ltYWEhGRgZGoxFPT09pe6VWF6UWGVCiNYqPj6d69er07NnzgY6NioqKisrjyeOwAvSXFkI8fPgwY8eOlf7euXMnr7zyCjduiEvAPyhnz57lo48++l3b2LVrF7dv3yYlJYW+ffuW6evYsSPff/89P/zwg9R25coVbt26hUajwc/PjwkTJhATE8P06dPp0qULo0aNQqPRSNld98qwcnJypP57SU1NxcHBgZMnTwKU2V8pCQkJ3Lx5kwULFjBu3DgKCgqkbd+/PQ8PD3Jzc8nIKNHsnDp1SurTarV06NABs9lMly5dOHDgALt27VIDIBUVFRUVQC2E+Ify1VdfsXr1atauXSutSvwRBAQESKsfFWX9+vVERETI+nw5OzuzdOlS5s+fz7x587BYLOh0OiZNmkSNGjUIDQ0lIiICs9lMQUEBkydPpn///oSGhjJ8+HDWr1+Pv78/EyZM4MUXxV4vJ0+epFq1anz77bfs2LGDKlWqlFtNCgwMZMmSJQwcOBCNRoOPjw+pqfL+P1qtlilTpjBs2DBcXFyw2WzUrl273OsMBgMtWrQgIyODSpV+3VVGf+Nn2XaNdz3hGKuzvM+OwST2dyq2F4tetQb57BR3rVikik4+k6nYTixEVfocG1PPyrZbK4uF3TbfJrLtdxGLGF0UxJk2B3kfJ5HQGcBqlBdIO+rFv5WUVsJ1efKeaIVOYm8lseQV8g3yvlAOiteKvKjU4l5HOEaPWNjqUSD/mVIS6zpePijbUfMzygAAIABJREFU/lRtscDdLTtJ2Ff06ljZ9uIfvxGO0afIX5MAWkdn2XaTQxXhGKO9vMBX5OkFYqEzwOiq7WXbp2XK31MAKgmu/7w6zwvHVFW4/rUZ8tdrkXdD4RijWSyyv0U12XYPBQ+/qrfOybZbPOoIx/wVPEqBTEV5JAKgrVu3smHDBtasWYObW8lNJCQkhIYNG3Lx4kVMJhOLFi2iRo0arF69mu3bt6PX62nevDnjxo2jS5cu7Nixg4yMDNq2bcvBgwdxdnamX79+hIWFsWnTJhYuXEjnzp1p2rQpSUlJeHh4EB0dTVFREe+++y6pqalUq1aNo0eP8t1330lz27dvH2fPniU0NJS5c+eSkZHBW2+9RVpaGg0aNGDmzJnodDpycnLQaDQYjUZmzJghFR/08fGhe/fufP7559jZ2VFQUCBlfZ0+fZo+ffrg7OyM1WrlyJEjjBo1isGDB1O/fn2CgoJo0KABsbGxdO/enaysLIYNG8abb77JwYMHSUtLo2PHjjzzzDNcvXqVevXqERcXR25uLpMnTyYzM5MPP/yQ8PBwGjRowLZt21i3bh329vZMmjQJHx8f+vXrx759+zh16hRXrlzBz8+PhQsX0qFDB6BExL17927c3NwYOnRomfemoqKiovJkYrU9eFbto8ZfHgAdO3aM27dvk52djdVaNq0yMDCQyZMns3DhQrZv307btm3ZsWMHmzZtQq/XM3r0aBISEmjevDk//PADV65coV69enz//fc4OzvTqlWrMtuTs4U4deoUNWvWZPHixSQmJvLKK6+UGdOuXTsCAgKIiIjAzs4Ok8nE7NmzcXFx4eWXXyY9PV0odL4XV1dXSR9UyrRp05gzZw716tVj4cKFkmD5/n1kZWUxfPhwjh8/zjfffMOePXuw2WxMnjxZ8harXbs2Y8aMYffu3Zw6daqcLcaSJUuIjo7miy++wGg0EhkZyfnz56W6QW3btmX8+PEMHDiQjh07SnN87bXX8Pf3JyYmRvjeVFRUVFRU/m785QGQl5cXa9asIS4ujokTJ7JixQqpEvJTTz0FlAh379y5w+XLl3nmmWew+/+F15o3b87Fixfp3Lkz+/fvJyUlhbFjx7Jnzx60Wi19+vQhPz9f2pecLURiYiJt2pTUpvD398fd3V1xvj4+PtIqlYeHB/n5+b9J6HyvsLiU1NRU6tUreTTUrFkzvv76a+E+Sud/f6HEatWqSY+umjRpQlJSkqwtxrVr16hbt64krG7RogXfffcdb7/9Nrdu3eKtt94CSgK1Ul0QQKVKlbBarYSEhDyQiFtFRUVF5fHlcXgE9pe7wdeuXRuDwcA///lP7Ozsyq2S3Iufnx+nT5/GYrFQXFzM0aNH8fX1pVWrVhw9epTMzEzatm3Lzz//zLlz58qlbMvZQtSvX18SFl+9epXMzPLPgDUajVBMXDqv+4XO93OvvUUpVatW5dKlS0BZEbLcPuQsMQBu375NWlrJM+gTJ05Qt25d/Pz8GDx4MDExMXz44Yf07NmTmjVrkpiYSF5eSeG1I0eOSEHZzz+XPGO/c+cOJpMJD49f9Bm/5b2pqKioqDxZqCLoP5jIyEj+8Y9/0KxZM9n+Bg0a0LVrV4KDg7HZbDRr1oxOnTqh0WioWrUq1atXR6vV4uvr+6srOaX06dOHsLAwBg4cSPXq1csInQ8fPsw777yDg4MDQUFB1KhRQwog7qVU6Hz37l0uXrzImjVryvTHxcVRpUoVKUurlGnTpvHee+/h5OSEnZ0d3t5ii4J7LTG6d+8utdvb2zNjxgxu3rzJM888Q4cOHWjatGk5Wwx3d3e8vLzo1asXbm5u1KpViwkTJjBx4kSuXLnCoEGDyMnJYdq0aeh0v4gb5UTcSqRVayrb7m7LEY7RWApk25Wq0OoK7gr7tIJKtMUVsOkoqFxH2OesUI06y1NeNGnUiKu5morl51f5kthaILuuuLKuS5F8leFMo7gisCvy50KL+KalsRYK+2wCgbu9QiVobYH4WsEmb4tQ5FF+hVXa1015Ua4uS74COYDVRfxZzHGS71O6rV93l68+7FQgX00Z4FSBWIDcJkPeEsRWX5xIcSxTfL3WdpMX2lcx3xGOsWnkRfaXnOSF6qBsayESO0+v/LRsO4hF1fb54usrydlf2JdpL3/MPczygm8AjZ34PlUDwX1KXACcw8h/Ppsr2GfoBZ91AByri/t+B4+DF9gTb4Vx4sQJ8vLyeOmll0hOTmbo0KHs3r0bKAmASgXUAIWFhXTp0oWtW7fi6lr+w5+SksK4cePYvHlzmfawsDC6desmPWorZePGjXTt2hV3d3cWLlyInZ2dooeXHA9ioyE3j/j4eC5fvsyECRMeaL8ibmXLl3hXCoAQeOlYncRBrFIAhEX+C1kxANLK3+CKNOLfCEp2HPkW+fekHADJZ6K5VTgAypIfoxdn84kCoGI7seWGUgBUrLOXbVeywvjjA6Az8nMTZIeBcgCUq5EPFhQDoBz5865kI3I1W/5cALRxkg/qRAEnVDAAsohtLURZhsn54vekFABl2OQzLisSAGkrGgDly8/Pw0l8H1BIxKSGVuFaFnDsrvxxaG7Ml20HQOYJQyn27g8nAPrHSrHdyK+xdWjLP3AmFeeRWgH6K/Dx8WHcuHF89NFHWCwWpk6dKnytyWRCq9Wi0+kICQkhIiICf39/YmNjuXPnDr169SIjI4MRI0aQnp5Ou3bt+Pe//y2NvzfYWLJkCZ9//jlRUVF4e3vj5+fHBx98AEBSUhKTJk1Cr9djs9mYP38+V69eZdmyZWi1WtLS0ujXrx8DBw7EYrEQEhIClOh1IiMjcXJyYurUqdy6dYvU1FQ6dOhQpt7SqVOnmDlzJosWLZJWp+Lj49m/fz8FBQVcvXqVYcOG0bt3b06fPs306dNxdnbGw8MDg8EgzVNFRUVF5cnkUXqUVVGe+ADIy8tL0bT00KFDhISEoNFosLOzY8qUKTg7y9fMAMjLy2Pu3Lk4OTmVy6gq5cyZMyQkJPDNN99gtVpZsGABoaGhkvbn4MGDBAYGMnHiRI4dO0ZOTsmviNu3b7N161ZsNhs9evSgS5cu1K5dm2nTplG3bl3i4uJYuXIlQUFBPPvsswQFBWE2m2nTpo0UAJ08eZLvv/+eZcuW4eHhQe3atenWrZuk/1m1ahXJycmMGDGC3r17CzPVVFRUVFSeXNQA6AmgZcuW0iMwEfc+RWzYsCEuLiWF+Bo3bkxSUvliZklJSQQGBqLT6dDpdISFhZXp79OnDytWrGDo0KG4uLhIwUuTJk2wty95pFCvXj2uXr1KYmIi06dPB6CoqIg6depQqVIlfvzxRw4dOoTRaKSw8JdHFAcOHCA3N1c2m6thwxLdSrVq1aQxokw1FRUVFRWVvzN/eRbY3xV7e3sp++rMmV80BomJiezfv58xY8Zw+vRpKXj4/PPPOX78OFCSWXXmzBlsNhtFRUUMGTKkTJCyZ88emjVrxrp16+jSpQsrV64ESmw9rFYr+fn5XLp0idq1a+Pr60tUVBQxMTFMnDiRdu3aER8fj4uLC61atcJms5WxxCgttFgaNJWSk5MjaYmOHTsmeYiJMtVUVFRUVJ5c1CywJ5jXX3+d6dOnU716dapU+SVzwM3NjY8//lh6jFS3bt1yYwMCAmjdurWUzRYcHCyt7AA0atSI0NBQli5dis1mY9KkSZhMJiwWC8OGDSMrK4uRI0fi7u5OREQEoaGhWCwWNBoNs2bNwt/fn/Hjx7N7926KioqoXbt2GUuMoKAgdu7cyX/+8x+pzcXFhZdeegkoqcxdWpTyQTLVANyt8uLDYoE9BYDGIm9Roc++KdsOUCywrgAodhDsS0nvLxBi51vFYyrlKXjWudWQb7eItye6Mdh8GgnHGBELkHWpibLtLrXkM/UArBp5ixF9vtjewOIoFqvrCwWZK4LjDWATnT9Al31Ltr1Q4TzpKsmLQJWEsppCcVaNnZO8eNohV2yJILJ7cTGIs4u8FIS3tqIH/xJ52ktsH2MqlD8fIqEzgEaQleRrEFu3WOzEiQgiW4uK2GcsubRZth3AWUF47movL9pXuLxIuSv+DNayydumWDzFov26leXPu+6u+H4jSjZ4mDxKgUxFUQMgBZ5//nmef17eU6Zt27a0bdu2XPu2bduk7LE33ngDgA8++IB58+bh5+fH119/zciRI0lJSaFbt26MHDmSsLAwDh8+zM2bN8nLyyMqKorY2FjJ9uP999+nevXq+Pv74+fnx+XLl/niiy9Yt24d4eHhxMTElMkGGzt2LJMnT+b69euS6Hr+/Pncvn2bhQsXsmPHDlatWkV0dDSpqaksWbKEWbNmsWnTJn766ScOHjyIh4cHW7duZe3ataxevRp3d3fatGkjG9CpqKioqDxZFKsBkMqDoNFouHHjBtu2baOwsJDWrVszcuRIoCQbLSoqiv379zN37lzGjh1bxvaj1ODUz88PBwcH1q9fz8WLFxk/fjzbtm1T3K/JZMLV1ZU1a9Zgs9no3r27JGb28/MjPDyclJSSmiiNGjWidevWdOvWjdatWzN//nwGDRqEXq/HYrEwfPjwh3uQVFRUVFQeeWxqAKQih4ODQxlND5RkhxkMBurXr49er0ev1+Pg8MtSccuWJXURmjRpQmRkZDnbj86dO1NYWIjZbJZeW69ePe7cKV+o7P7STgaDgYyMDMaNG4eTkxN5eXmSxkfOoqMUjUZDcHAwbm5upKSk0Lx5cypXrlyBI6KioqKi8jjxOJQQVEXQDwF/f3/Onj0r6W7MZjNHjx4lNzdX1uYCfrGjOHHiBPXq1RPaftz72gsXLkiaHIvFQm5uLoWFhZJouZTSCtQLFixg3LhxZUTRchYd91p/vPbaa+zcuZOjR4/KPvJTUVFRUXnyKLYVV/jfo4K6AvQHcH/FaKPRSFhYGN27d8ff35+8vDzS09PZsWOHZHJ6PwkJCZLL++zZs/Hx8ZFsP6xWK25ubnTq1Ilz585x9uxZBg0aRH5+PjNmzABKRNn9+vWjZs2aVK9eVvQZGBjIkiVLpMdoPj4+UnCWnJzM2LFjGT9+vPT6Z555hnnz5lGzZk38/f1xdnbm2Wef/U1GqOla+ffnYRYLTvVZ8uK+Iu8GwjF3rWLxqFuhfAVkm4P83ACKRL8FFD6sIgsPgAxBRVmjQGQJICosrS0SV4AtdPYU9mkF4l+NVVyN2i5XXmSsuX5OOMYa0EHY55CeLNteXCAu62+tItaZaQSVoO204nq82svH5TuqifejLZSvaA5QZJAXfRvsxOJfvWB+ZkHFcIBbueKqyf7JB2XbNT4BwjGFRrEI2mgvf/1rLOI56O6UL/EBkF1D3soIwC1JXD04r4683lLJ1kIkdn6rbl/hmNC0H4V9Rnv5+0pGnvg4eCqJ1YvlrxVtXnnPyVI0DvJ2HJpC8X1Ag0KVaBUhagD0kOjcuTOdO3cGSrKqzp07V67ez70WFoMGDSpnlTFkyBCGDBkiWWyUrh5169aN4ODgMq/997//Xabq9P18/vnn5dqaNWsmBW81a9aULDz69+9P//79pdcVFxfTp0+f3/K2VVRUVFSeAFQNkIoiHTp0YMOGDSxbtoyCggJq1apFs2bNmDlzJvCLdcW9HD9+nKioKPR6PY6OjixatIhly5Zx6dIlPvroIw4fPkx6ejpffvkls2bNYtKkSVLg0rdvXxYsWICTkxMTJkygsLAQX19fDh06xK5du9i7dy+LFy/GaDTi5uZGgwYNeO6556R979ixg7Vr16LVamnWrBmjRo3i1VdfJTc3l0mTJknzMRof3FRURUVFReXxQaGSxd8GNQB6yHh4eDB8+HAuX77MgAED6Nu3L5GRkWWsK+711tq9ezddu3Zl0KBBfPvtt9y9e5cRI0Zw4cIFRo0aRXFxMdnZ2WUyt+5n2bJldOzYkYEDB3LgwAEOHDiA1Wpl5syZfPbZZ3h6epZ55AWQlZVFdHQ0n3/+OY6OjkycOJHjx4/ToUMHqlSpUmY+agCkoqKi8mTzOIig1QDoT0bOuuJeRowYwbJlyxg0aBDe3t4EBgaWyygTZW6VXpCJiYn06tULgObNmwOQkZGB0WjE09NTar83g+zq1atkZGRIae65ublcvXpVdj4qKioqKk82j8MjMDUL7B4OHz5cxjUdYN68ecTHx/8h2//kk0/w9vYuZ11xL9u2baNXr17ExMRQr149Nm/ejFarxWb7Zb2xNHPLYDCQnp6O1Wrl7t270oqQh4cHH374IQA//PCD1Jabm0tGRklF31Jbi08++YS0tDSuXbuGg4MDq1evJjAwkDt37qDT6WTno6KioqLyZKNmgalIHDhwgN69e0t/z58/v9xrhg8fzosvvljOuuJeAgMDCQ8Px9HREa1Wy/vvv4+HhwdFRUXMnTu3TO0gLy8vWrVqRZ8+ffDx8aF27doAhIWF8e677xISEkKVKlXQ6/VotVqmTJnCsGHDcHFxwWazSa8H6N69OxaLhZCQEH766SfatWtHjx49uHDhQrn5KOFhkc9uUMqqsYiylRSyP1ztxRktItsNfUaycIzWSb6+UZFdJeEYpawyLzv5rJGreeLsNYNePlPI3rWmcIxjgXzGG8ANO3nbkmoWcQZWpmNV2XaXpwXWHkCmQoaMg1E+S81c9WnhGK0oHQ6Ye0reomKCtzizzRLQTrb9s7Nie48BPlZhX6WbJ2Xbi6qJ35PT97Gy7ZoXXhOOqW+6IOw75N1atr2ZUXzs3DMvCvtElhe5zmLrG2d3H9l2V9N14ZibVZsL+6pmXZVtT3L2F89BYGuhlOkV5dVY2Dd7SX/Zdv9BU4RjNEe2CvtszV+Rbb9dKL4PVE/6Tn5bVcQ12woryZ8LAPGd8vfxKAUyFUUNgH4jVquVqVOncuvWLVJTU+nQoQNjx44lLCyM4uJiGjZsKNlYGAwGxowZQ/369enfvz9t2rRhwoQJhIWF0a1bN3r16sX+/fspKCjgrbfeYtiwYfTu3Zvz588zb948DAYDrq6uREZGUlRUxLBhw3B1deXo0aNMnz4dPz8/RowYgclkIj8/n/Hjx0s+XlCyqmO1WomJiaF169bYbDb69etHTk6OpPGZMGEC1apVw8vLi27duhEfH8/ly5d56aWX+Pnnn8nMzESj0bB79250Oh0FBQUMHjwYHx/xB01FRUVFReXvghoA3cehQ4cICQmR/r527Rpvv/02N2/e5NlnnyUoKAiz2UybNm2kx2X321iEh4dz/fp1Vq1ahYuLCwMGDJCKF5ZiMplYtWqVZJrau3dvpkyZUk4g3aRJEypVqsScOXO4dOkSeXl5XL16laysLFauXEl6ejrJyclltu3p6cmZM2cYMGAAqampLFu2jPbt29OxY0f+8Y9/ULlyZWrUqEG3bt04dKhsXY5Ro0YRHx/P6tWrOXToECkpKcTGxmI2m+nbty+tWrXC1VVskPj/2DvvsCiutg/fuwtLtwAiYKVZYkRjCZbYjSGa2MESsbfEio1YUGwYRSXR2JHYsSQajZjEWKKvJqJRLLEEBFEUBQFpArssu98ffExYmdkkvkneROe+Lq5Lz9kzc/bMzJlnz3me5ycjIyMj8+Kjl52gXzxatGghJDSEEh8gKAlZv3btGufOncPW1tbIMflZGQuAevXqUalSyfaJt7c3d+4YJw2rV68eAC4uLsKxxByk27ZtS1JSEh988AFmZma8//77eHl50a9fP6ZMmSJsW5WlWrVqtGrVivDwcFq1akWHDh2EfvTv319S4PVZ4uLiuH79unB8nU7HgwcPZANIRkZG5iVH3gJ7idi/fz92dnYsWLCAu3fvsnfvXiHq6vr16zRr1kyQsYASY6agoAC1Ws3Vq1fp06cPZ878urcrJonh5ubG0qVLcXV15eLFizx+/JiYmBicnJyIjIwkNjaWlStXMmfOHJ4+fcrGjRtJS0ujf//+gpHzLFLSG78Hd3d3fHx8WLhwIXq9nrVr18pbYDIyMjIysgH0MtGyZUumTp3K5cuXUavV1KpVS5CT+Oqrr1i2bBlWVla4u7szZcoUcnNzmTRpEunp6fj6+gorPqYICQkp5yBdqVIlpkyZQlRUFDqdjnHjxlG7dm3WrFnD119/jV6vZ+LEicIxOnbs+JuOyr+HOXPm8M4772Btbc3AgQPJz8+nc+fOv5kDSEpmwaCSloAwqG1Ey5UmnKCzDBaSdRVE9M1MnQek08xbW0mLvyrypR1vFU8zRMu1hiqSbZxtxR/HVBOSCDXV0o9wkU5igjIR+5leIO78W1Ep/V0rmJD3UOaIO2mbSzidA+jNpK9tzcriLp3KvPKiwKUUVXARLW9eTdqJ3WAm7SiORP9MSaPoMh6KH8pENjnNzQuSddav1REtV+aL33cARb/8JFmneu1N0fIcrXT/bCUCGwwPEyTbWNWTdqZXZooHUDxRi0tDgPS9JyVpAdKOzgAzP9gtWv5pzxGSbXRa6esu9fPTlHRLXsz3ouW279QSLQco/h9sR70IYfCyAVQGHx+fcttD06ZNE/596NAh0XZvvfUWNWrUELbOSqUrNm7caPS5sgkPS7GwsODEiRMAvPrqq2zfvr3cZz777LNyZatWrZL8Hs2bNxecosvKbZTd2jPVpxMnTvDhhx+iUCiYOXOm5HlkZGRkZF5O5ESIMr9JQEAA9erVIz4+nry8PD755BOqVavG9u3bOXz4MAqFgq5duzJ48GA+/PBDsrKyyMrKYsOGDYSHh/Pzzz/j6OjIgwcPWLt2LcOHD2ffvn1UqlSJXbt28fTpU0aNGlXuvA8fPiQ4OBiNRoOFhQULFy7ku+++Iycnh/Hjx6PVaunevTuHDh1iz5495fpSyp07d5g5cyZmZmbo9XpWrFiBi4v4L2oZGRkZGZl/C3IixP+Sjz76CG9vbyF6LCAggJkzZwpCqFDifLxlyxZat25NdHQ0t2/f5siRI+zatYudO3dy7NgxEhMTgRKH6t27d3PhwgWysrL4/PPPCQ0N5eHDhygUCt59912io6OBX5MmirF06VICAgLYvn07I0aMYPny5fTo0YOvv/4ag8HA8ePH6dChA/fu3ZPsC8APP/yAt7c3n332GRMmTCA3N/cvHE0ZGRkZmX8DBv3z//1TkFeA/iSejR4ryyuvvAKAs7Mz6enpxMXFkZKSwtChQwHIzs7m7t27wK8yF4mJiTRu3BgAe3t73N3dAejTpw9TpkyhefPmODo6CtIWzxIXF8eGDRuIiIjAYDBgZmZGxYoVqV+/PhcvXuTAgQMEBQXxyy+/SPYFoG/fvmzatImRI0diZ2dXLlO2jIyMjMzLh+wD9AKzceNGfvjhB8EhOSgoiFdfffW5jxcQEEDz5s05f/48Op0OT09PIiIiUCgUbNmyhbp16/Ltt98KUVteXl6sWbOG9PR0Ro0aJeT6qVatmrAd1rdvX8nzubu7M3z4cJo0aUJCQgIXLlygdevWhIeHs3XrVgoLC/Hw8KCoqEiyLwDHjx8XlOEPHz5MREQES5Ysee5xkJGRkZH59yNHgb2g3L59mxMnThAVFYVCoeDmzZsEBQVJOkFD+QSKAJs2bRL9rLOzM3Z2dgwYMACtVou3tzdVqxqnnG/fvj1btmzh4MGDJCUlYWlpibm5OQBz585l0aJFonIbpQQFBRESEoJGo6GwsJDZs2cD8PrrrxMcHMz7778PlOQjatmypWRfXn31VYKCgli3bh16vf43naLzbcWlFHQmHpbMfPHIo0qW4qtbABYq6SiKjELxNVa1pXQ0iVRKfVWRuPQCSH9XAJts8bT+dQ3SMgGKDIloL8vakm10aumovAqIj6tBZSXZpopKfEp4XCS9bu2kyJGse1TRS7TcUa+RbJNv4lw96zmIV+Q+kmyTXiA+rjUrmEu2ydBKR4hVdhav0xikPQqsOw0SLTfopSP8zF7vJlnnZiMeiZamlb4nqzR5S7LOYCYeTWWjkv5OyZY1RcureUpcI8DEY0tRVfFIWQeNdERXscS0kmlCnsWUrIVUtNd4V/EoOYBPsi9J1qUUio+fq1r6/lf2HC1a/sTE/KXVSD8zdn+RFoZsAL2g2NnZkZKSwueff07btm2pX78+n3/+OVCyklO3bl3i4+OxtramWbNmnDlzBldXVz799FNUKhWzZ88mNzeXvn37MnDgQDw8SrRsunXrJqzwjBw5kpEjRxqdt2xEVmJiIrVr16a4uJjMzEwyMjK4evUqb775JvPmzcPPz4/79+/z4YcfYmZmJqwMlUaU1ahRg40bNxIcHMzt27fZsWOHkHBx8+bNzJo1i3379qFQKJgzZw4jR45k37597Ny5k+HDh2Nubk56ejo1atTAYDCg1+vR6/XY29v/5eMvIyMjI/PP5kXIBC07QYtQtWpV1q1bx6VLl+jXrx++vr6cPHlSqPf29mbr1q1otVosLS357LPP8PT05MKFC9y9e5du3boRGRnJ5s2b2bJly3P1wcXFhStXrnDr1i00Gg0ffvghS5YsYcWKFeTm5vLee++xbNkyxo4dy/bt22nSpEm5Y3z33XdoNBr27t3L1KlTKSgoyXWzbNkyBg8ezM6dO5k9ezazZs0iMzOTiIgIoqKiiIyMFD4rO0HLyMjIyDyLrAb/gnL37l1sbW0FX5dr164xatQoIUdQgwYlqs8VKlTA09NT+LdGo8HR0ZGtW7dy9OhRbG1t0emkl2JLmT17Nvfu3aNy5cpCfh9ra2sGDx5MWloaY8eOBeDzzz9n2LBhREdHU6lSJRISEnjttdcAaNq0KV999ZXRcZOSkvD29gbA1dVVCF9PSEigefPmANSvX59Hjx5x7949PDw8sLIq2R4pPa7sBC0jIyMj8yIirwCJ8Msvv7BgwQJhy8jNzY0KFSqgUknvRZcSGRlJ48aNWb58Ob6+vr8rWdTixYvZvn27aHLDa9euAfD48WPy8/OpXPlR07gcAAAgAElEQVTXDLp16tQhNjYWgCtXrpRr6+npyeXLlwFITU0lNTUVAA8PD376qSQr7M2bN3F0dKRmzZokJiZSWFiIXq/n6tWrwK9O0Fu3bsXX15eIiIjf/D4yMjIyMi828grQC0qXLl1ISEigb9++WFtbYzAYmDFjBnZ2dr/ZtkOHDixatIgjR45gZ2eHSqUyEk69f/8+kZGRHDlyBACNRsO7775bzoG6lMLCQgYPHkx+fj4LFiww0vaaNm0as2bNIjIyEjs7O8zMjC9np06dOHv2LH5+fri6ugrG04wZMwgODiYyMhKdTkdmZiY2NjbUqVOHXr16UbVqVVJSUjAzM/vDTtAWCnFnPEukpRQsbMUdOpUmdMyUBnEHXwBLM/FzqfIeS7bRm4s7BmutpR06LfVayTpdpeqi5akF0g+/tYQjtpWUpyeg0kuPa2aheLuK1tLHy9OKj2sVa+mpQoO0w7BTTopoeVFFaUkEaxOOsrGPxOUXmjhJO4jaS/zOS8ySvn517aTHyCzpsmi5orq3ZBtDwkXxCi9pYWJTUjB3iiqJljdQSzukm5ILKbYTHz+1WvpiVNeliZYbkJYyyTGRBMZWI/58KsylHbvv54hfQ0cT96vi/JeSdVKyFqYcnSdVLO9+ILTLuyZarlVIByLYZN0ULa/gKi0f81Qh7dD/VyGHwb/AvP/++0KkVFnKSlWUzftTGmUFcPjwYcl2vXv3RqvVCm21Wi2+vr706NGjnMp679696d27d7ljlTo6X758mcWLF1OrVi327dvHpUvGD6lCoWDevHnl2levXt1IXqNjx47odDrq16/PqlWrSE5OpkePHri4uFCzZk2ioqLKHUNGRkZG5uXl75bCKCwsZPr06WRkZGBjY8PSpUvLBeVERkYKqgZjx47lzTelo/dANoD+5+Tl5aFUKnn48CHjxo0DoFKlSoSGhnLjxg2WL1+Oubk5/v7+3Llzh5iYGHQ6HV26dOG1117j/fffJzU1FYVCQd26dUlJSUGv1zN16lScnZ1JTk6mYcOGzJ8/n0ePHgmh8Y8fP2by5Ml07twZADMzM44cOcL+/fvJy8tDo9Fw7tw5VqxYwcKFC/Hy8uLUqVOcPHmSkJCQ/+GIycjIyMj8r/m7t7KioqKoU6cOEyZMIDo6mrVr1zJnzhyhPicnh23btnH06FEKCgro2bOnbAD9EynNGaRQKDA3Nyc4OJjg4GBCQ0Px9PRk3759RERE0KpVKzQaDfv27QNKVmq2bduGk5MT+/fvp3nz5lhaWrJjxw7q16/PsWPH+Oijj5gxYwZJSUls3rwZKysrOnfuzOPHj0lMTGTYsGH4+Phw6dIlVq9eLRhAUOLc3bVrV0HRfsKECbi6unLgwAFmzJjBF198wZgxY/5XwyYjIyMj8w/h794Cu3jxopA6pm3btqxdu9ao3srKCldXVwoKCigoKDByF5FCNoD+B4jJZkyZMoX58+cDUFRURO3atYFfpTEAwsLCWLFiBenp6bRp0waAtLQ06tevD5SowJcmR6xZsya2tiVJ8qpUqYJGo6FKlSqsW7eOzz//HIVC8bsi1N5++2169+7NiBEjSE1NFSLgZGRkZGReXgx6aT/M/5Z9+/axdetWozIHBwfBD9fGxkY0JYuLiwvdunWjuLj4d/1Y/9cZQPfv36d79+5GL2IfHx86derE8ePHGT9+/G8eQ6PR8Pbbb3PixAkWL17MsGHDcHV1fa7+rF69GkdHRwYMGPC722i1Wr766iveffddoczNzY2lS5fi6urKxYsXefy4xCFQqVQKbb755htWrlxJTEwMH3zwAd26dcPJyYlbt25Rr149Lly4IBhOYtZvQEAAkydPpn///nzxxRccOHCAmJgYMjMzjT6nVCrR60ucFa2trfHx8WHx4sV07979D42NjIyMjIzMH8XPzw8/Pz+jsvHjx/P0aUkQxNOnT8v5zJ4+fZq0tDSOHz8OwIgRI2jSpImQCkaMf50BBCXh3WWdkUspXQn5I5R1Xv67yM3N5cSJE0YGUEhICEFBQYL22OLFi0lL+zXKQq1WU7FiRfz9/dFqtVSpUgVXV1cWLVrEwoULMRgMqFQqQkNDJc9rb2/P5s2b+eqrr3B2dubJkyein3NwcKCoqIiwsDCmT5+Ov78/AwcO/F2+PwqJ1P4KTZ5kG8tCCXkIhXSWBr1tFck6Vc5D0XJdpRqSbRTF4tEkWYXSv3Jc03+WrMutJhUZIn28bI14XS3ErxOAAXEJAwB3C/Hxyyi2kWxjbyXeRl0kHn0FoFdLH08KcxPSFaaue9Mq4pEwcdnSq5l1LcT77mUiq7nZ43jJOl2tpuJt7pyXbFPUyFe0XKGTlkTIVEv3r75C/H4tMpOOhsNWuq5AJx6dZWswsUoscZ2yzKWjlewlIh0BHuEiWl4N6ci2mnrxSDS9QXrs9M3ekayT2jSRkrQA6UgvgEm2DUXLP8q9IdlG5+gmWq7KkX5mbC1NRSj/NVoYf+UKkBhNmjTh1KlTeHt7c/r0aZo2NX4OK1asiKWlJWq1GoVCgZ2dHTk50vcO/EsNIDFiYmLYvXs34eHhdOnShSZNmnDnzh0cHBxYvXo1hYWFTJs2jZycHGrW/FXDJiAggJCQEI4cOcL9+/fJyMggJSWFmTNn0qZNG06ePMmqVauwtbWlYsWK1K1blwkTJoj24aOPPuLixZJw13feeYchQ4Zw9OhRNm3ahJmZGU5OToSHh6NSqTh37hx79uyhX79+AEIIe2nE1ZgxY5g0aRJvvfUWAQEBgmG0YcMG4uPj2b17NwqFglGjRnH27FkAAgMDSUlJoUGDBri4uDB8+HDS0tIYOHAg1atXx8HBAXt7e548eUJ2djbbt28nPj6eDh06YGFhQbt27VizZg3r1q2jTZs2TJs2jYsXLzJv3jysra0JDAzkk08+EbbWZGRkZGReTv5uA2jAgAEEBQUxYMAAzM3NBXePzz77jJo1a9KpUyd++OEH/P39USqVNGnShNatW5s85r/SALp9+7ZR3pzly5cb1ScnJ7N161ZcXFzo378/165d4+LFi9SpU4fAwECuXLlCTExMueOq1WoiIiI4e/YskZGRtGrVikWLFrFnzx4cHR2ZOnWqZJ9OnjzJ/fv32bt3LzqdjoEDB9KiRQsOHz7MiBEj8PX15csvvyQvL4+xY8eye/duwfiBElFSrVbLgwcPMDc358mTJ7zyyiucPn2ajRs3YmVlxdy5czlz5kw54dRnKZXj6NKlC6mpqQQEBDBw4ECgJMdRt27d2LlzJxs2bKBjx44AZGVlsXr1ar744gusrKyYPn06Z8+eZePGjWRnZ7Nz504SExPJycmRDSAZGRmZlxxD8d9rAFlZWYkmCx42bJjw74kTJzJx4sTffcx/pQEktgWWlJQk/Lty5cqC7IOLiwsajYakpCTatWsHQKNGjcolDYRft9CcnZ3RarVkZmZia2uLo2OJKnmzZs1ITxdPJpaQkECzZs2EyK5GjRqRkJDAzJkz2bBhAzt27MDd3d0o6upZ+vbty5dffolarRby/zg4OBAUFISNjQ2JiYk0btxYsn1pXgZTchzNmjUDfl1OLOXevXtkZmYyenSJEvHTp0+5d+8eq1atYv369cybN4+qVaua3E+VkZGRkXk5+LtXgP4KXkgpDDEHYA8PD0EW4saNG6IRUM+2c3Bw4OnTp4KTsJjcRNnjl25/FRUVERsbS61atdizZw8TJkxgx44dQIlAaVkn47J07dqV77//nmPHjvHOO++Qm5vLqlWrCA8PZ9GiRVhYWJRLPqXT6Xj69ClarZbbt28DpuU4SqU1fvrpJ7y8vITy6tWr4+LiQmRkJNu3b2fQoEE0btyYQ4cO0atXL7Zv346Xlxd79+6VHAMZGRkZmZcDg774uf/+KfwrV4CehwEDBjBjxgwGDBiAu7s75ua/nTpcqVQSHBzMqFGjsLOzQ6/XU6tWLdHPdujQgfPnz9OvXz+Kiorw9fWlQYMGpKamMmbMGGxsbLC2tqZ9+/ZotVri4uLYsmULnTp1IiwsjEePHmFpacnjx49p0KABtra2GAwGmjRpQr9+/TAzM6NChQqkpaURHx8vGFCNGjWiX79+WFtbG/VFSo7j2LFjbN26VcikeevWLaDEQXro0KEEBARQXFxMtWrVePvtt9FqtcyZMwcrKyuUSiULFiwwOWZapbhT7qVsS8k2rzqJOyymF0g7YFYwSOuyVXb0FC1PeSp9PFtzcUdeR+luU1RNejXMSiPuuGxpLn1AhU48Db/evIJoeUmd9PGUxeIyGQ66Auk+5JUPLQUwmEvLGxQZpJ2g9RKSF6qifMk2xebSTpvmeeJOr69oMkXLAYoqeomWm5lwKi2SuIcA9BKusnpPaX8DVUGWaLnGQlpGRGlCAkXqXlEpTegVmnjx2EpIVCgknKMBdBXFnZZNueOqTARDOFhLbK1L3yqSDsPKfOnAgVSt9BiZK8Wvrata2lndlKyFlLPzh3avSLZZmicuhaEzF5c/+S2kxXz+O/5JhszzojD83fms/2Vs2LCBYcOGoVarmTZtGm+88QY9e/b8U45dUFCAn58fCxcuFNTXr169SlhYmGiUWykdO3bk66+/xsLCgtatWwtO0P8EcvPFX66XHkpHEb3qJP7CM2kAqU0YQBLRT6YNIPE2FUzYyQoTukYKjYQhYfbHDSCDCYPgeQwgU5FHisI/bgBpLKWjflQSycj+bANI+dSEAeQkbgCZ0oYrtpP2s5MygEzlXXseA0hrwgCy04lHtxhMReSZemFJGUAm7vFiiz/uC2jKAJI6nipf+tpKfV9TBtBDM0fJOikDyF5pwgAykzaAiiWSBT6XAfSciQcd7P6aKDDXfuueu23KnvIyU/8LXpoVoOfFxsYGf39/LC0tqVatGl27dv3Tjn3y5ElatGghGD8A3t7ebNu2DYCHDx8SHByMRqPBwsKChQsXcubMGR4/fkxgYCANGzYkOzubkJAQvL29SUxMpH///qIyGJmZmUybNg2tVoubmxvnzp3ju+++E857//59pkyZImxx+fv7s3LlSg4cOEBiYiIZGRnk5OQwZ84cwY9IRkZGRubl5EVYAZINoN9g0KBBDBo06C859v37941C8t9//33y8vJIS0tj69atLF26lICAANq1a8ePP/7I8uXLWbFiBevWrSM8PBwLCwt27NhBSEgI+/fvF44jJoOxadMmOnXqxHvvvcfZs2f/0KqRpaUl27ZtIz4+nqlTp3Lo0KE/dRxkZGRkZP5dyAaQzH+Fs7MzP//8azK9detKlhT9/f3R6XTExcWxYcMGIiIiMBgMopFrYojJYCQkJNCrVy+A37WCU3ZntEWLFgB4eXlJRsHJyMjIyLw86F8AA+iFjAL7t9CpUyd+/PFHIToNSnL4PHr0CIVCgbu7O9OmTWP79u3Mnz8fX9+SbLIKhUJwghZz4RKLgqtTpw6xsbEARucrxcLCgoyMDIqLi8nJyeH+/ftC3fXr1wGIi4v7zRxEMjIyMjIvPnIU2D+UZ/1ZxNizZw+9e/f+XdFgf4RffvmFnJwcmjdv/puftbGxYd26daxYsYLly5ej0+lQqVTMnDmTatWqERQUREhICBqNhoyMDKpWrUr//v1p1qwZo0ePZtu2bXh4eDBt2jRatWolHFer1eLv72/0/UeNGkXPnj3ZvXs3Xl5ewmrS48ePWbNmDSEhIbRu3Zq+fftSo0YNo2i3mzdvMmTIEAoKCli4cKHJ72T5VNyxtGVFE7a2Rtz5t2KxdLRSsbmzZJ1Bwq6vrpJ2xFYUip+rWC19HlXWfck6KVKtpJ1eK1uJOysm54rLHgC46cSdawHyJaLHrIvExxsgy0rcwK2gFHeoBmlHZwB1VrJoeVFlaVkSlQkn7ZtF4uNXr7IJR08JyYZkpXR8THUJJ3YAlUb6PpKi6PQ+0XKLDgMl21jdlU67keLWTrTcxZTD8K0fJOto2FG0OEthQjYl865ouTJPepX4YRXpPGbOj26Jlscgfa94VhZ/hSkspWU/XO+ckazLi/letFzZc7RkG5sscadlkI5Sk3J0BgiyFZd0WvVEWmql2FI6UvSv4p9kyDwvL6QB9HvYsGHDnxbNVZajR4/i6Oj4uwwgKMm/86wyfCk1atRg8+bNwK9SHwBLly4VPiMWLfbpp58yZcoUAMEIOnXqFPXr1+e9997DzMxMEFutUqWKoPElFeLetWvXPyT2KiMjIyPzYvN3Z4L+K3jhDaCAgADq1atHfHw8eXl5fPLJJ/zwww9CJNXatWtZsWIFP/30E3q9nqFDh/L2228TEBCAvb092dnZbNy4kZCQEO7evYter2fy5Mn4+PgQHh5OTEwMOp2OLl260KNHDw4cOIC5uTkNGjTg+PHjRvWlWZZLOXToEFu3bkWtVlO7dm0WLFjAV199xRdffIFer2fixIm0bNlS+Pzdu3cZOXIkmZmZdOjQgQkTJnDjxg0WLlyISqUSIsUAMjMzGTt2LBkZGbRv3x5fX1+uXLlCbGwsxcXF1KxZk7t376JSqYTVsvPnzwtaZTVq1GDBggU8efKEgwcPEh0djV6vZ8WKFUKWbRkZGRkZmX8rL7wBBCWh5bNnzyY8PJzo6GhGjx4tRFKdOnWK+/fvExUVhUajwd/fXxBQe+edd3jzzTfZtWsXlStXJjQ0lCdPnjBo0CCio6P56quv2LZtG05OTuzfv5+qVavSq1cvHB0d8fb2ZvLkyUb1ZXny5AmrV6/mwIED2NraEhoayp49e7C2tqZChQqCQ3RZNBoNa9eupbi4mPbt2zNhwgTmzJnD4sWLqV+/PseOHeOjjz5ixowZ5OfnExYWhrW1Ne+99x6dOnWiffv2uLu7M3r0aE6dOkVYWBgffvghUOJLFBwczK5du3BwcODjjz/mwIEDeHh4YGZmxvTp0/npp5/Izc2VDSAZGRmZlxx5C+xfwiuvlCSdcnZ2LhfFFBcXx/Xr1wVxVZ1Ox4MHDwBwc3MTPnPx4kWuXr0qfCYzM5OwsDBWrFhBeno6bdq0KXdeU/XJycl4enoK0VrNmzfnzJkzNGrUSDjvs3h5eaFWl2RaLvXhSUtLEzTMmjdvLijk1qtXDzu7kpysDRs25M6dO8CvEWCvvfYay5YtE46dmZlJWloakydPBqCwsJBWrVrxwQcfsGnTJkaOHImdnR2BgYGS4ywjIyMj83IgG0D/Ykojqdzd3fHx8WHhwoXo9XrWrl1LjRo1hM/ExMRw8OBB7O3tqVSpEgUFBVSrVg1bW1u++eYbVq5cCZT4yXTr1k04rlarFa2vVq1EGqB69eokJCSQn5+PtbU158+fx97enps3b2JhIZ51NyYmhpiYGHx8fIQyJycnbt26Rb169bhw4QK1a9cGSsRZnz59ioWFBbt27aJfv36cOnWKq1ev0qRJE0ELLCoqivz8fCpXroyzszNr167Fzs6O48ePY21tzfHjx2natCnjx4/n8OHDREREsGTJEslxNUg4nKpyxTP4Aij04hmai22knVTNH5lwPKxcXbRcKZHlGEAvkVFWZyL5qtJE1l2DpbgggMrEnPG0SDzrrkfRA+lGOmnncluJbLgFlWtLtqmgF3e4NuXYWmjnKlmnlri2pjICK3NTJevc7d1Fy3OLpYMZKj8QdyauXkVa7kKZK50lWjL7sAnHabM3h4qW56qksynbvCLumAxQRcrxPEvaWV3K0RlAqxa/XyvlZ0i2UWSKBwHku7cSLQdwLJZ2cNc51BYtb2biXlHlpIj3TSsdQKF3Ev+BCWD7jrjU0RMTTtUVXE1kQpeQWzElayHl7Dyx8uuSbdYk7pesw62JdN1/gWwA/YspG0l1/vx5Bg4cSH5+Pp07dxZWZUpp06YNlpaWpKSkUFRUxPXr1yksLKRixYpClujWrVvj6urKq6++yrJly/Dw8BCtL8Xe3p4JEyYwePBglEolNWvWxNPTk+PHj1OnTh3RPltYWODkZPwgLlq0iIULF2IwGFCpVISGhgJQsWJFAgMDyczMRK1W4+lZMtlfuXKFwYMHo1AoCA0NxWAwcOHCBZRKJbNnz2b06NEYDAZsbGxYtmwZT58+JSgoiHXr1qHX65k5c+afeRlkZGRkZP6FGEQEvf9tvJAGUPXq1YXop7JRUmUjmcpGUom91Evbpaeno1KphO2izMxM/P39UalUvP7665w/fx6DwcClS5dISkrC09MTlUrFmjVraNu2LYsWLWLRokX88ssvTJw4kdDQUG7cuMGmTZswNzdHo9HQtWtXRo8eTbdu3SgsLKRfv37s3LmTL7/8EqVSScOGDZkzZw779++ncuWSXxulmZzv3buHUqlEp9NRXFyMjY0NFStW5NVXX+X27dvUqlWLu3fvUlRUxMWLFzl48CDW1tZs3ryZ7777jlu3bjF+/HgKCwsF5+uioiKCgoKoUKECK1asQKlUUlRUxOTJk2nQoMGffLVkZGRkZP5tyCtALwnnzp0jICAAhUKBubk5wcHB2NjYEB8fT1hYGFWrVmX9+vV88803vPvuuzx+/JgvvvgCtVqNv78/oaGheHp6sm/fPiIiImjVqhUpKSkcOnQIrVZLmzZteP/99xk9ejSJiYl06tSJPn36MG/ePLy9vdm1axc6nQ57+/Kq6UlJSWzcuBErKyvmzp3LmTNnUKvVaDQa9u7dS0pKCt9++y3m5uZ06dKFo0eP0rNnTw4fPkxkZKSgBr97926qVatGeHg4SUlJfP/999y8eVPU+VtGRkZG5uVGNoBeElq0aCGaq6dq1aosXrwYa2trUlNTadKkZK+1evXqgrNyQkIC8+fPB6CoqEjw0alTpw5mZmaYmZlhaVle0XvJkiVERkaybNkyGjduLJrxGcDBwYGgoCBsbGxITEykcePGpKSk4O3tDYCrq6sQteXn50dISAju7u64ubkJq0kAiYmJtG3bFoDatWszdOhQQkJCRJ2/xQwxGRkZGRmZfxOyAfRfEBwczHfffYetrS1BQUGCkaJU/uqY6ubmxtKlS3F1deXixYtCAkIxuQqlUilIXOzdu5f58+djYWHBiBEjiI2N5fXXjZ3gcnNzWbVqFd9//z0Aw4YNw2Aw4OnpSXR0NEOGDCE1NZXU1BKn0tq1a2MwGIiIiCiX2NDDw4Nr167RuXNnkpOT+fjjj2nUqBHOzs6MHTuWwsJC1q1bR6VK0s57MjIyMjIvBy+CFtg/2gD6+eefWblyJQUFBRgMBnx8fBg3bpywuvLfkJWVxX/+8x/effddNm7cSIsWLYRVk99L9+7dee+997CyssLR0ZG0tPKRTiEhIQQFBREfH4+bmxuhoaGin4OSVaF169bRoEED6taty8CBA7GxsaFq1ao0atSo3OdtbW1p0qQJ/fr1w8zMjAoVKpCWlkbv3r05e/Ysfn5+uLq6Gq309O3bl1WrVgkCp6X079+fWbNm0aBBA7y9vSksLGTUqFFERkYyaNAg8vLyGDhwoJFxJ4bBQjyqRW/44w5zUhFlAMV20lEZSDjnSUV6ASi14vIG5hLRXACopB8fg1K8ztbE+BVIhJzpLaT7IDXeAEqJKDCLIhOSINp88fOYiUcmAlgopK9tcUXxCDGFxHj/FmqJqKRMpbRhbmdfU6IP4t8VQG8iAtFgVn7FFkxfizyluFSHLdIyJwakx1wqik5vLR2RhEo6Us5cIvrP1DgoK4tfW51eOnRSKTF2pjArkr5OBpX4u0CBdBSYtpK0tEaxxEq7ViN9jz9VSI+rran5Q6oPErIWpiK9xrn3lqxbb0j6w334PbwImaAVBqm9lf8xjx49YtiwYaxduxY3NzcMBgNr1qwhIyODefPm/dfHL5WWkJKheFlp3bo1Z8+eJSAggJCQEDw8PP5Qe02uuDaVsjDnD/fFlAEkFToP0saHKaQMoOIK0lpgiiITobYSRovOhP6wlAFUUWtC3+k5DCCpEH0wYQCZuBamXrpS18mUASTVbwC9pbgW2CMTBpAz4veeotjEPWQm/SNLygAydU9KGUA2pgwgE0an1P1q6jqZMoCQ+IEiZWAAmGUmiZbnVRQPJQdQq/64/rZZgfT9L5XaQlmQLdmm0FX6h66UAZRjwgCyMpPWwrMtEp8Pc02EwVubi4+R+uENyTb/CwPIymfcc7ctiFnzJ/bk+fnHrgAdPHgQPz8/ISmgQqFg3LhxdOrUSVidKH1BR0VFkZ6ezoQJE9i+fTuHDx9GoVDQtWtXBg8ezNGjR9m0aRNmZmY4OTkRHh7O+vXruXXrFnv27CE2NpauXbvSsmVLZs6cyf379ykuLmbYsGF07dpVVE7DYDAwdepUnJ2dSU5OpmHDhsyfP59Hjx4JAqaPHz9m8uTJdO7cmY4dO/L1118zb948srKyyMrKYsOGDURERJST4RCLACvL2bNn+fjjj7GwsKBSpUqEhoZy8+ZNli9fjrm5Of7+/oLO2f3795k0aRJVqlQhNTWVtm3bEhgYyP3795k1axbFxcUoFArmzJlDvXr1yl2HixcvsnTpUszMzLCysuKTTz4plyZARkZGRublQnaC/gt58OBBuezJCoUCR0dHwY/mWW7fvs2RI0fYtWsXUOIT88Ybb3D48GFGjBiBr68vX375JXl5eYwdO5bdu3fTr18/YmNjgRKFeHt7e5YvX05eXh69e/cWtoqeldPo2rUrSUlJbN68GSsrKzp37szjx49JTExk2LBh+Pj4cOnSJVavXk3nzp2N+tmiRQuGDh0qKcOxf//+chFgpZmfSyUroqKiqFq1Klu3bmXdunW0b98ejUbDvn3lVacfPHjA5s2bsbOzY+DAgVy/fp0NGzYwePBgOnfuzM2bN5k1a1Y5uQ6AY8eO8fbbbzNkyBBOnDhBTk6ObADJyMjIvOS8CAbQH1+P/JtwcXEhOTnZqEyv15OSkoKDg/G+dOkuXlxcHCkpKQwdOpShQ4eSlZXF3blMLHMAACAASURBVLt3mTlzJufOnWPQoEFcunRJ0o8lISFBUHG3tbXFw8ND6ENZOQ2NpiSbac2aNbG1tUWlUlGlShU0Gg1VqlRhz549TJ8+nd27d6PTlV8WLyuxUSrDMXLkSEGGY8mSJezatYtBgwaRkpJiFAH25MkTbG1tqVq1KlAifxEfH2903GepV68elSpVQqVS4e3tzZ07d4y+a/369Xn0SDxj6dixY0lLS2PIkCF88803giEmIyMjI/PyYtAXP/ffP4V/7NusZ8+eDB8+nI4dO2Jvb8/kyZOpWrUqHTp0wNraGrVazePHj/Hw8ODGjRtUrVoVd3d3PD09iYiIQKFQsGXLFurWrcuePXuYMGECDg4OzJ07l++++47q1asLEVeleHh48NNPP/Hmm2+Sl5dHXFwc1auLyyqAeCTXJ598gp+fH+3ateOLL77gwIEDku2kZDg+/vhjyQiwypUrk5eXR1paGk5OTpw/f14IrTdl2BUUFKBWq7l69Sp9+vQRvmunTp24efMmjo6Oom0PHTpEr169CAoKYsOGDezdu5fx48dLjomFncTetlT5PxzTD4i4P8rzIr2uJu4/8pv8o8fcxNjZS0trSCHu5lzK/37FUjpxxHNeWyur5+zJn0i1+qLFf/pdZ/XH7wdTPM+I2z3nZZI6m7RruQlMSFr8VX4+ptDGRv7t5/yz+ccaQC4uLoSFhbFw4UKePn1KYWEhSqUSR0dHsrKyGDx4MPPnz8fV1VWQh6hXrx4tW7ZkwIABaLVavL29qVq1Kt7e3owZMwYbGxusra1p3749Wq2WuLg4tmzZIpzT39+f4OBgBgwYgEajYfz48eVWm34LX19fli1bxsaNG3F2dubJE2mHzo4dO4rKcJiKAFMoFCxatIgJEyagUCioWLEiS5YsEVaBxDA3N2fSpEmkp6fj6+tLvXr1mDFjBsHBwURGRqLT6Vi8eLFoW29vb+bMmYOVlRVKpZIFCxb8ofGQkZGRkZH5J/KPjQKT4tatW9SoUQMbG+mQZplfuX//PlOmTBGkQWRkZGRkZGT+wStAUohFKsnIyMjIyMjI/BH+dStAMjIyMjIyMjL/Lf/YKDAZGRkZGRkZmb8K2QCSkZGRkZGReemQDSAZGRkZGRmZlw7ZAJKR+Q2uXbtm9P/z58//j3ryzyYrS1z36Pdy4cIFALRaaX2sPxv52v69PDveMs/Hf/usyZSgCgkJCflfd0LmxeThw4eEhoZy/Phx0b9SiZD8/HwyMjIoLCzks88+o1q1alSoIK6I/Hs4efKkUVbsI0eO4OXlZbLNrVu3SE5OJi0tjaCgIJydnUlNTeX06dOEhYVhbm7O9evXuXr1Kp9++ikDBw5kzJgxWFlZUatWLckklH+E4uJivvjiC44dO4ZCocDa2hqr/094l5KSQm5urvBXmthSpVI917lSU1N59OgR2dnZhIWF4erqSpUqVX6z3bVr14Qs5KWcP3+eMWPGsG/fPjIyMkhOTqZBgwa/qx95eXkUFRVx5MgRwsPD6dmzJ6NGjeLdd9+luLhY+Hve7ynFTz/9ZPLa/tn8kXu8uLgYnU7HpEmTePPNN4X/Dx8+nF69ev2u45UdVxcXFywtf1uFXazNRx99xBtvvPFc31mv16PX67l06RKOjo6oVCo++ugjIiMj0Wg01K5dGwuLXwVfU1NTCQkJYffu3Wg0GnQ6Hc7OJWLEM2fONJo7Tp8+zc2bN6lTpw65ubmiaVFMjVFeXh6JiYlYW1tjbm5u1Aep5+J5nhmpPly6dImxY8eyZs0aDh8+TMOGDX/XeaSetT97Dn1ZkKPAZP5UIiIiqFChAjk5Oezfvx93d3f69etHVFQUr732Gk2aNOHatWtcu3aNFStWADBy5Ej69+/P0aNH8fT0JCYmhs2bNwNw9epVoqOjBfmRQ4cOUbnyr+rjZmZm6HQ61Go1M2bM4NKlS0RHR/POO+8AJS+TEydO8PXXXwOwYMEC/Pz8qF/fOItt//79CQ4OZvXq1YwdO5awsDDmzZvH0aNH2b9/P717l6gtKxQKXn31Vdq1a0dCQgJffPEFZ8+e5Y033sDPz0/Iyv0sDx8+xMXFBSiZ4MLCwsjMzMTX15e6devSqFEjZs+ejZOTEz/88ANjxowhKiqKTZs2AfDuu++SmpqKm5sbSUlJWFlZodPpmD59Oj169CAvLw+FQsF3331Hhw4dqFixIsnJyZw8eVIYO4BRo0YBMGjQIMaPH8+uXbt466232L17N9u3bxc+l5aWhk6nw2AwkJaWxmuvvQZAYGAgDx48oHv37nTv3p0KFSrw3nvvsWbNGiZMmEBERAQDBgww0pXr0qULxcW/pr83MzPDxcUFpVJJjx49iI2NRa/Xc+7cOfR6PWlpaVSpUkWQgFEoFBw/flxon5qaSm5uLiqVip49e2JlZSUq0XLmzBnh38XFxdy4cYPCwkIAkpOTSUlJEb221tbSaX9L5WPK9mHTpk0EBARQv359Nm/eTK9evbC3N879bOoeT0lJMfpsqZ5henq6MA5KpZJmzZrx0Ucf/ebxAgMDad++vTCuGRkZrFlTor796aefGp3L3NwcZ2dnTpw4QceOHcu1GTlyJCtXrpR8mT58+JDDhw8b3WPjx49n8eLFeHh4kJKSwvXr13F0dGTp0qUAZGdnc/jwYY4dO4a9vT3+/v74+PgwevRohg0bxtq1a5k/fz4ffvihkL9sypQp1KhRg2bNmnHlyhWuXbtG/fr1uXXrFtnZ2djb29O3b1/atWsn/BiRGqNvvvmG9evXU1xcjK+vLwqFgg8++AAw/VyYqpOaV6T60Lt3b5YtW4anpydxcXHMnTuX3bt3/+Z5pJ41U/eDjDTyFpjMn8rRo0fp2bMnp0+f5siRI+Tk5NCmTRsKCwsZNWoUTZs2ZejQoWRmZgptCgsL6dSpE48ePWL06NFGL8ugoCDq1q3LG2+8wRtvvMHixYs5cuQIPj4+hIeH8+2337J69WqaNm1KvXr1cHd3x8LCAjc3N9zc3PDy8mLlypXC8dq3b8/69evp378/u3btIi8vDwC1Wo2XlxdFRUU0btwYpVJJnTp1GD9+PFFRUYwfP57x48fTu3dv2rVrB5RIp8yYMYPPPvuMR48e8c477zBs2DBBXDciIoK9e/cSERHBiBEjWLJkCQDBwcH06dOHoqIimjVrJmThvnfvHpMmTcLCwoKOHTuSm5sr9Lt69ep888037Nmzh6NHj9KwYUMOHz7Mjh07CAwM5Pjx44SFhXHp0iVmzZoFwAcffEB2djZqtVr4K0WhUNC8eXNycnLo1q2b0QrWrFmzGDp0KO+99x59+vQR+g0QHh7Opk2bUCgUTJo0ialTp5KXl0elSpVQKBRYWFiU+zXeokULFi5cyNdff01oaCgNGzZkzJgxXLlyhR49epCQkMCCBQuwsLDg2LFjjB49muPHj3PixAlOnDhhZPwATJ06lfT0dMLDwwkNDcXLy4szZ86U+yvLxIkTWbZsGVFRUURFRXH27FnJa1v6maVLl7Jo0SIOHjzIkiVLWLVqlWgfWrduTWhoKADW1taMGzeOiRMncurUKcGIM3WPjxkzhp49exIYGEivXr3YsWMHWq2W7t27C+Nw7Ngxwfj5reOlpaUZjevTp0+Ful9++YWkpCQcHR158OABP/74I2fOnOH8+fOibRISEvDx8aF169bCM1iWSZMmkZeXh6Ojo/AHJSuF/fv3JzY2ls2bNxtpDaanp5OSksKTJ0+oXLky3377LdOmTaOwsJCWLVuiUCiE57iUzMxMAgMDadOmDePHj6eoqIjJkyeTm5tLVFQUgYGBnD9/nv79+xMeHk5ycrLkGG3ZsoW9e/dSqVIlPvjgA44dOyacx9RzYapOal6R6oOdnR2enp4A1KlTx2iFztR5lEql6LNm6n6QkeZflwhR5p+NUqkkPT1dmAhLf3Hn5+fz448/0rBhQ2JjY41+MRYVFbF161YaNGjA7du3KSgoEOpq1aol/EIvS3JyMt7e3kCJUO2dO3dwcXGhV69e9OjRQ3JLqm3btrRt25bMzEwWL15MWFgYb731FhqNhhkzZtC2bVuOHDlitCz+1VdfGa1qtWnThpkzZ3Lq1CkOHDhAQkICPXr0YNasWeh0OkaNGsWhQ4c4evQoO3bsYOTIkRw5coTBgwcLY9KyZUvWrVtnNNEXFxcLhmFeXp7Rd8jIyBBWFSpWrEh6ejqVKlVCqVQKL7zPP/+c7du3M3ToUKBETmbChAmi46DT6QgLC6NZs2acO3eOoqIioe7WrVtER0czd+5cAgMDmTRpklHbsi8wDw8PioqK6NatGyqVio0bN+LqaqzddOfOHVq1agWAj48Pa9eupWXLlhgMBuEXa2ZmJnfv3iU+Pp7Tp0/zzjvvGIkAl93SLH1BrF+/nm7durF3715++eUXZs2aRWpqKo6OjoSGhgoCxlAiIrxr165y4yB2bUsN5tGjR7N27VrMzMwoLi5m9OjRJvsAMGDAAAYMGEB8fDzr169n3rx59OnTh4KCAsl7vHr16mzduhV7e3uys7OZM2cOCxcuZMiQIWzatKnc6gqYfmaKioqMxrWsAZSTk8PWrVuBklXP4cOHExYWxmuvvSba5uTJk+XGrCw2NjYEBgaWK9fr9fz8889Ur14drVYrHM/Pzw9LS0v8/f2ZNGmSYJSPGDECCwsL/vOf/6DX67l8+bKRwZ6Xl0dCQgIeHh4kJCTw9OlTnjx5Qn5+PgBVq1alRo0aXL9+nbi4OBYvXszdu3dFx0ilUqFWq1EoFCgUCmGbGUw/F6bqpOaVvLw80T44ODgwe/ZsWrRowfXr19Hr9ezZs+c3z1OzZk1WrFhBVlaW0bNm6n6QkUY2gGT+VHx8fAgICCAsLIzQ0FBhtaR0Urhz5w5eXl7CcjiUrPIcO3aM999/n0OHDjF79myh7q233iIwMBAPDw+hbPz48djZ2fHxxx/j7e1NbGys0V78pk2b2LRpk9GvqtIVgYSEBPbv38/Jkyfx8fFh586d6HQ65syZQ69evWjXrh3nzp0zWjWSMmQOHTrEwIEDBaHaUkqNDiljUGqinzx5MgMGDODx48f069dPWMkBaNCgAVOmTKFx48ZcvnyZ+vXrc+TIERwcHEhPTxd9eXXo0IHly5cLvzShRGQYYMmSJZw9exY/Pz+OHTtmdD0qV66MQqEgPz+/3FZO6QvMz89PeIHpdDq6d+9O06ZNsbKyYuHChUZt1Gq1sAUaGxuLWq3m559/xsnJiejoaGbOnMn27dvp2bMnixYt4s6dOwQHBwvtFQoF27ZtE/4v9oJYtGgRixcvpl69ety8eZP58+cLWwoArq6uRtuQv3VtAR4/fiz8u6xxKtUHKDEwoqOjOXjwIHZ2dsyePZvi4mK+/fZb0tLSRO9xKeP23r175OXlleszmH5mSr/Lhx9+yPbt24XtHYDc3FwyMzOxt7fnyZMn5ObmUlRUhL29vdG1GDduHADx8fHMmzePnJwcunfvjpeXFx06dBCO5+XlRXR0NPXr1xdEnt3c3OjRowfz588nNDSUsLAw+vXrB0C7du1ExZRLV4mWLl3KkydPiIyMpKx76ty5c5k+fTppaWm4uLgwd+5cjhw5wtixY5k0aRLx8fF0796dsLAwwUfN19dXdMybNm3K1KlTSU1NZe7cuTRs2FA4j6nnwlSd1LwyY8YM0T64u7sDcPfuXWxtbXn99deF+83UeebPn8++ffto2rQp1tbWwrNm6n6QkUb2AZL5U7l27ZowoWi1Wi5fvlzOQAAENftSfvjhB5KTk2nUqBFubm7Cqkjfvn3p0qWLkQ9C//79yc/PZ/fu3SQlJeHp6Un//v0FQ6J79+7s2bPH6JddKQMGDMDPz4+3337bqD4yMpLs7GzS0tLo0KEDdevWpVatWsL5Vq5cyfLly1m5ciX+/v7s3bsXnU7HgQMHSElJoUWLFnh5eRkZDOHh4Rw+fJiwsDC++eYbKlasyLhx44SJPi4uTthGq169utCu9AX1LMePHychIYG6devSrl07EhMTcXFx4T//+Y/w8tqzZw/e3t506NCBgIAA3N3dhbFTKBSi16KU0u2NlStXCi/iR48ekZyczOeffw5AUlJSOT+ncePG4e/vT9u2bYWXYFmePHnC+vXrSUhIoE6dOgwdOpRr165RrVo14UVQilqtZu/evfj7+0v2MykpyegF0bBhQ2bNmmXkwzRo0CB27NghfCetVkt+fj6VKv2qVX7mzBnJawuwc+dOtm3bRp06dYiPj2f06NHCaqRYH2rUqEGXLl3o3r07vXv3xtXVVfDviYiIYOTIkUbfo/TX+/z588nOzhaM20qVKtGsWTMWLlzIjz/+KDoGpRFzpZT6VZU6Dd+5c4d79+5Rt25dqlatKlyXkydPsnjxYmxtbcnPz2fOnDncunWLX375RfDJA9i2bRuDBw9myJAhLFiwgDlz5vDJJ58wcuRII/+ugIAAo348a6yCsf9b6XUpi6mov7KrQFJ8+eWXgmEPkJiYiLu7OxqNhosXLwrzSkZGBq1bt0aj0RATE0NcXBzu7u507Nix3JZpWUrvoS+//NKo3MzMDGdnZ5o1ayY5r+zcuRM3N7dyc9uzfl/w6/1QXFzM/v37ReeVK1eucOXKFQYPHszUqVPx9fU1+oFTlrKrpjLiyCtAMn8KP/30E7dv32bLli0MGzYMKFkG37lzJ4cPH+bjjz9m9+7dFBUVUVhYSO3atYmOjgZKXriPHj0iISEBtVrNxo0bhRWYSpUqGW09lKJWq3nttddo2LChsJVS6vhcvXp1yaiXNm3aGG2prVixgqlTp3L58mXatm3LhQsXcHR0ZPbs2cJELbWqNW/ePMFpuWHDhgQFBQlOy1DijFq6PdCwYUOjbbXw8HDh39HR0VSvXl3SWXj69OnUqlULjUaDk5MTT548MZr0u3TpQpcuXQCMtqvUajXz5883+v4zZ84UHRf4daKfMmUKT58+xcLCgtOnT9OoUSPhMxcuXGD8+PEUFBRgMBhQKBR88skn7N+/n5UrV9K5c2f69OljtA1WuXJlRo8eLWzl+Pn5GTktP+vsHBsbK/hRlVLWD8nJyYlOnTqRk5PDnTt3aNSoEUqlkpMnT9KsWTMuXLggvDhLX2zPrv4kJCQA0tcWShxOfX19SU5OplatWkbO9w4ODjg7Owv+I9euXaNGjRqMHDnSyHgbNGgQVapUISsri6NHj+Ll5cXt27dxdHTkwIEDQMl9VGrc9ujRQzBu3377bdHVFYCPP/6Y9PR0GjRowI0bNzA3N0er1QordN999x3Z2dn06tWLu3fvMnfuXKBkVbBdu3ZkZmbi4OBAdHQ0t27dIiYmhqlTpwIlz21cXJywGlarVi0UCgX29vbl/Lu2b99Obm4uDx48MBKpfjYYonTbWKvV0rNnT9zc3IQt3tjYWBQKhXA/ld4TZZ3fv/zySzZu3Gi0Hbhu3TpSU1P57LPPBGfx4uJiVq5cycGDB1mzZo3RvBIaGsqpU6cYM2YMkZGRtGjRAigxwErnIjFKn4vo6GgKCwtp3LgxV69eRaPRoFKpaNCggeS8kpqaypUrV8rNbYGBgSgUCvR6Pffv36dWrVpERUUBJatdUvPKggULhLlj8uTJ9OrVq5zjNYgbojLlkQ0gmT+FChUqkJ6ejlarFZZyFQoF06dPB0p+eZ4+fZrQ0FCGDRtm9GK+ePEiO3fuJCAggF69egkTAZS8POfOncsrr7wiTI79+vUTHCHT0tIoLi7GyclJMICKiop49913qVOnjtCmRYsWfP755yQkJHD69Gng13DjqVOnkpWVRd++fTl06BBNmjRBr9cLfSg1ZLKyspg2bZrwcr137x6LFy/m4sWLdOzYkY0bNxqNyaFDh1CpVGi1WsLCwhgxYgQjRoxg0qRJrF+/HjMzM0JCQsjOzqZbt260aNECX19fmjVrRmxsLPv27aNPnz4sWrQIc3NznJychJd42ZWW9evXExERUW7Lz9XVlQ0bNhiN3bMGUVn27duHn58fK1asMDr+5cuXmTJlCgBRUVFs2LDBaMtRrVbz6quvkp2dTUhICF26dOHnn38W6kNCQjh9+jROTk4YDAZcXFyMtqeepWvXrkDJS/DGjRukpaUZ1U+cOJEBAwbw7bff4unpydy5cwkNDWXp0qWsXLkSd3d3YWsgLi6OtLQ0wsLCmDFjBgaDAb1ez4oVKzh48KBJI7XUr+jRo0dUqVLFyK9o+PDheHp6YmdnB5SsuBw7doyYmBhiYmKAkvvLysqKPXv2MG7cOJYuXSqsvJSOJ5T4t4gZt/Hx8cTHxwufK/tSs7S05NChQ1hYWKDVapkwYQKrV69m0KBBqFQqdu7cyZAhQxgyZAh9+vQRjnH27Fm2bNkiGBKl4fZZWVnCNpVSqaRGjRpAyZbc7t27KSgoIDo6ulw02Lfffsu6devKRVQ9u7VYulI0bdq0cte77MpT6Vajg4ODkQ/cpk2bWLdunZERe/XqVY4cOUJGRgaHDx8Wxqg0jcGz88qKFSvo3r07aWlp+Pr6CvfYs1GGZVfPyq5S63Q6tm7dilKpRK/XM2rUKHx9fQkNDUWlUonOK1JzW6m/D5Rsm5bd8jU1r5ibm1OzZk0AatSoQf369Y1WPmX+GLIBJPOnUKdOHerUqYOfn1+5PDEAVapUQa1W8/TpU2rVqmXk2FdcXIxGo0GhUFBcXGw08ZVuQ6Wnpxsd78mTJ+zZs4fZs2cTHBwsrDrBr6HeZWncuDEtW7Zkw4YNjB07FiiZ6B0cHITPlK4KPHr0yCjvzIULF5g/f74wybu6uuLn52fSaRlKthE2bdrElClT+P777xk+fDgjRoxg9uzZfPDBB+Tl5TFkyBD69u0LSDsLf/rppxgMBpYvXy469keOHOE///lPuS0/nU5HUlISSUlJQtncuXPLbVOVvgRKfS5q1aolmXencuXKVKtWzajsp59+Yv/+/Vy7dg1fX1+CgoKM6q9evcqxY8fKjc/x48fZtWsXRUVFGAwGsrKy+Oqrr/g/9t48rsb0/x9/tmsUklKEkkKWsRQahQgxJEvKYAxFJEthIgmhyCRmDNkpZJ2xlS1RGkz2JdNoI6aNFi3aO78/zuO65r7Pua+7ePd9P36Pz/s8/6Kz3+c+9/W6Xq/nYmtrS+8zZMgQzJkzh/e4yspKDB8+HEeOHEFISAju3LmD9u3bw8vLC2lpaTAxMaHvkXByWIsk6z0AEOUVaWtr87pSHz9+REpKCrOQyM3NhZaWFgCpUozLL/L09BQsblndFUB6/pMxsbq6OoqKiqCuro76+nooKytTgi+5nSA4OBh+fn50VAZI+SgDBw5EQUEBLYxIJzIoKAjh4eHQ0dHBixcvqNqN4NChQzh16hTc3Nzg6emJyZMnw9PTU47/Rp5X1mhSTU0NOTk5GDt2LG7duoXg4GC0bNkSZWVlWLduHQYPHgxAutiTawGBpaUlLC0tkZycLOg7JXtdMTIywokTJ/Drr79SjpMsjh49yuyeFRcXU8uN2tpafPz4ERMmTMCRI0fQt29fweuK2LWNQFtbG2/fvuW9b9Z1pV27dti2bRvtQj19+pTp0yQ21lNACkUBpECT4u7du9izZw+qq6t5uysDAwOcOXMGmpqaCA0NRUlJCX3MrFmzMGnSJBQWFsLZ2ZlXzHh5eVFJaWxsLCVgkm5HRUUFmjVrxlvULSwssG/fPh6f5++//0avXr0watQoZGZm0vump6fDxsYG/v7+8PPzQ3p6OhYvXoy1a9fS+2zfvh1Hjx7FokWLMH/+fDrvFyMtc99j8+bNoa6ujsLCQnpRsra2xp07d2BgYIDExETY2NgwycJ1dXXo3r07nj59ymt3k4WNNfILDg5GXV0dJBIJnjx5gt69ezeKUxETE4ODBw/y/kZGktXV1XBzc+N1lTIzMzF16lRs2rRJkANExneyBdr27dsRGBiIEydOYODAgfjjjz8A8C/c79+/lyt+hRQvERERiI6ORu/evXHw4EGMGTMGbm5uDS6Ssu/hzp07vNu7desGAOjevTtvbGdjY4OoqCjKvygoKICDgwP09PR4x4ColGxsbDBjxgz07NkTz549oyagAJjFLau7AgAjRozAtGnT0Lt3bzx//hzDhw/H8ePHYWZmhh49emD69OnIzs7G3Llzea9laGhIi2wu1q9fj/j4eNqlU1JSwokTJxAREcHr2pDRDgFLUcUaLf7999/Q0NCgfj45OTnQ09NDYmIiUlNTcfr0aUrsnz9/Pi2AmjVrBnd3d944sKysDAEBAQgMDJQ7706cOCF3XSG/ncrKSp7IAQDtyEVHRzO7Z9999x3Gjx8PMzMzZGRkwN3dHUFBQRgxYgQsLS0Fryuy74EoNF1cXOh7Ligo4H0nYteV4OBgREVFIT4+Hl26dMGDBw8a9ZtWQBiKAkiBJsW+ffsQHh4up1wJDAxEbm4uHBwc8Pvvv/Pa3n379sXx48fx5s0bGBkZ8WzeZU3drl+/jl9//RWjRo3Czp070a1bN0ydOpVnXufn5yfH5xkyZAh69eqFmJgYufdsY2MDc3Nz2paW5YuwvDcGDBiAq1evorCwkCqnuOjQoQNcXFywatUq7Ny5E/X19TyugYmJCf2/jY0NfvrpJ4SHh+PGjRswNzdHSEgInj17hk2bNsHb2xtxcXH0sdy2PXfkR24LDQ2VM6PT09OjXjJinY8WLVrgxo0bMDY2prtPwj3hEivfvXuHDh06wMrKCkpKSrSAIZ+HICcnB3Z2dnQHTxZXfX199O3bFydOnMCkSZMoJ4Z7jNTV1XmdFkBY8bJp0yYcO3YMqqqqqKmpgaurK9zc3HgLjSzE3gP53uPi4mBlZcXjFQHSrld1dTUlI798+RIODg5Yu3Yt5bOQzxoREQFvb2+8ePECr1+/hpOTEy2sAKBr166CxS2ruwJI6+MLAAAAIABJREFUiecjRoxARkYGJk+eDHNzcxQWFmLatGnIzMyEtbU1Xr16BRMTE95r6erqCo6Unz59yuvSnT59Gi4uLryRcX19PWpqangFEEtRxRobs2T406ZNQ6tWrWjnpE2bNrRjBoDHzSIgncKgoCDBDcCYMWPwzTff0OtKcnIyAMgR77kgxZ9Q98zZ2Rn29vZ4+/YtOnbsiFatWuH9+/fw8PAQ5NbZ2NjIvQdCZuYWYBoaGrRTBghfV4i45P79++jSpQstvJOSkmBjY9OgDYQCwlAUQAo0KYRa1YB0JxwZGYn09HQYGxtj/PjxePXqFfLy8vDTTz9RrtCLFy8oPwMA0+Nm+vTp9LmHDh3Ke00hPs8PP/yA6upqJgeGRdoE2N4bsnwKADziYXBwMMrLy9G8eXP07NlTUP5LPiMgHS+5ublRB+bXr1/TC/+FCxeYx1xo5AdIibmrV6/GzJkzERkZiVmzZtHbWN0XQLojPXz4MP0/l3sSGBhIRwJ79+7FnTt3BMdl3AKIW+xyoaamhvv376O2tha3b99GUVERAKBfv35wdnam94uIiOB1b/r164fKykpcvnwZlpaWMDExgUQioR0aNTU1yuWR3ek39j0A0oXV398fy5YtQ+/evXmF2KdPn3jHiGDo0KFyai9AWgTevXsXVVVVeP36NWJjY+n5kJSUJFjcivnV5OTk4Pbt26iqqkJGRgauXbtGn2/16tWIioriWUcQELWhbFdNtks3YcKEBkfGgPTce/z4Mbp3704VVQB7bMyS4VdWVqJ169Zwc3ODlZUVXrx4gcrKSqxatQp6enqC6kVSNPj7+/N4gz4+PoJF7/v376GkpCQaX/Htt98yu2dCnLDZs2cLXld+/PFHXqHIRWhoqNwYGfj3tyVUtA8fPhy9evUSJGvb2Ng0aAOhgDAUBZACTQqhVrWPjw/8/PxgaWkJR0dHJCUlYeXKlZQgWVBQQH/YXH4GwDZ1a8ifRJbPQ0YIXHBHdGJ+MGvXrsXZs2flfG6E+BRcsN7jjh07EBUVJaeI8/Pzw5MnT1BRUYHKykp06NABPXv2ZF4UyQXOwsICv/76Ky0uSZeAZUYHQLTzIUSqPHbsGHbv3o2PHz/i2rVr9O+mpqaws7PDxIkT0bJlS95jCKn6xIkTcu/dx8cH69evR0ZGBhYsWIAdO3Zg0KBB8PHxwZ9//ol79+4BkPIhUlNTed+HkGqwf//+WLx4Mfr374+HDx/S6A6y0Lx58wZXrlyh3LP8/HwEBgbKvYcFCxYgLS0NgYGBiIiIQE5ODszNzfH69Wu8ePGCFr8s/5uEhATMnj1brihcsmQJrK2tBT19WMVt//794ePjI+hXI/Z8X331FYKCgnhKq6FDh8LAwADffvut4GuxunRqamq8xfrHH39ESEgI/f+8efMQFRWFIUOG8J6PNTZetGgRpk6dypPhHzp0CFOmTKFdXCUlJcojvHXrFq9TygUpsmU/r76+Pi3EuNi7dy9T7UWea9q0afjmm28Eu2dCRUZ+fr7gdaW6urrB4lsW5Hcr9DjyHXTt2lXwtwawx7UKsKE4Sgo0KYRa1YCUtEkWse7du+Pq1aty/IzCwkLqbkzg7u7OM2gjF4mNGzciODgY/v7+mDJlCtzd3WkBJMTnaSick2VaCADz58+X48QAbD4FAes9xsXFCSrihByYWRdFrneKn58frKyseMVleHg404wOEO58DB8+nHcxJzlrGhoaiImJwfTp0xEeHk47AgQHDx7E7NmzYWJiQnOdANDCkDVyaNOmDXXzdXd3R3l5OVRUVJhEYgIhZc22bdtw69YtpKenY/LkyXLn4bJlyzBy5Eg8evQI+vr6PAdhkk03adIk2NnZYf78+bQjqaenh8jISLx58wb+/v7UbiAlJQUpKSn0+UmXrKioCLa2tjAyMqKdmxMnTgg6Jovt+E+cOAEfHx8kJCTAwsKCFpoELAdmALT4KygooH87dOgQVq1axSPBkw1ARESEXJfu3LlzsLGx4RW8EolEznOmZcuWOHLkCK/YsrGxYY6NZWX4SkpKtHiqra3FyZMnkZaWBmNjY0ybNo2Gv1pbW/M2GtxCRvbzEmNB2dwzKysrGBgYYOzYsTy1Hxfjx4+HnZ0dnJ2dBX10ZIsMbudOCEVFRdizZw9ev34NMzMzQUsPAnLtqa+vR0hICH0MORfJbUK/NZYNhALiUBRACjQpxo8fL2cOCEhVIO/fv4eenh4+fPjAk5mXlpZixIgR0NbWRklJCTZs2ICBAwdCVVUVw4YNw7BhwwAACxYs4L0Wy5+Ey+chaGixEfODYXFiWHyKht4jSxEn5MBMLooxMTF01PXq1Sv4+vrSrk1RURGVGZPiEpCOCcmoUNYZVqjzMXLkSEgkEqxfvx6urq7o3bs3Xr58yYuQcHV1xaVLl3hBqR4eHpgzZw6ePXuGAwcOICAgAFevXqUcjevXr8PFxUXOKHHevHmorq7mGTXu3LkTAwYMQHl5OQ13JecQgZCy5t27d0hPT0dFRQUtaLgjx6+++goeHh54/fo1goODaZdx9erV+PTpE/r06YNz587h3r17qKiooN0WInPv1KkTamtr6fPJdslIQRoeHg4hCHWMSHG7ZcsW3oL88eNHANK4l9evX0MikSAtLQ1paWn0HGB1oAAIRseQztWSJUtgaWlJ/06UcaqqqryAXhsbGyxcuFCw4OVCR0dHrhi0sbH5orFxQEAAWrRogcGDByMpKQn+/v6028SyjgCkQgnZ8F5AnHC9detWwc9z/vx5xMXFYfPmzaiqqsKkSZPg6OgIQLzIYHHqfH19MWzYMDg5OeHBgwfw9fXFrl27RD2/Nm/eDHd3d/Tr1w/379+Hn58fDh06BEBqvyD0W2PZQCggDkUBpECTgmUOuGTJEri6ukJLSwvl5eW8H+iOHTtw/PhxtG3bFnl5efDy8qIXUDK6kjXLE/MnCQsLw9mzZ3nvi7i4strSYn4wLE4Mi09BwHqPLEVcjx49cODAAejr68Pb25uX55OamoqoqCh8+vQJ586d48UEyBaXZPwnJI8lCquqqioUFBTA2toanTp1wtdff00v6EI5awReXl7o3LkzXr16BQ0NDWhqaqKyshJXr17FuXPnIJFI5PLHPD09eUaJU6ZMgaGhIaqqquRcgQHpeEyI+E4gpKxZtmwZbG1teWRSLpSUlPD+/XuUl5fj06dPtAP06tUrnD59mj7v1KlTeR3IXbt20X9zxwonTpzAoUOH6KKrpqaGq1evora2VnDU9tdff+Gvv/7ivZ/Q0FBkZmbC19cXISEh1KMoICAAZ86cgaenp5wLOoHQ85FCQsxk74cffsDcuXOpYeapU6cwbtw4aiWxa9cuWFpa0iT2GTNmYPv27cjLy5NzSAcgR1AnYEU2iI2N37x5g2PHjgEA7O3t4erqSm9jWUcAEBwdnzp1SpRwzYK6ujocHBzQpk0bREREYPfu3bQAIkVGaGgoTE1NedcwFqeuqqqKFtvdunWjmxMxzy8NDQ26ASN2DwSs31r79u0xf/58ZGZmokuXLoIcIwXkoSiAFGhSEBOvBw8e8Ey8Bg8ejBs3bgjGPKioqNCZf9u2baGhoUFb8qwWs6w/CUlUB6S8gbi4OME2sGx7WU1NDVu2bOF1hrgyYIDtx+Ll5YVbt24hNTUVJiYmPMKk0HskpNTAwEA8ffpUThEn5sC8efNmLF++HIWFhTh79izvs8kWl9u3bwcgLXY+ffqEr776Cnl5eTx/ph9//BErV64EIE2yXr16Nb3QiuWsSSQSBAYGYtWqVdi0aRO+++47ODo6YvTo0Vi3bp0gAb5nz548o8SRI0fixYsXsLS0xO3bt3lk3Xbt2jGJ7wRCypqzZ88ySebku7p+/TomTJgAe3t7TJgwAYCU4P727Vt06NABBQUFMDQ0hEQiwbNnz2gRCEi9jLjH4dixY4iMjMTu3bvh4OBAjx1r1CZ0DsXGxuLIkSO87DNlZWVauIqF2YqZ34mZ7PXt2xd1dXVYs2YNAgMD6d9ZAb1EUZmUlMRzSCfvsaamBhUVFTA0NEReXh5at26NuLg46pBMRmZPnz6FlZWV6Ni4qqoKFRUVtKiuq6vjWSIIWUcA7PBeFuG6oqKCOjkTWFlZAQB27tyJK1euwMLCAjNnzqR/B6RFxs8//yz43mU5dcePH0dmZiZ0dHQoWf/Zs2d00yTk+VVXV4fS0lK0atUK+/btg5WVFZ49e8Yr6lm/tbCwMPz555/o3bs3IiMjYW9vL0jGV4APRQGkQJOCmHgpKSmhrKwMr1694u3kuCAFhpaWFiIjI6ncuGXLlg3KlzU1NTF69Gi6U0pNTaUXKwsLC1RVVQkWQH5+frz28oEDBwCIq4VYfiyhoaF48+YN+vXrh3PnzuHhw4c8E0AtLS3Mnj2bXmiJ14iysjLCwsIQERHBy1J69uwZoqOj6f0TEhLw119/0eNQU1ODv//+m3KpyPFjFZc7d+5EdXU1fHx8sGnTJvTs2ZPHQejTpw8AqaEcdyT5008/4cSJE7h16xa6dOnCW4RVVFToQkVGUHZ2dkzFC8A2SiwoKEBQUBBvBEbiUlhp5oC0+3Hy5ElUVVWhtLQUgHRUePHiRfTo0UNuJARIF7ju3bvj3bt3uH79Oi1inz59irFjx6Jdu3bIzc2Furo6VFVVERsbi+nTp6NTp054+/Yt7t69yxtv6evrQ19fH+Xl5Rg4cCDlm7BGbaxzyN7eHvHx8YLcOaEw27i4OPz888+i3T0uZE32lJSU4OPjg4MHD2LRokW0s8oK6GU5pJPXWr58OZYtW0YLINIR8vLyQlFRES0olZSUYGVlJTo2/v777zFhwgQaF7J48WI50rKsdQTADu9lEa4lEgmCg4N5xpPk2tGyZUtERUXR0Sf3dVjFHiDPqUtLS6NqyePHj9MxMldeL+v5dfToURQUFKBXr17IyMhARkYGvS9BTEyMIMH59u3bOHPmDJSVlVFXVwcXFxdFAdQIKAogBZoU3t7ePBOvdevWoX///nL34zpBb926Fbt27UJYWBhMTU0RFBREzQ9ZWLx4MUpLS2kGEPciZmZmBhsbG7Rp00bO6l5FRUWwvUyUaNxdIRkzsfxY7t+/T4sQMj7hQjYCIi0tjd4mlEHs6+uLuXPn8kYeLIk70DCvKS4ujgZX/vzzz3B1daUFUIsWLXDy5EnqKMvlUGlqasLS0pLyYMjuHZDyig4fPozBgwdj6NCh6N+/P9LT01FSUiI4qgGAI0eOCBolZmRk4PLly3L3F0szB4CVK1dixowZMDAwoFyOli1b0hBTQD4LiVWAkCwvWVRWViIuLg7v3r1Dz549sWTJEp7XlLa2NmJjY2nRRryrWKM2oXMIkI4Hz58/L6cECw0NRUxMDDp37kxHmkpKSrQDcfbsWUHHdeBfkz2JRILCwkJYW1vT24i3zpw5c6CtrU3P8Q0bNjCT2FkO6YDUC4oUEm3btkVOTg4A6e9JSIYtNjZ2dHTEkCFD8PbtWxgZGUFHR4epWuPGo7BGxyzCdVxcHE82z8XIkSOxfv16yoXq2rVrg8UeIM+p27Rpk+B7J9c9lufXihUrYGpqipSUFNqlNjU1FSzCcnNzoauri7i4OBgYGKC8vBza2tqora1ljoIV4ENRACnQpNDW1hY0B9y3bx+TxKutrQ13d3dafJSXl9MZdm5uLoKCgqjEm3jzFBUV8ci5XMTExODGjRu8BZlcxDQ1NQXby0LFBwHLj6W2tpZGD3CDHAlkIyC4Um6WY7IQgRUQlnEvXrwYAJtEq6SkhOrqaqirq1NyJsHmzZuxe/duXL9+HV26dOFFHCxatAiFhYVyu3cAGD16NOrr61FYWIgxY8ZAS0sLdnZ2GDhwIFq3bk0/V2JiIjVvmzp1qqBRYteuXfHkyROeYZu6ujoz3JWgTZs21CeIEK2rqqqQnp4OCwsLxMbGynVUxEwFhdCsWTOaSSaEjRs34u3bt/Dx8cGhQ4fg7+8PgD1qEzqHiFSb1SEVCrMl8PPzQ3V1Nezs7DBy5EieUo57PmhoaPA6CFxOk7OzM30PBgYG2LBhA28DAEi5NyyHdEBqg7BixQo6LiVqSxMTE7mxKzk+QoRlQNzagmUdAbBHxyyisY6OjuB7A6REbCEuFMAu9sj/VVVVUVVVxTNFZHHFZAOCKyoq6Dm7e/duJCQkoFevXjh8+DAcHBwaLMLy8/MxevRodOvWDWlpaVBTU6PnlcIPiA1FAaRAk2L79u0oLi7GpEmTMG7cOLprFiPxynZKuPwbf39/TJs2DVZWVkhKSqJclXbt2sk5NhO0a9cOmpqavAs/uVi2atVKsL0sVnyw3G7Hjh2LadOm4euvv8azZ8/kFkxZc7nk5GS4urrSbhD5N/m8o0ePhre3N48TQ3gtQtwSiUQiSqJ1dXWlDtHEup+gdevWcsowgg8fPjAvmteuXcPmzZvRokULlJeXY926dbh586bgfe/evUvdt8mCk52djXbt2sHGxgb379/HrVu36P1lQylZaN++Pfbu3ctTQJ06dQpDhw6lpO3Lly/zpN3KyspMU8EvgaamJl68eIHs7GzY2dlRpZqVlRUtFkeMGEHvL+TpQyTV5ubmSExM5BUFAwYMEAyzJZ2AAwcOoKysDAkJCVixYgUqKyuxb98+lJWV8c6HyspK+Pr6ol27dqKjsx9//BGPHj2CtrY2PSd///13dO3aVU5RycWGDRtw/fp1vH79Gt9++y39zI8ePYKdnR1vE5SYmMgkLAPi1hZC1hGyob0EJLyXRTT28PCAnZ0db1xGCgwWFwrgF3tPnjzhWWuwrmEsrpjYNe/WrVuIioqCsrIyamtr8d1331EeHKsI27FjB/M7UoANRQGkQJMiPDwc79+/x/nz5zFnzhyYmppi06ZNoiReVlgmIN3Zk4uqvb09li5dChsbG1RXV+PKlSto1aoVvS+5iOXm5vJ2xdyLiyzIDlSs+CB+LLJut3PmzIGNjQ0yMjIwZcoUGkVBIGsu16lTJ6YrMiAl1rJUP0LckqdPn1ISbUBAACQSCY9E6+zsjBEjRlCSryz5nAXW7h2QdhBk85qIlJqL4OBgDB8+HN9//z0iIiLg4OCA8vJy5ObmUl4Mid74XNTU1CAzM5OnTsvLy6Njpblz5/K4VYCU58QtYrkE57KyMrx79w4dO3bkjbnEEBAQIKh23LlzJ44ePcrjaSQmJop6+ggp6wDhMFvy3cbGxuLOnTt4+vQpLSjFzoelS5fS9yIEkmbPfR2xkE3ZoqhVq1b48OEDTp48CRcXF6p2kgWLsEzAsrYQso4Qi7Qgn0koXLhXr15UbSYLFhcK4Bd7Y8aM4YkeWNcwFldM7Jqnq6uLiooKNG/eHDU1NbzfLavjplB9fRkUBZACTY7a2lpUV1ejvr4eN2/epK1YFomXFZYJSEnVf//9Nw007dOnj6B0mouwsDDmbaxWulDxUVdXh7q6Ovj4+CAsLAyDBg1CfX09XdS5pGXiXMztbAkVO2IXqlatWjGN0oS4Jfb29pREO2DAAGhqaiIvL49aAAhFAogVYASs3Tt5j7J5TaTzJZFI8PLlS1pUciNOuIaCM2bMwOjRo+W4S2VlZXIjFgIrKyvU1tZCVVVVcCz0/fffIzMzEyYmJsjKyqJkXWJ/0LlzZxgaGqJ79+7Q0NCgXJgrV64gPDxcMHBUDETt+PDhQ57a8ebNm7h16xbNpiLdMVIwaGtrIz8/nxYK5LjJKusAtsQckH6P6urqmDdvHmxtbel5yyJVs+IhyHP17t0bGRkZtKhoKEmcm2YvBNY4i0VYBti2EYCwdQQxSSR5bLKQJRrn5OTgxYsXSEtLkyPtk9+FGBdKWVkZo0ePFnwt1jWMxRUTuj/5PRQUFGD06NHo2rUr0tPTeZs8bhE2duxYOeWpAp8HRQGkQJPi+++/R3V1NaZMmYLDhw/TbKXKykrBwEKAbcMP/OvqnJ+fj7Zt21LvjSdPnuC3337jcWKIokvW1K1r16608GC5MAsVH6dOnUJ4eDg+fPgABwcHSCQSqKioUFI3izfUUAQECzo6OkyFDItbAkgzvx4+fEjVXvr6+gCEuSWyRZ1EIoFEIsHcuXMpaZi1ewekDsSyeU1kAfLx8cGQIUMwZ84cAGAaCpLOkqzybsOGDYiKikJWVhZqamrQq1cvvHz5Es2bN0dkZCR8fX153lDAv5YF27Ztg7e3Nz58+AB9fX36vRICLyAdg44bNw4SiYQu4IcPH/4sbhD3OBYWFgKQFm5kJ6+rq8vr/pAFT6xgEFLWAcCePXuwb98+3u+GFCaXL1/Gu3fvkJiYCC8vL1RWVtJRkpqaGhISEiCRSLBhwwZqkyAGLS0tXhwF97WEMGXKFBgYGPC6cFywxlmyhGWu47qYtYVYmDIhNJPRcvv27WFlZSVHNN64cSMKCgqwatUqasxIQIwsW7dujS1btogeKyGwrmEbN25EVlaWHFdM6P6yvweu/xlBSUkJampq0LZtW5SWlmLPnj3w8PDAhQsXqF+RAo2HogBSoEmxevVqdO3aFcXFxfjqq6/oBXXatGlM5YVYV8LCwkLO1BCQdlrc3d1x9epVmJub86IhWKZugLgLs1DxMXXqVJw5c4ZnvEbA4g01FAHBArkYCilkWNwSAHJqLxcXF1RXVyMiIoIWOfX19Zg3bx7GjRsnV9QpKyvz3IHFkqW5O05SyLx69QqAdMF8//49ff9cQi2XfEt2vcrKyrh06RK9HwmMnTdvHnbt2gVVVVXU1dXRwrQhbyjS7SE8IwC8nT7hhnAhFjgqBlm1o66uLpYtW4YPHz5g4sSJMDMzo+fRxIkTkZmZKXeep6SkoFu3bpg+fTqOHDnCU9YB0oLt9u3bgu8pOTkZ8fHxuHPnDpo1a4YxY8bQ28LCwhAaGor169cjKioKS5cupSOf4uJiQb7Rn3/+iaSkpEZnSHGjNbjgqu+Exlk+Pj4oKytDs2bNkJCQwBtFamlp4euvv0aLFi1gZmbG63x8+vQJJ0+eRH5+Puzs7Hikf27hUF1dTcd9FRUVvABgAHKFD4FsDAzAzwpsCKxrGDGrLC8v5/1uxbrDLOEHwB6Xnjp1SlEAfQEUBZACTYqPHz9i3LhxcinQQgGNpLshNhbauXMnjh07xpPfJiYmQkdHB+PGjcMff/yBRYsWYcaMGfR2MSIjy4VZrPgYPHgw9u3bx1vQvby8mLwhokxycnLC8+fP5ZQ1LIgpZMLCwnDmzBneRZrs0GXVXgUFBXBwcBDsXE2dOlW0qAOEQx9JR87e3h5JSUm8z0S6HNHR0dDQ0KCKMn19fVFDQVagJ7dbwu20iHlD2dvbo0WLFigpKcFvv/0GW1tb3sJBjpMsxAJHxZCTk8NTOyYlJSEzMxOTJk2injCtW7emRXBNTQ1SUlJgYmJC38emTZuQk5MDKysr2NrawsbGhirrAKlknNU13b17N0aOHIldu3bJdSCbNWtGO1F6enq8z81aQI2NjVFQUMCU1pPPTL4rcmxZhoxi4yzy+WQDS2VjSe7evQs/Pz8A/xoy3r9/n2fIKIu6ujrqeyTmiC2LhjK9AGDmzJm8Y6mmpgYDAwMsWLAAqqqqgkWLbHdKSUkJFy5cEO0Os4Qf5HmExqXV1dVwcnLiXV8bM+7+X4eiAFKgSbFjxw7BFGihgMbG4ObNm7h586bcQqCsrIzU1FRUVFQgIyODSr8BcSJjYGAgcnJyaCud7B7FXJ1ZC7UYaRn4V05OOkJcObkQxBQyt27dws2bNwXNHWXVXl5eXnBychItclhFHQErWXrOnDno0qULHWkpKSkhODgYdXV1kEgkePLkCSWDr1ixAp6enhg0aJCgoSAr0HPKlCn49ttvYW5ujtTUVGqfIGZW6e3tjaNHj1IPIa7lgBjEyMliIDtuwmNJSkpCamoqtmzZAk1NTbRr1w6bN29GQUEBBg4ciMzMTN5ojXQWqqur8fjxYyQlJeH06dOor6/HgAEDsHDhQtTU1NDvlTyGLGr+/v4oKytDQUEBNm/ejJkzZ6J79+4ApAWGu7s7XFxccOzYMR7XhrWAPnr0CMOHD6cBpoC0wN6/f79oYcnaoIiNs1gQiiUhYBkyAvzIl9raWtr1EXPE/hIYGRmhX79+6N+/P548eYKbN2+iT58+WL16NdTU1ASLFtnuFCHny3aHucWQrPCD5IAB7HHp8uXL/6PP9r8KRQGkQJOClQLdUGwEC7KcCoKVK1ciNTUVM2fOxPLly6kCCBAmMt68eRN2dnb0AgtISZIPHjyAqampqKsza6EWIy0D4nJyIYgpZMTcrWXVXqRl/+bNG7migewyWUUdIB76qK2tLUfO3bRpE0xNTZGdnY3k5GS0adMGW7ZsQYcOHXD69GmmoSAr0HP69OlwcHBAVlYWOnXqRBdw0inMy8uT43gpKyvjw4cP1NeJcEsI+ZfswLkjsdDQULx79w6pqamorKxEcnIykpOTRSM1CGR33ImJibh37x79HEZGRggLC4OdnR28vLywZMkSwXNeXV0dPXr0wMePH1FeXo7k5GQ6NhEzwVy+fDm8vLxw/PhxjB49GkFBQbQbs2PHDmRlZaFLly549eoV9UwC2AsoSXyXxbVr10QLS9YG5eeff8bUqVPl0uPFIBRLwgXLkLEhwjbAd8S+c+cO7bISjtT48eMbfI7s7Gx67nfu3BkXL16Es7Mzzp8/j/r6embRQlBXV0eNMZ8/f84bH/74449wcnKi9+MKP7jFEWtcamFhgV9//ZV2oBrDY1NAUQAp0MRgpUCLFRhChmWlpaWwsLBAYWEh5VQA/+6CzczM6N8I/4Wgvr6eqo/I85HOE4uMKubqzFqoxUjL5D4sObkQxBQyYu7Wsoobwofq1KmTnHMvAauoA8RDH21sbBAVFcVb2J4/f47Vq1dj5syZiIyM5PEuxAwFWYGeYoZ4gDAxka6AAAAgAElEQVTHy9raGjNnzsTWrVsRFBREVVBc8q8QEbihEFUhpKSk0HO0a9euaN26NdLT0+VGGmpqaigpKaFeMLLdz/LycsTHx6O0tBTW1tYYNmwYli1bRvktYosa6SaGh4fj22+/5blgFxUVITw8nBaIFRUV1BxQyMkbYKu2WIUlAWuD0r9/f2zduhXl5eWYNGkSxo4di2bNmommoAvFkpDuzsGDB5mGjI8ePcL69etRUFAAfX19bNq0Cd27d+eNTAsKCqgkXogjRQqgAwcOYOLEiYKWETU1Nbh9+zb69u2LR48eoba2Fm/fvkVFRQU0NDQEixbZ7tTXX38NGxsbFBcX84pO7hidJfwAwFOhccelfn5+sLKygqOjI5KSkrBy5UpedIsCwlAUQAo0Kbgp0JqamvTHK1ZgCBmW9ejRA2fPnpUjWTYGHh4eyMvLQ+fOnZGZmUnDFYuLi5nW+mKuzqyFWow3BPwrJxcyXBOCWBq8kLs1gZDixsvLCzExMTh48KDga7GKOkDaaVm3bh3tEnDx4MEDVFdXU+UX4Vi8ePECRkZGqK6ulsvuYkGWP0IKNzFDPECY4+Xt7U0Lup49e9Ku1YABA0TfQ7NmzRrV8SG4fPky9u3bB1dXV+jq6iI7OxuRkZFQV1en3QuCt2/fwszMDMXFxaiurpYrvg8fPgxbW1t4eHjAysqKR+wFxBe12tpabN26FZaWlrh37x4vWkZMBMBaQFnHfODAgYKFJemsCZG+Q0NDMXr0aIwePRr5+fkIDg5GUFAQHjx4IJqCzoolIdi9ezeysrJgbGzMI0hv3LgRoaGhtOMVEBCAEydOICgoiHamNDQ0aBEnxpH66quvsHDhQujp6WHy5MkYMmQIvX3z5s0ICQlBUFAQzM3NERQUhCdPnmDVqlX46quvBIsW1u89PDwc8+fPF7yNJfyQBfnuAGnRS8Zr3bt3F1VyKvAvFAWQAk0KVVVVTJs2Te7vYgWGkGHZ7NmzERsby3TJFYORkRGOHDmC1q1b4+PHj/D398eHDx+wa9cuxMfHA/hXYkqKGTFXZxbRs6GF83MvQmIKGSF3ay6EFDctWrRAbGwsjxhJihxWUQdIF9B79+5BV1dXzqX206dPOHz4MO+1jx07hvXr1yMoKAhbt27ldcHEwIoJYH0eAjGOFwDmMeKCyLfbtGmDS5cu8bp43BBVWURERODo0aM8ufjEiRMxa9YseHp6wtraGh06dEB2djYSExOxZcsWWFhYwNbWlvd9AtJC/cGDB0hISMC2bdugp6eHIUOGYOjQoWjXrp3oohYcHIw//vgDzs7OiI2N5Um3hQrEhnLjAOFjzi0se/XqRYs0FxcXUdJ3dnY2fv/9d1y7dg0WFhbYt28fPe5C5oTEIJCFY8eOISIiAl26dEFaWho8PT2pFYS2tjbtSJqbm9Oix9/fX5D0LMaRmjZtGqZNm4bU1FSEh4dj7dq1mDhxIn744QcYGBjIjZS5ozNStOTk5GDr1q2CpHuJRILNmzfjxYsXNJ5G1oaCxasSQ1VVFd6/fw89PT18+PCBx5FSgA1FAaTAfwViBYZQMvKLFy9QV1fHVK0QyTOBqqoqDAwMYGlpiYKCAnpRa9myJT58+ICoqCi4uLggMjISpaWl+Oeff9ChQwd6oR82bJicq/PixYs/K3lbFtzUcgIhczvWxf/ly5e0yBJzt2YpbgoKCqh6hDyGXGRZxwGQyuCvXbsmeAE3MzOTKximT5+O6dOnAwAzXkMIrJgAMQURIG5W11hwO4tcsqxsiKosVFVV5dyitbS0oK2tjV9++QU3btxAfn4+evTogYULF9JdumzxA0hHZNbW1jSsNCEhAXv27EFgYCD++usv0UXN2NgYxsbGACA3YhQqEMn4bNu2bbSoJcpBgH3MZZVPgLQIbIj0vWjRIjg7O+PYsWO8ToXYb10Mp0+fxoULF6ChoYGKigrMmDGDFkC6urpYvXo1Bg0ahOTkZNTX1+PkyZP4+PGjoPKUy5FKTU3lcaRKSkoQHR2N8+fPQ1tbG6tXr8bBgwdx9+5d5Ofny/lPkTG0LFnczMyM/ia4uHnzJlVokm6crA2FEK/q/v370NfXp11nWRCvJ21tbZSVlfHGZgqwoSQRiqVWQIEvBPeiygWJLyBus9zYCMJZSE9Ph7m5OebOnYtnz57ByMgIAQEBOHbsGE+1cuLECcydOxcVFRXo27cvnj17hqqqKqioqKBHjx6orq5GSUkJ+vTpgydPnqBVq1awtLTEpUuXMGHCBMFUcDGfoi/FhAkTaGo5AZHIc0EKmdjYWKo0ef78OXJycmhx9M8//8g9jpCCy8rKEB4ejlevXsHU1BQeHh5o1aqVYEAo2cGz0tEBaWdr8+bNvIWLgCyI5LJRXV0tmhUlBjc3Nxw4cAA//vgjQkJCKIeI9Xn+X4CQ4wliYmJEQ1CJC3hj/15aWkoVc7IgBpYPHjxARkYGunXrBmtrawwePBjt2rXDnTt3sGbNGt6ixk12ZyE3Nxdbtmyhx2/FihW0cD516hTNj5szZw4cHR3h5OTEPOYkM08ikVCCtq+vL5ydnXHq1ClecVRTU4PJkyfjwoULyMjIkCucTExMRH/rWVlZzO/Czc0Ne/bsgaqqKiQSCdzd3anxKWsD8eeff2LgwIG8v3l5eSElJQUVFRVQVlbGtm3bMH/+fHpcR40aBUdHR0yaNInnGRQWFgZvb29IJBIUFRXJcYSmTp1KyeIRERH0fBDyXfLw8BBVaHJ9sAhmzpwJfX19+Pv7Q0dHR/BxAFBYWNjoyBsFFB0gBZoYkydPxqBBg+Ds7MwrclxcXGBiYoJRo0ahY8eOvMeIJSOzVCu1tbWIiIiAsrIy6uvrMXfuXBw4cACurq44ceIEbty4gfT0dEyYMAFDhw5FRkYG7OzsMHv2bEHnXzGfIhby8vJQWloKFRUV7Nu3jydFBvip5WIg5Nxr167RboajoyNmz55N7yPklcR14eWq4IqKitCqVSusWLGCGRAqlI4eHx9PrfhHjRrF6zYZGBhg+/btiIyMxIEDB+Dm5gYAcplbnwNWTEBISAhGjRoFb29vQRJ3eHg49u/fz9shz5gxQ+5vYl26mzdv4vHjx7h06RIeP34MQEqev3HjhmgBJBSjIJFIeI7TXMybNw9RUVFYu3atXIRHaGgoBg8ejAULFvA6agQfPnzAjRs3PntRExIB1NTUQE1NDVFRUVQJuWfPHsyYMQNOTk5M1RZXrm1qaoozZ84AkJpZCpG+iR2FbKQJ6awJ/dbr6+tx7tw5REdH0++irq4OcXFxvJgVJycn9O3bFy9fvkRtbS39HkJDQwUVpsrKyjziODn3161bhzVr1uCXX36Bt7c3tm7dSgugAwcO0HMuOzsbqqqq0NHRgbe3N+Lj47FhwwZoa2vj06dPCAwMpAUWiyzO6mDb2NjQbESiZDxy5AiTV8Udw9fX10MikeDx48fo3bs3b8OpKH4+D4oCSIEmxfnz53H79m3s3LkTRUVFcHR0xNixY/Hbb78hPT0dN27cwA8//ABdXV38+uuvAMSTkVmyz+LiYtTW1kJdXR21tbX4+PEjzp07h/z8fDoe09fXR1FREc6dO0clpqxU8C/xKVq2bBlTigwIp5azAibJZ8rKykLHjh2RkZGB0tJS0dfnjnG4rXnSlRELCBVyQA4JCaG3y45JVq5cSW+Lj4+nBRB53fj4eKSmpsLY2LjRFgesmAAnJyfcuHEDO3fuRKdOnTBq1Ciei25MTIycQ7KjoyPTNVkI3bp1Q3FxMTQ0NCjnR0lJiUmSJ9i+fbvg31lRE6qqqpg8eTLevHmDv//+GwDkznEWZL2GAHa3A/iXkyYkAqitrcWKFSugrKxMOwtqamr0+2Optrjdvfz8fCrj1tTUFCR9k7Hc7NmzeUaHMTExAIR/62FhYYLfxbhx4+jjuYRhWcm6rMI0KioKZWVlSE9PR0JCAgBpQUWKJnV1dZiZmaGmpgZ9+vThBZJ6enoiLy8PJiYmeP36Ne/YHT16FKdOnULr1q3x/v17LFy4kJLLWWRxlu9SQECAHFG9MV4+LMsJBb4MigJIgSaFsrIyhgwZAgA4c+YMIiMjcfbsWVhaWkJHRwd//vknAL7sUywZefjw4XRsM2bMGOoK/N1332H8+PEwMzNDRkYG3N3dcebMGejr6+Ps2bPQ1NRE37598fz5c9TW1tICyNLSkuf8S7gZCxcuRGxsLDIzM6kEeNWqVQgODsaJEycEFzgxKTIgnFouVgD5+flh4cKFKCwsRNu2bRvktrRu3Ro7duwAAMGujJKSkmBAKCDsgEy6TEJjEi5kp+ahoaF4/fo1+vfvj3PnzuHBgwe8gokFLS0tGrHBvX+/fv3QqVMndOvWDUePHsX69et5BZCQQ7KYa7IQDA0NMXHiREyYMEHwvGOhIQK+LA4fPoy8vDysW7cO69atkzt2YuB6DZFClRhpCo1LCYREABs2bMDcuXMxYsQIfPfdd+jduzeSk5NpkcJSbXGVaxoaGrQAXL58uSDpe8qUKQgNDUV0dDSePHkCgN9ZY/3WyXdRXFwsJ7UHpATt0tJSKCsrY//+/bxu67Zt23gK0ylTpmDHjh3Ys2cPLZyUlZVpiK+SkhJ+/PFHDBkyBDExMTz1ndixa968OS1G9fT0eMW2qakp5QNxVYisDrYQUb0x55aY5YRYZ0gBYSgKIAWaFCEhIbhx4wYGDBiAuXPnonfv3qivr0ePHj3QtWtXeHt7yyVVi6XBL1u2DD///DMA4NKlSzh06BCuXr0KZ2dn2Nvb046Jjo4OJkyYABUVFbi5udF0bkDqXlxbW4u4uDh88803qK6uhoWFBdq0aYNbt24BkCpGuDb89+7dw5MnT7BlyxZcvXoV2dnZvPfl4+MjKkUGxNO8hWBpaYmLFy8K3vbHH3/g0KFDvMwzLoS6Mn5+fryA0MDAQN77ZzkgC41JuHEisqMPMYuDL4GjoyNUVFQwfvx4bNiwgTdKBSDokCzmmiyGzyl+vgQqKipo164ddu3ahZMnTyItLQ3GxsaCSklZCHUEyCIpNi4VEgG0atWKjoTs7OyQmZkJJycn6vjNUm3JGpgaGRkBkJLhjx8/Lkf6Li0txb1795idNbHf+rp163Dnzh2e1xU5r8S6rbIKUxUVFRgZGWHVqlUoKSmBqqoqTp48CScnJ7Rv3x5hYWF4/vw5hg4dinv37vGUXULH7uDBg8jNzYWxsTE8PDzQv39/PHv2jFdgcLO4uH9n+S41pGRkgWU5oegMfRkUBZACTQpjY2P89ttvPFWRsrIyrly5gtzcXCQmJuLgwYPQ1dWlFx6xNHhra2usWLGCkklJl0VMYVVYWIiSkhK0aNECRUVFKC4uxvLly6GiooIPHz5g5MiRMDU1hb+/P3W2FbLh37t3Lx4+fIhbt24JSqPFpMgAv9tTXFyMDh064PLly190XIODg+Hn58cjVHN5FkKdhd69e+PcuXNITk5Gjx49eLe9ffsWr1+/pg7JaWlp1HlYaExCuC9cR2XCfTE0NGRaHHwJPDw8cPv2bcTHxyMvLw82NjY88riYQ/L/XxEQEABtbW0MHjwYSUlJ8Pf3540cuSDEbCEiMSmAxMalPXr0gI+PDxUBdO/eHTExMdDV1UVubi52796NtLQ0mJiYYNWqVTAyMmKqtmTHS9zunra2Nu2sEmhpaWHixIlISUnBxIkT5T6b2G89JSUF169fFzx/xLqtLIXp4sWL4erqimvXrqFLly4ICAjAgQMHoK6ujkePHuHKlSuws7PDx48fKcnewsJC7tiVlJSgTZs2vOBj2UBiVhZXp06dqNqL67skpmS8d+8eBg0aJHcMAOl4mGs5QTrTYp0hBdhQFEAKNAlCQ0PphWvPnj2823x8fKCtrY2nT58iOzsbFRUVPIWF0E6ddDomT56MT58+4e7du7w8oZUrV8oprAjmz58PJycntGzZEqWlpVizZg127NiB3377DdXV1Zg8eTLU1NQQERFBR3FCNvwdOnRAhw4dMHDgQJSVldHdO2m9v3//Hubm5nj69Cn09PSQm5vL40RwSbj//PNPg14nYjA0NKT+KQTchUKs6NiyZYucQsnT05OZYyY0JunTpw+9XdZd+cWLF0yLAzEIpV4bGRnh22+/xahRo3Dv3j3s3buXcn4IuA7JKioqCA4OFvRcasxIQcxOoSnx5s0bmshub2/P5AwB/4bLsgw2AfFx6dq1a6kIwNHREcOGDaMigEWLFglmVp09exZ37txBdHQ0vv76a5iYmEBDQ+OLu3vp6el0E8KFWFdOX18f5eXlgupDsW7rnDlzYGNjg8zMTDg7O1OH+MrKSowYMQIREREICQnBnTt36LFjBav6+Pjg/v37csfO0NBQlF/G4u9s374dxcXFmDRpEo/TZGBggJUrV6Kurg5KSkq82I9ffvmFWQAZGhrSjdrq1aspt+pLzUj/16EogBRoEsiG+8nC3d0d9vb2mD9/Pr1AnT59Gs7OzoLJyJcuXeIRewFQufaNGzdEFVajR4/GiBEjUFhYCF1dXaioqFDJrLq6Ourr63Hw4EGetFrMht/DwwMXL17E119/jQMHDmDMmDFwc3OTS3pu3749M+y0ffv2VFIsCy5HSBak86SrqysXuyHWleFCqDtkaGiIRYsWCb4ma0zCQr9+/XgeSkJFqRBYqdfz589HdnY2bGxs4O3tTQnqBFyH5P3792PlypXo2bNno15TFtHR0Uw7BZJE3hQgPBDiSi7me0M6Jx8/foSLi4tgnpalpSUiIiLw9u1bGBkZyal/RowYwetSkN+nbNAmMbXctm0bcnNzkZ6eDnV1dezduxfbtm0TNTAVQ3p6OgYOHIjWrVtDSUkJFRUVePjwoeBv/c8//2SqD0nxJdZtzczMRFhYGDIzM2Fubg5fX1+0b98eNTU1OHLkCHr06IG0tDTqrC4WrOrh4YGoqCjBYycGMjbMz8+HnZ0dunbtCkCqWHz//j3Onz+POXPmQE9PDx8/fkRERARmzZqFVq1aITc3F35+fhg1ahT93AsXLuR1k0j8Blcpx+VWTZgw4YvMSP/XoSiAFGgSdOnSBb169WJKj2XzugDQhVIoGTkuLg6AVFVGDM+4EFNYCZm3caGrqyvnKyNmw+/i4oLjx49TObGrqyvc3Nzkkp6XLl3KexyJCwCkChpCwpQFK+6Da8pHuBfcrgBXkcTtKJCi6Z9//kH79u0xY8YMuee2s7PDTz/9xFtcyTiDNSaRxfv371FWVgZfX1+EhISga9euqK+vx5w5c6hcWgysxXjp0qVo27YtXdxlv0uuQ3JoaCi+++67z4qz4ELMTqEp8f3332PChAkwMzNDWloaFi9e3OBjLC0tBZVZgFRVtWPHDhr/4OXlJfg7kYVs0CbBw4cPcezYMcycORMTJ06kxb2YgakYbt68yfs/6eAJ/dYbs1iLGT/6+vpi4cKF6NevHx4+fIiVK1ciMjISvr6+iI2NxYIFC3DhwgWeSScrWLVly5Y4cuQIr/gQEy4QiHWVamtrUV1dTbs0hNOop6eHyMhIvHnzBv7+/rQA4lpaEDSkWpw+fTocHR3xzz//wNvbW86sUwFhKAogBZoE9+7dQ69evRAdHS13G+sCQngdYsnIp0+fFrywiymsiN8K17zt/Pnzct0SgobIshKJhMeJkc1sAqQLC0mb3rVrFzw9PeHq6krDUDU0NJhdClbUBpfwLEtGFZOar1+/Hg4ODli9ejVCQkJgbm5OjxO5eMbExKBz5850IeAWGazOjCyePn2KI0eOIDMzEwEBAZBIJFBWVm7UggGwF+OMjAwsWbIEpqamSE1NlVvcm9L2X8hOAQCTbP6lcHR0xJAhQ2hRJ2ZmR8BSZgHAkSNHKNeurKwMs2bNalQBtGbNGvj5+SEjIwMmJiYICgoCIP0uqqqqqFKJLP5kvMR1SG8MhMJVAfHf+qpVq3jPoaamBgMDA0yfPh0tW7ZkvpampiYVVgwbNowmsffr1w/9+vUDAN4mgISNCgWr6ujoICUlBSkpKfRvsufz0qVL5ewQWF2l77//HtXV1ZgyZQoOHz6MBQsWoFevXgBADTI7deqE2tpa+lzjx4+XI8yrq6uLqhbFjE0VYENRACnQJCDEVFnlU35+PvMxx44dw+7du0WTkWWlwBKJBGFhYXKmclwImbexuiWNQf/+/bF48WL0798fDx8+pCMZ2aRnQqi+d+8ePD09MWDAAKZDsBDEsrFkyagPHz6Er6+v4PNMmzYNGzduRGZmJtasWUP/zu0oqaurM48hqzMjC3t7e9jb2yM+Pl5O2dcYkMWYBEhu3LgRQMOLu6ztv4eHx2e/NoGQnUJ4eLigY/d/ilatWn2Wo3V2djbOnTuHq1ev8pRZgPS7JEIDLS0taGhoyBUQXMyYMQOrV6/G6dOn4eHhgbVr16K8vBz//PMPunXrhlmzZmHSpEkoLCyEs7Mz5blxuX0vX74EIO1sNgTZcNWJEydizZo1or/1qqoqdOjQAZaWlnj69CmeP3+O1q1bw9fXl5dsTkwdCQwNDbFr1y4ahaGurk470ULFuLm5OdO9PDg4GJmZmcjKykLXrl2hr68vdx+WV5hQV2n16tV0HEY+I8GuXbvov7muzwEBAWjRooUgYX7fvn3Yt2+fnOGnkLGpogBqGIoCSIEmxY4dOxAVFYWamhpUVlbC2NgY0dHRzN1ddHQ0oqKimMnIsuRCctEguxxAPpeHe3F7//49Pn369Nn+LVz4+vri1q1bSE9Px6RJkzBs2DAAbKdhLufmc3xfWNlYwOdJzWfMmIEZM2bg1KlTzPu1a9cOe/bs4XGKyGLB6syw8CXFDyBdKLip1zExMejWrZvg4s7F4MGDqUOyjo4OnJ2dkZeXx7sPOb/Gjh0r2LEjELJTqKurE3Sg/m+DpcwCgA4dOmDz5s2wtLTEgwcP0LFjRzoaIllbxCPo+fPnCAkJwebNm6Gmpobt27dj//796NSpE9zd3TFixAiMGTMG33zzDd68eQMjIyMkJycDkHYnvvRYcMNVO3bsiMjISNEU9MLCQjpWtrW1xZw5c7B06VJMnz6d503l4eFBIzwAaTH49u1b2oFt06YN7UQLFUDnzp3D3r17ecUIuXYcPXoU169fx8ePHzFx4kS8efNGbkQtm8dVVlbG7Cpxix9ASvR+9uwZLxvu2bNn0NPTo/8XI8xHR0cLGn4KGZsq0DAUBZACTYq4uDgkJCQgKCgIs2fPpl0God1dSUkJfH19MWzYMLkdGeEFcBU/xsbGtJNz5coVnnfGmzdv6L+55m3q6upM914ubG1t6YJaXFwMdXV1tGnTBmvXrsXgwYMxbNgwWvgQ3Llzh3ZrNmzYgCVLlmD8+PGNVmfJQl9fnyphBg4cyFONfQ4Zlcs9IsaTBGTcV1tbi9evX+P169f0NrJYkIv5+/fvoa+v3+TBijdv3hQldAot7kIgxF+JRIK///4bGhoa9PzKycmBnp4eEhMTsXXrVuZ7aWxg7X8KrlFlY3H27FkUFBSgpKQEJSUlAEDVk8HBwTh58iTu3r2Lzp07Y9myZbTQO3ToEO3I9u/fH7Nnz0Z9fT26deuGvLw8VFRUUFsEUjhyzxkCW1tbxMTE4ODBg5/9eWXDVbW1tVFdXS2agk7cm01NTZGeno7y8nIUFRXh06dPzAgPciyEUFZWhrCwMB4xuVOnTti3bx92797NU14RREdH49ixY5g1axZmzZolyMchnUpAWjAdPHgQqqqq8Pf3pyawLKxYsQKenp4YNGgQOnXqhLdv3+Lu3bu8DpcYYZ5l+Nm/f38sW7aMZ2yqQMNQFEAKNCn09PSgrq6O8vJydOrUicpVhXZ3Dg4OOHPmTINyX6L4SUpKwsqVKxEeHo7ly5dTMiEZHR05cgQGBgZycQY1NTV49+4d2rdvzywcrKysaG5PVlYWdu7ciYULF2LFihUYPHiw4GPCwsIQGhqK9evXIyoqCkuXLsX48eORnJwMV1dXyjci/24o/oCVjQV8Hhm1MSM+WQUYNy+KjFuysrJgbGzc5EGkDRE6N23ahNOnT+POnTswNTWVy96ShZKSEkpKSmjHzNXVFXPmzMHWrVsbNBwUs1NoSsTHx+OHH374rG7K+vXrER8fLxgRQ85jEvHA7TQS24hevXrh8ePHqKqqol2027dv09yrmpoauolgnTMtWrTAjRs3YGxsTLknQp5YsggKCkJ4eDh0dHTw4sULDBgwoMEU9ICAAKxYsQL5+fkwNDREQEAAYmJiMH/+fOzdu1cwwgOQFkRCYyEWMblDhw7MVHVynMnzN2RQeOnSJVy5cgVlZWXUXZoLonQluHnzJk6fPo24uDi8e/cOPXv2xJIlS3ikZTHCPNfwk7zH0NBQzJ07F48fP0b37t3RuXNnXgyJAmwoCiAFmhQGBgY4c+YMNDU1ERoaSneuQru7YcOGISIiApmZmUwiMlfx0717d8qJETJI3LVrF1atWoWAgABeYjkg7XioqKhQZYYscnNzKXeoY8eOyMnJabD936xZM+jq6kJVVRV6enr0gnThwoXPPGpSsLKxgM8jo5JxX1lZmaA0FxDPiyorK0NERATMzMyQmpoKT09PUYJtQ90zWTQUQzF//nzBroNQl0IikeDt27do3749DQ0tKipCaWkpHcOKobGBtf8pioqKYGtrS1VtjckCe/r0KTMiZs2aNWjRogVsbGzkeCKbNm3C1q1baazLli1bcPnyZbi6ulKFX1ZWFgIDA6m5X7t27XD16lUqFQek51FBQQGPA8blkYlBS0sLHh4eUFJSQmxsLOzs7PDDDz+IpqD37t1bTi1KOhnp6emCER4AeyzEIiY3a9YM7u7uPAUp4TWNGzcO06dPR3Z2NubOndtgrp26ujrU1dXRunVrnjfRpUuXEBcXhz///BP37t0DIC1WU1NT8f333+laqjUAACAASURBVItuYMQI8ywTUBK621AHSgE+FAWQAk2KwMBA5ObmwsHBAb///jstbMR2d9HR0UhJSaFEZ+DfnZes4odISoUMEgnPiKWq4rauZaGnp4effvoJffv2xePHj9GmTRv88ccfUFNTY466tLS04O7uDhcXFxw7doyOZISS2xuD5s2bo7a2FllZWZSETHaQX0JGFZPmimUe1dTU4MKFC9DQ0EBFRQVmzJghWgB9SfcMYMdQsLoOrC6Fq6srysvLMXXqVGhpaeHTp0/w9/fHoUOHmIstwecG1n4puCOOxkIsNkKMJ2Jqair3evPmzcOIESOgpaWFtm3bIisrCy4uLhg5ciQAadSEra0tTTMniIyMRGlpKf755x906NCB5/AuBm9vbwwbNgyPHz9GfX09rl+/jl9//VUwBf3AgQP4+eefBY874dmJeVOJ5cAJEZPFOGszZsyAtbU1Xr16BRMTE3Tr1o1JmJYFd8Nla2sLPT09FBcX03G+srIyzyhVDCzCPMtv6Evl+//rUBRACjQZUlJScPXqVRQVFcHAwAAODg7Uu0Nsd/fLL7/A09OTdm2UlJTw66+/olu3bli6dClcXV2hpaWF8vJyVFRUYMyYMQCEDRLFwO2oyCIkJAQnT55EQkICzM3NsWjRIrx8+RLbtm3DggULBEddy5cvh0QioV4s/2knYdGiRdSFGpDutgnPoTFmbLIQM3wTy4si5pGAdLfc0AjsS7pnYmB1HRoisg8dOpSaXyopKTVqN/y5gbVfClVVVWzdupW38DdUKIvFRojxRMLDw7F//365kRBXcdWxY0cet6pZs2aCXkpfKq/Oz8/HhAkTaCDyDz/8AEA4BZ3EWmzdupWO5wiENgApKSmIiYmhGwDWWEiWmDx9+nQA4BGOZZGTk4O4uDhUVVUhPT1d1B8MEDYjJQgNDcWAAQNQXl4OJSUlXL9+ndoBfClYm5rGyPcVkIeiAFKgSXD58mXs27cPrq6u6NmzJ7Kzs7F48WIsXrwY9vb2gsoLUuRcunRJ7vlmzpyJnJwcWFlZwcfHB4MGDWIaCTYF1NXV0adPHyr/ffbsGXV1Zo26/P39qWFcY/1RxPDhwwfmWGT06NEoKSmBiooKTp06JZfBxALL8E0o84jkRVVWVsLJyQl9+/bFy5cvUVtbSy/sQqNKse6ZGCQSCZ4/f847J6ysrDB06FC4u7s36vMR/PHHHzh8+DDvucRGNbW1tVBVVRW1U2hKrFmzhrnwsyDmTyXLE+Fyukh0SGOUQKTwa9OmDS5evIgePXrQ89vExOSL5dU1NTU0g6uwsJBGMwiloBPs3LlTrgBimaUC/8aYjB07FkpKStDQ0EB5eTmuXLkCAHj06BGve0MCksW8ypYsWQJra2seQXrgwIHMz8ktyoU6lD4+PoKdsMYiJyeH915kNzWk8P1vncf/16AogBRoEkRERODo0aM8Mt/EiROxYMEC2NvbCyov3NzcaJFja2sLGxsbmh0UGRmJ6upqPH78GElJSThz5gzq6+sxYMAALFy4UHDBE7sINETc9PLyQlFREQwNDWkXihRArFHXV199haCgIF7b+T+xoDcxMaHGibJYvHgxpk2bhqtXr/KCHcVAdsBpaWnw9PTkjQDXrVtH86ImTJiAoUOH0ryo58+f0/uNHz++wfct1j0Tg1DHy8rKCgkJCZg9e/ZndZCEwmLF4Ovri9DQUFE7haaE2MLPgljXSIwnIjYSkgVX4s0tyEjX7Uvl1e7u7tT+IjIykhZNYinoQhEQAwYMQGJiomDXRlbh+OnTJ9y/fx+FhYXYsmULrl69iuzsbLnHBQcH4+XLl8jMzESXLl143LjmzZvD29ubd3/iLC9radEYPhSrEyaG/fv3o0WLFigpKcFvv/0GW1tbno0Id1NDVJz/rfP4/xoUBZACTQJVVVU5+3UtLS26iAkpL2SLnNOnT6O+vp5yStTV1dGjRw98/PgR5eXl1NUZEF7wGhMpwUJBQQGz+7Jjxw5kZWWhS5cuSE1NpaMuYojIMkb7XDx8+BB2dna8XCfCgaisrMTw4cNx5MgRXrCjEJKTk6npnZubGzW9y8nJwatXr3j31dfXR1FREc6dO0e7Sps3b6Y+K41RgIl1z8TA6nh9CWFYKCxWDKS7QiJX/l9DbOFnQahrxB1jyYLIwbkjIUB6/rO6SYQvR0Y+FhYWiI2NpTyZL5VXjxo1ivLYBg8eTH1vxFLQhSTnQt0a2c/LRVVVFaZOnYquXbvi1q1bghuf7du34969e+jduzciIyNhb29PO45mZmaIjo7mccIa49TOAqsTJoZr167h6NGjcHd3R0xMDDVYBeRdrPfv3w/gv3ce/1+DogBSoEnAkpc3pLwQKnJSUlJw8OBBxMfHo7S0FNbW1hg2bBjP60RowftPLlRi3ZeMjAxUVFTg6dOn2LZtG+bPnw9ra2t4eXnhzp07ePv2LU3Q/k/AdciVBSvYUQhipnekMHny5Ak0NTXRt29fPH/+HLW1tbQAOnz4MC5evIj58+fD0NAQzs7OosWFWPdMDKxj/iWEYaGw2MZ040aPHs2LIVBVVYWhoSFWrFhBvXKaAmILPwtCXaMXL16gsrISjo6O6Nu3r6DRJkspJIYVK1Zg6NChsLCwQGZmJi5fvozQ0FD4+PggISEB3bt3h6mpKezs7Br1fJs2bYKpqSmys7ORnJyMNm3aYMuWLaIp6CQElgvu31JSUvD69WuYmZkxC0ENDQ00b94cTk5OGDRokFxILAAkJCTgzJkzUFZWRl1dHVxcXGgB9Ndff9FNFsDfPIk5tbNAihiST9aY8aGysjI+fPhACelcJePt27cFSdk3btzA8ePHqcdScXExLl682OBr/a9DUQAp0CSQJQAC4CWTCykvxIocS0tL2NrawsPDA1ZWVnJ8ErEF70suVGLdl3Xr1mHNmjX45Zdf4O3tTcmarATtzwXJDhOSeZOdu1iwoyxYpnfKysr0O3Jzc6OcCEAqsydo0aIFpk+fjkGDBmHXrl1YtmwZjIyMMG/ePKoa4kKseyaGR48ewc7ODjo6OvRzJyYmQkVFBUFBQdT8UizigUAoLLYxGDhwIBwcHGBpaYnHjx/j9OnTmDx5MjZu3Ej5XU0BAwMDeHh40AW8MWogoa7RxYsX8erVK1y4cAF79+6lHlnc7qq5uTkSExPp+Z+fn98ggTwvL492YObOnUutJ/Ly8tCuXTsYGRlh//79MDAwoJ0+MTx//hyrV6/GzJkzERkZCWdnZxoLw0pBF8Pu3f9fe3cfV/Pd/wH8dVKnCIWiPJJulJspoyYZU0Oa2bRJcjPNVn6t3DPRlq1cCtWVXXNhYxEllLuWLpu7hGtIF7JwVZSaSqUspasbnd8fPb7fnVPn9ntuUt7Pv07lfL8fp9P5vr+fz/vzfu9ERkYG7OzssG/fPri7u4tdTqqoqEB+fj6A1jYn4paFTExMUFdXh169eqG5uVlk51vbmyjhJXZpldolcXNzg4WFBW7evAk3Nze5XjsnJyd88skniIyMRHh4uMhnp6R6Utu2bUNYWBgOHToEJycnXLlyReZ5CAVAREUkVVtmPnjFreFv2rRJYpDz22+/4caNG8jIyMDf//53GBsb45133sGkSZPYD2RA/AWPyweVtNkXPp8PGxsbNDU14c0332TzEyR10FYUU9NEXBJlWVkZTExM2JYPT58+lbq1HPirr1DbonfC0+9VVVWoqalB7969UV1dLVJ08eDBgzh58iT09fUxe/ZsbN68Gc3NzfDy8hIbAEmbPZNGUlAqbzNW4K/Xp23xS3kVFBSws1tOTk7YsWMHnJ2dRapwq8KOHTtw6dIlmRdwYZJmjWxtbdkWMZmZmYiOjkZZWRmbw8OUJMjNzYWurq5ceTs8Hg8FBQWwtLTEo0eP2Jnb1atXY8mSJTh48CCmTZuG8PBwiTOtwpjO52ZmZmhsbERBQQHbpFRSF3Rp0tPTkZiYCC0tLTQ3N2PevHnIzs4WuWFoaGjAvXv32AavbZeFmHyZ8vJyTJs2DcOGDUN+fj50dHTg5OQES0tLHDp0CLGxsewNgXClammV2iXZv38/Tp06BXt7e/z000947733ZFYEnzJlCpuHNHLkSNy6dYv9maTl4f79+2P06NE4dOgQPv74Yxw/flzm2AgFQERFJN1hMn+84tbyZQU5zs7O7AU8IyMDP/zwA0JDQ3H//n2pFzxFPqjkmX3h8Xhslde0tDQ2UJPUQVtRTE0TU1NTXLhwoV2PorbFHZlxSsprcnZ2Flv0Trj4mr+/Pzw8PGBgYIDnz58jJCSE3VWza9curFixAjweDw0NDTh16hQ8PDwQFhYm9nzSZs+k+e9//4vg4GA8efIERkZGCA8Px4gRI9o1Y2UunOLs3btXbPFLeQv28fl8tnfWzZs3wefz8fvvv4tsK1eFixcvtruAywqATExMEBMTI/ZntbW1OHPmDFJTU1FfX48PP/yQ/ZlAIEBYWBjWr1+PTZs2Yd68eTLHt379eqxcuRKVlZXQ09Njl56Y5cxdu3bh/fffl7lzjTFz5kyEhoYiIiICW7ZsgYGBgcwu6E+ePGmX9D1q1CgArTO+9fX10NfXR1NTE/r27dvuhkFPTw9WVlbt+qYx1qxZg+TkZHz33Xfs/415v6xatYr9e09PT2cDIOElRmmV2iVhWmswlda9vb0lBkA3btxAfn4+9u3bh0WLFgFoDSQTEhLYnbKSlod1dHSQmZmJ5uZmXLp0CdXV1TLHRigAImq2ePFiAK0Jiy9fvoRAIMCtW7dgb28PHR0dsUFOWFgYjhw5gqysLNy4cQMPHz7EsGHD4OHhwdYVapvwLHzBU+SDStrsCyMmJgZ37tzBpEmTcO3aNXaZq20HbeZDi6uAgAC4ubmxO+GAv4o77tmzR2ySqjiyit4BrbkvkydPZuvmdOvWjb0AzJw5E9u3b8eMGTNEAi4m6bstabNn0vztb3/Dpk2bMGzYMNy7dw+hoaE4dOhQu2as0vqeMa/PokWLRKoDp6WlyTWGqKgo7Nq1C+fOnYOtrS22bt2K7Oxstrimqoi7gHORlpaGtLQ0lJSUwM3NDaGhoexsKKNbt25snSAmOJdl1KhRCAsLQ3x8PK5cucIm9jc3NyMyMhKOjo64evWqSLVjaebPnw87Ozvs3r27XTAsqQu6uKRvZpbj6dOnmDZtGoYOHYoHDx7A0NBQ4QbHTDDT2NiIrVu3ssuRQUFB4PP57A474aBH+L3XtlJ7SEiIXOcUbuEhrTRE7969UVlZicbGRrafIY/Hw5dffsn+m+bmZpw+fZr9PZSXlyMsLAyhoaF4+PAhvvjiC3z33Xf44osv5H1ZXmsUABGNaJsUaWxsjPnz54sNciIjIxEcHIy3334bX3zxhUieD7MDS9o0vLSWEm0xsy/W1tbYuXMn+6Eo3LGaz+fj6tWrSEhIgIWFBbtt1snJSaSDNteLGsPU1LRdjy6GpCRVSaQVvQP+2torTHjG5NatWzIrTcszeyYL8/oPHz6cvVAwO13Ky8sxYMAAqc1YhRurMrONwo1VZenTpw8WL17MzrrV19dz7m4vzpw5cyRewLlYtWoVrKysMGzYMOTm5orMEDGv+fz58xEXF4e3334bkyZNgoODg8TjNTY2srMUfD4ftbW1OHfuHLuNPiIiAleuXMHs2bNx9uxZbNmyRer4JB1v7dq1Mrugi0v63rx5M6fXSRzmPRoUFITAwECMGTMGWVlZbKDV9t+1JRAIUFpaisLCQtjb28uVb+bg4IBly5bBwcEBWVlZEm8igNalTVtbW8yePZtdTm5bB2j16tWYOnUq/vOf/6B///548eIFAGDAgAHQ1tZGQ0ODXDlzpBUFQEQj2iZF+vj4IDo6WmyQA0CkErA427dvR0JCgkgyIHOnKa6lhCwrVqzA9OnT4enpiaysLKxduxY//PADAMkNWX19fTFo0CB4eXkpHfwAgKurK6KiojBkyBD2e8zOLElJqlwxNZMEAoFIeQGGPF3s5Zk9k0ZLSwsXLlyAo6MjMjMz2a3hI0aMwNGjR9nlRWlbxmU1VpXl22+/RUZGhtiGo6rAJSme8fnnn8PNzQ1Tp05l31/yLOsxzUYB4L333pO4JAS0/g5nzJiBqKgoWFhYwNfXV6SGkIWFBTvrKk9AKel48nRBF5f0zczKiFvGFle5GpDeMw4Aunfvzga5Li4u2Lt3L/Ly8tpVdBbexAG0bhSwtrZmZ2h5PJ7M1yQoKAjp6el48OABZs2aJVdw/fPPP0usA9SjRw82mT4iIoJd3lT3+7irogCIaETbpMi6ujokJydzPt6FCxdw4cIFsQXfJBXYk4XpHD5s2DC2miwguSHrsWPHcOfOHRw7dgx///vfMWXKFKWmntPS0mBlZcV+6La9K2WSVIuKikTaWnAhXFnX2tqa0+/CxsYGjY2N2L9/P2JiYiAQCNDS0oLFixfLdaEODw/Hli1bEB0dDWtra3z66afw9/dHv3798P7777OJoOvXr5dY+VpSY9Xy8nK5/g/Z2dkSG46qAnMBz87OxqlTp0Tyu2RthQ8PD8e5c+cQHByMxsZGuLi4iNSEkYe04AdoXcb9+eef8fjxY3h6eordVq8ISccbNGiQzC7o0koFMDu1BAIB7t69K/X9L61nHND6ntmxYwfGjRuHnJwc8Pl8Ni/Hzs5O5PnCj3v16iX3jFTbreo9e/ZEWVkZDh8+LLM8g7Q6QDweDxUVFairq8OLFy/YGSB1v4+7KgqAiEYwSZHh4eGIjIxUqmIyALY1hTjSWkpIYmVlhZSUFDg5OSEnJweGhoZsm4C2DVmFP3xtbGzw5ptvoqioCDdu3OD+H0LrUpukatbCSar9+/dXuvS98Ad0RUUFXrx4wd45S+pr1NbRo0exa9cuVFZWwt3dHQKBAN26dZO65AL81YaCaaHBWLBgAZYvX44///wTgYGBOH78OPr27QtfX1+ZrT++//57JCYmsh3gLSwspBbRY0hrOKpKQUFB8PPzE8nvkmXAgAGws7NDTU0Nzp492+5iqAp+fn7w8/NjC5H+/vvviIyMxMyZMzm1d5F1PGkzJiYmJggJCRGpe8NoG9RIa5UiKzeIx+OhuLiYnREyMjJit85L26E1YcIEJCYmiszQSrqxYnJ4uJBWB2jJkiU4c+YMZs6ciSlTprBNijX1Pu5qeAJlQ35CNIi5SBcUFKCpqQk2NjYiDRCB1mBhxYoVCm3LlrSkxOPx8H//93/YsGEDevXqhdraWmzcuBHOzs5Yv349bt++jWnTpmHWrFntklEVFRISAjMzM5HlQOGGhly6cksivKTA5/Mxffp0sW0DGNIuKsnJyTK7rgtbvXo1oqOj8e6774rUaamoqGDbcHh7e7NB7KeffipzSXTmzJlISkpCeHg4Fi1ahNDQUMTGxsoci7e3NwoLC8U2HFUlf39/hQs8jh07FgMHDsTixYsxceJEdveUPAoLC/Ho0SMMHToUAwYMkGtJEwBqampw8uRJHD16FCdOnMCjR4/EJt3Kq+3xpAkJCcHVq1fRr1+/dss4ws1qKyoq8O2338qd6C5LeXk5+vfvL/PfBQQEoLGxUWQJTN5cN0XExMQgNTUVkZGROH36NAwMDBAYGIja2lp069ZNbJCjqfdxV0MBEFGrZcuW4R//+IfYzsTybJVu6/r16xJ/xlyk3dzc8Mcffyi8LVtWgFFVVYW+ffvi0aNHGDx4MM6fPw8XFxeVTTuLS15kyv1z7crdlvCFBGj9oOzbt69CMxNtKXuRBFpLCixatIhdOmOK5rV9LImvry/27NmDL7/8EpGRkWyumSyPHz9u9z1ZXdq5OH78ODIyMkSS0yXlsDBu3bqFS5cu4ebNm+jZsyfGjx8vV75VfHw8zpw5gz///BMeHh4oKiqS2CZGFk9PT0ydOhXXrl1jk27/8Y9/cDqWLF5eXjh8+LDYYE34BkVPTw8LFizgnKz+3XffcZotlCcQV6Vnz56hR48e4PP5iI+PR2xsLLS1tRESEoKJEyeK/FtNvY+7GloCI2rFfFgmJSWJ7GYQTi5UxMGDByUWXWRw2ZYtT4DBBFSrV69GcnKyyLZrZcjTmZxrV+62hC+EzHJXdXU13N3dZV6QJZG0M0WWlJQUdOvWDY2NjYiMjER9fb3MRFRJTExMkJycjO7duyM6Oho1NTVyjUHStmJVS0hIaFfiQJY333wTpqam6N+/P1JTU3H8+HG5AiBmF5aPjw8+/fRTsT225CUp6VYdmNpdbfOWamtr8eOPP6pseef8+fPIyMgQmS2Uh7g+Ycq2vxEnMzMToaGh7GfRwIEDkZqaitOnT6O2thZr165tFwBpaWkhNTVVJMeM69/z64QCIKJWubm5ePLkCaKiorB27Vo2UTY6OhonT55U+HhVVVUSf6bMtmxFAgxVT5rK05mca1futsTNirS0tMDLy4vzBybXi+T+/fuxe/durFq1Cunp6fD09GRzwyQlokoSFhaGsrIyuLu74/jx43IvTXAN3hRlaGjI1sSSl4eHB/r06YMpU6YgKipK7iVd5r3DvJfkabwqiaSkW1USLhXg5ubGtgnh8XiYMWOG1JkPLoyNjcHn81FXV4fBgwfLXdvo/v37uH//Pvu1PMU22+5e09HRgYmJCaZPny6xJtC2bdsQHx+PpUuXwt/fH3PnzkXPnj3B5/PRt29fseNdvnw5nJ2dRW4yiWwUABG1qqmpQVpaGp4+fcpWM+XxeJzvJIuLiyVuLWYSLLlsy1YkwBA3Rd+2XocimIv18uXL2aTGthwcHLBq1SqFu3LL8vLlS2RlZSkV1HG9SDI7+PT19cHn89GjRw+Fi9sxXrx4gcOHD6O8vByurq5SC84J09QMR58+fRRu1rpv3z5UV1ejqKgIAoFApCilNDNmzMD8+fNRUlICPz8/TJkyhfO4lyxZgrNnz7ZLulUl5u+5qalJ5Pf2559/IiwsTOrMBxdcZwuZm4eamhpoaWnJ3GEHtFY719XVhaOjI27fvo3S0lIYGxvj8uXLiIyMFPscLS0tGBoagsfjsc1dhYn7W9XX12d3TRL5UQBE1MrR0RGOjo7IyclRSXdtPT09idPO58+fx7BhwzB27Fi5ExsZ4gIMWfVE9uzZI7FeBxdJSUkSLzBMV+4RI0bAyspKZctvDQ0NiI+Pl6uqrSSSdqbIMmjQIMyZMwfr16/H9u3b2QKTXAQHB+Odd95BZmYmjIyM8NVXXyE+Pl7m8zQxwwGATU5VpFlramoqp1yeBQsWYNy4ccjLy4OVlZVSr+tbb73F7nSSt6aWopiCiUFBQdi6dSs7S7xhwwY2B0bSzAcXYWFhKC0tlXu2MCcnB1999RWSkpKQnp6ODRs2oHfv3ggKCpL5d1hTU8P2sfP29sZnn32GyMhItuSGOObm5oiOjsazZ8/w448/YuDAgbh06VK75WFGdHS0xpbnuhoKgIhahYWFYcOGDQgLC2sXTHDZpWBkZMT2KWpr4cKF7LLVmjVr5KpFwxAOMKytreHq6iox4ZqZYZJWr4OLxsZGeHh4wNLSkp2Jio6Oxv379/HLL7+guroaJiYmIjV8lNWjRw+lk1rbXiQbGxvlel5ERATq6uqgr68POzs7ka7cinr27Bk8PT2RkpKCMWPGyF0niWvwpqiPP/5Y4edwzeU5cuQICgoKEBQUhM8++wwffvihzDICHen27duIi4tDQUEBNmzYAIFAAC0tLUyYMAH/+c9/2H+n7NKzuF1ovXr1wu+//y6ytb2trVu3YvPmzdDR0UFMTAx2797NFnmUFQA9f/6c3TxRXV2N58+fs8nXknzzzTc4evQoHBwc0L17d2zcuFGkIaq4Ge579+6JFDOVtxfe644CIKJWTEASHh4utmihokaOHCnxZ8IfkIp+WNbW1iIrKwvl5eUwNzfHo0ePZC7HSKvXwQXT4VvYv/71L+zevRve3t4YOXIkSkpKsGzZMixbtkyppQ1VWLFiBZuQLtxB29fXV64P33//+99obm6GQCDAxo0bsXz5cnzwwQecx8MkS5eVlYlUCJdGEzMcALBy5UrweDy0tLTgjz/+wODBg5GYmCj1OVxzeRITE5GUlAQA+OGHH7BgwYJXOgCaMmUKpkyZgosXL7bb2TV+/HipMx+KEE6mP3XqFFstXNayYktLC4YNG4YnT56gvr6e/QySZ/fn0qVL4eXlhZ49e+LFixf4+uuvsXfvXqllI/z9/duVcJD1WXTgwAFUV1ejuLhYJW15XhcUABG1YoKDr7/+WuYHvjyCgoIk/kyefj6ScFlCcXJywieffILIyEiEh4cr1UPq8OHDmDVrFrS1tXHjxg3k5eVh7ty5mDt3LuLj40Uq5n700Uf44osvOjwAYhpmApI7aEsTExOD6OhohIaGIjExEStWrOAcADH9wx48eIBly5bhm2++ket527dvR3x8vEhRTS7lGWQRLjxZU1Mj15Ij11weLS0tkQaciv4ttHXx4kXk5eXBwsJCre85cX8/wjs+ubZcYQgHT7du3RL5Whrmtbx06RLbuLmpqQl1dXUyn+vq6opJkyaxTYd5PB7eeecdqc/p3bs3zp07BwsLCzbIkrWc9a9//Qvbtm2DtbU18vLysGTJErXNZnYlFAARjejRowfCw8NhaWnJ/lErWw26rZycHHh7e7N3i8xjeYqCcVlCWblyJZt4aGdnJ3fibVvff/898vLy8OGHH0JbWxsmJibYt28fqqqqoK2tLRL8AK1l9eWd4dAUSR20pdHT02MrehsbGyt1oba1tW3XfkAeFy5cQHp6ukpmJ+XVq1cvNo9MmgULFsDZ2Rm5ubmwtLRkG8fKMnnyZMybNw/29vbIyclRKl8sOjoahYWFcHBwwIkTJ3Djxg2sW7eO8/EUxTUpXhZF3mvOzs7w9vZGWVkZdu7ciaKiIoSFhcnVG+3KlSvYt2+fyPZ0WbOjVtsjawAAFspJREFUT58+Fak3JM9y1r59+3Ds2DHo6+ujtrYWPj4+FADJgQIgohFMF2ThWQNVS0lJUer58i6hiOukzuCy7p6RkYEjR46wxzQzM0NMTAy8vb0lVnxWtheYKigz4wa0BnK+vr6YM2cOEhISlJq2l9YcVxppLVVUidnqLRAIUFVVxc4kiCMuV4XZgi3PUlZAQABcXV1RUFAADw8PuQMncTIzM9mbBx8fH3h5eXE+Vme1ePFiTJ48GT179sSAAQNQVFSEOXPmYOrUqTKfGxERgeDgYJiYmMh9vgMHDihc9Z3H47H/rmfPntDV1ZX7fK8zCoCIRixZsgTp6enIy8uDpaWlWqbSlal82nYJRVqjSqZw2j//+U9MnjwZDg4OyM7OxoULFzidu0ePHu0CCB0dHejr67fLewAgd3FAdRMuVqho4UKgtSJvUVERhgwZgtzcXMyePZvzWKQ1xxWH2eFXWVmJjz76CDY2NgDU195AuHSDrq6u1ITvtq+fQCDAsWPHoKenJ1cAVFpaisuXL6OhoQEPHz7E2bNnOdd4am5uRktLC7S0tOTehs/VxIkTUVVVhT59+uDZs2fg8/kwMjLCN998g7ffflvp4yva606YcAVvc3NzmJuby3VOU1NTjB8/XqFxcqn6PmjQIGzevBmOjo64ceOG3ON73VEARDQiOjoajx49wpgxY3DixAlkZWVJzefRlLKyMpiYmLRbQpHWcoPZhVVZWclOg0+dOlWu1gvi6Onpobi4mC0AB7TWO+LxeBKrXiubD6EKkvIz5B1baWkpzp07h9OnTwNQrgqzojM5mnr9pPW/khTMCF+Yi4qKEBQUBBcXFwQHB8t1TlUWxZs+fTrmzp2LUaNGITs7W65lH67eeustLFmyBFZWVigqKsL27dsRGBiIL7/8UiUBEJf3qLL69euncP0nLlXfIyIicPjwYfz73/+GtbW13PlNrzsKgIhGvKpT6X5+foiLixNZftmxYweOHDmC9PR0mc9PSkqCvb09bt68yTkHaM2aNQgICICzszMGDRqEkpISXL58GVu2bMGIESM4HVMTlM3PUEUVZq4zOWPHjpWYeK5KyszmJCQkIC4uDuvXr4erq6vc51RlUbyFCxdiwoQJePjwITw9PRVaylFUWVkZe3Nhbm6O0tJSDB48WGX5burKJ5KGaZCsSP0nRYqy3rlzB3Z2drh69SoGDx7M1pu6du2a2P6LRBQFQEQjNDmVrojAwEA2CGpqasKaNWvA5/Nx7Ngxmc+NiorCrl27cPr0aQwZMgRRUVGcxmBjY4ODBw/i3LlzKC8vxxtvvIHAwEC5Ks12Zqqowsz1Tn779u3Izc0Vm3geGBjI6ZjicJnNefLkCdavXw8DAwMkJSXBwMBAoXOqoiheRUWFSHHCoUOHoqWlBZ999hmSk5MVOpa8jI2NERUVhdGjR+PmzZswMjLClStXON9YdCRmZpnZaq8IBwcHrF69Wq6q77/99hvs7OzENnOlAEg26gZPNCI2Nha//PILO5Xu7u6OTz/9tKOHBaC14m5cXBxqamqwcOFCzJ8/X+7nPn36VGSHx8CBA9UxxC7Jx8cHUVFR2LhxIzZv3ox58+ZJXTKShMtMzuzZs0USz4HWrc3e3t44evSowmOQRZHZHEdHR/D5fIwbN07hnnaAaOd0gFtRvLNnzyIuLg7379/H8OHD2eKEo0ePxooVKxQ6lrwaGhpw+PBhPHjwALa2tvD09MTdu3cxaNAgpYpkdoTw8HAEBwdz/l1kZGQgNzdX7qrvSUlJIjl0+/fvV7ow6+uAAiCiMbm5uXj48CGsrKxga2vb0cMRcfLkSSQlJSE2NlbugnPffvstMjIy0L9/f7m325O/ZGZmIi8vDwMGDEBISAhmzpypcF4YM5OzZcsWdO/eHX/88Qc2b96M4cOHS53J8fHxYVsUCFu4cKFKK+gKz+Z8++23cs3mSMs/k3cZR9FdRJKIK06oLgKBAHfu3BG5oWCKVL4OXr58iZcvX2LVqlWIiYlhW4IsXrxY4nsyNTUV58+fx7Vr1zBu3DgArTtEc3Nzxc4KEVG0BEbUirkziY6OZu9m7969C6A1f6OjCe8MKSoqwrx589h1dFl329nZ2Th79qxcFWFJe2+99Rasra1RXFyMtLQ0GBoaKnyMixcvSiwhIC0AkpZ4rkrvv/8+O5vTNsFb0vtL2VwVLruIJNFU8AO07hStrq6Gqakpe0PRWQOgd999V+S9pK2tjebmZujq6iItLU3sc44ePYpdu3ahsrIS7u7uEAgE6NatGxwcHCSeZ+LEiTA2NsazZ8/Y5GotLS2R9zWRjAIgolZM0qQqkxlVSZmdIYMHD0ZDQ4PUJEUiGbMsZGNjg/z8fAQEBChcvE1aCQFppCWeq9KOHTtUejx5cNlF9Cp4+vRpl5lBPX36NAQCAUJDQ+Ht7Q17e3vcvXsXBw8elPgcLy8veHl5ITk5WWqrDGEGBgZwcnLC2LFjUVdXBx6PhzNnzrCbAYh0FAARtZo4cSIAIC0trV1/m1eBMnfbpaWlcHV1ZWeMaAlMMUlJSfj555+hq6uL+vp6LFiwQOEAiOtMjqYSzzti55Eiu4heJZaWlnjy5AkGDBjQ0UNRGrOMXlxcDHt7ewDAiBEjUFBQIPO5b7/9Nnbv3i2yFCirjtOqVavg4uKCmzdvoqWlBWfOnME///lPJf4HrwcKgIhGcOlv86pTR8G810m/fv3YWUE9PT1OS2DKzOT06tXrlW4SypUiu4hkUXdxQmFZWVlwdXUVKUmhjr5smtSrVy9s27aNLZVhbGws8zlc6jiVl5dj5syZSE5OxoEDB16ZDSavOgqAiEZw6W/zqtPW1kZkZCSqqqrg7u6OoUOHKlWN+nUjEAjg4eGB0aNH4+7du2hubma3jcsbXL6uJQSk8fPzw82bNzF8+HC5dxFJou7ihMJ+/fVXlR7vVRAVFYVDhw4hPT0dQ4YMwdKlS2U+h0sdp6amJvz6668YMmQIqqqq5GrUSigAIhpQW1uLH3/8sdNMxcsrJCQEixYtwo4dO+Do6Ih169bhyJEjHT2sTsPf3599zLULPNB1Z3K4Wrx4MRITE2V2HZeHuosTAq15UgEBAeyGBGGdfZa1e/fucHR0ZGfhbt++LTOxm0sdJ19fX6SlpWHdunU4cOBAp8j5ehVQAETUKj4+HrGxsdDW1kZISAibE9QV/O9//4OzszN27twJKysrakCoIFNTU1y4cEEk18HPz68DR9Q1GBgYIC4uDpaWluxyM9eieJooTsjMUL0K7V1UbenSpaiqqlJoZ9u9e/dw79499mt5Zsvd3NxgY2OD//73v5gzZ06XyKPSBAqAiFqlpqbi9OnTqK2txdq1a7tUAKSrq4tLly6hpaUFt27dkrt+EGkVEBAANzc39O7du6OH0qX06dOH7R7P4BoAbd26FYcPH0ZGRgZsbW2xdOlS3L17V6S5q7KYbvWbN2/GhAkT4ObmhpEjR6rs+B2psrJS4Y0RXHoKxsfH48yZM/jzzz/x0Ucf4dGjR9iwYYPCx3ndUABE1IrP54PP56Nv375oamrq6OGo1MaNG7FlyxZUV1cjNjZWagd50p6pqalcORFEMRERESJfl5eXcz4Wn8/Hm2++ieHDhwNorX2lrto8hw4dwm+//YakpCT87W9/w6hRo7B+/Xq1nEtTFNnZNmfOHIm7F2UFUadOnUJCQgJ8fHzg4+ODWbNmcRrv64YCIKIxXaXoeHNzM7S1tdG3b1+V1415nbi6uiIqKgpDhgxhv0e5PMr77rvvkJiYiKamJvzvf/+DhYUF56rAmixOWF9fj/r6erS0tKCxsVGhBqKvKkV2tikzq8b8bpgAimaj5UMBEFGr/Px8rF69GgKBgH3M6KwJjkFBQYiOjmar7AJ/fQCdO3eug0fXeaSlpcHKyortmP6qNMjt7M6fP4+MjAyEh4dj0aJFCA0N5XwsTRYndHZ2hq2tLVauXImNGzdq5JzqpsjONmV2kM6YMQPz589HSUkJ/Pz8MGXKFM7Hep1QAETUatu2bezjrpLkyARuy5cvV7hwH/kLn89X6uJMxDM2Ngafz0ddXR0GDx6s1NKzJosTpqen4/Lly0hJSUFcXBzeeOMNkRumzkTTO9sWLFgAZ2dn5ObmwtLSks2rItJRAETUqiMq4WpKUlISBUBKGDhwIH744QeMGDGCvUhwTdYlfzExMUFycjK6d++O6Oho1NTUcD6WJosTGhkZwdzcHIWFhXj8+DEeP36slvNogqZ3tm3fvp19/ODBA5w9e1Zm9WhCARAhnDU2NsLDw0Nku3FnXdbrCM3NzSgsLERhYSH7PQqAlBcWFoaysjK4u7vj+PHjSr0nNVmc0N3dHW+99Rbc3NywZMmSTp3Hcv78eQwbNgxjx45FeXk5+vfvr9bzGRkZAWhdir979y5aWlrUer6ugifoKpmphGjY9evX232vK894qUNubi7y8/NhaWnJ7jQiyqmtrcXu3btRXl4OV1dXDB06lO1XJ6+OKE7Y0tKCjIwM5Ofnw8LColPnsSxcuJCt3SP8WFN8fX2xZ88ejZ6zM6IZIEIUxFwcNHV311UdOHAAqampsLe3R2xsLN577z18/vnnHT2sTi84OBjvvPMOMjMzYWRkhK+++grx8fEKHaMjihPGxMTg0aNHGDNmDE6cOIEbN25g3bp1Gju/KgnPK2hijkG4yWpFRQVKSkrUfs6ugAIgQhR09epVttT8mjVrOn1Ps46SmpqKhIQEaGtro6mpCd7e3hQAqcCzZ8/g6emJlJQUjBkzhtNySNtCipqQmZnJ7jjz8fGBl5eXRs+vSsKzZprY3Shc9FBXVxdBQUFqP2dXQAEQIQrS9N1dVyUQCKCt3foRpKOjo9L2Cq87prRAWVkZp75dzPNv374NPT09jB49Gnfu3EFzc7PaajU1NzejpaUFWlpabFmJzionJwfe3t5s+Q/mMY/HU0tZgT179qCiogJGRkbQ09NDTU0N6uvru1z/RVWjAIgQBWn67q6rcnBwwLJly+Dg4ICsrCyMHj26o4fUJXz99dcIDg7GgwcPsGzZMnzzzTcKH4PZfv7555/jxx9/ZL//2WefqWycbU2fPh1z587FqFGjkJ2djenTp6vtXOqWkpKikfM0NTUhIiICGRkZMDIyQklJCVxcXNDU1IRFixbB1tZWI+PorCgJmhAFOTg4wMbGhr27Yx6r6+6uK0tPT8eDBw9gbW0NFxeXjh5Ol1FVVYWioiJYWFjA0NCQ83E++ugjxMXFoXfv3qiursbnn3+OY8eOqXCkonJzc/Hw4UNYWVnRxVsO27Ztg46ODgIDAwG0JpJ//fXXqKysFAlciXg0A0SIgjR1d9eVHT58GLNmzYKLiwt69uyJvLy8jh5Sl5GQkID9+/djyJAhyM/PR0BAAOd6Vf7+/vDw8ICBgQGeP3+OkJAQFY/2L6Wlpbh48SIaGhqQn5+PX3/9lWrZyHDt2jUkJiayX2tpaeHJkyeorq7uwFF1HhQAEaIgZUrWE+D7779HXl4ePvzwQ2hra8PExAT79u3D06dP6YKnAklJSUhJSYGuri7q6+uxYMECzgHQtGnTMHnyZFRVVaFfv36c8onktXz5cjg7O8PU1FRt5+hqmPpjwmJiYuDv798Bo+l8KAAihGhURkYGjhw5wuZPmZmZISYmBt7e3hQAqYBwoKKnp6fUEtiVK1ewb98+NDQ0sN9T165HfX19rFy5Ui3H7qr09PRQVFQEc3Nz9nvPnj2j5Gc5UQBECNGoHj16tEse19HRgb6+fgeNqGsRCATw8PDA6NGjcffuXTQ3N7NJzYoWMYyIiEBwcDBMTEzUMVQRNjY2OHXqFIYPH86+PywtLdV+3s5s5cqV8Pf3h5eXF8zMzFBcXIzk5GRERkZ29NA6BQqACCEapaenh+LiYgwaNIj9XnFxMe2oUxFm+YPH4+GDDz5Q6limpqYYP368KoYl071793Dv3j32ax6PRzW2ZBg5ciT27t2LkydPIiMjAwMHDsRPP/2kkYC1K6BdYIQQjcrLy8OqVavg7OyMQYMGoaSkBJcvX8aWLVswYsSIjh5ep/f06VPs3LkThYWFsLGxgb+/PwwMDDgda926deDz+SINa+fMmaPK4aKsrEzsBfv69evUWoaoVfsMKkIIUSMbGxscPHgQI0aMQH19Pd544w0kJiZS8KMiK1asgLW1NdasWQMzMzOsXbuW87HMzMzQv39/VFZWoqKiAhUVFSocaSs/Pz9UVVWJfG/Hjh1KjZsQedAMECGEdCGffPIJDhw4IPFrRaWnpyMvLw+WlpZqaVB6+vRp7N69G3FxcWhqasKaNWvA5/OxadMm9O3bV+XnI4RBOUCEENKFWFlZISUlBU5OTsjJyYGhoSHbLFPRpOLo6GiRBqVZWVkq7zPl7u6O5uZmLFq0CDU1NVi4cCHmz5+v0nMQIg4FQIQQ0oU8fPgQDx8+RHJyMqqrq1FYWIhnz55xSirWVIPSGTNm4OXLl0hKSsLs2bPVcg5C2qIAiBBCupADBw4gOzsb8fHxePDgATw9PTn1AwM006B01apV4PF4EAgEKCoqwrx58zB48GAAim/bJ0QRFAARQkgX0NjYiFOnTuHgwYPQ0dFBbW0tzp07Bz09Pc7H1ESDUm9vb7GPCVE3SoImhJAuYMKECZgxYwa8vb1hYWEBX19f7NmzR+nj5ubmoqCgAFZWVrCxsVHBSAl5NdAMECGEdAE+Pj74+eef8fjxY3h6ekIV97YFBQWIiYlBQUEBbG1tERQURL3wSJdBM0CEENKFXL9+HUlJScjIyICnpydmzpwJW1tbTsfy8vJCYGAgxowZg6ysLPz0009Kbakn5FVChRAJIaQLGTt2LCIjI3HmzBmYmJgoVVCwe/fumDRpEnr16gUXFxex3ccJ6axoBogQQohY69atg7m5OcaNG4ecnBxkZGTAx8cHQGvOESGdGeUAEUIIEYvH46G4uBjFxcUAACMjI5w6dQoABUCk86MZIEIIIRK9fPkSAoEAt27dgr29Pfh8fkcPiRCVoBkgQgghYm3atAnW1tYoKSlBTk4OjI2NsXnz5o4eFiEqQRlthBBCxLpz5w68vb1x8+ZN/PTTTygtLe3oIRGiMhQAEUIIEaulpQW///47zMzM0NjYiLq6uo4eEiEqQzlAhBBCxEpISMCJEycQHh6OI0eOwNbWlpqVki6DAiBCCCESPX/+HI8fP4a5uTl69OjR0cMhRGUoCZoQQohYv/zyC3bu3ImXL1/C3d0dPB4PAQEBHT0sQlSCcoAIIYSItXfvXhw5cgSGhoYICAjA2bNnO3pIhKgMBUCEEELE6tatG/h8Png8Hng8Hrp3797RQyJEZSgAIoQQIpaDgwNWr16NJ0+eYMOGDbCzs+voIRGiMpQETQghRKKMjAzk5ubCysoK7777bkcPhxCVoQCIEEKIiObmZpw/fx69e/fGuHHjAAAVFRXYtGkTtm3b1sGjI0Q1aBcYIYQQEWvWrEG3bt1QUVGB/Px8mJmZ4auvvsLChQs7emiEqAwFQIQQQkQUFRXh2LFjaGxsxKxZs6Cjo4P9+/fD2tq6o4dGiMpQAEQIIUREz549AQB8Ph8tLS2IjY2FoaFhB4+KENWiXWCEEEIk6tevHwU/pEuiJGhCCCEixo8fD2dnZwgEAly9ehXOzs7sz6KjoztwZISoDgVAhBBCRFy/fl3iz8aOHavBkRCiPhQAEUIIIeS1QzlAhBBCCHntUABECCGEkNcOBUCEEEIIee1QAEQIIYSQ187/Ax3E6aApDMZV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60375" y="1600200"/>
            <a:ext cx="6705600" cy="658368"/>
          </a:xfrm>
        </p:spPr>
        <p:txBody>
          <a:bodyPr/>
          <a:lstStyle/>
          <a:p>
            <a:pPr algn="ctr"/>
            <a:r>
              <a:rPr lang="en-US" dirty="0" smtClean="0"/>
              <a:t>Spending Habits And Music</a:t>
            </a:r>
            <a:endParaRPr lang="en-US" dirty="0"/>
          </a:p>
        </p:txBody>
      </p:sp>
      <p:sp>
        <p:nvSpPr>
          <p:cNvPr id="9" name="AutoShape 2" descr="data:image/png;base64,iVBORw0KGgoAAAANSUhEUgAAAisAAAGwCAYAAABo5yU1AAAABHNCSVQICAgIfAhkiAAAAAlwSFlzAAALEgAACxIB0t1+/AAAIABJREFUeJzs3Xl8TXf+x/HX3RKJLIithEjEkmrFOtHRpmOpEo12ECEVTFvKjCCohFI7IZQ2ilqqmtqVNhl0OqJTLU2opVRri6XWBKEkkdzc3Pv7w7g/Gfv1jdxcn+fjcR+P5Nxz3ud7roiP7/me71djsVgsCCGEEELYKW1JN0AIIYQQ4l6kWBFCCCGEXZNiRQghhBB2TYoVIYQQQtg1KVaEEEIIYdf0Jd0AUXL6a2opyUnI+I+SHACLVt2PpKWMu5Ics95ZSQ6ALu+qsiwsZnVZhSZlUbrsi0pyTBV9leQAaIw5yrJQ+DOqksaYqybIXKgmB9Ao/BktLOulLEtjVvfzbjG4KMtyLqvmd9b/epTf9fMtJ1Q145FIz4oQQggh7Jp9/hdBCCGEEEroNCXdgkcnxYoQQgjhwHSa0l+tSLEihBBCODDpWRFCCCGEXXOEnhUZYFtC0tLSqFevHhs2bCiyPTQ0lNjY2AfO+e2335gzZ47q5gkhhBB2Q3pWSpCfnx8bNmygY8eOABw6dIjr168/VEZAQAABAQHF0TwhhBAOwBFuA0nPSgmqX78+Z8+e5dq1awAkJSURGhoKQMuWLa37RUdHk5aWxvHjx+nevTs9e/YkIiKCc+fOkZaWRnR0NABr1qyhc+fOvPbaa3z44YeP/4KEEELYHZ1GY/PLXkixUsLatWvHN998g8ViYd++fTRu3Piu+27fvp2GDRuyZMkSoqKirEUOwKVLl1i4cCHLly9n/fr1GI1GcnIUToQlhBCiVNJpbH/ZCylWSlhoaCgbN25k586dNGvW7I77WCwWALp27YqHhwdvvfUWy5YtQ6fTWfc5deoUderUoUyZMmg0GoYPH07ZsmUfyzUIIYSwX9KzIh5ZjRo1yM3NJTExkU6dOlm3m0wmcnJyMBqNHD16FICUlBSaNm3K0qVLad++PYsWLbLuX7NmTY4dO4bRaARg0KBBZGRkPN6LEUIIYXe0j/CyFzLA1g6EhITw1Vdf4evry6lTpwDo1asX4eHheHt7U61aNQCeeeYZYmJimDdvHmazmZEjR5KdnQ1AhQoV6Nu3Lz179kSj0dCqVSuqVKlSYtckhBDCPthTD4mtNJab9xjEE0cWMnwwspDhw5GFDEuGLGT44J60hQwnu9ax+dh3c48obInt7PNvnRBCCCGUsKeBsraSYkUIIYRwYI5wG0iKFSGEEMKBSc+KKNVUjTWJqvIXJTkAc4+sVJZ1uUpDJTlmo7r77lnGMsqyKpRR99fXE3VjaYxV6yvJ0eVnK8kBlI4z0V1T95SdybO6sqzz+opKcsqX0d1/pwek8t/IQoWjK90v7FeWle6ubgbxOsU024T0rAghhBDCrjlCz4o9PUYthBBCCHEb6VkRQgghHJgj3Aa6b8/KggUL6NOnDz179iQyMpJffvkFgMjISNLT04u9gfZi6NChdOnS5aGu+ezZs2zZsqUYWyWEEELcmyOsDXTPnpWjR4+yZcsWVqxYgUaj4bfffiMmJoakpKTH1T67sX37dlJTUx/qmNTUVI4dO0br1q2LqVVCCCHEvdlT0WGrexYr7u7unD17lrVr1xIcHExAQABr164tss/Vq1d55513yM7OprCwkMGDB5OTk8P27dt57733WLBgAbt372b+/PkkJSVx9uxZ+vfvbz1+1qxZpKWlYTKZaNeuHf369ePXX39l4sSJ6HQ6nJ2dmThxImazmWHDhlG1alVOnTrFs88+y/jx48nKymL48OEYjUZ8fX1JTU3l3//+9x1zb5WUlMTSpUtxcnKiVq1aTJgwgeTkZL744gvMZjODBg3iueeeA2DcuHFkZ2czYMAA4uPjeffdd7l27RqZmZlEREQQERHBsmXL+PLLL9FqtTz77LOMHDmSBQsWkJeXR+PGjWnTpo313CNHjuTkyZPk5eXRq1cvXnvtNbZt28bs2bNxdnamXLlyTJkyhd9++42FCxdiMBg4ffo0ISEhDBgwgJMnTxIbG4ter6d69eqcOXOGxMTEO+YKIYR4sjnCbaB7FitVqlRh3rx5fP7553z00UeUKVOG6OhoXn75Zes+8+bN489//jO9e/cmIyODHj16sHHjRj744AMAdu7cyaVLlzCZTGzZsoWoqKgi50hOTuazzz6jcuXKrFu3DoDRo0czefJkAgIC2Lx5M3FxcYwYMYITJ06wePFiXFxcaNu2LRcuXGDhwoW0adOG119/nW3btrFt27a75t50+fJlEhISWL9+PW5ubkyZMoVVq1bh6uqKh4cH8+bNK7L/uHHj+Pe//828efM4cOAAHTt2pF27dmRkZBAZGUlERATr1q1j7NixNGzYkOXLl2OxWOjXrx/Hjh0rUqhkZ2ezc+dOVq9eDcC2bduwWCyMGTOGFStWUKVKFZYuXcq8efP4y1/+wtmzZ0lKSsJoNPLCCy8wYMAApk+fTv/+/XnxxRdZvXo1Z86cuWOuEEII4Qg9K/ccs3Ly5Enc3NyYOnUq//nPf4iPj2fs2LFcuXLFuk96ejrNmzcHbhQ3bm5uZGdn4+vry759+9Dr9QQGBrJz507OnTtH7dq1i5wjPj6emTNn8uabb3L16o25HjIzMwkIuPHsevPmzTly5MbaBDVr1sTNzQ2dTkelSpXIz88nPT2dJk2aANCsWbN75t506tQp/P39cXNzu+0cvr73Xo+kYsWKbN68meHDhzNv3jxMphtrTEydOpXly5fTs2dPzp49y92WXHJzc2PUqFGMGTOG6OhojEYjly9fxs3Nzbrw4K3tqVu3Lnq9HldXV8qUKWP9zBs3bgxA06ZN75orhBBC6DQam1/24p7FyqFDh5gwYYL1Hz5fX188PDzQ6f5/0qDatWvz008/AZCRkcHVq1cpV64cbdu2JT4+nqCgIJ5//nlmzZplva1yk9Fo5Ouvv+b999/ns88+Y/369Zw5c4bKlStz8OBB4EbPTK1atQDQ3OGDq1u3Lnv27AFg796998y9ydvbm/T0dHJzbyz8tWPHDmuRotXee8zxJ598QqNGjZgxYwbt27e3FiWrV69m/PjxfP755/z222/s2bMHrVaL2Vx0QrHMzEwOHDjARx99xIIFC4iPj8fd3Z3s7GwyMzOt7XnQa/7555/vmnuzkBJCCCFKs3veBmrXrh3p6el07doVV1dXLBYLI0aMwN39/1eGfPvttxk1ahT/+te/yMvLY8KECej1elq1asWoUaMYO3YsVatWZfDgwYwbN65IvpOTE56ennTr1o0yZcrQsmVLqlWrxqRJk5g4cSIWiwWdTseUKVPu2sa+ffsyYsQINm3aROXKldHr9XfNvalChQpERUXRq1cvtFotNWvWZPjw4WzYsOG+H1irVq2YNGkSGzduxN3dHZ1Oh9FopF69ekRERFC2bFmqVKlCYGAgbm5uzJs3jwYNGtCxY0cAKlWqxIULF+jevTtarZY33ngDg8HApEmTiIqKQqPR4OnpydSpU629K/9r+PDhjBo1ik8++QR3d3f0ev0dc/V6eTJdCCGedI5wG0hjudv9ilLiu+++o3z58jRs2JDt27czf/58Pvvss5JuVrFKSkoiMDAQHx8f1qxZw+7du5k6depD5xRknlDSHoefbl/h35CsPHW9XUqn2y9UN91+oUs5JTlKp9u3qFsywV6n288wOSnJeSKm2z9vp9PtV3a//042WFulgc3Hds04cNf3zGYz48aN49ChQzg5OTFp0iR8fHys7yclJbFkyRK0Wi1dunQhIiLC5naU+v96e3t7M2rUKHQ6HWazmXfffbekm1TsnnrqKaKjo3FxcUGr1d6z50kIIcSTrbh6VjZv3ozRaGTVqlXs3buXuLi4Ig+oTJ8+nX/+85+4urrSsWNHOnbsiKenp03nKvXFSu3atVm1alVJN+Oxat68+W1POAkhhBB3UlwDZXft2sULL7wAQKNGjayTxt5Ur149rl27hl6vx2Kx3HEM5oMq9cWKEEIIIe5OW0zFSnZ2tvWpWgCdTofJZLKOl6xTpw5dunTBxcWFl156CQ8PD5vPJcXKE8yiVfPHr3Kcyd/rdFeW9WHWw804fFcadet9mpzUrQHvabpy/50eUO7aOcqysjqPVJJzPlvdL9hKri7Ksqrv+JeyLMMLXZVlVXarpCQnV+HgkKy8QmVZNQ/e/wGIB/XHL3uVZZV7/T1lWcVFU0z3gdzc3MjJybF+bzabrYXKwYMH+c9//kNKSgqurq688847bNq0iQ4dOth0Lll1WQghhBAPrUmTJmzduhW4MXVI3bp1re+5u7tTpkwZnJ2d0el0VKhQ4bY5zx6G9KwIIYQQDkxbTD0rL730Etu2baN79+5YLBamTJlCcnIyubm5hIeHEx4eTkREBAaDgZo1a/LXv/7V5nNJsSKEEEI4MI2ueG6iaLVaJkyYUGTbrbPU9+jRgx49eig5lxQrQgghhAMrrjErj5MUK49ZWloaQ4YMwd/fH4vFgslkolevXoSEhJR004QQQjig4roN9DhJsVICWrRowaxZswDIyckhMjISX19f6+KNQgghhCqa+6x5VxpIsVLCypYtS3h4OBs3buTzzz/n/PnzZGZm0rp1a6Kjo4mNjcXJyYkzZ86QmZlJXFwcDRo0YM2aNaxYsQKz2Uzr1q0ZNGgQmzZt4tNPP0Wr1dK0aVOGDx9e0pcnhBCihDlCz0rpL7ccgJeXF7/++iuNGjVi8eLFrF27lpUr/3/ukmrVqrF48WIiIyNZtWoVly5dYuHChSxfvpz169djNBo5e/YsCQkJfPrpp6xYsYKMjAy2bdtWglclhBBCqCE9K3bg7NmzNG7cmP3795OamoqbmxtGo9H6/s3bQ1WrVmX37t2cOnWKOnXqUKZMGeDGKsz79u0jKyuLfv36ATduL/3++++0bNny8V+QEEIIu+EIA2ylZ6WEZWdns2bNGtzd3XF3d2fmzJm88cYb5OXlcXNB7P9dT6FmzZocO3bMWtAMGjQILy8vnnrqKT755BMSExPp2bMnjRo1euzXI4QQwr5odFqbX/ZCelZKQGpqKpGRkWi1WgoLC4mKisLX15dhw4axd+9enJyc8PHxITMz847HV6hQgb59+9KzZ080Gg2tWrWievXq9OnTh8jISAoLC6levbrN0xoLIYRwHI4wZkWKlccsKCiIH3/88Y7vJSUl3bYtLi7O+nVwcDDBwcEAdO7cmc6dOxfZ99VXX+XVV19V2FohhBClnUYrxYoQQggh7JjWjm7n2EqKFSGEEMKByQBbIYQQQohiprHcfOREPHHys/9QkpNtMSjJAXA32b6E+P8aVKGFkpz3V76tJAcAvbrPylCz7v13ekDmp1spy9IUXFcTZDGryQEsBhdlWVkmdR3Sla6fVZbF+XQlMVqPCkpyAMwunsqyyDiuLCqv3ovKsnSbFyrLcuk0SFnWrX5sbfv1PrflO4UtsZ3cBhJCCCEcmIxZEUIIIYRdc4QxK1KsCCGEEA5MK48uCyGEEMKe2dNMtLaSYsVOnT59mk6dOtGgQQPrtqCgIAYOHHjbvrGxsYSEhHDx4kWOHTsmqy0LIYSwkhlsRbHy9/cnMTGxpJshhBBClKjS3zf0hImLiyMsLIywsDCWLl16x32ysrLo3r37Xaf1F0II8eTQ6DQ2v+yF9KzYsaNHjxIZGWn9vnPnzpw+fZrVq1djMpmIiIigRYuic4lcunSJAQMGMGrUKAIDAx93k4UQQtgZGbMiitX/3gZatGgRzZo1Q6PRYDAYCAwMJD296ERQ33//PZUqVcJsVjehlhBCiNLLEcaslP5y6wlSu3Ztdu3aBUBBQQF79uzBx8enyD6vvfYa06dPZ/To0eTm5pZEM4UQQtgRjVZj88teSLFSirRq1Qpvb2/Cw8MJDw/n5ZdfLvK00E116tShU6dOTJ06tQRaKYQQwp5odVqbX/ZCbgPZKW9vb1avXn3b9piYmNu2xcXF3bbt7bcVrmcjhBCi1LKngbK2sp+ySQghhBDiDqRnRQghhHBg8jSQEEIIIeyaRivFiijFzHpnNTlGhY9Ja9T9pXp/pZpxO0O7f6wkB2DOTx8py9K6l1OWVajwc9flXlaSY9Eq/PVUaFIW5excQVmWShrnMkpyCk4dUZIDoGn8srIsvccf6rIUDuHQ+9RXF1ZM7GmgrK2kWBFCCCEcmNwGEkIIIYRdk2JFCCGEEHbNEcaslP4rEEIIIYRDk56VYnLkyBHi4+O5fv06ubm5vPjii0RFRaHRPNrIrvz8fJKSkggLC1PUUiGEEI5Mo9OVdBMemfSsFIOrV68ydOhQRo0aRWJiIqtXr+bw4cOsXLnykbMvXLjAmjVrFLRSCCHEk0Cj09r8shfSs1IMUlJSCAoKolatWgDodDqmTZuGwWAgLi7OuhjhK6+8Qu/evYmNjSUkJITg4GC2bt3Kxo0biYuLo127djRp0oTjx4/j5eVFQkIC8+fP5+jRo8yZMweLxcKePXvIzc2lQ4cOnD9/npiYGAoLC3nttddYu3Ytzs5qHk8WQghROmllzIq4k8zMTGrUqFFkW9myZdm2bRunT59m9erVLF++nH/+858cOnTorjmnTp1i8ODBrFq1iqysLPbv30///v3x9/dn4MCBAPj5+bFy5Uq6dOlCSkoKhYWFfP/99wQFBUmhIoQQwiF6VuynJQ6kWrVqnD9/vsi2U6dOceDAAZo1a4ZGo8FgMBAYGEh6enqR/SwWi/Xr8uXL89RTTwHw1FNPkZ+ff9u5fH19AXBzc6N58+b88MMPrFu3jq5du6q+LCGEEKWQFCvijlq1asX333/P77//DkBBQQFxcXF4eHhYbwEVFBSwZ88efHx8cHJy4sKFCwD8+uuv1pw7DcbVarWYzeYi39/UrVs31qxZw6VLl6hf3/5nVRRCCFH8NFqtzS97IWNWioGbmxtxcXGMHj0ai8VCTk4OrVq1IjIyknPnzhEeHk5BQQHt27enQYMGhIWFMWrUKJKTk63jXO7Gy8uLgoIC4uPjKVOm6PTagYGBnDx5ktdff70Yr04IIYR4vKRYKSbPPPMMn3322W3bY2Jibtv27LPPkpycfNv2bdu2Wb+eNWuW9euvvvrqjuc0m824urryyiuv2NJkIYQQDsiebufYqvRfgQBujIn561//SkhICG5ubiXdHCGEEHbCEcasSM+Kg6hRo8Zde1yEEEI8uWTVZVGq6fKuKsnJMqpZmh7A5FRWWZan3qAkZ85PHynJARjY7B/KsmYlv6MsK79aY2VZ7lfOKcnRuHgoyQGwlHFXlnXBbFKW5eZaXllWbvISJTmuDRopyQFg32ZlUZZaDZRl5Zvvv8+DOj57jrKsgCXtlGXdyp4GytpKihUhhBDCgdnT7RxbSbEihBBCODBHKFZK/xUIIYQQwqFJz4oQQgjhwBxhzErpv4JbHDlyhH79+hEZGUmXLl348MMPsVgspKWlER0d/cj5Fy5cYNy4cQ91jKpz340tbRJCCPHk0Op0Nr/shcP0rFy9epWhQ4eSkJBArVq1KCwsZPDgwaxcuRI/Pz8l56hUqZLdFQb22CYhhBD2wxHGrDhMsZKSkkJQUJB1unqdTse0adMwGAzs2bPHut/nn3/ON998w/Xr1ylfvjxz5szhzJkzjBw5Er1ej9lsZubMmTg7OzNkyBAsFgv5+fmMHz8ed3d3hg4dyurVq/n222+ZM2cOFouFBg0aMH78eL755huWLVuGyWRCo9EwZ86dH2lLS0tjwYIFGAwGzp8/T/fu3UlNTeXgwYP06tWLiIgIWrduzaZNm3B2dmbGjBn4+fnxl7/85aHb5AhLgwshhLCdFCt2JDMzkxo1ahTZVrZs0Tk7zGYzV65c4dNPP0Wr1fLmm2+yf/9+Dh48SMOGDXnnnXf46aefuHbtGocOHaJcuXJMnz6do0ePkpubi7v7jbkaTCYTEydOZM2aNXh5ebFw4ULOnz/PiRMnWLBgAS4uLrz33nv88MMPVKlS5Y7tPX/+PF9++SUHDhxg8ODB/Pvf/yYjI4OBAwcSERFxx2P27dv30G2qVq3ao360QgghSrHiGrNiNpsZN24chw4dwsnJiUmTJuHj43PbfmPGjMHT05Phw4fbfC6HKVaqVatWZMViuDEF/fnz563fa7VaDAYDQ4cOxdXVlfPnz2MymejatSsLFy7krbfewt3dnejoaIKDgzlx4gR///vf0ev1DBgwwJpz+fJlPDw88PLyAqBv377AjUUGY2JiKFu2LMeOHaNRo7tPrlSnTh0MBgPu7u7UrFkTJycnPD09yc/Pv21fi8UCYFObhBBCPNmKq2dl8+bNGI1GVq1axd69e4mLi2PevHlF9lm5ciWHDx+mefPmj3Su0t839F+tWrXi+++/5/fffwegoKCAuLg4Dh8+bN3n4MGDbN68mdmzZzNmzBjMZjMWi4WUlBSaNm3K0qVLad++PYsWLSItLY3KlSvzySefMGDAAN5//31rjpeXF1evXuXKlSsATJo0iR07dvDhhx8ya9YsJk2ahLOzs7XIuBONRnPP63FyciIzMxOLxcLBgwcBHrpN+/bte8hPUQghhHgwu3bt4oUXXgCgUaNG/PLLL0Xe3717Nz///DPh4eGPfC6H6Vlxc3MjLi6O0aNHY7FYyMnJoVWrVkRERLBjxw4AfHx8cHFxoXv37sCNwamZmZk0atSImJgY5s2bh9lsZuTIkVSrVo2hQ4eyYsUKTCYT//jH/0+TrtVqGTt2LG+//TZarZann36a5s2b06RJE8LDw9Hr9Xh4eJCZmYm3t7dN1/PWW2/Rr18/qlevjofHjWnH69ev/1BtevbZZ239OIUQQjiI4upZyc7OLrJwrk6nw2QyodfryczM5KOPPmLOnDls2rTpkc+lsdzrv//CoRmvZCrJOa5wbSAPJ3WPynmmzLv/Tg/AqVaAkhyw47WB/vI3ZVnuv+9QE2SnawOl6+48Ds0Wvs5GZVm5q96//04PQOnaQGZ1i/DoFK4NlF3BX1nW2YGP3mtwU8CSJGVZt8pZMcnmY8v2GH3X96ZOnUpgYCAhISHAjaEKW7duBeCzzz7jyy+/pGzZsly4cIG8vDwGDRpE586dbWqHw/SsCCGEEOJ2Gm3xzJfSpEkTvv32W0JCQti7dy9169a1vterVy969eoFwLp16zh27JjNhQpIsSKEEEI4tmIqVl566SW2bdtG9+7dsVgsTJkyheTkZHJzc5WMU7mVFCtCCCGEIyumR5e1Wi0TJkwosq127dq37fcoPSo3SbHyJLOouZ9coYy6HyNP0xVlWZqade+/0wPQupdTkgNqx5lEh8Yry/pof31lWebKt/+yskWem7qxIXrtvZ++exhVC9UN89PkZCnLcmserCRHYzAoyQEo9FY3yD8/5TNlWblt1MxqDlA9WOEYn2KisaNp823lMI8uCyGEEMIxSc+KEEII4ciKaczK4yTFihBCCOHIpFgRQgghhD0rrrWBHqfSfwV2Ki0tjXr16rFhw4Yi20NDQ4mNjX3gnN9+++2uqzffzbp165gxY8ZDHSOEEMJBaXW2v+yE9KwUIz8/PzZs2EDHjh0BOHToENevX3+ojICAAAIC1M2gKoQQ4gljR0WHraRnpRjVr1+fs2fPcu3aNQCSkpIIDQ0FoGXLltb9oqOjSUtL4/jx43Tv3p2ePXsSERHBuXPnSEtLIzo6GoA1a9bQuXNnXnvtNT788EMAPv/8c3r16kVYWBj9+vXDaFQ3fbcQQojST6PV2vyyF/bTEgfVrl07vvnmGywWC/v27aNx48Z33Xf79u00bNiQJUuWEBUVZS1yAC5dusTChQtZvnw569evx2g0kp2dzZUrV/j0009Zs2YNhYWF7N+//3FclhBCCPHYSLFSzEJDQ9m4cSM7d+6kWbNmd9zn5lqSXbt2xcPDg7feeotly5ahu2Uin1OnTlGnTh3KlCmDRqNh+PDhuLm5YTAYGDp0KKNGjeL8+fOYTKbHcl1CCCFKCQcYsyLFSjGrUaMGubm5JCYm0qlTJ+t2k8lETk4ORqORo0ePApCSkkLTpk1ZunQp7du3Z9GiRdb9a9asybFjx6y3eQYNGsSOHTvYvHkzs2fPZsyYMZjNZmQRbSGEEEU4QLEiA2wfg5CQEL766it8fX05deoUcGNFyvDwcLy9valWrRoAzzzzDDExMcybNw+z2czIkSPJzs4GoEKFCvTt25eePXui0Who1aoVzz77LC4uLnTv3h2ASpUqkZmZWTIXKYQQwi45wnT7Gov8V/yJZbx8XknOHzoPJTmgeG2g9J+U5Og8vZTkAOQf3qssS+3aQIuVZTn62kBGhWsDueZkKMvSnDmoJsdO1wYyKVwb6I82A5RllV0/TVmWx98m3H8nGxi3rbb5WKeW3RS2xHbSsyKEEEI4Mju6nWMrKVaEEEIIB6ZxgGJFBtgKIYQQwq5Jz8qTrFDNY86eXFWSA5C79uGWFrgXl9dHKskp1Kir6fOr3X2enYf10f76yrL+8eybyrJm5PymJOeH39X9XPlXcFWW5XNkk7Isc6MOyrKM9V5UkqNyfM+hS3nKsgK8nlKWVfmPo8qysrup+T1TrOxocjdbSbEihBBCODBHuA0kxYoQQgjhyKRYEUIIIYRdk9tAQgghhLBnjjApnBQrdiwtLY0hQ4bg7+8PQH5+PqGhoURGRpZwy4QQQpQachtIFLcWLVowa9YsAIxGI+3bt+fVV1/Fw0PdrLFCCCGEPZNipRTJzs5Gq9Vy+PBhZs6ciU6nw9nZmYkTJ2I2mxk8eDCVKlUiIyOD4OBgoqOjS7rJQgghSpr0rIjilpqaSmRkJBqNBoPBwJgxY5gyZQqTJ08mICCAzZs3ExcXx4gRIzhz5gyLFy/G3d2diIgIDhw4QIMGDUr6EoQQQpQgjQywFcXt1ttAN7377rsEBAQA0Lx5c2bOnAlA/fr1KVeuHAANGzbk+PHjUqwIIcSTzgF6VkqGLOTDAAAgAElEQVR/ufUEqly5MgcP3lhhdefOndSqVQuA9PR0rl+/TmFhIfv27bMOzBVCCPEE02htf9kJ6VkphSZNmsTEiROxWCzodDqmTJkCgMFgYPDgwVy8eJH27dtTv7666diFEEKUUnZUdNhKihU7FhQURFBQ0G3bn376aZYtW1Zk2+nTp6lYsSILFix4XM0TQghRClgcoFgp/VcghBBCCIcmPSsOwtvbm9WrV5d0M4QQQtgbB+hZkWJFCCGEcGQaTUm34JFpLBaLpaQbIUpG4Ym9SnKMVdUN5D2XXaAsy1t/XUmONveykhwAzZVzyrLMFWspy8p3q6Isa3jZACU5o2JbKckB0Dqp+39Z1tszlGU1KDihLItrF5XEXPo6SUkOgHvd2sqyCtv2VZZ16XqhsqxqBRnKsgxV1X1etyo8td/mY3U1nlXYEttJz4oQQgjhwBxhgK0UK0IIIYQjk2JFCCGEEHZNihWhSlpaGkOGDLHOOpuTk4O3tzczZszAycnpgTJiY2MJCQkhODi4OJsqhBBCPFalv9xyIC1atCAxMZHExETWrVuHwWBgy5YtJd0sIYQQpZkDTLdvPy0RRRiNRjIzM/H09CQuLo6wsDDCwsJYunQpACdOnKBnz56Eh4fTu3dvsrKyrMf+/PPPhIWFcfbs2ZJqvhBCCDth0WhtftkLuQ1kR1JTU4mMjOTSpUtotVq6detGXl4ep0+fZvXq1ZhMJiIiImjRogWzZ8+mX79+BAcHk5KSwq+//grAnj17+PHHH5k/fz5eXl4lfEVCCCFKnB0VHbYq/VfgQG7eBlq2bBkGgwFvb2/S09Np1qwZGo0Gg8FAYGAg6enpHD9+nMaNGwPQpk0bnn/+eQC2bdvGtWvX0OulDhVCCMGNSeFsfdkJKVbsUPny5YmPj2f06NFUrFiRXbt2AVBQUMCePXvw8fGhdu3a7N9/Y6KfpKQkEhMTARg4cCB9+vRh/PjxJdZ+IYQQdkTGrIji4u/vT2RkJFu2bMHb25vw8HDCw8N5+eWXadCgASNGjODjjz8mMjKS5ORkQkNDrceGhYXxxx9/kJycXIJXIIQQwh7ImBWhTFBQEEFBQUW2DRgw4K77+/j4WAfb3hQXF2f9evHixWobKIQQQpQQKVaEEEIIR6a1nx4SW0mxIoQQQjgyO7qdYyspVoQQQghHJsWKKM1MFX2V5Ojys5XkAJzPVveonLenWUmORavur4nGxUNZVp5bFWVZP/x+VVnWqNhWSnKmxH2rJAcgZtgLyrJUMju7KcvS6B9sWY77KRf0nJIc1c7nmpRleTjrlGVp8tW1q9hIsSKEEEIIe2ZPT/XYSooVIYQQwpE5QLFS+q9ACCGEEA5NelaEEEIIR2ZH0+bbyu57VtLS0qhXrx4bNmwosj00NJTY2Ni7HnflypX7zuDasmXLR2rb6dOn6datW5FtK1asICEhwaa8bt26cfr0aZvbk5CQwIoVK2w+XgghhAMqpun2zWYz7733HuHh4URGRnLy5Mki72/ZsoUuXboQHh7O6tWrH+kS7L5YAfDz8ytSrBw6dIjr16/f85hDhw6xZcuW4m6aEEIIYdeKa7r9zZs3YzQaWbVqFcOGDSsyi3pBQQFTp07lk08+ITExkVWrVnHx4kWbr6FU3AaqX78+x48f59q1a7i7u5OUlERoaCjnzp0DYNOmTXz66adotVqaNm3K8OHDmT9/PgcPHmTVqlU0btyYuLg4CgsLuXz5MuPGjaNJkyZ3PFdSUhJLly7FycmJWrVqMWHCBJKTk/niiy8wm80MGjSI5557sEf7Zs6cyS+//MKVK1eoX78+U6dOJSEhgT179pCbm8vkyZNJSkri+++/p2rVqly+fBngtn2+++47NmzYgF6vp1mzZrzzzjtkZWURExPDtWvXsFgsTJs2zXrekydPMmzYMCZNmkT9+vUf8dMXQghRqhXTANtdu3bxwgs3pgVo1KgRv/zyi/W99PR0atasiaenJwBNmzZl586ddOjQwaZzlYpiBaBdu3Z88803dO7cmX379tG3b1/OnTvHlStXSEhI4IsvvsDFxYV33nmHbdu20b9/f1auXEl4eDgbN24kJiaGevXqkZyczLp16+5YrFy+fJmEhATWr1+Pm5sbU6ZMYdWqVbi6uuLh4cG8efNuO+bo0aNERkZav8/MzOSVV14hOzsbDw8PlixZgtlspmPHjmRkZAA3eopGjx7N/v372blzJ2vXriU3N5d27dpZc27uc+jQITZt2sTKlSvR6/VERUXx7bffsm3bNlq3bk2PHj3YvXs3+/btA+D48eN88cUXzJgxg1q1ain+UxBCCFHaWIppzEp2djZubv8/V5BOp8NkMqHX68nOzsbd3d36XtmyZcnOtn1OrlJTrISGhjJu3Dhq1KhBs2bNrNt///13srKy6NevHwA5OTn8/vvv+Pn5WfepXLkyc+fOpUyZMuTk5BT5cG916tQp/P39re83b96cH374gcDAQHx97zyBmr+/P4mJidbvV6xYwcWLF3F2diYrK4uhQ4fi6upKbm4uBQUFANasEydO8Mwzz6DVanFzc6Nu3brWnJv7HDt2jMDAQAwGAwDNmjXjyJEjHD9+nK5duwLQpEkTmjRpQkJCAlu3bkWv16PTqZv0SAghROllsRRPrpubGzk5OdbvzWYzer3+ju/l5OQUKV4eVqkYswJQo0YNcnNzSUxMpFOnTtbt3t7ePPXUU9b7Yj179qRRo0ZotVrM5hszmE6ePJlBgwYxbdo06tati+Uuf3Le3t6kp6eTm5sLwI4dO6xFg/YhF4LaunUr586d4/3332fo0KHk5eVZz3szy9/fn3379mE2m8nNzeXo0aPW42/u4+fnx759+zCZTFgsFnbu3Imvry+1a9dm//79AOzcuZP4+HgAevfuzciRI4mJiaGwsPCh2iyEEEI8qCZNmrB161YA9u7dW+Q/3LVr1+bkyZNcuXIFo9HITz/9ROPGjW0+V6npWQEICQnhq6++wtfXl1OnTgFQoUIF+vTpQ2RkJIWFhVSvXp0OHTpw9epVDh8+zKeffkqnTp0YPHgwHh4eRcaG/K8KFSoQFRVFr1690Gq11KxZk+HDh9/2JNKDaNiwIXPnzuX1119Ho9FQo0YNMjMzi+wTEBBAcHAwXbt2pXLlynh5ed2WU69ePTp06ECPHj0wm800bdqUtm3b0rRpU0aNGkVSUhIAU6ZM4csvvwRuPOX0r3/9i4ULF9K/f/+HbrsQQgjHYS6mrpWXXnqJbdu20b17dywWC1OmTCE5OZnc3FzCw8OJjY3lzTffxGKx0KVLF6pUsX2JEI3lbt0MwuHlZ/+hJEdTWKAkB+Cny+rurTbzVNMuTX7O/Xd6QNrraj5zgNwqAcqyVK4N1GDp3acUeBj2ujbQtaFzlGUFaG1/OuJ/aQqNSnLMx35WkqPamYCOyrJUrg3kee2Usix9tXrKsm51LffeT8/ei7uri8KW2K5U9awIIYQQ4uGYHaBLQooVIYQQwoE5wg0UKVaEEEIIByY9K6JU0xgVjcXQqvsxqqTw/qjFoKhdhSY1OYCljO2P7v0vvVbd+B7/Cq7KsrROaj53leNMps38XlnW2NHqft7Ne1OVZWnrt1CSY76uboyWxZinLktZEuSZ1KW5O5VVllVcHKBWKT2PLgshhBDiySQ9K0IIIYQDk9tAQgghhLBrMsBWCCGEEHbNXNINUECKFTuRlpbGkCFD8Pf3ByA/P5/Q0NAiiyTeT0JCAhUrVqRHjx7F1UwhhBCljAN0rEixYk9atGjBrFmzADAajbRv355XX30VDw+PEm6ZEEKI0soRxqzI00B2Kjs7G61WS58+fUhPTwdurOickJDA6dOnCQ8PZ/DgwXTu3JmxY8cWOfbkyZN07dqVgwcPlkTThRBC2BGLxWLzy15Iz4odSU1NJTIyEo1Gg8FgYMyYMSxatOiO+544cYLFixfj4uJC27ZtuXDhAgDHjx/niy++YMaMGdSqVesxtl4IIYQoHlKs2JFbbwPddGuxcmuVW7NmTdzc3ACoVKkS+fn5AGzduhW9Xo9Op26hLiGEEKWXIwywldtAds7Jycnaa/Lrr79at2s0d569tHfv3owcOZKYmBgKCwsfSxuFEELYL4vF9pe9kGLFzvXq1Yvx48fz5ptvPnDx0bJlS/z9/Vm4cGExt04IIYS9M1ssNr/shcZiTyNoxGNlzDqrJkjh2kAnjerWBqrpqqbzU5N3TUkOgLbgurKsgvI1lGWdvlqgLMvlo6FKcgpy1K0ro3RtoMsHlGVV2PulsixVawMV7vuPkhxQuzbQuRa9lGU569T9P71S4WVlWU4VvZVl3erYRdt/h/lVVLee2aOQMStCCCGEA3OER5elWBFCCCEcmCPcP5ExK0IIIYSwazJm5QlmvJKpJEd3LUNJDkD+jn8py/qjzQAlOc66Oz95ZYsL103KsqqWNSjLctmbrCzroO/LyrJUqeSqrhN5fPkGyrI+3D5TWZapUUclORcV/ozmFqh7aNbfdEZZVuGR3cqyTjwdqiyrXuXima38UOZVm48trjY9LLkNJIQQQjgwR+iSkGJFCCGEcGAywFYIIYQQdk16VoQQQghh18yU/mrliS9W0tLSWLlyZZE1eWbMmIGfnx8BAQGkpKQwcODAOx6bkJBAxYoV6dGjh/I2DRkyBH9/fwBycnLw9vZmxowZODk5KT2XEEIIYe+e+GLlXgICAggICCiRc//voobDhg1jy5YttG/fvkTaI4QQonSS20AO7tZelzZt2hAYGMjvv/9OnTp1mDx5MgApKSl8/fXXXLlyhcGDB9O6dWuSkpJYunQpTk5O1KpViwkTJpCcnMzmzZvJycnh8uXL/OMf/+Dllx/sEU+j0UhmZiaenp4UFhby3nvvcf78eTIzM2ndujXR0dHExsZisVg4d+4cubm5TJs2jdq1axfnxyOEEKIUsKc1fmwlxQqQmppKZGSk9ftTp04xaNCgIvtkZGQwePBgfHx8GDx4MJs3bwagSpUqTJ48mbS0NBYtWkTjxo1JSEhg/fr1uLm5MWXKFFatWoWrqyvXr19nyZIlZGVlERYWRps2bdDr7/xHcLNNly5dQqvV0q1bN5577jlOnz5No0aNCAsLIz8/n+DgYKKjowGoUaMG06ZN47vvviM+Pp758+cX0ycmhBCitChUN91NiZFihdtvucyYMeO2fZ566il8fHwAaNy4McePHwegQYMbE0RVrFiRvLw8Tp06hb+/P25ubgA0b96cH374gcDAQJo3b45Wq6VixYp4eHiQlZVF5cqV79mmy5cv88Ybb+DtfWOBq3LlyrF//35SU1Nxc3PDaDQWOeZm+6ZMmfKoH4sQQggH4Ag9KzLd/gPKyMjgwoULAOzevds6+FWjKTq7qbe3N+np6eTm5gKwY8cOfH19AThw4MZqrRcvXiQ7OxsvL6/7nrd8+fLEx8czevRoMjMzWbduHe7u7sycOZM33niDvLw8bk5CfDN/9+7d1KlTR8FVCyGEKO0KLRabX/ZCelYekJOTExMnTuTcuXMEBgbSunVrfv3119v2q1ChAlFRUfTq1QutVkvNmjUZPnw4GzZs4OLFi/Tu3Ztr164xduxYdDodCxYsoH79+gQHB9/13P7+/kRGRjJp0iSioqIYNmwYe/fuxcnJCR8fHzIzb0ybv3XrVlJSUjCbzUydOrXYPgshhBClhyP0rMjaQA+oZcuWbNu2zebj161bx7Fjxxg+fHiR7SkpKbi6uvLcc889UvtiY2MJCQm5Z9Hzv2RtoAcjawM9HFkb6MHJ2kAPTtYGst32E5dsPvbPte5/B+BxkJ6VEhYQEEC1atVKuhlCCCEclAywfYI8Sq8KQOfOne+4XVWhEhcXpyRHCCGEY3GE20BSrAghhBAOzJ4GytpKxqw8wVSNWbFo1dW82ryryrI0hQXKslQxu5ZXlqXJz1aWZS6r7r60/uIxJTlmZzclOQDmg6nKsjTOZZRlDfrzMGVZs74aqiTHUF3dZJJa93LKstCpG6NlquinLEvl7z9nlZ/XLTYfuWDzsW3rVFLYEttJz4oQQgjhwArNpb9PQooVIYQQwoE5wpgVmRROCCGEEHbtie1ZSUtLY8iQIdaZaHNycvD29mbGjBk4OTmVcOtuOHnyJJMnT8ZkMpGdnU3z5s0ZNmwYO3futC6wKIQQQtxLYenvWHlyixW4fU2gYcOGsWXLFtq3b1+Crfp/77//Pj179iQ4OBiLxcLAgQNJSUnBw6N4Jg4SQgjheBzhNtATXazcymg0kpmZiaenJwAzZ87kp59+wmw206dPHzp06MC+ffsYP348ZcuWxcvLC2dnZ+Li4vjoo4/YvHkzFSpU4Pr169bVmceNG0d+fj4XLlxgyJAhtG3blh07djBr1ix0Oh01atRgwoQJGAx3HuVesWJF1q9fT9myZWnYsCGzZ89Gr9ezY8cOAK5fv05UVBSdOnWiY8eOvPfee5w/f57MzExat25tXY1ZCCHEk0sG2JZyqampREZGcunSJbRaLd26deO5557ju+++4/Tp06xYsYL8/Hy6detGy5YtGTt2LNOnT6dOnTrMmjWLjIwMDh48yPfff8/atWspKCggNPTG1MvHjh3jb3/7G0FBQezevZuEhATatGnDmDFjWL58OV5eXsyePZv169fTrVu3O7YvJiaG5cuX8/7773P48GFefPFF3nvvPQByc3Pp378/vXr1ok2bNpw+fZpGjRoRFhZGfn4+wcHBUqwIIYSQnpXS7uZtoMuXL/PGG2/g7e0NwOHDhzlw4ACRkZEAmEwmzpw5Q2ZmpnU146ZNm7Jx40bS09N59tln0el06HQ6nnnmGQAqVarEvHnzWLt2LRqNBpPJRFZWFpmZmQwZMgSAvLw8/vznP9+1fampqfTp04c+ffqQk5PDtGnTmDt3Lq1atWLHjh3Uq1cPo9EIQLly5di/fz+pqam4ublZtwshhHiyOcKYFXkaCChfvjzx8fGMHj2azMxM/Pz8CAoKIjExkaVLl9KhQwdq1KhB1apVOXr0KAA///wzcGNF5P3792M2mzEajdaVmD/44ANeffVV4uPjCQoKwmKxUL58eapWrcrcuXNJTEykf//+tGjR4q7tio+Pt97yKVu2LL6+vtbBv3/5y1+YM2cOs2fPJiMjg3Xr1uHu7s7MmTN54403yMvLQ+b7E0IIYbZYbH7Ziye6Z+VW/v7+REZGMmnSJD744AN27NhBREQEubm5tG3bFjc3N8aOHcuoUaNwdXXFYDBQpUoV6tWrx4svvki3bt0oX748BoMBvV5P+/btmT59OgsWLKBq1apcvnwZrVbLu+++S79+/bBYLJQtW5bp06dz4cIFpkyZctvTPbNnz2bSpEnExcXh5OSEt7c348aN48CBA8CNMS1RUVGMGjWK2NhYhg0bxt69e3FycsLHx4fMzEyqVKlSEh+nEEIIoYxMt/8Qli1bRocOHahQoQKzZs3CYDDQo0cPvv76a15//XWMRiMdO3Zk6dKlD7VAoclkYsaMGcTGxhZj628n0+0/fjLd/oOT6fYfjky3/+CetOn2l+85bfOxEY29FbbEdtKz8hC8vLx44403cHV1xd3dnbi4ODw9Pfnll1/o0qULGo2GsLCwh15J2WKx8OabbxZTq4UQQjzJHGHMihQrD6F9+/Z3nINl6tSpj5RrMBioVMk+FosSQgjhWOxp7ImtpFgRQgghHFihFCuiNNMYc5XknNdXVJIDUNlNXQ+T/tD3SnJUjlHITV6iLMutebCyLGO9F5Vl6a9dVJKj0atb9kJb/+5P3T2sAs/qyrJmfXVGWVb0q+8ryZn4/l+V5AC416urLEvjqm7m7oKnnlWWZdi+UlkWbf+mLusWZpkUTgghhBD2zBHGrMg8K0IIIYRQJi8vj6ioKCIiIujbty9ZWVl33M9sNvPWW2+xYsWK+2ZKsSKEEEI4sMc9KdyKFSuoW7cuy5cv57XXXmPu3Ll33G/27Nlcvfpg01VIsSKEEEI4sEKLxeaXLXbt2sULL7wAQHBwMD/++ONt+3z99ddoNBrrfvcjY1ZusWDBArZv347JZEKj0RATE2Nd6+du1q1bh6enJ23atFHaltatW7Np0yacnZ2V5gohhHiyFOeqy2vWrGHp0qVFtnl5eeHu7g7cWCrm2rVrRd4/fPgw//znP/nwww/56KOPHug8Uqz819GjR9myZQsrVqxAo9Hw22+/ERMTQ1JS0j2P69y582NqoRBCCPHwirNYCQsLIywsrMi2gQMHkpOTA0BOTg4eHkWf5Pryyy/JyMigd+/enDlzBoPBQPXq1QkOvvsTjlKs/Je7uztnz55l7dq1BAcHExAQwNq1azl48CCzZs3i448/ZsOGDcyfP5/k5GR27drFl19+SeXKlalYsSJ+fn4sXLgQg8HA6dOnCQkJYcCAAZw8eZLY2Fj0ej3Vq1fnzJkzJCYmPnC7Dh8+TFxcHIWFhVy+fJlx48ZRqVIlRo0aBdz4QTh27Bhr1qxhwoQJRbb9+OOPuLi4FMvnJYQQonQozmLlTpo0acJ3331Hw4YN2bp1K02bNi3y/ogRI6xfJyQkULFixXsWKiBjVqyqVKnCvHnz2L17N+Hh4bRv355vv/2W+vXrc/bsWYxGI1u3bkWr1XLx4kVSUlJ46aWXimScPXuWhIQEVq1axaJFiwCYPn06/fv3JzExkSZNmjx0u44ePUpMTAxLly6lb9++rFu3jho1apCYmMjixYspV64cH3zwAXXq1LltmxQqQgghCs0Wm1+26NGjB0eOHKFHjx6sWrWKgQMHArBkyRJSUlJsypSelf86efIkbm5u1qnz9+/fT9++fQkKCuL5558nNTWVc+fOERoayvbt29m1axfR0dH8/PPP1oy6deui1+vR6/WUKXNjIrH09HQaN24MQNOmTUlOTr5rG65evYq7uzsajQYAjUZD5cqVmTt3LmXKlCEnJwc3txuLu5lMJqKjo+nUqRMvvvjiXbcJIYQQj5OLiwsffvjhbdv/9rfbJ72Liop6oEzpWfmvQ4cOMWHCBIxGIwC+vr54eHig0+lo27YtCxcupF69ejz//PN8/vnn1KxZE4Oh6CqgN4uMW9WtW5c9e/YAFCls7qRPnz6cPn2avLw8zGYzTk5OTJ48mUGDBjFt2jTq1q2LxWLBYrHw7rvv0rhxY1577TWAO24TQgghHnfPSnGQnpX/ateuHenp6XTt2hVXV1csFgsjRozA3d2dxo0bc/z4cd566y3rbaG+ffs+UO7w4cMZNWoUn3zyCe7u7uj1Nz7yyZMn07lzZwICAqz7/v3vf2fw4MGYzWbefvttADp16sTgwYPx8PCgatWqXL58ma+//ppvvvmGjIwMvvvuOwCCgoJu2zZ27Fj8/f1VfkxCCCFKGXsqOmwlxcotBgwYwIABA27brtVq+eGHH6zf3/r1rV1YQUFB1q+3bdsGwN69e5k8eTI+Pj6sWbOG3bt3A1CzZk1cXV2LnKdt27a0bdu2yLa//e1vd+w669Chw23bbt4XFEIIIW6SYkXc11NPPUV0dDQuLi5otVqmTJkCQJs2bahWrVoJt04IIYSjk2JF3Ffz5s1Zt27dbdulUBFCCPE4SLEihBBCCLsmxYoo3cyFSmLKl9EpyQHIVbiWeTmPCkpyCk4dUZID4NqgkbIszf88jfYo9Nrbn2Sz1aWv7z3r84MqF/SckhwA8/UcZVkXm4Ury6pWvbayrInv/1VJzpih65XkAMz4/A1lWS4BQfff6QFlGc3Ksqr4NlCWJe5OihUhhBDCgZmkZ0UIIYQQ9kxuAwkhhBDCrkmxIoQQQgi7VmiRYsXhpaWlMWTIEOtMsDk5OXh7ezNjxgycnJweOCc2NpaQkJD7riz5KG6uXunn58fKlSuZNWtWsZ1LCCFE6SA9K0+IFi1aFPmHf9iwYWzZsoX27duXYKuEEEKI+5Ni5QlkNBrJzMzE09MTgLi4OHbt2gXAK6+8Qu/evTlx4gSjR4+moKCAMmXKFCl0fv75ZyZNmsQHH3xQZGK40NBQ/vSnP3Ho0CE0Gg1z587F3d3d+n5CQgJ79uwhNzeXyZMn891337Fhwwb0ej3NmjXjnXfeeUyfgBBCCPF4SbHyAFJTU4mMjOTSpUtotVq6devGc889x7fffsvp06dZvXo1JpOJiIgIWrRowezZs+nXrx/BwcGkpKTw66+/ArBnzx5+/PFH5s+fj5eXV5Fz5OTk0LFjR8aMGcOwYcPYunUrHTt2LLKPn58fo0eP5tChQ2zatImVK1ei1+uJiori22+/fWyfhxBCiNLDEXpWtCXdgNKgRYsWJCYmsmzZMgwGA97e3gCkp6fTrFkzNBoNBoOBwMBA0tPTOX78OI0bNwZurAH0/PPPAzcWN7x27Zp15eX/9fTTTwM31hPKz8+/7X1fX18Ajh07RmBgIAaDAY1GQ7NmzThyRN3EZUIIIRxHodls88teSLHyEMqXL098fDyjR48mMzOT2rVrW28BFRQUsGfPHnx8fKhduzb79+8HICkpicTERODGqsh9+vRh/Pjxd8zXaO49i6hWe+OPy8/Pj3379mEymbBYLOzcudNayAghhBC3KjRbbH7ZCylWHpK/vz+RkZFMmjSJVq1a4e3tTXh4OOHh4bz88ss0aNCAESNG8PHHHxMZGUlycjKhoaHW48PCwvjjjz9ITk62uQ316tWjQ4cO9OjRg65du1K9enXatm2r4vKEEEI4GEcoVjQWiwM8gC1sUnA+XUlOnoe6FaQLVK4NlPmLkhyVawOpXM9H5+l1/50ekNG/pbKsa3NilOTY69pAmSrXBjr+nbKsy1s3K8mx27WB/vyKsqzM8vWUZVW5dEBZlrb2n5Rl3arLJ2k2H/vFG+rWZHoUMsBWCCGEcGD21ENiK7kNJIQQQgi7Jj0rQgghhANzhJ4VKYBmQuYAACAASURBVFaeYBqLmsfS7v0M08PJyitUluXh4qkkR9P4ZSU5AOxTM64AoND7WWVZhy7lKcuqV7e2sixVLEZ115dboO5xTq17OWVZ7vXqKslROc5keM9PlGXNyFE38aX7/Xd5YBYnF4VpxUOKFSGEEELYNSlWhBBCCGHXpFgRQgghhF2zSLEihBBCCHtmdoBiRR5dfggLFy7k+eeft67bExkZSXp6OleuXHmkGWnv5dbsBQsWsG/fvmI5jxBCCGGvpFh5CElJSYSEhLBhw4Yi2w8dOsSWLVuK5Zy3Zvfr14+GDRsWy3mEEEI4JovFYvPLXshtoAeUlpZGzZo16d69O++88w6dO3e2vjd//nwOHjzIqlWrCA4OZsyYMeTn5+Ps7MzEiRMpLCxkwIABlCtXjuDgYLZu3Ur9+vU5cuQI2dnZfPDBB1SvXp2ZM2fyyy+/cOXKFerXr8/UqVOLZO/Zs4eQkBBWr15Nr169+NOf/sT+/fuZO3cuH374IWPHjuXkyZOYzWaGDBlCUJB9TJMshBCi5DjCmBXpWXlAa9asISwsDD8/P5ycnPj555+t7/Xv358WLVoQHh7OtGnTiIyMJDExkTfffJMZM2YAcOHCBRYvXkzfvn0BaNiwIZ9++iktW7Zkw4YNZGdn4+HhwZIlS/jiiy/Yu3cvGRkZRbJvCgsLY/36G+t3rFu3jm7durFmzRrKly/PsmXLmDt3LhMmTHiMn44QQgh7ZTZbbH7ZC+lZeQB//PEHW7duJSsri8TERLKzs/n888/vuO/hw4f5+OOPWbRoERaLBb3+xkfs7e2Nk5OTdb+nn34agKpVq3Lx4kWcnZ3Jyspi6NChuLq6kpubS0FBwR3P8cILLxAfH8+VK1f46aefGD16NBMnTmTXrl3WMS0mk4msrCwqVKig8qMQQghRyiia/7NESbHyAJKSkvi/9u48Lup6e/z4a0BQRFwSQRJEIBVz31JccMHUm/uCQm6Zdt1NUUNFua645b5vLbhLUZl6r7lkqGWYZeAWCioYKiDgguzw+4Mv8xMlcz7zwRnoPB8PHxcGOB2Uy5x5v8/7ffr164evb9402dTUVDw8PKhUqRIAJiYm5OTk/TQ4Ozvz/vvv06RJEyIjIzl37pz2c14kJCSEO3fusGrVKhITEzl69Ci5ubkFYuczMTGha9euzJkzh06dOmFqaoqzszNVq1Zl9OjRpKWlsXHjRipWVO92TCGEEMWTMfWeKCXbQC8hKCiIXr16ad+3sLCgc+fO3Lp1C4Dq1asTERHBZ599hq+vL+vXr2fw4MH4+vpSu/bLjSJv0KABMTExDBo0iIkTJ+Lg4EBcXFyB2E/r168fR48epV+/fgB4eXkRFRXF4MGD8fLyolq1an9bIAkhhCj5SsI2kCa3JJRcQpGsO9dUiZNWwV6VOAB3U7JUi1UjM1aVODmWlVWJA6g6G4j6HVULdTnF/O8/6SXVPh+oShzTSjaqxAHIfnBftVi3mg9RLVatB+Gqxcq4rs61BllJ8arEAbVnA11RLZaaLO5fVy2WqYN6876e5hZwXPHX/jTTQ8VMlJNtICGEEKIEKwmngaRYEUIIIUowKVaEEEIIYdRySkC3hxQr/2DZKvViZKv4/4PqVw/9/Se9rHLqnIYqVf6BKnEAcmvUVS1W+nF1ekMA6lS2Uy1WZqcPVIlz94l6/Utq/qp+I/22esFMzVQLpSlbXpU4FnXUu0zy45RpqsWaallHtVhr4k+rFkuTma5arKIiKytCCCGEMGpSrAghhBDCqBnTEWSl5CIOIYQQQhg1KVYM4Oeff2by5Mkv9bn51/qHhISwb9++okxLCCFECSRTl0WR27hxI4MHD8bd3d3QqQghhCiGZDaQUM3//vc/du3aRVZWFhqNhnXr1rFv3z4ePHjAnDlzaNCgAVFRUXh5eTFlyhSqVq1KTEwM9evXZ+7cuTx8+JBp06bx+PFjsrOz+fDDD3FzczP0tyWEEMLASkLPihQrRuLmzZts2bIFCwsL/P39OX36NGPGjGHnzp3MmTOH4ODgAp+7fft2LCws6NSpE/Hx8XzyySe0atWKYcOGce/ePby9vTl+/DgajcaA35UQQghDk9NAQjWVK1fG19cXS0tLoqKiaNSo0V9+bvXq1SlXrhwAVapUIT09ncjISHr06AGAra0t5cqV4/79+1hbW7+S/IUQQhgnKVaEKh49esSaNWs4efIkAMOHD9c2NhXW4FTYaomLiwu//PILb775Jvfu3ePhw4dUrKjOpWhCCCGKL7nBVih25swZ+vbtq32/YcOGDBw4kFKlSlG+fHni4uKAvCJk6tSptGrV6oXxRo0axcyZMzly5AhpaWnMmzePUqXkn1cIIUTxJ89mBtCiRQtCQ0Nf6nN37Njx3GP79+8v9O0NGzbon5wQQogSRbaBhBBCCGHUpFgRQgghhFGTo8tCCCGEMGqv+ibatLQ0pk2bxv3797G0tGTJkiW89tprBT7nk08+4eDBg2g0GkaPHs3bb7/9wphSrPyDaXKyVIljFR+uShyABxcvqBbLbNh/VIlTSsWratJVvEnyiYezarFsHlxXLdbd1GxV4pQvbapKHIC0LPV+WWdf+1W1WDmNu6gWK9OuvipxEjPU+yG1Ui0SrIk/rVqsiVXaqBZr8aPLqsUqqvObr3obaM+ePdSqVYsJEyZw6NAhNmzYwKxZs7Qff/jwIYGBgXz33XekpqbSu3fvvy1WZDaQEEIIUYLl5OQq/qPE+fPnadu2LQDu7u789NNPBT5uYWHB66+/TmpqKqmpqS91eamsrAghhBBCkaCgID7//PMCj1WuXBkrq7x1NUtLSx49evTc19nZ2dGtWzeys7MZNWrU3/53pFgRQgghSrDcHHW2Zgvj6emJp6dngcfGjx9PSkoKACkpKZQvX77Ax0NCQoiLi+P48eMAjBgxgiZNmtCgQYO//O/INpAQQghRguXmZCv+o0STJk344YcfgLzCpGnTpgU+XqFCBcqUKYO5uTmlS5fGysqKhw8fvjBmiVlZWbx4MZcuXSI+Pp60tDQcHByoVKkSa9aseekY3t7eLF68GEdHR1Vzmzx5MgkJCdy+fRtzc3NsbGxwdXXFz89P1f+OEEII8ayiXFkpjLe3N76+vnh7e2NmZsby5csB+PTTT6levToeHh78+OOPDBgwABMTE5o0aULr1q1fGLPEFCvTp08HIDg4mKioKKZOnWrgjP6/lStXav/X3t7+uSUzIYQQoqjkZr/aYsXCwqLQhYLhw4dr3544cSITJ0586Zglplh5kaVLl/Lbb7+Rk5PDiBEj6Ny5M7/99huLFi0iNzcXOzs7li1bBsCaNWu0qzMrVqwgOjqazz77DFNTU27fvk2PHj3497//TUxMDH5+fuTk5KDRaJg1axa1a9fWKa+goCC++eYbsrOzmTRpElevXuX48eM8efIEa2tr1q5dy9dff82ZM2d48uQJMTExjBo1it69exea/40bN1i4cCEAlSpVIiAgQDudWQghxD/Tq15ZKQolvlg5ceIE9+7dY8+ePaSlpeHp6UmrVq3w9/dn9erVODs7s3//fm7cuAFAx44d6datGytXruTo0aPUrl2bO3fu8PXXX5Oamkr79u3597//zaJFi3j//fdp3749Fy9eZPbs2QXm9LysSpUqsXbtWrKzszl37hyfffYZGo2G9957j8uX887vp6SksHXrViIjI/nwww/p3bt3ofn7+fnx8ccf4+TkxN69e/nkk090qlyFEEKUPFKsFAMRERFcvHiRIUOGAJCdnU1sbCxJSUk4O+ddqjVgwADt59etWxeAKlWqaBt+atWqhampKeXKlaN06dIAREZG0qxZMwDq1avH7du3FeXn5OQEgImJCSYmJvj4+FC2bFni4+PJzMwE4M033wSgatWqpKenAxSaf1RUFP7+/gBkZmbi4uKiKCchhBDCmJT4YsXZ2Rk3NzfmzJlDdnY269evx97entdee42YmBgcHBzYtGkTNWvWBCj0cprCHnNxceH8+fO0a9eO8PBwqlatqii//NiXL18mJCSEvXv38uTJE/r06fPCryssfycnJ5YtW0bVqlU5d+4cSUlJinISQghRcsjKSjHw9ttvExoayrvvvsuTJ0/o0qULZcuWZd68efj6+mJiYoKtrS3vv/8+27Zte+m4M2bMYPbs2WzZsoXs7GwWLFgAwPz58xkwYIDO/StOTk6YmZnh7e0NgI2NDXFxcX/5+YXlX6VKFaZOnUp2djYmJiYEBATolIMQQoiSpyQUK5rcVz3hqIT77LPP6NSpE/b29oZO5W9lJP91MaSLUvdvqhIH4MF3warFKvGzgTLVC6bmbKDb5dTZfixnrt41UGrOBrL+/WvVYmlUnA2UYWapSpxHas4GUvHf0PzJfdViGe1soHJlVYv1tKr9Viv+2rtffqhiJsqV+JWVV61z5868/vrrhk5DCCGEACCnBKysSLGiMilUhBBCGJOSsA0kxYoQQghRgpWEYkV6Vv7B0lOen4SpRHSKKmEAqFjGVLVY5U6+fMP0i5g5uqoSB+DaqnWqxarm3ki1WLkDZqgWq+yjWFXiaHKyVIkDkGOuTj8HwI2c8n//SS+phoWKTUw/f6VKGDOnuqrEAcg1t1AtliYzXbVYD23eVC3WdCv1Ym3KvalarKdZ91is+GsTvp2uYibKycqKEEIIUYK96uv2i4IUK0IIIUQJVhK2gaRYEUIIIUowKVaEEEIIYdSkWBGKxMTEsHTpUpKTk8nMzMTV1ZWpU6fKhGQhhBCqy81RsZHbQKRYecXS0tIYO3YsCxYsoGHDhgB89dVXTJkyhc2bNxs4OyGEECWNrKwInZ08eZLmzZtrCxWAPn36sGfPHnx9fQG4c+cOT548YcmSJbi4uLBjxw4OHjyIRqPhnXfeYejQoUyfPp3k5GSSk5PZuHEjH3/8MXfv3iUuLo6OHTsyefJkQ32LQgghhKrUG9wgXkpMTAzVq1d/7nF7e3vOnTuHg4MDgYGBTJgwgWXLlnH9+nUOHz7M7t272bVrF8eOHSMqKgqAli1bsnfvXlJSUmjUqBHbt2/niy++YO/eva/62xJCCGGkcnOyFf8xFrKy8orZ2toSFhb23OO3bt2iWbNmtGzZEoDGjRsTEBBAREQEsbGxvPfeewA8ePCAW7duAXmTmgEqVqxIeHg4Z8+epVy5cmRkZLyab0YIIYTRKwmzgWRl5RXz8PDgxx9/LFCwBAUFUalSJUxMTLh06RIAv/76KzVr1sTZ2Zk33niDwMBAduzYQd++falduzYAGk3eOODg4GCsrKxYvnw577//PmlpacjFxEIIISDvUjilf4yFrKy8YpaWlmzatImAgACSk5PJzs6mdu3arFixgoCAAEJCQjh+/Dg5OTksWrQIBwcH3Nzc8Pb2JiMjgwYNGmBra1sgppubG1OmTOHChQuYm5vj6OhIXFzcc58nhBDin8eYtnOUkmLFAKpXr86mTZsK/diwYcNwd3cv8NjIkSMZOXJkgccWL/7/sx5q1qzJgQMH1E9UCCFEsSfFihBCCCGMmhQrQlVPr5YIIYQQIo8mVzoxhRBCCGHE5DSQEEIIIYyaFCtCCCGEMGpSrAghhBDCqEmxIoQQQgijJsWKEEIIIYyaFCtCCCGEMGpSrAghhBDCqEmxIoQQQgijJsWKeCVycnIMnUKRyMjIUDXe3bt3AQgPD1c1bkkTERGhfTs3N5ctW7YYMJs8N27cYMyYMfzrX/9i4sSJ/Pnnn6rFjouLU/y16enpBd6PjIzUNx1VJScnGzoFrZSUFNauXcvs2bM5duwYMTExhk5J/B+5wVYUKjU1FQsLC+Li4rCxsVEU48CBA5iampKRkcHSpUsZOXIkI0aM0Cuvn376iejoaBo2bIiTkxOlS5dWFOfs2bO0bNkSgLS0NAICApg3b57OcXr06EHLli3x9PSkVq1ainLJ5+/vj6OjIyNGjGDBggUAzJo1S6cYy5cvR6PRFPoxHx8fxblduXKFGzdu4OLiQu3atRXHuXv3LlWrVtW+f+jQIbp166ZzHE9PT1asWIFGo8HX15c33niDuXPnKsopIiJC+2+Xm5vL1q1b+fe//61znAEDBjBu3DiaNGnC+fPn2b59Ozt27FCU06pVq9i7dy+ZmZmkpaVRo0YNDh06pChW48aNWbNmDW3btgVg6NChBAYG6hTDx8fnL3+uli9friiv0NBQ5s2bR3Z2Nl27duX111/H09NTUax8iYmJVKxYERMTZa/DJ02ahJubG19//TVTpkxh9erViv8Nn6XP71IhKyuiEOvWrWPjxo0ALFiwQPGr1sDAQFq1asWBAwf44Ycf+P777/XKa8WKFXz11Vfs37+fK1euMGPGDMWxVq9eTXh4OBcuXKB///7Y29srivPNN9/Qpk0b1q1bx5AhQwgKCiIlJUVRrMuXL2uLuVmzZnHlyhWdYzg7O+Pk5FToH6VWrlzJ3LlzuXDhAv/5z3/Ytm2b4lgTJ04kKSmJR48eMWXKFL766itFcZYvX46Pjw9jxoxh/PjxigsVAD8/P2JiYrh9+zaDBw9WvCJiYWFBu3btsLKyon379oqfMAG+//57QkJC6NGjB4cPH8bW1lZxLGdnZz777DPtZHYlr0+9vLwYOHBgoX+UWr16NTt37sTa2prRo0ezZ88exbHOnj2Lh4cHw4cPp1OnTpw5c0ZRnMTERAYOHIiZmRnNmjUjO1v5AMBVq1bRsmVLmjZtSt26dRk+fLjiWEIGGYpCnDhxguDgYADWrFmDl5eXoleaZcqUAcDS0hJzc3OysrL0yuv8+fPs2rWLIUOG0KdPH71+ua1fv56xY8eSkZHB6tWrcXFxURTHxMQEd3d3AL744gt27NjBl19+Sffu3Rk8eLDO8ZKSkqhUqRIPHz5U9IuyT58+AGRlZREeHk5WVha5ubl6bSOcOnWKL774AhMTE7Kzsxk4cCAjR45UFGvWrFmMHTuWx48fM2zYMPr376/T1+/bt0/7dpMmTQgJCSE6Opro6GjFT5z5hU9aWhozZ87Ezc1NURw7Ozs2bNhAy5YtuXTpEubm5pw+fRqANm3a6BSrSpUqmJubk5KSgqOjI5mZmYpygrz//23cuBEfHx8SEhIwMzPTOcaNGzf+8mNvvfWWorxMTEyoWLEiGo2G0qVLY2lpqSgO5BU+u3fvxtbWlnv37jF+/Hhat26tc5zc3Fxu3boFwL179zA1NVWcU37BGRAQwPDhw/UqqIUUK6IQGo2GjIwMzM3NyczMVPRKDMDBwYGBAwcyY8YM1q1bp9f2AUB2djbp6eloNBqys7MVvXJ9epvEycmJU6dO8c033wDKtkmWLl3K8ePHeeutt/jggw9o0KABOTk59O3bV+diZdy4cfTr148KFSrw6NEj/P39dc4n3/jx48nMzCQuLo7s7GxsbGzo3r27olhVq1YlJSUFKysrsrKysLa21jlG/pM2gJubGz/++CNVq1bl9OnTOj2Rx8fHa9+2srKiW7duBR7ThdqFj0ajISYmRtvnYG1trd260bVYqVq1Kl988QUWFhYsX76chw8f6pxPvtzcXMzNzVm9ejUzZ87kwoULOsdQ+nf8ItWrV2f58uUkJyezZcsWXn/9dcWxTE1NtatPtra2ireH/fz8mDJlCpGRkYwdO5Y5c+YozknNglNIz4ooRFBQENu2baNWrVpERUUxcuRI7St2XaWkpGBpaUlCQoKiJ7mn/fe//2XdunUkJiZiZ2fHe++9R8+ePXWK8aJtByXf444dO+jbt+9zrwpv376taGspOzubpKQkKleu/Jc9Ai9j4MCB7Nu3Dz8/P2bPns3w4cMVr0T179+f2NhYXF1duX79OmZmZlSpUgWAvXv3vlSMF23ZLVq0SOecbt26RXh4ON27d+fjjz/Gy8tL57/vdevW/eXHxo8fr3NOz9KnRyEnJ4c7d+5QoUIFvvrqK1q1aqV49S8yMrLA165bt06v7+/kyZNcu3YNJycnOnXqpDhOVlYWQUFBRERE4OzszMCBAzE3N1cUa/To0bRu3ZrmzZtz7tw5zp49y/r163WOk5GRQVRUFK6urpw4cQJ3d3dKlVL2mn7WrFk0atSIsLAwKlSoQEhIiPaFkdCdFCuiUImJicTExODg4MBrr72mKMbQoUMLvG9mZkbVqlUZM2aM4h6RO3fuEB8fj7W1taJXYk+/wn+Wrq9+Aby9vfXajgKYN28e/v7+DBw48LkC5WWLgWcNGzaMzz//HB8fH1asWMG7777L7t27FcXK7+HQaDTPrbJVq1ZNp1iJiYlcuXKF1q1bs3PnTnr27En58uV1zsnLy4vp06fTqFEjzp07x7p16/j88891jpPv/v37BU7NKPnZWr16NXv27FGlKfbgwYPalbC4uDhmzpypuFdIjQbbfMuXL+fWrVs0adKEX375BQcHB3x9fRXFGjduHAMGDMDd3V2vwhzg0aNHbNiwgaioKFxcXBg1ahQVKlTQOc6HH35ImzZt8PT0ZPPmzVy7do2PP/5YUU4PHjzg8ePH2oLTzc2NN954Q1EsIdtA4ikbNmxg7NixhXb+K+n4r1atGk2aNKFp06ZcuHCB77//nkaNGuHn56foiWXdunVkZGTg4+PDxIkTqVevns69NC968lBSrJQtW5aAgACcnJy021K6biGMHTsWyGsgVkvnzp1Zv349rq6uDBgwgLJlyyqOZWpqSkBAAJGRkdSoUYMZM2YoLjanTJmiLWIrVKjAtGnT2Lx5s6JYjRo1AqB58+Z6HY2fO3cuP/zwAzY2NuTm5qLRaBQViSdOnFCtR+Gbb77B0tKS9PR0Vq5cycSJExXHym+wTUpKomfPnoq3dQHOnTun/bsZNmwYAwYMUBxrzJgxBAcHs2LFCjp16kS/fv0UbwVZWVkxcuRIbcGZkpKiqFi5e/eu9kTSqFGjGDJkiKJ8gAJNw/rEEXmkWBFaHTt2BPJetaohNjZWu8Tv7OzMt99+i6enp+KlUDUaf5/ecoiIiOD69es4OTlRp04dRTk1btwYyHtlrlT+9tijR49ITU3FxMSEFStWMHr0aJ1XLvINGjRIuwXXuHFj6tevrzi/WbNm4e3tTfPmzQkNDVVcbELekfgOHToAece+9+/fryhO+fLl2bdvn3aZXZ/mzN9//51jx47pdXoH1O1RWLt2LaNHjyY9PZ09e/YoXt0EdRps82VlZZGTk4OJiYm2sFOqXr161KtXjwcPHjBnzhw6d+7MxYsXFcWaM2cOISEheheckLfF6OjoyO3bt/UqgitUqMDnn39e4IWMkhdEIo8UK0LL1dUVAEdHRx49eoSJiQnbtm1T/KogMzOTU6dO0bhxY3799VeysrKIiYkhNTVVUTy1Gn8hr9fk4MGDNGjQgE8++YR//etfiu6AMTEx0a6MgPI7JyDvF+7s2bNZu3YtkydPZtmyZYpPpjy9CrVjxw5Fq1D50tPT8fDwAKBTp058+umniuJA3lbgmTNnaNiwIeHh4YpPWyxevJiNGzdy7NgxXFxcCAgIUJyTo6Mj6enpWFhYKI4B6jTFPr2qWaZMGcLCwli4cCGg/GdLjQbbfO+88w7e3t40bNiQsLAw3nnnHcWxfvnlF4KDgwkPD6dr166Kt5MAwsLCVCk4p0+fzvjx40lKSsLa2lqv1bFKlSpx9epVrl69qn1MihXlpGdFPGfw4MGMHz+e3bt306VLF/bu3avoYqTo6GiWLl1KZGQktWrVYurUqVy4cAE7OzuaNWumczw1G38HDhzIrl27KFWqFJmZmXh5efHll1/qlMsXX3xBZGSkdh86JyeHzMxMxXeHDB06lG3btjFmzBi2b9/OkCFDFF9I1bdvX+0qFOStlil9pfnuu+/yn//8h9q1a/PHH38wf/58du7cqSjWrVu3WLJkCTdv3sTFxYVp06ZRvXp1RbHUavT08vLi5s2bODo6Aih+Va5GU2xoaOhffkzpEeFnm73/97//0bVrV0WxoqKiyMrKIioqCmdnZ70uQpwwYQIDBgygTZs2evesTJ48mYCAAL0LTrXduHGD6OhoateujY2Njd7F1D+ZrKyI52g0Gpo3b86mTZvo1q2b4qX66tWrP3fiwsHBQXFenp6eeHh46N34C3mvNvO7/M3MzHReGu/Vqxdubm5s3ryZ0aNHA3mrLJUrV1ack0aj4aOPPsLd3Z3Dhw/rtVyv1irU48eP8fHxYebMmcTHx2NjY6O9XVcJR0dHJk2apN1+U1qoPN3o+fXXX/PLL78wffp0xbH0kZWVxYkTJyhfvrz2VuSuXbuycOFCVq1apVOs5s2bc/z4cTp16qRtGjU3N2fUqFGK80tISGDLli3abam4uDjFxYqfnx979uzRq0gJDw+nfv36DBgwAI1GU+ACN6UrD3fu3KFDhw56F5wHDhxg69atBcZoHDlyRFFOO3fu5OjRozx48IA+ffpw69Ytva4j+KeTYkU8Jysri2XLltGsWTPOnj2reO9906ZNbNu2TXs5HLz4NM7fuXLlCvv27StwakPJsVeApk2bMnHiRJo2bcr58+e1vScvy9zcHHt7e+bOncvFixe1Od2+fZvmzZsrymnlypWEh4fj7u7Ozz//rFfDrZeXFz169CiwCqWrnTt38sknn1CqVClmzZqlvfxOH4GBgRw6dEjv7Tc1Gz0LWwnT5Wjv1KlTMTU1JT4+nuvXr2Nvb4+fn99zp+FeRn4R1qFDB+bPn4+FhQW2trbMmTOHpUuX6hwP8rYXR44cyZEjR6hVq5Ze86zUaCj/6aefqF+/PocPH37uY0qLFX0LznybN29mzZo12NnZ6R3r0KFD7Nq1i2HDhjFs2DD69eunQob/XFKsiOcsWrSIM2fO4OnpybFjx1iyZImiOIcPH+bUqVOqLc1Onz6dwYMHF5gto6v8E0++vr58/fXX3L9/n759+9K+fXtF4g7PGwAAIABJREFU8SZOnMj9+/e1v9zyV6WUCAkJAdA2IN+9e5fevXsriqXGKtTBgwf53//+x+PHj7UrPvrK/wX+9PabkmJFzUbP/Abn3NxcLl++rHNTZXR0NMHBwWRkZNCvXz/MzMwIDAxUdC/KL7/8wt69e8nKyuLkyZP88MMPWFhY4O3trXOsfJUqVaJ79+6cOXOGCRMmKLpZOZ8aDeX5vVNNmjQpMAtIyXHqoKAgPD092bt373M/A0ouebS3t1d8n82z8n8u8/NSeoeMyCPFinhOfHw8tWrV4vfff6dKlSrcvXtX0faNvb19gVUVfVlbW+s96Ozs2bPahtjg4GDF903kS0hIUNwL8qz8abi5ublcuXKFihUr6lysqHn83NzcHHNzc1577TXVbt/Ud/stn5qNns+eftN1FapcuXJA3t9XTk4On3zyCRUrVlSUS/6pprCwMGrVqqUt9PX5+zcxMeHatWukpqYSFRXFgwcPFMdS47K8gwcPcuLECX7++WfOnj0L5PX7RERE6Lwalf/CxdnZucDjSovXsmXLMmrUKOrUqaON8eGHHyqK1b17dwYNGkRsbCwffPCBXn1VQooVUYj8uwFyc3O5fv061apVU7RakJmZqd2KgLxfIPos11arVo0tW7YU+EWi67Lx070bavSWOzk5ce/ePb0GzeWbMmWK9u3c3FxFfQpqHz9/Oh81PLv91qRJE0Vx2rdvT5s2bYiKiqJ///569VA8PfcmPj6e2NhYxbEqV66suFABKFWqFKdPn+arr76ic+fOQN6Wl5KL8/JNnz6da9euMWTIEKZOnWrw7Yi2bdtSpUoVkpOTtVtIJiYmil4Q5V90Fx4eXqAf5KOPPlK0KtmqVSudv+avDB48GDc3N20TuL7jRv7ppFgRz3m6VyIjI4NJkyYpivPBBx+olRKQV/zcuHGjwJOLrsXK06+49D2BAHnDFTt06FBgm0VpX87TvQTx8fHcvn1b5xhqHj+/fv06U6ZM0RatTxdTuhad+U2o7dq1Iy0tjcjISDw8PBRP4laj0RPyGoinTZtG2bJlyc3NpUyZMjofoVXz78nPz48VK1ZgbW2Nt7c3p06dYtmyZTo36sL//3lydHTE0dERjUZT4ISYoVSoUIEWLVrQokUL4uLitMM2Y2NjdS76d+3axcaNG3nw4AHfffed9nGlWzl9+/bl0qVLqgwAvXHjBh9//DE3btygVq1a+Pr6Kr43ScjRZfE3UlNTGTBgAN9++63OX/v48WPWr1+vvfl07Nixer3qfJaS2StNmzalZs2a2ieW/Lf1uURKLR07dtReaV+mTBlGjBih+FWwGsfP1TxGO2nSJExNTUlISODtt9+mWrVqzJo1i6FDhypaQRoxYgQuLi56NXrmNxCbmpoye/ZsxT05RXHcWA35P0/58n/Vjx49WnFD8uPHjwkJCSlQWCvtq8q/8yU1NZXU1FSqV6+u+OThpk2btKfy9DFmzBhSU1NJSEggMzMTW1tbxVvFAwYMYNy4cTRp0oTz58+zfft2xVcRCFlZEYV4erUiKyuLYcOGKYozc+ZMmjdvTs+ePQkNDWX69Ols2rRJcV5qzF45cOCA4v9+YQob0Kf0hNKJEyf0TUdLjePnaj7RqtmECuo0eqrVQGzIguRFCvt5SktL491331VcrIwdOxYbG5sCDeVKXb16lUOHDuHv78/kyZMV94ZA3rbnwYMHC6yIKCmC79+/z/79+/Hz82PWrFmKmr/zWVhY0K5dOyBv21KfyxSFFCviKflPvPn7wPmio6MVxUtKStJuP9SpU0fxfQX51Ji9ovYybH5jZ/5JEn2Wjffu3fvc0ezCjne+DLWOn6tFrSbU/H6Svn376p1TUTQQGzt9ijvI+zlXOtjvWZUqVUKj0fDkyRO97kyCvMZfZ2dnIiIiKF26tOITiPlfl5qaioWFhV7FmJ2dHRs2bKBly5ZcunQJc3Nz7Rax3GSrOylWhNbFixdJS0ujZ8+e2leu+uwSpqenEx8fT5UqVUhISNBrzgbknQZSa/aKWp4u7Nzd3Xn//fcVxwoMDGTLli2KBrA9S63j50VBnybUyZMnA5CcnExKSgq1atXi2rVrVKlSRa9+jH/CbvijR4+YMGEC48aNUxyjdu3a/P777wVmaSk9klu3bl22b9+OjY0NkydPVjyGA/L+/ebNm8eMGTNYuHAh7777rqI4Hh4erF+/npo1a+Lt7a3XxYwAX375JdHR0Wg0GqytrbUrwVKs6E6KFaH17bffEhERwYEDB9iyZYt2Cyf/Vkhdffjhh3h5eWFlZcXjx4+ZP3++XvnZ2dlpZ698/PHHimavqO3pZtr4+HgSEhIUx6pduzZ2dnaK5+U8Ta3j52pRqwl13759AIwbN44lS5ZQrlw5njx5ouhODTUbYwtz+vRpzMzMaNGihd6xfHx8sLW1ZeTIkYpvSbaystK7wTY0NJQTJ05oe6s0Gg3Hjx9XFMvHx4fHjx9TpkwZQkJCaNiwoeK8TE1NSU9PJzU1FY1GQ3Z2tqI4derUoWnTppiYmNCuXTucnJx0jpGSksKUKVNISkqiUaNGXL9+nddee40VK1ZoVxiF7qTBVvylc+fOsWPHDu7evau48Q0gMTGRChUq6PUkfPXqVQ4fPszly5dp0qQJVlZWuLm5aefyGMrTPSvm5uZ4enpSr149RbH27dvHpk2bcHBw0D4RKG3uy3/yfvr4uT79QvpSuwm1X79+BWY5Pfu+IXJ61pYtW6hZsyZ16tTR6yJDyLvPp1KlSgXuqSnu7ty5w8GDBwtseyq9x+XIkSPcunWLSpUqsXbtWho1asSaNWt0jjNo0CB27dqlKId88+bNo0GDBgUaj4OCgggPD2fevHl6xf4nKxk/9UJVjx8/5ujRoxw8eJDU1FR69uypKM6BAwcwNTUlIyODZcuWMWLECEUNa//973/ZunWr9hKw2NhY9u/fj52dncGLlUWLFhEREaGddfP08riu9u3bx6pVq7CystI7L7WOn6tF7SbUNm3aMHjwYOrVq0dYWJiiC7eKojE2JyeHxMREKleurHjKNUB2djbBwcHExsbSsmVLatasqcqKmzH58MMPcXNzU+Vq+y5dumjf7tq1K++9956iOCYmJkycOLHAKTNdG3+vXr363AwgT09PvvjiC0U5iTxSrAitw4cPc/jwYWJjY+ncuTNz584tMK1VV4GBgWzduhUfHx9OnjzJ+++/r6hYCQwMZOfOnZQtW1b7WJ8+fRgzZozBb4XcsWMHBw8e1HvWDYCtrS3169dXfTJrdnY2MTExqsY0tF69evH2229z8+ZNevfurb1fxpC+++47Fi9eTPny5UlJSWHOnDm0bt1aUSx/f39sbGz48ccfqV+/Pr6+vmzdulWVPK9evYqlpaVBtwUh77be/B4kNelT7Ct9Yfa0v1r5KmnF5qsmxYrQ8vHxwdnZGVdXVyIiIli5cqX2Y0r28POv2re0tMTc3JysrCxFeZUqVapAoQJ5p0uM4f/8Bw8eVGXWDeStgPTq1YuaNWtqTyEo7Z1Q6/i5scq/FE7plltR2LBhA0FBQVSuXJmEhARGjx6tuFiJjo5m4cKFnD9/no4dO7JlyxbV8gwODsbR0REPDw+dt6fu3r1b4GsOHTpEt27dFOVRs2ZNDh06VOBGaiU9IoXR9RTPokWLmDFjht7jPAAqVqyonSydLzw8XJXG+X8yKVaElr5zcp7l4ODAwIEDmTFjBuvWrVN83fRf/eLR93SRGtSadQMouhfiWWofPzdWakz/VVvFihW1za/W1tZ6NVNmZ2eTmJgI5G3LqrnaNnPmTMVfO3HiRDZv3kypUqWYM2cODx48UFysXLlyhStXrmjfV9KjVdgMrNzcXJ1XEp/OQ18fffQRY8aMoUWLFjg4OHD79m1++uknNm7cqNp/459IGmxFkUpJScHS0lJ7hFmJVq1a4ebmVuCx3Nxcfv75Z86cOaNGmootWbKEP//8Uzvrplq1ajpf166mHj16/OXx82cLmOJs3bp1zz2mxpA9fYwbN460tDSaN2/OxYsXSUhI0PbF6HpaKTQ0lNmzZxMfH4+dnR0zZ85UvEozZMiQAk/oZmZmVK1alTFjxui8zRsWFsaiRYt4/Pgxw4YNo3///opyAti2bZvOQyOfpVaTdNeuXf8yFyXfY3p6OidPniQmJgZbW1s8PDyeWx0WupFiRRg9Y73OfN++ffTt25czZ85w8eJFKlasyODBgw2WT7784+dhYWF6Hz83Zk/PlYmLi9MWZ4by1VdfAWiP9T6tT58+imImJiZqL09TasaMGTRp0oSmTZty4cIFvv/+e9zd3Tl48CCff/75S8V4+oj+r7/+yo8//qgtDpXeGTJ06FA+/fRTo9jO7dixI7169Xru302j0eh1s65QjxQrQiiwdu1arl27xpIlS7CwsOD27dssXryYOnXq6HXpltrUOn5ubJ6eK5OWloaDg4PBv7+srCz27dvH9evXqVGjBt7e3oovTDt+/Di7d+8mMzOT3NxckpOTFc3nAhg2bFiBomT48OF8+umnDB48mJ07d75UjMLGSuRTOl6iR48e3L9/H3t7ezQajUHncw0ZMkTm9hg56VkRReb777+nQ4cO2vcPHz6svZ6+uAsJCWH//v3aV7z29vasXLkSLy8vnYuVwvbd8yltsFXr+LmxUnOujFr8/f0pX748rVu3JjQ0lFmzZrF06VJFsVatWsW8efPYu3cvLVq04Mcff1ScV2ZmJqdOnaJx48b8+uuvZGVlERMTo9ONsfkFSWJiIleuXKF169bs3LlTr58rQ9778yylW9Ti1ZFiRaju+++/59dff+XQoUP89ttvQF7D4IkTJ0pMsVK2bNnnCgwzMzMsLS11juXl5aVWWqofPzdWas6VUcutW7e0F4p16tRJr39XGxsbGjduzN69e+nbt692i0mJxYsXs3TpUgICAqhVqxYBAQFcuHDhhaslf2XKlCkMHToUgAoVKjBt2jQ2b96sKK9SpUqxbNkyEhMT6dq1K7Vr11Z9dtfLevpeImGcpFgRqnN1dSU5OZnSpUtrjyJqNBq6d+9u4MzUU6ZMGWJiYgrcVRETE6OotyC/7yY5OZnTp08X6MPQtSdH7ePnxkrNuTJqyb/u3cLCgrS0NMVXvkNe4Xvu3DmysrI4deoUSUlJimNVr179uYZkpXespKamaldLe/ToodfW2+zZsxk+fDgbNmygWbNmTJ8+3eBbecJ4SbEiVGdnZ0efPn3o1asXkHfE+MKFC7i4uBg4M/VMnTqVsWPH4ubmhoODA7GxsZw+fVqvgYFqTI5V+/i5sVJzroxahg4dqr0n5/r160yYMEFxrLlz5xIVFcWYMWNYvXo1Y8eOVRxr06ZNbNu2TXvvERRsmNWFmZkZZ86coWHDhoSHh+vVHJuWloabmxsbN27E2dmZ0qVLK44lSj4pVkSRWbRoES4uLsTGxnLp0iWsra2NavqvPmrWrMnu3bs5fvw4cXFx1K1bl3Hjxul1t4Yak2MNeTrqVSjsyDLA5cuXDX50uWfPnri7uxMTE4O9vT2VKlVSHCs6OppSpUqRlJTE0KFDKVWq1HMXsr2sw4cPc+rUKUXF77MWLFjAkiVLWLhwIS4uLnrNuildujSnTp3SvphR2oxclK5du4alpSWvv/66oVP5x5NiRRSZ8PBw/Pz8tJ32Je0WVSsrqwLDyvSl1uTYksza2lr79meffaZ4BkxROHnyJHv27CmwJaV0pWvVqlUkJCRQt25dLl++jJmZGRkZGXh6eup8N4m9vX2BVRV9ODo6MmnSJO0srOrVqyuONX/+fJYsWUJSUhKffPIJc+fOVSVHNe3btw8HBwe6dOmi9zBKoR8pVkSRycnJ4eLFi9jb25ORkUFKSoqhUzJqgwYN4vPPP6d169a0a9eOpk2bGjolo/N00+qhQ4dUbU7W1+rVq5kxY0aBgkqpMmXKcODAAUqXLk1GRgYTJkxg7dq1DB48WOdiJTMzkx49elCrVi0gr39Maf9SYGAghw4dUmUW1qlTpwr0VAUGBmqbd43FrFmzDJ2C+D9SrIgi06tXL+bOnUtAQADLli0z+HXoxq5Lly7apf4aNWrQvHlzQ6dk1PS5KK0oVKhQQbVtuKSkJG0Ph7m5OUlJSZibmysaMfHBBx+okhPkFYj6zsI6ePAgJ06c4Oeff+bs2bNA3gubiIgIgxcrERERzJ49m9u3b1O1alUWLlxoFEMyhRQroggNGjSIQYMGAXmD5zIzMw2ckXHz9/fH0dGRESNGcOTIEb777jv8/PwMnZb4G/v27QPymk9nz55N3bp1tYWU0gLdw8MDb29vGjRoQHh4OB07dmT37t3UrFnzpWPk33MUFRX1XGGntKhSYxZW27ZtsbGxITk5Wfv3Y2JiYvAp0JDXk+Pv70/dunUJDw9n7ty57Nmzx9BpCaRYEUVo7969fPrpp9qjuGZmZhw5csTQaRmty5cvaxsWZ82apS30xP83cOBA7XX2169fx8vLi9zcXIPefhofHw+gPZGUkJCgd8xx48bh4eFBVFQU/fv3p2bNmiQmJuLt7f3SMZKTk1XLJ1/Tpk2ZOHGidhaWkhEHiYmJVKlShdmzZxd4/MmTJ2qlqVhubi5169YFoH79+kYxCkDkkWJFFJldu3axY8cONm7cSNeuXV96Dsk/WVJSEpUqVeLhw4fSYFsIY7y8K/8UUm5uLseOHePGjRvUrFmzwO3Nunr6wrZTp05phw8OGjSIChUqvFSM/HlEcXFxdO7cGTc3N72ffH19fTl58iSRkZH07duX9u3b6xzD39+/wPsajYakpCRu3rxJeHi4Xvnpy8TEhJCQEJo1a8a5c+f0mqIu1CXFiigyNjY22NjYkJKSQosWLf7y2KnIM27cOPr160eFChV49OjRc7/UBQa74fRlzJo1iydPntCoUSO+/vprzp49q+iWWMi7YM7BwYFmzZrx+++/Ex4ezmuvvYavr6/O19T37t2b48ePs27dOhwdHencuTMeHh46xcjKyuLEiROUL1+e9u3b0759exISEpg0aRKrVq3SKdbTM3jCwsLYuXMnkZGRek1wVsuCBQtYvHgxAQEBvPHGG3odzRbqkmJFFBkrKyuOHTumXaLPX5YWhevQoQPu7u4kJSVRuXJlo2sgFS8WERFBUFAQkDc8cMCAAYpjJSYmaleR2rZty/vvv8+kSZMUbQ02adIER0dHXF1d2blzJ3PnztW5WJk6dSqmpqbEx8dz/fp17O3t8fPzU9QQm5GRwaFDh9i9ezdmZmY8fvyY48ePq3a8Wh8ODg6sX7/e0GmIQkixIlR348YNnJycWLBgAdHR0fj4+PDpp5/KMcC/MG/ePPz9/bX9GE8zVB+GsTt79iwtW7Y0dBoFVK9eXTuC4f79+9jZ2SmO9fjxYyIjI3FxcSEyMpKUlBSSkpIU9XX07NkTU1NTevTowfz587VHmHURHR1NcHAwGRkZ9OvXDzMzMwIDAxXdSt2xY0e6d+/OsmXLqFGjBiNHjjSKQgVgy5YtbN26tcBtukpv+xXq0uTm5uYaOglRsnh6ehIUFMS4cePkVcpLSEhIwNramj///PO5jxnztochDRo0SDs00Fh4eHhw7949Xn/9de7du4e5ubn2SU/XJ7ywsDDmzJlDXFwcdnZ2+Pv7ExYWhrW1NV26dNEp1qFDhzh16hR37tzB1dWVNm3a0LZtW51iDB06VHvBXbdu3di1axcVK1bUKUa+rVu38u233+Lo6Ej//v0JDAxk+/btimKprWfPnuzZs0fRQFJRtKRYEarz8fHhp59+4tGjR8/9QpNXKX/t6tWrpKamYmJiwooVKxg9ejRubm6GTssoDR48mAoVKuDk5ISJiQmQ93NXkjx69Ig///wTBwcHvZ88MzMzOXv2LFu2bOHmzZucOnVKp69/ulh5+m19hIaGEhQUREhICP3796dXr16KVn3UNHbsWDZs2GDQHEThpFgRRWbu3Ln85z//MXQaxYaXlxezZ89m7dq1jB49mmXLlhnd6oGx+Oqrr557LP/0y6u2YcMGxo4di4+Pz3PbeEpvij1y5AgbN24kOzubrl27otFoFA8zHD16NLGxsbRp04ZOnTrRuHFjnfuhWrVqhZubG7m5uZw9e7ZAEa3vNO+HDx/yzTff8OWXX/L111/rFUtfo0aN4s6dO9SuXRvIO6m0dOlSg+Yk8kixIoSRGDp0KNu2bWPMmDFs375dO1NJPC8rK4t9+/Zx/fp1atSogbe3t8EG4V29ehVXV1dCQ0Of+5jSy9e8vLwIDAxkxIgRBAYG0q9fP4KDg/XK7+HDh5iYmCgatlnY95avJA3P/Omnn557TFY3jYM02AphJDQaDR999BHu7u4cPnxY7nh4AX9/f8qXL0/r1q0JDQ1l1qxZBnsFfPXqVa5evapqTFNTU8zNzdFoNGg0GkUTky9duoSfnx9BQUEcPXpU+3f20Ucf6XwaqCQVJC/i6OjId999R1pamvYxKVaMgxQrosgY44kNY7Zy5UrCw8Nxd3cnNDTUKC9AMxa3bt3SbpF16tTJoAMNIyMjtW8fOnSI7t27a2/VVapp06ZMmTKFe/fu4e/vT/369XWOsXTpUhYvXoyZmRkrV65k69at2tM3uhYr/xQ+Pj60bNmSKlWqGDoV8QwpVkSRWbt2rRQrOsjMzKRatWrcvHmTb775hiFDhig+cVHSpaenk5qaioWFBWlpaQa97XfKlCnaty9cuKBKo6+Pjw8hISHUqVMHZ2dnOnbsqHOMnJwcXF1duXfvHqmpqdSrVw9A25Asnle6dGkmTZpk6DREIaRYEUVGo9Ewbty4En1iQ01Tpkxh/Pjx7N69my5duhAQECA9K39h6NCh9OrVi5o1a3L9+nUmTpxo6JQA/SdBP31TrLu7O+7u7sTHxyu6KTZ/4OCpU6e0WxmZmZmkpKTolWNJFBMTA4C1tTX//e9/CwyjNIYBi0KKFVGE+vXrZ+gUihWNRkPz5s3ZtGkT3bp1Y//+/YZOyWj17NkTd3d3YmJisLe3p1KlSoZOSRVq3hTr5uaGl5cXd+/eZePGjURHRzNv3jzeeeedIsi8ePP19dUOyHz6BYJGo5ETeUZCTgOJImNMJzaKA29vbxo2bEi5cuVo1qwZa9asYffu3YZOS/yN/CPLahzr7du373M3xS5btkzRTbGQ109Trlw5bG1tiY6O5o8//uDtt99WFOufICMjg6ioKFxdXTlx4gTu7u7aFSphWFKsiCIzc+ZMypcvT7NmzQgNDSU5OVnuLHiBmzdvcubMGTw9PTl27Bj169eXJehiQM1jvWreFCt09+GHH9KmTRs8PT3ZvHkz165d4+OPPzZ0WgLZBhJFyJhObBQH9vb2vPnmm/z+++9YW1vz+++/S7FSDBTVsd7KlStLofKK3b17F09PTyDvgrghQ4YYOCORT4oVUWSM6cRGcTB+/HgyMzOJi4sjOzsbGxsbunfvbui0jEqbNm3+8mMlYZTD9evXmTJlCrm5udq38+l7U6x4Obdu3cLR0ZHbt2+Tk5Nj6HTE/5FiRRQZYz2xYaySkpLYt28ffn5+zJ49m+HDhxs6JaNTEgqSF3n6xI+sRL5606dPZ/z48SQnJ1O5cmXmzp1r6JTE/5FiRRSZknpio6iUKVMGgNTUVMqUKaP3MdiS7MKFCwQHB5OZmQlAXFyc0Uzu1cc/5aZYY9W4cWP27NnDnTt3sLe3V3RzsCgaUqyIIlWxYkXZd39JnTt3Zt26dbi6ujJgwADKli1r6JSM1pw5cxg5ciRHjhyhVq1aZGRkGDolUQIcO3aMNWvWkJOTQ9euXTEzM2PUqFGGTksgxYoQRmPQoEHat9u1a0eNGjUMl4yRq1SpEt27d+fMmTNMmDCBwYMHGzolUQJs27aNoKAgRo4cydixY+nfv78UK0ZCihXxSty5cwc7OztDp2GU8u/pKIw0VRbOxMSEa9eukZqaSlRUFA8ePDB0SqIEMDU1pXTp0mg0GkxMTGQbyIjIPSuiyGzbto3y5cvz8OFDgoODadu2LTNmzDB0WkZHzXs6/imuXbvGtWvXsLW1ZeHChfTs2ZP33nvP0GmJYm7ZsmXExcURFhZG69atMTU1xc/Pz9BpCUAmWoki891339G7d29CQkI4fPgwV65cMXRKRumtt97ixo0bNGnShLfeegsTExMiIyOlUHmBCxcu8M4779C0aVOCg4NlOJ9QxbRp03jnnXfo27cvbm5uUqgYEdkGEkXGxMSEhIQErK2tAUhLSzNwRsZp3bp1RERE0LNnT0qVKkXVqlX57LPPSExMZNy4cYZOz6gcPHiQEydO8PPPP3P27Fkgb7pwRESEovk5QgAFBkV26NCBDh06GDgj8SwpVkSRadGiBUOGDGHZsmUEBATQrl07Q6dklH744Qf279+v7Vuxt7dn5cqVeHl5SbHyjLZt21KlShWSk5MZOHAgkFcUy02/Qh+JiYmGTkH8DelZEa9EZmYmZmZmhk7DKA0bNozPP//8ucefnhMjnvfTTz8RHR1Nw4YNcXJyonTp0oZOSRRTHTp0oEePHoV+zMfH5xVnIwojKyuiyHTu3LnAFfulSpXCzs6OadOmUbduXQNmZlzKlClDTExMgdWBmJgYuRTuBVasWMHdu3eJjIzE3NycLVu2sGLFCkOnJYqpMmXK4OTkZOg0xAtIsSKKTMuWLenatSvNmjXjt99+IygoiH79+rFgwQL27Nlj6PSMxtSpUxk7dixubm44ODgQGxvL6dOnWbJkiaFTM1rnz59n165dDBkyhD59+sjPk9CLtbU1ffr0MXQa4gWkhV4UmRs3btCqVSvMzc1p0aIF8fHxuLm5ycmNZ9SsWZPdu3fz5ptvkpqaSt26ddmzZw9vvvmmoVMzWtnZ2aSnp6PRaMjOzpafKaGXevXqGToF8TdkZUUUGXNzc/bs2UNJBOxdAAAFh0lEQVTjxo357bffMDc35+LFizJ9uRBWVlb07t3b0GkUG8OGDaNv374kJibi6ekpd6wIvfj6+ho6BfE3pMFWFJmkpCQ2bdpEZGQktWrV4oMPPiAsLAx7e3tcXFwMnZ4o5h48eMCtW7ewt7fntddeM3Q6QogiJMWKKFL3798nPT1d+/7rr79uwGxEcfeiG5AXLVr0CjMRQrxKsg0kisycOXMICQnBxsaG3NxcNBoNe/fuNXRaohi7ePEiaWlp9OzZk8aNGyOvtYT4Z5CVFVFk+vbtyxdffCHNj0JVERERHDhwgLCwMJo3b07Pnj1xdHQ0dFpCiCIkKyuiyDg6OpKeni6TS4WqatWqxdSpUwE4d+4cy5cv5+7du+zfv9/AmQkhiooUK6LI3Llzhw4dOmhf9co2kFDL48ePOXr0KAcPHiQ1NZWePXsaOiUhRBGSbSBRZP7888/nHqtWrZoBMhElxeHDhzl8+DCxsbF07tyZ7t27Y29vb+i0hBBFTIoVUWTu3r1LQEAAkZGR1KhRgxkzZsgTi9CLq6srzs7OuLq6AhQYSbB8+XJDpSWEKGJSrIgiM3LkSLy9vWnevDmhoaHs2LGj0IF9Qrys0NDQv/zYW2+99QozEUK8StKzIopMeno6Hh4eAHTq1IlPP/3UwBmJ4k4KEiH+meRMqSgy2dnZ/PHHHwD88ccfMkVYCCGEIrINJIrM5cuXmT17NnFxcdja2jJ//nzq1Klj6LSEEEIUM1KsiFfizp072NnZGToNIYQQxZD0rIgis23bNsqXL8/Dhw8JDg6mbdu2L5ztIoQQQhRGelZEkfnuu+/o3bs3ISEhHD58mCtXrhg6JSGEEMWQFCuiyJiYmJCQkIC1tTUAaWlpBs5ICCFEcSTFiigyLVq0YMiQIQwePJiAgADatWtn6JSEEEIUQ9JgK16JjIwMzM3NDZ2GEEKIYkiKFSGEEEIYNdkGEkIIIYRRk2JFFJktW7Zw48YNQ6chhBCimJN7VkSRsbOzY82aNdy5c4dWrVrRuXNn7bRcIYQQ4mVJz4ooUtnZ2Zw7d46VK1dy+fJlwsPDDZ2SEEKIYkaKFVFkxowZQ1xcHI0aNaJNmza89dZbWFpaGjotIYQQxYz0rIgi07hxYypXrsydO3eIiYnh3r17hk5JCCFEMSQrK6LIhYeHs3TpUn7//XfCwsIMnY4QQohiRooVUWTmz5/PL7/8Qo0aNejUqRMdOnSgXLlyhk5LCCFEMSPFiigyx48fp23btjx+/JiKFStiYiK7jkIIIXQnR5dFkbG0tORf//oXVlZWPHz4kPnz59O6dWtDpyWEEKKYkWJFFJnVq1eze/dubG1tuXfvHuPHj5diRQghhM5kXV4UGVNTU2xtbQGwtbWldOnSBs5ICCFEcSQrK6LIlCtXjh07dtC8eXPOnTtHhQoVDJ2SEEKIYkgabEWRefToERs2bCAqKgoXFxdGjRolBYsQQgidSbEiVPei4YVOTk6vMBMhhBAlgRQrQnVDhgwp9HGNRkNgYOArzkYIIURxJ8WKKHIPHz7ExMRELoQTQgihiJwGEqq7dOkSvXv3JjMzk6NHj9KlSxf69evHiRMnDJ2aEEKIYkiKFaG6pUuXsnjxYszMzFi5ciVbt27lyy+/ZMuWLYZOTQghRDEkR5eF6nJycnB1deXevXukpqZSr149ALluXwghhCLy7CFUV6pUXg186tQp3NzcAMjMzCQlJcWQaQkhhCimZGVFqM7NzQ0vLy/u3r3Lxo0biY6OZt68ebzzzjuGTk0IIUQxJKeBRJGIjIykXLly2NraEh0dzR9//MHbb79t6LSEEEIUQ1KsCCGEEMKoSc+KEEIIIYyaFCtCCCGEMGpSrAghhBDCqEmxIoQQQgij9v8Anu/DPXXUEA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data:image/png;base64,iVBORw0KGgoAAAANSUhEUgAAAkAAAAHGCAYAAACcmzRuAAAABHNCSVQICAgIfAhkiAAAAAlwSFlzAAALEgAACxIB0t1+/AAAIABJREFUeJzsnXl4Tdf+/19nznAyykhMiVClKHopRagqMdzSmkJKe1tt71dqFmpKjTFrKTGWBjGVVovetrioW0OLUrNEQlBBEjInZ/j9kV9Opdlra9PJsF7Pk+dJ1jprn7WHs/M5a3/en7fGbrfbkUgkEolEInmE0P7dE5BIJBKJRCL5q5EBkEQikUgkkkcOGQBJJBKJRCJ55JABkEQikUgkkkcOGQBJJBKJRCJ55JABkEQikUgkkkcO/d89gYeVgwcPMnjwYGrUqIHdbsdisfDyyy8THh4uHLNkyRKaNm3KhQsXSEpKYvjw4X/hjH/m7Nmz3Llzh6eeeuo3j31TU02xff5Pu8WDtDrFZk1RnnCIXSu+dG2uFZTfJi9TvD2TWbldo/IdQWcQd935SbHd6h4g3p6AIo14X12unRD2Cd/LWvSbx2hVzkWBwVXYZyrMUmy3mdyEY7T5t8XvZfJQbDdgE2+vMEexPVevfM4BdFqNsM9UoDw/3Z3rwjFWd3/FdouTp3gOlnxhX6HOpNjufDtVOMbmJD7m2JWPn81J+XgDIPhs6LJviOcg+JwB6K+eVGy/EdhQOMbbqnwubmnF865gyRD2aQSfjVyz+HNr0oivPY3NotheqDUKxzjlKB8/tXuR6P4FYHITX2O/B9G9/tcQZ0/+o6bxu5AB0J9I06ZNmTt3LgA5OTlERkZSvXp1ateurfj6AQMGAHDhwoW/bI5KfPnll/j4+JQrAJJIJBKJ5EFABkB/Ea6urvTs2ZMvvviCmjVrMn78eH766SfS0tJo06YNQ4YMYdSoUaVWiNavX09ycjLR0dFYrVZeeOEFNm3ahMlU/O2vqKiICRMmkJKSgs1mY/DgwXh4eDBlyhTi4+MBeOONNxg0aBDZ2dnMnTsXnU5H5cqVmThxIp999hl79uwhPz+fS5cu8frrr9O8eXO2bNmCwWCgTp067Ny5k4MHD2KxWGjXrp0jSJNIJBLJo4tOvEj6wCADoL+QChUqcPLkSa5du0aDBg3o3r07BQUFtGzZkiFDhpR5fceOHenWrRvDhw9n3759NGnSxBH8AGzcuBEvLy+mTp1KRkYGffv2Zdu2bRQWFnLlyhUMBgMZGRnUrl2b9u3bs3btWipUqMC8efPYsmULer2e7Oxsli9fTnJyMm+++SbdunWja9eu+Pj4UK9ePQYPHsxHH32En58fmzdv/isPl0QikUjuU3SaBz8CkgHQX8jVq1cJCAjA09OTEydOcODAAcxmM4WFhYqvN5vNPPXUU3zzzTds3ryZf//736X6z507x/fff8/x48cBsFgspKen89JLL/HJJ59gNBrp1q0b6enppKWlMXjwYADy8/Np1qwZVatW5bHHHgMgMDBQcR4zZ85k9uzZ3Lx5kxYtWvyRh0MikUgkDyhyBUjyq8nOzmbjxo289957bN68GTc3NyZOnEhKSgobNmxAZMnWo0cPli5dSkZGhiNYKSE4OJiAgADefPNN8vPzWbRoEZ6enoSHh9O/f3+0Wi3Lly/HxcWFgIAAFi5ciJubGzt37sTFxYVr166hUYjiNRoNNpuNwsJCvvjiC+bMmQNAeHg4HTt2pFKlSn/8AZJIJBLJA4NcAbrPuFt5BVBQUEDnzp2JjIws9bq9e/dy7do1evbsec9t3rhxgw8++ICYmBgOHz6Mm5sbjz32GAMHDmTBggWKY5YsWYKbmxsHDhwgMjISrVaL1WolKiqK4OBgrFYrw4YN49ixYxiNRqpWrUpaWpriturXr09KSgp9+vQp09erVy/Gjh1L3759yc7OJiIiAq1WS0ZGBqmpqYSFhWE2F6sD3njjDVq2bEmtWrVwdXVlxowZXLt2TfE969aty4wZMwgJCcHDw4MePXrg5ORE9erVef/995k+fbrweInUXlEBrYVj5mwaqNhuuXNHOMalQTNhny5AoGhJOioco/evoth+J6CecIyzTXnlDiDDVRAkWoVDcNIr31Cc7lwVjrF4VBT2Fbooq+HUFE5aS4Fyh0DNAmC0iBViuiyBMkple7ossYoox1NZyXTqRq5wTCuT8hyyXV2EY/y04u3ZjcqqN7vBSTxGp6z6UfsfkqcRK4WUdZNgFSggAewGZ2FfgUDIdDtffMEGoKymynf1FY5RQ+MfqtjubVNWEgLYBWrCCgKlHohVgSA+Txab2DPcCbGqUlOQrdh+5Lb4WnnaQ6Cuy1L+HwFgE6j4APiTVGByBeg+5G7lVWFhIe3bt+ef//wn7u7ujte0bNnyV2/P19eXmJgYAD7++GPCw8N57LHHhMEP/Kzm6t27t2J/aGgoW7duLdMeGxtbps1ms+Hi4kKnTp3K9BmNRmbMmKH4HpUrV2batGmOvxs3bkxoaCjr1q1ztHXr1s3xu8lkYteuXQCEhYURFhYGFB/PgQOLA5S9e/eyfft2xfeTSCQSieRB4qELgO4mOzsbrVaLTqcjMjISb29vbt++TceOHUlJSWH48OGsWLGCbdu2odfrady4MSNGjGD+/PkcPXqU3NxcpkyZwujRoxk/fjz79u3j5MmT1KhRg+7du7N//37WrFnDJ598glar5YknnmDs2LEONdfNmzfLqKy6devG8ePHeffdd3F1daVChQqYTKZSwU+3bt1YunQpd+7ccTzOMpvNdO3alfXr17N69ep7zhnAarUyatQoQkNDS6nL9u/fz7x58zCZTHh6ejJ16lRcXV0VlWmJiYm88847ODs74+zsjIeHSl0QiUQikTwSPAyPwB66StAlj51efvllRowYwbhx43B1LV6y7tSpEytXrkSnK15APnv2LDt27GDdunWsW7eOlJQUdu8ufoQTHBzMunXrHKqrunXr0qJFC0aMGEHFij8/dti8eTPjxo1j/fr1BAcHY7GUXtrPzs5m8eLFLFq0iCVLlgAwYcIEYmNj+eijj6hSpeyjlzZt2rBv3z6uX79OaGgo3t7eXLhwgWrVqnHx4sVfNWeLxcLw4cNp0KBBKem63W5n3LhxLFiwgNWrV/PUU0+xaNEihzJt+fLlbNq0ybFSNGPGDN5++21WrlzJk08++YecI4lEIpE82Og05f+5X3joVoDufgT2S6pXr17q76SkJOrXr4/BUFzRt3Hjxpw/f17xtSKmTZvGihUrmDFjBg0aNCiTzKykskpLSyM0tPh5d6NGjco8VmrXrh1xcXEEBgYyZMgQ4uPjsdvttGvX7lfP+ezZs5jNZnJzS+cyZGRkYDab8fcvrkz71FNPMWfOHKEyLTk5mXr1ivNgGjZsSFJS0q86LhKJRCJ5eJErQA8Yv1Q8BQcHc/z4cSwWC3a7ncOHDzuCCK227KHRaDRlApwNGzbw7rvvotPpOHToEEePHnUkPO/du9fxnq+++qojqAgICODChQts3ryZLVu2ALB69WqgOM/m6NGjXL58mePHj9OqVStyc3PZuXMnrVq1+tVzrlOnDkuWLGHr1q2cOXPG0e7l5UV2drYj6frjjz/Gw8PDoUybPXs2r776Kvn5+djtdkJCQjh6tDh5+McffyznkZdIJBLJw4T2d/zcLzx0K0C/hVq1atGhQwd69+6NzWajUaNGtG3btlTAcDf169dn1qxZBAUFldpGREQEt2/fxt3dnfr16xMXF0edOnU4c+YMQUFBFBQUcPXqVceqzYQJE3jnnXdwcXHBYDDg6urKokWL6Nu3ryNB+9KlS6SmpqLVannqqae4cOECLi4uv2nOTk5OTJgwgejoaMeqmEajYfLkyURFRaHRaLh69SrR0dHUrFlTUZk2atQooqOjWb58Od7e3qUKMSoi8PUSKb0Ahr6knFA+c1V/8fvYVORUAkWESOkFYNcrqzJMevHHVZMn9mpyutdxUtqeoF2Xc0s4xuYszslyKlBWz1jdlH2pADSFyuonNX8ui3c18faKlFVlGotYQWfXiW9LXnrlc1urgljRpclQnoPZKD632izx/haa3BXbdSrKNrte+XootIrVRfkqfT63U5Q7VDzyrG5+wj4EijMPk0hvBtrbyteXztlbOMaYeVnYJ1KwaVQ80TQC1aI+U0U56SlWTooUfum54vuNySz+rDvlX1Fsr+snPkYUKO+vyFfs7+JhWAF6qAKgJk2a0KRJE8W+EmsIKK1+euWVV3jllVdKvTYqKsrxe1BQEBs2bACKZee9evUCihOJAbp370737t358ccfWbhwISaTiZo1a/LMM88wa9Ys3njjDY4ePUqTJk2IjY2lU6dO6HQ6KlWqRO3atfnhhx+4fPkyt2/fJiYmhnr16pGUlETv3r0ZNmwYgwYN4vLlyzzxxBMApKens2/fPkwmE9WrV2f37t288847jjmnpqYybNgwAgMD6datG0888QSffvopd+7cwcvLiz59+mC1Whk8eDBubm688cYbxMXFsXjxYt566y1WrlyJzWajbdu2+Pv78/3332O1WikqKuLOnTu89957v/c0SSQSieQB537K5SkvD1UA9Hfy+OOPk5SU5HgsNXToUJ5++mn+97//cfbsWUcV5dzcXCIiIvj88885deoUZrOZ+Ph4OnXqRExMTCm7ieTkZJYvX46zszNt27blxo0bLF26lGeffZY+ffqwf/9+RyB2N0rjVqxYQbNmzejXrx/Xr1+nd+/e7Ny5kxYtWhAeHo6Liwvz58/n448/xtnZmREjRrB//36++eYbOnToQL9+/di1axd37txx1BaSSCQSieRBRQZAfxBarZbHHnuMvXv34uvri9FopGXLlvz3v//lzJkzvPzyy47X9unTh9dee4358+fj4+ODl5eX4jarVKniCDZ8fX0pKCggMTGRrl27AsUJ0L9lXOfOnQHw9/fHbDZz69bPj1YuXbpEenq6QzGWk5PDpUuXePPNN4mLi6Nfv374+/s7EqIlEolE8ujyMDwCu5/ykR54mjdvzuLFix2rPY0aNeLUqVPYbDY8PX+uxqmUYK1khaFkU1GzZk1HUvKxY8cU56E0LiQkhO+++w6A69evc+fOHTw9PR2J3UFBQQQGBrJixQri4+Pp27cvDRo0YOvWrXTt2pX4+HhCQ0MdjwMlEolE8ugiZfCSUnz88cccPXqUGTNmUFhYyNNPP01AQADt27cHIDIyUmh8GhISwvDhw2nWrBkJCQml8pTu5vXXX2fkyJHs2LEDnU5HRoZyOfpf0rlzZ/r168d//vMfzp8/T2xsLHq93pHYPW/ePPr3709kZCRWq5VKlSrRoUMHCgsLGTt2LM7Ozmi1WiZOnKj6PpoiZVsENVsLUbLziH4rhWPe/+Zx8SRclFfUNOmpwiF2r99e4FFUNh/AaFdOWLTpDMIxVkG5fbXkVW2eOFkXgb+czShOGNZZla9Pm0ridJHK9yidILHVJjhHoP6tTHT8kjLE9ga+7gGK7XcKxfYBLirJ5TpRUq5KArLoGJk04jkYjOIEZKt7oGK7pkhs4aEmHLBrla8VpS9Tjs0JjpHOKrBTAfI9goR9pmxlyxKL4PwB6G8r2/kU+dcSjtGofGZEnydPJx/xGLWVEI3yeb+ZJ05o9rAq30NVbU4E7/Nn8jCsAMkA6A+kTZs2tGvXjqCgIL799lueeeYZ0tPTiYqKoqCggCtXrrBv3z7HTeXuZOu7k7QXLFhApUqVSq22lPy+Z88e3n77berVq8fy5cs5d+5cqTncnbR997jU1FSqV6/OmjVrSr3+7sTukJAQ/vnPf5bqr1+/vlz1kUgkEkkp7qeVnPIiA6A/kGbNmrFw4UJeffVV9uzZQ/fu3Zk1axZZWVmcPHmSf/zjH/zvf/8rY0Nx+vRpZs2ahcFgoEePHo7tJSQksH//fubMmcOuXbtYs2YNWVlZXLp0iRo1apCTk4OHhwevvfYa6enptG7dmqioKE6dOsWkSZPQ6XSYTCYmTZpUap5t2rRhx44d7Nmzh6VLl6LX6/Hz82Pu3Ll88MEHpKSkkJGRQWZmJn369OHLL7/k4sWLTJ8+nQYNGvzVh1UikUgk9xkPwwqQzAH6A/mlEuwf//iHQwl26NAhnnnmGUUbCih2rl+7di0vvPACULwi9N133/Hee+9hNBpJTk5myZIlfPLJJ3Tq1Im+ffsyfvx4tFotCxcuZM2aNY5iimPHjmX8+PGsXr2a3r17K5qsAnz++ef861//IiEhgdatW5OdXexc7OTkxPLly3n++efZs2cPcXFxDBgwgG3btv0FR1EikUgk9zsPQw6QDID+QERKsCNHjvD999/TtGnTMjYUIuuNb7/9lqysLIdvWYUKFYiOjmb06NGcPXvW4TkWGhqK0WjE2dkZvb54QS8tLY3atWuXeY9fMnr0aA4cOEDfvn05cuSIIzn78ceL82vc3NyoUaMGAB4eHhQUiJ/tSyQSiUTyICEDoHsQGxtLZGQk7du3JywsjMjISN5++20OHjzIkCFDyrw+MzOT+fPnKyrBKlSowIULF0hNLU7GPXToENWqVeODDz4os52FCxfi7u5OQkICWVlZvP/++8ydO5fJkydjMpkcqjGlJEU/Pz/OnDlD8+bNOXz4MNWqVVPct/Xr1xMVFeVYOfrqq6+E2ywqKuKzzz77FUdMIpFIJA87D8MKkMwBugejRo0Cil3fk5KSGD58OAAHDx5UfP2UKVNo06YN8+bNA8BoNOLm5kbt2rXRaDR4enoyZMgQdDodHh4eTJs2jfPnzzvc1+9m7NixdO/enaeffpqGDRvSs2dP9Ho97u7upKWllbLkuJvJkyczadIkMjMzWbVqFVOnTlV8Xb169XjjjTdwdXXFxcWFsLAwRzBUXuwCJYxLg2biQQJ1iprS6+1nRgr7FqTuUJ6boMQ8AD8JTF4rqJjiCmw/it9MWd2jESizAHRa5TuDPfF74Rhr7RbCPu3FI4rtehWFk81VuUS/mtrMKLB5AHW1lwhtWqKwTyNQo3k6i29lWoEliJeXWFVDgVidJTq3VhW1UpHA1sKmUBLj5/cRXytawTHXCFR8AFaDivpP8F6mIrG6zuLkqdiupgJTU0zZBepEXb5YQWoXqALvWMWfTXcVFWSmXfm4mlT+a2vtYnWdzeyrPAe7isLPoHwdGX46LR6jZnPyJ/Ew5ADJAOh3kJKSUiYBedSoUWzfvp0tW7aQmprKrVu3uHr1Kr179waK82tWr17N5s2b2b9/P2azmdGjR7Njxw5GjRqF0WikevXqvPTSS8TGxvLVV1+xceNGUlJS8PDwwGAw0L59e4dMvkmTJpw7d47Y2Fhq1KhBly5diImJYc2aNTz11FP4+fkxcuRIPD09HUnUdevW5bXXXgOKA7ZatWqxevVqBg0aRF5eHl5eXrz44ot06dKF4cOH06dPH6pUqSIs2CiRSCSSR4v7aSWnvMhHYL+DgoKCMgnId2M0Glm2bBljxoxh5cqVjvZfJjjfTcWKFVm+fDmRkZGsX7+e9PR0li1bRkJCAitWrCAvr2yNiAsXLhAdHc2qVat4/fXXHXYaubm5DBkyhISEBLKzszl9+jRxcXE0bdqU+Ph4Jk2aRExMDDabjczMTFauXMnGjRuxWq2cOHGCdevWUbNmTdasWeOQykskEolEotNoyv1zvyBXgH4HJQnIgCMB+W5KEpEDAgJKFUD89ttv0el0jgRn0ZgjR45w6dIlQkJCcHZ2BuDJJ58sM8bPz4+FCxfi5ORETk6OwwbDw8PD8ZjMx8eHvLw8zp07x4EDB9ixo/gx0e3bt9FqtRgMBoYOHYqLiws//fQTFouF5ORkWrVqBRTXA1LaR4lEIpE8esgVoEcctSqpav13Jzjfa0yVKlVISkoiPz8fm83G8ePHy4yZMmUKb7/9NtOnT6dmzZqqCdLBwcH079+f+Ph45s2bR5cuXThz5gxff/018+bNY9y4cdhsNux2OyEhIQ67jVOnTjmUZxKJRCJ5tPkzV4BsNhvjx4+nZ8+eREZGkpKSUqq/xKLpxRdfZO3ateXeB/mVXoHU1FS6dOlCnTp1HG3u7u64u7uzYMECBg4c+Ju2Fx0dXabNxcWFJUuW8PTTT6uO9fb2pnLlyoSHh1OtWjUKCgrKrMR06dKFQYMG4e7uTkBAgKo9xptvvsmYMWPYsGED2dnZDBw4kKpVq+Ls7Ox4zOXr60taWhq9e/dm5MiR9O7dm4CAAIqKiu65rzZBuXZdwG9PKhVZWoA40RlgYFAH5TFXvxLPQYBGxT5Am31T2GcTJCVqbOIgMkuQuOlVta74fUTHDrCGql9byhsU7K/KcVCzFtAI5mfXi21ErAFiGwO74ObpYVJJSFd2FsBUIJ73rbhJwr4K/35XsV1385JwjJsguTzHWWyxYNL/9gRpu0pCulqyrlXwXdhiNAvHGG5fUWxPM4mTwd0FlhsAWpObcnvOLcV2ALuT8hiPwkzxGMH7ALgLktJv5Ys/Z0568X1Rd0fZqsPLp4ZwjF10LrzENiLYVO6vDyBff/01hYWFrF+/nmPHjhEbG+uomQcwY8YMPv/8c1xcXOjYsSMdO3bEw+O32xnJAEhAjRo1StlT/JImTZrQpEkTx9/79+8Hfra0uNvmwtnZmZiYGAB27doFUMpTq6Tt7oKFLVu2pGXLllgsFnJzcxk4cCBdu3alT58+BAaW9gF65ZVXeOWVV8rMsWROAHPnznX8vnDhwjKv/eijjxT387333gOKVXCVKlVSfI1EIpFIHi3+zEdg33//vaOUTIMGDfjxxx9L9deqVYusrCz0ej12u/2eT2NEyADoN3Dw4EHWrVvH3LlzadeuHQ0bNuTixYtUqFCB+fPnk5eXx5gxY8jKyiItLY2IiAgiIiIUtxUZGUlMTAzbt2/Hx8eH3r17k5iYSExMDPHx8fznP/9h0aJFeHt7c+XKFebPn8+6devIy8sjNjYWX19frly5wqJFi9DpdIwbN46CggKH9YXVamXIkCEEBgaSmppKx44dOX/+PKdOnSIsLIyhQ4dy9uxZJk+eDOCw5Th16hRLly7FYDCQmppKeHg4AwYMYMmSJeTn5/Pkk0/y7LPP/pWHXSKRSCT3GX9mMnN2drYjlxVAp9NhsVgcTz9CQ0N58cUXcXZ25rnnnsPd3b1c7yMDIAEXLlwgMjLS8fesWbNK9V++fJlVq1YRGBhIr169OHHiBAaDgY4dO9KuXTuuX79OZGSkMABSo6ioiNjYWDZv3oynpycDBgygQ4cOuLu78/nnnzNv3jzS09Np164dANOnTycyMpJWrVrx7bffMmvWLIYMGcLly5dZsWIF+fn5PPvss+zduxdnZ2dat27N0KFDGTduHFOnTqVGjRps3LiRZcuW0axZM65evcrWrVspLCykRYsWvPXWWwwYMICkpCQZ/EgkEolEtabT78VsNpOT83MNKpvN5gh+zpw5w3//+1927tyJi4sLI0aMYMeOHXTooJz6oIYMgAQoPQJLTk52/O7l5eV4FBUYGEhBQQGBgYGsWrWKL7/8ErPZXO6k4fT0dDw8PBx1d0qUX0lJSQ4zUm9vb4KDgwE4d+4cixcvZtmyZdjtdseFUrlyZdzc3DAajfj4+ODpWVy4rGS5MDExkXffLc5nKCoqclSMrlmzJnq9Hr1ej5OTU7n2QSKRSCQPL5o/8RlYw4YN2b17N+Hh4Rw7doyaNWs6+tzc3HBycsJkMqHT6fD29ubOHXGxTDVkAFROlJ45rlixggYNGhAREcGBAwfYs2fPPbdjMpm4ceMGUJzZfuTIEYYNG0ZiYiJdunRxJD4HBAQQGhrKp59+ChTL13/88UcuXbqEk5MTYWFhDBgwgMTERA4fPlxqjmPHjiU/v3QV5Bs3bmA0Gpk+fTp9+/Zl6tSpbNq0yWHmunHjRrp37+54vVarxfaQJdpJJBKJpHxo/8QA6LnnnmP//v306tULu93O1KlT+eyzz8jNzaVnz5707NmTiIgIDAYDVapUoWvXruV6HxkA/YG0bt2ayZMns337dtzc3NDpdKXq/yjRoUMHBg8ezOHDh/H29sbd3Z3Vq1fz3//+l/fee4/vv/8eX9/icuphYWHs3buXXr164ePjg1arRafT8d577xETE8PevXvJz89nzJgx95yrr68vS5cuJTo6mhs3bjBv3jymTZtGWloa//3vf8sEQDVr1mTRokXUqVOHjh07CrerzVNWX9iSjgrH6P2rKLZr0lOFY9RsLURqr4EVnxOOmbPuDcV2Xcd/C8cgKMMPCJVtN4tULBs0YoWMCH26WHkkKo+vU1GvpXo+ptgeoLKv2SZlhROAe7ayUshmEquLdEli64/cWq0V2/Ms4uDcJrD+uGYTzyHg7VhhnyZXWWUpshEBsArUkU6oqKIKsoV9mTgrtnsWKdt+ANjMYsWZTWDVUWQVH1eDRlmt5KOiikovFF9H3lplCw27yrUiUsPZnMSKIH16snhzRlfFdqOT2GpCl31D2GfxrKzYfjVH/HQgSKdsP6LNVzm3gnn/mWh0f14VHa1WW0ooBBASEuL4vXfv3g53hd+DDIAUCAoKYsOGDWXa71Z+iRRWn3/+eZlxSmqyoqIijEYjlStX5uOPPwaKk6xLHNnDwsJo1qwZ//rXv/j3v//N//73P7p160ZOTg5DhgyhadOmtGjRAg8PDz755BPatm1Ljx49GD9+PAsWLCAtLY02bdoAxQlk9erVo1+/flitVtauXUtqaioTJ05kw4YNtGnThlWrVjFhwgTCw8Px9fXl8OHDLFiwgMqVK3P+/Hkef/xx3nnnHXbv3q0aAEkkEolE8iAgCyH+DUyePBmtVkvFihXL9B04cIDIyEjCw8Pp1q0bzz33HIWFhaSmprJmzRqqV6/OqFGjeOWVVwgKCsJg+Pkb1bVr12jQoAHLly9n06ZNpQxWGzZs6LDKmDlzpur83nzzTWrUqMHAgQPp3r07W7ZsAeDjjz8utSokkUgkkkcTjU5T7p/7BRkA/Q2MHTuWtWvXKlphlPh0rVmzBoPBQFBQEOfOnePkyZO88cYJQzQ9AAAgAElEQVQb5ObmEhQUxLRp0xyPxkrw9PTkxIkTDBs2jKlTp5Z6/Na4cWOgOKH64sWLv3quHTp0YNeuXdy6dYvr16+XKg4pkUgkkkcTrU5T7p/7BRkA3ad4eXkxc+ZMxo4di4+PD02aNCE+Pp5Vq1bRoUMHKlcu+2x58+bNuLm5MXv2bF599VXy8/MdthglFhrfffcdoaGhqu99d8Kzi4sLTZo0YcqUKXTp0uUP3kuJRCKRPIhotNpy/9wvPJI5QHcXNAT44osvWLBgAUuWLFF8LPVbOH36NDt37vzNdhlK1KhRg8jISHbv3k1gYCARERHk5ubStm3bUkWiSnj66acZNmwYx44dw2g0UrVqVdLS0gD44Ycf6N27N1euXCEhIcERGClRoUIFioqKmDlzJiNGjKBHjx5EREQ4qlmrIUpYFCU6A9j1ylJ7u5dKafOfku45l18iSnQGGNprsWL79OzBwjGuhcrJigB2QdKrGuX5YmQTWAEAaIqUPSDsBrFdglE0CRUBoKtdnJBuMygn62os4jFoxbYWzign2JoNKrcyjXKfh4rVhMaSK+yzG10U27WC5GgAreBaydWLE3ydVWwt3BRWj4sRl61Q+cir3g+EY1Suo3KhJioQTkL5wixS+W6vVbHY0RQqf2ZcDeLtia5xAI1VWQRjNoiTljX5ynNQS3QWXV9/JvfTSk55eSQDoLv5/PPPWbFiBStXrsTHR6yS+LXUrl3b4ej+W/mlvQbAW2+9JXy9ku3G1q1by7zubouNuylJ9Fay4iiR2wNYrVaef/75clfblEgkEsnDxf2Uy1NeHukA6JNPPmH16tV8+OGHDiM1JXuIksdK3333HTabjf79+9OhQwciIyOpXr06Fy9exG63M3fuXJKSklTtMoqKihg5ciRpaWkEBgZy+PBhvvnmm1LzevbZZ6lfvz6XLl0iNDSUKVOm8MEHH3D06FFyc3OZMmUKe/bsYdu2bej1eho3bsyIESOYP38+KSkpZGRkkJmZSZ8+ffjyyy+5ePEi06dPx8fHh6FDh7Jhwwbmzp3LwYMHsVgstGvXjgEDBiju+9q1a4mLi6NGjRr06NGDd999t9wBnkQikUgeDv5MGfxfxYO/B+Xku+++Y8OGDdy+fRur9WeX5HHjxjFhwgTi4+Np2bIly5YtY8+ePaSmppKQkMBHH31EXFyco/Jkw4YNiY+Pp0OHDixeXPoxyuXLlxk0aBDr168nPT2dEydOsH79eoKCgli3bh0DBw7k1q2yTsfXr19n0KBBbNq0idzcXL7++msAgoODWbduHRaLhR07drBu3TrWrVtHSkoKu3fvBsDJyYnly5fz/PPPs2fPHuLi4hgwYADbtm0r9R6fffYZs2bNYu3atY6VHaV9r1WrFi1atCA+Pp7x48eTmyt+NCCRSCQSyYPCI7sC5Ovry4cffsjGjRsZMWIES5cuRavVKtpDlKiwSrzBLBYLV64UF3hr2rQpUBwIlTxKKkHJLiMxMZGWLVsCxYWdvL3LFk8LDAykatWqQGnVVvXq1YFiS4z69es7JPCNGzfm/PnzADz++ONAcbnwGjVqAODh4UFBQekiYzNnzmT27NncvHnT4bqrtO8tW7YkOTmZf//73+j1etVHchKJRCJ5NHgYcoAe2RWgqlWrYjKZ6Nu3LwaDgUWLFgHFQcb06dOJj49nxIgRVKpUid27dwtVWD/++CMAR44ccQQcJSjZZdSsWZOjR4urIl+6dImMjLKJk9evX+eHH36gffv2rFq1yrFdrVbLwIEDCQ4O5vjx41gsFux2O4cPH3YER0eOHKGoSFyJFaCwsJAvvviCOXPm8NFHH7FlyxauXLlSZt/DwsI4ePAgfn5+REdHExYWxpw5c37LYZZIJBLJQ4hGqyn3z/3CI7sCdDdTp07lhRdeoFGjRsTExBAdHY3FYkGj0dCjRw8SExNxcXFRVGFt2bKFlStX4uzszIwZMzh37pzqe7300kuMGjWKPn36ULFiRUymskoKo9HIxIkTycrKokOHDrRp04ZTp04BsGDBAqC4Pk/v3r2x2Ww0atSItm3bcubMGfbt23dPzy6j0YiHhwc9evTAycmJ5s2bU7FixTL7PmXKFDw9PRk6dCjJycnodLp7KsHsgvL4dwLqCceYVNQ4QipUF3ZpbFbFdjVbC5HaK9oszneKyTwp7Ktw5yfF9gAVewMR6V7isgXOevHNxFhwW7lDcI4AvDTKdgQ3dGLljK9VXKL/tlHZHkLtHmiq1UrYZ8xXVlr5qlzzVoEFhGumsk0HQIG7WA1qsCirdER2F4BQ2ab0JakEXabYCkYrUE6KVFEAxqzrwj6DSVlNmOviq9gOcFvvqdjumS+2WvHLSRf2iVRl+V7VhGPyBBYe2MSqtiKD8rwBXJyVr3NdkfjRf6GL+Lxn5ivfi3xUPKatxgDFdouKUM+gogb9s/7Jax+CHKBHMgD6pdrK29ubvXv3Ov6+27ri4MGDaDQaRo8eXWob+/fv5+TJk1SvXp3AwECmTp2KxWLhgw8+wG6306NHD5YtW0ZBQQGDBg0iOzubGTNm0LlzZ1566SWeeeYZkpOTOXr0KLGxsXz/fbH/UadOndDr9eTk5GAwGAgODkaj0TiUXs2bN2f//v3s2rWLBg0acP78eY4cOcLVq1cJCAggNzeXIUOGsHDhQmbPnu0Ikvr3709QUBAmk4lBgwZx+/Zt1qxZQ0xMDKdPnyYiIoLBgwcTHx/vSJAeMWIE7dq1IzY2lt69e6PT6aQSTCKRSCRSBfaoYrfbGTduHKGhoUydOpVvvvmGRYsW0aRJEzw9PZkxYwYXLlwgNzeXS5cukZmZybJly7h16xY//PADixcvZsGCBVgsFl544QXOnDnDhg0bsFgsREREYLfbGTBgAElJSURERAjnUa9ePcaMGcPcuXPZtm0bAwYMYNGiRcydO7dU4nZBQQE9evSgefPmQHGQ9dxzz7F27Vq8vLyYOnUqGRkZ9O3bl23btvHZZ5/x0Ucf4efnx+bNm/H396dr1674+PhQr554JUcikUgkjwYyAHpEycjIwGw2s379egAKCgqYM2cOI0aMKJMwHBoaSs+ePRk6dCgWi4XIyMhSK0zLli2jcePGaDQaDAYD9evX55VXXiE/X6VQ3P+nJOE5ICCAmzdLLzurJW6X5AudO3eO77//3lEl2mKxkJ6erpggLZFIJBJJCQ/DI7AHfw/+Bry8vMjOznZUWT506BDVqlVzJAyvWLGCt956izlz5nD27FlycnJYsmQJsbGxTJo0qdS2QkJCHI+/ioqKOHr0qEMBVh40Gg02m43g4GBh4nZJ3kFwcDAdO3YkPj6epUuX0r59e8xms2KCdMl2JRKJRCJ5GHhgVoBSU1Pp0qVLKTPOJk2alLGcGDJkCNOnT8doNJbrfRITE4mJiSm1SrN//366devm+Hv27NlMnjyZqKgoNBoNHh4eTJs2DY1Gw9ChQ0lISMBisfB///d/VKtWjQ8++IAdO3Zgs9l4++23S71f69atOXToED179qSoqIj27dtTp04dzp49W675N27cmAEDBvDRRx9x6NAhVfuMXr16MXbsWPr27Ut2djYRERHCBOm6desyY8YMQkJCHNJ/RQTl7J1tyiXhATR5yqtddp3KOVSxS9BmC5IwVUrti2wt1BKdYzzFxrALrvxHsf28kzh521mQDB5YqJI4qhFbKYiSndVK6udalZe1AzLPCMdY/MRJ2l6ZKYrtaufW7iy2QMk1Kiew6lSyqp0Eyc42Nz/hGOdbF4R9Fo9Kiu2aQnGirP72VeU5VBI/UrZ4ie1jLILvrio58WgLxMnqhUblJFqDSpK2OV35GBVVCBaOueMkrrYvylt2VZmDZ67ycVWzWrE5ia8vTa6ygjbXrJyYDOCkcm+rePNHxfYilfMuSn7Xqnxu0an9K1exFPodPAyPwDT28pjA/A2kpqY6qhj/mSgFQJJfT0GO4CYrUGaB+Gb1VwZAGkEAdNMs/idUngDogi5QOEYYANkzhWNE3msg9iEqTwDkcbN8AZDoZl7uAEin7MOlGgDdEQQfKgGQPj1Z2PdHBkAFKv8IRWpG+OsCIK1K8GG6eV6xXS0AyhFcX6ASAKn4cBluKwe35Q6ArOUIgOziAMhwtRwBkChYLmcAZPQSz/338F34s+Ue23j7zj9wJuXngVkBEnHw4EFmzZqFwWCgR48evP/+++zYsYP09HTGjRtHQUEBJpOJSZMmYbVaGTZsGAEBAVy+fJknnniCd999l7S0NIYPH47dbsfX92fZp5JdRAk7d+7k66+/Ztq0aQB07dqVZcuWcejQIVauXIlWq6VRo0YMHz6c+fPnl7KxmDlzJtnZ2eTl5TFkyBCeeeYZh7oLilexevXqhZ+fH6NHj0av12Oz2Zg9e7ajsCJwT+uLBg0asGLFCkXLjNTUVG7dusXVq1cZPXo0LVq04NChQ8ydOxedTkflypWZOHEio0aNonPnzoSFhZGYmMj06dNZsmTJX3R2JRKJRHI/Iq0w/mIuXLhAZGSk4+f69eK6FgUFBaxdu5YXXnjB8drp06c7Eo7/9a9/MWvWLACSk5OZMmUKGzduZO/evdy4cYO4uDg6depEfHw8bdu2dWxDyS6ihLCwMEdQc/z4cSpXroxOp2P+/PmsXLmShIQErl+/7ghqSmwsbDYbmZmZxMXFMWfOnFI2HL/kf//7H/Xq1ePDDz8kKiqKrKyy3+DUrC/Onj0rtMwwGo0sW7aMMWPGsHLlSoeybcGCBaxevRp/f3+2bNlC9+7d2bJlCwCbNm3ipZdeKs+pk0gkEslDhFanKffP/cIDtQJUo0aNMo+mkpOTHaqmuzl37hyLFy9m2bJl2O129PriXa1SpYojF8bX15eCggKSk5Pp0aMHUGxpkZCQACjbRZSg0+l4/vnn+fLLLzl27Bjdu3fn0qVLpKenO1aKcnJyuHTpEvCz8kpJFfZLSp5KvvTSSyxdupTXXnsNNzc3hgwZUua1atYXapYZJYamAQEBFBYWkp6eTlpaGoMHFxcEzM/Pp1mzZnTv3p3JkyeTnp7O/v37GTp0qOK5kUgkEsmjw8OQA/RABUAitNqyC1nBwcG8+uqrNGzYkMTERA4fPgwoV14NCQnh6NGjPPbYY5w4cQIobRcBEB4eTseOHalU6efn/y+99BITJkwgMzOT8ePHk5mZSWBgICtWrMBgMLB582Zq167N119/7Zjj3aqwtLQ0evXqRevWrbFYLI7ihxcuFCcX7ty5k0aNGjFw4EA+//xzli1b5njkVoJaJdng4GA+/PBDLBYLOp2Ow4cPO+oO/XKcl5cXAQEBLFy4EDc3N3bu3ImLiwsajYYuXbowefJkmjdv7gimJBKJRPLo8jA8AnsoAiAloqOjiYmJoaCggPz8fMaMGSN87VtvvcWIESPYvn07QUFBgNgu4m5KZOVt2rRBq9Xi7e1N//79iYyMxGq1UqlSJTp06FBqzN2qsPz8fG7cuEFkZCSurq40b96cgIAAqlQpTrytW7cu0dHRLFq0CJvNVqYatYiTJ0+SmJhIrVq1hJYZv0Sr1TJmzBgGDBiA3W7H1dWVGTNmANCtWzfCwsL49NNP7/neOoEFRIarcuIogJOCHQiA0W4Rv5FKyX9hcqvKGLvAxkBkaQHiRGeAgZWeVx5zeZtwjM3JX7E9S6tsJwHgZlWx1rAoJ2dqtOKPvSjNMtdfbAmi+j3QQ9lSwqZXPucAuUXi8+QsuOkassTnySY4t9pcZVsNgNwKNYR9ptxbiu1ZJvF58tSmCftE6DMuCfty3ZVLZRhVrgdtnsAaBXAW2GSoJTSLjpFJYFcCoDeJLVXMaacV2zN9HhOOQZCQnp4nvnf4GsR9mhzlc+t6W3wuLJ5Bwr6sSg0V250LxMdIhF3F7sKu8pmWiHlgVGAPI3+Vsu33cv36dUaOHMmqVavu+VrLNWVliGoAJJCulDcAEnpdqQVAghuIKKAD0NjE8ytXAOQmCoCUlU9QvgDIbhRvT0Sh3lnYpxYAGQQS4XIHQAKlnGoA5Kwsndfm3xGOyXcVe2CVKwASqOgKAx8XjjHcuijsuyMIgMzlDIBEqim1AKhIkEKqFgDl/cEBkOh6KG8ApBUEQGqfdbUAqMCuPD+1AEibr6zWs7qL1VxqAZCTi4p67Hdwond4ucc+kbD9D5xJ+ZFh433GwYMHWbduHXPnzgV+9v4aNWoURqORK1eukJaWRmxsLHXq1KFdu3Y0bNiQixcvUqFCBebPn8+nn35KUlISvXr1UlS9ZWVlMWbMGIcT/dixY6lVqxajR48mJSWF/Px8Xn75ZV544QWioqLYu3cvFStWZMmSJaWUcBKJRCJ5NLmfXN3LiwyA/mZKlG0ldO/eXfjaihUrMnHiRDZs2MD69euZOHEily9fZtWqVQQGBtKrVy9HDlMJycnJLF++HGdnZ9q2bcuNGzdYuXIlTZs2JSIiguTkZEaPHs3SpUs5fPiwYzWqRL128uRJtm3b5vAFk0gkEonkYbDCkAHQ38wvlW0HDx4s1X/3E8q7lVtHjhwBipOXS2oDBQYGUlBQUGq8kurt3LlzHDhwgB07dgBw+/ZtzGYz77zzDuPGjSM7O5suXboA6ko4iUQikTyaSBWY5A/HZDJx48YNAK5cucLt2z8/t1dSfKmpwKDYX6xhw4bUqVOHCxcuMHToUDQaDf3796dz587cunWLjRs3kpaWxnvvvcewYcNo0qQJrVq1onPnzvdUwv0S4XNqcbkjITa1ys0qqWui5/U3i3775R5QIM6pULO1EOX6DKzcUThm/k+7FdvNLuJ5W0zuwj5DwTXF9jydOJ/HNSNJsf2qsbJwTEjhZWHfJSflStq+LuLzl10ozgHyun5csb0gqIFwjAj95WPCPo1KDlC2INfHbBdXH05xU66W7W0R76so0RnAI0v5mNtUqmjfMYs/t245yteKVlAhHSDdqpxL5mFSzrkCcLGIt2f1Us6lMWuUqzMDYFG+jswqVkiXcsVV5Avtyue9ll254jTA9Ty1NFrlG5+TwUm8PcE51KncQ80KSug/G6kCk/zh1K1bFzc3N7p3705ISIhDlfZ7KFll6tGjB3PmzMHV1ZUxY8awYcMGsrOzGThwIL6+vuTn5xMbG4unpyevvvrqr1LCSSQSieTRQ/M3BF1/NDIA+hsJCgoqowDT6/UsWrSozGtjY2Mdv7ds2ZKWLVsCP+fqAI7E6btZsGCBo3hhyXtZrVa8vLwoKCjAYrFw/Phxnn32WZ588knCw8Px8PBg8uTJdOrUiRdffJFjx445Ckb+9NNPpew4JBKJRCJ5EJEB0CPALxOtBw8eTIMGDejevTsFBQW0bNnSUWX66NGjfPvtt8TFxVGhQgUGDx5MZGQkrVq14ttvv2XWrFnMnj3779oViUQikdwHyCRoyQPBLxOts7Oz+fTTTzlw4ABms5nCwp9rtezfv5+cnByHdYjIUkQikUgkjy4yB0jyQLJ582bc3NyYOHEiKSkpbNiwwaE2GzhwINevX+fdd99lzpw5QksRiUQikTy6yADoIeL8+fPMnDmTvLw8cnNzadWqFVFRUWVUVkOGDGH69OkYVVQGAKdPn2bnzp0MHDjwN80jMjKSmJgYQkJCFPsTEhK4efMmUVFRv2m7d/P0008zbNgwjh07htFopGrVqqSl/Vyqv3v37nzxxRd89tlnv8lSRA1RtWcQVxK22sTqCp1KEa4sq7LKQ6tR2V45FJ2iKrQgtrUQKb0AogJaK7ZPz1aukAuQVyiWhngKLEGcBNWZQWwbUckkVuTZs8WVZr2dlM+FyqnFqHIyrIJq2cZrp4RjLD7K1YztnuJctsx88XEVXXtavVjZU8FZecyNXHGFYR9nsVoJUWVitYrAKterXaA8ylapQq4XKDFdisQVtrVJ3wv7bNWfVJ6D3SwcI7pHqIljTSr3ogCz8vHT3BKfJxeD+LjeLlC+jkSVtwG8nJWPeY5KhfQ8gRoOQHz0fh8yCfoh4c6dOwwdOpT58+dTrVo1rFYrgwYNYt26dfTu3bvUa5USjZWoXbu2o27P34lSonVoaChbt24t89q7E62XL1+u+LtEIpFIJBqdSoD+gCADIIpd15s0aUK1atUA0Ol0TJ8+HYPBwMGDB5k1axYGg4EePXrw/vvvs2PHDiZMmIBer+fq1asUFhYSHh7O7t27uXbtGgsXLuTatWsOSwslu4q8vDzGjBlDVlYWaWlpREREEBERoTi/7777jqlTp+Lu7o5Op6NBg+KaJ7Nnz+bHH38kMzOTxx57jGnTpjF//nxSUlLIyMggMzOTPn368OWXX3Lx4kWmT59OgwYNFMelp6czfPhwCgsLqV69OgcOHOCrr77i0KFDzJ07F51OR+XKlZk4caJ0hJdIJJJHnIfhEdiDvwd/AGlpaQ5n9xJcXV0dj7kKCgpYu3YtL7zwQqnXVKpUiRUrVhAcHExqaipLly6lXbt27Nq1q9TrLl++zKBBg1i/fj3p6emcOHGClJQUOnbsyIoVK1i+fDkrV64Uzu/dd99l9uzZrFy50lEXKDs7G3d3dz788EM+/vhjjh07xvXrxY7OTk5OLF++nOeff549e/YQFxfHgAED2LZtm3BcXFwczz77LKtXr6Z9+/ZYrVbsdjvjxo1jwYIFrF69Gn9/f7Zs2fJ7D7dEIpFIJH87cgWIYo+tU6dK5xBcvnyZn34qdpiuXl254u/jjxc7Obu7uxMcHOz4/W5VFSjbVQQGBrJq1Sq+/PJLzGYzFov4GfPNmzcdc2jYsCGXLl3CZDKRnp7O0KFDcXFxITc3l6KiolLzcnNzo0aNGgB4eHhQUFAgHJeYmEjXrl0BaNy4MQDp6emkpaUxePBgAPLz82nWrNk9j6dEIpFIHm60Mgfo4aB169YsXryY2rVrM23aNIKDg7lw4QJms5l//vOfwhMtsqHYtWtXqQrOd7/uxo0b7N69G7vdToMGDYiIiODAgQPs2bNHOD9/f38SExMJCQnhxIkTeHh4sHfvXq5du8a8efNIT0/nq6++cii5lOZ18+ZNvv76a1q1auUYd+7cOT799FPsdjs1a9bk6NGj1K5dm2PHii0CvLy8CAgIYOHChbi5ubFz505cXMRJkRKJRCJ5NHgYHoHJAAgwm83ExsYyduxYAPLy8ujbty+vvPIKL7744m+2o2jTpg0VKiiraXx9fWndujV2u53Jkyezfft23Nzc0Ol0ZVaOSpg4cSIjR47EbDbj6uqKh4cH9erVY+HChfTp0weNRkPlypVLKblE/HJcrVq1SEtL4/XXX2fkyJHs2LEDPz8/9Ho9Wq2WMWPGMGDAAOx2O66ursyYMUN1+0Ua5UvK6c5V4Rhdzi3FdqtAxQRgTxSrSbyq1hX2/VbSvZQ9nAACC9OFfVlagV+Uiq+XSO0VbRYn0793+4iwT3f2kGK7NfRp4RisyiuRpqyfhEMsHmI1lXNhrmK7mgrGLLgeQKwCS9H5CMdUu3FWsd0i8J4C8NMozxsgS6esq1FTJv6UrXxczUbxP5Hk22K13uMCtZ5dI96emuLMw6T8xcYt57pwjKur8jV+IVv8JSlE5dq7g7KKzuvCXuEYW2Xlz7q2KE84xuguPu/XcwTHyKmacIyzVazAqkqGYrvNIPbwu5ylfN5DisR+ZDaTm7AP/pwvrQ9DAPTg78EfRN26dRk9ejRNmzZl8+bNREVFYTabefXVV6lbt/hDNnv2bPz9/Xn55Zdp1aoVLVu25IcffuDw4cMkJCQwcOBAevXqxb59+/Dx8aFv37706NGDqlWr8q9//Yvs7GxatGjBvn37aNq0Kd26dSMvL4/09HSef/55jEYj//jHP1iyZAmvvfYa4eHh7Nu3j3r16vHxxx+zatUq3nnnHfbu3cukSZOw2+20adOGoKAgCgsL2bNnD1FRUYSEhPDyyy+zfft2du/ezcWLF3nmmWcICgrC29ub4OBgWrVqRWxsLFqtlkaNGvHiiy/i6uqK3W7n/Pnz+Pr6Yrfb+frrrykqKsLT05O0tDTy8sQ3FolEIpE8Gmi02nL/3C/IFaB7UKFCBU6ePMmePXtITU0lISGBgoICevToQfPmzRk/fjxz5swhJCSEjRs3kpiY6Bj79ddf06FDB/r168euXbu4c+fn+hhnz55lx44drFu3Dr1eT1RUFLt3F9eIMRqNLFu2jP3797NixQpatGhRak6XL19mxYoV5Ofn8+yzz7J3716cnZ1p3bo1Q4cOddQ08vf3Jy4uji+++ILOnTtjsVgYPnw4jRs3pk+fPqSmpjq2abFYSExMxN3dnbS0NMLDw9m5cyeZmZls2rSJ9PR02rVr9ycfbYlEIpE8CDwMK0AyALoHV69eJSAggHPnznHy5EmHp5bFYuHKlSvcvHnTUbSwe/fupca++eabxMXF0a9fP/z9/alXr56jLykpifr16zsk5Y0bN+b8+fMAjvpBAQEBio/FKleujJubG0ajER8fHzw9PYGfc3/8/f2ZMmUKLi4uXL9+nYYNGwLFQZfZbCY3t+zyvsFgYNOmTTg5OTFr1iz8/PxISkpySO5LVo4kEolEInkYAqAHfw/+RLKzs9m4cSPt27cnODiYJk2aEB8fz6pVq+jQoQOVK1fGz8+P5ORkAJYsWcJXX33lGL9161a6du1KfHw8oaGhpQoSBgcHc/z4cSwWC3a7ncOHDzuUXqLk6hLu1T9u3DimTp1KbGwsfn5+juToOnXqsGTJErZu3cqZM2fuud3Q0FBHQvTt27cd+ymRSCQSyYOOXAH6BQcOHCAyMhKtVovVaiUqKorg4GCqV6/OoUOHiIiIIDc3l7Zt22I2m3n33Xd555130Gq1+Pr60r9/fz766COgOOF47NixODs7o9VqmThxosNLq1atWnTo0IHevXtjs9lo1KgRbdu25cyZMyQnJ/P0009TqVIlkpOTiRv/D90AACAASURBVIyMxMvLi4yMDN5666177kOXLl3o06cPzs7O2Gw2LBYL6enppKam4uTkxIQJE4iOjr5nVeuwsDD27t1Lr1698PHxwcnJ6Z5FEF2unVBst3hUFI6xCcrwa/NuC8dYa7cQ9tnsyiXj9emXxGOclJMInVXK5ts14iLzbtZsxXaLSZz8KLK1UEt0HuTRUNj3waXPFNs1hTnCMWlaT8V2PzKFY7IE5f4BPATVYu0qSZtWm7jkf7pG2XbDzSg+T7kBdRTbswrF7+OtFycMm+3KSaq6jGvCMVXcBYni9iLhGM8K4uTV7CJlKx5nFVuGQKv4HNpxVm43KreD+PMZ4iL+XBTpxdtzE5zC2zVaCseYUT4Xha7ipHjnfPFxqGJU/pdoMYr3SWcTn0M7yufJZhDbplS3COZnUbEyMf1ZhhdiHgY3eI3dLjB0kfxtHDx40FFF+m7u5ROmRHnGlJCYmMiZM2fo2LEjGRkZdOrUid27d6v6oNkSlZVHagGQVvAPWVMkVgpZVZRH/IEBUL5XNeEYg7VA2KexKt+Y1QKgO4IAyEsjfp/yBEBWgYIIIA3l+fnZxP80Mg1ewj4PnSCQUFEraVQC33TBe+lUVkVFQWx5AyAEt0zdHXEAZBUGQOI52IziAChP4AulFgDp8lQCIINyYKJRUVNpLMrXuE3ln7FaACT6rpGj6nOlPAerii+bXiUAEnmplTcAEn3ZsDorf9EA8XlS/UIoUEcCmNzE7/V7SJs1qNxj/Ya/9wfOpPzIFaAHkKysLMaMGUNGRrHEcuzYsdSqVYuNGzeSkJCAzWajTZs21KtXj9OnTxMdHc3MmTOJjo5mw4YN7N+/n3nz5mEymfD09GTq1KmcPn2apUuXYjAYSE1NJTw8nH79+hEdHe0oDxASEoJeLy8ZiUQiedR5GHKA5H+z+5SSR3EltGrVyvF7XFwcTZs2JSIiguTkZEaPHs2CBQtYunQpW7duxWQyMXv2bJ566ilq165NTEyM49FVib1FQkIC/v7+rFq1ikWLFhEWFsbVq1fZunUrhYWFtGjRgrfeeouKFSvy2muv0b59ez755BOHlYZEIpFIHl1kACT502jatGmZR2Al1aLPnTvHgQMH2LFjB1CcoHz58mVCQ0Nxcipe+h0+fLjidjMyMjCbzfj7Fy+ZPvXUU8yZM4ewsDBq1qyJXq9Hr9c7tjN69GgWL17M6tWrCQ4Opm3btn/K/kokEonkweF+qudTXh78PbgPWbJkCf3796dv375ERkby448/Kr7u4MGDDBkyBIDVq1fToUMHtm/ffs/tBwcH079/f+Lj4+nZsyfVqlWjSpUqHDt2jJycHE6fPk14eDjXr19Ho9Fwd5qXl5cXKSkpjqrRhw4dolq1aoCyumz9+vVERUWxevVqgFIqN4lEIpE8mmh1unL/3C/IFaA/mAsXLrBr1y4SEhLQaDSOHJytW7eqjvvyyy+ZN28etWrV4uDBg2UegUGxGSkU1xcaM2YMGzZsIDs7m4EDB+Lt7Y3FYqFfv37odDq6dOmCv78/Tz75JCNHjmTSpElAcZCzaNEioqKi0Gg0eHh4MG3aNEcNol9Sr1493njjDVxdXXFxcSEsLEx1P6zuAYrthS7ixFungizlDpX8fO1FsTJKZPWgZq0hSvY0FogTD9USeREkiBoKxImynoL5iSwtQJzoDPB/VTorti+4vE04xl8vSHpV2VcXF3FfkUAFo3ZcNRZx0rff7ZOK7dcrKCu9AEzZyhYxLlli65gi/1rCvpsWZSWkr0DNCHC1QPmmb1YRFBhVLBY8bpYtYwFg8RHX6lJLvLXalN/LpGL3YjMrK63y7OJ/cK45N8Tbc1J+tO5WJLYl0aUlKrZrPcWii6sGccJwkSDh2h2x0jE9X3yegk3Knw2tVZw4nSuwyTDnKttqAGhV+viTkqAfBmQA9Afj5ubG1atX2bRpEy1btqR27dps2rSJs2fPMnnyZABH4nEJ69ev59SpU4wZM4a5c+fSpEkTvv32WwB++OEHpk6dis1mw9/fn0qVKvH666/j7e2NTqcjIiKCo0ePkp6eTm5uLn5+fvTr149169YBOHzMxowZQ5s2bQAYMWIE+/fvZ82aNXzyySe89dZbPPHEE8ydO5dRo0ah1+upVasWffv2JTw8HC8vL65du8akSZPw8hIrfiQSiUTyaPAw5AA9+Htwn+Hv78+iRYs4cuQIPXv2pH379uzevZtx48YxYcKE/8femYdVVe3//3UGDjMoAiIqKuBYoTmEN8ucUzMrZ1BMc7j6vZppFg5oOIY5dB1xxAEt0LJ7s8GbmTdTc9a0NAfEAVFBEeEwnMMZfn/w4yS6185Iuyrr9TzneWCts/ZZe5+9z/mctd+fz5vExERatmzJypUrHWN69+5N/fr1mTVrFtWrVy+1vcmTJzNz5kw2bdrECy+84LDa6NKlC2vWrEH3/5cTe/bsiZ+fXynd0I0bN1ixYgUfffQRn332GWazmby839IyN2/ezKRJk0hOTiY4OBiLpTj1t2rVqiQkJBAcHExaWhorVqygQ4cOfPfddw/suEkkEonk0UGj05b58bAgV4DuMxcuXMDDw4P3338fgOPHjzNkyBBMJhNTpkwBoKioyKG7uZOtW7eyYcMGAKKjo4VWGyVVo9X4PWH0+++/T0JCAh988AGNGjVyaIUaNGgAgJeXl8P+wsvLS+hWL5FIJJLyxYMUQdtsNmJjYzl16hQGg4Hp06dTo0aNu543adIkvL29hUk/v4cMgO4zp06dIjk5mfj4eAwGA7Vq1cLLyws3NzdmzZpFYGAghw4dIjNT+V54x44d6dixo+P/EquNmjVrsnz5clW7DI1Gg+22KrpBQUGcO3cOs9mMwWDgzTffZOLEiY7+jRs3MmXKFJydnRk0aBBHjhwRblsikUgkkhIe5ErOt99+i9lsJjk5maNHjxIXF0d8fHyp5yQlJXH69GmaNWtW5teRAVAZUKuu3KFDB1JSUujRowdubm5cvnyZDh068NprrxEdHY3FYkGj0TBjxgxHJpYaalYbd9K0aVNeffVVJk+eDBQbmA4ZMoR+/fqh0Who3bq1I/0diu04IiMjcXd3p3LlyjRs2JC///3vtG/fnnHjxlFQUPDHDVAF4j6dVhxUiaqYqlXC1asITkXojNeFfXYnZ+UOFfGvzaBsy1A8TPnSKtCJK+G62ARVbQWiblC3tRCJnUdUf0k4ZnbeScV21zM/CMcYXcTi8goGgQi0UCB8B+x6wXsBmKsoi50rqRwHkbg211U8b3fEIlV3J+Vz2a4R23tUFczPpBefxy65V4V95ioNFNudriuLggE0KtWCtYJjblGpuK7LVxZIuwsSAABMHuI5uGQrV2q/6VFdsR3AM0i5ErpGRWRcxaJsUwMIRSF2levW200sgr5hVf6MqGQRV9h2E1TAL1CpSu9cJD7/HxQPMgA6dOgQzz9fbHfUqFGjuzKpDx8+zE8//UTv3r05d+5cmV9HBkAPgOHDhzs8u+bMmUNwcDBPPvkkiYmJpZ5Xq1YtwsPDAe7qKyEsLIyPPvqoVNvtz+3WrZvj71mzZtGmTRuaNm1KixYtHP23Pwdg9+7dQPEttTsd7CtWrMhzzz3Htm3b6N69Oy1bFvvwDBgw4J72XSKRSCSPPw/yFpjRaMTD4zf7EZ1Oh8ViQa/Xk5GRweLFi1m0aJGjFl5ZkQHQn2DhwoX4+voSERFBSkoKsbGxJCYm8p///If4+Hh8fHwoKioiODgYu93OlClT+Pnnn/H19eXy5cvEx8ezaNEi9Ho96enpmM1mOnfuzI4dO7hy5QpLliwhKCiIuXPncvDgQWw2GwMGDKBTp05ERUVRr149zpw5g9FoZP78+ezZs4fMzExGjx7NkiVLHPPMysoiOjqa3Nxc7HY7s2bNwsXFhdjYWEwmE5mZmbz11luKRQ5TU1MZP348er0em83G3LlzqVJFxYdLIpFIJJI/gYeHR6mEHZvN5rBh2rp1Kzdv3mTo0KFkZmZSWFhIcHDwXT/07wUZAN1nioqKiIuLY/PmzVSoUIGhQ4cCsH37drKzs/nkk0/IysqiQ4cOjjFVq1Zl+vTpTJ482ZF1tWDBAr777jtq1apFWloaH3/8MSaTiV69ejlWd8LCwhyp819++SVDhw4lPj7+rgrSS5YsoU2bNkRERHD48GGOHTuGr68vAwcOJDw8nMOHD7Nw4ULFAGjPnj2EhYXxzjvvcPDgQXJzc2UAJJFIJOUcjfbBFTRs3LgxO3bsoHPnzhw9epQ6deo4+vr370///v2B4kzmc+fOlSn4ARkA3TN5eXkYDAaHp5ZIKJyVlYW3t7ejXs7TTz8NwLlz52jUqBFQrM25XVujlnV1+vRpfvnlF0dRRIvFwuXLl0uNCwgI4Pp1sb4lNTWVHj16AMUnVuPGjTlz5gzx8fF88sknaDQaRwr8nfTo0YMVK1YwePBgPD09HZWrJRKJRFKOeYABUPv27dm9ezd9+vTBbrczc+ZMtmzZQn5+Pr17975vr/PwJOQ/5IwbN45Dhw5hs9m4ceMGPj4+ODs7c/ToUUaPHs0vvxRXqK1UqRKXLl1yCJWPHz8OQO3atTl69ChQ7N11/vx5x7bVsq6Cg4MJDw8nMTGRGTNmkJube1etoNu5MxMMil3cS+Zx4MABZs+ezfz58+ncuTOHDh0iPDy8lF3Grl27SE1NBYpXrpo0acLatWvp2LFjqfpFEolEIimnaLVlf/zuprVMnTqVpKQkkpOTCQkJ4eWXX74r+OnWrVuZU+BBrgDdMwMHDnRUcn7xxRepUKECnTp1YsiQIdy6dcuRXaXX62nRogWrV6/mu+++c9y3bNWqFTt37qRPnz74+vri4uLiWE1So02bNuzfv5/IyEhu3Sq2D7hdHHYnTZs2ZejQoaxbt84RWA0bNowJEyY47DhmzpzJTz/9xLx588jMzGTPnj3cvPlbKfUSETTAk08+SXR0NPHx8dhsNsaPH686X5EVhlbF3kBjVi51r7OKs0ls7j7iSdiUy9anVagnHGLQKQehFTXieedbxYGrKD/M/aY4Y8HmLrALsSqvzgFkaMVl7kW2FqJML4B33Osrts/P/Uk4xi/zlLDP6hOk3C44TwCMNvEvS++sVMX2HG9xXSyvc7uU2/3FY6yi9wIwWgS2FoXpwjFZ7tUU23UqdhdZej9hX/V0ZX9BU+CTwjEFRTZhn5tGeR4mi3iMzkW5KrzRLB7jJ8j0ArB6KO+vF8pZUQBWjXKmqFOeOIPupqv43LteoPzZ4acTf1UazWKbDB9X5S97jVGcBZntqpwp5yXIEgXxZ+iDRPMQeXqVFRkA3SONGzdm8+bNpdqqV6/OlClTSEpKYty4cY72oKAgDh8+TPv27enbty+3bt2iS5cudOjQAVdXV3Jycrh+/Tpbt24lLi6OEydOEBERgU6n4+TJkzRv3pwBAwawZMkSunfvjtVqJSIigueee44BAwbwf//3fxQWFrJ69WqmT5/O888/z4QJE+jbty8ajYaYmBg0Gg0dOnSgcePGpKamUqlSJdasWUNhYSFjx44lJyeHhg0bUlhYyNy5c4mKimLUqFEEBQXx+eef4+vrS8uWLZk7dy4uLi5kZ2dTr149nnhC7LkkkUgkknLCA7wF9lchA6D7wJ3GpZcuXeKtt94iOTmZvn378sUXX9C1a1d27NjBiRMnCA0NJTY2lhUrVtClSxdiYmKYMWMG9evX59tvvyUuLo5hw4axc+dONm3ahNVqZd68ebRo0QKj0cj777+Pp6cn7du358aNG3zwwQf079+fdu3acfLkSSZMmMDmzZu5dOkSa9eupUqVKvTp04fjx49z6NAh6tSpw+jRo/npp5/Yt2+fY95dunShffv2jkDPaDTi5eXF6tWrsdlsvPTSS1y7dq1ULSGJRCKRSB5FZAB0H2jevHmpzKs5c+ag1Wpxd3fn7NmzbNmyhSVLltCoUSM+//xzZsyYAcB///tfLl68SEZGBvXrF996aNasGXPnziU1NZWwsDB0Oh06nY5x48aRlpZG9erV8fYuLp5WqVIlCgoKSElJcVTDrF+/PlevFi//VqxY0ZGxVaVKFUwmE+fPn+eFF14AoGHDho5bdHC3vYazszNZWVmMGTMGNzc38vPzKSoSFxiTSCQSSTnhMVgBkiLoB0ivXr1YsmQJlStXxsenWLNy8uRJrFYrBQUFnD17lho1auDv78+vv/4KFIuUa9asSXBwMCdOnMBms1FUVMTAgQMxm82KgumQkBAOHjzo2L6vry+gLK4OCQlxiLFPnDhRKvvrzufv3LmTK1euMG/ePMaMGUNhYWEpsbREIpFIyicarbbMj4cFuQL0AGnXrh1Tp05l9uzZjjaLxcKQIUPIzs5m+PDh+Pj4MH36dKZNm4bdbken0zFz5kzS09P5+eefadq0KVDsCVZisHon7777LpMmTSIhIQGLxeJYYVIiIiKCd999l4iICIKDgykoKBbKZmZmOjRFJYSFhbFkyRKHtqh69epkZGSoZqFpiwQl3m1iIa+28JbyELXS/QXKY4oHKosSA3QqonOBbjNTpyz0BAjI/lXYl19ZWUycbhAfu6rOyvNzVrFE8Cdb2Cey8VCztRCJnUd5NhSOmXbrhLDP5+YZ5ampiOK9ncUWI1bvqortrk4qliVBYYrtBQaxDYVb3jVhn6e78nlpdRKfr94a5fPfqhPbfjgLhPkARU7KFjVqdi9uKsLu6wXKF4Cvi3AIhvRjiu2aQPG5cksnPv9d9QLbFMQ/uvQFynYcmsvia9PzCeVzCMBbq7zCnakiIPdzE3+NGgQWFULrHcBLMAetmpWPin3MA+MxWAGSAdCfJDw83GFnUUJJWl5BQQFVq1Z1FC6E4hWYOwsVNmjQwOEAX0J6ejqtW7e+67m3s3HjRsffq1evvqu/xPICKLWd+fPnO/4umdvQoUMdniq3F5X69NNPha8vkUgkknKKDIAkIg4fPsx7773HP/7xD7T3cckvKiqKunXrcubMGdzc3GjatCm7du0iJyeHhIQEtm/fzrfffkteXh43b97kH//4By+++CJbt25lw4YNDjPWRYsWkZyczK1bt4iNjSUsLIyffvqJN954g6ysLCIiInjmmWd45513+OSTTwB46623eOONNwgLU/5FLZFIJJLywcN0K6usyADoAdG4cWO2bNlSqk1ptUiNO7PLSsTLYWFhxMTEMGjQIFxcXFi9ejXR0dEcOHAAKF55Wr16NVlZWfTs2ZO2bdty/vx5li9fjqurK5MnT2bXrl0MHz6c9evXExsby+bNm9Hr9axatYrLly8zdOhQevfujYuLC2fPnsXX15e0tDQZ/EgkEolErgBJHix3ZpcBfP/9945aPF5eXoSGhjr+NpmKdRXNmjVDq9Xi6+uLl5cXWVlZVKpUiejoaNzd3UvZctxOgwYN0Gg0+Pn5UVhYXHysZ8+ebN68mcDAQLp27fogd1cikUgkkr8MGQD9f/bt28dbb73lCCigOI18wYIFwjHJycl069aNs2fPsn37dkaMGFHm19+2bRthYWH3pcZOiS3H9evXMRqNuLq6smDBAv773/8CxVWtS7K58vPzOXasWMyolDXWsWNHEhISqFChQintkEQikUjKMXIF6PFCacVFjWXLlvHqq69Sv359Rx2fsrJu3TpiY2NLBUB33gIDHCszaly/fp3XX3+d3Nxc3nvvPTw8PGjcuDG9e/dGr9fj5eVFRkYGUGx1sW7dOp599lnFbTk7O9OsWTOysrKoUEFsu1CCyUk5g8dgEWSHARafmortRSpVGgwqWQ8aQYaY0Vlsn+FuVz6uflZxyXqLf23xHATtIeZLwjF2o/Kxs3hXEY7JNYnL8Lu5KR8/o4u/cIzI1kIt02uSdwNhn9BCQ5CpB2B3chX26W4p203kuYuPkZuLcraXm2BbAJYK4kwhBPYV2rwbwiGFXoHKHSplJaw2cZ9BYBOT7STOWjSo2G5UcFH+MrOp+BTmBCjfDne1izM+dSr2P6JDoVGxxLG4Kl/T1vpthGNu5ovn52UwKLb7a3KEY0yIswltBuVrusguznTUCY55oafgHAKcNeIstQeFtMIoJ+zfv59FixZht9vJy8tj7ty5HDx4kMzMTEaPHs3rr79OUlISH3744V32EwsXLqSoqIh3332XjIwMqlSpwoEDB9i16zd/ov/+97+cPHmS6OhoPvroI9avX8+XX35JUFAQYWFhvPPOO6Xms2HDBsaNG4dWq2Xbtm2Eh4eTm5uLp6cnJpOJgIAAXF1dWbt2La1btyY4OJiQkBBOnDjBv//9b9zc3Fi1ahVr1qyhatWqdO7cmY0bN9K/f38ATp8+Td26dSkqKuK9995j586dVKhQgX379v0hDZNEIpFIHlMeAxH0o78H95GSFZeSR4nz+ZkzZ5g9ezaJiYl06NCBrVu30rNnT/z8/O5aMbp06RKjRo0iOTmZrKwsjh8/TnJyMtWqVSMpKYkRI0Zw40bpX4qtWrWifv36zJo1i9TUVL7++muSkpJISkriwoUL7Nixo9TzN2/ezKRJk0hOTiY4OLhUMcM7uXLlCnPmzGHChAl06NCBb775BoAvvviCV155xfG8nj178tlnnzm236tXLzZt2sTevXsdbvRTp04t+8GVSCQSyeODVlf2x0OCDIBuo3nz5iQmJjoegwcPBqBy5crMmDGDcePGsW/fPtWAQ8l+IiUlhcaNGwPFdYBKqkIrce7cORo2bIiTkxMajYamTZty5kzpYnLvv/8+H330Ef369SM9Pb1UdeZu3bqVquNTsWJFKlYsXhbv2bMn//rXvzh27Bi1atVytAM8//zzHD9+nOzsbA4ePEjLli05ffo07u7uZGRk8Oabb2KxWMjKUi48JpFIJJLyg0arK/PjYUHeArsHJk2axLZt2/Dw8CA6OtoRcGg0Gmy20vdelYTEderU4ciRI7Rr146LFy9y8+bNu56j0Wiw2+0EBwezevVqLBYLOp2OAwcO8Oqrr5Z67saNG5kyZQrOzs4MGjSII0eOYDAYyMzMBIotLkq4vQZRzZo1sdvtrFy5koiIiFLb1Gq1dOzYkdjYWNq1a4dOpyM4OJiAgACGDRtGYWEh8fHx96QDkkgkEsljzmNwC0wGQLehJDpesWIFXbt2pW/fvri6uuLr6+sQEDdt2pShQ4fyj3/8Q3W7PXr0YNy4cfTt25fAwECcne8W8D799NO8++67JCQk0KlTJyIiIrDZbDRp0oR27dqVem7dunWJjIzE3d2dypUr07BhQ3JycoiOjmbmzJm4ubmh0Wg4c+aMI8urpH5Pjx49WLBgAc2bN2fnzp2kpqY6ttu9e3fatWvHf/7zHwD69OlDTEwM/fr1w2g0EhkZ+btFHZ3NyqJhXa7YWkBTpGyLoFMp3W9zE4s9NXZlQaCX8bJ4ewLh7S2DeLWuYvYFYR/eyoLFiy5BwiE+AiGqqzlf/DIqQsQilAWdFQzi99Dqozw/kaUFqAidEVtoLDq4WDiGKqHCrjxv5fm5qthGGNKOKrabA58SjnG6kSrs0wosWrRZYoG7m8mo2G7yrysco7Y+b9cpv7cVCzLEY1QsRgqcPBXbrSoibY+UXYrtthp3l9goQSOwZwHQ5d/9wxDApvI5oDcrH1eXG+eFY1w8fIV92hxla5mr3uKEB/8csZhehE1g6QJgyFY+jwwqdkJWweeNRB2NXbpbPnAOHz5Mfn4+zz33HOfPn2fw4MF8++239237BQUF9OzZk2nTpvH0008DcOzYMYdu6a/EnK38AVyWAMhaxgBIW6icsaHmP1WmAChXHACJPpAuF4q/AIQBkE0l809lOblIq/wlqRfHCmjNyt5Fumxx8GipVFPY91cFQAaVAMi5DAGQ/uZFYZ9VEADp05S9sQBwVz5f1QIgteBDlFWp5pFXlgBIDfezyp5yagGQKCsKQFuGAEh0vupVAiCrWgCUX4YAyCT26hNRVIYASM1PUS0AcvYQZ6n9GSyHvizzWH2Tl+7jTMqOXAH6C6hevTpjxoxh0aJFWCwWJk+efF+3v2PHDpo3b+4IfqC4WvS6desYN25cqSyvZ555huPHj7NkyRLat2/PuXPn6NOnD2+//TYBAQFcunSJp556iilTppCVlcXYsWMxm83UqlWLvXv3sm3btvs6d4lEIpE8gjxEWp6yIgOgvwA/P78HuhKTlpZGUNBvv4yHDx+O0Wh0pN3Db1lezzzzjCPL63Yt0vnz51m1ahWurq60a9eOzMxMVqxYQdu2benbty+7d+8uZa4qkUgkknLMY6ABevT3QEJAQABpaWmO/+Pj40lMTMTb25uAgABAOcvrdoKCgvDw8ECn0+Hn53dX9lrTpk3/uh2SSCQSyUONRqcr8+Nh4aEMgM6cOcPQoUOJioqie/fuLFiwgIdRqjR69GjMZnGV0t8jPT2d77777k/Po23btvz4448cPVqsdcjMzOTtt9/m6tWrXL5crN1QyvK6nTuz1yIjIwkODubIkSMAjm1LJBKJRPI41AF66G6B5eTkMGbMGBYuXEjNmjWxWq2MGjWKpKSku1K3/9f8EdsMJfbu3cu5c+do00Zctv1ecHd3Jz4+nrlz5zJnzhxHCv348eP5/vvvHc+7M8vr9xg0aBAxMTF8/fXX+Pv7o9f//ulicxaIKVUEfBqLchCpJnRWw65XFv/anD1U5qAsNNaqCIZFmTgANoFVh5+bOJAXOR+I5gZgFx1vwGBSFsRqC8X2HlavAMEcxAJyNVsLkdh5RFNx5qSaQNpNcFwtgnmDWLSstk9qotJCjfL77laphniMp/L8bCp2FyaL2N7AGeU+u4v4fLCqnP9awTyc88X2Hvgp76/F2Us4RF8griNmdlMWOxsKxcJuBBmf9kLl7DAAU8ATwj4nwWeOr018rqgJmp1ylQXSuiJxZmdRxerKYwSZQ/WZzAAAIABJREFUhAAagRi8mAcjgn6YApmy8tAFQNu3byc8PJyaNWsCoNPpmDVrFk7/30MmLi6OQ4cOAdClSxdef/11xo0bh16vJz09HbPZTOfOndmxYwdXrlxhyZIlXLlyhaVLl6LVasnMzKR379707dtX0eIiMDCQUaNGYTQaKSgoYPTo0Tz33HOMHz+eCxcuUFhYSP/+/Xn11Vdp06YNX3/9NZmZmUyYMAGr1YpGoyEmJoZ69eop2mKUrLxYrVaWL19OYWEhTz/9NFWqVGHatGnodDqcnZ2ZNm0agYG/fQgbjUYmTpxIbm4uGRkZREZGEhkZSVRUFPXq1ePMmTMYjUbmz5+P3W5nzJgxdOrUiSVLluDq6srSpUsJDg5m8ODBREdHYzAYWL58OTdu3CA2NhZ3d3e6dOnCW2+9xcaNG2nTpg0///wz4eHhfPPNN/z666/k5uZis9l+NxVeIpFIJJKHnYfumywjI4Pq1UtHwO7u7hgMBnbs2EFaWhobN27ko48+4osvvuDUqWLzxqpVq5KQkEBwcDBpaWmsWLGCDh06OG4xXbt2jfj4eDZu3MiaNWu4ceOGosXFxYsXyc7OZunSpcybNw+r1YrRaOTAgQMsWrSIlStX3nX76IMPPqB///5s2LCBiRMnMmHCBEDZFqMEnU7H0KFD6dKlC23btiUmJobJkyezfv16IiIiiIuLK/UaFy5c4KWXXiIhIcHh41VCWFgYa9asoUWLFnz5ZenUxLy8PLp06cJHH33EwYMHady4MRs2bKCoqIizZ89y7tw5Bg4cyOrVq5k6dSobNmxwjK1atSorVqzAaDTi6elJ3759MRrFv0IkEolEUj7QaLVlfjwsPHQrQIGBgaUqGUNxIHH16lVSUlJo2rQpGo0GJycnGjZsSEpKCgANGhQ7Unt5eREcHOz4u0Sj8/TTT2P4/06/tWvX5uLFiw6LCzc3N65du0bjxo2pXbs2vXv3ZsyYMVgsFqKiovDw8GDChAlMmjQJo9FI165dS80vJSWFZs2aAVC/fn2uXi1e9lSyxRCRkZHhcJRv1qwZc+fOLdXv6+vL2rVr+eabb/Dw8Chlx1Gy7wEBAVy/fv2ubT/xxBOO4xESEuL422Qy4efnR3x8PJ988gkajabUdoODg/n3v//NsmXLOHv2LBkZGXL1RyKRSCSPxS2wh+7brHXr1vzwww9cvFhciKyoqIi4uDhOnz5NSEiI4/ZXUVERR44coUaN4vvQShYUt3Py5EmsVisFBQWcPXuWGjVqMGnSJGbOnElcXBz+/v7Y7XZOnTpFXl4ey5cvJy4ujmnTppGRkcEvv/zC4sWLWb58ObNnzy4VKISEhHDw4EHH6/j6+t7TnLRarcNKw9/fn19//RWAAwcOOG4BlpCQkECjRo2YM2cOHTt2/EOicLV5zJ8/n1deeYXZs2cTHh5+13aTk5MZOXIk69evB5B1gCQSiUQCGm3ZHw8JD90KkIeHB3FxccTExDi0Oa1btyYyMhKNRsP+/fvp3bs3RUVFdOzY0bG68XtYLBaGDBlCdnY2w4cPx8fHR9HiombNmixevJivv/4am83Gm2++iZ+fH5mZmfTp04e8vDwKCwsZOHAgmZmZ9O3blxEjRrB27VoSEhKwWCzMmDHjnuZUp04d4uPjeeKJJ5g+fTrTpk3Dbrej0+mYOXNmqee2bt2a6dOn89VXX+Hp6YlOpxNmoE2bNu2eblXl5ubi7+/PBx98wPLlywkICLjLpywrK4vWrVsTFBSEyWTi4MGDBAYGEh4errhNrUCwqMvNFM7DrlM+DdUuE21GirDPGqBcXVd37pDKBpV/zTjXfUE4xO4qFhfmFymLM41msbBVVM3YI08sRLXaxNsTiXztAiExgNGmfBy8VaoI2wVVtAFhVWc1obOaQHpBprL9wo18scg+QCAitxmqCMdoVQTSLgJBrM1dXDVchEoBa1ydxFeADeVjri1SrhAN6qLqAovyDyqzs3ifPAWrwVq7WBSfqRFfM6IeNdG+TSD6tvqLq4lrVX4QipIXRNczgJva71zBl73VyU04RCc497Qq1fRV8XlANhkPUSBTVsqFFca+fftISkr601lbStvatWsXiYmJLFu27E9v+34xevRo+vTpIwxSSriX49K/f38mTpxI3bp1adu2Lf/+97/x8BBnk5hvCrIecsQXrygAsquVzS9DAKS9IPasEgVAhSoBkKFInHmRq1X+gCtLAOSfe044xuqq4okm+hLXOQnH5Lgo2wR43xJ7Y1kqBQv7hJYSV84Kx5QlAMrQik16AwqUrQWKKtUSjlELgBB9ZKp8sZoFtiRq351qH8xOgiwwtQAoXyf+0hUFQGoWI55FyrYRNhdxkHND5bB6Oyt/obrcSlNsL34tQdabVRwQW9zFVhiit1A1AFIJVPW5ytZARR7+wjE6q8AbMVt8HNTQV7u3RYI/ijX1cJnH6mo1vo8zKTsP3QrQo0ZOTg4+PsW/kk6cOHFXJpfNZmP48OFUqFCBli1bsnPnTnx8fLh16xbLly9nwoQJpKWlYbVaGThwIMHBwXz44YcsW7aML7/8kqVLl7JlyxYOHTrEv/71L959910mTpzoWKmJiYmhbt26bNiwgU2bNuHn58eNG3evGHzzzTesWLECvV6Pv78/H374IUuXLuXXX38lOTmZI0eO0LlzZ8ccv/rqK55++mlOnDjBxIkTadWqFRkZGfz9739n1apVuLi4/KXHWSKRSCQPEY/BClC5CIDCw8N/dzXkj1DiGm82m/n1119ZvLh4OT8mJoYZM2ZQv359vv32W+Li4nj33XfJzMzk008/xWAwsHPnTrp06UL79u1Zv349Pj4+zJkzB6PRSLdu3UhKSnKk8+/cuROtVsv169fZvn077du3Z+nSpTRv3pzIyEjOnz/P+PHjWbhwIevWrWPLli1oNBq6det215y/+OILBg0aRMeOHfnXv/6F0Whk2LBhJCUl0bt3b0fBw9vp3bs3X3zxBbGxsYSEhLB582YSEhIU3ewlEolEInmUePRDuP8BzZs3JzExkeTkZD777DPGjBlDYWHhXZlcZ86cAaBatWqODDSAWrWKl95vzx7z8PAgJCSES5cu8dxzz7F3716uXLnCyy+/zJ49ezh06BB/+9vfOH36NJ9++ilRUVFMmjSJW7ducfHiRUJDQzEYDDg5OREWFnbXnMePH8/evXvp168fhw8fVs3mKgd3RSUSiUTyZ9Boyv54SJAB0J+kJOMLxJlcdwYbJVlZt2ePGY1GTp8+TbVq1WjXrh0rVqygbt26PPfcc6xfv56goCCcnJwIDg5mwIABJCYm8s9//pOuXbtSs2ZNzp49S2FhIVarlZMnT941T6Vsrtuz0AwGA5mZxULlO8sQSCQSiURSCq227I+HhHJxC+x+U3ILTKvVkpeXx7hx43BxcfndTK7b2bdvHwcOHMDFxYWIiAhMJhMjRoygUqVKVKxYkdTUVAYPHky9evVIT09nyJAhAAwbNoyJEyeyceNGjEYjI0aMwMfHhyFDhtC9e3euXr1KvXr1WLx4canaR2FhYfz973/H3d0dNzc3WrVqhdls5vTp06xZs4aePXsyYcIEtmzZclcK/h/B5KwsgMyrIC7RX1GvLDC0qYh1NQJ7AwC74BdGft3WwjGuFCm2GwpvKrYD5BvEwltXnfJFXvHaMeEYkWWDqB0gSyMWivvf+kWx3VxFLIr0zlIWO1tVyv3rbqUL+/K8gxTbRZYWIBY6A7zp95xi+yzj3UF/CfYiZb2a7tDnwjHWJl2FfRdzlLMva7qIhbffpCqfR89WFwuGc8zibKoaRzcpdzR7STjmZpF4ewEeyteamv2CxVU5QyyrQCUjL/+CsK/AWSCmV7HR0d1STrrQqIyZ/ZPYhiKoorJQ/NV6yjYdAEeuipMhmvgpJyk4GZXF0QAni5TPiWAfcbKBQc2y5AFhfww0QOUiC+xh5H5mppWQlpbGmDFj2Lhx433b5h8lN185CyVPJYuiTAGQymkrCoDU0oBFAZCax45aAGQQBEAul8WmsqJAx66Sgq4aAF3/4wGQPuu88txUAiCtSpp+vqdyCq5bnkpWoFb8u6wsAZCbUflL0n72gHDM/Q6AvrignIp/vwMgrUoAdNkqPlfKFAAZlLNByxwACb7gXW+eF47RFClnTKkFQO+nir3KyhIAHc8QB1RN/JSz/7T54h9WwgCogth7UC0AMvhWE/b9GSyXxdfc76GvWv8+zqTsyBWgh4jdu3fzz3/+E2dnZypUqMDMmTM5efIkK1aswMnJibS0NDp37szw4cO5cuUKkyZNwmQyOTLObqfEp+y9997DYDBw+fJlMjIyiIuL44knnuDrr79mzZo1aLVamjRpwtixYzl06BCzZs1Cr9fj6urK/PnzyczMZPz48ej1emw2G3PnznVUt5ZIJBJJOeUxWAF69PfgMcFutzNp0iQWLVrE+vXradasGfHx8QCkp6ezcOFCkpOTWblyJQCzZs0iKiqKxMREBg0axJw5c4TbDgwMZNWqVURFRZGcnEx2djYLFy5kzZo1fPzxx1y7do3du3fz7bff0qlTJ4cfWU5ODnv27CEsLIzVq1czcuRIcnPFRckkEolEUk54DCpBPzwzKefcvHkTDw8PKlcuvg1yexZZnTp10Ov1uLm5OervnD59mmXLlhEVFcXixYsVa/+UUJKZFhAQgNls5uLFi2RlZTF06FCioqJISUnh4sWLDBs2jIyMDF5//XW2bt2KXq+nR48eeHl5MXjwYDZs2HCXEaxEIpFIJI8i5eoWWIn7e0FBAfn5+bzwwguMHDmS/fv3/2k9Tnp6Or/++itt2rRhxowZDBw4kMDAey9BXrFiRYxGIxkZGezatYtDhw45xMhKXl7BwcG88cYbNG7cmJSUFA4cEOsZNBoNUVFRdOnSBShOy69SpQoJCQk4OTmxefNm6tevz+eff85rr71GdHQ0y5YtY+PGjQQHB9OkSRNGjBhB06ZNWblyJe+//77wtUQVak9kiu+T162kfN/93E2x/qaCq/jU9XZWDtIKVDRAHk7K2/NTsZrQacXpnE65yroTU7VGwjGGK8rZdxd04sq1ngbxHK5VUtb6VFLRNeV4K1dHVrNlyHMX3xJ1FVQStngFCMeo2VqItD7RHmJNwfwcZd2VpkFL4ZgCFc1aTTdl/dlVk1ij8UolZSuYLBVriFraHGGf/W/dlTtUtC/VzHcbJTu2Z1JOUjA7qVRjF7RXNqvou1QsIFyMyuPUKnabrcrvhZPKtTm2srLeD0BrFBwjwfUM0NhfXNX59C3l96OBKUs4pp5Ah5RrFWsis1QqoSunIfx5HgcRdLkJgHJychgzZgwLFy6kZs2aWK1WRo0aRVJSksM9/s+wd+9ezp07R5s2bZg4ceI9jdm9e3epooV///vfGTlyJBqNBm9vb95//33HKtCdREdHExsbi8lkorCw8J5fE8DHx4cBAwYQFRWF1WqlatWqdOrUCbPZTExMDK6urmi1WqZOnYrdbic6Opr4+HgKCgro16/fPb+ORCKRSB5TZAD06LB9+3bCw8Mdqyo6nY5Zs2bh5OTEkSNHuHDhAoMHD3aYf44cOZJTp04xffp0AIco2c3NjcmTJ3P16lUyMjJo06YNb775JsuXL6ewsJCnn36aNWvWEBsby1dffUVaWho3btwgPT2d8ePH8/zzz7Njxw4WLFhA3bp18fb2pm7duowcORIorr68cOFCfH19OXPmjEMA/fLLL9O5c2d2794NQPXq1Vm1ahUffvgh+/btY8aMGXTo0IGNGzfy008/4efnR79+/ahcuTLPPPMMK1asYN++fVy/fp2ePXsyb948XnnlFeLi4jh06BD9+/enS5cubNy4kbS0NCZMmMC4cePQaDS899571KtXjxYtWtyz+axEIpFIHmMeooKGZaXcBEAZGRlUr169VJu7+2/LuyaTiSVLlmC1WmnVqhUjR45k0qRJzJw5k9DQUDZt2sTKlSvp2bMnjRo1omfPnphMJlq2bMno0aMZOnQo586do23btqxZs8axXYPBwMqVK9m9ezcJCQk8++yzTJ8+neTkZHx9fXn77bdV552ens7nn3+O2Wzm+eefZ/jw4aX6t2zZwrp16/D392fz5s0ATJ48mXnz5hESEsKmTZtISSk2Dn3hhRd45ZVXWLhwIVu3biU0NJS0tDQ2btyIxWIhMjKS5s2bs3jxYvr370+7du04efIkEyZMcGxbIpFIJBK5AvQIERgYeFeF40uXLnH1avG93dq1azuKBur1xYclJSWFKVOmAFBUVETNmjWpUKECx48fZ+/evXh4eGA2K9cEKeFOAXJWVhYeHh6OCtJNmzbl+nXxvfkSAbRer1c0IJ09ezZz587l+vXrPP/88wBcv36dkJAQAHr27Ol47pNPPgkUV6++fv06KSkpNG3aFI1Gg5OTEw0bNiQlJaWURUf9+vUdx0gikUgkEng8NECP/h7cI61bt+aHH37g4sWLQHFAExcXx+nTpwFloXGtWrWYNWsWiYmJvPPOO7Rq1YrNmzfj6enJ3LlzeeONNygsLMRut5eylbidO7dbqVIl8vLyyMoqFsH99NNPqvNWmlcJZrOZrVu3Mm/ePNatW8dnn33G5cuX8ff35/z58wAsX76cbdu2KY4PCQnh0KFDjuNx5MgRatSoUcqi4+TJk6XsPiQSiUQikVYYjxAeHh7ExcURExOD3W4nLy+P1q1bExkZyf79+xXHxMbGEh0djcViQaPRMGPGDEJCQnj77bc5evQoBoOBGjVqkJGRQZ06dYiPj/9djYxWq2XSpEkMGTIET09PbDYbNWrUKNM+GQwGvL296dy5M9nZ2bz00ksEBgYyZcoU+vfvj5ubG/Xr12fAgAGsW7furvGtW7dm//799O7dm7y8PIxGI0888QQdO3Zk2bJlJCQkcPToUZKSku55TlpBhtELzuLMEM1N5WqufiqZQlqTSj0i5WLU2FzFGTdolC8Fq4c4+HPJvizss7mLK8eKsPgqi/FrZp4SjskPEJ9vzoJy+zYXcSVcr3PKNhS2oLsNdktwcxEfV0OacgaWmr1HgEW5ajKIbS1EmV4Ao7yUM+8WXtkuHONpFpxEQI6b8tyrqGRtWb2VM0Kv54qrPReqVBqvUqC8aqzNE2cX3fKtJ+xz0yv/0FL7gtDmKc/B5CXOfnW7clzYZze4KrYbroj3SVdB+bW05w4Jx1jqtxL2FXkpZzReV6lu7aOyjlDXWfnzsMi7tnCM6NZSxcviH8uePmq5XsoVuyXSCuN/wrJlyxg4cCAGg4GxY8fy3HPP8eqrr5Z5e0q2GnPmzCE4OLhUlpkat9tojBs3js6dO9OyZUtatGjhEF7fC+Zs5S9dXa5KACQoZ6+WKq0aAAlQDYAE9gtWlWBBX4YAyOak/AUOoC1S/uJ3yjwrHKMeACkfc7UASJd6UHmMSgBkUwuABB/aagGQRi0A0isfP5ubsucSlC0AUtM3iAIgT4tK2rpBOZ08JVf88ethEM+hiuWvCYDUEFmgmN3EwX9ZAiAs4rR1630OgGwa5RIaqgGQi7g2mshLUO2aEZ17omsJwKISABl87r0cyx/BfLPs0ghDRfFn+19JuVkBephwd3enV69euLi4ULVqVTp37vzAXmvu3LkcPHgQm83GgAED6NSpE/v372fRokWOlbC5c+fi5FRcY+Lnn3/mhx9+4JdffiE0NBSz2czbb79Neno6FSpUYMGCBY7nSiQSiaSc8hhogGQA9D+gX79+972eTolDfQmXLl1i6NChpKWl8fHHH2MymejVqxctWrRwFISsXLkyS5cuZevWrbz88stAsVD6+eefp3PnzgQGBpKfn8/o0aOpVq0aUVFRnDx5krAw8WqARCKRSMoBMgCSPCw0b978rltgeXl5/PLLL47AyGKxcPnyZSpXrsyMGTNwc3Pj2rVrNG7cWLhdb29vqlUrdhP29fWloECsjZBIJBJJ+UBmgT2CnDlzxuGB1b17dxYsWIDdbmffvn2MHj36gbzm6NGjfzddXo309HS+++47AId3173g7OxMeHg4iYmJrF27lk6dOlG9enVHfaO4uDj8/f25Uwam0WgcbSVZaKdOnXJkrkkkEomknPMYmKGWqxWgB22HIeLPeIxBaZuNP4K7uztubm5ERkaSn59Pu3bt8PDwoGvXrvTt2xdXV1d8fX3JyCgtXG7YsCFz5sxxrPwAfPPNN/fkBJ+vV844MLqLPYBEYs8cs9iPqWJFsdDS2XRLsf2KTZwN4a1XnoO7mtDZU+wBpM1XFj/qL4mzlewVlDNQLBWrKbYD5KocI7dcZUF6rqt43l7+yr5LBQaxaNPtVrqwzxz4lGK7xqIsfAewGcTeYrpDnytvT8XXSyR2HlmlrXDM/Fyx4PRmgXLmloez2AvsmklZZOzjKv4yMFnEAmlthvKPIGv1hsIxan5uGrOyV5/GLj6/ClyVr0GzyrzFnwJg8amp2K7LThOO0RYoX+tUCRWOST4p/iHXrKryeR7kJdY9nssW/7it7eOj2K7PEQuIL2mVj2s1P/E+id6/B4qsBP1oURY7DJFg+O233yYgIIBLly7x1FNPMWXKFLKyshg7dixms5latWqxd+9etm3bRps2bfj666957733MBgMXL58mYyMDOLi4njiiSfYtGkTGzZswNvbGycnJzp37uzI3rJaraVsNgAWL17M9evXKSgoYN68eYSHh7Nr1y4iIiIcYuexY8eW2ve2bdty7tw5evToQe3atfnss8/IyMggNjaWy5cvM2zYMN566y0Arly5gru7O9HR0bz++utcu3aNzz77DCcnJ1xdBZkaEolEIpE8QpSrAKgsdhgiwfD58+dZtWoVrq6utGvXjszMTFasWEHbtm3p27cvu3fvVkwfDwwMZOrUqWzcuJHk5GTeeustVq5cyb/+9S8MBgP9+/cv9XydTneXzcadlhZ16tRRFDt7ef2W7nzt2jVGjRpFjRo1GDVqFN9++y0eHh4MHDiQ8PBwDh8+zMKFC2nXrt1d9hqVK1fmtddew9fXVwqgJRKJRPJAb2XZbDZiY2M5deoUBoOB6dOnl6qX991337F48WL0ej3du3enV69eZXqdchUAlcUOQyQYDgoKwsOj+JaKn58fJpOJlJQUXnvtNaDY4kKJ260xDh8+zMWLFwkJCXGsrJSs8qhxp6XF6dOnFcXOtwdAVapUcZxATz/9NKmpqbRp04b4+Hg++eQTNBoNFktxrQslew2JRCKRSEp4kCLob7/9FrPZTHJyMkePHiUuLo74+Hig2LXg/fff55NPPsHV1ZWIiAjatGlTJseCh0eN9BdQFjsMkWBY6bl16tThyJEjABw9qqz1uHNcUFAQ586do7CwEJvNxrFjx+4aI7LZKCE4OFhR7Hw7165dIzMzE4DDhw8TGhrK/PnzeeWVV5g9ezbh4eHY7XahvYZGo1Gdg0QikUjKEQ9QBH3o0CHHj+9GjRrx888/O/pSUlIICgrC29sbg8FAkyZNOHDgQJl2oVytAJXFDuP3BMO3M2TIEN59912+/vpr/P39HatIavj4+DBkyBAiIyOpUKECJpPprnG/Z7PRpk0b9u/ff5fY+XYMBgPjx4/n2LFjODk5cfPmTXJzc5k+fTrLly8nICCAmzdvOuw1Sgo1tmjRgsDAQH788UfS09MJCQmhefPmwv3RaZWFcf5asUhPm6ssZHRTq9xsEgdjN5ZOU2wPeDNOOEZjUZ6fWll/1xsqFZorKQsWNe5+wjHZhcriWn+N+Nj56MUVaosq11Vsd0elsq6ggrVbnriSt6VCVWGf041U5dcRWEMAaFUE0tYmXRXbC4rE54PI1kJN6DzKUywmFtluOGWeE46pIjiuFjex4FvjJLbJsNRUXmFWE5frTEZhn9lJuVK1VkXo6nlJudpyXjVxWY38KsqieAA9yu+hatVwgfhXZMkDEFldfFzteuVjdMMs/iyq6ykWfeszzyi2F/mKBc3VBFXutbmZwjFlsd75s9gfoAjaaDSW+g7T6XRYLBb0ej1GoxFPT09Hn7u7O0aj+NxWo1wFQFB8+0jJFys8PJzw8HDH/yX6nfHjxytuZ+PGjXf9/f333/Pmm28SFhbGnj17HCsuJSnscXG/fQG3bNmSli1bYrFYyMjIYPPmzdjtdvr27UuVKqU/FBs0aMB//vMfAF566SVHe0REhONv0TxLMBgMXL16lWXLljlusx07dozZs2eTmJhY6rkjRoxgxIgRpdr8/f158803Sx0jiUQikZRPHqSJloeHB3l5vwWxNpvNsTBwZ19eXl6pgOiPUO4CoAdJtWrVmDBhAjqdDpvNxsSJE393jF6vp6CggNdeew0nJyfCwsKE+qE/g9lspnnz5qU0RmFhYaxbt460tDQmTJiA1WpFo9EQExNDvXr12LBhA5s2bcLPz48bN5R9fyQSiURS/rA9wAiocePG7Nixg86dO3P06FHq1Knj6AsJCeHChQtkZ2fj5ubGwYMHGTRoUJleRwZA95GQkBCSk5P/8LgxY8YwZsyYBzCj3xg6dCguLr8ZSQ4fPhyj0UhGRgZVqlShf//+tGvXjpMnTzJhwgSWL1/OunXr2LJlCxqN5p5NVSUSiUQi+TO0b9+e3bt306dPH+x2OzNnzmTLli3k5+fTu3dvxo0bx6BBg7Db7XTv3p3KlcW3SdWQAVA5ISAgoJSQrERR36tXL44ePcr8+fOB4iy1q1evcvHiRUJDQx1ZcTL9XSKRSCQlPMA7YGi1WqZOnVqqLSQkxPF3mzZt/nBhYMXX+dNbkPxl7Nu3j7/97W9ERUXRr18/+vTpw1dffXVPY9u2bcuPP/5YKjvtwoULXL16laeeeoqDBw8CcPLkSXx9falZsyZnz56lsLAQq9XKyZMnH8g+SSQSieTRw2Yv++NhQWO/0whK8tCyb9/WOJmfAAAgAElEQVQ+kpKSHNYaeXl5REVFMWPGDEd9ITXS0tKYO3cumZmZWCwWdDod/fr146mnnmLSpEmYzWYsFgsxMTE89dRTfPLJJ6xfvx4fHx9MJtM9iaDNN5VLvNsNylkmAFatcpl5naVQ/EIqJfpF5fvVysXbDcpF+sta60L0WkZn5dL4ACar8qVo0ImzLTwQl+G/blE+ru5O4u0ZBdYans464Rg1XKzKGViFOnFFcRebOJPpfIHy+1HTTfwxZrQrH4ebgqw7gOou4r5RXo0U2xdk7hKO0RUoW6OoZThp88S6u1QnZXuUGk7i7CdNkfh6suuVbTxMLhWFY5zzledndxELUm9axTcdKhUKrFvcxMfISXBtFAmuJYAKV44I+9A7KzabA8Sfr07nxSnYlhpNFNtFn3kATjlXlDtUsq5srhWEfc6e4r4/Q7ax7PYbFTzUTFH+OuQtsEcYd3d3evfuzdSpU7FYLDg5OdGrVy8CAwP58MMP0el0VK9enalTp2IymZg9eza5ublkZ2cTGRlJZGQkUVFR1K1bF5vNhpeXF02bNmXevHnk5OSQkJBAkyZNGD9+PHq9nvnz5zN37ty7stQkEolEUr54mFZyyoq8BfaIU6lSJW7evInJZOKjjz7ilVdeYdKkSSxatIj169dTuXJlPvvsMy5cuMBLL71EQkICq1atYs2aNY5thIWFsXbtWsxmMy4uLqxevZrQ0FAOHDjAnj17CAsLY/Xq1YwcOfKeDFElEolE8nhj/xOPhwW5AvSIk56eTteuXTl16hQAWVlZZGRkOIxNCwsLefbZZ3nhhRdYu3Yt33zzDR4eHg7bC8BRYNHLy4vQ0FDH3yaTiR49erBixQoGDx6Mp6cno0eP/ov3UCKRSCQPG3IFSPI/xWg0smnTJnx8fNBqi9/KihUrEhAQwJIlS0hMTGTYsGE0b96chIQEGjVqxJw5c+jYsSP3Kv3avn07TZo0Ye3atXTs2JGVK1c+yF2SSCQSieQvQa4APWLs3buXqKgotFotRqMRvV7Pxx9/zJUrV1iwYAHPPPMMlSpVYujQodjtdtzd3fnggw/QaDRMnz6dr776Ck9PT3Q6HWZzaQHtiRMnuHHjBtnZ2aSmptKoUSOefPJJoqOjiY+Px2az/W7FaV2OsmWC3clFsR1AZxPYOWjFp6fVK0C8vesXFdtt7mIBsjZfIFJVKTGvJqrOFYidPexiIapWr3yMRPYiALqbAsEk4CewErFrxCJVj8J0xXarU9nEutqsS4rtbpVqKLaD+vtU00X5XLlqUhbxAlTR5ii2eziLx6jZWojEzm/6PSccsyh9m7BPhKVikLCvqkZZlG5DbNmg9mvX5qx8TqiZHehylUXLFhURdEWNWOBuE52vKnNwyVO2h3BW+bwpqqJsKQSgESRemOzio6epJi4Rok9VtliyhbYQjhGhFVhkANidPYR9D4rHIX9KBkCPEOHh4fz4448A5OTk0LdvXxYuXEjNmjWxWq2MGjUKPz8//Pz8HJliJVSqVIkvvvjirm3eboNRYrexb98+PD09HbYbH3/88YPaJYlEIpE8gjwO1tjyFtgjyvbt2wkPD6dmzZpAsVncrFmzqF69OhcuXGDw4MF069aNhQsXArB//3769+9PVFQU3bp1IzU1lbS0NF5++WWioqJYsWIFUVFRpKSksHTpUvbu3UtycjLt27cnOzsbgI8++ogVK1b8r3ZZIpFIJA8JdnvZHw8LMgB6RMnIyKB69eql2tzd3XFycsJkMrFkyRI2bNjA+vXrAThz5ozD+LRDhw5s3boVgMzMTFatWsWQIUMc2ynRDfXu3ZuXX36ZL7/8EoDPP/+c11577S/aQ4lEIpE8rDwOhRDlLbBHlMDAQE6cOFGq7dKlSxw4cIDatWs7LCxKHHQrV67MjBkzcHNz49q1azRu3BgoNnAtea4S3bt3Z8yYMTRr1gxfX198fX0f0B5JJBKJ5FHhcdAAlcsVoH379tGkSROuXPlNQDpnzhw2b95c5m2mpaXRq1ev+zG9u7BYLERFRdGnTx9u3boFQOvWrdm2bRutWrVi7ty5FBUVERcXR8WKFbl8+TLbt28vtY1JkyYxc+ZM4uLi8Pf3d5y8Jdljt6PVatm9ezdpaWlUrVoVT09Pli5dSo8ePR7I/kkkEonk0cL2Jx4PC+V2BchgMDB+/HhWr16NRqXE+MNARkYGeXl5pQI0Dw8Pnn32Wfbu3cvRo0fp3bs3rVu3JiQkhGrVqtG2bdtS2+jatSt9+/bF1dUVX19fMjKUMzgAgoKCKCws5NNPP2XUqFH06tWL6dOnM3v27N+dq9VLOVvIrhOvMtkF5eeLVOJztVL3noIsIrWMLq1ZYCGgFVtA6G8pZ0wBVNAqH98LnrWFYyq5Kp+HV42CLDkgyEtclTvdpDz3qqJ9BbLclS0WvDXiORR6BQr73ExG5TGe4iw+Nb5JVc7We6WScjYQgNVbeX7XTOLrvorKuSKytVDL9BoR2F6x/cOCX4Vj9D9tFfZdCWmr2F7NJs7Isx7+RtinfaaLYnumTZzRFaRXtnPQ31TOwgQoqBQq7HM9t0ex/bJPU+EY0TWtV8mcdPtRnNRhuaGcVenWtp9wjD3lkLCvqGFHxXZdQbZ4zM5Niu369gOEY4xasbWEOKdSUi5XgACaN2+Ot7c3GzZsKNV+50pOr169SEtLY+HChYwdO5ZBgwbRvXt3Nm/ezLBhw3jxxRcdBqNZWVkMGzaMnj17snjxYgCuXLnC4MGDiYqKYvDgwVy5cuUu8fHtfP7553Tv3p2IiAjGjx9PUVER7733HufPn2fy5MmO5x07doxdu3ah0Wjo378/ZrOZU6dOkZycTHBwsCNzq1u3bkRERHD06FGGDRtGUlISt27dwtXVlZiYGGw2G5cvXwagcePGvPPOO0yZMoXKlSvTvXt3Dh06xJw5c9BqtQwdOhSjUfkLTSKRSCTlBymCfsSJjY1lzZo1XLhw4Z6e7+LiwqpVq3jxxRf5/vvvWbp0KUOHDnWIhPPz85k9ezZJSUn88MMP/Prrr8yaNYuoqCgSExMZNGgQc+bMAZTFxzdv3mThwoWsXbuWjz/+GE9PT5KTk3nvvfcIDQ1l6tSpjueGhYXx2muvMWDAANq3b09+fj7/93//Vyr9/fvvvyctLY2PP/6YdevWsXTpUnJychzj16xZQ4sWLfjyyy85fvw4Bw4c4JNPPuGDDz4gL694lSAuLo6ioiI+/fRTIiIiHOMlEolEUn6x2e1lfjwslNtbYFBcNXnChAlER0c7RMF3crvQq0GDBgB4eno6LCO8vb0xmYqLe9WrVw9Pz+Il46eeeorU1FROnz7NsmXLWLlyJXa73SFKVhIfX7p0idDQUDw8iotaNWvWjF27dtGqVat72p9atWqV+v/06dP88ssvREVFAcVaopLVnpJ9CQgI4Pr165w/f54nn3wSrVaLh4cHderUAWDlypUsXbqUt956i8qVKxMWJi76JZFIJJLywcMTxpSdcr0CBNCmTRtq1arFZ599BoCzszM3btzAarWSk5NDWlqa47m/pxVKSUkhLy8Pi8XCsWPHqF27NsHBwYwdO5bExESmTJlCx47F94SVxMfVqlUjJSWF/PziCsP79++/K6hR485tBgcHEx4eTmJiImvXrqVTp053pc6XEBoayrFjx7DZbOTn53P27Fngt9T3xMREateuzcaNG+95PhKJRCJ5PJFp8I8JEydOZO/evQD4+fnRokULevToQfXq1alRQ1yy/068vb0ZPXo0WVlZdO7cmdDQUKKjo4mNjcVkMlFYWMjEiROF4318fBg5ciT9+/dHq9USFBTE2LFjycwsFni+/vrrvP3224SFhWE2m1m2bBmtWrUiIiICgDfeeIOYmBjH9tq0acP+/ft59dVXyczMJCIigh9//BGz2czNmzeJjY2lbt26ANSvX5+WLVvSo0cP/P39qVSpWFwYFhZGTEwMrq6uaLXaUrfhlLC4VFBsV4sdzQJBs7NGnC9gUwggS8hzVU7Vd1H5zZKvVy4lrxb02qr+8dUwH4t4nzLzlYXGHgaV3yn2ImGXh6C8gUkvtkvQCd4Lq05ZqF48B/FxNfnXVWy3qXwK6lTOlWerK889SyPep+u5VsV2H1fxcbW4icXlusI/fhtYJHYe7VpPOGbRpS+FfcYi5fPIWkHFskQgdAawuCpLZcVbA4uLwKpDIz6uR66K7WMa1PibYrtbofL7B+DprCz0N6lcZ5q/dRf26e3K4+wiux6A2uHi17IoW3+YnMXnq3PrSMX2XJ3Y7sIDs7APxALpP8NDdCerzGjsj0Myfzlh+fLl6PV63njjDX788UeSkpLIysoiMTERk8lEp06d2L59u+qXdlRUFLGxsYSEhDyQOeYXKHvp3O8ASM2bR3RKu2jFp3qhTXmCasfSoPZNLUDtg/l6gfIHvbuTeF99tGJvpRyU/ZBc9OJ5i94LV714DlaVjxCd4PgVlTEAyjUrHz+1MaLj6uMqzvDzFnyxQtkCIKuLl2J7WQOgkzrlbL3aFcTZllpB9hqIAyA1dFbBuacSAO2/Jv6ibuDnqth+UyUAquqpnImmdp252lWCBUEApFELgCzi7dkNysGHWa+8rwDO+cqZfCJ/QVAPgJw9lX+U/llOZZRdD1rXX/l6+Ksp97fAHiWeffZZDh48CBQLnHv27Elubi65ubkcOXKEZ555hv/85z9ERUURERFBZGQkWVlZ7Nu3j9GjR/Pf//6XkydPEh0dTWpqqiPb7eWXX2batGn069ePqKgocnNzsdvtxMbG0qNHD4YNG8bLL79c6nagRCKRSCSPMjIAeoRo0KAB586dw263c+DAAZ555hn+9re/sWfPHvbv38/zzz/P+fPnWb58OR9//DGhoaHs2vWbc3WrVq3+H3tnHlZVtf//1xngMBxAGcQJFXCilHIqy5zNr0Pa1URFL6mlXu1q5hSYqJiK4ZhSDjmLhomReTO9qancNGfTyhlBxQlkksNw4JzD7w9+7ET22iVlme7X8/g8stZZe6+z9z77fM7a78/nTUBAAFFRUdjZ/fLLKTc3l+7du7NhwwaqVKlCQkICe/bsISsriy1bthAZGVmmaKSKioqKypPN45AGr2qA/kZotVoaNmxIQkICXl5e2Nvb06ZNG/bt28e5c+d4/fXX2bVrF6GhoTg7O3P58mWeffbZ37Tt0qywatWqYTabuX79ujTW3d0dPz+/h/a+VFRUVFT+XjxKYuaK8kSvAD0MS4w/ivj4+HJ2FgCtWrVi+fLltG7dGoBmzZpx5swZbDYbOp2OxYsXs3DhQmbOnInBYCinh9FoNLIamfu1LvXq1ZMKPGZnZ5OcnMxXX31FUZFYdKuioqKi8mSgrgA9Bjyqlhi9e/eWbX/xxRcJDw9nzpw5QMn8XVxcCAgIwGg00rRpU/r164der8fV1ZXU1FRq1vxFMNmkSRPeffddZsyYobj/du3akZCQQP/+/fH09MTBwYHY2FiGDBmiOE5nkRdB52vE4swCgfDWzl4sRFX6FBkEgl2twJYBwFFgx6HLEuueLJUFWTCI7QDyXMVZhZ4CUW5ytljgWMlDnOFhLziuDjm3hGMy9F6y7QYFlbFV6aeg4CeWokhVQfR9t1BeEOurFQsyC+zlRaBmi3jeGjux8FabKy9SVbweBLYWSkLnUT7dhX1v3zwtPzcFmxPzV58I+wyvjpJtT7OJxbpe5Mu267LEFjG13OoL+9yyk2TbTxVUEc/BSf4r7FauWLRc33RB2Gc+e1S2Xf+c+Fxo87OFfRn28sJlrYKVj+OVU7Ltzk91EI4pRiFL8yFhewwqAT3RK0AgtsQAiImJoV+/fvTv35/169eTmZnJq6++CsAPP/xAixYtsNls3Lp1izfffLPMWJEFRr9+/RgzZgy9e/dm2rRpQEmwUyow3rlzJzNnziQ6OprY2FgOHz5MUFAQAwYMYOvWrSQnJxMYGEhYWBijRo3i7t27DBo0iFOnTvHWW29x+fJlOnbsyKZNm3B3d+f69essX76ctLQ0Pv30U86cOUNhYSEuLi5s3ryZ+fPn4+3tzeuvv86OHTuYMGECX3zxBaGhoRw9ehSLxcJbb71Fbm4u6enpjB079iGfERUVFRWVR53HYQXoiQ+AQN4S49KlS3z99dd8+umnbNy4kd27d5OZmUmlSpW4efMmCQkJVKtWjZ9++ok9e/bQqVOnMtsUWWAkJycza9Ys4uLiSEhIIC0tjT59+rB161ag5NHX/a7yZrOZTz/9lFdffZUpU6bw0UcfsWHDBlq0aMHSpUsBuHHjBtHR0Xz22WesXLlSGlujRg1Wr16Nn58fKSkprFixgs6dO/Ptt98qWmU899xz+Pj4cPv2bUaMGEF4eDhVqlQpY7WhoqKiovJk8jhYYagBEGUtMWy2kqX5CxcucOPGDQYPHszgwYPJysriypUrvPzyy+zfv5+TJ08yfPhwDhw4wP79+3n55bJuz6UWGCEhIXz88cekp5csm9eqVQuj0YhOp8PLywuz2UyPHj3473//y+3btzGZTJINRSml1aAzMzMxGo14e5eUJ2vRogUXL14EoH79+uj1epycnHBw+KX+S6m42dXVVbLvcHV1pbCwsIxVxtChQ8tYZTRp0oSlS5fy1ltvERQURK9evf7QY66ioqKiovJX8sRrgErp0KEDu3bt4osvvmDixIn4+flRt25dVq5ciUajYe3atTRo0ICAgAAmTJhA5cqVad26NW+88QYuLi54epatPuzn58cbb7xB06ZNSUxM5OjRkmfLcjojFxcXGjVqxOzZs2W1P6UWF5UrV8ZkMpGamkqVKlU4cuQIderUEW5Xqb10js8//zwzZszAZrOxZMkSoVVG6bZKA0QVFRUVlScX62PwVaAGQPdwryVGw4YNeeGFFwgODqawsJDAwEC8vb3R6XSYzWZJO6TX62nXrh2HDx/m9ddfZ8GCBXTv3l2ywDh+/DgODg7SoyoRQUFBDB06lMjIyHJ9V65cITo6mtGjRzNz5kxGjx6NRqPBzc2N2bNnS6tAv8aGDRvKBFilVhkDBgwgLy+PTp06SUascjRv3pzhw4ezfv16YWBVKLBMUJAz45l9Rbbd6iq2I9AKRMuA8CFzFmJBp4tOfoZavXw1ZQCLwgKqSOzslnNNOAZBtdmnnD2EQ0xFYnG52x15+4XCak8Jx/jc+Em2vchOXAbB3qpQCVcnPz8DCjYnCuep9g9x8vtRsDeoln9Htl2bmigcY6nTXNiXZCdfhbmGRnyV3/TvKNsusrQAsdAZYHE1eRuWxZlHhGNMPScK+3SChAOPYrEY3KIRiMu9xTYPXv/5UNhX9Kq8vrBNhvz9AcBWJP9Z908+KBxzyLu1sM+pibxI29dZfL9JKhJXWg7QyH82NIJkEYAbvm1l270UfszqFBI8cBR/nn4Pj9KjrIqiWmH8QRw+fJiIiAh8fX1ZsmQJAOfPn+ff//43zZs354MPPqjwtmNjY7lz5w6jR4/+o6b70MjJk88MUcIxM1m2XSkAKlYKgATcFdgogNhTSJ8tLgBpdqkq7BNZSrhWIACyKQVAenFJ+YoEQAZRAOQpDoA0FQiANALLAQCbncIN+7tN8ttTCIC0+Vny7RUMgK7myQe+IlsGgNu58uUjlAIgkY0IVCwASsdZ2Cey/tAqBEA2QcCnaI2iEABpBAGQnVIA5FRZflvnxQHQUaUAyE7+PflWUgiAssR2NAGCj6dSAHSrWP5HqCjjDZQDIHs3eW/E38uhKxkVHtuy9oNbrzwM1BWgP5CGDRuSlJRETk4OLi4ubNu2jR49ekh1hrZt28a6deuwt7enTp06krHopEmTSElJwWq1MmTIELp168axY8eIjIzE1dUVnU5XrqBhUlISkyZNQq/XY7PZmD9/PjNnzmTEiBE0btyYLl26MG7cODp37swbb7whPV47cOAAISEhNGzYkIsXL2IymVi0aBE1atTg448/Zvfu3bi7u5Ofn8+YMWPQ6/VERUWh1+txdHRk0aJFiqtEKioqKiqPP4/DCpAqgv6D6dy5M9988w3FxcWcPn2aJk2aACUC5ujoaNatW0dsbCwuLi589tlnfPbZZ7i7u7Np0ybWrFnDhx9+SEZGBtOnT2f+/PmsXbu2TB2fUg4ePEhgYCBr1qxh9OjR5OTk8PLLL5OQkMC1a9ewt7fn4MGD5OTkYDabJeF0KYGBgaxdu5ZWrVqxfft2zp07x//+9z+2bNnCxx9/LDnQ7969m65du7JhwwaCg4OlLDEVFRUVlScXq63i/x4V1ADoD6ZHjx58/fXXHD16lObNf1lGv3btGnXr1pVWT0ozuBITE2nRogUARqMRf39/rl27xp07d6Tsr6ZNm5bbT58+fXB1dWXo0KFs3LgRnU5H+/btOXjwIP/73/8YNmwYp0+fJiEhgfbt25cbX5odVrVqVcxmM4mJiTRu3BidToeDgwONGjUCYMSIEaSmpjJo0CB27tyJXq8uGqqoqKg86ahp8BVkxYoVvPTSS5jN4menf1d8fHzIy8sjJiaGnj17Su01a9YkMTGRvLw8AI4cOYKvry/+/v5s3bqVsLAwTCYTFy5coGbNmnh7e5OYWKJR+PHHH8vtZ8+ePTRr1ox169bRpUsXVq5ciZubGw4ODuzYsYPWrVuj1+tZtWoVnTt3/tV5161blx9//BGbzUZhYSFnzpwBSh7b9erVi5iYGOrVq8fmzZv/iMOkoqKioqLyl/KX/Jzftm0b3bp1Y/v27ULLh78z3bp148svv8TX15dr10pEr+7u7owePZrXX38drVZLrVq1mDBhAhqNht27d3PixAkuXLjAqFGj8PDw4P333+fdd9/FaDTi7OyMm1vZzIpGjRoRGhrK0qVLsdlsTJo0CYCOHTsSHx9PpUqVyM7ORqPRUKuWuER/KQ0aNKBt27b07duXypUrY2dnh16vJzAwkPDwcBwdHdFqtZJuSYRjtrx1hFVByItW/jLUFOUJhygKbwUC6UpFOeI5IMj2UhDr6hWcU+yt8qJEm6M4Q0Z0HIo14t8pSrYRFoFw2e6OWPxrrt5Itl1nks+kAsiykxeiAlTOT5VtL3ZwEY7RFikI6VsILAkEAnIAba68WNPq84xwjMYi/nFW207+mrAhPrc1bfL2GdZK3rLtoGxrIRI7v135OeEYJdsN8uSvPaurWOhvl5cm267XizMTtW36CPuKf/xGtt1W/0XhGBEanwBhXzOj+IOrzZM/T6mF4uPwtL1YFlCkl7fx0GnFGYPV8gTi4iyxD6NIDP4wURK7/1340wOgw4cPU6tWLfr378/EiRPp3bs3ISEh+Pr6kpSURHFxMQsXLuTy5cssW7YMrVZLWloa/fr1Y+DAgZw/f56ZM2cCUKlSJSIjI3FycmLq1KncunWL1NRUOnTowNixYwkLCyMrK4usrCyWL1/OypUrOXbsGDabjcGDB9O1a1ehIHjJkiXs3r0bq9VKcHAw/fv3JyYmhq+++gqNRkO3bt14/fXXpff1/PPPk5mZSUhICBaLBXt7ezIyMjAYDNy5c4eRI0eSkpJCt27dGDlyJImJibz++us4Ojri6OhI27Zty2SKNW7cmMaNG/PTTz/h6OjIN998Q69evdDpdEyZMgWz2YyzszMzZszA3d2dMWPGYDKZyM/PZ+zYsezbt4/09HTq1KlDUlISoaGhHDhwACipLG0wGIiOjubkyZPk5eXx4osvcu7cOXQ6HdnZ2dy5c0eqdF1cXExhYSFVqlShRo0af+4Fo6KioqLyyKG6wVeAuLg4goKC8PPzw97enlOnSozfmjZtSkxMDF27dmX58uUA3L59m6VLl7J582bWrl1Leno6U6ZMYdq0acTExNCmTRtWrlzJzZs3efbZZ1m1ahVbtmxh06ZfUmVbtmzJpk2b+OGHH4S2D/cLgs+cOUNCQgJxcXHExcWRnJzMxYsXy1ljXL58ucx7S05O5pNPPiE2Npa6devy3XffAfI2FXPmzOHtt99m7dq1klD6Xvbs2UNWVhZbtmwhMjJSyiSTs9i4evUqWVlZLFu2jAULFmC1WmnXrh0BAQFERUVhZydOz/Xz82PTpk24uLhw5MgRLBYLNpsNo9FIQUEBX331FW+++SaxsbG0b98ek0mh3oSKioqKyhOB1VZc4X+PCn/qClB2djYJCQlkZGQQExODyWRiw4YNQEmgAiWB0LfffguU2DHY25csp9arV4+rV6+SmJjI9OnTASgqKqJOnTpUqlSJH3/8kUOHDmE0Giks/OXxSKmQ+F7bB6CM7cO9guA7d+6QlJREYGAgOp0OnU5HWFgYX3/9tWSNUfperly5gp/fL48ZPDw8CA0NxdnZmcuXL0up66U2FXq9XrKpKDU1LX3P9wdT9453d3eX9lNqsbFy5UqKi4vR6/XUq1ePfv36MW7cOCwWi/QeRdxb+qn0+Fy6dAl7e3ucnErcxQsLC7ly5QqTJk1i+fLlbNiwAT8/v3KeZyoqKioqTx6Pkpi5ovypAdC2bdt47bXXCA0NBSA/P5+OHTtSuXJlfvrpJ6pWrcqJEyckz6qzZ89itVopLCzk0qVL1K5dG19fX6KioqhevTrHjx8nLS2N+Ph4XFxceP/997ly5QqbN2+WvuRLKxY/iO2Dn58fsbGx2Gw2rFYrw4cPJzQ0VNYao5ScnBwWL17Mvn37ABgyZEi5OdyLv78/J0+epE2bNvz0U/nic/Xq1ePLL78ESoKt5ORkaW73W2ycP3+e3NxcPvnkE1JTU+nfvz/t27dHo9FQXFyMwWAgPT0dq9VKbm6u5DwPv9hsiKw/PvvsM0aPHo2HhwdTp05l165dqi+YioqKyhOOoNbr34o/NQCKi4tjzpw50t+Ojo507tyZLVu28MUXX7B27VocHR2ZM2cOFy5cwGKxMGzYMLKyshg5ciTu7u5EREQQGhqKxb8C/ccAACAASURBVGJBo9Ewa9Ys/P39GT9+PD/88AP29vbUrl2b1NSy4ssHsX0ICAigdevWBAcHY7PZCA4OFlpjlGI0GmnatCn9+vVDr9fj6upKamqqbA0fgDp16jBu3DgA7OzspNWgUtq1a0dCQgL9+/fH09MTBwcH7OzsCA0N5b333iMpKYmqVasyefJk6tSpw8cff8yOHTuw2Wy88sorjB07liZNmtC/f392795Nq1at6NOnDz4+PtSuXWLTkJCQQMeOJSX6Re8vMDCQf/3rXzg7O+Pk5ES7du0Uz7FNIG4tVqjua3WRFwpiE1ehtdo5CftE1WttRnFFVNGPGfuc2+L9mMWiam1+tmz7XaNYQ+Wgl38inZYnFvhWs8pXOQawOsqX6Ne4iIW3+YLKxE4KInZ7hTthsUG++rDVIC6mabaIheeZRfLntmahWKSd7dlQtl1JQK5UWVdTKC/OV9ITWE/IC3y1z70iHGP+6hNhn8jWQknoPMpHICAHPrr+X9n2fMSPz40CobguR174DmCuIV/BGkCfcla2/VimWLT8tJf8faDQKL4/uGeKrYOKzh+Tbfdq+n/CMVqFBAGMD35vKz4nqGLduIN4PzrxeXpYPA4rQI+EFUZISAgRERH4+/tLbYcPH2bTpk0sXLjwL5zZw+HSpUuEh4cTGxuLRqPh7NmzhIaGsm3bNuk1iYmJnDt3ju7du5OZmckrr7zC3r17pUeCSvyVx64w85Zsu81BnCEjzOj6gwOgYoXMC2EAlC7OmLIZvcRz+LMCIK34i1oUACl9uZu08sfVSSHlrUAhAHKyyO/L6iC28FAMgAoEAZBV/CWU4yQf8FU4ABL0FduJfeNsh7fJtv/RAZCXKVk4piIBkMlVbI5svCtv6yK69uFXAiBBFthRr1bCMcIASOGarEgApFUIgBQDvqrytjM6BSsMzQ875TsUAiClH5gGZ3HG5e9h2xn5e/1voedT4qy6PxO1qt1fgIuLCzdu3GDLli20adOGgIAAtmzZwpkzZ5gxYwY6nQ69Xo9Go2HdunXcvHkTg8FAUFAQwcHBvPTSS4wbN47Nmzezc+dONm7cKK2IffTRR2X21apVKw4cOMDIkSMlAfOJEydYs2YN0dHRRERE8PXXX5OSkkJ6ejo3btxg0qRJtG7dmr1797J48WKMRiNubm40aNDgb+FHpqKioqLycHmUxMwV5ZGoBB0TE1Nm9QdK0sofx9UfAG9vb5YuXcqJEyfo168fXbp0Ye/evYSHhzN16lQ2bNjAP//5T1xcXIiIiKBGjRrs2rVLyki7d9FOlHl2P0uXLiUmJoZnn32WoUOH8txzZeuF2Nvbs3LlSiZPnszatWuxWq3MnDmTFStWEBMTg8Hw4OajKioqKiqPJ49DJWh1Begv4MqVKxiNRmbPng2UVHoeNmwY+fn5BASUFPBq0aIF8+fPl81Iu1fELMo8k2PVqlVkZGQwa9ascn2l+61atSqFhYVkZGRgNBrx9CzRzTRv3pw7dxSedauoqKioPDE8DiLoR2IF6Enj/PnzvP/++1K6vq+vL66urvj6+nLu3DkAjh49Sp06dfDz8+PMmTPYbDaKiooYMmSINK4082zhwoXMnDkTg8GASNIVFxfH8ePHhZWc789U8/DwIDc3l4yMkqqkpfWaVFRUVFRU1BUgFaDE22zdunXs2bNH+KjoXqF3586dSUxMpEePHpJT+7vvvkv16tWZMWMGxcXF6HQ6IiMj8fHxKZeRViqE/q2ZZ2lpaUybNo2mTZtKdYz69u0rfD8Wi4Xt27czZcoUhg0bhouLCzabTcoeU0RgHWFWcgDWyAu7i7XiD4pO4UNkFcT1NqVsJcH27AxiAWGhvbjPUZA95pJ7UzwHgU2Gm0Es+C5GIbtO8IxeK7AKAXDSyI+5ky8+gZUcxOLyfDv5Y6RV0A/kW8R9VY3y2S7FZvG5EAm4RdlcAIV28tlrAPYC0b5N4VoRiZ0tju7CMYZXRwn7dPaCYy6wtACx0BlgVA15ke/idEFGElDkLn8/0OWLMxP1d8XCWa2j/DGv7SYWl5sK5a9Lo734t71NQYCva/KybHuxgr2HMIsVyBcI+o0KFjsisbPS/cbOJrYGeljYHgMN0CORBfZ3p0ePHrzwwgs0bNhQ6G0ml+n2qFKaRdawYUOGDBmCvb09EyZM4KWXXuIf//iH4tjCjBuy7fmGB/eqUbo0dVoFIy4BSp9X0b6c88WP/czO4iwwx/RL8nNQyF4TBUB5OvEYR8T+QEVa+Zu2XbE4q0zkO3anQHzwlAIgUcypdPpEX2pK+1LK2rLZy3+xahQ8x4r04sDSviBTfj8KmY7aAvnMKKUASF8ofk8We/kyAvaZV4RjlKhIAGR1kp+7UgCkKRJnP2lT5TMub9VoKRwjQikAcjIpZC8JMkWVMvywiIOPHIP8MTIWK2SBCXztKhoAGYwK/oO/g5gT8r6Pv4WQpvLlYf5s1BWg34mct9mpU6eIjIzEZrPh7e3NvHnzAPj444+5c+cO+fn5LFiwgBs3bkjp6jt27GDt2rVotVqaNWvGhAkT6N27N4sXL6ZmzZrs3LmTY8eOMWbMGCZPnkxmZslNODw8nAYNGvDyyy/TpEkTkpOTeeGFF8jJyeH06dP4+voyd+5cbt68KXmIGQwGZsyYgdVqZfz48VStWpVr167RuHFjpk+fzrJlyzh37hwajYauXbtKnmZms5mePXtKxRNVVFRUVFT+rqjfZL8TOW+zqVOnEhkZSVxcHG3btiUxseSXTdu2bVm/fj1t2rRh585faj1kZWURHR3N2rVriY2N5fbt2xw4cIA+ffqwdetWAOLj4+nbty/Lli2jZcuWxMTEMGPGDCIiIgC4fv0677zzDhs3bmT9+vUMGDBA0v3cvXtX1kMMSrLIZs2aRVxcHAkJCaSlpTFixAhatmzJggULePrpp5k9ezaHDh2iY8eOqheYioqKioqqAXrSEXmb3blzR3rUFRQUJL2+UaNGAHh6epbJqLp69SoZGRkMHz4cgNzcXK5evUqPHj0YMGAAQUFBmEwm6tevz4ULFzh06BA7duyQ5gBQqVIlqlevDoCTk5NkJ+Li4oLZbJb1EAOoVauWVBHby8sLs7lsdVfVC0xFRUVF5X6sj1AgU1EUA6DDhw/zzjvvSF+mubm51KxZk3nz5v2misQPi3nz5uHn50dAQAB79uxh1CixWPDX2LVrVzlbi9+KyNvMwcGB5ORk6tSpwyeffCIZjoq4du0aDg4OrF69Gjs7O+Lj4wkICMDFxYVGjRoxe/ZsSVvk5+dHz5496dGjB+np6cTFxQHyfmOtWrWS0tjlPMS2bt2KRqPBbDaXqUKt1Wqx2Up0GA/qBSbSQWQLKvgCuBnkn7vLvadSDEW5wj6RPqLIqqTElifPSazzsVOYX5GHn2y7tlA8b1EVZpdcsR1Hsb1CBdjCDNl2i1s14RhRFWZPBQmETeE4iG6Shrx04ZhCgW4CxFofJdGy6CanURCiahXek9lBXs+mpEpLs8nrN5TuOmk28bn1EFQ7t7qKK+wq2VqItD5ve7woHLPI9KNse45eLDJ2ElQnBzA5yIuJq5jFOjyRoFljEevccp3FR/2uQH/mrBM/LLG3F595o0Bvp1Godp6lkb+WKyl8ZmwKVjUPi8dBBP2rK0AtW7YsU5Bw/PjxfPvtt3Tp0uWhTuy3EBAQINWvqSjr168nIiKiQgGQyNvM09OT9957D61Wi5eXF4MHD2b9+vXC7XTv3l1ycbdardSoUYOuXbsCJStIQ4cOJTIyEoARI0YwefJkNm/ejMlk+s3BX2hoKBEREZjNZgoKCpg8eTIffvghtWrVIi0tTQqkoGRV6MKFC6xdu/aBvcBUVFRUVB5/Hoc6QA/0CKywsJDU1FTc3Ep+5c+fP59jx45hs9kYPHgwXbt2ZePGjWzduhWtVkvjxo0JDw8nLCyM4uJibt68SV5eHlFRUfj7+7N69Wq2b9+OXq+nefPmTJw4kejoaFlbhv/+978sXboUd3d3ioqK8PPzK+N51blzZ5o2bUpSUhIeHh5ER0dTVFTEu+++S2pqKtWqVePo0aNlKiXv27dP8uH69NNP2bBhQ7n53MuRI0f46KOPKC4uJjc3l0WLFpVZ3UlKSuLcuXPS46W5c+dSrVo15s+fj8Vi4b333mPw4MEEBwcTEhLCpUuXyM7OJi4ujitXrrBp0ybpmAwePFiaw5AhQ/jyyy8JDg4mIyODnJwcYmJiWLhwIStWrGDp0qUMGjRImseBAwek/3/55ZecP3+emTNnAlC5cmUiIyPZsGEDJpOJp556imXLlnHp0iXeeOMN3NzcmDx5Mp6enuzZs4fw8HC2bNlC+/bt8fPzY+nSpbz33nsPctmoqKioqDxm/NlanoKCAiZOnEh6ejrOzs5ERUXh7l5+tdhmszF8+HA6duxIcHCw4jZ/NQA6dOgQISEhpKeno9Vq6du3Ly+88AL79+8nJSWF2NhYzGYzffv2pVWrVsTHxzNt2jQCAwP59NNPsfz/pUgfHx+ioqLYv38/c+fOZezYsezYsYNNmzah1+sZPXo0e/fuBX6xZThw4ACrV6+mZcuWfPDBB8THx1OpUiVJK3Mv165dY926dVSrVo3+/fvz448/curUKWrWrMnixYtJTEzklVfK1uJo164dAQEBREREkJSUJDuf9u3bS6+/ePEic+fOxdvbm2XLlrFz505Gjhwp9R88eJDAwEAmTpzIsWPHyMnJ4cKFC7LHCeCVV17h5ZdfJj4+HigpkCg6JnL85z//Yf369VSpUkXahhxTpkwhMjKSunXrEhcXx8qVKxk7diwbNmwgIiKClJQULly4wKhRo5g7dy4tW7ZkwIABJCcnM2nSJGJjY7l58ybx8fFUrvzg6ewqKioqKo8Xf7YGKDY2lvr16zN69Gi2b9/OkiVLCA8PL/e6Dz/8kLt37/6mbf7mR2CZmZm88cYbUpG9Cxcu8PPPPxMSEgKUFM+7fv06s2fPZvXq1cyZM4dnn31Wqq/SsmVJLYcmTZoQGRnJ5cuXeeaZZ7CzK3ku3bx5cy5eLHHplbNlcHNzk758mzRpUm6elStXplq1Em1DtWrVMJvNJCYm0qZNGwD8/f1lo8VSRPO5NwDy9vZm1qxZODk5cfv2bZo2bVpmG3369GHFihUMHToUFxcXxo4dKzxOQDltkNIxkWPu3LnMnz+fO3fu0Lp1a+HrEhMTmT59OgBFRUXUqVNH+FqRyLpy5cpq8KOioqKi8pdw/Phxhg4dCkCbNm1YsmRJudfs3LkTjUaj+H14L785Db5y5crMnTuX8PBwUlNT8fPz4/nnnycmJoZ169bRtWtXfHx82Lx5M9OnT2fDhg2cPXuWkydPAvDzzz8DJU7k9erVw8/Pj9OnT2OxWCguLubo0aNSQCBny3D37l3JluHHH8uL7+QEs/Xr15f2f/XqVal2zv3jiouLFedTSulKygcffECVKlXKFc/bs2cPzZo1Y926dXTp0oWVK1cKj5PcnEVzMBgMpKWllTmOhYWF7Ny5kwULFrB+/Xq++OILKbC6H19fX6KiooiJiWHixImSjqd0/veKnv38/Bg8eDAxMTF8+OGH9OzZU3qNioqKiooKlFSar+i/XyMuLo5XXnmlzL+cnBxcXEqSCZydncnJySkz5sKFC3z11VeMGTPmN7+HB9IA1a1bl5CQEGbOnMmiRYs4cuQIAwYMIC8vj06dOmE0GmnQoAEDBgzA2dkZb29vnnnmGeLj40lISGDPnj3YbDZmz56Nj48PXbt2lSwemjVrRqdOnSQvrDKT1OuZOnUqb775Jm5ubpLG5tfo06cPYWFhDBw4kOrVq8vaVDRp0oR3332X1atXy87nXnr27MnAgQNxdHTE09OT1NTUMv2NGjUiNDSUpUuXYrPZmDRpEk899ZTscZKjQYMGsnP47rvvGDt2LOvXr8fe3h6DwcCJEyf4/vvv6du3Lw4ODrRq1Yrq1asza9YshgwZwueff05+fkml24iICEJDQ7FYLJw+fZqvvvoKKFkVmzBhArNmzaKoqIi5c+dWWGQtIagkXBX56rkA2uwc2XaboDIygMVBnE1ily0fCNoJ5gZQbCdvD5GtF+/HmCFf7Rkgz6OubHuGVVzVWS+qRu0sXrnU5stXGAawGT1l23V58tlhADpBhpP9jdPCMXerBgr7jInfyXd4iW1VXBSCbVHlZKXwXJsrn0WU7yjOnHG5dlw8B5EFRE6qbDtALb18BpbFoZZwjBfiStUWjfx1aZeXJhxjtJiFfSJbC1GmF8AYY2PZ9sUZh4RjbDpxNWOjwN7DphFnlWkEWYG6O0nCMc7uPuI5CLI0rymcp5oW8XkX3Q+VMjHdM+SreWsyxJWXtZWri+dQ4/clCon4LYFMRQkKCipTQgZg1KhR5OaWnJ/c3FxcXcteF1u3buX27dsMGjSI69evY2dnR40aNaSnQHL8KVYYYWFhdOvWTXEiD4MTJ06Ql5fHSy+9RHJyMkOHDmX37t1/6hx+L3fv3mXgwIFER0dTp04drFYrY8aMoVWrVhw5cqRMht69REdH4+npWU4E1qpVqzIi6T+agnz5m7Y2XyEAKvhzAiDRzQgqFgC5Z8uX7geFAChfXA5AL/CH8LQTp/QqBkBOgnRts/zxBnGKt/MNsRnuHx0A2RzEX5JK1hEi9BUJgK6fEM+hAgEQogCosviLVcmqQ3T92+WIbR40FQiAtFax1UqFAiAFv7RigQ2FVsE+oyIBkE0hANI8AgGQXQUCoGKFAEj/kAKgufvFPwB/jYlt5e+PSqxevZrc3FxJA3TkyBFJ2nE/ou+/+3msCyH6+Pgwbtw4PvroIywWC1OnTv2rp/TA7Nmzh+eff17S7eh0OqKiojh58iRxcXEMHTqUjIwM2rdvz+jRoyXPsVKsVitTpkzh0qVL+Pj4SE7yYWFhZGVlkZWVJRVIvD+jLyQkhIYNG3Lx4kVMJhOLFi2iRo0af8FRUFFRUVF5lHiYK0ByBAcHExoaSnBwMHZ2dsyfPx+ANWvWUKtWLTp27PjA2/xTAqAPPvjgz9hNOby8vIiJiflL9v1HkZqaKmmGSnF2dsbOzg6z2cySJUuwWq20a9eO0aNHlxu/a9cuzGYzmzdv5saNG/z3v784Qrds2ZLBgwcLM/oAAgMDmTx5MgsXLmT79u2yGXgqKioqKk8Wf3YA5OjoyOLFi8u1DxkypFyb3HehHI/1CtDjQPXq1Tlz5kyZtmvXrnH06FHq1asnVeQW6aKSk5MJDAyUtlWaKQe/ZKEpZao99dRTQElG3r32HSoqKioqTy5/dgD0MFADoD+AFStWsG7dOvbs2SMrtP49NGzYkPnz5xMcHExMTAwhISFERUXx4osvKlpFlFK3bl22b9/OoEGDuH37Nrdv/2KrUDq+NFNtxowZ2Gw2lixZUm7V6beiM8mLMAucxZYSOoGuQ2cVaxaU+lIN8nYAnnqxnkFEpQJx0CeyuwAwFMhrntwMYk2RU5F87YpLJrFw2t9JXlAPkF8sr6lwthQKx5gEVgCa6s8IxzgKyv0D2Go/K9tuMYiFrVqBzQNARr78vrwLxXYhZld5fUShRXwDz63ZVNhnb5M/fhYF7ZI+86p8h4IuTZd1Q9hn9pbXx+n1YosiJY2SLj9Ltl3J1kKk9XnbvaVwTHRqgrBPmysvzr/kJP6c+RrkPVqyazQTjnE1CTSCQPFNeV1fjbpivVgx4nt+lp28pk58pYDWJH/PyfMT25JYFIIR8R1HRc1t/gPYtm0b3bp1Y/v27X/4tn/88Ueef/55wsPDOXfuHO+88w4NGzaUzFZ/jY4dO1KpUiWCgoKIjIyUreXToUMHnJycGDBggOQ5JspUU1FRUVFReZhp8H8WagD0Ozl8+DC1atWif//+bNy4EYCNGzcSFBREv379JAuKb775hqCgIIKDgxkzZgw2m42cnBzefvttQkJCCAkJ4fz58wC0b9+eN998k8jISD755BMOHz4sWV3MnTuXvXv3UrNmTRYuXMjOnTuZOXMmO3fu5O233wZK0t47d+5McHAw//d//0d+fj5arZaioiK+/fZbioqK0Gq1LF++nODgYI4cOcKkSZNo0aIFDg4O7Nu3j08++YSYmBgOHTpEUFAQW7dulYoiqqioqKg82TwOAZD6COx3EhcXR1BQEH5+ftjb23Pq1ClZO5CvvvqKN998ky5durB161ZMJhPLly//VduJhg0bcvnyZTp27MjatWuBkvpGW7duZdSoUcTHxzNhwgSWLVsmuy05i5AzZ85InmCZmZn885//ZPv27bLWGnLv5bfWYVJRUVFReTx5lAKZiqJ+k/0OsrOzSUhIICMjg5iYGEwmExs2bJC1A5k0aRLLly9nw4YN+Pn50alTpwrbTvTo0YMBAwYQFBSEyWSifv36itu63yLkwoULHD9+nNOnS4rbWSwWMjIyZK01RNYmKioqKipPLmoA9ISzbds2XnvtNUJDQwHIz8+nY8eOGI1Gpk+fjsFg4M033+TkyZMcPHiQ0aNH4+HhwdSpU9m1axd+fn707NmTHj16kJ6eTlxcHFDWduJem4pSXFxcaNSoEbNnz5Y0O6JtyQml/fz8qFq1KiNGjKCgoIClS5diNBolaw2Abt260b17d8na5N738txzz/3xB1NFRUVF5W+DkvD674IaAP0O4uLimDNnDteuXWPu3LncunULnU7HgQMHeO2113B3d5fsQEwmE//6179wdnbGycmJrKwshg4dyrRp04iOjsbZ2Zn27dvz2WefldlH/fr1Wbp0KU8//XSZ9qCgIIYOHUpkZCTAA1lY9O/fn/DwcP75z39iMpkYMGAA9vb2uLm5lbPWkLM2UcJmeHDxtH3WNdn2AreawjFahQw4V638BzOjUL4arxJVBJkpAHcd5K0mAPQG+RU8J4t8pVkA7WV5+wX/ei8IxxTpHYV9zrnyGXlmo7dwjFeWfLZStk6cFaizEx9XjSDLSZ8vPq5pGnEF8Kp58lVyi+3EmXJON+XtHMQjIK+afJVjgEyr/G2zskacmZgvqAx+8laecEwtt/rCPq//fCjbrm3TRzjGXENcsVt/V76CtJOjOIdIZGuhlOk1uorYDSD61l7Z9joO4ixDi538/cYtSVyN+mbV5sI+x4byhV51Cgm3d4vlMycB3O3kr3+doII1wE0v+cxJT4XMV61ePhvuYfI4rAD9KVYYjzP5+fkEBQUxY8YMyaX+9OnTzJ07V7EIY4cOHdixYwcGg+Gh21P8mZjvyn+xFSp8UTtmy5d4r2gAZBVc0qIUbyWqZF0U9mV5iL+gRLYWjkoB0KXDsu3WCgZABlEApFCSwEEUALmIAyAnwU0eQGOTT2nXFogF9UoBkHdusmy7UgAkKs2ghFIAZCqSv46UAiDReVIOgMTp1V67o2Xb7RUCoKLK4nMoCoAsrvIlJUB8bnW56cIxFQmAlCxxrILzbqhoACQKWJQCIIX7iruDfCkK+yLxfSDNJn+tKJXxsCoEQE6ODyc4GvOF2Cfu11jUS/z5+jNRV4B+J3v37qVly5ZS8AMl1ZPXr18PwM2bN5kyZQpmsxmDwcCMGTP47rvvSEtLY+zYsTRu3Jjs7GwiIiIIDAzk8uXL9O/fn/Hjx1O1alWuXbtG48aNmT59OhkZGUyYMIHCwkJ8fX05dOgQu3btKjOf+fPn89NPP5GVlUXDhg2ZPXs20dHRpKSkkJ6ezo0bN5g0aRKtW7dm7969LF68GKPRiJubGw0aNOC5555j3rx52NnZ8eKLL7Jv3z62bNkCwDvvvMMbb7whFVZUUVFRUXkyeRxWgNQA6HeSkpJCrVq/GOWNHDkSk8lEamoq69atIyoqipCQENq2bcv333/PvHnzmD9/PkuXLmXhwoUYDAY2bNhARESElHkFJRWcV61ahaOjI506dSItLY0VK1bQsWNHBg4cyIEDB8qtGplMJlxdXVmzZg02m43u3btLhQ/t7e1ZuXIlBw4cYPXq1bz44ovMnDmTzz77DE9PT8aPHy9tx2w2SxqiQ4cOcenSJTw9PUlJSVGDHxUVFRUV4Ur73wk1APqdVK1alZ9++kn6e+nSpQD07dsXi8XChQsXJLPR4uLi35xCXqtWLakYoZeXF2azmcTERHr16gVA8+bll3ENBgMZGRmMGzcOJycn8vLyKCoqWTYNCAiQ5ltYWEhGRgZGoxFPT09pe6VWF6UWGVCiNYqPj6d69er07NnzgY6NioqKisrjyeOwAvSXFkI8fPgwY8eOlf7euXMnr7zyCjduiEvAPyhnz57lo48++l3b2LVrF7dv3yYlJYW+ffuW6evYsSPff/89P/zwg9R25coVbt26hUajwc/PjwkTJhATE8P06dPp0qULo0aNQqPRSNld98qwcnJypP57SU1NxcHBgZMnTwKU2V8pCQkJ3Lx5kwULFjBu3DgKCgqkbd+/PQ8PD3Jzc8nIKNHsnDp1SurTarV06NABs9lMly5dOHDgALt27VIDIBUVFRUVQC2E+Ify1VdfsXr1atauXSutSvwRBAQESKsfFWX9+vVERETI+nw5OzuzdOlS5s+fz7x587BYLOh0OiZNmkSNGjUIDQ0lIiICs9lMQUEBkydPpn///oSGhjJ8+HDWr1+Pv78/EyZM4MUXxV4vJ0+epFq1anz77bfs2LGDKlWqlFtNCgwMZMmSJQwcOBCNRoOPjw+pqfL+P1qtlilTpjBs2DBcXFyw2WzUrl273OsMBgMtWrQgIyODSpV+3VVGf+Nn2XaNdz3hGKuzvM+OwST2dyq2F4tetQb57BR3rVikik4+k6nYTixEVfocG1PPyrZbK4uF3TbfJrLtdxGLGF0UxJk2B3kfJ5HQGcBqlBdIO+rFv5WUVsJ1efKeaIVOYm8lseQV8g3yvlAOiteKvKjU4l5HOEaPWNjqUSD/mVIS6zpePijbUfMzygAAIABJREFU/lRtscDdLTtJ2Ff06ljZ9uIfvxGO0afIX5MAWkdn2XaTQxXhGKO9vMBX5OkFYqEzwOiq7WXbp2XK31MAKgmu/7w6zwvHVFW4/rUZ8tdrkXdD4RijWSyyv0U12XYPBQ+/qrfOybZbPOoIx/wVPEqBTEV5JAKgrVu3smHDBtasWYObW8lNJCQkhIYNG3Lx4kVMJhOLFi2iRo0arF69mu3bt6PX62nevDnjxo2jS5cu7Nixg4yMDNq2bcvBgwdxdnamX79+hIWFsWnTJhYuXEjnzp1p2rQpSUlJeHh4EB0dTVFREe+++y6pqalUq1aNo0eP8t1330lz27dvH2fPniU0NJS5c+eSkZHBW2+9RVpaGg0aNGDmzJnodDpycnLQaDQYjUZmzJghFR/08fGhe/fufP7559jZ2VFQUCBlfZ0+fZo+ffrg7OyM1WrlyJEjjBo1isGDB1O/fn2CgoJo0KABsbGxdO/enaysLIYNG8abb77JwYMHSUtLo2PHjjzzzDNcvXqVevXqERcXR25uLpMnTyYzM5MPP/yQ8PBwGjRowLZt21i3bh329vZMmjQJHx8f+vXrx759+zh16hRXrlzBz8+PhQsX0qFDB6BExL17927c3NwYOnRomfemoqKiovJkYrU9eFbto8ZfHgAdO3aM27dvk52djdVaNq0yMDCQyZMns3DhQrZv307btm3ZsWMHmzZtQq/XM3r0aBISEmjevDk//PADV65coV69enz//fc4OzvTqlWrMtuTs4U4deoUNWvWZPHixSQmJvLKK6+UGdOuXTsCAgKIiIjAzs4Ok8nE7NmzcXFx4eWXXyY9PV0odL4XV1dXSR9UyrRp05gzZw716tVj4cKFkmD5/n1kZWUxfPhwjh8/zjfffMOePXuw2WxMnjxZ8harXbs2Y8aMYffu3Zw6daqcLcaSJUuIjo7miy++wGg0EhkZyfnz56W6QW3btmX8+PEMHDiQjh07SnN87bXX8Pf3JyYmRvjeVFRUVFRU/m785QGQl5cXa9asIS4ujokTJ7JixQqpEvJTTz0FlAh379y5w+XLl3nmmWew+/+F15o3b87Fixfp3Lkz+/fvJyUlhbFjx7Jnzx60Wi19+vQhPz9f2pecLURiYiJt2pTUpvD398fd3V1xvj4+PtIqlYeHB/n5+b9J6HyvsLiU1NRU6tUreTTUrFkzvv76a+E+Sud/f6HEatWqSY+umjRpQlJSkqwtxrVr16hbt64krG7RogXfffcdb7/9Nrdu3eKtt94CSgK1Ul0QQKVKlbBarYSEhDyQiFtFRUVF5fHlcXgE9pe7wdeuXRuDwcA///lP7Ozsyq2S3Iufnx+nT5/GYrFQXFzM0aNH8fX1pVWrVhw9epTMzEzatm3Lzz//zLlz58qlbMvZQtSvX18SFl+9epXMzPLPgDUajVBMXDqv+4XO93OvvUUpVatW5dKlS0BZEbLcPuQsMQBu375NWlrJM+gTJ05Qt25d/Pz8GDx4MDExMXz44Yf07NmTmjVrkpiYSF5eSeG1I0eOSEHZzz+XPGO/c+cOJpMJD49f9Bm/5b2pqKioqDxZqCLoP5jIyEj+8Y9/0KxZM9n+Bg0a0LVrV4KDg7HZbDRr1oxOnTqh0WioWrUq1atXR6vV4uvr+6srOaX06dOHsLAwBg4cSPXq1csInQ8fPsw777yDg4MDQUFB1KhRQwog7qVU6Hz37l0uXrzImjVryvTHxcVRpUoVKUurlGnTpvHee+/h5OSEnZ0d3t5ii4J7LTG6d+8utdvb2zNjxgxu3rzJM888Q4cOHWjatGk5Wwx3d3e8vLzo1asXbm5u1KpViwkTJjBx4kSuXLnCoEGDyMnJYdq0aeh0v4gb5UTcSqRVayrb7m7LEY7RWApk25Wq0OoK7gr7tIJKtMUVsOkoqFxH2OesUI06y1NeNGnUiKu5morl51f5kthaILuuuLKuS5F8leFMo7gisCvy50KL+KalsRYK+2wCgbu9QiVobYH4WsEmb4tQ5FF+hVXa1015Ua4uS74COYDVRfxZzHGS71O6rV93l68+7FQgX00Z4FSBWIDcJkPeEsRWX5xIcSxTfL3WdpMX2lcx3xGOsWnkRfaXnOSF6qBsayESO0+v/LRsO4hF1fb54usrydlf2JdpL3/MPczygm8AjZ34PlUDwX1KXACcw8h/Ppsr2GfoBZ91AByri/t+B4+DF9gTb4Vx4sQJ8vLyeOmll0hOTmbo0KHs3r0bKAmASgXUAIWFhXTp0oWtW7fi6lr+w5+SksK4cePYvHlzmfawsDC6desmPWorZePGjXTt2hV3d3cWLlyInZ2dooeXHA9ioyE3j/j4eC5fvsyECRMeaL8ibmXLl3hXCoAQeOlYncRBrFIAhEX+C1kxANLK3+CKNOLfCEp2HPkW+fekHADJZ6K5VTgAypIfoxdn84kCoGI7seWGUgBUrLOXbVeywvjjA6Az8nMTZIeBcgCUq5EPFhQDoBz5865kI3I1W/5cALRxkg/qRAEnVDAAsohtLURZhsn54vekFABl2OQzLisSAGkrGgDly8/Pw0l8H1BIxKSGVuFaFnDsrvxxaG7Ml20HQOYJQyn27g8nAPrHSrHdyK+xdWjLP3AmFeeRWgH6K/Dx8WHcuHF89NFHWCwWpk6dKnytyWRCq9Wi0+kICQkhIiICf39/YmNjuXPnDr169SIjI4MRI0aQnp5Ou3bt+Pe//y2NvzfYWLJkCZ9//jlRUVF4e3vj5+fHBx98AEBSUhKTJk1Cr9djs9mYP38+V69eZdmyZWi1WtLS0ujXrx8DBw7EYrEQEhIClOh1IiMjcXJyYurUqdy6dYvU1FQ6dOhQpt7SqVOnmDlzJosWLZJWp+Lj49m/fz8FBQVcvXqVYcOG0bt3b06fPs306dNxdnbGw8MDg8EgzVNFRUVF5cnkUXqUVVGe+ADIy8tL0bT00KFDhISEoNFosLOzY8qUKTg7y9fMAMjLy2Pu3Lk4OTmVy6gq5cyZMyQkJPDNN99gtVpZsGABoaGhkvbn4MGDBAYGMnHiRI4dO0ZOTsmviNu3b7N161ZsNhs9evSgS5cu1K5dm2nTplG3bl3i4uJYuXIlQUFBPPvsswQFBWE2m2nTpo0UAJ08eZLvv/+eZcuW4eHhQe3atenWrZuk/1m1ahXJycmMGDGC3r17CzPVVFRUVFSeXNQA6AmgZcuW0iMwEfc+RWzYsCEuLiWF+Bo3bkxSUvliZklJSQQGBqLT6dDpdISFhZXp79OnDytWrGDo0KG4uLhIwUuTJk2wty95pFCvXj2uXr1KYmIi06dPB6CoqIg6depQqVIlfvzxRw4dOoTRaKSw8JdHFAcOHCA3N1c2m6thwxLdSrVq1aQxokw1FRUVFRWVvzN/eRbY3xV7e3sp++rMmV80BomJiezfv58xY8Zw+vRpKXj4/PPPOX78OFCSWXXmzBlsNhtFRUUMGTKkTJCyZ88emjVrxrp16+jSpQsrV64ESmw9rFYr+fn5XLp0idq1a+Pr60tUVBQxMTFMnDiRdu3aER8fj4uLC61atcJms5WxxCgttFgaNJWSk5MjaYmOHTsmeYiJMtVUVFRUVJ5c1CywJ5jXX3+d6dOnU716dapU+SVzwM3NjY8//lh6jFS3bt1yYwMCAmjdurWUzRYcHCyt7AA0atSI0NBQli5dis1mY9KkSZhMJiwWC8OGDSMrK4uRI0fi7u5OREQEoaGhWCwWNBoNs2bNwt/fn/Hjx7N7926KioqoXbt2GUuMoKAgdu7cyX/+8x+pzcXFhZdeegkoqcxdWpTyQTLVANyt8uLDYoE9BYDGIm9Roc++KdsOUCywrgAodhDsS0nvLxBi51vFYyrlKXjWudWQb7eItye6Mdh8GgnHGBELkHWpibLtLrXkM/UArBp5ixF9vtjewOIoFqvrCwWZK4LjDWATnT9Al31Ltr1Q4TzpKsmLQJWEsppCcVaNnZO8eNohV2yJILJ7cTGIs4u8FIS3tqIH/xJ52ktsH2MqlD8fIqEzgEaQleRrEFu3WOzEiQgiW4uK2GcsubRZth3AWUF47movL9pXuLxIuSv+DNayydumWDzFov26leXPu+6u+H4jSjZ4mDxKgUxFUQMgBZ5//nmef17eU6Zt27a0bdu2XPu2bduk7LE33ngDgA8++IB58+bh5+fH119/zciRI0lJSaFbt26MHDmSsLAwDh8+zM2bN8nLyyMqKorY2FjJ9uP999+nevXq+Pv74+fnx+XLl/niiy9Yt24d4eHhxMTElMkGGzt2LJMnT+b69euS6Hr+/Pncvn2bhQsXsmPHDlatWkV0dDSpqaksWbKEWbNmsWnTJn766ScOHjyIh4cHW7duZe3ataxevRp3d3fatGkjG9CpqKioqDxZFKsBkMqDoNFouHHjBtu2baOwsJDWrVszcuRIoCQbLSoqiv379zN37lzGjh1bxvaj1ODUz88PBwcH1q9fz8WLFxk/fjzbtm1T3K/JZMLV1ZU1a9Zgs9no3r27JGb28/MjPDyclJSSmiiNGjWidevWdOvWjdatWzN//nwGDRqEXq/HYrEwfPjwh3uQVFRUVFQeeWxqAKQih4ODQxlND5RkhxkMBurXr49er0ev1+Pg8MtSccuWJXURmjRpQmRkZDnbj86dO1NYWIjZbJZeW69ePe7cKV+o7P7STgaDgYyMDMaNG4eTkxN5eXmSxkfOoqMUjUZDcHAwbm5upKSk0Lx5cypXrlyBI6KioqKi8jjxOJQQVEXQDwF/f3/Onj0r6W7MZjNHjx4lNzdX1uYCfrGjOHHiBPXq1RPaftz72gsXLkiaHIvFQm5uLoWFhZJouZTSCtQLFixg3LhxZUTRchYd91p/vPbaa+zcuZOjR4/KPvJTUVFRUXnyKLYVV/jfo4K6AvQHcH/FaKPRSFhYGN27d8ff35+8vDzS09PZsWOHZHJ6PwkJCZLL++zZs/Hx8ZFsP6xWK25ubnTq1Ilz585x9uxZBg0aRH5+PjNmzABKRNn9+vWjZs2aVK9eVvQZGBjIkiVLpMdoPj4+UnCWnJzM2LFjGT9+vPT6Z555hnnz5lGzZk38/f1xdnbm2Wef/U1GqOla+ffnYRYLTvVZ8uK+Iu8GwjF3rWLxqFuhfAVkm4P83ACKRL8FFD6sIgsPgAxBRVmjQGQJICosrS0SV4AtdPYU9mkF4l+NVVyN2i5XXmSsuX5OOMYa0EHY55CeLNteXCAu62+tItaZaQSVoO204nq82svH5TuqifejLZSvaA5QZJAXfRvsxOJfvWB+ZkHFcIBbueKqyf7JB2XbNT4BwjGFRrEI2mgvf/1rLOI56O6UL/EBkF1D3soIwC1JXD04r4683lLJ1kIkdn6rbl/hmNC0H4V9Rnv5+0pGnvg4eCqJ1YvlrxVtXnnPyVI0DvJ2HJpC8X1Ag0KVaBUhagD0kOjcuTOdO3cGSrKqzp07V67ez70WFoMGDSpnlTFkyBCGDBkiWWyUrh5169aN4ODgMq/997//Xabq9P18/vnn5dqaNWsmBW81a9aULDz69+9P//79pdcVFxfTp0+f3/K2VVRUVFSeAFQNkIoiHTp0YMOGDSxbtoyCggJq1apFs2bNmDlzJvCLdcW9HD9+nKioKPR6PY6OjixatIhly5Zx6dIlPvroIw4fPkx6ejpffvkls2bNYtKkSVLg0rdvXxYsWICTkxMTJkygsLAQX19fDh06xK5du9i7dy+LFy/GaDTi5uZGgwYNeO6556R979ixg7Vr16LVamnWrBmjRo3i1VdfJTc3l0mTJknzMRof3FRURUVFReXxQaGSxd8GNQB6yHh4eDB8+HAuX77MgAED6Nu3L5GRkWWsK+711tq9ezddu3Zl0KBBfPvtt9y9e5cRI0Zw4cIFRo0aRXFxMdnZ2WUyt+5n2bJldOzYkYEDB3LgwAEOHDiA1Wpl5syZfPbZZ3h6epZ55AWQlZVFdHQ0n3/+OY6OjkycOJHjx4/ToUMHqlSpUmY+agCkoqKi8mTzOIig1QDoT0bOuuJeRowYwbJlyxg0aBDe3t4EBgaWyygTZW6VXpCJiYn06tULgObNmwOQkZGB0WjE09NTar83g+zq1atkZGRIae65ublcvXpVdj4qKioqKk82j8MjMDUL7B4OHz5cxjUdYN68ecTHx/8h2//kk0/w9vYuZ11xL9u2baNXr17ExMRQr149Nm/ejFarxWb7Zb2xNHPLYDCQnp6O1Wrl7t270oqQh4cHH374IQA//PCD1Jabm0tGRklF31Jbi08++YS0tDSuXbuGg4MDq1evJjAwkDt37qDT6WTno6KioqLyZKNmgalIHDhwgN69e0t/z58/v9xrhg8fzosvvljOuuJeAgMDCQ8Px9HREa1Wy/vvv4+HhwdFRUXMnTu3TO0gLy8vWrVqRZ8+ffDx8aF27doAhIWF8e677xISEkKVKlXQ6/VotVqmTJnCsGHDcHFxwWazSa8H6N69OxaLhZCQEH766SfatWtHjx49uHDhQrn5KOFhkc9uUMqqsYiylRSyP1ztxRktItsNfUaycIzWSb6+UZFdJeEYpawyLzv5rJGreeLsNYNePlPI3rWmcIxjgXzGG8ANO3nbkmoWcQZWpmNV2XaXpwXWHkCmQoaMg1E+S81c9WnhGK0oHQ6Ye0reomKCtzizzRLQTrb9s7Nie48BPlZhX6WbJ2Xbi6qJ35PT97Gy7ZoXXhOOqW+6IOw75N1atr2ZUXzs3DMvCvtElhe5zmLrG2d3H9l2V9N14ZibVZsL+6pmXZVtT3L2F89BYGuhlOkV5dVY2Dd7SX/Zdv9BU4RjNEe2CvtszV+Rbb9dKL4PVE/6Tn5bVcQ12woryZ8LAPGd8vfxKAUyFUUNgH4jVquVqVOncuvWLVJTU+nQoQNjx44lLCyM4uJiGjZsKNlYGAwGxowZQ/369enfvz9t2rRhwoQJhIWF0a1bN3r16sX+/fspKCjgrbfeYtiwYfTu3Zvz588zb948DAYDrq6uREZGUlRUxLBhw3B1deXo0aNMnz4dPz8/RowYgclkIj8/n/Hjx0s+XlCyqmO1WomJiaF169bYbDb69etHTk6OpPGZMGEC1apVw8vLi27duhEfH8/ly5d56aWX+Pnnn8nMzESj0bB79250Oh0FBQUMHjwYHx/xB01FRUVFReXvghoA3cehQ4cICQmR/r527Rpvv/02N2/e5NlnnyUoKAiz2UybNm2kx2X321iEh4dz/fp1Vq1ahYuLCwMGDJCKF5ZiMplYtWqVZJrau3dvpkyZUk4g3aRJEypVqsScOXO4dOkSeXl5XL16laysLFauXEl6ejrJyclltu3p6cmZM2cYMGAAqampLFu2jPbt29OxY0f+8Y9/ULlyZWrUqEG3bt04dKhsXY5Ro0YRHx/P6tWrOXToECkpKcTGxmI2m+nbty+tWrXC1VVskPj/2DvvsCiutg/fuwtLtwAiYKVZYkRjCZbYjSGa2MESsbfEio1YUGwYRSXR2JHYsSQajZjEWKKvJqJRLLEEBFEUBQFpArssu98ffExYmdkkvkneROe+Lq5Lz9kzc/bMzJlnz3me5ycjIyMj8+Kjl52gXzxatGghJDSEEh8gKAlZv3btGufOncPW1tbIMflZGQuAevXqUalSyfaJt7c3d+4YJw2rV68eAC4uLsKxxByk27ZtS1JSEh988AFmZma8//77eHl50a9fP6ZMmSJsW5WlWrVqtGrVivDwcFq1akWHDh2EfvTv319S4PVZ4uLiuH79unB8nU7HgwcPZANIRkZG5iVH3gJ7idi/fz92dnYsWLCAu3fvsnfvXiHq6vr16zRr1kyQsYASY6agoAC1Ws3Vq1fp06cPZ878urcrJonh5ubG0qVLcXV15eLFizx+/JiYmBicnJyIjIwkNjaWlStXMmfOHJ4+fcrGjRtJS0ujf//+gpHzLFLSG78Hd3d3fHx8WLhwIXq9nrVr18pbYDIyMjIysgH0MtGyZUumTp3K5cuXUavV1KpVS5CT+Oqrr1i2bBlWVla4u7szZcoUcnNzmTRpEunp6fj6+gorPqYICQkp5yBdqVIlpkyZQlRUFDqdjnHjxlG7dm3WrFnD119/jV6vZ+LEicIxOnbs+JuOyr+HOXPm8M4772Btbc3AgQPJz8+nc+fOv5kDSEpmwaCSloAwqG1Ey5UmnKCzDBaSdRVE9M1MnQek08xbW0mLvyrypR1vFU8zRMu1hiqSbZxtxR/HVBOSCDXV0o9wkU5igjIR+5leIO78W1Ep/V0rmJD3UOaIO2mbSzidA+jNpK9tzcriLp3KvPKiwKUUVXARLW9eTdqJ3WAm7SiORP9MSaPoMh6KH8pENjnNzQuSddav1REtV+aL33cARb/8JFmneu1N0fIcrXT/bCUCGwwPEyTbWNWTdqZXZooHUDxRi0tDgPS9JyVpAdKOzgAzP9gtWv5pzxGSbXRa6esu9fPTlHRLXsz3ouW279QSLQco/h9sR70IYfCyAVQGHx+fcttD06ZNE/596NAh0XZvvfUWNWrUELbOSqUrNm7caPS5sgkPS7GwsODEiRMAvPrqq2zfvr3cZz777LNyZatWrZL8Hs2bNxecosvKbZTd2jPVpxMnTvDhhx+iUCiYOXOm5HlkZGRkZF5O5ESIMr9JQEAA9erVIz4+nry8PD755BOqVavG9u3bOXz4MAqFgq5duzJ48GA+/PBDsrKyyMrKYsOGDYSHh/Pzzz/j6OjIgwcPWLt2LcOHD2ffvn1UqlSJXbt28fTpU0aNGlXuvA8fPiQ4OBiNRoOFhQULFy7ku+++Iycnh/Hjx6PVaunevTuHDh1iz5495fpSyp07d5g5cyZmZmbo9XpWrFiBi4v4L2oZGRkZGZl/C3IixP+Sjz76CG9vbyF6LCAggJkzZwpCqFDifLxlyxZat25NdHQ0t2/f5siRI+zatYudO3dy7NgxEhMTgRKH6t27d3PhwgWysrL4/PPPCQ0N5eHDhygUCt59912io6OBX5MmirF06VICAgLYvn07I0aMYPny5fTo0YOvv/4ag8HA8ePH6dChA/fu3ZPsC8APP/yAt7c3n332GRMmTCA3N/cvHE0ZGRkZmX8DBv3z//1TkFeA/iSejR4ryyuvvAKAs7Mz6enpxMXFkZKSwtChQwHIzs7m7t27wK8yF4mJiTRu3BgAe3t73N3dAejTpw9TpkyhefPmODo6CtIWzxIXF8eGDRuIiIjAYDBgZmZGxYoVqV+/PhcvXuTAgQMEBQXxyy+/SPYFoG/fvmzatImRI0diZ2dXLlO2jIyMjMzLh+wD9AKzceNGfvjhB8EhOSgoiFdfffW5jxcQEEDz5s05f/48Op0OT09PIiIiUCgUbNmyhbp16/Ltt98KUVteXl6sWbOG9PR0Ro0aJeT6qVatmrAd1rdvX8nzubu7M3z4cJo0aUJCQgIXLlygdevWhIeHs3XrVgoLC/Hw8KCoqEiyLwDHjx8XlOEPHz5MREQES5Ysee5xkJGRkZH59yNHgb2g3L59mxMnThAVFYVCoeDmzZsEBQVJOkFD+QSKAJs2bRL9rLOzM3Z2dgwYMACtVou3tzdVqxqnnG/fvj1btmzh4MGDJCUlYWlpibm5OQBz585l0aJFonIbpQQFBRESEoJGo6GwsJDZs2cD8PrrrxMcHMz7778PlOQjatmypWRfXn31VYKCgli3bh16vf43naLzbcWlFHQmHpbMfPHIo0qW4qtbABYq6SiKjELxNVa1pXQ0iVRKfVWRuPQCSH9XAJts8bT+dQ3SMgGKDIloL8vakm10aumovAqIj6tBZSXZpopKfEp4XCS9bu2kyJGse1TRS7TcUa+RbJNv4lw96zmIV+Q+kmyTXiA+rjUrmEu2ydBKR4hVdhav0xikPQqsOw0SLTfopSP8zF7vJlnnZiMeiZamlb4nqzR5S7LOYCYeTWWjkv5OyZY1RcureUpcI8DEY0tRVfFIWQeNdERXscS0kmlCnsWUrIVUtNd4V/EoOYBPsi9J1qUUio+fq1r6/lf2HC1a/sTE/KXVSD8zdn+RFoZsAL2g2NnZkZKSwueff07btm2pX78+n3/+OVCyklO3bl3i4+OxtramWbNmnDlzBldXVz799FNUKhWzZ88mNzeXvn37MnDgQDw8SrRsunXrJqzwjBw5kpEjRxqdt2xEVmJiIrVr16a4uJjMzEwyMjK4evUqb775JvPmzcPPz4/79+/z4YcfYmZmJqwMlUaU1ahRg40bNxIcHMzt27fZsWOHkHBx8+bNzJo1i3379qFQKJgzZw4jR45k37597Ny5k+HDh2Nubk56ejo1atTAYDCg1+vR6/XY29v/5eMvIyMjI/PP5kXIBC07QYtQtWpV1q1bx6VLl+jXrx++vr6cPHlSqPf29mbr1q1otVosLS357LPP8PT05MKFC9y9e5du3boRGRnJ5s2b2bJly3P1wcXFhStXrnDr1i00Gg0ffvghS5YsYcWKFeTm5vLee++xbNkyxo4dy/bt22nSpEm5Y3z33XdoNBr27t3L1KlTKSgoyXWzbNkyBg8ezM6dO5k9ezazZs0iMzOTiIgIoqKiiIyMFD4rO0HLyMjIyDyLrAb/gnL37l1sbW0FX5dr164xatQoIUdQgwYlqs8VKlTA09NT+LdGo8HR0ZGtW7dy9OhRbG1t0emkl2JLmT17Nvfu3aNy5cpCfh9ra2sGDx5MWloaY8eOBeDzzz9n2LBhREdHU6lSJRISEnjttdcAaNq0KV999ZXRcZOSkvD29gbA1dVVCF9PSEigefPmANSvX59Hjx5x7949PDw8sLIq2R4pPa7sBC0jIyMj8yIirwCJ8Msvv7BgwQJhy8jNzY0KFSqgUknvRZcSGRlJ48aNWb58Ob6+vr8rWdTixYvZvn27aHLDa9euAfD48WPy8/OpXPlR07gcAAAgAElEQVTXDLp16tQhNjYWgCtXrpRr6+npyeXLlwFITU0lNTUVAA8PD376qSQr7M2bN3F0dKRmzZokJiZSWFiIXq/n6tWrwK9O0Fu3bsXX15eIiIjf/D4yMjIyMi828grQC0qXLl1ISEigb9++WFtbYzAYmDFjBnZ2dr/ZtkOHDixatIgjR45gZ2eHSqUyEk69f/8+kZGRHDlyBACNRsO7775bzoG6lMLCQgYPHkx+fj4LFiww0vaaNm0as2bNIjIyEjs7O8zMjC9np06dOHv2LH5+fri6ugrG04wZMwgODiYyMhKdTkdmZiY2NjbUqVOHXr16UbVqVVJSUjAzM/vDTtAWCnFnPEukpRQsbMUdOpUmdMyUBnEHXwBLM/FzqfIeS7bRm4s7BmutpR06LfVayTpdpeqi5akF0g+/tYQjtpWUpyeg0kuPa2aheLuK1tLHy9OKj2sVa+mpQoO0w7BTTopoeVFFaUkEaxOOsrGPxOUXmjhJO4jaS/zOS8ySvn517aTHyCzpsmi5orq3ZBtDwkXxCi9pYWJTUjB3iiqJljdQSzukm5ILKbYTHz+1WvpiVNeliZYbkJYyyTGRBMZWI/58KsylHbvv54hfQ0cT96vi/JeSdVKyFqYcnSdVLO9+ILTLuyZarlVIByLYZN0ULa/gKi0f81Qh7dD/VyGHwb/AvP/++0KkVFnKSlWUzftTGmUFcPjwYcl2vXv3RqvVCm21Wi2+vr706NGjnMp679696d27d7ljlTo6X758mcWLF1OrVi327dvHpUvGD6lCoWDevHnl2levXt1IXqNjx47odDrq16/PqlWrSE5OpkePHri4uFCzZk2ioqLKHUNGRkZG5uXl75bCKCwsZPr06WRkZGBjY8PSpUvLBeVERkYKqgZjx47lzTelo/dANoD+5+Tl5aFUKnn48CHjxo0DoFKlSoSGhnLjxg2WL1+Oubk5/v7+3Llzh5iYGHQ6HV26dOG1117j/fffJzU1FYVCQd26dUlJSUGv1zN16lScnZ1JTk6mYcOGzJ8/n0ePHgmh8Y8fP2by5Ml07twZADMzM44cOcL+/fvJy8tDo9Fw7tw5VqxYwcKFC/Hy8uLUqVOcPHmSkJCQ/+GIycjIyMj8r/m7t7KioqKoU6cOEyZMIDo6mrVr1zJnzhyhPicnh23btnH06FEKCgro2bOnbAD9EynNGaRQKDA3Nyc4OJjg4GBCQ0Px9PRk3759RERE0KpVKzQaDfv27QNKVmq2bduGk5MT+/fvp3nz5lhaWrJjxw7q16/PsWPH+Oijj5gxYwZJSUls3rwZKysrOnfuzOPHj0lMTGTYsGH4+Phw6dIlVq9eLRhAUOLc3bVrV0HRfsKECbi6unLgwAFmzJjBF198wZgxY/5XwyYjIyMj8w/h794Cu3jxopA6pm3btqxdu9ao3srKCldXVwoKCigoKDByF5FCNoD+B4jJZkyZMoX58+cDUFRURO3atYFfpTEAwsLCWLFiBenp6bRp0waAtLQ06tevD5SowJcmR6xZsya2tiVJ8qpUqYJGo6FKlSqsW7eOzz//HIVC8bsi1N5++2169+7NiBEjSE1NFSLgZGRkZGReXgx6aT/M/5Z9+/axdetWozIHBwfBD9fGxkY0JYuLiwvdunWjuLj4d/1Y/9cZQPfv36d79+5GL2IfHx86derE8ePHGT9+/G8eQ6PR8Pbbb3PixAkWL17MsGHDcHV1fa7+rF69GkdHRwYMGPC722i1Wr766iveffddoczNzY2lS5fi6urKxYsXefy4xCFQqVQKbb755htWrlxJTEwMH3zwAd26dcPJyYlbt25Rr149Lly4IBhOYtZvQEAAkydPpn///nzxxRccOHCAmJgYMjMzjT6nVCrR60ucFa2trfHx8WHx4sV07979D42NjIyMjIzMH8XPzw8/Pz+jsvHjx/P0aUkQxNOnT8v5zJ4+fZq0tDSOHz8OwIgRI2jSpImQCkaMf50BBCXh3WWdkUspXQn5I5R1Xv67yM3N5cSJE0YGUEhICEFBQYL22OLFi0lL+zXKQq1WU7FiRfz9/dFqtVSpUgVXV1cWLVrEwoULMRgMqFQqQkNDJc9rb2/P5s2b+eqrr3B2dubJkyein3NwcKCoqIiwsDCmT5+Ov78/AwcO/F2+PwqJ1P4KTZ5kG8tCCXkIhXSWBr1tFck6Vc5D0XJdpRqSbRTF4tEkWYXSv3Jc03+WrMutJhUZIn28bI14XS3ErxOAAXEJAwB3C/Hxyyi2kWxjbyXeRl0kHn0FoFdLH08KcxPSFaaue9Mq4pEwcdnSq5l1LcT77mUiq7nZ43jJOl2tpuJt7pyXbFPUyFe0XKGTlkTIVEv3r75C/H4tMpOOhsNWuq5AJx6dZWswsUoscZ2yzKWjlewlIh0BHuEiWl4N6ci2mnrxSDS9QXrs9M3ekayT2jSRkrQA6UgvgEm2DUXLP8q9IdlG5+gmWq7KkX5mbC1NRSj/NVoYf+UKkBhNmjTh1KlTeHt7c/r0aZo2NX4OK1asiKWlJWq1GoVCgZ2dHTk50vcO/EsNIDFiYmLYvXs34eHhdOnShSZNmnDnzh0cHBxYvXo1hYWFTJs2jZycHGrW/FXDJiAggJCQEI4cOcL9+/fJyMggJSWFmTNn0qZNG06ePMmqVauwtbWlYsWK1K1blwkTJoj24aOPPuLixZJw13feeYchQ4Zw9OhRNm3ahJmZGU5OToSHh6NSqTh37hx79uyhX79+AEIIe2nE1ZgxY5g0aRJvvfUWAQEBgmG0YcMG4uPj2b17NwqFglGjRnH27FkAAgMDSUlJoUGDBri4uDB8+HDS0tIYOHAg1atXx8HBAXt7e548eUJ2djbbt28nPj6eDh06YGFhQbt27VizZg3r1q2jTZs2TJs2jYsXLzJv3jysra0JDAzkk08+EbbWZGRkZGReTv5uA2jAgAEEBQUxYMAAzM3NBXePzz77jJo1a9KpUyd++OEH/P39USqVNGnShNatW5s85r/SALp9+7ZR3pzly5cb1ScnJ7N161ZcXFzo378/165d4+LFi9SpU4fAwECuXLlCTExMueOq1WoiIiI4e/YskZGRtGrVikWLFrFnzx4cHR2ZOnWqZJ9OnjzJ/fv32bt3LzqdjoEDB9KiRQsOHz7MiBEj8PX15csvvyQvL4+xY8eye/duwfiBElFSrVbLgwcPMDc358mTJ7zyyiucPn2ajRs3YmVlxdy5czlz5kw54dRnKZXj6NKlC6mpqQQEBDBw4ECgJMdRt27d2LlzJxs2bKBjx44AZGVlsXr1ar744gusrKyYPn06Z8+eZePGjWRnZ7Nz504SExPJycmRDSAZGRmZlxxD8d9rAFlZWYkmCx42bJjw74kTJzJx4sTffcx/pQEktgWWlJQk/Lty5cqC7IOLiwsajYakpCTatWsHQKNGjcolDYRft9CcnZ3RarVkZmZia2uLo2OJKnmzZs1ITxdPJpaQkECzZs2EyK5GjRqRkJDAzJkz2bBhAzt27MDd3d0o6upZ+vbty5dffolarRby/zg4OBAUFISNjQ2JiYk0btxYsn1pXgZTchzNmjUDfl1OLOXevXtkZmYyenSJEvHTp0+5d+8eq1atYv369cybN4+qVaua3E+VkZGRkXk5+LtXgP4KXkgpDDEHYA8PD0EW4saNG6IRUM+2c3Bw4OnTp4KTsJjcRNnjl25/FRUVERsbS61atdizZw8TJkxgx44dQIlAaVkn47J07dqV77//nmPHjvHOO++Qm5vLqlWrCA8PZ9GiRVhYWJRLPqXT6Xj69ClarZbbt28DpuU4SqU1fvrpJ7y8vITy6tWr4+LiQmRkJNu3b2fQoEE0btyYQ4cO0atXL7Zv346Xlxd79+6VHAMZGRkZmZcDg774uf/+KfwrV4CehwEDBjBjxgwGDBiAu7s75ua/nTpcqVQSHBzMqFGjsLOzQ6/XU6tWLdHPdujQgfPnz9OvXz+Kiorw9fWlQYMGpKamMmbMGGxsbLC2tqZ9+/ZotVri4uLYsmULnTp1IiwsjEePHmFpacnjx49p0KABtra2GAwGmjRpQr9+/TAzM6NChQqkpaURHx8vGFCNGjWiX79+WFtbG/VFSo7j2LFjbN26VcikeevWLaDEQXro0KEEBARQXFxMtWrVePvtt9FqtcyZMwcrKyuUSiULFiwwOWZapbhT7qVsS8k2rzqJOyymF0g7YFYwSOuyVXb0FC1PeSp9PFtzcUdeR+luU1RNejXMSiPuuGxpLn1AhU48Db/evIJoeUmd9PGUxeIyGQ66Auk+5JUPLQUwmEvLGxQZpJ2g9RKSF6qifMk2xebSTpvmeeJOr69oMkXLAYoqeomWm5lwKi2SuIcA9BKusnpPaX8DVUGWaLnGQlpGRGlCAkXqXlEpTegVmnjx2EpIVCgknKMBdBXFnZZNueOqTARDOFhLbK1L3yqSDsPKfOnAgVSt9BiZK8Wvrata2lndlKyFlLPzh3avSLZZmicuhaEzF5c/+S2kxXz+O/5JhszzojD83fms/2Vs2LCBYcOGoVarmTZtGm+88QY9e/b8U45dUFCAn58fCxcuFNTXr169SlhYmGiUWykdO3bk66+/xsLCgtatWwtO0P8EcvPFX66XHkpHEb3qJP7CM2kAqU0YQBLRT6YNIPE2FUzYyQoTukYKjYQhYfbHDSCDCYPgeQwgU5FHisI/bgBpLKWjflQSycj+bANI+dSEAeQkbgCZ0oYrtpP2s5MygEzlXXseA0hrwgCy04lHtxhMReSZemFJGUAm7vFiiz/uC2jKAJI6nipf+tpKfV9TBtBDM0fJOikDyF5pwgAykzaAiiWSBT6XAfSciQcd7P6aKDDXfuueu23KnvIyU/8LXpoVoOfFxsYGf39/LC0tqVatGl27dv3Tjn3y5ElatGghGD8A3t7ebNu2DYCHDx8SHByMRqPBwsKChQsXcubMGR4/fkxgYCANGzYkOzubkJAQvL29SUxMpH///qIyGJmZmUybNg2tVoubmxvnzp3ju+++E857//59pkyZImxx+fv7s3LlSg4cOEBiYiIZGRnk5OQwZ84cwY9IRkZGRubl5EVYAZINoN9g0KBBDBo06C859v37941C8t9//33y8vJIS0tj69atLF26lICAANq1a8ePP/7I8uXLWbFiBevWrSM8PBwLCwt27NhBSEgI+/fvF44jJoOxadMmOnXqxHvvvcfZs2f/0KqRpaUl27ZtIz4+nqlTp3Lo0KE/dRxkZGRkZP5dyAaQzH+Fs7MzP//8azK9detKlhT9/f3R6XTExcWxYcMGIiIiMBgMopFrYojJYCQkJNCrVy+A37WCU3ZntEWLFgB4eXlJRsHJyMjIyLw86F8AA+iFjAL7t9CpUyd+/PFHIToNSnL4PHr0CIVCgbu7O9OmTWP79u3Mnz8fX9+SbLIKhUJwghZz4RKLgqtTpw6xsbEARucrxcLCgoyMDIqLi8nJyeH+/ftC3fXr1wGIi4v7zRxEMjIyMjIvPnIU2D+UZ/1ZxNizZw+9e/f+XdFgf4RffvmFnJwcmjdv/puftbGxYd26daxYsYLly5ej0+lQqVTMnDmTatWqERQUREhICBqNhoyMDKpWrUr//v1p1qwZo0ePZtu2bXh4eDBt2jRatWolHFer1eLv72/0/UeNGkXPnj3ZvXs3Xl5ewmrS48ePWbNmDSEhIbRu3Zq+fftSo0YNo2i3mzdvMmTIEAoKCli4cKHJ72T5VNyxtGVFE7a2Rtz5t2KxdLRSsbmzZJ1Bwq6vrpJ2xFYUip+rWC19HlXWfck6KVKtpJ1eK1uJOysm54rLHgC46cSdawHyJaLHrIvExxsgy0rcwK2gFHeoBmlHZwB1VrJoeVFlaVkSlQkn7ZtF4uNXr7IJR08JyYZkpXR8THUJJ3YAlUb6PpKi6PQ+0XKLDgMl21jdlU67keLWTrTcxZTD8K0fJOto2FG0OEthQjYl865ouTJPepX4YRXpPGbOj26Jlscgfa94VhZ/hSkspWU/XO+ckazLi/letFzZc7RkG5sscadlkI5Sk3J0BgiyFZd0WvVEWmql2FI6UvSv4p9kyDwvL6QB9HvYsGHDnxbNVZajR4/i6Oj4uwwgKMm/86wyfCk1atRg8+bNwK9SHwBLly4VPiMWLfbpp58yZcoUAMEIOnXqFPXr1+e9997DzMxMEFutUqWKoPElFeLetWvXPyT2KiMjIyPzYvN3Z4L+K3jhDaCAgADq1atHfHw8eXl5fPLJJ/zwww9CJNXatWtZsWIFP/30E3q9nqFDh/L2228TEBCAvb092dnZbNy4kZCQEO7evYter2fy5Mn4+PgQHh5OTEwMOp2OLl260KNHDw4cOIC5uTkNGjTg+PHjRvWlWZZLOXToEFu3bkWtVlO7dm0WLFjAV199xRdffIFer2fixIm0bNlS+Pzdu3cZOXIkmZmZdOjQgQkTJnDjxg0WLlyISqUSIsUAMjMzGTt2LBkZGbRv3x5fX1+uXLlCbGwsxcXF1KxZk7t376JSqYTVsvPnzwtaZTVq1GDBggU8efKEgwcPEh0djV6vZ8WKFUKWbRkZGRkZmX8rL7wBBCWh5bNnzyY8PJzo6GhGjx4tRFKdOnWK+/fvExUVhUajwd/fXxBQe+edd3jzzTfZtWsXlStXJjQ0lCdPnjBo0CCio6P56quv2LZtG05OTuzfv5+qVavSq1cvHB0d8fb2ZvLkyUb1ZXny5AmrV6/mwIED2NraEhoayp49e7C2tqZChQqCQ3RZNBoNa9eupbi4mPbt2zNhwgTmzJnD4sWLqV+/PseOHeOjjz5ixowZ5OfnExYWhrW1Ne+99x6dOnWiffv2uLu7M3r0aE6dOkVYWBgffvghUOJLFBwczK5du3BwcODjjz/mwIEDeHh4YGZmxvTp0/npp5/Izc2VDSAZGRmZlxx5C+xfwiuvlCSdcnZ2LhfFFBcXx/Xr1wVxVZ1Ox4MHDwBwc3MTPnPx4kWuXr0qfCYzM5OwsDBWrFhBeno6bdq0KXdeU/XJycl4enoK0VrNmzfnzJkzNGrUSDjvs3h5eaFWl2RaLvXhSUtLEzTMmjdvLijk1qtXDzu7kpysDRs25M6dO8CvEWCvvfYay5YtE46dmZlJWloakydPBqCwsJBWrVrxwQcfsGnTJkaOHImdnR2BgYGS4ywjIyMj83IgG0D/Ykojqdzd3fHx8WHhwoXo9XrWrl1LjRo1hM/ExMRw8OBB7O3tqVSpEgUFBVSrVg1bW1u++eYbVq5cCZT4yXTr1k04rlarFa2vVq1EGqB69eokJCSQn5+PtbU158+fx97enps3b2JhIZ51NyYmhpiYGHx8fIQyJycnbt26Rb169bhw4QK1a9cGSsRZnz59ioWFBbt27aJfv36cOnWKq1ev0qRJE0ELLCoqivz8fCpXroyzszNr167Fzs6O48ePY21tzfHjx2natCnjx4/n8OHDREREsGTJEslxNUg4nKpyxTP4Aij04hmai22knVTNH5lwPKxcXbRcKZHlGEAvkVFWZyL5qtJE1l2DpbgggMrEnPG0SDzrrkfRA+lGOmnncluJbLgFlWtLtqmgF3e4NuXYWmjnKlmnlri2pjICK3NTJevc7d1Fy3OLpYMZKj8QdyauXkVa7kKZK50lWjL7sAnHabM3h4qW56qksynbvCLumAxQRcrxPEvaWV3K0RlAqxa/XyvlZ0i2UWSKBwHku7cSLQdwLJZ2cNc51BYtb2biXlHlpIj3TSsdQKF3Ev+BCWD7jrjU0RMTTtUVXE1kQpeQWzElayHl7Dyx8uuSbdYk7pesw62JdN1/gWwA/YspG0l1/vx5Bg4cSH5+Pp07dxZWZUpp06YNlpaWpKSkUFRUxPXr1yksLKRixYpClujWrVvj6urKq6++yrJly/Dw8BCtL8Xe3p4JEyYwePBglEolNWvWxNPTk+PHj1OnTh3RPltYWODkZPwgLlq0iIULF2IwGFCpVISGhgJQsWJFAgMDyczMRK1W4+lZMtlfuXKFwYMHo1AoCA0NxWAwcOHCBZRKJbNnz2b06NEYDAZsbGxYtmwZT58+JSgoiHXr1qHX65k5c+afeRlkZGRkZP6FGEQEvf9tvJAGUPXq1YXop7JRUmUjmcpGUom91Evbpaeno1KphO2izMxM/P39UalUvP7665w/fx6DwcClS5dISkrC09MTlUrFmjVraNu2LYsWLWLRokX88ssvTJw4kdDQUG7cuMGmTZswNzdHo9HQtWtXRo8eTbdu3SgsLKRfv37s3LmTL7/8EqVSScOGDZkzZw779++ncuWSXxulmZzv3buHUqlEp9NRXFyMjY0NFStW5NVXX+X27dvUqlWLu3fvUlRUxMWLFzl48CDW1tZs3ryZ7777jlu3bjF+/HgKCwsF5+uioiKCgoKoUKECK1asQKlUUlRUxOTJk2nQoMGffLVkZGRkZP5tyCtALwnnzp0jICAAhUKBubk5wcHB2NjYEB8fT1hYGFWrVmX9+vV88803vPvuuzx+/JgvvvgCtVqNv78/oaGheHp6sm/fPiIiImjVqhUpKSkcOnQIrVZLmzZteP/99xk9ejSJiYl06tSJPn36MG/ePLy9vdm1axc6nQ57+/Kq6UlJSWzcuBErKyvmzp3LmTNnUKvVaDQa9u7dS0pKCt9++y3m5uZ06dKFo0eP0rNnTw4fPkxkZKSgBr97926qVatGeHg4SUlJfP/999y8eVPU+VtGRkZG5uVGNoBeElq0aCGaq6dq1aosXrwYa2trUlNTadKkZK+1evXqgrNyQkIC8+fPB6CoqEjw0alTpw5mZmaYmZlhaVle0XvJkiVERkaybNkyGjduLJrxGcDBwYGgoCBsbGxITEykcePGpKSk4O3tDYCrq6sQteXn50dISAju7u64ubkJq0kAiYmJtG3bFoDatWszdOhQQkJCRJ2/xQwxGRkZGRmZfxOyAfRfEBwczHfffYetrS1BQUGCkaJU/uqY6ubmxtKlS3F1deXixYtCAkIxuQqlUilIXOzdu5f58+djYWHBiBEjiI2N5fXXjZ3gcnNzWbVqFd9//z0Aw4YNw2Aw4OnpSXR0NEOGDCE1NZXU1BKn0tq1a2MwGIiIiCiX2NDDw4Nr167RuXNnkpOT+fjjj2nUqBHOzs6MHTuWwsJC1q1bR6VK0s57MjIyMjIvBy+CFtg/2gD6+eefWblyJQUFBRgMBnx8fBg3bpywuvLfkJWVxX/+8x/effddNm7cSIsWLYRVk99L9+7dee+997CyssLR0ZG0tPKRTiEhIQQFBREfH4+bmxuhoaGin4OSVaF169bRoEED6taty8CBA7GxsaFq1ao0atSo3OdtbW1p0qQJ/fr1w8zMjAoVKpCWlkbv3r05e/Ysfn5+uLq6Gq309O3bl1WrVgkCp6X079+fWbNm0aBBA7y9vSksLGTUqFFERkYyaNAg8vLyGDhwoJFxJ4bBQjyqRW/44w5zUhFlAMV20lEZSDjnSUV6ASi14vIG5hLRXACopB8fg1K8ztbE+BVIhJzpLaT7IDXeAEqJKDCLIhOSINp88fOYiUcmAlgopK9tcUXxCDGFxHj/FmqJqKRMpbRhbmdfU6IP4t8VQG8iAtFgVn7FFkxfizyluFSHLdIyJwakx1wqik5vLR2RhEo6Us5cIvrP1DgoK4tfW51eOnRSKTF2pjArkr5OBpX4u0CBdBSYtpK0tEaxxEq7ViN9jz9VSI+rran5Q6oPErIWpiK9xrn3lqxbb0j6w334PbwImaAVBqm9lf8xjx49YtiwYaxduxY3NzcMBgNr1qwhIyODefPm/dfHL5WWkJKheFlp3bo1Z8+eJSAggJCQEDw8PP5Qe02uuDaVsjDnD/fFlAEkFToP0saHKaQMoOIK0lpgiiITobYSRovOhP6wlAFUUWtC3+k5DCCpEH0wYQCZuBamXrpS18mUASTVbwC9pbgW2CMTBpAz4veeotjEPWQm/SNLygAydU9KGUA2pgwgE0an1P1q6jqZMoCQ+IEiZWAAmGUmiZbnVRQPJQdQq/64/rZZgfT9L5XaQlmQLdmm0FX6h66UAZRjwgCyMpPWwrMtEp8Pc02EwVubi4+R+uENyTb/CwPIymfcc7ctiFnzJ/bk+fnHrgAdPHgQPz8/ISmgQqFg3LhxdOrUSVidKH1BR0VFkZ6ezoQJE9i+fTuHDx9GoVDQtWtXBg8ezNGjR9m0aRNmZmY4OTkRHh7O+vXruXXrFnv27CE2NpauXbvSsmVLZs6cyf379ykuLmbYsGF07dpVVE7DYDAwdepUnJ2dSU5OpmHDhsyfP59Hjx4JAqaPHz9m8uTJdO7cmY4dO/L1118zb948srKyyMrKYsOGDURERJST4RCLACvL2bNn+fjjj7GwsKBSpUqEhoZy8+ZNli9fjrm5Of7+/oLO2f3795k0aRJVqlQhNTWVtm3bEhgYyP3795k1axbFxcUoFArmzJlDvXr1yl2HixcvsnTpUszMzLCysuKTTz4plyZARkZGRublQnaC/gt58OBBuezJCoUCR0dHwY/mWW7fvs2RI0fYtWsXUOIT88Ybb3D48GFGjBiBr68vX375JXl5eYwdO5bdu3fTr18/YmNjgRKFeHt7e5YvX05eXh69e/cWtoqeldPo2rUrSUlJbN68GSsrKzp37szjx49JTExk2LBh+Pj4cOnSJVavXk3nzp2N+tmiRQuGDh0qKcOxf//+chFgpZmfSyUroqKiqFq1Klu3bmXdunW0b98ejUbDvn3lVacfPHjA5s2bsbOzY+DAgVy/fp0NGzYwePBgOnfuzM2bN5k1a1Y5uQ6AY8eO8fbbbzNkyBBOnDhBTk6ObADJyMjIvOS8CAbQH1+P/JtwcXEhOTnZqEyv15OSkoKDg/G+dOkuXlxcHCkpKQwdOpShQ4eSlZXF3blMLHMAACAASURBVLt3mTlzJufOnWPQoEFcunRJ0o8lISFBUHG3tbXFw8ND6ENZOQ2NpiSbac2aNbG1tUWlUlGlShU0Gg1VqlRhz549TJ8+nd27d6PTlV8WLyuxUSrDMXLkSEGGY8mSJezatYtBgwaRkpJiFAH25MkTbG1tqVq1KlAifxEfH2903GepV68elSpVQqVS4e3tzZ07d4y+a/369Xn0SDxj6dixY0lLS2PIkCF88803giEmIyMjI/PyYtAXP/ffP4V/7NusZ8+eDB8+nI4dO2Jvb8/kyZOpWrUqHTp0wNraGrVazePHj/Hw8ODGjRtUrVoVd3d3PD09iYiIQKFQsGXLFurWrcuePXuYMGECDg4OzJ07l++++47q1asLEVeleHh48NNPP/Hmm2+Sl5dHXFwc1auLyyqAeCTXJ598gp+fH+3ateOLL77gwIEDku2kZDg+/vhjyQiwypUrk5eXR1paGk5OTpw/f14IrTdl2BUUFKBWq7l69Sp9+vQRvmunTp24efMmjo6Oom0PHTpEr169CAoKYsOGDezdu5fx48dLjomFncTetlT5PxzTD4i4P8rzIr2uJu4/8pv8o8fcxNjZS0trSCHu5lzK/37FUjpxxHNeWyur5+zJn0i1+qLFf/pdZ/XH7wdTPM+I2z3nZZI6m7RruQlMSFr8VX4+ptDGRv7t5/yz+ccaQC4uLoSFhbFw4UKePn1KYWEhSqUSR0dHsrKyGDx4MPPnz8fV1VWQh6hXrx4tW7ZkwIABaLVavL29qVq1Kt7e3owZMwYbGxusra1p3749Wq2WuLg4tmzZIpzT39+f4OBgBgwYgEajYfz48eVWm34LX19fli1bxsaNG3F2dubJE2mHzo4dO4rKcJiKAFMoFCxatIgJEyagUCioWLEiS5YsEVaBxDA3N2fSpEmkp6fj6+tLvXr1mDFjBsHBwURGRqLT6Vi8eLFoW29vb+bMmYOVlRVKpZIFCxb8ofGQkZGRkZH5J/KPjQKT4tatW9SoUQMbG+mQZplfuX//PlOmTBGkQWRkZGRkZGT+wStAUohFKsnIyMjIyMjI/BH+dStAMjIyMjIyMjL/Lf/YKDAZGRkZGRkZmb8K2QCSkZGRkZGReemQDSAZGRkZGRmZlw7ZAJKR+Q2uXbtm9P/z58//j3ryzyYrS1z36Pdy4cIFALRaaX2sPxv52v69PDveMs/Hf/usyZSgCgkJCflfd0LmxeThw4eEhoZy/Phx0b9SiZD8/HwyMjIoLCzks88+o1q1alSoIK6I/Hs4efKkUVbsI0eO4OXlZbLNrVu3SE5OJi0tjaCgIJydnUlNTeX06dOEhYVhbm7O9evXuXr1Kp9++ikDBw5kzJgxWFlZUatWLckklH+E4uJivvjiC44dO4ZCocDa2hqr/094l5KSQm5urvBXmthSpVI917lSU1N59OgR2dnZhIWF4erqSpUqVX6z3bVr14Qs5KWcP3+eMWPGsG/fPjIyMkhOTqZBgwa/qx95eXkUFRVx5MgRwsPD6dmzJ6NGjeLdd9+luLhY+Hve7ynFTz/9ZPLa/tn8kXu8uLgYnU7HpEmTePPNN4X/Dx8+nF69ev2u45UdVxcXFywtf1uFXazNRx99xBtvvPFc31mv16PX67l06RKOjo6oVCo++ugjIiMj0Wg01K5dGwuLXwVfU1NTCQkJYffu3Wg0GnQ6Hc7OJWLEM2fONJo7Tp8+zc2bN6lTpw65ubmiaVFMjVFeXh6JiYlYW1tjbm5u1Aep5+J5nhmpPly6dImxY8eyZs0aDh8+TMOGDX/XeaSetT97Dn1ZkKPAZP5UIiIiqFChAjk5Oezfvx93d3f69etHVFQUr732Gk2aNOHatWtcu3aNFStWADBy5Ej69+/P0aNH8fT0JCYmhs2bNwNw9epVoqOjBfmRQ4cOUbnyr+rjZmZm6HQ61Go1M2bM4NKlS0RHR/POO+8AJS+TEydO8PXXXwOwYMEC/Pz8qF/fOItt//79CQ4OZvXq1YwdO5awsDDmzZvH0aNH2b9/P717l6gtKxQKXn31Vdq1a0dCQgJffPEFZ8+e5Y033sDPz0/Iyv0sDx8+xMXFBSiZ4MLCwsjMzMTX15e6devSqFEjZs+ejZOTEz/88ANjxowhKiqKTZs2AfDuu++SmpqKm5sbSUlJWFlZodPpmD59Oj169CAvLw+FQsF3331Hhw4dqFixIsnJyZw8eVIYO4BRo0YBMGjQIMaPH8+uXbt466232L17N9u3bxc+l5aWhk6nw2AwkJaWxmuvvQZAYGAgDx48oHv37nTv3p0KFSrw3nvvsWbNGiZMmEBERAQDBgww0pXr0qULxcW/pr83MzPDxcUFpVJJjx49iI2NRa/Xc+7cOfR6PWlpaVSpUkWQgFEoFBw/flxon5qaSm5uLiqVip49e2JlZSUq0XLmzBnh38XFxdy4cYPCwkIAkpOTSUlJEb221tbSaX9L5WPK9mHTpk0EBARQv359Nm/eTK9evbC3N879bOoeT0lJMfpsqZ5henq6MA5KpZJmzZrx0Ucf/ebxAgMDad++vTCuGRkZrFlTor796aefGp3L3NwcZ2dnTpw4QceOHcu1GTlyJCtXrpR8mT58+JDDhw8b3WPjx49n8eLFeHh4kJKSwvXr13F0dGTp0qUAZGdnc/jwYY4dO4a9vT3+/v74+PgwevRohg0bxtq1a5k/fz4ffvihkL9sypQp1KhRg2bNmnHlyhWuXbtG/fr1uXXrFtnZ2djb29O3b1/atWsn/BiRGqNvvvmG9evXU1xcjK+vLwqFgg8++AAw/VyYqpOaV6T60Lt3b5YtW4anpydxcXHMnTuX3bt3/+Z5pJ41U/eDjDTyFpjMn8rRo0fp2bMnp0+f5siRI+Tk5NCmTRsKCwsZNWoUTZs2ZejQoWRmZgptCgsL6dSpE48ePWL06NFGL8ugoCDq1q3LG2+8wRtvvMHixYs5cuQIPj4+hIeH8+2337J69WqaNm1KvXr1cHd3x8LCAjc3N9zc3PDy8mLlypXC8dq3b8/69evp378/u3btIi8vDwC1Wo2XlxdFRUU0btwYpVJJnTp1GD9+PFFRUYwfP57x48fTu3dv2rVrB5RIp8yYMYPPPvuMR48e8c477zBs2DBBXDciIoK9e/cSERHBiBEjWLJkCQDBwcH06dOHoqIimjVrJmThvnfvHpMmTcLCwoKOHTuSm5sr9Lt69ep888037Nmzh6NHj9KwYUMOHz7Mjh07CAwM5Pjx44SFhXHp0iVmzZoFwAcffEB2djZqtVr4K0WhUNC8eXNycnLo1q2b0QrWrFmzGDp0KO+99x59+vQR+g0QHh7Opk2bUCgUTJo0ialTp5KXl0elSpVQKBRYWFiU+zXeokULFi5cyNdff01oaCgNGzZkzJgxXLlyhR49epCQkMCCBQuwsLDg2LFjjB49muPHj3PixAlOnDhhZPwATJ06lfT0dMLDwwkNDcXLy4szZ86U+yvLxIkTWbZsGVFRUURFRXH27FnJa1v6maVLl7Jo0SIOHjzIkiVLWLVqlWgfWrduTWhoKADW1taMGzeOiRMncurUKcGIM3WPjxkzhp49exIYGEivXr3YsWMHWq2W7t27C+Nw7Ngxwfj5reOlpaUZjevTp0+Ful9++YWkpCQcHR158OABP/74I2fOnOH8+fOibRISEvDx8aF169bCM1iWSZMmkZeXh6Ojo/AHJSuF/fv3JzY2ls2bNxtpDaanp5OSksKTJ0+oXLky3377LdOmTaOwsJCWLVuiUCiE57iUzMxMAgMDadOmDePHj6eoqIjJkyeTm5tLVFQUgYGBnD9/nv79+xMeHk5ycrLkGG3ZsoW9e/dSqVIlPvjgA44dOyacx9RzYapOal6R6oOdnR2enp4A1KlTx2iFztR5lEql6LNm6n6QkeZflwhR5p+NUqkkPT1dmAhLf3Hn5+fz448/0rBhQ2JjY41+MRYVFbF161YaNGjA7du3KSgoEOpq1aol/EIvS3JyMt7e3kCJUO2dO3dwcXGhV69e9OjRQ3JLqm3btrRt25bMzEwWL15MWFgYb731FhqNhhkzZtC2bVuOHDlitCz+1VdfGa1qtWnThpkzZ3Lq1CkOHDhAQkICPXr0YNasWeh0OkaNGsWhQ4c4evQoO3bsYOTIkRw5coTBgwcLY9KyZUvWrVtnNNEXFxcLhmFeXp7Rd8jIyBBWFSpWrEh6ejqVKlVCqVQKL7zPP/+c7du3M3ToUKBETmbChAmi46DT6QgLC6NZs2acO3eOoqIioe7WrVtER0czd+5cAgMDmTRpklHbsi8wDw8PioqK6NatGyqVio0bN+LqaqzddOfOHVq1agWAj48Pa9eupWXLlhgMBuEXa2ZmJnfv3iU+Pp7Tp0/zzjvvGIkAl93SLH1BrF+/nm7durF3715++eUXZs2aRWpqKo6OjoSGhgoCxlAiIrxr165y4yB2bUsN5tGjR7N27VrMzMwoLi5m9OjRJvsAMGDAAAYMGEB8fDzr169n3rx59OnTh4KCAsl7vHr16mzduhV7e3uys7OZM2cOCxcuZMiQIWzatKnc6gqYfmaKioqMxrWsAZSTk8PWrVuBklXP4cOHExYWxmuvvSba5uTJk+XGrCw2NjYEBgaWK9fr9fz8889Ur14drVYrHM/Pzw9LS0v8/f2ZNGmSYJSPGDECCwsL/vOf/6DX67l8+bKRwZ6Xl0dCQgIeHh4kJCTw9OlTnjx5Qn5+PgBVq1alRo0aXL9+nbi4OBYvXszdu3dFx0ilUqFWq1EoFCgUCmGbGUw/F6bqpOaVvLw80T44ODgwe/ZsWrRowfXr19Hr9ezZs+c3z1OzZk1WrFhBVlaW0bNm6n6QkUY2gGT+VHx8fAgICCAsLIzQ0FBhtaR0Urhz5w5eXl7CcjiUrPIcO3aM999/n0OHDjF79myh7q233iIwMBAPDw+hbPz48djZ2fHxxx/j7e1NbGys0V78pk2b2LRpk9GvqtIVgYSEBPbv38/Jkyfx8fFh586d6HQ65syZQ69evWjXrh3nzp0zWjWSMmQOHTrEwIEDBaHaUkqNDiljUGqinzx5MgMGDODx48f069dPWMkBaNCgAVOmTKFx48ZcvnyZ+vXrc+TIERwcHEhPTxd9eXXo0IHly5cLvzShRGQYYMmSJZw9exY/Pz+OHTtmdD0qV66MQqEgPz+/3FZO6QvMz89PeIHpdDq6d+9O06ZNsbKyYuHChUZt1Gq1sAUaGxuLWq3m559/xsnJiejoaGbOnMn27dvp2bMnixYt4s6dOwQHBwvtFQoF27ZtE/4v9oJYtGgRixcvpl69ety8eZP58+cLWwoArq6uRtuQv3VtAR4/fiz8u6xxKtUHKDEwoqOjOXjwIHZ2dsyePZvi4mK+/fZb0tLSRO9xKeP23r175OXlleszmH5mSr/Lhx9+yPbt24XtHYDc3FwyMzOxt7fnyZMn5ObmUlRUhL29vdG1GDduHADx8fHMmzePnJwcunfvjpeXFx06dBCO5+XlRXR0NPXr1xdEnt3c3OjRowfz588nNDSUsLAw+vXrB0C7du1ExZRLV4mWLl3KkydPiIyMpKx76ty5c5k+fTppaWm4uLgwd+5cjhw5wtixY5k0aRLx8fF0796dsLAwwUfN19dXdMybNm3K1KlTSU1NZe7cuTRs2FA4j6nnwlSd1LwyY8YM0T64u7sDcPfuXWxtbXn99deF+83UeebPn8++ffto2rQp1tbWwrNm6n6QkUb2AZL5U7l27ZowoWi1Wi5fvlzOQAAENftSfvjhB5KTk2nUqBFubm7Cqkjfvn3p0qWLkQ9C//79yc/PZ/fu3SQlJeHp6Un//v0FQ6J79+7s2bPH6JddKQMGDMDPz4+3337bqD4yMpLs7GzS0tLo0KEDdevWpVatWsL5Vq5cyfLly1m5ciX+/v7s3bsXnU7HgQMHSElJoUWLFnh5eRkZDOHh4Rw+fJiwsDC++eYbKlasyLhx44SJPi4uTthGq169utCu9AX1LMePHychIYG6devSrl07EhMTcXFx4T//+Y/w8tqzZw/e3t506NCBgIAA3N3dhbFTKBSi16KU0u2NlStXCi/iR48ekZyczOeffw5AUlJSOT+ncePG4e/vT9u2bYWXYFmePHnC+vXrSUhIoE6dOgwdOpRr165RrVo14UVQilqtZu/evfj7+0v2MykpyegF0bBhQ2bNmmXkwzRo0CB27NghfCetVkt+fj6VKv2qVX7mzBnJawuwc+dOtm3bRp06dYiPj2f06NHCaqRYH2rUqEGXLl3o3r07vXv3xtXVVfDviYiIYOTIkUbfo/TX+/z588nOzhaM20qVKtGsWTMWLlzIjz/+KDoGpRFzpZT6VZU6Dd+5c4d79+5Rt25dqlatKlyXkydPsnjxYmxtbcnPz2fOnDncunWLX375RfDJA9i2bRuDBw9myJAhLFiwgDlz5vDJJ58wcuRII/+ugIAAo348a6yCsf9b6XUpi6mov7KrQFJ8+eWXgmEPkJiYiLu7OxqNhosXLwrzSkZGBq1bt0aj0RATE0NcXBzu7u507Nix3JZpWUrvoS+//NKo3MzMDGdnZ5o1ayY5r+zcuRM3N7dyc9uzfl/w6/1QXFzM/v37ReeVK1eucOXKFQYPHszUqVPx9fU1+oFTlrKrpjLiyCtAMn8KP/30E7dv32bLli0MGzYMKFkG37lzJ4cPH+bjjz9m9+7dFBUVUVhYSO3atYmOjgZKXriPHj0iISEBtVrNxo0bhRWYSpUqGW09lKJWq3nttddo2LChsJVS6vhcvXp1yaiXNm3aGG2prVixgqlTp3L58mXatm3LhQsXcHR0ZPbs2cJELbWqNW/ePMFpuWHDhgQFBQlOy1DijFq6PdCwYUOjbbXw8HDh39HR0VSvXl3SWXj69OnUqlULjUaDk5MTT548MZr0u3TpQpcuXQCMtqvUajXz5883+v4zZ84UHRf4daKfMmUKT58+xcLCgtOnT9OoUSPhMxcuXGD8+PEUFBRgMBhQKBR88skn7N+/n5UrV9K5c2f69OljtA1WuXJlRo8eLWzl+Pn5GTktP+vsHBsbK/hRlVLWD8nJyYlOnTqRk5PDnTt3aNSoEUqlkpMnT9KsWTMuXLggvDhLX2zPrv4kJCQA0tcWShxOfX19SU5OplatWkbO9w4ODjg7Owv+I9euXaNGjRqMHDnSyHgbNGgQVapUISsri6NHj+Ll5cXt27dxdHTkwIEDQMl9VGrc9ujRQzBu3377bdHVFYCPP/6Y9PR0GjRowI0bNzA3N0er1QordN999x3Z2dn06tWLu3fvMnfuXKBkVbBdu3ZkZmbi4OBAdHQ0t27dIiYmhqlTpwIlz21cXJywGlarVi0UCgX29vbl/Lu2b99Obm4uDx48MBKpfjYYonTbWKvV0rNnT9zc3IQt3tjYWBQKhXA/ld4TZZ3fv/zySzZu3Gi0Hbhu3TpSU1P57LPPBGfx4uJiVq5cycGDB1mzZo3RvBIaGsqpU6cYM2YMkZGRtGjRAigxwErnIjFKn4vo6GgKCwtp3LgxV69eRaPRoFKpaNCggeS8kpqaypUrV8rNbYGBgSgUCvR6Pffv36dWrVpERUUBJatdUvPKggULhLlj8uTJ9OrVq5zjNYgbojLlkQ0gmT+FChUqkJ6ejlarFZZyFQoF06dPB0p+eZ4+fZrQ0FCGDRtm9GK+ePEiO3fuJCAggF69egkTAZS8POfOncsrr7wiTI79+vUTHCHT0tIoLi7GyclJMICKiop49913qVOnjtCmRYsWfP755yQkJHD69Gng13DjqVOnkpWVRd++fTl06BBNmjRBr9cLfSg1ZLKyspg2bZrwcr137x6LFy/m4sWLdOzYkY0bNxqNyaFDh1CpVGi1WsLCwhgxYgQjRoxg0qRJrF+/HjMzM0JCQsjOzqZbt260aNECX19fmjVrRmxsLPv27aNPnz4sWrQIc3NznJychJd42ZWW9evXExERUW7Lz9XVlQ0bNhiN3bMGUVn27duHn58fK1asMDr+5cuXmTJlCgBRUVFs2LDBaMtRrVbz6quvkp2dTUhICF26dOHnn38W6kNCQjh9+jROTk4YDAZcXFyMtqeepWvXrkDJS/DGjRukpaUZ1U+cOJEBAwbw7bff4unpydy5cwkNDWXp0qWsXLkSd3d3YWsgLi6OtLQ0wsLCmDFjBgaDAb1ez4oVKzh48KBJI7XUr+jRo0dUqVLFyK9o+PDheHp6YmdnB5SsuBw7doyYmBhiYmKAkvvLysqKPXv2MG7cOJYuXSqsvJSOJ5T4t4gZt/Hx8cTHxwufK/tSs7S05NChQ1hYWKDVapkwYQKrV69m0KBBqFQqdu7cyZAhQxgyZAh9+vQRjnH27Fm2bNkiGBKl4fZZWVnCNpVSqaRGjRpAyZbc7t27KSgoIDo6ulw02Lfffsu6devKRVQ9u7VYulI0bdq0cte77MpT6Vajg4ODkQ/cpk2bWLdunZERe/XqVY4cOUJGRgaHDx8Wxqg0jcGz88qKFSvo3r07aWlp+Pr6CvfYs1GGZVfPyq5S63Q6tm7dilKpRK/XM2rUKHx9fQkNDUWlUonOK1JzW6m/D5Rsm5bd8jU1r5ibm1OzZk0AatSoQf369Y1WPmX+GLIBJPOnUKdOHerUqYOfn1+5PDEAVapUQa1W8/TpU2rVqmXk2FdcXIxGo0GhUFBcXGw08ZVuQ6Wnpxsd78mTJ+zZs4fZs2cTHBwsrDrBr6HeZWncuDEtW7Zkw4YNjB07FiiZ6B0cHITPlK4KPHr0yCjvzIULF5g/f74wybu6uuLn52fSaRlKthE2bdrElClT+P777xk+fDgjRoxg9uzZfPDBB+Tl5TFkyBD69u0LSDsLf/rppxgMBpYvXy469keOHOE///lPuS0/nU5HUlISSUlJQtncuXPLbVOVvgRKfS5q1aolmXencuXKVKtWzajsp59+Yv/+/Vy7dg1fX1+CgoKM6q9evcqxY8fKjc/x48fZtWsXRUVFGAwGsrKy+Oqrr/g/9t48rsb0/x9/tmsUklKEkkKWsRQahQgxJEvKYAxFJEthIgmhyCRmDNkpZJ2xlS1RGkz2JdNoI6aNFi3aO78/zuO65r7Pua+7ePd9P36Pz/s8/6Kz3+c+9/W6Xq/nYmtrS+8zZMgQzJkzh/e4yspKDB8+HEeOHEFISAju3LmD9u3bw8vLC2lpaTAxMaHvkXByWIsk6z0AEOUVaWtr87pSHz9+REpKCrOQyM3NhZaWFgCpUozLL/L09BQsblndFUB6/pMxsbq6OoqKiqCuro76+nooKytTgi+5nSA4OBh+fn50VAZI+SgDBw5EQUEBLYxIJzIoKAjh4eHQ0dHBixcvqNqN4NChQzh16hTc3Nzg6emJyZMnw9PTU47/Rp5X1mhSTU0NOTk5GDt2LG7duoXg4GC0bNkSZWVlWLduHQYPHgxAutiTawGBpaUlLC0tkZycLOg7JXtdMTIywokTJ/Drr79SjpMsjh49yuyeFRcXU8uN2tpafPz4ERMmTMCRI0fQt29fweuK2LWNQFtbG2/fvuW9b9Z1pV27dti2bRvtQj19+pTp0yQ21lNACkUBpECT4u7du9izZw+qq6t5uysDAwOcOXMGmpqaCA0NRUlJCX3MrFmzMGnSJBQWFsLZ2ZlXzHh5eVFJaWxsLCVgkm5HRUUFmjVrxlvULSwssG/fPh6f5++//0avXr0watQoZGZm0vump6fDxsYG/v7+8PPzQ3p6OhYvXoy1a9fS+2zfvh1Hjx7FokWLMH/+fDrvFyMtc99j8+bNoa6ujsLCQnpRsra2xp07d2BgYIDExETY2NgwycJ1dXXo3r07nj59ymt3k4WNNfILDg5GXV0dJBIJnjx5gt69ezeKUxETE4ODBw/y/kZGktXV1XBzc+N1lTIzMzF16lRs2rRJkANExneyBdr27dsRGBiIEydOYODAgfjjjz8A8C/c79+/lyt+hRQvERERiI6ORu/evXHw4EGMGTMGbm5uDS6Ssu/hzp07vNu7desGAOjevTtvbGdjY4OoqCjKvygoKICDgwP09PR4x4ColGxsbDBjxgz07NkTz549oyagAJjFLau7AgAjRozAtGnT0Lt3bzx//hzDhw/H8ePHYWZmhh49emD69OnIzs7G3Llzea9laGhIi2wu1q9fj/j4eNqlU1JSwokTJxAREcHr2pDRDgFLUcUaLf7999/Q0NCgfj45OTnQ09NDYmIiUlNTcfr0aUrsnz9/Pi2AmjVrBnd3d944sKysDAEBAQgMDJQ7706cOCF3XSG/ncrKSp7IAQDtyEVHRzO7Z9999x3Gjx8PMzMzZGRkwN3dHUFBQRgxYgQsLS0Fryuy74EoNF1cXOh7Ligo4H0nYteV4OBgREVFIT4+Hl26dMGDBw8a9ZtWQBiKAkiBJsW+ffsQHh4up1wJDAxEbm4uHBwc8Pvvv/Pa3n379sXx48fx5s0bGBkZ8WzeZU3drl+/jl9//RWjRo3Czp070a1bN0ydOpVnXufn5yfH5xkyZAh69eqFmJgYufdsY2MDc3Nz2paW5YuwvDcGDBiAq1evorCwkCqnuOjQoQNcXFywatUq7Ny5E/X19TyugYmJCf2/jY0NfvrpJ4SHh+PGjRswNzdHSEgInj17hk2bNsHb2xtxcXH0sdy2PXfkR24LDQ2VM6PT09OjXjJinY8WLVrgxo0bMDY2prtPwj3hEivfvXuHDh06wMrKCkpKSrSAIZ+HICcnB3Z2dnQHTxZXfX199O3bFydOnMCkSZMoJ4Z7jNTV1XmdFkBY8bJp0yYcO3YMqqqqqKmpgaurK9zc3HgLjSzE3gP53uPi4mBlZcXjFQHSrld1dTUlI798+RIODg5Yu3Yt5bOQzxoREQFvb2+8ePECr1+/hpOTEy2sAKBr166CxS2ruwJI6+MLAAAAIABJREFUiecjRoxARkYGJk+eDHNzcxQWFmLatGnIzMyEtbU1Xr16BRMTE95r6erqCo6Unz59yuvSnT59Gi4uLryRcX19PWpqangFEEtRxRobs2T406ZNQ6tWrWjnpE2bNrRjBoDHzSIgncKgoCDBDcCYMWPwzTff0OtKcnIyAMgR77kgxZ9Q98zZ2Rn29vZ4+/YtOnbsiFatWuH9+/fw8PAQ5NbZ2NjIvQdCZuYWYBoaGrRTBghfV4i45P79++jSpQstvJOSkmBjY9OgDYQCwlAUQAo0KYRa1YB0JxwZGYn09HQYGxtj/PjxePXqFfLy8vDTTz9RrtCLFy8oPwMA0+Nm+vTp9LmHDh3Ke00hPs8PP/yA6upqJgeGRdoE2N4bsnwKADziYXBwMMrLy9G8eXP07NlTUP5LPiMgHS+5ublRB+bXr1/TC/+FCxeYx1xo5AdIibmrV6/GzJkzERkZiVmzZtHbWN0XQLojPXz4MP0/l3sSGBhIRwJ79+7FnTt3BMdl3AKIW+xyoaamhvv376O2tha3b99GUVERAKBfv35wdnam94uIiOB1b/r164fKykpcvnwZlpaWMDExgUQioR0aNTU1yuWR3ek39j0A0oXV398fy5YtQ+/evXmF2KdPn3jHiGDo0KFyai9AWgTevXsXVVVVeP36NWJjY+n5kJSUJFjcivnV5OTk4Pbt26iqqkJGRgauXbtGn2/16tWIioriWUcQELWhbFdNtks3YcKEBkfGgPTce/z4Mbp3704VVQB7bMyS4VdWVqJ169Zwc3ODlZUVXrx4gcrKSqxatQp6enqC6kVSNPj7+/N4gz4+PoJF7/v376GkpCQaX/Htt98yu2dCnLDZs2cLXld+/PFHXqHIRWhoqNwYGfj3tyVUtA8fPhy9evUSJGvb2Ng0aAOhgDAUBZACTQqhVrWPjw/8/PxgaWkJR0dHJCUlYeXKlZQgWVBQQH/YXH4GwDZ1a8ifRJbPQ0YIXHBHdGJ+MGvXrsXZs2flfG6E+BRcsN7jjh07EBUVJaeI8/Pzw5MnT1BRUYHKykp06NABPXv2ZF4UyQXOwsICv/76Ky0uSZeAZUYHQLTzIUSqPHbsGHbv3o2PHz/i2rVr9O+mpqaws7PDxIkT0bJlS95jCKn6xIkTcu/dx8cH69evR0ZGBhYsWIAdO3Zg0KBB8PHxwZ9//ol79+4BkPIhUlNTed+HkGqwf//+WLx4Mfr374+HDx/S6A6y0Lx58wZXrlyh3LP8/HwEBgbKvYcFCxYgLS0NgYGBiIiIQE5ODszNzfH69Wu8ePGCFr8s/5uEhATMnj1brihcsmQJrK2tBT19WMVt//794ePjI+hXI/Z8X331FYKCgnhKq6FDh8LAwADffvut4GuxunRqamq8xfrHH39ESEgI/f+8efMQFRWFIUOG8J6PNTZetGgRpk6dypPhHzp0CFOmTKFdXCUlJcojvHXrFq9TygUpsmU/r76+Pi3EuNi7dy9T7UWea9q0afjmm28Eu2dCRUZ+fr7gdaW6urrB4lsW5Hcr9DjyHXTt2lXwtwawx7UKsKE4Sgo0KYRa1YCUtEkWse7du+Pq1aty/IzCwkLqbkzg7u7OM2gjF4mNGzciODgY/v7+mDJlCtzd3WkBJMTnaSick2VaCADz58+X48QAbD4FAes9xsXFCSrihByYWRdFrneKn58frKyseMVleHg404wOEO58DB8+nHcxJzlrGhoaiImJwfTp0xEeHk47AgQHDx7E7NmzYWJiQnOdANDCkDVyaNOmDXXzdXd3R3l5OVRUVJhEYgIhZc22bdtw69YtpKenY/LkyXLn4bJlyzBy5Eg8evQI+vr6PAdhkk03adIk2NnZYf78+bQjqaenh8jISLx58wb+/v7UbiAlJQUpKSn0+UmXrKioCLa2tjAyMqKdmxMnTgg6Jovt+E+cOAEfHx8kJCTAwsKCFpoELAdmALT4KygooH87dOgQVq1axSPBkw1ARESEXJfu3LlzsLGx4RW8EolEznOmZcuWOHLkCK/YsrGxYY6NZWX4SkpKtHiqra3FyZMnkZaWBmNjY0ybNo2Gv1pbW/M2GtxCRvbzEmNB2dwzKysrGBgYYOzYsTy1Hxfjx4+HnZ0dnJ2dBX10ZIsMbudOCEVFRdizZw9ev34NMzMzQUsPAnLtqa+vR0hICH0MORfJbUK/NZYNhALiUBRACjQpxo8fL2cOCEhVIO/fv4eenh4+fPjAk5mXlpZixIgR0NbWRklJCTZs2ICBAwdCVVUVw4YNw7BhwwAACxYs4L0Wy5+Ey+chaGixEfODYXFiWHyKht4jSxEn5MBMLooxMTF01PXq1Sv4+vrSrk1RURGVGZPiEpCOCcmoUNYZVqjzMXLkSEgkEqxfvx6urq7o3bs3Xr58yYuQcHV1xaVLl3hBqR4eHpgzZw6ePXuGAwcOICAgAFevXqUcjevXr8PFxUXOKHHevHmorq7mGTXu3LkTAwYMQHl5OQ13JecQgZCy5t27d0hPT0dFRQUtaLgjx6+++goeHh54/fo1goODaZdx9erV+PTpE/r06YNz587h3r17qKiooN0WInPv1KkTamtr6fPJdslIQRoeHg4hCHWMSHG7ZcsW3oL88eNHANK4l9evX0MikSAtLQ1paWn0HGB1oAAIRseQztWSJUtgaWlJ/06UcaqqqryAXhsbGyxcuFCw4OVCR0dHrhi0sbH5orFxQEAAWrRogcGDByMpKQn+/v6028SyjgCkQgnZ8F5AnHC9detWwc9z/vx5xMXFYfPmzaiqqsKkSZPg6OgIQLzIYHHqfH19MWzYMDg5OeHBgwfw9fXFrl27RD2/Nm/eDHd3d/Tr1w/379+Hn58fDh06BEBqvyD0W2PZQCggDkUBpECTgmUOuGTJEri6ukJLSwvl5eW8H+iOHTtw/PhxtG3bFnl5efDy8qIXUDK6kjXLE/MnCQsLw9mzZ3nvi7i4strSYn4wLE4Mi09BwHqPLEVcjx49cODAAejr68Pb25uX55OamoqoqCh8+vQJ586d48UEyBaXZPwnJI8lCquqqioUFBTA2toanTp1wtdff00v6EI5awReXl7o3LkzXr16BQ0NDWhqaqKyshJXr17FuXPnIJFI5PLHPD09eUaJU6ZMgaGhIaqqquRcgQHpeEyI+E4gpKxZtmwZbG1teWRSLpSUlPD+/XuUl5fj06dPtAP06tUrnD59mj7v1KlTeR3IXbt20X9zxwonTpzAoUOH6KKrpqaGq1evora2VnDU9tdff+Gvv/7ivZ/Q0FBkZmbC19cXISEh1KMoICAAZ86cgaenp5wLOoHQ85FCQsxk74cffsDcuXOpYeapU6cwbtw4aiWxa9cuWFpa0iT2GTNmYPv27cjLy5NzSAcgR1AnYEU2iI2N37x5g2PHjgEA7O3t4erqSm9jWUcAEBwdnzp1SpRwzYK6ujocHBzQpk0bREREYPfu3bQAIkVGaGgoTE1NedcwFqeuqqqKFtvdunWjmxMxzy8NDQ26ASN2DwSs31r79u0xf/58ZGZmokuXLoIcIwXkoSiAFGhSEBOvBw8e8Ey8Bg8ejBs3bgjGPKioqNCZf9u2baGhoUFb8qwWs6w/CUlUB6S8gbi4OME2sGx7WU1NDVu2bOF1hrgyYIDtx+Ll5YVbt24hNTUVJiYmPMKk0HskpNTAwEA8ffpUThEn5sC8efNmLF++HIWFhTh79izvs8kWl9u3bwcgLXY+ffqEr776Cnl5eTx/ph9//BErV64EIE2yXr16Nb3QiuWsSSQSBAYGYtWqVdi0aRO+++47ODo6YvTo0Vi3bp0gAb5nz548o8SRI0fixYsXsLS0xO3bt3lk3Xbt2jGJ7wRCypqzZ88ySebku7p+/TomTJgAe3t7TJgwAYCU4P727Vt06NABBQUFMDQ0hEQiwbNnz2gRCEi9jLjH4dixY4iMjMTu3bvh4OBAjx1r1CZ0DsXGxuLIkSO87DNlZWVauIqF2YqZ34mZ7PXt2xd1dXVYs2YNAgMD6d9ZAb1EUZmUlMRzSCfvsaamBhUVFTA0NEReXh5at26NuLg46pBMRmZPnz6FlZWV6Ni4qqoKFRUVtKiuq6vjWSIIWUcA7PBeFuG6oqKCOjkTWFlZAQB27tyJK1euwMLCAjNnzqR/B6RFxs8//yz43mU5dcePH0dmZiZ0dHQoWf/Zs2d00yTk+VVXV4fS0lK0atUK+/btg5WVFZ49e8Yr6lm/tbCwMPz555/o3bs3IiMjYW9vL0jGV4APRQGkQJOCmHgpKSmhrKwMr1694u3kuCAFhpaWFiIjI6ncuGXLlg3KlzU1NTF69Gi6U0pNTaUXKwsLC1RVVQkWQH5+frz28oEDBwCIq4VYfiyhoaF48+YN+vXrh3PnzuHhw4c8E0AtLS3Mnj2bXmiJ14iysjLCwsIQERHBy1J69uwZoqOj6f0TEhLw119/0eNQU1ODv//+m3KpyPFjFZc7d+5EdXU1fHx8sGnTJvTs2ZPHQejTpw8AqaEcdyT5008/4cSJE7h16xa6dOnCW4RVVFToQkVGUHZ2dkzFC8A2SiwoKEBQUBBvBEbiUlhp5oC0+3Hy5ElUVVWhtLQUgHRUePHiRfTo0UNuJARIF7ju3bvj3bt3uH79Oi1inz59irFjx6Jdu3bIzc2Furo6VFVVERsbi+nTp6NTp054+/Yt7t69yxtv6evrQ19fH+Xl5Rg4cCDlm7BGbaxzyN7eHvHx8YLcOaEw27i4OPz888+i3T0uZE32lJSU4OPjg4MHD2LRokW0s8oK6GU5pJPXWr58OZYtW0YLINIR8vLyQlFRES0olZSUYGVlJTo2/v777zFhwgQaF7J48WI50rKsdQTADu9lEa4lEgmCg4N5xpPk2tGyZUtERUXR0Sf3dVjFHiDPqUtLS6NqyePHj9MxMldeL+v5dfToURQUFKBXr17IyMhARkYGvS9BTEyMIMH59u3bOHPmDJSVlVFXVwcXFxdFAdQIKAogBZoU3t7ePBOvdevWoX///nL34zpBb926Fbt27UJYWBhMTU0RFBREzQ9ZWLx4MUpLS2kGEPciZmZmBhsbG7Rp00bO6l5FRUWwvUyUaNxdIRkzsfxY7t+/T4sQMj7hQjYCIi0tjd4mlEHs6+uLuXPn8kYeLIk70DCvKS4ujgZX/vzzz3B1daUFUIsWLXDy5EnqKMvlUGlqasLS0pLyYMjuHZDyig4fPozBgwdj6NCh6N+/P9LT01FSUiI4qgGAI0eOCBolZmRk4PLly3L3F0szB4CVK1dixowZMDAwoFyOli1b0hBTQD4LiVWAkCwvWVRWViIuLg7v3r1Dz549sWTJEp7XlLa2NmJjY2nRRryrWKM2oXMIkI4Hz58/L6cECw0NRUxMDDp37kxHmkpKSrQDcfbsWUHHdeBfkz2JRILCwkJYW1vT24i3zpw5c6CtrU3P8Q0bNjCT2FkO6YDUC4oUEm3btkVOTg4A6e9JSIYtNjZ2dHTEkCFD8PbtWxgZGUFHR4epWuPGo7BGxyzCdVxcHE82z8XIkSOxfv16yoXq2rVrg8UeIM+p27Rpk+B7J9c9lufXihUrYGpqipSUFNqlNjU1FSzCcnNzoauri7i4OBgYGKC8vBza2tqora1ljoIV4ENRACnQpNDW1hY0B9y3bx+TxKutrQ13d3dafJSXl9MZdm5uLoKCgqjEm3jzFBUV8ci5XMTExODGjRu8BZlcxDQ1NQXby0LFBwHLj6W2tpZGD3CDHAlkIyC4Um6WY7IQgRUQlnEvXrwYAJtEq6SkhOrqaqirq1NyJsHmzZuxe/duXL9+HV26dOFFHCxatAiFhYVyu3cAGD16NOrr61FYWIgxY8ZAS0sLdnZ2GDhwIFq3bk0/V2JiIjVvmzp1qqBRYteuXfHkyROeYZu6ujoz3JWgTZs21CeIEK2rqqqQnp4OCwsLxMbGynVUxEwFhdCsWTOaSSaEjRs34u3bt/Dx8cGhQ4fg7+8PgD1qEzqHiFSb1SEVCrMl8PPzQ3V1Nezs7DBy5EieUo57PmhoaPA6CFxOk7OzM30PBgYG2LBhA28DAEi5NyyHdEBqg7BixQo6LiVqSxMTE7mxKzk+QoRlQNzagmUdAbBHxyyisY6OjuB7A6REbCEuFMAu9sj/VVVVUVVVxTNFZHHFZAOCKyoq6Dm7e/duJCQkoFevXjh8+DAcHBwaLMLy8/MxevRodOvWDWlpaVBTU6PnlcIPiA1FAaRAk2L79u0oLi7GpEmTMG7cOLprFiPxynZKuPwbf39/TJs2DVZWVkhKSqJclXbt2sk5NhO0a9cOmpqavAs/uVi2atVKsL0sVnyw3G7Hjh2LadOm4euvv8azZ8/kFkxZc7nk5GS4urrSbhD5N/m8o0ePhre3N48TQ3gtQtwSiUQiSqJ1dXWlDtHEup+gdevWcsowgg8fPjAvmteuXcPmzZvRokULlJeXY926dbh586bgfe/evUvdt8mCk52djXbt2sHGxgb379/HrVu36P1lQylZaN++Pfbu3ctTQJ06dQpDhw6lpO3Lly/zpN3KyspMU8EvgaamJl68eIHs7GzY2dlRpZqVlRUtFkeMGEHvL+TpQyTV5ubmSExM5BUFAwYMEAyzJZ2AAwcOoKysDAkJCVixYgUqKyuxb98+lJWV8c6HyspK+Pr6ol27dqKjsx9//BGPHj2CtrY2PSd///13dO3aVU5RycWGDRtw/fp1vH79Gt9++y39zI8ePYKdnR1vE5SYmMgkLAPi1hZC1hGyob0EJLyXRTT28PCAnZ0db1xGCgwWFwrgF3tPnjzhWWuwrmEsrpjYNe/WrVuIioqCsrIyamtr8d1331EeHKsI27FjB/M7UoANRQGkQJMiPDwc79+/x/nz5zFnzhyYmppi06ZNoiReVlgmIN3Zk4uqvb09li5dChsbG1RXV+PKlSto1aoVvS+5iOXm5vJ2xdyLiyzIDlSs+CB+LLJut3PmzIGNjQ0yMjIwZcoUGkVBIGsu16lTJ6YrMiAl1rJUP0LckqdPn1ISbUBAACQSCY9E6+zsjBEjRlCSryz5nAXW7h2QdhBk85qIlJqL4OBgDB8+HN9//z0iIiLg4OCA8vJy5ObmUl4Mid74XNTU1CAzM5OnTsvLy6Njpblz5/K4VYCU58QtYrkE57KyMrx79w4dO3bkjbnEEBAQIKh23LlzJ44ePcrjaSQmJop6+ggp6wDhMFvy3cbGxuLOnTt4+vQpLSjFzoelS5fS9yIEkmbPfR2xkE3ZoqhVq1b48OEDTp48CRcXF6p2kgWLsEzAsrYQso4Qi7Qgn0koXLhXr15UbSYLFhcK4Bd7Y8aM4YkeWNcwFldM7Jqnq6uLiooKNG/eHDU1NbzfLavjplB9fRkUBZACTY7a2lpUV1ejvr4eN2/epK1YFomXFZYJSEnVf//9Nw007dOnj6B0mouwsDDmbaxWulDxUVdXh7q6Ovj4+CAsLAyDBg1CfX09XdS5pGXiXMztbAkVO2IXqlatWjGN0oS4Jfb29pREO2DAAGhqaiIvL49aAAhFAogVYASs3Tt5j7J5TaTzJZFI8PLlS1pUciNOuIaCM2bMwOjRo+W4S2VlZXIjFgIrKyvU1tZCVVVVcCz0/fffIzMzEyYmJsjKyqJkXWJ/0LlzZxgaGqJ79+7Q0NCgXJgrV64gPDxcMHBUDETt+PDhQ57a8ebNm7h16xbNpiLdMVIwaGtrIz8/nxYK5LjJKusAtsQckH6P6urqmDdvHmxtbel5yyJVs+IhyHP17t0bGRkZtKhoKEmcm2YvBNY4i0VYBti2EYCwdQQxSSR5bLKQJRrn5OTgxYsXSEtLkyPtk9+FGBdKWVkZo0ePFnwt1jWMxRUTuj/5PRQUFGD06NHo2rUr0tPTeZs8bhE2duxYOeWpAp8HRQGkQJPi+++/R3V1NaZMmYLDhw/TbKXKykrBwEKAbcMP/OvqnJ+fj7Zt21LvjSdPnuC3337jcWKIokvW1K1r16608GC5MAsVH6dOnUJ4eDg+fPgABwcHSCQSqKioUFI3izfUUAQECzo6OkyFDItbAkgzvx4+fEjVXvr6+gCEuSWyRZ1EIoFEIsHcuXMpaZi1ewekDsSyeU1kAfLx8cGQIUMwZ84cAGAaCpLOkqzybsOGDYiKikJWVhZqamrQq1cvvHz5Es2bN0dkZCR8fX153lDAv5YF27Ztg7e3Nz58+AB9fX36vRICLyAdg44bNw4SiYQu4IcPH/4sbhD3OBYWFgKQFm5kJ6+rq8vr/pAFT6xgEFLWAcCePXuwb98+3u+GFCaXL1/Gu3fvkJiYCC8vL1RWVtJRkpqaGhISEiCRSLBhwwZqkyAGLS0tXhwF97WEMGXKFBgYGPC6cFywxlmyhGWu47qYtYVYmDIhNJPRcvv27WFlZSVHNN64cSMKCgqwatUqasxIQIwsW7dujS1btogeKyGwrmEbN25EVlaWHFdM6P6yvweu/xlBSUkJampq0LZtW5SWlmLPnj3w8PDAhQsXqF+RAo2HogBSoEmxevVqdO3aFcXFxfjqq6/oBXXatGlM5YVYV8LCwkLO1BCQdlrc3d1x9epVmJub86IhWKZugLgLs1DxMXXqVJw5c4ZnvEbA4g01FAHBArkYCilkWNwSAHJqLxcXF1RXVyMiIoIWOfX19Zg3bx7GjRsnV9QpKyvz3IHFkqW5O05SyLx69QqAdMF8//49ff9cQi2XfEt2vcrKyrh06RK9HwmMnTdvHnbt2gVVVVXU1dXRwrQhbyjS7SE8IwC8nT7hhnAhFjgqBlm1o66uLpYtW4YPHz5g4sSJMDMzo+fRxIkTkZmZKXeep6SkoFu3bpg+fTqOHDnCU9YB0oLt9u3bgu8pOTkZ8fHxuHPnDpo1a4YxY8bQ28LCwhAaGor169cjKioKS5cupSOf4uJiQb7Rn3/+iaSkpEZnSHGjNbjgqu+Exlk+Pj4oKytDs2bNkJCQwBtFamlp4euvv0aLFi1gZmbG63x8+vQJJ0+eRH5+Puzs7Hikf27hUF1dTcd9FRUVvABgAHKFD4FsDAzAzwpsCKxrGDGrLC8v5/1uxbrDLOEHwB6Xnjp1SlEAfQEUBZACTYqPHz9i3LhxcinQQgGNpLshNhbauXMnjh07xpPfJiYmQkdHB+PGjcMff/yBRYsWYcaMGfR2MSIjy4VZrPgYPHgw9u3bx1vQvby8mLwhokxycnLC8+fP5ZQ1LIgpZMLCwnDmzBneRZrs0GXVXgUFBXBwcBDsXE2dOlW0qAOEQx9JR87e3h5JSUm8z0S6HNHR0dDQ0KCKMn19fVFDQVagJ7dbwu20iHlD2dvbo0WLFigpKcFvv/0GW1tb3sJBjpMsxAJHxZCTk8NTOyYlJSEzMxOTJk2injCtW7emRXBNTQ1SUlJgYmJC38emTZuQk5MDKysr2NrawsbGhirrAKlknNU13b17N0aOHIldu3bJdSCbNWtGO1F6enq8z81aQI2NjVFQUMCU1pPPTL4rcmxZhoxi4yzy+WQDS2VjSe7evQs/Pz8A/xoy3r9/n2fIKIu6ujrqeyTmiC2LhjK9AGDmzJm8Y6mmpgYDAwMsWLAAqqqqgkWLbHdKSUkJFy5cEO0Os4Qf5HmExqXV1dVwcnLiXV8bM+7+X4eiAFKgSbFjxw7BFGihgMbG4ObNm7h586bcQqCsrIzU1FRUVFQgIyODSr8BcSJjYGAgcnJyaCud7B7FXJ1ZC7UYaRn4V05OOkJcObkQxBQyt27dws2bNwXNHWXVXl5eXnBychItclhFHQErWXrOnDno0qULHWkpKSkhODgYdXV1kEgkePLkCSWDr1ixAp6enhg0aJCgoSAr0HPKlCn49ttvYW5ujtTUVGqfIGZW6e3tjaNHj1IPIa7lgBjEyMliIDtuwmNJSkpCamoqtmzZAk1NTbRr1w6bN29GQUEBBg4ciMzMTN5ojXQWqqur8fjxYyQlJeH06dOor6/HgAEDsHDhQtTU1NDvlTyGLGr+/v4oKytDQUEBNm/ejJkzZ6J79+4ApAWGu7s7XFxccOzYMR7XhrWAPnr0CMOHD6cBpoC0wN6/f79oYcnaoIiNs1gQiiUhYBkyAvzIl9raWtr1EXPE/hIYGRmhX79+6N+/P548eYKbN2+iT58+WL16NdTU1ASLFtnuFCHny3aHucWQrPCD5IAB7HHp8uXL/6PP9r8KRQGkQJOClQLdUGwEC7KcCoKVK1ciNTUVM2fOxPLly6kCCBAmMt68eRN2dnb0AgtISZIPHjyAqampqKsza6EWIy0D4nJyIYgpZMTcrWXVXqRl/+bNG7migewyWUUdIB76qK2tLUfO3bRpE0xNTZGdnY3k5GS0adMGW7ZsQYcOHXD69GmmoSAr0HP69OlwcHBAVlYWOnXqRBdw0inMy8uT43gpKyvjw4cP1NeJcEsI+ZfswLkjsdDQULx79w6pqamorKxEcnIykpOTRSM1CGR33ImJibh37x79HEZGRggLC4OdnR28vLywZMkSwXNeXV0dPXr0wMePH1FeXo7k5GQ6NhEzwVy+fDm8vLxw/PhxjB49GkFBQbQbs2PHDmRlZaFLly549eoV9UwC2AsoSXyXxbVr10QLS9YG5eeff8bUqVPl0uPFIBRLwgXLkLEhwjbAd8S+c+cO7bISjtT48eMbfI7s7Gx67nfu3BkXL16Es7Mzzp8/j/r6embRQlBXV0eNMZ8/f84bH/74449wcnKi9+MKP7jFEWtcamFhgV9//ZV2oBrDY1NAUQAp0MRgpUCLFRhChmWlpaWwsLBAYWEh5VQA/+6CzczM6N8I/4Wgvr6eqo/I85HOE4uMKubqzFqoxUjL5D4sObkQxBQyYu7Wsoobwofq1KmTnHMvAauoA8RDH21sbBAVFcVb2J4/f47Vq1dj5syZiIyM5PEuxAwFWYGeYoZ4gDAxka6AAAAgAElEQVTHy9raGjNnzsTWrVsRFBREVVBc8q8QEbihEFUhpKSk0HO0a9euaN26NdLT0+VGGmpqaigpKaFeMLLdz/LycsTHx6O0tBTW1tYYNmwYli1bRvktYosa6SaGh4fj22+/5blgFxUVITw8nBaIFRUV1BxQyMkbYKu2WIUlAWuD0r9/f2zduhXl5eWYNGkSxo4di2bNmommoAvFkpDuzsGDB5mGjI8ePcL69etRUFAAfX19bNq0Cd27d+eNTAsKCqgkXogjRQqgAwcOYOLEiYKWETU1Nbh9+zb69u2LR48eoba2Fm/fvkVFRQU0NDQEixbZ7tTXX38NGxsbFBcX84pO7hidJfwAwFOhccelfn5+sLKygqOjI5KSkrBy5UpedIsCwlAUQAo0Kbgp0JqamvTHK1ZgCBmW9ejRA2fPnpUjWTYGHh4eyMvLQ+fOnZGZmUnDFYuLi5nW+mKuzqyFWow3BPwrJxcyXBOCWBq8kLs1gZDixsvLCzExMTh48KDga7GKOkDaaVm3bh3tEnDx4MEDVFdXU+UX4Vi8ePECRkZGqK6ulsvuYkGWP0IKNzFDPECY4+Xt7U0Lup49e9Ku1YABA0TfQ7NmzRrV8SG4fPky9u3bB1dXV+jq6iI7OxuRkZFQV1en3QuCt2/fwszMDMXFxaiurpYrvg8fPgxbW1t4eHjAysqKR+wFxBe12tpabN26FZaWlrh37x4vWkZMBMBaQFnHfODAgYKFJemsCZG+Q0NDMXr0aIwePRr5+fkIDg5GUFAQHjx4IJqCzoolIdi9ezeysrJgbGzMI0hv3LgRoaGhtOMVEBCAEydOICgoiHamNDQ0aBEnxpH66quvsHDhQujp6WHy5MkYMmQIvX3z5s0ICQlBUFAQzM3NERQUhCdPnmDVqlX46quvBIsW1u89PDwc8+fPF7yNJfyQBfnuAGnRS8Zr3bt3F1VyKvAvFAWQAk0KVVVVTJs2Te7vYgWGkGHZ7NmzERsby3TJFYORkRGOHDmC1q1b4+PHj/D398eHDx+wa9cuxMfHA/hXYkqKGTFXZxbRs6GF83MvQmIKGSF3ay6EFDctWrRAbGwsjxhJihxWUQdIF9B79+5BV1dXzqX206dPOHz4MO+1jx07hvXr1yMoKAhbt27ldcHEwIoJYH0eAjGOFwDmMeKCyLfbtGmDS5cu8bp43BBVWURERODo0aM8ufjEiRMxa9YseHp6wtraGh06dEB2djYSExOxZcsWWFhYwNbWlvd9AtJC/cGDB0hISMC2bdugp6eHIUOGYOjQoWjXrp3oohYcHIw//vgDzs7OiI2N5Um3hQrEhnLjAOFjzi0se/XqRYs0FxcXUdJ3dnY2fv/9d1y7dg0WFhbYt28fPe5C5oTEIJCFY8eOISIiAl26dEFaWho8PT2pFYS2tjbtSJqbm9Oix9/fX5D0LMaRmjZtGqZNm4bU1FSEh4dj7dq1mDhxIn744QcYGBjIjZS5ozNStOTk5GDr1q2CpHuJRILNmzfjxYsXNJ5G1oaCxasSQ1VVFd6/fw89PT18+PCBx5FSgA1FAaTAfwViBYZQMvKLFy9QV1fHVK0QyTOBqqoqDAwMYGlpiYKCAnpRa9myJT58+ICoqCi4uLggMjISpaWl+Oeff9ChQwd6oR82bJicq/PixYs/K3lbFtzUcgIhczvWxf/ly5e0yBJzt2YpbgoKCqh6hDyGXGRZxwGQyuCvXbsmeAE3MzOTKximT5+O6dOnAwAzXkMIrJgAMQURIG5W11hwO4tcsqxsiKosVFVV5dyitbS0oK2tjV9++QU3btxAfn4+evTogYULF9JdumzxA0hHZNbW1jSsNCEhAXv27EFgYCD++usv0UXN2NgYxsbGACA3YhQqEMn4bNu2bbSoJcpBgH3MZZVPgLQIbIj0vWjRIjg7O+PYsWO8ToXYb10Mp0+fxoULF6ChoYGKigrMmDGDFkC6urpYvXo1Bg0ahOTkZNTX1+PkyZP4+PGjoPKUy5FKTU3lcaRKSkoQHR2N8+fPQ1tbG6tXr8bBgwdx9+5d5Ofny/lPkTG0LFnczMyM/ia4uHnzJlVokm6crA2FEK/q/v370NfXp11nWRCvJ21tbZSVlfHGZgqwoSQRiqVWQIEvBPeiygWJLyBus9zYCMJZSE9Ph7m5OebOnYtnz57ByMgIAQEBOHbsGE+1cuLECcydOxcVFRXo27cvnj17hqqqKqioqKBHjx6orq5GSUkJ+vTpgydPnqBVq1awtLTEpUuXMGHCBMFUcDGfoi/FhAkTaGo5AZHIc0EKmdjYWKo0ef78OXJycmhx9M8//8g9jpCCy8rKEB4ejlevXsHU1BQeHh5o1aqVYEAo2cGz0tEBaWdr8+bNvIWLgCyI5LJRXV0tmhUlBjc3Nxw4cAA//vgjQkJCKIeI9Xn+X4CQ4wliYmJEQ1CJC3hj/15aWkoVc7IgBpYPHjxARkYGunXrBmtrawwePBjt2rXDnTt3sGbNGt6ixk12ZyE3Nxdbtmyhx2/FihW0cD516hTNj5szZw4cHR3h5OTEPOYkM08ikVCCtq+vL5ydnXHq1ClecVRTU4PJkyfjwoULyMjIkCucTExMRH/rWVlZzO/Czc0Ne/bsgaqqKiQSCdzd3anxKWsD8eeff2LgwIG8v3l5eSElJQUVFRVQVlbGtm3bMH/+fHpcR40aBUdHR0yaNInnGRQWFgZvb29IJBIUFRXJcYSmTp1KyeIRERH0fBDyXfLw8BBVaHJ9sAhmzpwJfX19+Pv7Q0dHR/BxAFBYWNjoyBsFFB0gBZoYkydPxqBBg+Ds7MwrclxcXGBiYoJRo0ahY8eOvMeIJSOzVCu1tbWIiIiAsrIy6uvrMXfuXBw4cACurq44ceIEbty4gfT0dEyYMAFDhw5FRkYG7OzsMHv2bEHnXzGfIhby8vJQWloKFRUV7Nu3jydFBvip5WIg5Nxr167RboajoyNmz55N7yPklcR14eWq4IqKitCqVSusWLGCGRAqlI4eHx9PrfhHjRrF6zYZGBhg+/btiIyMxIEDB+Dm5gYAcplbnwNWTEBISAhGjRoFb29vQRJ3eHg49u/fz9shz5gxQ+5vYl26mzdv4vHjx7h06RIeP34MQEqev3HjhmgBJBSjIJFIeI7TXMybNw9RUVFYu3atXIRHaGgoBg8ejAULFvA6agQfPnzAjRs3PntRExIB1NTUQE1NDVFRUVQJuWfPHsyYMQNOTk5M1RZXrm1qaoozZ84AkJpZCpG+iR2FbKQJ6awJ/dbr6+tx7tw5REdH0++irq4OcXFxvJgVJycn9O3bFy9fvkRtbS39HkJDQwUVpsrKyjziODn3161bhzVr1uCXX36Bt7c3tm7dSgugAwcO0HMuOzsbqqqq0NHRgbe3N+Lj47FhwwZoa2vj06dPCAwMpAUWiyzO6mDb2NjQbESiZDxy5AiTV8Udw9fX10MikeDx48fo3bs3b8OpKH4+D4oCSIEmxfnz53H79m3s3LkTRUVFcHR0xNixY/Hbb78hPT0dN27cwA8//ABdXV38+uuvAMSTkVmyz+LiYtTW1kJdXR21tbX4+PEjzp07h/z8fDoe09fXR1FREc6dO0clpqxU8C/xKVq2bBlTigwIp5azAibJZ8rKykLHjh2RkZGB0tJS0dfnjnG4rXnSlRELCBVyQA4JCaG3y45JVq5cSW+Lj4+nBRB53fj4eKSmpsLY2LjRFgesmAAnJyfcuHEDO3fuRKdOnTBq1Ciei25MTIycQ7KjoyPTNVkI3bp1Q3FxMTQ0NCjnR0lJiUmSJ9i+fbvg31lRE6qqqpg8eTLevHmDv//+GwDkznEWZL2GAHa3A/iXkyYkAqitrcWKFSugrKxMOwtqamr0+2Optrjdvfz8fCrj1tTUFCR9k7Hc7NmzeUaHMTExAIR/62FhYYLfxbhx4+jjuYRhWcm6rMI0KioKZWVlSE9PR0JCAgBpQUWKJnV1dZiZmaGmpgZ9+vThBZJ6enoiLy8PJiYmeP36Ne/YHT16FKdOnULr1q3x/v17LFy4kJLLWWRxlu9SQECAHFG9MV4+LMsJBb4MigJIgSaFsrIyhgwZAgA4c+YMIiMjcfbsWVhaWkJHRwd//vknAL7sUywZefjw4XRsM2bMGOoK/N1332H8+PEwMzNDRkYG3N3dcebMGejr6+Ps2bPQ1NRE37598fz5c9TW1tICyNLSkuf8S7gZCxcuRGxsLDIzM6kEeNWqVQgODsaJEycEFzgxKTIgnFouVgD5+flh4cKFKCwsRNu2bRvktrRu3Ro7duwAAMGujJKSkmBAKCDsgEy6TEJjEi5kp+ahoaF4/fo1+vfvj3PnzuHBgwe8gokFLS0tGrHBvX+/fv3QqVMndOvWDUePHsX69et5BZCQQ7KYa7IQDA0NMXHiREyYMEHwvGOhIQK+LA4fPoy8vDysW7cO69atkzt2YuB6DZFClRhpCo1LCYREABs2bMDcuXMxYsQIfPfdd+jduzeSk5NpkcJSbXGVaxoaGrQAXL58uSDpe8qUKQgNDUV0dDSePHkCgN9ZY/3WyXdRXFwsJ7UHpATt0tJSKCsrY//+/bxu67Zt23gK0ylTpmDHjh3Ys2cPLZyUlZVpiK+SkhJ+/PFHDBkyBDExMTz1ndixa968OS1G9fT0eMW2qakp5QNxVYisDrYQUb0x55aY5YRYZ0gBYSgKIAWaFCEhIbhx4wYGDBiAuXPnonfv3qivr0ePHj3QtWtXeHt7yyVVi6XBL1u2DD///DMA4NKlSzh06BCuXr0KZ2dn2Nvb046Jjo4OJkyYABUVFbi5udF0bkDqXlxbW4u4uDh88803qK6uhoWFBdq0aYNbt24BkCpGuDb89+7dw5MnT7BlyxZcvXoV2dnZvPfl4+MjKkUGxNO8hWBpaYmLFy8K3vbHH3/g0KFDvMwzLoS6Mn5+fryA0MDAQN77ZzkgC41JuHEisqMPMYuDL4GjoyNUVFQwfvx4bNiwgTdKBSDokCzmmiyGzyl+vgQqKipo164ddu3ahZMnTyItLQ3GxsaCSklZCHUEyCIpNi4VEgG0atWKjoTs7OyQmZkJJycn6vjNUm3JGpgaGRkBkJLhjx8/Lkf6Li0txb1795idNbHf+rp163Dnzh2e1xU5r8S6rbIKUxUVFRgZGWHVqlUoKSmBqqoqTp48CScnJ7Rv3x5hYWF4/vw5hg4dinv37vGUXULH7uDBg8jNzYWxsTE8PDzQv39/PHv2jFdgcLO4uH9n+S41pGRkgWU5oegMfRkUBZACTQpjY2P89ttvPFWRsrIyrly5gtzcXCQmJuLgwYPQ1dWlFx6xNHhra2usWLGCkklJl0VMYVVYWIiSkhK0aNECRUVFKC4uxvLly6GiooIPHz5g5MiRMDU1hb+/P3W2FbLh37t3Lx4+fIhbt24JSqPFpMgAv9tTXFyMDh064PLly190XIODg+Hn58cjVHN5FkKdhd69e+PcuXNITk5Gjx49eLe9ffsWr1+/pg7JaWlp1HlYaExCuC9cR2XCfTE0NGRaHHwJPDw8cPv2bcTHxyMvLw82NjY88riYQ/L/XxEQEABtbW0MHjwYSUlJ8Pf3540cuSDEbCEiMSmAxMalPXr0gI+PDxUBdO/eHTExMdDV1UVubi52796NtLQ0mJiYYNWqVTAyMmKqtmTHS9zunra2Nu2sEmhpaWHixIlISUnBxIkT5T6b2G89JSUF169fFzx/xLqtLIXp4sWL4erqimvXrqFLly4ICAjAgQMHoK6ujkePHuHKlSuws7PDx48fKcnewsJC7tiVlJSgTZs2vOBj2UBiVhZXp06dqNqL67skpmS8d+8eBg0aJHcMAOl4mGs5QTrTYp0hBdhQFEAKNAlCQ0PphWvPnj2823x8fKCtrY2nT58iOzsbFRUVPIWF0E6ddDomT56MT58+4e7du7w8oZUrV8oprAjmz58PJycntGzZEqWlpVizZg127NiB3377DdXV1Zg8eTLU1NQQERFBR3FCNvwdOnRAhw4dMHDgQJSVldHdO2m9v3//Hubm5nj69Cn09PSQm5vL40RwSbj//PNPg14nYjA0NKT+KQTchUKs6NiyZYucQsnT05OZYyY0JunTpw+9XdZd+cWLF0yLAzEIpV4bGRnh22+/xahRo3Dv3j3s3buXcn4IuA7JKioqCA4OFvRcasxIQcxOoSnx5s0bmshub2/P5AwB/4bLsgw2AfFx6dq1a6kIwNHREcOGDaMigEWLFglmVp09exZ37txBdHQ0vv76a5iYmEBDQ+OLu3vp6el0E8KFWFdOX18f5eXlgupDsW7rnDlzYGNjg8zMTDg7O1OH+MrKSowYMQIREREICQnBnTt36LFjBav6+Pjg/v37csfO0NBQlF/G4u9s374dxcXFmDRpEo/TZGBggJUrV6Kurg5KSkq82I9ffvmFWQAZGhrSjdrq1aspt+pLzUj/16EogBRoEsiG+8nC3d0d9vb2mD9/Pr1AnT59Gs7OzoLJyJcuXeIRewFQufaNGzdEFVajR4/GiBEjUFhYCF1dXaioqFDJrLq6Ourr63Hw4EGetFrMht/DwwMXL17E119/jQMHDmDMmDFwc3OTS3pu3749M+y0ffv2VFIsCy5HSBak86SrqysXuyHWleFCqDtkaGiIRYsWCb4ma0zCQr9+/XgeSkJFqRBYqdfz589HdnY2bGxs4O3tTQnqBFyH5P3792PlypXo2bNno15TFtHR0Uw7BZJE3hQgPBDiSi7me0M6Jx8/foSLi4tgnpalpSUiIiLw9u1bGBkZyal/RowYwetSkN+nbNAmMbXctm0bcnNzkZ6eDnV1dezduxfbtm0TNTAVQ3p6OgYOHIjWrVtDSUkJFRUVePjwoeBv/c8//2SqD0nxJdZtzczMRFhYGDIzM2Fubg5fX1+0b98eNTU1OHLkCHr06IG0tDTqrC4WrOrh4YGoqCjBYycGMjbMz8+HnZ0dunbtCkCqWHz//j3Onz+POXPmQE9PDx8/fkRERARmzZqFVq1aITc3F35+fhg1ahT93AsXLuR1k0j8Blcpx+VWTZgw4YvMSP/XoSiAFGgSdOnSBb169WJKj2XzugDQhVIoGTkuLg6AVFVGDM+4EFNYCZm3caGrqyvnKyNmw+/i4oLjx49TObGrqyvc3Nzkkp6XLl3KexyJCwCkChpCwpQFK+6Da8pHuBfcrgBXkcTtKJCi6Z9//kH79u0xY8YMuee2s7PDTz/9xFtcyTiDNSaRxfv371FWVgZfX1+EhISga9euqK+vx5w5c6hcWgysxXjp0qVo27YtXdxlv0uuQ3JoaCi+++67z4qz4ELMTqEp8f3332PChAkwMzNDWloaFi9e3OBjLC0tBZVZgFRVtWPHDhr/4OXlJfg7kYVs0CbBw4cPcezYMcycORMTJ06kxb2YgakYbt68yfs/6eAJ/dYbs1iLGT/6+vpi4cKF6NevHx4+fIiVK1ciMjISvr6+iI2NxYIFC3DhwgWeSScrWLVly5Y4cuQIr/gQEy4QiHWVamtrUV1dTbs0hNOop6eHyMhIvHnzBv7+/rQA4lpaEDSkWpw+fTocHR3xzz//wNvbW86sUwFhKAogBZoE9+7dQ69evRAdHS13G+sCQngdYsnIp0+fFrywiymsiN8K17zt/Pnzct0SgobIshKJhMeJkc1sAqQLC0mb3rVrFzw9PeHq6krDUDU0NJhdClbUBpfwLEtGFZOar1+/Hg4ODli9ejVCQkJgbm5OjxO5eMbExKBz5850IeAWGazOjCyePn2KI0eOIDMzEwEBAZBIJFBWVm7UggGwF+OMjAwsWbIEpqamSE1NlVvcm9L2X8hOAQCTbP6lcHR0xJAhQ2hRJ2ZmR8BSZgHAkSNHKNeurKwMs2bNalQBtGbNGvj5+SEjIwMmJiYICgoCIP0uqqqqqFKJLP5kvMR1SG8MhMJVAfHf+qpVq3jPoaamBgMDA0yfPh0tW7ZkvpampiYVVgwbNowmsffr1w/9+vUDAN4mgISNCgWr6ujoICUlBSkpKfRvsufz0qVL5ewQWF2l77//HtXV1ZgyZQoOHz6MBQsWoFevXgBADTI7deqE2tpa+lzjx4+XI8yrq6uLqhbFjE0VYENRACnQJCDEVFnlU35+PvMxx44dw+7du0WTkWWlwBKJBGFhYXKmclwImbexuiWNQf/+/bF48WL0798fDx8+pCMZ2aRnQqi+d+8ePD09MWDAAKZDsBDEsrFkyagPHz6Er6+v4PNMmzYNGzduRGZmJtasWUP/zu0oqaurM48hqzMjC3t7e9jb2yM+Pl5O2dcYkMWYBEhu3LgRQMOLu6ztv4eHx2e/NoGQnUJ4eLigY/d/ilatWn2Wo3V2djbOnTuHq1ev8pRZgPS7JEIDLS0taGhoyBUQXMyYMQOrV6/G6dOn4eHhgbVr16K8vBz//PMPunXrhlmzZmHSpEkoLCyEs7Mz5blxuX0vX74EIO1sNgTZcNWJEydizZo1or/1qqoqdOjQAZaWlnj69CmeP3+O1q1bw9fXl5dsTkwdCQwNDbFr1y4ahaGurk470ULFuLm5OdO9PDg4GJmZmcjKykLXrl2hr68vdx+WV5hQV2n16tV0HEY+I8GuXbvov7muzwEBAWjRooUgYX7fvn3Yt2+fnOGnkLGpogBqGIoCSIEmxY4dOxAVFYWamhpUVlbC2NgY0dHRzN1ddHQ0oqKimMnIsuRCctEguxxAPpeHe3F7//49Pn369Nn+LVz4+vri1q1bSE9Px6RJkzBs2DAAbKdhLufmc3xfWNlYwOdJzWfMmIEZM2bg1KlTzPu1a9cOe/bs4XGKyGLB6syw8CXFDyBdKLip1zExMejWrZvg4s7F4MGDqUOyjo4OnJ2dkZeXx7sPOb/Gjh0r2LEjELJTqKurE3Sg/m+DpcwCgA4dOmDz5s2wtLTEgwcP0LFjRzoaIllbxCPo+fPnCAkJwebNm6Gmpobt27dj//796NSpE9zd3TFixAiMGTMG33zzDd68eQMjIyMkJycDkHYnvvRYcMNVO3bsiMjISNEU9MLCQjpWtrW1xZw5c7B06VJMnz6d503l4eFBIzwAaTH49u1b2oFt06YN7UQLFUDnzp3D3r17ecUIuXYcPXoU169fx8ePHzFx4kS8efNGbkQtm8dVVlbG7Cpxix9ASvR+9uwZLxvu2bNn0NPTo/8XI8xHR0cLGn4KGZsq0DAUBZACTYq4uDgkJCQgKCgIs2fPpl0God1dSUkJfH19MWzYMLkdGeEFcBU/xsbGtJNz5coVnnfGmzdv6L+55m3q6upM914ubG1t6YJaXFwMdXV1tGnTBmvXrsXgwYMxbNgwWvgQ3Llzh3ZrNmzYgCVLlmD8+PGNVmfJQl9fnyphBg4cyFONfQ4Zlcs9IsaTBGTcV1tbi9evX+P169f0NrJYkIv5+/fvoa+v3+TBijdv3hQldAot7kIgxF+JRIK///4bGhoa9PzKycmBnp4eEhMTsXXrVuZ7aWxg7X8KrlFlY3H27FkUFBSgpKQEJSUlAEDVk8HBwTh58iTu3r2Lzp07Y9myZbTQO3ToEO3I9u/fH7Nnz0Z9fT26deuGvLw8VFRUUFsEUjhyzxkCW1tbxMTE4ODBg5/9eWXDVbW1tVFdXS2agk7cm01NTZGeno7y8nIUFRXh06dPzAgPciyEUFZWhrCwMB4xuVOnTti3bx92797NU14RREdH49ixY5g1axZmzZolyMchnUpAWjAdPHgQqqqq8Pf3pyawLKxYsQKenp4YNGgQOnXqhLdv3+Lu3bu8DpcYYZ5l+Nm/f38sW7aMZ2yqQMNQFEAKNCn09PSgrq6O8vJydOrUicpVhXZ3Dg4OOHPmTINyX6L4SUpKwsqVKxEeHo7ly5dTMiEZHR05cgQGBgZycQY1NTV49+4d2rdvzywcrKysaG5PVlYWdu7ciYULF2LFihUYPHiw4GPCwsIQGhqK9evXIyoqCkuXLsX48eORnJwMV1dXyjci/24o/oCVjQV8Hhm1MSM+WQUYNy+KjFuysrJgbGzc5EGkDRE6N23ahNOnT+POnTswNTWVy96ShZKSEkpKSmjHzNXVFXPmzMHWrVsbNBwUs1NoSsTHx+OHH374rG7K+vXrER8fLxgRQ85jEvHA7TQS24hevXrh8ePHqKqqol2027dv09yrmpoauolgnTMtWrTAjRs3YGxsTLknQp5YsggKCkJ4eDh0dHTw4sULDBgwoMEU9ICAAKxYsQL5+fkwNDREQEAAYmJiMH/+fOzdu1cwwgOQFkRCYyEWMblDhw7MVHVynMnzN2RQeOnSJVy5cgVlZWXUXZoLonQluHnzJk6fPo24uDi8e/cOPXv2xJIlS3ikZTHCPNfwk7zH0NBQzJ07F48fP0b37t3RuXNnXgyJAmwoCiAFmhQGBgY4c+YMNDU1ERoaSneuQru7YcOGISIiApmZmUwiMlfx0717d8qJETJI3LVrF1atWoWAgABeYjkg7XioqKhQZYYscnNzKXeoY8eOyMnJabD936xZM+jq6kJVVRV6enr0gnThwoXPPGpSsLKxgM8jo5JxX1lZmaA0FxDPiyorK0NERATMzMyQmpoKT09PUYJtQ90zWTQUQzF//nzBroNQl0IikeDt27do3749DQ0tKipCaWkpHcOKobGBtf8pioqKYGtrS1VtjckCe/r0KTMiZs2aNWjRogVsbGzkeCKbNm3C1q1baazLli1bcPnyZbi6ulKFX1ZWFgIDA6m5X7t27XD16lUqFQek51FBQQGPA8blkYlBS0sLHh4eUFJSQmxsLOzs7PDDDz+IpqD37t1bTi1KOhnp6emCER4AeyzEIiY3a9YM7u7uPAUp4TWNGzcO06dPR3Z2NubOndtgrp26ujrU1dXRunVrnjfRpUuXEBcXhz///BP37t0DIC1WU1NT8f333+laqjUAACAASURBVItuYMQI8ywTUBK621AHSgE+FAWQAk2KwMBA5ObmwsHBAb///jstbMR2d9HR0UhJSaFEZ+DfnZes4odISoUMEgnPiKWq4rauZaGnp4effvoJffv2xePHj9GmTRv88ccfUFNTY466tLS04O7uDhcXFxw7doyOZISS2xuD5s2bo7a2FllZWZSETHaQX0JGFZPmimUe1dTU4MKFC9DQ0EBFRQVmzJghWgB9SfcMYMdQsLoOrC6Fq6srysvLMXXqVGhpaeHTp0/w9/fHoUOHmIstwecG1n4puCOOxkIsNkKMJ2Jqair3evPmzcOIESOgpaWFtm3bIisrCy4uLhg5ciQAadSEra0tTTMniIyMRGlpKf755x906NCB5/AuBm9vbwwbNgyPHz9GfX09rl+/jl9//VUwBf3AgQP4+eefBY874dmJeVOJ5cAJEZPFOGszZsyAtbU1Xr16BRMTE3Tr1o1JmJYFd8Nla2sLPT09FBcX03G+srIyzyhVDCzCPMtv6Evl+//rUBRACjQZUlJScPXqVRQVFcHAwAAODg7Uu0Nsd/fLL7/A09OTdm2UlJTw66+/olu3bli6dClcXV2hpaWF8vJyVFRUYMyYMQCEDRLFwO2oyCIkJAQnT55EQkICzM3NsWjRIrx8+RLbtm3DggULBEddy5cvh0QioV4s/2knYdGiRdSFGpDutgnPoTFmbLIQM3wTy4si5pGAdLfc0AjsS7pnYmB1HRoisg8dOpSaXyopKTVqN/y5gbVfClVVVWzdupW38DdUKIvFRojxRMLDw7F//365kRBXcdWxY0cet6pZs2aCXkpfKq/Oz8/HhAkTaCDyDz/8AEA4BZ3EWmzdupWO5wiENgApKSmIiYmhGwDWWEiWmDx9+nQA4BGOZZGTk4O4uDhUVVUhPT1d1B8MEDYjJQgNDcWAAQNQXl4OJSUlXL9+ndoBfClYm5rGyPcVkIeiAFKgSXD58mXs27cPrq6u6NmzJ7Kzs7F48WIsXrwY9vb2gsoLUuRcunRJ7vlmzpyJnJwcWFlZwcfHB4MGDWIaCTYF1NXV0adPHyr/ffbsGXV1Zo26/P39qWFcY/1RxPDhwwfmWGT06NEoKSmBiooKTp06JZfBxALL8E0o84jkRVVWVsLJyQl9+/bFy5cvUVtbSy/sQqNKse6ZGCQSCZ4/f847J6ysrDB06FC4u7s36vMR/PHHHzh8+DDvucRGNbW1tVBVVRW1U2hKrFmzhrnwsyDmTyXLE+Fyukh0SGOUQKTwa9OmDS5evIgePXrQ89vExOSL5dU1NTU0g6uwsJBGMwiloBPs3LlTrgBimaUC/8aYjB07FkpKStDQ0EB5eTmuXLkCAHj06BGve0MCksW8ypYsWQJra2seQXrgwIHMz8ktyoU6lD4+PoKdsMYiJyeH915kNzWk8P1vncf/16AogBRoEkRERODo0aM8Mt/EiROxYMEC2NvbCyov3NzcaJFja2sLGxsbmh0UGRmJ6upqPH78GElJSThz5gzq6+sxYMAALFy4UHDBE7sINETc9PLyQlFREQwNDWkXihRArFHXV199haCgIF7b+T+xoDcxMaHGibJYvHgxpk2bhqtXr/KCHcVAdsBpaWnw9PTkjQDXrVtH86ImTJiAoUOH0ryo58+f0/uNHz++wfct1j0Tg1DHy8rKCgkJCZg9e/ZndZCEwmLF4Ovri9DQUFE7haaE2MLPgljXSIwnIjYSkgVX4s0tyEjX7Uvl1e7u7tT+IjIykhZNYinoQhEQAwYMQGJiomDXRlbh+OnTJ9y/fx+FhYXYsmULrl69iuzsbLnHBQcH4+XLl8jMzESXLl143LjmzZvD29ubd3/iLC9radEYPhSrEyaG/fv3o0WLFigpKcFvv/0GW1tbno0Id1NDVJz/rfP4/xoUBZACTQJVVVU5+3UtLS26iAkpL2SLnNOnT6O+vp5yStTV1dGjRw98/PgR5eXl1NUZEF7wGhMpwUJBQQGz+7Jjxw5kZWWhS5cuSE1NpaMuYojIMkb7XDx8+BB2dna8XCfCgaisrMTw4cNx5MgRXrCjEJKTk6npnZubGzW9y8nJwatXr3j31dfXR1FREc6dO0e7Sps3b6Y+K41RgIl1z8TA6nh9CWFYKCxWDKS7QiJX/l9DbOFnQahrxB1jyYLIwbkjIUB6/rO6SYQvR0Y+FhYWiI2NpTyZL5VXjxo1ivLYBg8eTH1vxFLQhSTnQt0a2c/LRVVVFaZOnYquXbvi1q1bghuf7du34969e+jduzciIyNhb29PO45mZmaIjo7mccIa49TOAqsTJoZr167h6NGjcHd3R0xMDDVYBeRdrPfv3w/gv3ce/1+DogBSoEnAkpc3pLwQKnJSUlJw8OBBxMfHo7S0FNbW1hg2bBjP60RowftPLlRi3ZeMjAxUVFTg6dOn2LZtG+bPnw9ra2t4eXnhzp07ePv2LU3Q/k/AdciVBSvYUQhipnekMHny5Ak0NTXRt29fPH/+HLW1tbQAOnz4MC5evIj58+fD0NAQzs7OosWFWPdMDKxj/iWEYaGw2MZ040aPHs2LIVBVVYWhoSFWrFhBvXKaAmILPwtCXaMXL16gsrISjo6O6Nu3r6DRJkspJIYVK1Zg6NChsLCwQGZmJi5fvozQ0FD4+PggISEB3bt3h6mpKezs7Br1fJs2bYKpqSmys7ORnJyMNm3aYMuWLaIp6CQElgvu31JSUvD69WuYmZkxC0ENDQ00b94cTk5OGDRokFxILAAkJCTgzJkzUFZWRl1dHVxcXGgB9Ndff9FNFsDfPIk5tbNAihiST9aY8aGysjI+fPhACelcJePt27cFSdk3btzA8ePHqcdScXExLl682OBr/a9DUQAp0CSQJQAC4CWTCykvxIocS0tL2NrawsPDA1ZWVnJ8ErEF70suVGLdl3Xr1mHNmjX45Zdf4O3tTcmarATtzwXJDhOSeZOdu1iwoyxYpnfKysr0O3Jzc6OcCEAqsydo0aIFpk+fjkGDBmHXrl1YtmwZjIyMMG/ePKoa4kKseyaGR48ewc7ODjo6OvRzJyYmQkVFBUFBQdT8UizigUAoLLYxGDhwIBwcHGBpaYnHjx/j9OnTmDx5MjZu3Ej5XU0BAwMDeHh40AW8MWogoa7RxYsX8erVK1y4cAF79+6lHlnc7qq5uTkSExPp+Z+fn98ggTwvL492YObOnUutJ/Ly8tCuXTsYGRlh//79MDAwoJ0+MTx//hyrV6/GzJkzERkZCWdnZxoLw0pBF8Pu3f9fe3cfV/Pd/wH8dVKnCIWiPJJulJspoyYZU0Oa2bRJcjPNVn6t3DPRlq1cCtWVXXNhYxEllLuWLpu7hGtIF7JwVZSaSqUspasbnd8fPb7fnVPn9ntuUt7Pv07lfL8fp9P5vr+fz/vzfu9ERkYG7OzssG/fPri7u4tdTqqoqEB+fj6A1jYn4paFTExMUFdXh169eqG5uVlk51vbmyjhJXZpldolcXNzg4WFBW7evAk3Nze5XjsnJyd88skniIyMRHh4uMhnp6R6Utu2bUNYWBgOHToEJycnXLlyReZ5CAVAREUkVVtmPnjFreFv2rRJYpDz22+/4caNG8jIyMDf//53GBsb45133sGkSZPYD2RA/AWPyweVtNkXPp8PGxsbNDU14c0332TzEyR10FYUU9NEXBJlWVkZTExM2JYPT58+lbq1HPirr1DbonfC0+9VVVWoqalB7969UV1dLVJ08eDBgzh58iT09fUxe/ZsbN68Gc3NzfDy8hIbAEmbPZNGUlAqbzNW4K/Xp23xS3kVFBSws1tOTk7YsWMHnJ2dRapwq8KOHTtw6dIlmRdwYZJmjWxtbdkWMZmZmYiOjkZZWRmbw8OUJMjNzYWurq5ceTs8Hg8FBQWwtLTEo0eP2Jnb1atXY8mSJTh48CCmTZuG8PBwiTOtwpjO52ZmZmhsbERBQQHbpFRSF3Rp0tPTkZiYCC0tLTQ3N2PevHnIzs4WuWFoaGjAvXv32AavbZeFmHyZ8vJyTJs2DcOGDUN+fj50dHTg5OQES0tLHDp0CLGxsewNgXClammV2iXZv38/Tp06BXt7e/z000947733ZFYEnzJlCpuHNHLkSNy6dYv9maTl4f79+2P06NE4dOgQPv74Yxw/flzm2AgFQERFJN1hMn+84tbyZQU5zs7O7AU8IyMDP/zwA0JDQ3H//n2pFzxFPqjkmX3h8Xhslde0tDQ2UJPUQVtRTE0TU1NTXLhwoV2PorbFHZlxSsprcnZ2Flv0Trj4mr+/Pzw8PGBgYIDnz58jJCSE3VWza9curFixAjweDw0NDTh16hQ8PDwQFhYm9nzSZs+k+e9//4vg4GA8efIERkZGCA8Px4gRI9o1Y2UunOLs3btXbPFLeQv28fl8tnfWzZs3wefz8fvvv4tsK1eFixcvtruAywqATExMEBMTI/ZntbW1OHPmDFJTU1FfX48PP/yQ/ZlAIEBYWBjWr1+PTZs2Yd68eTLHt379eqxcuRKVlZXQ09Njl56Y5cxdu3bh/fffl7lzjTFz5kyEhoYiIiICW7ZsgYGBgcwu6E+ePGmX9D1q1CgArTO+9fX10NfXR1NTE/r27dvuhkFPTw9WVlbt+qYx1qxZg+TkZHz33Xfs/415v6xatYr9e09PT2cDIOElRmmV2iVhWmswlda9vb0lBkA3btxAfn4+9u3bh0WLFgFoDSQTEhLYnbKSlod1dHSQmZmJ5uZmXLp0CdXV1TLHRigAImq2ePFiAK0Jiy9fvoRAIMCtW7dgb28PHR0dsUFOWFgYjhw5gqysLNy4cQMPHz7EsGHD4OHhwdYVapvwLHzBU+SDStrsCyMmJgZ37tzBpEmTcO3aNXaZq20HbeZDi6uAgAC4ubmxO+GAv4o77tmzR2ySqjiyit4BrbkvkydPZuvmdOvWjb0AzJw5E9u3b8eMGTNEAi4m6bstabNn0vztb3/Dpk2bMGzYMNy7dw+hoaE4dOhQu2as0vqeMa/PokWLRKoDp6WlyTWGqKgo7Nq1C+fOnYOtrS22bt2K7Oxstrimqoi7gHORlpaGtLQ0lJSUwM3NDaGhoexsKKNbt25snSAmOJdl1KhRCAsLQ3x8PK5cucIm9jc3NyMyMhKOjo64evWqSLVjaebPnw87Ozvs3r27XTAsqQu6uKRvZpbj6dOnmDZtGoYOHYoHDx7A0NBQ4QbHTDDT2NiIrVu3ssuRQUFB4PP57A474aBH+L3XtlJ7SEiIXOcUbuEhrTRE7969UVlZicbGRrafIY/Hw5dffsn+m+bmZpw+fZr9PZSXlyMsLAyhoaF4+PAhvvjiC3z33Xf44osv5H1ZXmsUABGNaJsUaWxsjPnz54sNciIjIxEcHIy3334bX3zxhUieD7MDS9o0vLSWEm0xsy/W1tbYuXMn+6Eo3LGaz+fj6tWrSEhIgIWFBbtt1snJSaSDNteLGsPU1LRdjy6GpCRVSaQVvQP+2torTHjG5NatWzIrTcszeyYL8/oPHz6cvVAwO13Ky8sxYMAAqc1YhRurMrONwo1VZenTpw8WL17MzrrV19dz7m4vzpw5cyRewLlYtWoVrKysMGzYMOTm5orMEDGv+fz58xEXF4e3334bkyZNgoODg8TjNTY2srMUfD4ftbW1OHfuHLuNPiIiAleuXMHs2bNx9uxZbNmyRer4JB1v7dq1Mrugi0v63rx5M6fXSRzmPRoUFITAwECMGTMGWVlZbKDV9t+1JRAIUFpaisLCQtjb28uVb+bg4IBly5bBwcEBWVlZEm8igNalTVtbW8yePZtdTm5bB2j16tWYOnUq/vOf/6B///548eIFAGDAgAHQ1tZGQ0ODXDlzpBUFQEQj2iZF+vj4IDo6WmyQA0CkErA427dvR0JCgkgyIHOnKa6lhCwrVqzA9OnT4enpiaysLKxduxY//PADAMkNWX19fTFo0CB4eXkpHfwAgKurK6KiojBkyBD2e8zOLElJqlwxNZMEAoFIeQGGPF3s5Zk9k0ZLSwsXLlyAo6MjMjMz2a3hI0aMwNGjR9nlRWlbxmU1VpXl22+/RUZGhtiGo6rAJSme8fnnn8PNzQ1Tp05l31/yLOsxzUYB4L333pO4JAS0/g5nzJiBqKgoWFhYwNfXV6SGkIWFBTvrKk9AKel48nRBF5f0zczKiFvGFle5GpDeMw4Aunfvzga5Li4u2Lt3L/Ly8tpVdBbexAG0bhSwtrZmZ2h5PJ7M1yQoKAjp6el48OABZs2aJVdw/fPPP0usA9SjRw82mT4iIoJd3lT3+7irogCIaETbpMi6ujokJydzPt6FCxdw4cIFsQXfJBXYk4XpHD5s2DC2miwguSHrsWPHcOfOHRw7dgx///vfMWXKFKWmntPS0mBlZcV+6La9K2WSVIuKikTaWnAhXFnX2tqa0+/CxsYGjY2N2L9/P2JiYiAQCNDS0oLFixfLdaEODw/Hli1bEB0dDWtra3z66afw9/dHv3798P7777OJoOvXr5dY+VpSY9Xy8nK5/g/Z2dkSG46qAnMBz87OxqlTp0Tyu2RthQ8PD8e5c+cQHByMxsZGuLi4iNSEkYe04AdoXcb9+eef8fjxY3h6eordVq8ISccbNGiQzC7o0koFMDu1BAIB7t69K/X9L61nHND6ntmxYwfGjRuHnJwc8Pl8Ni/Hzs5O5PnCj3v16iX3jFTbreo9e/ZEWVkZDh8+LLM8g7Q6QDweDxUVFairq8OLFy/YGSB1v4+7KgqAiEYwSZHh4eGIjIxUqmIyALY1hTjSWkpIYmVlhZSUFDg5OSEnJweGhoZsm4C2DVmFP3xtbGzw5ptvoqioCDdu3OD+H0LrUpukatbCSar9+/dXuvS98Ad0RUUFXrx4wd45S+pr1NbRo0exa9cuVFZWwt3dHQKBAN26dZO65AL81YaCaaHBWLBgAZYvX44///wTgYGBOH78OPr27QtfX1+ZrT++//57JCYmsh3gLSwspBbRY0hrOKpKQUFB8PPzE8nvkmXAgAGws7NDTU0Nzp492+5iqAp+fn7w8/NjC5H+/vvviIyMxMyZMzm1d5F1PGkzJiYmJggJCRGpe8NoG9RIa5UiKzeIx+OhuLiYnREyMjJit85L26E1YcIEJCYmiszQSrqxYnJ4uJBWB2jJkiU4c+YMZs6ciSlTprBNijX1Pu5qeAJlQ35CNIi5SBcUFKCpqQk2NjYiDRCB1mBhxYoVCm3LlrSkxOPx8H//93/YsGEDevXqhdraWmzcuBHOzs5Yv349bt++jWnTpmHWrFntklEVFRISAjMzM5HlQOGGhly6cksivKTA5/Mxffp0sW0DGNIuKsnJyTK7rgtbvXo1oqOj8e6774rUaamoqGDbcHh7e7NB7KeffipzSXTmzJlISkpCeHg4Fi1ahNDQUMTGxsoci7e3NwoLC8U2HFUlf39/hQs8jh07FgMHDsTixYsxceJEdveUPAoLC/Ho0SMMHToUAwYMkGtJEwBqampw8uRJHD16FCdOnMCjR4/EJt3Kq+3xpAkJCcHVq1fRr1+/dss4ws1qKyoq8O2338qd6C5LeXk5+vfvL/PfBQQEoLGxUWQJTN5cN0XExMQgNTUVkZGROH36NAwMDBAYGIja2lp069ZNbJCjqfdxV0MBEFGrZcuW4R//+IfYzsTybJVu6/r16xJ/xlyk3dzc8Mcffyi8LVtWgFFVVYW+ffvi0aNHGDx4MM6fPw8XFxeVTTuLS15kyv1z7crdlvCFBGj9oOzbt69CMxNtKXuRBFpLCixatIhdOmOK5rV9LImvry/27NmDL7/8EpGRkWyumSyPHz9u9z1ZXdq5OH78ODIyMkSS0yXlsDBu3bqFS5cu4ebNm+jZsyfGjx8vV75VfHw8zpw5gz///BMeHh4oKiqS2CZGFk9PT0ydOhXXrl1jk27/8Y9/cDqWLF5eXjh8+LDYYE34BkVPTw8LFizgnKz+3XffcZotlCcQV6Vnz56hR48e4PP5iI+PR2xsLLS1tRESEoKJEyeK/FtNvY+7GloCI2rFfFgmJSWJ7GYQTi5UxMGDByUWXWRw2ZYtT4DBBFSrV69GcnKyyLZrZcjTmZxrV+62hC+EzHJXdXU13N3dZV6QJZG0M0WWlJQUdOvWDY2NjYiMjER9fb3MRFRJTExMkJycjO7duyM6Oho1NTVyjUHStmJVS0hIaFfiQJY333wTpqam6N+/P1JTU3H8+HG5AiBmF5aPjw8+/fRTsT225CUp6VYdmNpdbfOWamtr8eOPP6pseef8+fPIyMgQmS2Uh7g+Ycq2vxEnMzMToaGh7GfRwIEDkZqaitOnT6O2thZr165tFwBpaWkhNTVVJMeM69/z64QCIKJWubm5ePLkCaKiorB27Vo2UTY6OhonT55U+HhVVVUSf6bMtmxFAgxVT5rK05mca1futsTNirS0tMDLy4vzBybXi+T+/fuxe/durFq1Cunp6fD09GRzwyQlokoSFhaGsrIyuLu74/jx43IvTXAN3hRlaGjI1sSSl4eHB/r06YMpU6YgKipK7iVd5r3DvJfkabwqiaSkW1USLhXg5ubGtgnh8XiYMWOG1JkPLoyNjcHn81FXV4fBgwfLXdvo/v37uH//Pvu1PMU22+5e09HRgYmJCaZPny6xJtC2bdsQHx+PpUuXwt/fH3PnzkXPnj3B5/PRt29fseNdvnw5nJ2dRW4yiWwUABG1qqmpQVpaGp4+fcpWM+XxeJzvJIuLiyVuLWYSLLlsy1YkwBA3Rd+2XocimIv18uXL2aTGthwcHLBq1SqFu3LL8vLlS2RlZSkV1HG9SDI7+PT19cHn89GjRw+Fi9sxXrx4gcOHD6O8vByurq5SC84J09QMR58+fRRu1rpv3z5UV1ejqKgIAoFApCilNDNmzMD8+fNRUlICPz8/TJkyhfO4lyxZgrNnz7ZLulUl5u+5qalJ5Pf2559/IiwsTOrMBxdcZwuZm4eamhpoaWnJ3GEHtFY719XVhaOjI27fvo3S0lIYGxvj8uXLiIyMFPscLS0tGBoagsfjsc1dhYn7W9XX12d3TRL5UQBE1MrR0RGOjo7IyclRSXdtPT09idPO58+fx7BhwzB27Fi5ExsZ4gIMWfVE9uzZI7FeBxdJSUkSLzBMV+4RI0bAyspKZctvDQ0NiI+Pl6uqrSSSdqbIMmjQIMyZMwfr16/H9u3b2QKTXAQHB+Odd95BZmYmjIyM8NVXXyE+Pl7m8zQxwwGATU5VpFlramoqp1yeBQsWYNy4ccjLy4OVlZVSr+tbb73F7nSSt6aWopiCiUFBQdi6dSs7S7xhwwY2B0bSzAcXYWFhKC0tlXu2MCcnB1999RWSkpKQnp6ODRs2oHfv3ggKCpL5d1hTU8P2sfP29sZnn32GyMhItuSGOObm5oiOjsazZ8/w448/YuDAgbh06VK75WFGdHS0xpbnuhoKgIhahYWFYcOGDQgLC2sXTHDZpWBkZMT2KWpr4cKF7LLVmjVr5KpFwxAOMKytreHq6iox4ZqZYZJWr4OLxsZGeHh4wNLSkp2Jio6Oxv379/HLL7+guroaJiYmIjV8lNWjRw+lk1rbXiQbGxvlel5ERATq6uqgr68POzs7ka7cinr27Bk8PT2RkpKCMWPGyF0niWvwpqiPP/5Y4edwzeU5cuQICgoKEBQUhM8++wwffvihzDICHen27duIi4tDQUEBNmzYAIFAAC0tLUyYMAH/+c9/2H+n7NKzuF1ovXr1wu+//y6ytb2trVu3YvPmzdDR0UFMTAx2797NFnmUFQA9f/6c3TxRXV2N58+fs8nXknzzzTc4evQoHBwc0L17d2zcuFGkIaq4Ge579+6JFDOVtxfe644CIKJWTEASHh4utmihokaOHCnxZ8IfkIp+WNbW1iIrKwvl5eUwNzfHo0ePZC7HSKvXwQXT4VvYv/71L+zevRve3t4YOXIkSkpKsGzZMixbtkyppQ1VWLFiBZuQLtxB29fXV64P33//+99obm6GQCDAxo0bsXz5cnzwwQecx8MkS5eVlYlUCJdGEzMcALBy5UrweDy0tLTgjz/+wODBg5GYmCj1OVxzeRITE5GUlAQA+OGHH7BgwYJXOgCaMmUKpkyZgosXL7bb2TV+/HipMx+KEE6mP3XqFFstXNayYktLC4YNG4YnT56gvr6e/QySZ/fn0qVL4eXlhZ49e+LFixf4+uuvsXfvXqllI/z9/duVcJD1WXTgwAFUV1ejuLhYJW15XhcUABG1YoKDr7/+WuYHvjyCgoIk/kyefj6ScFlCcXJywieffILIyEiEh4cr1UPq8OHDmDVrFrS1tXHjxg3k5eVh7ty5mDt3LuLj40Uq5n700Uf44osvOjwAYhpmApI7aEsTExOD6OhohIaGIjExEStWrOAcADH9wx48eIBly5bhm2++ket527dvR3x8vEhRTS7lGWQRLjxZU1Mj15Ij11weLS0tkQaciv4ttHXx4kXk5eXBwsJCre85cX8/wjs+ubZcYQgHT7du3RL5Whrmtbx06RLbuLmpqQl1dXUyn+vq6opJkyaxTYd5PB7eeecdqc/p3bs3zp07BwsLCzbIkrWc9a9//Qvbtm2DtbU18vLysGTJErXNZnYlFAARjejRowfCw8NhaWnJ/lErWw26rZycHHh7e7N3i8xjeYqCcVlCWblyJZt4aGdnJ3fibVvff/898vLy8OGHH0JbWxsmJibYt28fqqqqoK2tLRL8AK1l9eWd4dAUSR20pdHT02MrehsbGyt1oba1tW3XfkAeFy5cQHp6ukpmJ+XVq1cvNo9MmgULFsDZ2Rm5ubmwtLRkG8fKMnnyZMybNw/29vbIyclRKl8sOjoahYWFcHBwwIkTJ3Djxg2sW7eO8/EUxTUpXhZF3mvOzs7w9vZGWVkZdu7ciaKiIoSFhcnVG+3KlSvYt2+fyPZ0WbOjVtsjawAAFspJREFUT58+Fak3JM9y1r59+3Ds2DHo6+ujtrYWPj4+FADJgQIgohFMF2ThWQNVS0lJUer58i6hiOukzuCy7p6RkYEjR46wxzQzM0NMTAy8vb0lVnxWtheYKigz4wa0BnK+vr6YM2cOEhISlJq2l9YcVxppLVVUidnqLRAIUFVVxc4kiCMuV4XZgi3PUlZAQABcXV1RUFAADw8PuQMncTIzM9mbBx8fH3h5eXE+Vme1ePFiTJ48GT179sSAAQNQVFSEOXPmYOrUqTKfGxERgeDgYJiYmMh9vgMHDihc9Z3H47H/rmfPntDV1ZX7fK8zCoCIRixZsgTp6enIy8uDpaWlWqbSlal82nYJRVqjSqZw2j//+U9MnjwZDg4OyM7OxoULFzidu0ePHu0CCB0dHejr67fLewAgd3FAdRMuVqho4UKgtSJvUVERhgwZgtzcXMyePZvzWKQ1xxWH2eFXWVmJjz76CDY2NgDU195AuHSDrq6u1ITvtq+fQCDAsWPHoKenJ1cAVFpaisuXL6OhoQEPHz7E2bNnOdd4am5uRktLC7S0tOTehs/VxIkTUVVVhT59+uDZs2fg8/kwMjLCN998g7ffflvp4yva606YcAVvc3NzmJuby3VOU1NTjB8/XqFxcqn6PmjQIGzevBmOjo64ceOG3ON73VEARDQiOjoajx49wpgxY3DixAlkZWVJzefRlLKyMpiYmLRbQpHWcoPZhVVZWclOg0+dOlWu1gvi6Onpobi4mC0AB7TWO+LxeBKrXiubD6EKkvIz5B1baWkpzp07h9OnTwNQrgqzojM5mnr9pPW/khTMCF+Yi4qKEBQUBBcXFwQHB8t1TlUWxZs+fTrmzp2LUaNGITs7W65lH67eeustLFmyBFZWVigqKsL27dsRGBiIL7/8UiUBEJf3qLL69euncP0nLlXfIyIicPjwYfz73/+GtbW13PlNrzsKgIhGvKpT6X5+foiLixNZftmxYweOHDmC9PR0mc9PSkqCvb09bt68yTkHaM2aNQgICICzszMGDRqEkpISXL58GVu2bMGIESM4HVMTlM3PUEUVZq4zOWPHjpWYeK5KyszmJCQkIC4uDuvXr4erq6vc51RlUbyFCxdiwoQJePjwITw9PRVaylFUWVkZe3Nhbm6O0tJSDB48WGX5burKJ5KGaZCsSP0nRYqy3rlzB3Z2drh69SoGDx7M1pu6du2a2P6LRBQFQEQjNDmVrojAwEA2CGpqasKaNWvA5/Nx7Ngxmc+NiorCrl27cPr0aQwZMgRRUVGcxmBjY4ODBw/i3LlzKC8vxxtvvIHAwEC5Ks12Zqqowsz1Tn779u3Izc0Vm3geGBjI6ZjicJnNefLkCdavXw8DAwMkJSXBwMBAoXOqoiheRUWFSHHCoUOHoqWlBZ999hmSk5MVOpa8jI2NERUVhdGjR+PmzZswMjLClStXON9YdCRmZpnZaq8IBwcHrF69Wq6q77/99hvs7OzENnOlAEg26gZPNCI2Nha//PILO5Xu7u6OTz/9tKOHBaC14m5cXBxqamqwcOFCzJ8/X+7nPn36VGSHx8CBA9UxxC7Jx8cHUVFR2LhxIzZv3ox58+ZJXTKShMtMzuzZs0USz4HWrc3e3t44evSowmOQRZHZHEdHR/D5fIwbN07hnnaAaOd0gFtRvLNnzyIuLg7379/H8OHD2eKEo0ePxooVKxQ6lrwaGhpw+PBhPHjwALa2tvD09MTdu3cxaNAgpYpkdoTw8HAEBwdz/l1kZGQgNzdX7qrvSUlJIjl0+/fvV7ow6+uAAiCiMbm5uXj48CGsrKxga2vb0cMRcfLkSSQlJSE2NlbugnPffvstMjIy0L9/f7m325O/ZGZmIi8vDwMGDEBISAhmzpypcF4YM5OzZcsWdO/eHX/88Qc2b96M4cOHS53J8fHxYVsUCFu4cKFKK+gKz+Z8++23cs3mSMs/k3cZR9FdRJKIK06oLgKBAHfu3BG5oWCKVL4OXr58iZcvX2LVqlWIiYlhW4IsXrxY4nsyNTUV58+fx7Vr1zBu3DgArTtEc3Nzxc4KEVG0BEbUirkziY6OZu9m7969C6A1f6OjCe8MKSoqwrx589h1dFl329nZ2Th79qxcFWFJe2+99Rasra1RXFyMtLQ0GBoaKnyMixcvSiwhIC0AkpZ4rkrvv/8+O5vTNsFb0vtL2VwVLruIJNFU8AO07hStrq6Gqakpe0PRWQOgd999V+S9pK2tjebmZujq6iItLU3sc44ePYpdu3ahsrIS7u7uEAgE6NatGxwcHCSeZ+LEiTA2NsazZ8/Y5GotLS2R9zWRjAIgolZM0qQqkxlVSZmdIYMHD0ZDQ4PUJEUiGbMsZGNjg/z8fAQEBChcvE1aCQFppCWeq9KOHTtUejx5cNlF9Cp4+vRpl5lBPX36NAQCAUJDQ+Ht7Q17e3vcvXsXBw8elPgcLy8veHl5ITk5WWqrDGEGBgZwcnLC2LFjUVdXBx6PhzNnzrCbAYh0FAARtZo4cSIAIC0trV1/m1eBMnfbpaWlcHV1ZWeMaAlMMUlJSfj555+hq6uL+vp6LFiwQOEAiOtMjqYSzzti55Eiu4heJZaWlnjy5AkGDBjQ0UNRGrOMXlxcDHt7ewDAiBEjUFBQIPO5b7/9Nnbv3i2yFCirjtOqVavg4uKCmzdvoqWlBWfOnME///lPJf4HrwcKgIhGcOlv86pTR8G810m/fv3YWUE9PT1OS2DKzOT06tXrlW4SypUiu4hkUXdxQmFZWVlwdXUVKUmhjr5smtSrVy9s27aNLZVhbGws8zlc6jiVl5dj5syZSE5OxoEDB16ZDSavOgqAiEZw6W/zqtPW1kZkZCSqqqrg7u6OoUOHKlWN+nUjEAjg4eGB0aNH4+7du2hubma3jcsbXL6uJQSk8fPzw82bNzF8+HC5dxFJou7ihMJ+/fVXlR7vVRAVFYVDhw4hPT0dQ4YMwdKlS2U+h0sdp6amJvz6668YMmQIqqqq5GrUSigAIhpQW1uLH3/8sdNMxcsrJCQEixYtwo4dO+Do6Ih169bhyJEjHT2sTsPf3599zLULPNB1Z3K4Wrx4MRITE2V2HZeHuosTAq15UgEBAeyGBGGdfZa1e/fucHR0ZGfhbt++LTOxm0sdJ19fX6SlpWHdunU4cOBAp8j5ehVQAETUKj4+HrGxsdDW1kZISAibE9QV/O9//4OzszN27twJKysrakCoIFNTU1y4cEEk18HPz68DR9Q1GBgYIC4uDpaWluxyM9eieJooTsjMUL0K7V1UbenSpaiqqlJoZ9u9e/dw79499mt5Zsvd3NxgY2OD//73v5gzZ06XyKPSBAqAiFqlpqbi9OnTqK2txdq1a7tUAKSrq4tLly6hpaUFt27dkrt+EGkVEBAANzc39O7du6OH0qX06dOH7R7P4BoAbd26FYcPH0ZGRgZsbW2xdOlS3L17V6S5q7KYbvWbN2/GhAkT4ObmhpEjR6rs+B2psrJS4Y0RXHoKxsfH48yZM/jzzz/x0Ucf4dGjR9iwYYPCx3ndUABE1IrP54PP56Nv375oamrq6OGo1MaNG7FlyxZUV1cjNjZWagd50p6pqalcORFEMRERESJfl5eXcz4Wn8/Hm2++ieHDhwNorX2lrto8hw4dwm+//YakpCT87W9/w6hRo7B+/Xq1nEtTFNnZNmfOHIm7F2UFUadOnUJCQgJ8fHzg4+ODWbNmcRrv64YCIKIxXaXoeHNzM7S1tdG3b1+V1415nbi6uiIqKgpDhgxhv0e5PMr77rvvkJiYiKamJvzvf/+DhYUF56rAmixOWF9fj/r6erS0tKCxsVGhBqKvKkV2tikzq8b8bpgAimaj5UMBEFGr/Px8rF69GgKBgH3M6KwJjkFBQYiOjmar7AJ/fQCdO3eug0fXeaSlpcHKyortmP6qNMjt7M6fP4+MjAyEh4dj0aJFCA0N5XwsTRYndHZ2hq2tLVauXImNGzdq5JzqpsjONmV2kM6YMQPz589HSUkJ/Pz8MGXKFM7Hep1QAETUatu2bezjrpLkyARuy5cvV7hwH/kLn89X6uJMxDM2Ngafz0ddXR0GDx6s1NKzJosTpqen4/Lly0hJSUFcXBzeeOMNkRumzkTTO9sWLFgAZ2dn5ObmwtLSks2rItJRAETUqiMq4WpKUlISBUBKGDhwIH744QeMGDGCvUhwTdYlfzExMUFycjK6d++O6Oho1NTUcD6WJosTGhkZwdzcHIWFhXj8+DEeP36slvNogqZ3tm3fvp19/ODBA5w9e1Zm9WhCARAhnDU2NsLDw0Nku3FnXdbrCM3NzSgsLERhYSH7PQqAlBcWFoaysjK4u7vj+PHjSr0nNVmc0N3dHW+99Rbc3NywZMmSTp3Hcv78eQwbNgxjx45FeXk5+vfvr9bzGRkZAWhdir979y5aWlrUer6ugifoKpmphGjY9evX232vK894qUNubi7y8/NhaWnJ7jQiyqmtrcXu3btRXl4OV1dXDB06lO1XJ6+OKE7Y0tKCjIwM5Ofnw8LColPnsSxcuJCt3SP8WFN8fX2xZ88ejZ6zM6IZIEIUxFwcNHV311UdOHAAqampsLe3R2xsLN577z18/vnnHT2sTi84OBjvvPMOMjMzYWRkhK+++grx8fEKHaMjihPGxMTg0aNHGDNmDE6cOIEbN25g3bp1Gju/KgnPK2hijkG4yWpFRQVKSkrUfs6ugAIgQhR09epVttT8mjVrOn1Ps46SmpqKhIQEaGtro6mpCd7e3hQAqcCzZ8/g6emJlJQUjBkzhtNySNtCipqQmZnJ7jjz8fGBl5eXRs+vSsKzZprY3Shc9FBXVxdBQUFqP2dXQAEQIQrS9N1dVyUQCKCt3foRpKOjo9L2Cq87prRAWVkZp75dzPNv374NPT09jB49Gnfu3EFzc7PaajU1NzejpaUFWlpabFmJzionJwfe3t5s+Q/mMY/HU0tZgT179qCiogJGRkbQ09NDTU0N6uvru1z/RVWjAIgQBWn67q6rcnBwwLJly+Dg4ICsrCyMHj26o4fUJXz99dcIDg7GgwcPsGzZMnzzzTcKH4PZfv7555/jxx9/ZL//2WefqWycbU2fPh1z587FqFGjkJ2djenTp6vtXOqWkpKikfM0NTUhIiICGRkZMDIyQklJCVxcXNDU1IRFixbB1tZWI+PorCgJmhAFOTg4wMbGhr27Yx6r6+6uK0tPT8eDBw9gbW0NFxeXjh5Ol1FVVYWioiJYWFjA0NCQ83E++ugjxMXFoXfv3qiursbnn3+OY8eOqXCkonJzc/Hw4UNYWVnRxVsO27Ztg46ODgIDAwG0JpJ//fXXqKysFAlciXg0A0SIgjR1d9eVHT58GLNmzYKLiwt69uyJvLy8jh5Sl5GQkID9+/djyJAhyM/PR0BAAOd6Vf7+/vDw8ICBgQGeP3+OkJAQFY/2L6Wlpbh48SIaGhqQn5+PX3/9lWrZyHDt2jUkJiayX2tpaeHJkyeorq7uwFF1HhQAEaIgZUrWE+D7779HXl4ePvzwQ2hra8PExAT79u3D06dP6YKnAklJSUhJSYGuri7q6+uxYMECzgHQtGnTMHnyZFRVVaFfv36c8onktXz5cjg7O8PU1FRt5+hqmPpjwmJiYuDv798Bo+l8KAAihGhURkYGjhw5wuZPmZmZISYmBt7e3hQAqYBwoKKnp6fUEtiVK1ewb98+NDQ0sN9T165HfX19rFy5Ui3H7qr09PRQVFQEc3Nz9nvPnj2j5Gc5UQBECNGoHj16tEse19HRgb6+fgeNqGsRCATw8PDA6NGjcffuXTQ3N7NJzYoWMYyIiEBwcDBMTEzUMVQRNjY2OHXqFIYPH86+PywtLdV+3s5s5cqV8Pf3h5eXF8zMzFBcXIzk5GRERkZ29NA6BQqACCEapaenh+LiYgwaNIj9XnFxMe2oUxFm+YPH4+GDDz5Q6limpqYYP368KoYl071793Dv3j32ax6PRzW2ZBg5ciT27t2LkydPIiMjAwMHDsRPP/2kkYC1K6BdYIQQjcrLy8OqVavg7OyMQYMGoaSkBJcvX8aWLVswYsSIjh5ep/f06VPs3LkThYWFsLGxgb+/PwwMDDgda926deDz+SINa+fMmaPK4aKsrEzsBfv69evUWoaoVfsMKkIIUSMbGxscPHgQI0aMQH19Pd544w0kJiZS8KMiK1asgLW1NdasWQMzMzOsXbuW87HMzMzQv39/VFZWoqKiAhUVFSocaSs/Pz9UVVWJfG/Hjh1KjZsQedAMECGEdCGffPIJDhw4IPFrRaWnpyMvLw+WlpZqaVB6+vRp7N69G3FxcWhqasKaNWvA5/OxadMm9O3bV+XnI4RBOUCEENKFWFlZISUlBU5OTsjJyYGhoSHbLFPRpOLo6GiRBqVZWVkq7zPl7u6O5uZmLFq0CDU1NVi4cCHmz5+v0nMQIg4FQIQQ0oU8fPgQDx8+RHJyMqqrq1FYWIhnz55xSirWVIPSGTNm4OXLl0hKSsLs2bPVcg5C2qIAiBBCupADBw4gOzsb8fHxePDgATw9PTn1AwM006B01apV4PF4EAgEKCoqwrx58zB48GAAim/bJ0QRFAARQkgX0NjYiFOnTuHgwYPQ0dFBbW0tzp07Bz09Pc7H1ESDUm9vb7GPCVE3SoImhJAuYMKECZgxYwa8vb1hYWEBX19f7NmzR+nj5ubmoqCgAFZWVrCxsVHBSAl5NdAMECGEdAE+Pj74+eef8fjxY3h6ekIV97YFBQWIiYlBQUEBbG1tERQURL3wSJdBM0CEENKFXL9+HUlJScjIyICnpydmzpwJW1tbTsfy8vJCYGAgxowZg6ysLPz0009Kbakn5FVChRAJIaQLGTt2LCIjI3HmzBmYmJgoVVCwe/fumDRpEnr16gUXFxex3ccJ6axoBogQQohY69atg7m5OcaNG4ecnBxkZGTAx8cHQGvOESGdGeUAEUIIEYvH46G4uBjFxcUAACMjI5w6dQoABUCk86MZIEIIIRK9fPkSAoEAt27dgr29Pfh8fkcPiRCVoBkgQgghYm3atAnW1tYoKSlBTk4OjI2NsXnz5o4eFiEqQRlthBBCxLpz5w68vb1x8+ZN/PTTTygtLe3oIRGiMhQAEUIIEaulpQW///47zMzM0NjYiLq6uo4eEiEqQzlAhBBCxEpISMCJEycQHh6OI0eOwNbWlpqVki6DAiBCCCESPX/+HI8fP4a5uTl69OjR0cMhRGUoCZoQQohYv/zyC3bu3ImXL1/C3d0dPB4PAQEBHT0sQlSCcoAIIYSItXfvXhw5cgSGhoYICAjA2bNnO3pIhKgMBUCEEELE6tatG/h8Png8Hng8Hrp3797RQyJEZSgAIoQQIpaDgwNWr16NJ0+eYMOGDbCzs+voIRGiMpQETQghRKKMjAzk5ubCysoK7777bkcPhxCVoQCIEEKIiObmZpw/fx69e/fGuHHjAAAVFRXYtGkTtm3b1sGjI0Q1aBcYIYQQEWvWrEG3bt1QUVGB/Px8mJmZ4auvvsLChQs7emiEqAwFQIQQQkQUFRXh2LFjaGxsxKxZs6Cjo4P9+/fD2tq6o4dGiMpQAEQIIUREz549AQB8Ph8tLS2IjY2FoaFhB4+KENWiXWCEEEIk6tevHwU/pEuiJGhCCCEixo8fD2dnZwgEAly9ehXOzs7sz6KjoztwZISoDgVAhBBCRFy/fl3iz8aOHavBkRCiPhQAEUIIIeS1QzlAhBBCCHntUABECCGEkNcOBUCEEEIIee1QAEQIIYSQ187/Ax3E6aApDMZV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4876800" cy="382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723</TotalTime>
  <Words>836</Words>
  <Application>Microsoft Office PowerPoint</Application>
  <PresentationFormat>On-screen Show (4:3)</PresentationFormat>
  <Paragraphs>173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Predicting spend</vt:lpstr>
      <vt:lpstr>Overview  </vt:lpstr>
      <vt:lpstr>About the Data</vt:lpstr>
      <vt:lpstr>Data Integrity</vt:lpstr>
      <vt:lpstr>Assumptions and issues</vt:lpstr>
      <vt:lpstr>Data cleaning</vt:lpstr>
      <vt:lpstr>Process – Exploratory analysis</vt:lpstr>
      <vt:lpstr>Process – Exploratory analysis</vt:lpstr>
      <vt:lpstr>Process – Exploratory analysis</vt:lpstr>
      <vt:lpstr>Process – Data cleaning</vt:lpstr>
      <vt:lpstr>Process – Data Modeling</vt:lpstr>
      <vt:lpstr>Process – Data Modeling</vt:lpstr>
      <vt:lpstr>Process – Data Modeling</vt:lpstr>
      <vt:lpstr>Process – Data Modeling</vt:lpstr>
      <vt:lpstr>Process – Data Modeling</vt:lpstr>
      <vt:lpstr>Process – Data Modeling</vt:lpstr>
      <vt:lpstr>Feature Importance</vt:lpstr>
      <vt:lpstr>Conclusion</vt:lpstr>
      <vt:lpstr>Appendix</vt:lpstr>
    </vt:vector>
  </TitlesOfParts>
  <Company>Alvarez &amp; Marsal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spend</dc:title>
  <dc:creator>Whitbeck, Lynnann</dc:creator>
  <cp:lastModifiedBy>Whitbeck, Lynnann</cp:lastModifiedBy>
  <cp:revision>70</cp:revision>
  <dcterms:created xsi:type="dcterms:W3CDTF">2017-03-28T17:27:10Z</dcterms:created>
  <dcterms:modified xsi:type="dcterms:W3CDTF">2017-03-29T22:52:35Z</dcterms:modified>
</cp:coreProperties>
</file>