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3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0C68-A328-4D85-B51E-0203978281F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CB68-CE74-43D0-B819-407951473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3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0C68-A328-4D85-B51E-0203978281F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CB68-CE74-43D0-B819-407951473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9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0C68-A328-4D85-B51E-0203978281F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CB68-CE74-43D0-B819-407951473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2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0C68-A328-4D85-B51E-0203978281F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CB68-CE74-43D0-B819-407951473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4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0C68-A328-4D85-B51E-0203978281F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CB68-CE74-43D0-B819-407951473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6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0C68-A328-4D85-B51E-0203978281F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CB68-CE74-43D0-B819-407951473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7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0C68-A328-4D85-B51E-0203978281F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CB68-CE74-43D0-B819-407951473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6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0C68-A328-4D85-B51E-0203978281F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CB68-CE74-43D0-B819-407951473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1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0C68-A328-4D85-B51E-0203978281F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CB68-CE74-43D0-B819-407951473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4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0C68-A328-4D85-B51E-0203978281F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CB68-CE74-43D0-B819-407951473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8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0C68-A328-4D85-B51E-0203978281F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CB68-CE74-43D0-B819-407951473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2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10C68-A328-4D85-B51E-0203978281F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0CB68-CE74-43D0-B819-407951473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5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General Assembly</a:t>
            </a:r>
            <a:br>
              <a:rPr lang="en-US" dirty="0" smtClean="0"/>
            </a:br>
            <a:r>
              <a:rPr lang="en-US" dirty="0" smtClean="0"/>
              <a:t>Final </a:t>
            </a:r>
            <a:r>
              <a:rPr lang="en-US" dirty="0" smtClean="0"/>
              <a:t>Project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Lynnann Whitbeck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06880"/>
            <a:ext cx="2895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9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Young People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Problem Statement</a:t>
            </a:r>
          </a:p>
          <a:p>
            <a:pPr lvl="1"/>
            <a:r>
              <a:rPr lang="en-US" sz="1400" i="1" dirty="0" smtClean="0"/>
              <a:t>Can one’s music preference predict how likely they are to spend money on technology?</a:t>
            </a:r>
          </a:p>
          <a:p>
            <a:r>
              <a:rPr lang="en-US" sz="1800" dirty="0" smtClean="0"/>
              <a:t>Data</a:t>
            </a:r>
          </a:p>
          <a:p>
            <a:pPr lvl="1"/>
            <a:r>
              <a:rPr lang="en-US" sz="1400" i="1" dirty="0" smtClean="0"/>
              <a:t>The data are cleaned and publicly available on </a:t>
            </a:r>
            <a:r>
              <a:rPr lang="en-US" sz="1400" i="1" dirty="0" err="1" smtClean="0"/>
              <a:t>Kaggle</a:t>
            </a:r>
            <a:endParaRPr lang="en-US" sz="1400" i="1" dirty="0"/>
          </a:p>
          <a:p>
            <a:r>
              <a:rPr lang="en-US" sz="1800" dirty="0" smtClean="0"/>
              <a:t>Hypothesis</a:t>
            </a:r>
          </a:p>
          <a:p>
            <a:pPr lvl="1"/>
            <a:r>
              <a:rPr lang="en-US" sz="1400" i="1" dirty="0" smtClean="0"/>
              <a:t>People who prefer house music are more likely to spend their money on technology</a:t>
            </a:r>
          </a:p>
          <a:p>
            <a:r>
              <a:rPr lang="en-US" sz="1800" dirty="0" smtClean="0"/>
              <a:t>Potential Issues</a:t>
            </a:r>
          </a:p>
          <a:p>
            <a:pPr lvl="1"/>
            <a:r>
              <a:rPr lang="en-US" sz="1400" i="1" dirty="0" smtClean="0"/>
              <a:t>The survey using ranking on a scale of 1-5 which might get tricky in modeling and/or also in reporting results</a:t>
            </a:r>
          </a:p>
          <a:p>
            <a:pPr lvl="1"/>
            <a:endParaRPr lang="en-US" sz="1400" i="1" dirty="0" smtClean="0"/>
          </a:p>
          <a:p>
            <a:pPr lvl="1"/>
            <a:endParaRPr lang="en-US" sz="1400" i="1" dirty="0" smtClean="0"/>
          </a:p>
          <a:p>
            <a:endParaRPr lang="en-US" sz="1800" i="1" dirty="0"/>
          </a:p>
          <a:p>
            <a:pPr lvl="1"/>
            <a:endParaRPr lang="en-US" sz="1400" i="1" dirty="0"/>
          </a:p>
          <a:p>
            <a:endParaRPr lang="en-US" sz="1800" i="1" dirty="0"/>
          </a:p>
          <a:p>
            <a:endParaRPr lang="en-US" sz="1800" i="1" dirty="0" smtClean="0"/>
          </a:p>
          <a:p>
            <a:endParaRPr lang="en-US" dirty="0"/>
          </a:p>
        </p:txBody>
      </p:sp>
      <p:pic>
        <p:nvPicPr>
          <p:cNvPr id="1027" name="Picture 3" descr="C:\Users\lwhitbeck\AppData\Local\Microsoft\Windows\Temporary Internet Files\Content.IE5\TEI369JH\Escportal_Music_transparent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"/>
            <a:ext cx="1245272" cy="9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whitbeck\AppData\Local\Microsoft\Windows\Temporary Internet Files\Content.IE5\TEI369JH\Escportal_Music_transparent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3505"/>
            <a:ext cx="1245272" cy="9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4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Airline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Problem Statement</a:t>
            </a:r>
          </a:p>
          <a:p>
            <a:pPr lvl="1"/>
            <a:r>
              <a:rPr lang="en-US" sz="1400" i="1" dirty="0" smtClean="0"/>
              <a:t>Can one’s predict revenue/sales based on tweets?</a:t>
            </a:r>
          </a:p>
          <a:p>
            <a:r>
              <a:rPr lang="en-US" sz="1800" dirty="0" smtClean="0"/>
              <a:t>Data</a:t>
            </a:r>
          </a:p>
          <a:p>
            <a:pPr lvl="1"/>
            <a:r>
              <a:rPr lang="en-US" sz="1400" i="1" dirty="0" smtClean="0"/>
              <a:t>The data are publicly available through MIT for revenue/sales</a:t>
            </a:r>
          </a:p>
          <a:p>
            <a:pPr lvl="1"/>
            <a:r>
              <a:rPr lang="en-US" sz="1400" i="1" dirty="0" smtClean="0"/>
              <a:t>Information is provided by the US Department of Transportation and the Securities and Exchange commission</a:t>
            </a:r>
            <a:endParaRPr lang="en-US" sz="1400" i="1" dirty="0"/>
          </a:p>
          <a:p>
            <a:r>
              <a:rPr lang="en-US" sz="1800" dirty="0" smtClean="0"/>
              <a:t>Hypothesis</a:t>
            </a:r>
          </a:p>
          <a:p>
            <a:pPr lvl="1"/>
            <a:r>
              <a:rPr lang="en-US" sz="1400" i="1" dirty="0" smtClean="0"/>
              <a:t>Airlines with more negative tweets than positive tweets will have lower revenue</a:t>
            </a:r>
          </a:p>
          <a:p>
            <a:r>
              <a:rPr lang="en-US" sz="1800" i="1" dirty="0" smtClean="0"/>
              <a:t>Potential Issues</a:t>
            </a:r>
          </a:p>
          <a:p>
            <a:pPr lvl="1"/>
            <a:r>
              <a:rPr lang="en-US" sz="1400" i="1" dirty="0" smtClean="0"/>
              <a:t>Time availability</a:t>
            </a:r>
          </a:p>
          <a:p>
            <a:pPr lvl="1"/>
            <a:r>
              <a:rPr lang="en-US" sz="1400" i="1" dirty="0" smtClean="0"/>
              <a:t>Data</a:t>
            </a:r>
          </a:p>
          <a:p>
            <a:pPr lvl="2"/>
            <a:r>
              <a:rPr lang="en-US" sz="1000" i="1" dirty="0" smtClean="0"/>
              <a:t>Scraping the tweets</a:t>
            </a:r>
          </a:p>
          <a:p>
            <a:pPr lvl="2"/>
            <a:r>
              <a:rPr lang="en-US" sz="1000" i="1" dirty="0" smtClean="0"/>
              <a:t>Revenue sales data seems to be available but only the summary tables by year, haven’t found any “raw data”</a:t>
            </a:r>
          </a:p>
          <a:p>
            <a:pPr lvl="2"/>
            <a:endParaRPr lang="en-US" sz="1000" i="1" dirty="0"/>
          </a:p>
          <a:p>
            <a:pPr lvl="1"/>
            <a:endParaRPr lang="en-US" sz="1400" i="1" dirty="0"/>
          </a:p>
          <a:p>
            <a:pPr lvl="1"/>
            <a:endParaRPr lang="en-US" sz="1400" i="1" dirty="0"/>
          </a:p>
          <a:p>
            <a:endParaRPr lang="en-US" sz="1800" i="1" dirty="0"/>
          </a:p>
          <a:p>
            <a:endParaRPr lang="en-US" sz="1800" i="1" dirty="0" smtClean="0"/>
          </a:p>
          <a:p>
            <a:endParaRPr lang="en-US" dirty="0"/>
          </a:p>
        </p:txBody>
      </p:sp>
      <p:pic>
        <p:nvPicPr>
          <p:cNvPr id="3074" name="Picture 2" descr="C:\Users\lwhitbeck\AppData\Local\Microsoft\Windows\Temporary Internet Files\Content.IE5\TEI369JH\airplane-2656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182879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lwhitbeck\AppData\Local\Microsoft\Windows\Temporary Internet Files\Content.IE5\TEI369JH\airplane-2656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1000"/>
            <a:ext cx="182879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9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Problem Statement</a:t>
            </a:r>
          </a:p>
          <a:p>
            <a:pPr lvl="1"/>
            <a:r>
              <a:rPr lang="en-US" sz="1400" i="1" dirty="0" smtClean="0"/>
              <a:t>Want to do a market basket analysis or  pricing optimization</a:t>
            </a:r>
          </a:p>
          <a:p>
            <a:r>
              <a:rPr lang="en-US" sz="1800" dirty="0" smtClean="0"/>
              <a:t>Data</a:t>
            </a:r>
          </a:p>
          <a:p>
            <a:pPr lvl="1"/>
            <a:r>
              <a:rPr lang="en-US" sz="1400" i="1" dirty="0" smtClean="0"/>
              <a:t>Subsets of data from </a:t>
            </a:r>
            <a:r>
              <a:rPr lang="en-US" sz="1400" i="1" dirty="0"/>
              <a:t>A</a:t>
            </a:r>
            <a:r>
              <a:rPr lang="en-US" sz="1400" i="1" dirty="0" smtClean="0"/>
              <a:t>mazon are publicly available</a:t>
            </a:r>
            <a:endParaRPr lang="en-US" sz="1400" i="1" dirty="0"/>
          </a:p>
          <a:p>
            <a:r>
              <a:rPr lang="en-US" sz="1800" dirty="0" smtClean="0"/>
              <a:t>Hypothesis</a:t>
            </a:r>
          </a:p>
          <a:p>
            <a:pPr lvl="1"/>
            <a:r>
              <a:rPr lang="en-US" sz="1400" i="1" dirty="0" smtClean="0"/>
              <a:t>There is a optimal price point for a good when combined with other goods</a:t>
            </a:r>
          </a:p>
          <a:p>
            <a:r>
              <a:rPr lang="en-US" sz="1800" dirty="0" smtClean="0"/>
              <a:t>Potential Issues</a:t>
            </a:r>
          </a:p>
          <a:p>
            <a:pPr lvl="1"/>
            <a:r>
              <a:rPr lang="en-US" sz="1400" i="1" dirty="0" smtClean="0"/>
              <a:t>Not sure if I’ll be able to link customers</a:t>
            </a:r>
          </a:p>
          <a:p>
            <a:pPr lvl="1"/>
            <a:r>
              <a:rPr lang="en-US" sz="1400" i="1" dirty="0" smtClean="0"/>
              <a:t>Not sure how “predictive” the hypothesis would be</a:t>
            </a:r>
            <a:endParaRPr lang="en-US" sz="1000" i="1" dirty="0" smtClean="0"/>
          </a:p>
          <a:p>
            <a:pPr lvl="2"/>
            <a:endParaRPr lang="en-US" sz="1000" i="1" dirty="0"/>
          </a:p>
          <a:p>
            <a:pPr lvl="1"/>
            <a:endParaRPr lang="en-US" sz="1400" i="1" dirty="0"/>
          </a:p>
          <a:p>
            <a:pPr lvl="1"/>
            <a:endParaRPr lang="en-US" sz="1400" i="1" dirty="0"/>
          </a:p>
          <a:p>
            <a:endParaRPr lang="en-US" sz="1800" i="1" dirty="0"/>
          </a:p>
          <a:p>
            <a:endParaRPr lang="en-US" sz="1800" i="1" dirty="0" smtClean="0"/>
          </a:p>
          <a:p>
            <a:endParaRPr lang="en-US" dirty="0"/>
          </a:p>
        </p:txBody>
      </p:sp>
      <p:pic>
        <p:nvPicPr>
          <p:cNvPr id="3075" name="Picture 3" descr="C:\Users\lwhitbeck\AppData\Local\Microsoft\Windows\Temporary Internet Files\Content.IE5\QPDSEQRC\logo-amaz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whitbeck\AppData\Local\Microsoft\Windows\Temporary Internet Files\Content.IE5\QPDSEQRC\logo-amaz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175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11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209</Words>
  <Application>Microsoft Office PowerPoint</Application>
  <PresentationFormat>On-screen Show (4:3)</PresentationFormat>
  <Paragraphs>47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General Assembly Final Project Ideas</vt:lpstr>
      <vt:lpstr>Young People Survey</vt:lpstr>
      <vt:lpstr>Airline Analysis</vt:lpstr>
      <vt:lpstr>E-Commerce</vt:lpstr>
    </vt:vector>
  </TitlesOfParts>
  <Company>Alvarez &amp; Marsal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Ideas</dc:title>
  <dc:creator>Whitbeck, Lynnann</dc:creator>
  <cp:lastModifiedBy>Whitbeck, Lynnann</cp:lastModifiedBy>
  <cp:revision>27</cp:revision>
  <dcterms:created xsi:type="dcterms:W3CDTF">2017-02-13T22:20:11Z</dcterms:created>
  <dcterms:modified xsi:type="dcterms:W3CDTF">2017-02-14T22:01:55Z</dcterms:modified>
</cp:coreProperties>
</file>