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DF2838-61BD-4552-A6C3-E3D6763CF3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876ED4-577B-4724-914E-42A0567A3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35B073-543D-4B7C-85CE-3F6F3F5191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C9C24B-A8AA-4E20-9A75-455D96E200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505B119-A4E9-4F97-9673-6F51C1C35B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F5FFB9-6D81-4F3A-AF5B-6F9EC3428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06947-8CA1-4D9C-84B1-327DCF5B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42F13-3BA3-4B65-A638-2B492994B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Smart City Smart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C5F05-9628-44C9-B701-A3DCFC4DC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Trash Pickup OnDemand</a:t>
            </a:r>
          </a:p>
        </p:txBody>
      </p:sp>
    </p:spTree>
    <p:extLst>
      <p:ext uri="{BB962C8B-B14F-4D97-AF65-F5344CB8AC3E}">
        <p14:creationId xmlns:p14="http://schemas.microsoft.com/office/powerpoint/2010/main" val="212015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18FC-86E3-4650-B127-4CBB0ED7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 Dash 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4FF2-403D-4B24-82A3-B30DB796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1834166"/>
            <a:ext cx="2722970" cy="396868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Lynne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Jonathan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Purvee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Advisor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A4975-F7F4-47B6-AD27-C244D710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3331" y="1664486"/>
            <a:ext cx="7937369" cy="512275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Market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 US$ 60B, 55% is solid waste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Competition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Technology start-ups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 Profile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Trash collection companies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Individual customers seeking personalized collection requirements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Suburb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Infrequent or low trash use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Large, specialty item pick-up such as appliances, furniture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Subscription fee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Single use fee</a:t>
            </a:r>
          </a:p>
        </p:txBody>
      </p:sp>
    </p:spTree>
    <p:extLst>
      <p:ext uri="{BB962C8B-B14F-4D97-AF65-F5344CB8AC3E}">
        <p14:creationId xmlns:p14="http://schemas.microsoft.com/office/powerpoint/2010/main" val="376161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8778-E413-449B-A5DC-4C56B7A0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Demo</a:t>
            </a:r>
          </a:p>
        </p:txBody>
      </p:sp>
    </p:spTree>
    <p:extLst>
      <p:ext uri="{BB962C8B-B14F-4D97-AF65-F5344CB8AC3E}">
        <p14:creationId xmlns:p14="http://schemas.microsoft.com/office/powerpoint/2010/main" val="13782224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72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Smart City Smart Solutions</vt:lpstr>
      <vt:lpstr>Trash Dash Opportunity</vt:lpstr>
      <vt:lpstr>Product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Smart Solutions</dc:title>
  <dc:creator>P K</dc:creator>
  <cp:lastModifiedBy>P K</cp:lastModifiedBy>
  <cp:revision>10</cp:revision>
  <dcterms:created xsi:type="dcterms:W3CDTF">2018-02-03T23:14:38Z</dcterms:created>
  <dcterms:modified xsi:type="dcterms:W3CDTF">2018-02-03T23:47:19Z</dcterms:modified>
</cp:coreProperties>
</file>