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</a:t>
            </a:r>
            <a:r>
              <a:rPr lang="en" sz="1200">
                <a:solidFill>
                  <a:schemeClr val="dk1"/>
                </a:solidFill>
              </a:rPr>
              <a:t>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</a:t>
            </a:r>
            <a:r>
              <a:rPr lang="en" sz="1300">
                <a:solidFill>
                  <a:srgbClr val="000000"/>
                </a:solidFill>
              </a:rPr>
              <a:t>recommend</a:t>
            </a:r>
            <a:r>
              <a:rPr lang="en" sz="1300">
                <a:solidFill>
                  <a:srgbClr val="000000"/>
                </a:solidFill>
              </a:rPr>
              <a:t>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