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9"/>
    <p:restoredTop sz="94674"/>
  </p:normalViewPr>
  <p:slideViewPr>
    <p:cSldViewPr snapToGrid="0">
      <p:cViewPr>
        <p:scale>
          <a:sx n="85" d="100"/>
          <a:sy n="85" d="100"/>
        </p:scale>
        <p:origin x="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51A2-1F6F-FB41-A492-9787B897B9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5A32-F624-6D44-BA0F-F03FE047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05A32-F624-6D44-BA0F-F03FE0470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05A32-F624-6D44-BA0F-F03FE0470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679-5632-E07F-BA9A-CB39737D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B359-729B-E0E7-83C9-2B83C42F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D4CE-C119-DB73-A18E-14B82EE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23A-80D3-5CEF-A747-BB6247B8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37C3-216D-8D3B-7AFC-FF30A69F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D717-37B0-1F3D-5734-9A4BFFF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3924-8E3D-B56A-2DCF-8A771D93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6618-AD39-94F5-CD88-66BFCB34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5AC1-7A98-47D9-2492-866A0224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6A7B-DEAE-28C0-D6CB-2BDDA95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117E-6893-C85D-1391-E49DF8E2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D9E-4DEE-2A28-BAA4-6C8C0D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EE8A-69B3-3326-45FF-2ED355D9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8AA1-A831-3F6C-4BA1-13E0C56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0F9B-62FC-9F6C-BADE-A2506CF5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EB51-DB99-25B7-55E6-EE2CFE4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E768-9ABF-A670-806D-99CFBA6E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FA0C-3DB3-8679-F224-1FD52B2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25E1-B11A-328E-29C3-B9A6777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CA23-3493-6400-9434-8B41FED8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3AC9-6AB1-1D11-7EB9-3B2BAA9F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430C-438F-6852-FDE9-A5654FD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0B7-78DB-F546-4388-9ED1F57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55D0-E163-1C35-AA5C-343F467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AA40-BF52-579C-C53A-81E7BD7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5DAB-1A59-2ABD-DF55-29CFA3A7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B63-7A39-BA21-AE4E-96BEFFED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1761-45EF-B84E-E063-37EE37EB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BA08-C861-1055-B5E0-7626E08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7C67-8722-E0FA-CE01-62D78AF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102D-1FDA-30A2-45FD-F5A0A950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65E-D42D-355D-2506-F18625D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47AD-5E9E-9A24-1704-58DA7F58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E78E-E80E-535A-A65A-9147DE4D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B12AF-D39D-3013-FF95-F97B28FE7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DD06C-4C6C-ADC9-5795-C9274208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08105-8F66-47FD-F242-A22479A2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8302B-CEF5-7062-0DEC-13B2AE75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29716-937C-69A4-7521-88EDE91E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999-456D-61AD-4D4B-9DF6C24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1E018-7ABC-438F-E790-3C1FF034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AA71-2E04-0F0B-350F-1677EFD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458-CA91-2830-7696-8F9A1344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D66D-3913-DA9C-F195-7FE090F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02D0-D847-69D3-86AC-42A2DEB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B37A-2C7B-CE0A-5C1B-5FD3D8F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12E-6894-7C79-D23C-59A424AD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E6C-0DD0-C101-F161-A7E20367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2C0A-1F3E-D03C-FB87-4764604B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EBD4-892E-92FE-393C-C264880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F8A7-A564-1C4D-470A-6D08EA33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D3DD-8DE5-D2D7-AA6C-1968F7C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6E0C-FCBD-8D5C-0040-CC88861B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D76E2-629F-F876-BED1-6FF6FD79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7046-4373-6B09-D4C0-ADAC9821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8B7E-5735-39F1-B442-704F9F9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CDAB-8D15-8989-2E0F-1F553BA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ECFA-19AD-B780-70C7-DF00E009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0E84-937A-A8F8-A087-104706F7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48A8-EFB7-0678-81E3-71394410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90B-A82E-82E1-C58B-703F27BD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17F-E237-DD1C-425B-B42B33B8C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8B4-5BDA-E6A5-14DF-5841ED546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F8027-206E-7112-A604-485E5A418DD5}"/>
              </a:ext>
            </a:extLst>
          </p:cNvPr>
          <p:cNvSpPr/>
          <p:nvPr/>
        </p:nvSpPr>
        <p:spPr>
          <a:xfrm>
            <a:off x="3267856" y="234778"/>
            <a:ext cx="5288692" cy="6388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637B871B-8A66-3400-76DF-4577BF35E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88" b="20970"/>
          <a:stretch/>
        </p:blipFill>
        <p:spPr>
          <a:xfrm>
            <a:off x="-1124264" y="386570"/>
            <a:ext cx="6507287" cy="431107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EB67B2-3C86-77F6-4E3B-16D797EDE693}"/>
              </a:ext>
            </a:extLst>
          </p:cNvPr>
          <p:cNvSpPr/>
          <p:nvPr/>
        </p:nvSpPr>
        <p:spPr>
          <a:xfrm>
            <a:off x="1914010" y="571084"/>
            <a:ext cx="8550679" cy="56648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cell&#10;&#10;Description automatically generated with medium confidence">
            <a:extLst>
              <a:ext uri="{FF2B5EF4-FFF2-40B4-BE49-F238E27FC236}">
                <a16:creationId xmlns:a16="http://schemas.microsoft.com/office/drawing/2014/main" id="{572170CC-08D7-C368-23CE-08532F71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53233"/>
            <a:ext cx="6045200" cy="3340100"/>
          </a:xfrm>
          <a:prstGeom prst="rect">
            <a:avLst/>
          </a:prstGeom>
        </p:spPr>
      </p:pic>
      <p:pic>
        <p:nvPicPr>
          <p:cNvPr id="18" name="Picture 17" descr="A blue and red starfish&#10;&#10;Description automatically generated">
            <a:extLst>
              <a:ext uri="{FF2B5EF4-FFF2-40B4-BE49-F238E27FC236}">
                <a16:creationId xmlns:a16="http://schemas.microsoft.com/office/drawing/2014/main" id="{DA8A7A47-0BCA-655C-5EC1-A88F1AD8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3301167"/>
            <a:ext cx="6692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Lin</dc:creator>
  <cp:lastModifiedBy>Yan, Lin</cp:lastModifiedBy>
  <cp:revision>4</cp:revision>
  <dcterms:created xsi:type="dcterms:W3CDTF">2023-10-02T02:55:59Z</dcterms:created>
  <dcterms:modified xsi:type="dcterms:W3CDTF">2023-10-03T05:05:34Z</dcterms:modified>
</cp:coreProperties>
</file>