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>
      <p:cViewPr varScale="1">
        <p:scale>
          <a:sx n="102" d="100"/>
          <a:sy n="102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351A2-1F6F-FB41-A492-9787B897B9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05A32-F624-6D44-BA0F-F03FE0470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24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05A32-F624-6D44-BA0F-F03FE04707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1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1679-5632-E07F-BA9A-CB39737DB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0B359-729B-E0E7-83C9-2B83C42F8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D4CE-C119-DB73-A18E-14B82EEDD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523A-80D3-5CEF-A747-BB6247B8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F37C3-216D-8D3B-7AFC-FF30A69F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1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D717-37B0-1F3D-5734-9A4BFFFC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D3924-8E3D-B56A-2DCF-8A771D93B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96618-AD39-94F5-CD88-66BFCB340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5AC1-7A98-47D9-2492-866A0224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6A7B-DEAE-28C0-D6CB-2BDDA955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F4117E-6893-C85D-1391-E49DF8E23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3D9E-4DEE-2A28-BAA4-6C8C0D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6EE8A-69B3-3326-45FF-2ED355D9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8AA1-A831-3F6C-4BA1-13E0C56A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D0F9B-62FC-9F6C-BADE-A2506CF5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7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EB51-DB99-25B7-55E6-EE2CFE4C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E768-9ABF-A670-806D-99CFBA6E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FA0C-3DB3-8679-F224-1FD52B2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025E1-B11A-328E-29C3-B9A6777C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CA23-3493-6400-9434-8B41FED8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4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3AC9-6AB1-1D11-7EB9-3B2BAA9F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430C-438F-6852-FDE9-A5654FD76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A0B7-78DB-F546-4388-9ED1F571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F55D0-E163-1C35-AA5C-343F4673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3AA40-BF52-579C-C53A-81E7BD73A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5DAB-1A59-2ABD-DF55-29CFA3A7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90B63-7A39-BA21-AE4E-96BEFFED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1761-45EF-B84E-E063-37EE37EB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CBA08-C861-1055-B5E0-7626E085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F7C67-8722-E0FA-CE01-62D78AF19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0102D-1FDA-30A2-45FD-F5A0A950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8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65E-D42D-355D-2506-F18625D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447AD-5E9E-9A24-1704-58DA7F586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BE78E-E80E-535A-A65A-9147DE4D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AB12AF-D39D-3013-FF95-F97B28FE7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DD06C-4C6C-ADC9-5795-C92742088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08105-8F66-47FD-F242-A22479A2B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8302B-CEF5-7062-0DEC-13B2AE75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29716-937C-69A4-7521-88EDE91E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7999-456D-61AD-4D4B-9DF6C24D8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1E018-7ABC-438F-E790-3C1FF0347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CAA71-2E04-0F0B-350F-1677EFD79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F2458-CA91-2830-7696-8F9A1344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16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04D66D-3913-DA9C-F195-7FE090FE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202D0-D847-69D3-86AC-42A2DEBE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2B37A-2C7B-CE0A-5C1B-5FD3D8FE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6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812E-6894-7C79-D23C-59A424AD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0E6C-0DD0-C101-F161-A7E20367E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2C0A-1F3E-D03C-FB87-4764604BC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6EBD4-892E-92FE-393C-C264880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F8A7-A564-1C4D-470A-6D08EA334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9D3DD-8DE5-D2D7-AA6C-1968F7C6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6E0C-FCBD-8D5C-0040-CC88861B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5D76E2-629F-F876-BED1-6FF6FD79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07046-4373-6B09-D4C0-ADAC98214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8B7E-5735-39F1-B442-704F9F91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3CDAB-8D15-8989-2E0F-1F553BA5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ECFA-19AD-B780-70C7-DF00E009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50E84-937A-A8F8-A087-104706F7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48A8-EFB7-0678-81E3-71394410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4990B-A82E-82E1-C58B-703F27BDA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2AFC-2B03-0E49-8BA3-75A735F6B22F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717F-E237-DD1C-425B-B42B33B8C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E28B4-5BDA-E6A5-14DF-5841ED546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C908E-A229-F745-BC7B-E0DD49630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1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8F8027-206E-7112-A604-485E5A418DD5}"/>
              </a:ext>
            </a:extLst>
          </p:cNvPr>
          <p:cNvSpPr/>
          <p:nvPr/>
        </p:nvSpPr>
        <p:spPr>
          <a:xfrm>
            <a:off x="1421027" y="321276"/>
            <a:ext cx="5288692" cy="63884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 descr="A group of images of different colors&#10;&#10;Description automatically generated">
            <a:extLst>
              <a:ext uri="{FF2B5EF4-FFF2-40B4-BE49-F238E27FC236}">
                <a16:creationId xmlns:a16="http://schemas.microsoft.com/office/drawing/2014/main" id="{D1E05B66-052C-403A-38DA-2EC2C342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046" y="862381"/>
            <a:ext cx="5167564" cy="50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97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Lin</dc:creator>
  <cp:lastModifiedBy>Yan, Lin</cp:lastModifiedBy>
  <cp:revision>2</cp:revision>
  <dcterms:created xsi:type="dcterms:W3CDTF">2023-10-02T02:55:59Z</dcterms:created>
  <dcterms:modified xsi:type="dcterms:W3CDTF">2023-10-02T04:57:32Z</dcterms:modified>
</cp:coreProperties>
</file>