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4E5E9F-14F5-42E8-906B-9E9021629CE6}" v="12" dt="2021-07-01T05:43:39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B215-D0E6-48C7-848C-50185648B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53577-CAC9-4FEE-AEFA-1B2D0D15A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B62C1-A236-4233-87D3-3E3640FA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D4E9-494D-43AB-8AA8-9EE01E51636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156EC-97DA-4A3B-B59D-8A016C1A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538C3-59D7-4A9E-960B-00DFBD45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9759-E632-4E70-886E-DD91F0DB7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4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B154-304B-4D33-8A00-A412C06A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4D643-6B2A-4FFB-A882-2F4BDE8A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CFFAB-EF3E-405A-8075-F589DD03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D4E9-494D-43AB-8AA8-9EE01E51636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B3431-921C-42C6-B659-F43C75FF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0F4CF-E9CB-48B0-9C48-0916C91F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9759-E632-4E70-886E-DD91F0DB7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6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F9F29D-FBB7-4634-91D1-D70ACD4A6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07AAB-5C6D-40B9-B095-1BBC74C23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C9A31-5F85-4220-9E93-24C623D6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D4E9-494D-43AB-8AA8-9EE01E51636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D42ED-C18E-47FD-825F-51CE0478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D8D79-BB70-45EC-A20E-95D8230E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9759-E632-4E70-886E-DD91F0DB7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6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0C11-A7E2-4CC5-B44F-83E06D9D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B6C96-D640-4C84-A5E4-A57021E94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1F49E-3D55-4186-B734-57E4309C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D4E9-494D-43AB-8AA8-9EE01E51636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C359D-12F4-48CA-9E6B-C76524E1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EDF0C-E24F-49D3-9AD8-C5678FD5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9759-E632-4E70-886E-DD91F0DB7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1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23A0-FFE0-432D-9C07-5C19925F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091B8-E9EB-4236-9CC0-D4F6E1BA6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D520E-A1C3-411A-93C8-8E1C9F07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D4E9-494D-43AB-8AA8-9EE01E51636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D6765-9729-4874-BA29-8C451128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A1EE3-9AFC-4FF2-A763-5744AB5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9759-E632-4E70-886E-DD91F0DB7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6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C7E8-F973-4A16-A02D-D13614A0A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3E722-BC2C-4A0D-A56F-0CD412BD2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803AC-0CCF-49B5-B2D0-092E4DC2B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B76F5-9324-4500-AECC-D480229C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D4E9-494D-43AB-8AA8-9EE01E51636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5EC94-6E1E-4C75-A72A-110A1963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B64E2-3B5B-4E38-A8FA-0F9D3774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9759-E632-4E70-886E-DD91F0DB7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EC08-E88F-40B1-AF25-A2AF6550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0FBE7-8653-41F0-83EA-769B3DD0E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AAE77-7056-410B-872F-71FEEAEA4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A416F-8FA9-4E90-A086-AF4A14FD2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E2F05-4F3E-47C4-AD26-C476736D5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A0B4EE-27DC-4809-95EC-5B9EBCE1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D4E9-494D-43AB-8AA8-9EE01E51636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D2307C-39C4-4DD7-9DBF-E76AAE2A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95094-BB3D-47A3-9028-0015A63A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9759-E632-4E70-886E-DD91F0DB7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7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789D-D20A-4FE7-9444-CA357C88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7DAFEE-879D-477E-8D7A-42EBA769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D4E9-494D-43AB-8AA8-9EE01E51636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E6E05-F834-4F55-BEC1-7A903D4C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246F7-B562-4E6F-8FAC-767BEE0D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9759-E632-4E70-886E-DD91F0DB7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0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F6FBA9-DA00-40A5-A254-E5E0D342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D4E9-494D-43AB-8AA8-9EE01E51636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A22B4-DC1B-475E-B2DD-A7761AF2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C1164-D895-4825-87D4-45B17465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9759-E632-4E70-886E-DD91F0DB7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4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FC67-5DCE-4A98-A3BD-F4EB2835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673FE-AFD0-452F-A817-28F1433DB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240ED-5781-404C-8D3D-C5709B58D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D065A-CAF5-43CD-9137-25AF8E79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D4E9-494D-43AB-8AA8-9EE01E51636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663A-FC79-4981-AD28-F1882D960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08E0F-CF8D-4EF3-A478-47F79874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9759-E632-4E70-886E-DD91F0DB7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2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30BC-CBE5-4D34-9F58-FD15B358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8A1DD4-70D0-4D77-8D39-77B95ADD8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EE919-516A-48BA-A84C-771F6D497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DB413-D320-4AC3-86C6-46A58ACD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D4E9-494D-43AB-8AA8-9EE01E51636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47FA8-1DF0-4235-B0C9-477FD214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F24F1-6F2A-421D-835E-37618CBB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9759-E632-4E70-886E-DD91F0DB7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8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2AC3B-1A81-4084-B28A-7E98F5B45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913B7-1B31-4BF7-ADBE-1E8CE420C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B0D4-5532-47A7-A9AB-868D18992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D4E9-494D-43AB-8AA8-9EE01E51636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B6C78-D57F-4AF1-9BA4-0E66C0799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3093D-A938-439C-903C-CC854B50B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49759-E632-4E70-886E-DD91F0DB7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7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488666-2927-4648-AAE9-188C913CE415}"/>
              </a:ext>
            </a:extLst>
          </p:cNvPr>
          <p:cNvSpPr/>
          <p:nvPr/>
        </p:nvSpPr>
        <p:spPr>
          <a:xfrm>
            <a:off x="2236958" y="977680"/>
            <a:ext cx="4603640" cy="248375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031009-3167-4310-A6E3-1E60CBB09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183" t="10036" r="67149" b="7927"/>
          <a:stretch/>
        </p:blipFill>
        <p:spPr>
          <a:xfrm>
            <a:off x="702414" y="3370083"/>
            <a:ext cx="2985723" cy="3013685"/>
          </a:xfrm>
          <a:prstGeom prst="rect">
            <a:avLst/>
          </a:prstGeom>
          <a:effectLst>
            <a:glow rad="38100">
              <a:schemeClr val="bg1">
                <a:alpha val="9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118917-5ABC-44CB-B42B-6D71B45025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654" t="9249" r="36678" b="8714"/>
          <a:stretch/>
        </p:blipFill>
        <p:spPr>
          <a:xfrm>
            <a:off x="3923012" y="2375013"/>
            <a:ext cx="2985723" cy="3013685"/>
          </a:xfrm>
          <a:prstGeom prst="rect">
            <a:avLst/>
          </a:prstGeom>
          <a:effectLst>
            <a:glow rad="38100">
              <a:schemeClr val="bg1">
                <a:alpha val="9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72F6AD-ED6C-4EEB-92DA-8142F994A7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004" t="9430" r="6328" b="8533"/>
          <a:stretch/>
        </p:blipFill>
        <p:spPr>
          <a:xfrm>
            <a:off x="7034041" y="548060"/>
            <a:ext cx="2985723" cy="3013685"/>
          </a:xfrm>
          <a:prstGeom prst="rect">
            <a:avLst/>
          </a:prstGeom>
          <a:noFill/>
          <a:ln>
            <a:noFill/>
          </a:ln>
          <a:effectLst>
            <a:glow rad="76200">
              <a:schemeClr val="bg1">
                <a:alpha val="9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1D33ED-9D0A-4C09-ACDB-95F238858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611" y="4803097"/>
            <a:ext cx="22193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47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Spencer</dc:creator>
  <cp:lastModifiedBy>Yang, Spencer</cp:lastModifiedBy>
  <cp:revision>3</cp:revision>
  <dcterms:created xsi:type="dcterms:W3CDTF">2021-07-01T03:00:18Z</dcterms:created>
  <dcterms:modified xsi:type="dcterms:W3CDTF">2021-07-01T05:50:42Z</dcterms:modified>
</cp:coreProperties>
</file>