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1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0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9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2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2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9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1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2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5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3BE8-BBA1-4F57-8F74-6526BCFA91C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ED19-EC15-4DEC-B5F0-C2B79755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406" y="265843"/>
            <a:ext cx="79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Vh</a:t>
            </a:r>
            <a:r>
              <a:rPr lang="en-US" altLang="ko-KR" dirty="0" smtClean="0"/>
              <a:t> : Viewport Height = </a:t>
            </a:r>
            <a:r>
              <a:rPr lang="ko-KR" altLang="en-US" dirty="0" smtClean="0"/>
              <a:t>사용자가 보는 디바이스 </a:t>
            </a:r>
            <a:r>
              <a:rPr lang="en-US" altLang="ko-KR" dirty="0" smtClean="0"/>
              <a:t>(*</a:t>
            </a:r>
            <a:r>
              <a:rPr lang="ko-KR" altLang="en-US" dirty="0" smtClean="0"/>
              <a:t>기기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높이값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9643" y="1153297"/>
            <a:ext cx="7249298" cy="465437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94137" y="1580934"/>
            <a:ext cx="19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100vh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225143" y="1259633"/>
            <a:ext cx="0" cy="432940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94137" y="1950266"/>
            <a:ext cx="19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50vh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958568" y="1259633"/>
            <a:ext cx="0" cy="206459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76325" y="1466850"/>
            <a:ext cx="18288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84771" y="1466850"/>
            <a:ext cx="18288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15688" y="1466850"/>
            <a:ext cx="18288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6325" y="2999088"/>
            <a:ext cx="18288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84771" y="2999088"/>
            <a:ext cx="18288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15688" y="2999088"/>
            <a:ext cx="18288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76325" y="4426215"/>
            <a:ext cx="18288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184771" y="4426215"/>
            <a:ext cx="18288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15688" y="4426215"/>
            <a:ext cx="18288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563100" y="1153297"/>
            <a:ext cx="2158088" cy="465437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819602" y="1580934"/>
            <a:ext cx="19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Height : auto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19602" y="2686758"/>
            <a:ext cx="19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Position : static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19602" y="2133846"/>
            <a:ext cx="19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Width : 100%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19602" y="3239669"/>
            <a:ext cx="19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Float : 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95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2023-03-24T02:08:56Z</dcterms:created>
  <dcterms:modified xsi:type="dcterms:W3CDTF">2023-03-24T02:11:44Z</dcterms:modified>
</cp:coreProperties>
</file>