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4" r:id="rId3"/>
  </p:sldMasterIdLst>
  <p:notesMasterIdLst>
    <p:notesMasterId r:id="rId41"/>
  </p:notesMasterIdLst>
  <p:handoutMasterIdLst>
    <p:handoutMasterId r:id="rId42"/>
  </p:handoutMasterIdLst>
  <p:sldIdLst>
    <p:sldId id="280" r:id="rId4"/>
    <p:sldId id="260" r:id="rId5"/>
    <p:sldId id="354" r:id="rId6"/>
    <p:sldId id="455" r:id="rId7"/>
    <p:sldId id="654" r:id="rId8"/>
    <p:sldId id="655" r:id="rId9"/>
    <p:sldId id="656" r:id="rId10"/>
    <p:sldId id="657" r:id="rId11"/>
    <p:sldId id="658" r:id="rId12"/>
    <p:sldId id="659" r:id="rId13"/>
    <p:sldId id="660" r:id="rId14"/>
    <p:sldId id="661" r:id="rId15"/>
    <p:sldId id="662" r:id="rId16"/>
    <p:sldId id="663" r:id="rId17"/>
    <p:sldId id="664" r:id="rId18"/>
    <p:sldId id="665" r:id="rId19"/>
    <p:sldId id="667" r:id="rId20"/>
    <p:sldId id="669" r:id="rId21"/>
    <p:sldId id="673" r:id="rId22"/>
    <p:sldId id="674" r:id="rId23"/>
    <p:sldId id="675" r:id="rId24"/>
    <p:sldId id="677" r:id="rId25"/>
    <p:sldId id="676" r:id="rId26"/>
    <p:sldId id="678" r:id="rId27"/>
    <p:sldId id="679" r:id="rId28"/>
    <p:sldId id="680" r:id="rId29"/>
    <p:sldId id="681" r:id="rId30"/>
    <p:sldId id="684" r:id="rId31"/>
    <p:sldId id="685" r:id="rId32"/>
    <p:sldId id="686" r:id="rId33"/>
    <p:sldId id="687" r:id="rId34"/>
    <p:sldId id="688" r:id="rId35"/>
    <p:sldId id="689" r:id="rId36"/>
    <p:sldId id="690" r:id="rId37"/>
    <p:sldId id="503" r:id="rId38"/>
    <p:sldId id="504" r:id="rId39"/>
    <p:sldId id="322"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07" d="100"/>
          <a:sy n="107" d="100"/>
        </p:scale>
        <p:origin x="714"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1A88086-EB89-44F7-B9F7-C952C94769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DC63348-F33C-4E4E-8E30-892174ED6F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F7C07B-0D3D-48D5-B7F7-06BD393FBD72}" type="datetimeFigureOut">
              <a:rPr lang="zh-CN" altLang="en-US" smtClean="0"/>
              <a:t>2025/3/27</a:t>
            </a:fld>
            <a:endParaRPr lang="zh-CN" altLang="en-US"/>
          </a:p>
        </p:txBody>
      </p:sp>
      <p:sp>
        <p:nvSpPr>
          <p:cNvPr id="4" name="页脚占位符 3">
            <a:extLst>
              <a:ext uri="{FF2B5EF4-FFF2-40B4-BE49-F238E27FC236}">
                <a16:creationId xmlns:a16="http://schemas.microsoft.com/office/drawing/2014/main" id="{9174950D-D38C-47FD-ABE8-F8E521AF05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981B6614-184D-443C-9114-D3D449F454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D011025-A8B7-477D-AAF1-88C7F1067DA9}" type="slidenum">
              <a:rPr lang="zh-CN" altLang="en-US" smtClean="0"/>
              <a:t>‹#›</a:t>
            </a:fld>
            <a:endParaRPr lang="zh-CN" altLang="en-US"/>
          </a:p>
        </p:txBody>
      </p:sp>
    </p:spTree>
    <p:extLst>
      <p:ext uri="{BB962C8B-B14F-4D97-AF65-F5344CB8AC3E}">
        <p14:creationId xmlns:p14="http://schemas.microsoft.com/office/powerpoint/2010/main" val="1742023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CF78F-BDF7-447E-8225-020C6459E9CF}" type="datetimeFigureOut">
              <a:rPr lang="zh-CN" altLang="en-US" smtClean="0"/>
              <a:t>2025/3/27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17F995-D62F-4FD8-BC16-512E2B34C515}" type="slidenum">
              <a:rPr lang="zh-CN" altLang="en-US" smtClean="0"/>
              <a:t>‹#›</a:t>
            </a:fld>
            <a:endParaRPr lang="zh-CN" altLang="en-US"/>
          </a:p>
        </p:txBody>
      </p:sp>
    </p:spTree>
    <p:extLst>
      <p:ext uri="{BB962C8B-B14F-4D97-AF65-F5344CB8AC3E}">
        <p14:creationId xmlns:p14="http://schemas.microsoft.com/office/powerpoint/2010/main" val="71588714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32FC7D5-607C-4959-9A84-07DEA01FFBF5}"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8B373-E2D3-4B01-B193-8B065CD448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6C530D-C9AC-4D45-831D-9E0C518AA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ECDD8D-57FA-446E-A146-93E1EDF0C978}"/>
              </a:ext>
            </a:extLst>
          </p:cNvPr>
          <p:cNvSpPr>
            <a:spLocks noGrp="1"/>
          </p:cNvSpPr>
          <p:nvPr>
            <p:ph type="dt" sz="half" idx="10"/>
          </p:nvPr>
        </p:nvSpPr>
        <p:spPr/>
        <p:txBody>
          <a:bodyPr/>
          <a:lstStyle/>
          <a:p>
            <a:fld id="{481E2C57-F495-45B2-A128-04A0940A3E3F}" type="datetime1">
              <a:rPr lang="zh-CN" altLang="en-US" smtClean="0"/>
              <a:t>2025/3/27</a:t>
            </a:fld>
            <a:endParaRPr lang="zh-CN" altLang="en-US"/>
          </a:p>
        </p:txBody>
      </p:sp>
      <p:sp>
        <p:nvSpPr>
          <p:cNvPr id="5" name="页脚占位符 4">
            <a:extLst>
              <a:ext uri="{FF2B5EF4-FFF2-40B4-BE49-F238E27FC236}">
                <a16:creationId xmlns:a16="http://schemas.microsoft.com/office/drawing/2014/main" id="{DB8309FC-0455-432A-9BB6-AE32C528F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EB655-EDBE-4C05-B2E3-A5646C27D6F6}"/>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882230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2495-1EC9-43CA-941D-07DDCF73EA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A3D91A-78E3-4CA5-8D82-9C43216C76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8F50E8-6185-48D7-9C80-A8B59681F6B1}"/>
              </a:ext>
            </a:extLst>
          </p:cNvPr>
          <p:cNvSpPr>
            <a:spLocks noGrp="1"/>
          </p:cNvSpPr>
          <p:nvPr>
            <p:ph type="dt" sz="half" idx="10"/>
          </p:nvPr>
        </p:nvSpPr>
        <p:spPr/>
        <p:txBody>
          <a:bodyPr/>
          <a:lstStyle/>
          <a:p>
            <a:fld id="{877B0A16-0172-478A-A7FD-5BF9F03DD121}" type="datetime1">
              <a:rPr lang="zh-CN" altLang="en-US" smtClean="0"/>
              <a:t>2025/3/27</a:t>
            </a:fld>
            <a:endParaRPr lang="zh-CN" altLang="en-US"/>
          </a:p>
        </p:txBody>
      </p:sp>
      <p:sp>
        <p:nvSpPr>
          <p:cNvPr id="5" name="页脚占位符 4">
            <a:extLst>
              <a:ext uri="{FF2B5EF4-FFF2-40B4-BE49-F238E27FC236}">
                <a16:creationId xmlns:a16="http://schemas.microsoft.com/office/drawing/2014/main" id="{54271621-0F9A-4842-8298-FB64BDC3AA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2EFC6-C2B2-4A81-8F6D-3F6D4306757C}"/>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426295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60DE07-0BFC-4DD3-9BA0-416DB5D916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E63C8E-5E0B-4905-8C7D-E4B24EBFB9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DCBB82-A858-49AF-B1CB-0333C593A19C}"/>
              </a:ext>
            </a:extLst>
          </p:cNvPr>
          <p:cNvSpPr>
            <a:spLocks noGrp="1"/>
          </p:cNvSpPr>
          <p:nvPr>
            <p:ph type="dt" sz="half" idx="10"/>
          </p:nvPr>
        </p:nvSpPr>
        <p:spPr/>
        <p:txBody>
          <a:bodyPr/>
          <a:lstStyle/>
          <a:p>
            <a:fld id="{E1A9165B-CA21-4614-89DD-F93248F02633}" type="datetime1">
              <a:rPr lang="zh-CN" altLang="en-US" smtClean="0"/>
              <a:t>2025/3/27</a:t>
            </a:fld>
            <a:endParaRPr lang="zh-CN" altLang="en-US"/>
          </a:p>
        </p:txBody>
      </p:sp>
      <p:sp>
        <p:nvSpPr>
          <p:cNvPr id="5" name="页脚占位符 4">
            <a:extLst>
              <a:ext uri="{FF2B5EF4-FFF2-40B4-BE49-F238E27FC236}">
                <a16:creationId xmlns:a16="http://schemas.microsoft.com/office/drawing/2014/main" id="{B43EF6C6-AD21-474E-B9DF-180BB3ED81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9D598-3029-4947-8AFB-3FD80C7E0076}"/>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2887358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754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68B373-E2D3-4B01-B193-8B065CD4481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876C530D-C9AC-4D45-831D-9E0C518AAC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CECDD8D-57FA-446E-A146-93E1EDF0C978}"/>
              </a:ext>
            </a:extLst>
          </p:cNvPr>
          <p:cNvSpPr>
            <a:spLocks noGrp="1"/>
          </p:cNvSpPr>
          <p:nvPr>
            <p:ph type="dt" sz="half" idx="10"/>
          </p:nvPr>
        </p:nvSpPr>
        <p:spPr/>
        <p:txBody>
          <a:bodyPr/>
          <a:lstStyle/>
          <a:p>
            <a:fld id="{456C3A34-C1C4-40D3-B8C3-669EE02E1963}" type="datetime1">
              <a:rPr lang="zh-CN" altLang="en-US" smtClean="0"/>
              <a:t>2025/3/27</a:t>
            </a:fld>
            <a:endParaRPr lang="zh-CN" altLang="en-US"/>
          </a:p>
        </p:txBody>
      </p:sp>
      <p:sp>
        <p:nvSpPr>
          <p:cNvPr id="5" name="页脚占位符 4">
            <a:extLst>
              <a:ext uri="{FF2B5EF4-FFF2-40B4-BE49-F238E27FC236}">
                <a16:creationId xmlns:a16="http://schemas.microsoft.com/office/drawing/2014/main" id="{DB8309FC-0455-432A-9BB6-AE32C528FBA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BEB655-EDBE-4C05-B2E3-A5646C27D6F6}"/>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628906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C9E86-DA94-4106-ACDF-B309B96D82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69C51-30E0-4D18-9829-36BC01FB8F6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285168-D072-40A5-8338-4439A3CFA960}"/>
              </a:ext>
            </a:extLst>
          </p:cNvPr>
          <p:cNvSpPr>
            <a:spLocks noGrp="1"/>
          </p:cNvSpPr>
          <p:nvPr>
            <p:ph type="dt" sz="half" idx="10"/>
          </p:nvPr>
        </p:nvSpPr>
        <p:spPr/>
        <p:txBody>
          <a:bodyPr/>
          <a:lstStyle/>
          <a:p>
            <a:fld id="{1510A96C-D53D-4B77-BE39-18A69D31DEBD}" type="datetime1">
              <a:rPr lang="zh-CN" altLang="en-US" smtClean="0"/>
              <a:t>2025/3/27</a:t>
            </a:fld>
            <a:endParaRPr lang="zh-CN" altLang="en-US"/>
          </a:p>
        </p:txBody>
      </p:sp>
      <p:sp>
        <p:nvSpPr>
          <p:cNvPr id="5" name="页脚占位符 4">
            <a:extLst>
              <a:ext uri="{FF2B5EF4-FFF2-40B4-BE49-F238E27FC236}">
                <a16:creationId xmlns:a16="http://schemas.microsoft.com/office/drawing/2014/main" id="{05BC98B8-5736-4837-AE62-133FAC460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6C048-B129-4792-8EEA-00C21ED2B719}"/>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9477403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C5673-F8AB-4785-BA48-F82336799A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86F4E8-E2B3-424E-9A3F-419BEF3FC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5BC288-1E86-4B24-A519-648DF7FA5349}"/>
              </a:ext>
            </a:extLst>
          </p:cNvPr>
          <p:cNvSpPr>
            <a:spLocks noGrp="1"/>
          </p:cNvSpPr>
          <p:nvPr>
            <p:ph type="dt" sz="half" idx="10"/>
          </p:nvPr>
        </p:nvSpPr>
        <p:spPr/>
        <p:txBody>
          <a:bodyPr/>
          <a:lstStyle/>
          <a:p>
            <a:fld id="{43B6CA1B-56A3-484D-A378-A189D19B9EDA}" type="datetime1">
              <a:rPr lang="zh-CN" altLang="en-US" smtClean="0"/>
              <a:t>2025/3/27</a:t>
            </a:fld>
            <a:endParaRPr lang="zh-CN" altLang="en-US"/>
          </a:p>
        </p:txBody>
      </p:sp>
      <p:sp>
        <p:nvSpPr>
          <p:cNvPr id="5" name="页脚占位符 4">
            <a:extLst>
              <a:ext uri="{FF2B5EF4-FFF2-40B4-BE49-F238E27FC236}">
                <a16:creationId xmlns:a16="http://schemas.microsoft.com/office/drawing/2014/main" id="{8A8AB65B-144C-4F3D-B54C-8F51FADF7B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EC3A4-E568-4A5A-9F49-4596611916B1}"/>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600871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5FF24-F9DE-4A3B-B61E-12DB5AB18A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E09D38-65AE-415F-8445-652F9B95DB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2F6EF4-7980-40DE-ADBC-64294E8BC2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3749C2-7958-494D-8002-6BDA515D1CBA}"/>
              </a:ext>
            </a:extLst>
          </p:cNvPr>
          <p:cNvSpPr>
            <a:spLocks noGrp="1"/>
          </p:cNvSpPr>
          <p:nvPr>
            <p:ph type="dt" sz="half" idx="10"/>
          </p:nvPr>
        </p:nvSpPr>
        <p:spPr/>
        <p:txBody>
          <a:bodyPr/>
          <a:lstStyle/>
          <a:p>
            <a:fld id="{3990D03C-D9C1-471E-8F36-AF98421DC44F}" type="datetime1">
              <a:rPr lang="zh-CN" altLang="en-US" smtClean="0"/>
              <a:t>2025/3/27</a:t>
            </a:fld>
            <a:endParaRPr lang="zh-CN" altLang="en-US"/>
          </a:p>
        </p:txBody>
      </p:sp>
      <p:sp>
        <p:nvSpPr>
          <p:cNvPr id="6" name="页脚占位符 5">
            <a:extLst>
              <a:ext uri="{FF2B5EF4-FFF2-40B4-BE49-F238E27FC236}">
                <a16:creationId xmlns:a16="http://schemas.microsoft.com/office/drawing/2014/main" id="{CEB11489-2ABE-4D8A-BFEF-D75F2A089F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E4A14B-0B45-4F68-83CA-64BA8F75C4FF}"/>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41019854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44E4D-B1F2-458C-9CE0-6FA377A395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8BBACF-ECF8-4758-A26E-821E8B34B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88E40A-221A-4890-845B-F7ABD90ECD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A76B6B-0226-4967-BAE7-D761BB73E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601AF7-4DF7-43B5-838B-5793B608FF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33E3CF-8576-48E0-A5B7-B60EB93AF9BE}"/>
              </a:ext>
            </a:extLst>
          </p:cNvPr>
          <p:cNvSpPr>
            <a:spLocks noGrp="1"/>
          </p:cNvSpPr>
          <p:nvPr>
            <p:ph type="dt" sz="half" idx="10"/>
          </p:nvPr>
        </p:nvSpPr>
        <p:spPr/>
        <p:txBody>
          <a:bodyPr/>
          <a:lstStyle/>
          <a:p>
            <a:fld id="{A2DEDD2B-97B6-4AC7-A2F2-CC18093134E1}" type="datetime1">
              <a:rPr lang="zh-CN" altLang="en-US" smtClean="0"/>
              <a:t>2025/3/27</a:t>
            </a:fld>
            <a:endParaRPr lang="zh-CN" altLang="en-US"/>
          </a:p>
        </p:txBody>
      </p:sp>
      <p:sp>
        <p:nvSpPr>
          <p:cNvPr id="8" name="页脚占位符 7">
            <a:extLst>
              <a:ext uri="{FF2B5EF4-FFF2-40B4-BE49-F238E27FC236}">
                <a16:creationId xmlns:a16="http://schemas.microsoft.com/office/drawing/2014/main" id="{024C5E83-851C-45EA-B5E6-B152BABDF5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F1EBA5-15DB-4E72-AEB9-E89DEB90BFD3}"/>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4039182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73E4-E96C-4CD0-AF08-2DE70FE988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2F8A67-483E-44BE-98D6-437F70CB46AB}"/>
              </a:ext>
            </a:extLst>
          </p:cNvPr>
          <p:cNvSpPr>
            <a:spLocks noGrp="1"/>
          </p:cNvSpPr>
          <p:nvPr>
            <p:ph type="dt" sz="half" idx="10"/>
          </p:nvPr>
        </p:nvSpPr>
        <p:spPr/>
        <p:txBody>
          <a:bodyPr/>
          <a:lstStyle/>
          <a:p>
            <a:fld id="{7A0F6FD3-1466-4C64-A21B-9345E2D5D30B}" type="datetime1">
              <a:rPr lang="zh-CN" altLang="en-US" smtClean="0"/>
              <a:t>2025/3/27</a:t>
            </a:fld>
            <a:endParaRPr lang="zh-CN" altLang="en-US"/>
          </a:p>
        </p:txBody>
      </p:sp>
      <p:sp>
        <p:nvSpPr>
          <p:cNvPr id="4" name="页脚占位符 3">
            <a:extLst>
              <a:ext uri="{FF2B5EF4-FFF2-40B4-BE49-F238E27FC236}">
                <a16:creationId xmlns:a16="http://schemas.microsoft.com/office/drawing/2014/main" id="{10EAD42B-224F-4A97-8338-41422BA02E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155913-6F4E-427F-AE94-BAEB88397A23}"/>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3668286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307DA4-F19C-4463-A4FC-FE3E82A4765A}"/>
              </a:ext>
            </a:extLst>
          </p:cNvPr>
          <p:cNvSpPr>
            <a:spLocks noGrp="1"/>
          </p:cNvSpPr>
          <p:nvPr>
            <p:ph type="dt" sz="half" idx="10"/>
          </p:nvPr>
        </p:nvSpPr>
        <p:spPr/>
        <p:txBody>
          <a:bodyPr/>
          <a:lstStyle/>
          <a:p>
            <a:fld id="{2997A817-9CAE-4713-996F-6FAE06617348}" type="datetime1">
              <a:rPr lang="zh-CN" altLang="en-US" smtClean="0"/>
              <a:t>2025/3/27</a:t>
            </a:fld>
            <a:endParaRPr lang="zh-CN" altLang="en-US"/>
          </a:p>
        </p:txBody>
      </p:sp>
      <p:sp>
        <p:nvSpPr>
          <p:cNvPr id="3" name="页脚占位符 2">
            <a:extLst>
              <a:ext uri="{FF2B5EF4-FFF2-40B4-BE49-F238E27FC236}">
                <a16:creationId xmlns:a16="http://schemas.microsoft.com/office/drawing/2014/main" id="{80522EAA-A8CA-4D98-ABF1-4BC20C2B666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37A926E-D380-4A52-9470-B8617B9A45CD}"/>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752346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FC9E86-DA94-4106-ACDF-B309B96D829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A769C51-30E0-4D18-9829-36BC01FB8F6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285168-D072-40A5-8338-4439A3CFA960}"/>
              </a:ext>
            </a:extLst>
          </p:cNvPr>
          <p:cNvSpPr>
            <a:spLocks noGrp="1"/>
          </p:cNvSpPr>
          <p:nvPr>
            <p:ph type="dt" sz="half" idx="10"/>
          </p:nvPr>
        </p:nvSpPr>
        <p:spPr/>
        <p:txBody>
          <a:bodyPr/>
          <a:lstStyle/>
          <a:p>
            <a:fld id="{1EB7BAD0-2B6E-4362-BFDE-8B42F5B63EDA}" type="datetime1">
              <a:rPr lang="zh-CN" altLang="en-US" smtClean="0"/>
              <a:t>2025/3/27</a:t>
            </a:fld>
            <a:endParaRPr lang="zh-CN" altLang="en-US"/>
          </a:p>
        </p:txBody>
      </p:sp>
      <p:sp>
        <p:nvSpPr>
          <p:cNvPr id="5" name="页脚占位符 4">
            <a:extLst>
              <a:ext uri="{FF2B5EF4-FFF2-40B4-BE49-F238E27FC236}">
                <a16:creationId xmlns:a16="http://schemas.microsoft.com/office/drawing/2014/main" id="{05BC98B8-5736-4837-AE62-133FAC460DF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DD6C048-B129-4792-8EEA-00C21ED2B719}"/>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0742946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99284-6AE6-4573-AB5B-626128A27E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AB411A-F4F1-4525-A050-6FB79BC53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AAB821-DDFA-4858-A190-CCDBE664B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735CFF-4D7E-4859-AA75-FDE5001A68A0}"/>
              </a:ext>
            </a:extLst>
          </p:cNvPr>
          <p:cNvSpPr>
            <a:spLocks noGrp="1"/>
          </p:cNvSpPr>
          <p:nvPr>
            <p:ph type="dt" sz="half" idx="10"/>
          </p:nvPr>
        </p:nvSpPr>
        <p:spPr/>
        <p:txBody>
          <a:bodyPr/>
          <a:lstStyle/>
          <a:p>
            <a:fld id="{C9606070-B21C-4B03-B975-9378540298C0}" type="datetime1">
              <a:rPr lang="zh-CN" altLang="en-US" smtClean="0"/>
              <a:t>2025/3/27</a:t>
            </a:fld>
            <a:endParaRPr lang="zh-CN" altLang="en-US"/>
          </a:p>
        </p:txBody>
      </p:sp>
      <p:sp>
        <p:nvSpPr>
          <p:cNvPr id="6" name="页脚占位符 5">
            <a:extLst>
              <a:ext uri="{FF2B5EF4-FFF2-40B4-BE49-F238E27FC236}">
                <a16:creationId xmlns:a16="http://schemas.microsoft.com/office/drawing/2014/main" id="{2049F6DE-357B-404B-BD68-256FEFB085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A42A0B-ACAC-4466-9BD5-D1C384C9B41D}"/>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6666179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67DCC-B814-42C1-B89B-369C9EF3AD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8DAA6D-6BE3-4127-A929-98E07A74E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7C0D17-ED29-4C76-B32A-2FDD61E90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548EBF-0C06-4206-BBF2-212E76DC0559}"/>
              </a:ext>
            </a:extLst>
          </p:cNvPr>
          <p:cNvSpPr>
            <a:spLocks noGrp="1"/>
          </p:cNvSpPr>
          <p:nvPr>
            <p:ph type="dt" sz="half" idx="10"/>
          </p:nvPr>
        </p:nvSpPr>
        <p:spPr/>
        <p:txBody>
          <a:bodyPr/>
          <a:lstStyle/>
          <a:p>
            <a:fld id="{AB7BAD50-2E19-4063-922C-23F4E5577728}" type="datetime1">
              <a:rPr lang="zh-CN" altLang="en-US" smtClean="0"/>
              <a:t>2025/3/27</a:t>
            </a:fld>
            <a:endParaRPr lang="zh-CN" altLang="en-US"/>
          </a:p>
        </p:txBody>
      </p:sp>
      <p:sp>
        <p:nvSpPr>
          <p:cNvPr id="6" name="页脚占位符 5">
            <a:extLst>
              <a:ext uri="{FF2B5EF4-FFF2-40B4-BE49-F238E27FC236}">
                <a16:creationId xmlns:a16="http://schemas.microsoft.com/office/drawing/2014/main" id="{3C39AE44-DD19-4884-8FA4-BBED5B605F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7070F-0448-4474-A15C-493AB89F380D}"/>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6004571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FF2495-1EC9-43CA-941D-07DDCF73EA2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4A3D91A-78E3-4CA5-8D82-9C43216C76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48F50E8-6185-48D7-9C80-A8B59681F6B1}"/>
              </a:ext>
            </a:extLst>
          </p:cNvPr>
          <p:cNvSpPr>
            <a:spLocks noGrp="1"/>
          </p:cNvSpPr>
          <p:nvPr>
            <p:ph type="dt" sz="half" idx="10"/>
          </p:nvPr>
        </p:nvSpPr>
        <p:spPr/>
        <p:txBody>
          <a:bodyPr/>
          <a:lstStyle/>
          <a:p>
            <a:fld id="{4CFF753D-C928-4864-B1E8-08436E385362}" type="datetime1">
              <a:rPr lang="zh-CN" altLang="en-US" smtClean="0"/>
              <a:t>2025/3/27</a:t>
            </a:fld>
            <a:endParaRPr lang="zh-CN" altLang="en-US"/>
          </a:p>
        </p:txBody>
      </p:sp>
      <p:sp>
        <p:nvSpPr>
          <p:cNvPr id="5" name="页脚占位符 4">
            <a:extLst>
              <a:ext uri="{FF2B5EF4-FFF2-40B4-BE49-F238E27FC236}">
                <a16:creationId xmlns:a16="http://schemas.microsoft.com/office/drawing/2014/main" id="{54271621-0F9A-4842-8298-FB64BDC3AA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8F2EFC6-C2B2-4A81-8F6D-3F6D4306757C}"/>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684460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460DE07-0BFC-4DD3-9BA0-416DB5D9160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EE63C8E-5E0B-4905-8C7D-E4B24EBFB93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DCBB82-A858-49AF-B1CB-0333C593A19C}"/>
              </a:ext>
            </a:extLst>
          </p:cNvPr>
          <p:cNvSpPr>
            <a:spLocks noGrp="1"/>
          </p:cNvSpPr>
          <p:nvPr>
            <p:ph type="dt" sz="half" idx="10"/>
          </p:nvPr>
        </p:nvSpPr>
        <p:spPr/>
        <p:txBody>
          <a:bodyPr/>
          <a:lstStyle/>
          <a:p>
            <a:fld id="{0F189914-C5CC-4042-9DDA-9D9152E7A492}" type="datetime1">
              <a:rPr lang="zh-CN" altLang="en-US" smtClean="0"/>
              <a:t>2025/3/27</a:t>
            </a:fld>
            <a:endParaRPr lang="zh-CN" altLang="en-US"/>
          </a:p>
        </p:txBody>
      </p:sp>
      <p:sp>
        <p:nvSpPr>
          <p:cNvPr id="5" name="页脚占位符 4">
            <a:extLst>
              <a:ext uri="{FF2B5EF4-FFF2-40B4-BE49-F238E27FC236}">
                <a16:creationId xmlns:a16="http://schemas.microsoft.com/office/drawing/2014/main" id="{B43EF6C6-AD21-474E-B9DF-180BB3ED81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DC9D598-3029-4947-8AFB-3FD80C7E0076}"/>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572912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BC5673-F8AB-4785-BA48-F82336799A3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786F4E8-E2B3-424E-9A3F-419BEF3FC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55BC288-1E86-4B24-A519-648DF7FA5349}"/>
              </a:ext>
            </a:extLst>
          </p:cNvPr>
          <p:cNvSpPr>
            <a:spLocks noGrp="1"/>
          </p:cNvSpPr>
          <p:nvPr>
            <p:ph type="dt" sz="half" idx="10"/>
          </p:nvPr>
        </p:nvSpPr>
        <p:spPr/>
        <p:txBody>
          <a:bodyPr/>
          <a:lstStyle/>
          <a:p>
            <a:fld id="{12AE0A82-E9E7-4C2A-8295-6F0F926FB318}" type="datetime1">
              <a:rPr lang="zh-CN" altLang="en-US" smtClean="0"/>
              <a:t>2025/3/27</a:t>
            </a:fld>
            <a:endParaRPr lang="zh-CN" altLang="en-US"/>
          </a:p>
        </p:txBody>
      </p:sp>
      <p:sp>
        <p:nvSpPr>
          <p:cNvPr id="5" name="页脚占位符 4">
            <a:extLst>
              <a:ext uri="{FF2B5EF4-FFF2-40B4-BE49-F238E27FC236}">
                <a16:creationId xmlns:a16="http://schemas.microsoft.com/office/drawing/2014/main" id="{8A8AB65B-144C-4F3D-B54C-8F51FADF7B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9EC3A4-E568-4A5A-9F49-4596611916B1}"/>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3100678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5FF24-F9DE-4A3B-B61E-12DB5AB18A2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E09D38-65AE-415F-8445-652F9B95DBE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A2F6EF4-7980-40DE-ADBC-64294E8BC2C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B3749C2-7958-494D-8002-6BDA515D1CBA}"/>
              </a:ext>
            </a:extLst>
          </p:cNvPr>
          <p:cNvSpPr>
            <a:spLocks noGrp="1"/>
          </p:cNvSpPr>
          <p:nvPr>
            <p:ph type="dt" sz="half" idx="10"/>
          </p:nvPr>
        </p:nvSpPr>
        <p:spPr/>
        <p:txBody>
          <a:bodyPr/>
          <a:lstStyle/>
          <a:p>
            <a:fld id="{218B8C39-640E-4F89-A3AC-5456514191A5}" type="datetime1">
              <a:rPr lang="zh-CN" altLang="en-US" smtClean="0"/>
              <a:t>2025/3/27</a:t>
            </a:fld>
            <a:endParaRPr lang="zh-CN" altLang="en-US"/>
          </a:p>
        </p:txBody>
      </p:sp>
      <p:sp>
        <p:nvSpPr>
          <p:cNvPr id="6" name="页脚占位符 5">
            <a:extLst>
              <a:ext uri="{FF2B5EF4-FFF2-40B4-BE49-F238E27FC236}">
                <a16:creationId xmlns:a16="http://schemas.microsoft.com/office/drawing/2014/main" id="{CEB11489-2ABE-4D8A-BFEF-D75F2A089F8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E4A14B-0B45-4F68-83CA-64BA8F75C4FF}"/>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368375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244E4D-B1F2-458C-9CE0-6FA377A395E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8BBACF-ECF8-4758-A26E-821E8B34BD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4188E40A-221A-4890-845B-F7ABD90ECD9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0A76B6B-0226-4967-BAE7-D761BB73EE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D601AF7-4DF7-43B5-838B-5793B608FF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333E3CF-8576-48E0-A5B7-B60EB93AF9BE}"/>
              </a:ext>
            </a:extLst>
          </p:cNvPr>
          <p:cNvSpPr>
            <a:spLocks noGrp="1"/>
          </p:cNvSpPr>
          <p:nvPr>
            <p:ph type="dt" sz="half" idx="10"/>
          </p:nvPr>
        </p:nvSpPr>
        <p:spPr/>
        <p:txBody>
          <a:bodyPr/>
          <a:lstStyle/>
          <a:p>
            <a:fld id="{DB4BF1B3-FE4E-417B-B72C-04C39944F675}" type="datetime1">
              <a:rPr lang="zh-CN" altLang="en-US" smtClean="0"/>
              <a:t>2025/3/27</a:t>
            </a:fld>
            <a:endParaRPr lang="zh-CN" altLang="en-US"/>
          </a:p>
        </p:txBody>
      </p:sp>
      <p:sp>
        <p:nvSpPr>
          <p:cNvPr id="8" name="页脚占位符 7">
            <a:extLst>
              <a:ext uri="{FF2B5EF4-FFF2-40B4-BE49-F238E27FC236}">
                <a16:creationId xmlns:a16="http://schemas.microsoft.com/office/drawing/2014/main" id="{024C5E83-851C-45EA-B5E6-B152BABDF55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42F1EBA5-15DB-4E72-AEB9-E89DEB90BFD3}"/>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1886568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0E73E4-E96C-4CD0-AF08-2DE70FE988A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2F8A67-483E-44BE-98D6-437F70CB46AB}"/>
              </a:ext>
            </a:extLst>
          </p:cNvPr>
          <p:cNvSpPr>
            <a:spLocks noGrp="1"/>
          </p:cNvSpPr>
          <p:nvPr>
            <p:ph type="dt" sz="half" idx="10"/>
          </p:nvPr>
        </p:nvSpPr>
        <p:spPr/>
        <p:txBody>
          <a:bodyPr/>
          <a:lstStyle/>
          <a:p>
            <a:fld id="{718F0E16-D85B-4327-BBCF-FB6868FD9CC9}" type="datetime1">
              <a:rPr lang="zh-CN" altLang="en-US" smtClean="0"/>
              <a:t>2025/3/27</a:t>
            </a:fld>
            <a:endParaRPr lang="zh-CN" altLang="en-US"/>
          </a:p>
        </p:txBody>
      </p:sp>
      <p:sp>
        <p:nvSpPr>
          <p:cNvPr id="4" name="页脚占位符 3">
            <a:extLst>
              <a:ext uri="{FF2B5EF4-FFF2-40B4-BE49-F238E27FC236}">
                <a16:creationId xmlns:a16="http://schemas.microsoft.com/office/drawing/2014/main" id="{10EAD42B-224F-4A97-8338-41422BA02E4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E155913-6F4E-427F-AE94-BAEB88397A23}"/>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769029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307DA4-F19C-4463-A4FC-FE3E82A4765A}"/>
              </a:ext>
            </a:extLst>
          </p:cNvPr>
          <p:cNvSpPr>
            <a:spLocks noGrp="1"/>
          </p:cNvSpPr>
          <p:nvPr>
            <p:ph type="dt" sz="half" idx="10"/>
          </p:nvPr>
        </p:nvSpPr>
        <p:spPr/>
        <p:txBody>
          <a:bodyPr/>
          <a:lstStyle>
            <a:lvl1pPr>
              <a:defRPr>
                <a:latin typeface="黑体" panose="02010609060101010101" pitchFamily="49" charset="-122"/>
                <a:ea typeface="黑体" panose="02010609060101010101" pitchFamily="49" charset="-122"/>
              </a:defRPr>
            </a:lvl1pPr>
          </a:lstStyle>
          <a:p>
            <a:fld id="{761516E1-83CB-487F-8CDB-EE068E61D428}" type="datetime1">
              <a:rPr lang="zh-CN" altLang="en-US" smtClean="0"/>
              <a:t>2025/3/27</a:t>
            </a:fld>
            <a:endParaRPr lang="zh-CN" altLang="en-US"/>
          </a:p>
        </p:txBody>
      </p:sp>
      <p:sp>
        <p:nvSpPr>
          <p:cNvPr id="3" name="页脚占位符 2">
            <a:extLst>
              <a:ext uri="{FF2B5EF4-FFF2-40B4-BE49-F238E27FC236}">
                <a16:creationId xmlns:a16="http://schemas.microsoft.com/office/drawing/2014/main" id="{80522EAA-A8CA-4D98-ABF1-4BC20C2B6664}"/>
              </a:ext>
            </a:extLst>
          </p:cNvPr>
          <p:cNvSpPr>
            <a:spLocks noGrp="1"/>
          </p:cNvSpPr>
          <p:nvPr>
            <p:ph type="ftr" sz="quarter" idx="11"/>
          </p:nvPr>
        </p:nvSpPr>
        <p:spPr/>
        <p:txBody>
          <a:bodyPr/>
          <a:lstStyle/>
          <a:p>
            <a:endParaRPr lang="zh-CN" altLang="en-US"/>
          </a:p>
        </p:txBody>
      </p:sp>
      <p:sp>
        <p:nvSpPr>
          <p:cNvPr id="5" name="椭圆 4">
            <a:extLst>
              <a:ext uri="{FF2B5EF4-FFF2-40B4-BE49-F238E27FC236}">
                <a16:creationId xmlns:a16="http://schemas.microsoft.com/office/drawing/2014/main" id="{E248DE49-9C2E-4F5E-B2F6-34A5C6531BF5}"/>
              </a:ext>
            </a:extLst>
          </p:cNvPr>
          <p:cNvSpPr>
            <a:spLocks/>
          </p:cNvSpPr>
          <p:nvPr userDrawn="1"/>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endParaRPr lang="zh-CN" altLang="en-US" sz="2400" b="1" dirty="0">
              <a:solidFill>
                <a:prstClr val="white"/>
              </a:solidFill>
              <a:latin typeface="黑体" panose="02010609060101010101" pitchFamily="49" charset="-122"/>
              <a:ea typeface="黑体" panose="02010609060101010101" pitchFamily="49" charset="-122"/>
            </a:endParaRPr>
          </a:p>
        </p:txBody>
      </p:sp>
      <p:cxnSp>
        <p:nvCxnSpPr>
          <p:cNvPr id="9" name="直接连接符 8">
            <a:extLst>
              <a:ext uri="{FF2B5EF4-FFF2-40B4-BE49-F238E27FC236}">
                <a16:creationId xmlns:a16="http://schemas.microsoft.com/office/drawing/2014/main" id="{654E4FF1-F69A-4486-9894-6B404F6AE49C}"/>
              </a:ext>
            </a:extLst>
          </p:cNvPr>
          <p:cNvCxnSpPr/>
          <p:nvPr userDrawn="1"/>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23FA2889-3D68-4DBD-9B6F-C7F5633C13B9}"/>
              </a:ext>
            </a:extLst>
          </p:cNvPr>
          <p:cNvCxnSpPr>
            <a:cxnSpLocks/>
          </p:cNvCxnSpPr>
          <p:nvPr userDrawn="1"/>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占位符 5">
            <a:extLst>
              <a:ext uri="{FF2B5EF4-FFF2-40B4-BE49-F238E27FC236}">
                <a16:creationId xmlns:a16="http://schemas.microsoft.com/office/drawing/2014/main" id="{F408DD7F-C4DD-4783-8BDB-DAC6EC7C93FA}"/>
              </a:ext>
            </a:extLst>
          </p:cNvPr>
          <p:cNvSpPr txBox="1">
            <a:spLocks/>
          </p:cNvSpPr>
          <p:nvPr userDrawn="1"/>
        </p:nvSpPr>
        <p:spPr>
          <a:xfrm>
            <a:off x="594426" y="898438"/>
            <a:ext cx="1985219" cy="123111"/>
          </a:xfrm>
          <a:prstGeom prst="rect">
            <a:avLst/>
          </a:prstGeom>
        </p:spPr>
        <p:txBody>
          <a:bodyPr vert="horz" wrap="square" lIns="0" tIns="0" rIns="0" bIns="0" anchor="t" anchorCtr="0">
            <a:spAutoFit/>
          </a:bodyPr>
          <a:lstStyle>
            <a:lvl1pPr marL="0" indent="0" algn="dist" defTabSz="914400" rtl="0" eaLnBrk="1" fontAlgn="auto" latinLnBrk="0" hangingPunct="1">
              <a:lnSpc>
                <a:spcPct val="100000"/>
              </a:lnSpc>
              <a:spcBef>
                <a:spcPts val="0"/>
              </a:spcBef>
              <a:spcAft>
                <a:spcPts val="0"/>
              </a:spcAft>
              <a:buFont typeface="Arial" panose="020B0604020202020204" pitchFamily="34" charset="0"/>
              <a:buNone/>
              <a:defRPr sz="800" kern="1200" spc="100" baseline="0">
                <a:solidFill>
                  <a:schemeClr val="bg2"/>
                </a:solidFill>
                <a:latin typeface="思源黑体 CN ExtraLight" panose="020B0200000000000000" pitchFamily="34" charset="-122"/>
                <a:ea typeface="思源黑体 CN ExtraLight" panose="020B0200000000000000" pitchFamily="34" charset="-122"/>
                <a:cs typeface="+mn-cs"/>
                <a:sym typeface="字魂111号-金榜招牌体" panose="00000500000000000000" pitchFamily="2" charset="-122"/>
              </a:defRPr>
            </a:lvl1pPr>
            <a:lvl2pPr marL="457200" indent="-22860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22860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22860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lumMod val="65000"/>
                  </a:schemeClr>
                </a:solidFill>
                <a:latin typeface="黑体" panose="02010609060101010101" pitchFamily="49" charset="-122"/>
                <a:ea typeface="黑体" panose="02010609060101010101" pitchFamily="49" charset="-122"/>
              </a:rPr>
              <a:t>HTML5+CSS3 Web</a:t>
            </a:r>
            <a:r>
              <a:rPr lang="zh-CN" altLang="en-US" dirty="0">
                <a:solidFill>
                  <a:schemeClr val="bg1">
                    <a:lumMod val="65000"/>
                  </a:schemeClr>
                </a:solidFill>
                <a:latin typeface="黑体" panose="02010609060101010101" pitchFamily="49" charset="-122"/>
                <a:ea typeface="黑体" panose="02010609060101010101" pitchFamily="49" charset="-122"/>
              </a:rPr>
              <a:t>前端开发与实例教程 </a:t>
            </a:r>
          </a:p>
        </p:txBody>
      </p:sp>
      <p:sp>
        <p:nvSpPr>
          <p:cNvPr id="14" name="标题 13">
            <a:extLst>
              <a:ext uri="{FF2B5EF4-FFF2-40B4-BE49-F238E27FC236}">
                <a16:creationId xmlns:a16="http://schemas.microsoft.com/office/drawing/2014/main" id="{67F72E7B-72F9-43D4-9176-906F759B26B5}"/>
              </a:ext>
            </a:extLst>
          </p:cNvPr>
          <p:cNvSpPr>
            <a:spLocks noGrp="1"/>
          </p:cNvSpPr>
          <p:nvPr>
            <p:ph type="title"/>
          </p:nvPr>
        </p:nvSpPr>
        <p:spPr>
          <a:xfrm>
            <a:off x="1216870" y="254876"/>
            <a:ext cx="10515600" cy="744501"/>
          </a:xfrm>
        </p:spPr>
        <p:txBody>
          <a:bodyPr>
            <a:normAutofit/>
          </a:bodyPr>
          <a:lstStyle>
            <a:lvl1pPr>
              <a:defRPr sz="3000">
                <a:latin typeface="黑体" panose="02010609060101010101" pitchFamily="49" charset="-122"/>
                <a:ea typeface="黑体" panose="02010609060101010101" pitchFamily="49" charset="-122"/>
              </a:defRPr>
            </a:lvl1pPr>
          </a:lstStyle>
          <a:p>
            <a:r>
              <a:rPr lang="zh-CN" altLang="en-US"/>
              <a:t>单击此处编辑母版标题样式</a:t>
            </a:r>
          </a:p>
        </p:txBody>
      </p:sp>
      <p:sp>
        <p:nvSpPr>
          <p:cNvPr id="17" name="文本占位符 2">
            <a:extLst>
              <a:ext uri="{FF2B5EF4-FFF2-40B4-BE49-F238E27FC236}">
                <a16:creationId xmlns:a16="http://schemas.microsoft.com/office/drawing/2014/main" id="{CDC04F4A-1EA4-4C99-BC00-920CFC65FBE0}"/>
              </a:ext>
            </a:extLst>
          </p:cNvPr>
          <p:cNvSpPr>
            <a:spLocks noGrp="1"/>
          </p:cNvSpPr>
          <p:nvPr>
            <p:ph idx="1" hasCustomPrompt="1"/>
          </p:nvPr>
        </p:nvSpPr>
        <p:spPr>
          <a:xfrm>
            <a:off x="838200" y="1825625"/>
            <a:ext cx="10515600" cy="4351338"/>
          </a:xfrm>
          <a:prstGeom prst="rect">
            <a:avLst/>
          </a:prstGeom>
        </p:spPr>
        <p:txBody>
          <a:bodyPr vert="horz" lIns="91440" tIns="45720" rIns="91440" bIns="45720" rtlCol="0">
            <a:normAutofit/>
          </a:bodyPr>
          <a:lstStyle>
            <a:lvl1pPr>
              <a:lnSpc>
                <a:spcPct val="130000"/>
              </a:lnSpc>
              <a:defRPr sz="2000">
                <a:latin typeface="黑体" panose="02010609060101010101" pitchFamily="49" charset="-122"/>
                <a:ea typeface="黑体" panose="02010609060101010101" pitchFamily="49" charset="-122"/>
              </a:defRPr>
            </a:lvl1pPr>
            <a:lvl2pPr>
              <a:lnSpc>
                <a:spcPct val="130000"/>
              </a:lnSpc>
              <a:defRPr sz="1800">
                <a:latin typeface="黑体" panose="02010609060101010101" pitchFamily="49" charset="-122"/>
                <a:ea typeface="黑体" panose="02010609060101010101" pitchFamily="49" charset="-122"/>
              </a:defRPr>
            </a:lvl2pPr>
            <a:lvl3pPr marL="914400" indent="0">
              <a:buNone/>
              <a:defRPr/>
            </a:lvl3pPr>
          </a:lstStyle>
          <a:p>
            <a:pPr lvl="0"/>
            <a:r>
              <a:rPr lang="zh-CN" altLang="en-US" dirty="0"/>
              <a:t>单击此处编辑母版文本样式</a:t>
            </a:r>
          </a:p>
          <a:p>
            <a:pPr lvl="1"/>
            <a:r>
              <a:rPr lang="zh-CN" altLang="en-US" dirty="0"/>
              <a:t>二级</a:t>
            </a:r>
          </a:p>
        </p:txBody>
      </p:sp>
      <p:sp>
        <p:nvSpPr>
          <p:cNvPr id="6" name="矩形 5">
            <a:extLst>
              <a:ext uri="{FF2B5EF4-FFF2-40B4-BE49-F238E27FC236}">
                <a16:creationId xmlns:a16="http://schemas.microsoft.com/office/drawing/2014/main" id="{861A139F-F705-45BF-A8F8-DDA4761038F4}"/>
              </a:ext>
            </a:extLst>
          </p:cNvPr>
          <p:cNvSpPr/>
          <p:nvPr userDrawn="1"/>
        </p:nvSpPr>
        <p:spPr>
          <a:xfrm>
            <a:off x="0" y="6721475"/>
            <a:ext cx="12192000" cy="179376"/>
          </a:xfrm>
          <a:prstGeom prst="rect">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lvl="0" algn="ctr"/>
            <a:endParaRPr lang="zh-CN" altLang="en-US" sz="2400" b="1">
              <a:solidFill>
                <a:prstClr val="white"/>
              </a:solidFill>
              <a:latin typeface="黑体" panose="02010609060101010101" pitchFamily="49" charset="-122"/>
              <a:ea typeface="黑体" panose="02010609060101010101" pitchFamily="49" charset="-122"/>
            </a:endParaRPr>
          </a:p>
        </p:txBody>
      </p:sp>
      <p:cxnSp>
        <p:nvCxnSpPr>
          <p:cNvPr id="12" name="直接连接符 11">
            <a:extLst>
              <a:ext uri="{FF2B5EF4-FFF2-40B4-BE49-F238E27FC236}">
                <a16:creationId xmlns:a16="http://schemas.microsoft.com/office/drawing/2014/main" id="{1BA70417-B2D9-443D-9B13-260DE2906B8D}"/>
              </a:ext>
            </a:extLst>
          </p:cNvPr>
          <p:cNvCxnSpPr>
            <a:cxnSpLocks/>
          </p:cNvCxnSpPr>
          <p:nvPr userDrawn="1"/>
        </p:nvCxnSpPr>
        <p:spPr>
          <a:xfrm flipV="1">
            <a:off x="0" y="6603124"/>
            <a:ext cx="12192000" cy="3950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灯片编号占位符 3">
            <a:extLst>
              <a:ext uri="{FF2B5EF4-FFF2-40B4-BE49-F238E27FC236}">
                <a16:creationId xmlns:a16="http://schemas.microsoft.com/office/drawing/2014/main" id="{237A926E-D380-4A52-9470-B8617B9A45CD}"/>
              </a:ext>
            </a:extLst>
          </p:cNvPr>
          <p:cNvSpPr>
            <a:spLocks noGrp="1"/>
          </p:cNvSpPr>
          <p:nvPr>
            <p:ph type="sldNum" sz="quarter" idx="12"/>
          </p:nvPr>
        </p:nvSpPr>
        <p:spPr>
          <a:xfrm>
            <a:off x="9207501" y="6608296"/>
            <a:ext cx="2743200" cy="365125"/>
          </a:xfrm>
        </p:spPr>
        <p:txBody>
          <a:bodyPr/>
          <a:lstStyle>
            <a:lvl1pPr>
              <a:defRPr sz="1400" b="1">
                <a:solidFill>
                  <a:schemeClr val="bg1"/>
                </a:solidFill>
                <a:latin typeface="Times New Roman" panose="02020603050405020304" pitchFamily="18" charset="0"/>
                <a:cs typeface="Times New Roman" panose="02020603050405020304" pitchFamily="18" charset="0"/>
              </a:defRPr>
            </a:lvl1pPr>
          </a:lstStyle>
          <a:p>
            <a:fld id="{7711B76C-8D5D-454B-B46C-239CFA30E467}" type="slidenum">
              <a:rPr lang="zh-CN" altLang="en-US" smtClean="0"/>
              <a:pPr/>
              <a:t>‹#›</a:t>
            </a:fld>
            <a:endParaRPr lang="zh-CN" altLang="en-US"/>
          </a:p>
        </p:txBody>
      </p:sp>
    </p:spTree>
    <p:extLst>
      <p:ext uri="{BB962C8B-B14F-4D97-AF65-F5344CB8AC3E}">
        <p14:creationId xmlns:p14="http://schemas.microsoft.com/office/powerpoint/2010/main" val="4228905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499284-6AE6-4573-AB5B-626128A27E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8AB411A-F4F1-4525-A050-6FB79BC534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AAB821-DDFA-4858-A190-CCDBE664BB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1735CFF-4D7E-4859-AA75-FDE5001A68A0}"/>
              </a:ext>
            </a:extLst>
          </p:cNvPr>
          <p:cNvSpPr>
            <a:spLocks noGrp="1"/>
          </p:cNvSpPr>
          <p:nvPr>
            <p:ph type="dt" sz="half" idx="10"/>
          </p:nvPr>
        </p:nvSpPr>
        <p:spPr/>
        <p:txBody>
          <a:bodyPr/>
          <a:lstStyle/>
          <a:p>
            <a:fld id="{90DDC761-99ED-49EF-9170-64046DE92795}" type="datetime1">
              <a:rPr lang="zh-CN" altLang="en-US" smtClean="0"/>
              <a:t>2025/3/27</a:t>
            </a:fld>
            <a:endParaRPr lang="zh-CN" altLang="en-US"/>
          </a:p>
        </p:txBody>
      </p:sp>
      <p:sp>
        <p:nvSpPr>
          <p:cNvPr id="6" name="页脚占位符 5">
            <a:extLst>
              <a:ext uri="{FF2B5EF4-FFF2-40B4-BE49-F238E27FC236}">
                <a16:creationId xmlns:a16="http://schemas.microsoft.com/office/drawing/2014/main" id="{2049F6DE-357B-404B-BD68-256FEFB085D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EA42A0B-ACAC-4466-9BD5-D1C384C9B41D}"/>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1877361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167DCC-B814-42C1-B89B-369C9EF3AD0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8DAA6D-6BE3-4127-A929-98E07A74E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27C0D17-ED29-4C76-B32A-2FDD61E90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3548EBF-0C06-4206-BBF2-212E76DC0559}"/>
              </a:ext>
            </a:extLst>
          </p:cNvPr>
          <p:cNvSpPr>
            <a:spLocks noGrp="1"/>
          </p:cNvSpPr>
          <p:nvPr>
            <p:ph type="dt" sz="half" idx="10"/>
          </p:nvPr>
        </p:nvSpPr>
        <p:spPr/>
        <p:txBody>
          <a:bodyPr/>
          <a:lstStyle/>
          <a:p>
            <a:fld id="{7C49A45E-2DDE-41EF-837C-656DABFB29F9}" type="datetime1">
              <a:rPr lang="zh-CN" altLang="en-US" smtClean="0"/>
              <a:t>2025/3/27</a:t>
            </a:fld>
            <a:endParaRPr lang="zh-CN" altLang="en-US"/>
          </a:p>
        </p:txBody>
      </p:sp>
      <p:sp>
        <p:nvSpPr>
          <p:cNvPr id="6" name="页脚占位符 5">
            <a:extLst>
              <a:ext uri="{FF2B5EF4-FFF2-40B4-BE49-F238E27FC236}">
                <a16:creationId xmlns:a16="http://schemas.microsoft.com/office/drawing/2014/main" id="{3C39AE44-DD19-4884-8FA4-BBED5B605F6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BB7070F-0448-4474-A15C-493AB89F380D}"/>
              </a:ext>
            </a:extLst>
          </p:cNvPr>
          <p:cNvSpPr>
            <a:spLocks noGrp="1"/>
          </p:cNvSpPr>
          <p:nvPr>
            <p:ph type="sldNum" sz="quarter" idx="12"/>
          </p:nvPr>
        </p:nvSpPr>
        <p:spPr/>
        <p:txBody>
          <a:body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2179763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F92424-04C3-4C20-A056-4F190B122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CAA7B9-A67B-4B17-8766-895EF957B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294321-4B32-4F3D-BBD1-E61FE6730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118174-F4B3-49D0-ADDD-D78B2D0F186D}" type="datetime1">
              <a:rPr lang="zh-CN" altLang="en-US" smtClean="0"/>
              <a:t>2025/3/27</a:t>
            </a:fld>
            <a:endParaRPr lang="zh-CN" altLang="en-US"/>
          </a:p>
        </p:txBody>
      </p:sp>
      <p:sp>
        <p:nvSpPr>
          <p:cNvPr id="5" name="页脚占位符 4">
            <a:extLst>
              <a:ext uri="{FF2B5EF4-FFF2-40B4-BE49-F238E27FC236}">
                <a16:creationId xmlns:a16="http://schemas.microsoft.com/office/drawing/2014/main" id="{BE16368A-3196-4294-AB50-E0E64DA3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C3967C-F2CF-408C-9593-B5F49E520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854840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4F4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362" y="908050"/>
            <a:ext cx="10973276"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dirty="0"/>
              <a:t>单击此处编辑母版标题样式</a:t>
            </a:r>
          </a:p>
        </p:txBody>
      </p:sp>
      <p:sp>
        <p:nvSpPr>
          <p:cNvPr id="1027" name="Rectangle 3"/>
          <p:cNvSpPr>
            <a:spLocks noGrp="1" noChangeArrowheads="1"/>
          </p:cNvSpPr>
          <p:nvPr>
            <p:ph type="body" idx="1"/>
          </p:nvPr>
        </p:nvSpPr>
        <p:spPr bwMode="auto">
          <a:xfrm>
            <a:off x="609362" y="1600201"/>
            <a:ext cx="10973276"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dirty="0"/>
              <a:t>单击此处编辑母版文本样式</a:t>
            </a:r>
          </a:p>
          <a:p>
            <a:pPr lvl="1"/>
            <a:r>
              <a:rPr lang="zh-CN" dirty="0"/>
              <a:t>第二级</a:t>
            </a:r>
          </a:p>
        </p:txBody>
      </p:sp>
    </p:spTree>
    <p:extLst>
      <p:ext uri="{BB962C8B-B14F-4D97-AF65-F5344CB8AC3E}">
        <p14:creationId xmlns:p14="http://schemas.microsoft.com/office/powerpoint/2010/main" val="3208691023"/>
      </p:ext>
    </p:extLst>
  </p:cSld>
  <p:clrMap bg1="lt1" tx1="dk1" bg2="lt2" tx2="dk2" accent1="accent1" accent2="accent2" accent3="accent3" accent4="accent4" accent5="accent5" accent6="accent6" hlink="hlink" folHlink="folHlink"/>
  <p:sldLayoutIdLst>
    <p:sldLayoutId id="2147483673"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3765"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0965"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165"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p:titleStyle>
    <p:bodyStyle>
      <a:lvl1pPr marL="342900" indent="-342900" algn="l" rtl="0" fontAlgn="base">
        <a:spcBef>
          <a:spcPct val="20000"/>
        </a:spcBef>
        <a:spcAft>
          <a:spcPct val="0"/>
        </a:spcAft>
        <a:buChar char="•"/>
        <a:defRPr sz="2000">
          <a:solidFill>
            <a:schemeClr val="accent1"/>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1"/>
          </a:solidFill>
          <a:latin typeface="+mn-lt"/>
          <a:ea typeface="仿宋_GB2312" panose="02010609030101010101" pitchFamily="49" charset="-122"/>
        </a:defRPr>
      </a:lvl2pPr>
      <a:lvl3pPr marL="1142365" indent="-228600" algn="l" rtl="0" eaLnBrk="0" fontAlgn="base" hangingPunct="0">
        <a:spcBef>
          <a:spcPct val="20000"/>
        </a:spcBef>
        <a:spcAft>
          <a:spcPct val="0"/>
        </a:spcAft>
        <a:buChar char="•"/>
        <a:defRPr sz="2400">
          <a:solidFill>
            <a:schemeClr val="tx1"/>
          </a:solidFill>
          <a:latin typeface="+mn-lt"/>
          <a:ea typeface="宋体" panose="02010600030101010101" pitchFamily="2" charset="-122"/>
        </a:defRPr>
      </a:lvl3pPr>
      <a:lvl4pPr marL="1599565"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4pPr>
      <a:lvl5pPr marL="2056765"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5pPr>
      <a:lvl6pPr marL="251333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6pPr>
      <a:lvl7pPr marL="297053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7pPr>
      <a:lvl8pPr marL="342773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8pPr>
      <a:lvl9pPr marL="3884930" indent="-228600" algn="l" rtl="0" eaLnBrk="0" fontAlgn="base" hangingPunct="0">
        <a:spcBef>
          <a:spcPct val="20000"/>
        </a:spcBef>
        <a:spcAft>
          <a:spcPct val="0"/>
        </a:spcAft>
        <a:buChar char="»"/>
        <a:defRPr sz="2000">
          <a:solidFill>
            <a:schemeClr val="tx1"/>
          </a:solidFill>
          <a:latin typeface="+mn-lt"/>
          <a:ea typeface="宋体" panose="02010600030101010101" pitchFamily="2" charset="-122"/>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3765" algn="l" defTabSz="913765" rtl="0" eaLnBrk="1" latinLnBrk="0" hangingPunct="1">
        <a:defRPr sz="1800" kern="1200">
          <a:solidFill>
            <a:schemeClr val="tx1"/>
          </a:solidFill>
          <a:latin typeface="+mn-lt"/>
          <a:ea typeface="+mn-ea"/>
          <a:cs typeface="+mn-cs"/>
        </a:defRPr>
      </a:lvl3pPr>
      <a:lvl4pPr marL="1370965"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1930" algn="l" defTabSz="913765" rtl="0" eaLnBrk="1" latinLnBrk="0" hangingPunct="1">
        <a:defRPr sz="1800" kern="1200">
          <a:solidFill>
            <a:schemeClr val="tx1"/>
          </a:solidFill>
          <a:latin typeface="+mn-lt"/>
          <a:ea typeface="+mn-ea"/>
          <a:cs typeface="+mn-cs"/>
        </a:defRPr>
      </a:lvl7pPr>
      <a:lvl8pPr marL="3199130" algn="l" defTabSz="913765" rtl="0" eaLnBrk="1" latinLnBrk="0" hangingPunct="1">
        <a:defRPr sz="1800" kern="1200">
          <a:solidFill>
            <a:schemeClr val="tx1"/>
          </a:solidFill>
          <a:latin typeface="+mn-lt"/>
          <a:ea typeface="+mn-ea"/>
          <a:cs typeface="+mn-cs"/>
        </a:defRPr>
      </a:lvl8pPr>
      <a:lvl9pPr marL="3656330" algn="l" defTabSz="913765"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F92424-04C3-4C20-A056-4F190B122A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0CAA7B9-A67B-4B17-8766-895EF957B1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7294321-4B32-4F3D-BBD1-E61FE6730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AC47C-2D2B-47FE-A0D0-AD3B01485D64}" type="datetime1">
              <a:rPr lang="zh-CN" altLang="en-US" smtClean="0"/>
              <a:t>2025/3/27</a:t>
            </a:fld>
            <a:endParaRPr lang="zh-CN" altLang="en-US"/>
          </a:p>
        </p:txBody>
      </p:sp>
      <p:sp>
        <p:nvSpPr>
          <p:cNvPr id="5" name="页脚占位符 4">
            <a:extLst>
              <a:ext uri="{FF2B5EF4-FFF2-40B4-BE49-F238E27FC236}">
                <a16:creationId xmlns:a16="http://schemas.microsoft.com/office/drawing/2014/main" id="{BE16368A-3196-4294-AB50-E0E64DA3BD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8C3967C-F2CF-408C-9593-B5F49E5203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11B76C-8D5D-454B-B46C-239CFA30E467}" type="slidenum">
              <a:rPr lang="zh-CN" altLang="en-US" smtClean="0"/>
              <a:t>‹#›</a:t>
            </a:fld>
            <a:endParaRPr lang="zh-CN" altLang="en-US"/>
          </a:p>
        </p:txBody>
      </p:sp>
    </p:spTree>
    <p:extLst>
      <p:ext uri="{BB962C8B-B14F-4D97-AF65-F5344CB8AC3E}">
        <p14:creationId xmlns:p14="http://schemas.microsoft.com/office/powerpoint/2010/main" val="421267540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2.jpe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xml"/><Relationship Id="rId5" Type="http://schemas.openxmlformats.org/officeDocument/2006/relationships/slideLayout" Target="../slideLayouts/slideLayout12.xml"/><Relationship Id="rId4" Type="http://schemas.openxmlformats.org/officeDocument/2006/relationships/tags" Target="../tags/tag4.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7000">
              <a:schemeClr val="accent1"/>
            </a:gs>
            <a:gs pos="87000">
              <a:schemeClr val="accent1">
                <a:lumMod val="50000"/>
              </a:schemeClr>
            </a:gs>
          </a:gsLst>
          <a:path path="circle">
            <a:fillToRect t="100000" r="100000"/>
          </a:path>
          <a:tileRect l="-100000" b="-100000"/>
        </a:gradFill>
        <a:effectLst/>
      </p:bgPr>
    </p:bg>
    <p:spTree>
      <p:nvGrpSpPr>
        <p:cNvPr id="1" name=""/>
        <p:cNvGrpSpPr/>
        <p:nvPr/>
      </p:nvGrpSpPr>
      <p:grpSpPr>
        <a:xfrm>
          <a:off x="0" y="0"/>
          <a:ext cx="0" cy="0"/>
          <a:chOff x="0" y="0"/>
          <a:chExt cx="0" cy="0"/>
        </a:xfrm>
      </p:grpSpPr>
      <p:sp>
        <p:nvSpPr>
          <p:cNvPr id="4" name="平行四边形 3">
            <a:extLst>
              <a:ext uri="{FF2B5EF4-FFF2-40B4-BE49-F238E27FC236}">
                <a16:creationId xmlns:a16="http://schemas.microsoft.com/office/drawing/2014/main" id="{42A5A719-6852-4E40-98F1-ABB1644ED116}"/>
              </a:ext>
            </a:extLst>
          </p:cNvPr>
          <p:cNvSpPr/>
          <p:nvPr/>
        </p:nvSpPr>
        <p:spPr>
          <a:xfrm rot="5400000">
            <a:off x="2592601" y="2138292"/>
            <a:ext cx="5280670" cy="4639376"/>
          </a:xfrm>
          <a:prstGeom prst="parallelogram">
            <a:avLst>
              <a:gd name="adj" fmla="val 22109"/>
            </a:avLst>
          </a:prstGeom>
          <a:gradFill flip="none" rotWithShape="0">
            <a:gsLst>
              <a:gs pos="54000">
                <a:schemeClr val="accent2">
                  <a:alpha val="0"/>
                </a:schemeClr>
              </a:gs>
              <a:gs pos="0">
                <a:schemeClr val="accent2">
                  <a:lumMod val="33000"/>
                  <a:lumOff val="67000"/>
                  <a:alpha val="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5" name="平行四边形 4">
            <a:extLst>
              <a:ext uri="{FF2B5EF4-FFF2-40B4-BE49-F238E27FC236}">
                <a16:creationId xmlns:a16="http://schemas.microsoft.com/office/drawing/2014/main" id="{8FBD0195-4991-4645-89F6-D6B172A1753A}"/>
              </a:ext>
            </a:extLst>
          </p:cNvPr>
          <p:cNvSpPr/>
          <p:nvPr/>
        </p:nvSpPr>
        <p:spPr>
          <a:xfrm rot="5400000">
            <a:off x="372630" y="4233148"/>
            <a:ext cx="5280670" cy="4639376"/>
          </a:xfrm>
          <a:prstGeom prst="parallelogram">
            <a:avLst>
              <a:gd name="adj" fmla="val 22865"/>
            </a:avLst>
          </a:prstGeom>
          <a:gradFill flip="none" rotWithShape="0">
            <a:gsLst>
              <a:gs pos="100000">
                <a:schemeClr val="accent2">
                  <a:alpha val="0"/>
                </a:schemeClr>
              </a:gs>
              <a:gs pos="0">
                <a:schemeClr val="accent2">
                  <a:lumMod val="33000"/>
                  <a:lumOff val="67000"/>
                  <a:alpha val="1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6" name="平行四边形 5">
            <a:extLst>
              <a:ext uri="{FF2B5EF4-FFF2-40B4-BE49-F238E27FC236}">
                <a16:creationId xmlns:a16="http://schemas.microsoft.com/office/drawing/2014/main" id="{43FBA64D-FD88-47D8-9BBD-38794094D072}"/>
              </a:ext>
            </a:extLst>
          </p:cNvPr>
          <p:cNvSpPr/>
          <p:nvPr/>
        </p:nvSpPr>
        <p:spPr>
          <a:xfrm rot="5400000">
            <a:off x="-320647" y="5816689"/>
            <a:ext cx="5280670" cy="4639376"/>
          </a:xfrm>
          <a:prstGeom prst="parallelogram">
            <a:avLst>
              <a:gd name="adj" fmla="val 22092"/>
            </a:avLst>
          </a:prstGeom>
          <a:gradFill flip="none" rotWithShape="0">
            <a:gsLst>
              <a:gs pos="100000">
                <a:schemeClr val="accent2">
                  <a:alpha val="0"/>
                </a:schemeClr>
              </a:gs>
              <a:gs pos="0">
                <a:schemeClr val="accent2">
                  <a:alpha val="3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8" name="平行四边形 7">
            <a:extLst>
              <a:ext uri="{FF2B5EF4-FFF2-40B4-BE49-F238E27FC236}">
                <a16:creationId xmlns:a16="http://schemas.microsoft.com/office/drawing/2014/main" id="{E1165750-CAEB-4307-ABED-2BBAE852BCDD}"/>
              </a:ext>
            </a:extLst>
          </p:cNvPr>
          <p:cNvSpPr/>
          <p:nvPr/>
        </p:nvSpPr>
        <p:spPr>
          <a:xfrm rot="16200000" flipH="1">
            <a:off x="3805583" y="4233429"/>
            <a:ext cx="5280670" cy="4639376"/>
          </a:xfrm>
          <a:prstGeom prst="parallelogram">
            <a:avLst>
              <a:gd name="adj" fmla="val 22254"/>
            </a:avLst>
          </a:prstGeom>
          <a:gradFill flip="none" rotWithShape="0">
            <a:gsLst>
              <a:gs pos="100000">
                <a:schemeClr val="accent1"/>
              </a:gs>
              <a:gs pos="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9" name="平行四边形 8">
            <a:extLst>
              <a:ext uri="{FF2B5EF4-FFF2-40B4-BE49-F238E27FC236}">
                <a16:creationId xmlns:a16="http://schemas.microsoft.com/office/drawing/2014/main" id="{5426EA14-D3CA-4DEA-A7D8-F72ACCBDCD16}"/>
              </a:ext>
            </a:extLst>
          </p:cNvPr>
          <p:cNvSpPr/>
          <p:nvPr/>
        </p:nvSpPr>
        <p:spPr>
          <a:xfrm rot="16200000" flipH="1">
            <a:off x="6706542" y="363595"/>
            <a:ext cx="6548126" cy="6289040"/>
          </a:xfrm>
          <a:prstGeom prst="parallelogram">
            <a:avLst>
              <a:gd name="adj" fmla="val 21979"/>
            </a:avLst>
          </a:prstGeom>
          <a:gradFill flip="none" rotWithShape="0">
            <a:gsLst>
              <a:gs pos="100000">
                <a:schemeClr val="accent1">
                  <a:alpha val="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pic>
        <p:nvPicPr>
          <p:cNvPr id="3" name="图片 2" descr="网站&#10;&#10;中度可信度描述已自动生成" hidden="1">
            <a:extLst>
              <a:ext uri="{FF2B5EF4-FFF2-40B4-BE49-F238E27FC236}">
                <a16:creationId xmlns:a16="http://schemas.microsoft.com/office/drawing/2014/main" id="{04F59B6F-C82B-483C-AC0B-4A5E8F24F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25" y="-808715"/>
            <a:ext cx="10931654" cy="7666716"/>
          </a:xfrm>
          <a:prstGeom prst="rect">
            <a:avLst/>
          </a:prstGeom>
        </p:spPr>
      </p:pic>
      <p:sp>
        <p:nvSpPr>
          <p:cNvPr id="15" name="平行四边形 14">
            <a:extLst>
              <a:ext uri="{FF2B5EF4-FFF2-40B4-BE49-F238E27FC236}">
                <a16:creationId xmlns:a16="http://schemas.microsoft.com/office/drawing/2014/main" id="{53B084FD-4F24-45BF-A11B-3455E843C868}"/>
              </a:ext>
            </a:extLst>
          </p:cNvPr>
          <p:cNvSpPr/>
          <p:nvPr/>
        </p:nvSpPr>
        <p:spPr>
          <a:xfrm rot="16200000" flipH="1">
            <a:off x="5905848" y="3690968"/>
            <a:ext cx="5653344" cy="6918960"/>
          </a:xfrm>
          <a:prstGeom prst="parallelogram">
            <a:avLst>
              <a:gd name="adj" fmla="val 26962"/>
            </a:avLst>
          </a:prstGeom>
          <a:gradFill flip="none" rotWithShape="0">
            <a:gsLst>
              <a:gs pos="100000">
                <a:schemeClr val="accent2">
                  <a:alpha val="0"/>
                </a:schemeClr>
              </a:gs>
              <a:gs pos="0">
                <a:schemeClr val="accent2">
                  <a:lumMod val="3000"/>
                  <a:lumOff val="97000"/>
                  <a:alpha val="4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17" name="平行四边形 16">
            <a:extLst>
              <a:ext uri="{FF2B5EF4-FFF2-40B4-BE49-F238E27FC236}">
                <a16:creationId xmlns:a16="http://schemas.microsoft.com/office/drawing/2014/main" id="{75A1E1E3-A46D-413F-A69D-F9B7E641DBD2}"/>
              </a:ext>
            </a:extLst>
          </p:cNvPr>
          <p:cNvSpPr/>
          <p:nvPr/>
        </p:nvSpPr>
        <p:spPr>
          <a:xfrm rot="5400000">
            <a:off x="6499481" y="6532315"/>
            <a:ext cx="5280670" cy="2873487"/>
          </a:xfrm>
          <a:prstGeom prst="parallelogram">
            <a:avLst>
              <a:gd name="adj" fmla="val 22092"/>
            </a:avLst>
          </a:prstGeom>
          <a:gradFill flip="none" rotWithShape="0">
            <a:gsLst>
              <a:gs pos="100000">
                <a:schemeClr val="accent2">
                  <a:alpha val="24000"/>
                  <a:lumMod val="30000"/>
                  <a:lumOff val="70000"/>
                </a:schemeClr>
              </a:gs>
              <a:gs pos="0">
                <a:schemeClr val="accent2">
                  <a:alpha val="22000"/>
                  <a:lumMod val="44000"/>
                  <a:lumOff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4" name="文本框 23">
            <a:extLst>
              <a:ext uri="{FF2B5EF4-FFF2-40B4-BE49-F238E27FC236}">
                <a16:creationId xmlns:a16="http://schemas.microsoft.com/office/drawing/2014/main" id="{A130E17C-201F-4E3B-AE51-50493BE98A0E}"/>
              </a:ext>
            </a:extLst>
          </p:cNvPr>
          <p:cNvSpPr txBox="1"/>
          <p:nvPr/>
        </p:nvSpPr>
        <p:spPr>
          <a:xfrm>
            <a:off x="4845446" y="4356276"/>
            <a:ext cx="293200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white">
                    <a:alpha val="88000"/>
                  </a:prstClr>
                </a:solidFill>
                <a:effectLst/>
                <a:uLnTx/>
                <a:uFillTx/>
                <a:latin typeface="隶书" panose="02010509060101010101" pitchFamily="49" charset="-122"/>
                <a:ea typeface="隶书" panose="02010509060101010101" pitchFamily="49" charset="-122"/>
              </a:rPr>
              <a:t>主讲人：奚梦喆</a:t>
            </a:r>
          </a:p>
        </p:txBody>
      </p:sp>
      <p:sp>
        <p:nvSpPr>
          <p:cNvPr id="25" name="平行四边形 24">
            <a:extLst>
              <a:ext uri="{FF2B5EF4-FFF2-40B4-BE49-F238E27FC236}">
                <a16:creationId xmlns:a16="http://schemas.microsoft.com/office/drawing/2014/main" id="{A644B8F4-0FDF-4E9B-8160-CEF520C897F2}"/>
              </a:ext>
            </a:extLst>
          </p:cNvPr>
          <p:cNvSpPr/>
          <p:nvPr/>
        </p:nvSpPr>
        <p:spPr>
          <a:xfrm rot="16200000" flipH="1">
            <a:off x="10255913" y="2190425"/>
            <a:ext cx="5280670" cy="4639376"/>
          </a:xfrm>
          <a:prstGeom prst="parallelogram">
            <a:avLst>
              <a:gd name="adj" fmla="val 22254"/>
            </a:avLst>
          </a:prstGeom>
          <a:gradFill flip="none" rotWithShape="0">
            <a:gsLst>
              <a:gs pos="99000">
                <a:schemeClr val="accent1">
                  <a:alpha val="0"/>
                </a:schemeClr>
              </a:gs>
              <a:gs pos="0">
                <a:schemeClr val="accent2">
                  <a:alpha val="56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16" name="文本框 15">
            <a:extLst>
              <a:ext uri="{FF2B5EF4-FFF2-40B4-BE49-F238E27FC236}">
                <a16:creationId xmlns:a16="http://schemas.microsoft.com/office/drawing/2014/main" id="{4732077F-981D-44CA-8F2E-577A3B9AB3D3}"/>
              </a:ext>
            </a:extLst>
          </p:cNvPr>
          <p:cNvSpPr txBox="1"/>
          <p:nvPr/>
        </p:nvSpPr>
        <p:spPr>
          <a:xfrm>
            <a:off x="1497106" y="2528362"/>
            <a:ext cx="9197788" cy="830997"/>
          </a:xfrm>
          <a:prstGeom prst="rect">
            <a:avLst/>
          </a:prstGeom>
          <a:noFill/>
        </p:spPr>
        <p:txBody>
          <a:bodyPr wrap="square" rtlCol="0">
            <a:spAutoFit/>
          </a:bodyPr>
          <a:lstStyle/>
          <a:p>
            <a:pPr lvl="0" algn="ctr"/>
            <a:r>
              <a:rPr lang="zh-CN" altLang="en-US" sz="4800" dirty="0">
                <a:solidFill>
                  <a:prstClr val="white"/>
                </a:solidFill>
                <a:latin typeface="黑体" panose="02010609060101010101" pitchFamily="49" charset="-122"/>
                <a:ea typeface="黑体" panose="02010609060101010101" pitchFamily="49" charset="-122"/>
              </a:rPr>
              <a:t>第</a:t>
            </a:r>
            <a:r>
              <a:rPr lang="en-US" altLang="zh-CN" sz="4800" dirty="0">
                <a:solidFill>
                  <a:prstClr val="white"/>
                </a:solidFill>
                <a:latin typeface="黑体" panose="02010609060101010101" pitchFamily="49" charset="-122"/>
                <a:ea typeface="黑体" panose="02010609060101010101" pitchFamily="49" charset="-122"/>
              </a:rPr>
              <a:t>3</a:t>
            </a:r>
            <a:r>
              <a:rPr lang="zh-CN" altLang="en-US" sz="4800" dirty="0">
                <a:solidFill>
                  <a:prstClr val="white"/>
                </a:solidFill>
                <a:latin typeface="黑体" panose="02010609060101010101" pitchFamily="49" charset="-122"/>
                <a:ea typeface="黑体" panose="02010609060101010101" pitchFamily="49" charset="-122"/>
              </a:rPr>
              <a:t>章 </a:t>
            </a:r>
            <a:r>
              <a:rPr lang="en-US" altLang="zh-CN" sz="4800" dirty="0">
                <a:solidFill>
                  <a:prstClr val="white"/>
                </a:solidFill>
                <a:latin typeface="黑体" panose="02010609060101010101" pitchFamily="49" charset="-122"/>
                <a:ea typeface="黑体" panose="02010609060101010101" pitchFamily="49" charset="-122"/>
              </a:rPr>
              <a:t>HTML5</a:t>
            </a:r>
            <a:r>
              <a:rPr lang="zh-CN" altLang="en-US" sz="4800" dirty="0">
                <a:solidFill>
                  <a:prstClr val="white"/>
                </a:solidFill>
                <a:latin typeface="黑体" panose="02010609060101010101" pitchFamily="49" charset="-122"/>
                <a:ea typeface="黑体" panose="02010609060101010101" pitchFamily="49" charset="-122"/>
              </a:rPr>
              <a:t>页面元素和属性</a:t>
            </a:r>
            <a:endParaRPr kumimoji="0" lang="zh-CN" altLang="en-US" sz="4800" b="0"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sp>
        <p:nvSpPr>
          <p:cNvPr id="7" name="灯片编号占位符 6">
            <a:extLst>
              <a:ext uri="{FF2B5EF4-FFF2-40B4-BE49-F238E27FC236}">
                <a16:creationId xmlns:a16="http://schemas.microsoft.com/office/drawing/2014/main" id="{5AEE6184-57A1-417C-9A8F-CA5B9DE27932}"/>
              </a:ext>
            </a:extLst>
          </p:cNvPr>
          <p:cNvSpPr>
            <a:spLocks noGrp="1"/>
          </p:cNvSpPr>
          <p:nvPr>
            <p:ph type="sldNum" sz="quarter" idx="12"/>
          </p:nvPr>
        </p:nvSpPr>
        <p:spPr/>
        <p:txBody>
          <a:bodyPr/>
          <a:lstStyle/>
          <a:p>
            <a:fld id="{7711B76C-8D5D-454B-B46C-239CFA30E467}" type="slidenum">
              <a:rPr lang="zh-CN" altLang="en-US" smtClean="0"/>
              <a:t>1</a:t>
            </a:fld>
            <a:endParaRPr lang="zh-CN" altLang="en-US"/>
          </a:p>
        </p:txBody>
      </p:sp>
    </p:spTree>
    <p:extLst>
      <p:ext uri="{BB962C8B-B14F-4D97-AF65-F5344CB8AC3E}">
        <p14:creationId xmlns:p14="http://schemas.microsoft.com/office/powerpoint/2010/main" val="763905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607271" y="1998360"/>
            <a:ext cx="11076729" cy="3354765"/>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标签用于表示页面中</a:t>
            </a:r>
            <a:r>
              <a:rPr lang="zh-CN" altLang="en-US" dirty="0">
                <a:solidFill>
                  <a:srgbClr val="FF0000"/>
                </a:solidFill>
                <a:latin typeface="黑体" panose="02010609060101010101" pitchFamily="49" charset="-122"/>
                <a:ea typeface="黑体" panose="02010609060101010101" pitchFamily="49" charset="-122"/>
              </a:rPr>
              <a:t>一块独立的、完整的相关内容块，可独立于页面其他内容使用</a:t>
            </a:r>
            <a:r>
              <a:rPr lang="zh-CN" altLang="en-US" dirty="0">
                <a:solidFill>
                  <a:prstClr val="black"/>
                </a:solidFill>
                <a:latin typeface="黑体" panose="02010609060101010101" pitchFamily="49" charset="-122"/>
                <a:ea typeface="黑体" panose="02010609060101010101" pitchFamily="49" charset="-122"/>
              </a:rPr>
              <a:t>。例如一篇完整的论坛帖子、一篇博客文章、一条用户评论、一则新闻等。</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标签通常会包含一个</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或标题字标签，以及一个或多个</a:t>
            </a:r>
            <a:r>
              <a:rPr lang="en-US" altLang="zh-CN" dirty="0">
                <a:solidFill>
                  <a:prstClr val="black"/>
                </a:solidFill>
                <a:latin typeface="黑体" panose="02010609060101010101" pitchFamily="49" charset="-122"/>
                <a:ea typeface="黑体" panose="02010609060101010101" pitchFamily="49" charset="-122"/>
              </a:rPr>
              <a:t>&lt;section&gt;</a:t>
            </a:r>
            <a:r>
              <a:rPr lang="zh-CN" altLang="en-US" dirty="0">
                <a:solidFill>
                  <a:prstClr val="black"/>
                </a:solidFill>
                <a:latin typeface="黑体" panose="02010609060101010101" pitchFamily="49" charset="-122"/>
                <a:ea typeface="黑体" panose="02010609060101010101" pitchFamily="49" charset="-122"/>
              </a:rPr>
              <a:t>或</a:t>
            </a:r>
            <a:r>
              <a:rPr lang="en-US" altLang="zh-CN" dirty="0">
                <a:solidFill>
                  <a:prstClr val="black"/>
                </a:solidFill>
                <a:latin typeface="黑体" panose="02010609060101010101" pitchFamily="49" charset="-122"/>
                <a:ea typeface="黑体" panose="02010609060101010101" pitchFamily="49" charset="-122"/>
              </a:rPr>
              <a:t>&lt;p&gt;</a:t>
            </a:r>
            <a:r>
              <a:rPr lang="zh-CN" altLang="en-US" dirty="0">
                <a:solidFill>
                  <a:prstClr val="black"/>
                </a:solidFill>
                <a:latin typeface="黑体" panose="02010609060101010101" pitchFamily="49" charset="-122"/>
                <a:ea typeface="黑体" panose="02010609060101010101" pitchFamily="49" charset="-122"/>
              </a:rPr>
              <a:t>标签，有时也会包含</a:t>
            </a:r>
            <a:r>
              <a:rPr lang="en-US" altLang="zh-CN" dirty="0">
                <a:solidFill>
                  <a:prstClr val="black"/>
                </a:solidFill>
                <a:latin typeface="黑体" panose="02010609060101010101" pitchFamily="49" charset="-122"/>
                <a:ea typeface="黑体" panose="02010609060101010101" pitchFamily="49" charset="-122"/>
              </a:rPr>
              <a:t>&lt;footer&gt;</a:t>
            </a:r>
            <a:r>
              <a:rPr lang="zh-CN" altLang="en-US" dirty="0">
                <a:solidFill>
                  <a:prstClr val="black"/>
                </a:solidFill>
                <a:latin typeface="黑体" panose="02010609060101010101" pitchFamily="49" charset="-122"/>
                <a:ea typeface="黑体" panose="02010609060101010101" pitchFamily="49" charset="-122"/>
              </a:rPr>
              <a:t>和嵌套的</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。例如，一篇博客的文章可以用</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显示，然后一些评论可以以</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的形式嵌入其中。如图</a:t>
            </a:r>
            <a:r>
              <a:rPr lang="en-US" altLang="zh-CN" dirty="0">
                <a:solidFill>
                  <a:prstClr val="black"/>
                </a:solidFill>
                <a:latin typeface="黑体" panose="02010609060101010101" pitchFamily="49" charset="-122"/>
                <a:ea typeface="黑体" panose="02010609060101010101" pitchFamily="49" charset="-122"/>
              </a:rPr>
              <a:t>3-3</a:t>
            </a:r>
            <a:r>
              <a:rPr lang="zh-CN" altLang="en-US" dirty="0">
                <a:solidFill>
                  <a:prstClr val="black"/>
                </a:solidFill>
                <a:latin typeface="黑体" panose="02010609060101010101" pitchFamily="49" charset="-122"/>
                <a:ea typeface="黑体" panose="02010609060101010101" pitchFamily="49" charset="-122"/>
              </a:rPr>
              <a:t>所示的微博网站中的一条微博内容就是嵌套在了</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标签中。</a:t>
            </a:r>
            <a:endParaRPr lang="en-US" altLang="zh-CN" dirty="0">
              <a:solidFill>
                <a:prstClr val="black"/>
              </a:solidFill>
              <a:latin typeface="黑体" panose="02010609060101010101" pitchFamily="49" charset="-122"/>
              <a:ea typeface="黑体" panose="02010609060101010101" pitchFamily="49" charset="-122"/>
            </a:endParaRPr>
          </a:p>
          <a:p>
            <a:pPr lvl="0">
              <a:lnSpc>
                <a:spcPct val="150000"/>
              </a:lnSpc>
              <a:spcBef>
                <a:spcPts val="600"/>
              </a:spcBef>
              <a:spcAft>
                <a:spcPts val="600"/>
              </a:spcAft>
              <a:defRPr/>
            </a:pPr>
            <a:r>
              <a:rPr lang="en-US" altLang="zh-CN" sz="2000" b="1" dirty="0">
                <a:solidFill>
                  <a:schemeClr val="accent1">
                    <a:lumMod val="75000"/>
                  </a:schemeClr>
                </a:solidFill>
                <a:latin typeface="黑体" panose="02010609060101010101" pitchFamily="49" charset="-122"/>
                <a:ea typeface="黑体" panose="02010609060101010101" pitchFamily="49" charset="-122"/>
              </a:rPr>
              <a:t>&lt;article&gt;</a:t>
            </a:r>
            <a:r>
              <a:rPr lang="zh-CN" altLang="en-US" sz="2000" b="1" dirty="0">
                <a:solidFill>
                  <a:schemeClr val="accent1">
                    <a:lumMod val="75000"/>
                  </a:schemeClr>
                </a:solidFill>
                <a:latin typeface="黑体" panose="02010609060101010101" pitchFamily="49" charset="-122"/>
                <a:ea typeface="黑体" panose="02010609060101010101" pitchFamily="49" charset="-122"/>
              </a:rPr>
              <a:t>独立内容</a:t>
            </a:r>
            <a:r>
              <a:rPr lang="en-US" altLang="zh-CN" sz="2000" b="1" dirty="0">
                <a:solidFill>
                  <a:schemeClr val="accent1">
                    <a:lumMod val="75000"/>
                  </a:schemeClr>
                </a:solidFill>
                <a:latin typeface="黑体" panose="02010609060101010101" pitchFamily="49" charset="-122"/>
                <a:ea typeface="黑体" panose="02010609060101010101" pitchFamily="49" charset="-122"/>
              </a:rPr>
              <a:t>&lt;/article&gt;</a:t>
            </a:r>
          </a:p>
          <a:p>
            <a:pPr lvl="0">
              <a:lnSpc>
                <a:spcPct val="150000"/>
              </a:lnSpc>
              <a:spcBef>
                <a:spcPts val="600"/>
              </a:spcBef>
              <a:spcAft>
                <a:spcPts val="600"/>
              </a:spcAft>
              <a:defRPr/>
            </a:pP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id="{28722AD9-0204-4676-8F76-50BEC4F47DDA}"/>
              </a:ext>
            </a:extLst>
          </p:cNvPr>
          <p:cNvSpPr/>
          <p:nvPr/>
        </p:nvSpPr>
        <p:spPr>
          <a:xfrm>
            <a:off x="594426" y="1236758"/>
            <a:ext cx="198521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&lt;article&gt;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10</a:t>
            </a:fld>
            <a:endParaRPr lang="zh-CN" altLang="en-US"/>
          </a:p>
        </p:txBody>
      </p:sp>
      <p:pic>
        <p:nvPicPr>
          <p:cNvPr id="12" name="图片 11" descr="C:\Users\lenovo\Documents\WeChat Files\wxid_zpracq0rj1yn21\FileStorage\Temp\169750949975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84089" y="3740663"/>
            <a:ext cx="3209380" cy="2827191"/>
          </a:xfrm>
          <a:prstGeom prst="rect">
            <a:avLst/>
          </a:prstGeom>
          <a:noFill/>
          <a:ln>
            <a:solidFill>
              <a:schemeClr val="accent1"/>
            </a:solidFill>
          </a:ln>
        </p:spPr>
      </p:pic>
    </p:spTree>
    <p:extLst>
      <p:ext uri="{BB962C8B-B14F-4D97-AF65-F5344CB8AC3E}">
        <p14:creationId xmlns:p14="http://schemas.microsoft.com/office/powerpoint/2010/main" val="3961316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75308" y="1282282"/>
            <a:ext cx="1985220"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&lt;article&gt;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11</a:t>
            </a:fld>
            <a:endParaRPr lang="zh-CN" altLang="en-US"/>
          </a:p>
        </p:txBody>
      </p:sp>
      <p:pic>
        <p:nvPicPr>
          <p:cNvPr id="3" name="图片 2"/>
          <p:cNvPicPr>
            <a:picLocks noChangeAspect="1"/>
          </p:cNvPicPr>
          <p:nvPr/>
        </p:nvPicPr>
        <p:blipFill>
          <a:blip r:embed="rId2"/>
          <a:stretch>
            <a:fillRect/>
          </a:stretch>
        </p:blipFill>
        <p:spPr>
          <a:xfrm>
            <a:off x="3325905" y="1591085"/>
            <a:ext cx="5357765" cy="2543585"/>
          </a:xfrm>
          <a:prstGeom prst="rect">
            <a:avLst/>
          </a:prstGeom>
        </p:spPr>
      </p:pic>
      <p:pic>
        <p:nvPicPr>
          <p:cNvPr id="7" name="图片 6"/>
          <p:cNvPicPr>
            <a:picLocks noChangeAspect="1"/>
          </p:cNvPicPr>
          <p:nvPr/>
        </p:nvPicPr>
        <p:blipFill>
          <a:blip r:embed="rId3"/>
          <a:stretch>
            <a:fillRect/>
          </a:stretch>
        </p:blipFill>
        <p:spPr>
          <a:xfrm>
            <a:off x="2304413" y="4209988"/>
            <a:ext cx="6185164" cy="2232594"/>
          </a:xfrm>
          <a:prstGeom prst="rect">
            <a:avLst/>
          </a:prstGeom>
        </p:spPr>
      </p:pic>
    </p:spTree>
    <p:extLst>
      <p:ext uri="{BB962C8B-B14F-4D97-AF65-F5344CB8AC3E}">
        <p14:creationId xmlns:p14="http://schemas.microsoft.com/office/powerpoint/2010/main" val="297648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594426" y="1883284"/>
            <a:ext cx="11076729" cy="2043316"/>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&lt;section&gt;</a:t>
            </a:r>
            <a:r>
              <a:rPr lang="zh-CN" altLang="en-US" dirty="0">
                <a:solidFill>
                  <a:prstClr val="black"/>
                </a:solidFill>
                <a:latin typeface="黑体" panose="02010609060101010101" pitchFamily="49" charset="-122"/>
                <a:ea typeface="黑体" panose="02010609060101010101" pitchFamily="49" charset="-122"/>
              </a:rPr>
              <a:t>标签用于对</a:t>
            </a:r>
            <a:r>
              <a:rPr lang="zh-CN" altLang="en-US" dirty="0">
                <a:solidFill>
                  <a:srgbClr val="FF0000"/>
                </a:solidFill>
                <a:latin typeface="黑体" panose="02010609060101010101" pitchFamily="49" charset="-122"/>
                <a:ea typeface="黑体" panose="02010609060101010101" pitchFamily="49" charset="-122"/>
              </a:rPr>
              <a:t>页面上的内容进行分块</a:t>
            </a:r>
            <a:r>
              <a:rPr lang="zh-CN" altLang="en-US" dirty="0">
                <a:solidFill>
                  <a:prstClr val="black"/>
                </a:solidFill>
                <a:latin typeface="黑体" panose="02010609060101010101" pitchFamily="49" charset="-122"/>
                <a:ea typeface="黑体" panose="02010609060101010101" pitchFamily="49" charset="-122"/>
              </a:rPr>
              <a:t>，例如将文章分为不同的章节、页面内容分为不同的内容块。如图所示的</a:t>
            </a:r>
            <a:r>
              <a:rPr lang="en-US" altLang="zh-CN" dirty="0">
                <a:solidFill>
                  <a:prstClr val="black"/>
                </a:solidFill>
                <a:latin typeface="黑体" panose="02010609060101010101" pitchFamily="49" charset="-122"/>
                <a:ea typeface="黑体" panose="02010609060101010101" pitchFamily="49" charset="-122"/>
              </a:rPr>
              <a:t>MDN</a:t>
            </a:r>
            <a:r>
              <a:rPr lang="zh-CN" altLang="en-US" dirty="0">
                <a:solidFill>
                  <a:prstClr val="black"/>
                </a:solidFill>
                <a:latin typeface="黑体" panose="02010609060101010101" pitchFamily="49" charset="-122"/>
                <a:ea typeface="黑体" panose="02010609060101010101" pitchFamily="49" charset="-122"/>
              </a:rPr>
              <a:t>网站文章里的“主要资源”、“初学者教程”等不同区块就可以分别使用</a:t>
            </a:r>
            <a:r>
              <a:rPr lang="en-US" altLang="zh-CN" dirty="0">
                <a:solidFill>
                  <a:prstClr val="black"/>
                </a:solidFill>
                <a:latin typeface="黑体" panose="02010609060101010101" pitchFamily="49" charset="-122"/>
                <a:ea typeface="黑体" panose="02010609060101010101" pitchFamily="49" charset="-122"/>
              </a:rPr>
              <a:t>&lt;section&gt;</a:t>
            </a:r>
            <a:r>
              <a:rPr lang="zh-CN" altLang="en-US" dirty="0">
                <a:solidFill>
                  <a:prstClr val="black"/>
                </a:solidFill>
                <a:latin typeface="黑体" panose="02010609060101010101" pitchFamily="49" charset="-122"/>
                <a:ea typeface="黑体" panose="02010609060101010101" pitchFamily="49" charset="-122"/>
              </a:rPr>
              <a:t>标签表示。</a:t>
            </a:r>
            <a:endParaRPr lang="en-US" altLang="zh-CN" dirty="0">
              <a:solidFill>
                <a:prstClr val="black"/>
              </a:solidFill>
              <a:latin typeface="黑体" panose="02010609060101010101" pitchFamily="49" charset="-122"/>
              <a:ea typeface="黑体" panose="02010609060101010101" pitchFamily="49" charset="-122"/>
            </a:endParaRPr>
          </a:p>
          <a:p>
            <a:pPr lvl="0">
              <a:lnSpc>
                <a:spcPct val="150000"/>
              </a:lnSpc>
              <a:spcBef>
                <a:spcPts val="600"/>
              </a:spcBef>
              <a:spcAft>
                <a:spcPts val="600"/>
              </a:spcAft>
              <a:defRPr/>
            </a:pPr>
            <a:r>
              <a:rPr lang="en-US" altLang="zh-CN" sz="2000" b="1" dirty="0">
                <a:solidFill>
                  <a:schemeClr val="accent1">
                    <a:lumMod val="75000"/>
                  </a:schemeClr>
                </a:solidFill>
                <a:latin typeface="黑体" panose="02010609060101010101" pitchFamily="49" charset="-122"/>
                <a:ea typeface="黑体" panose="02010609060101010101" pitchFamily="49" charset="-122"/>
              </a:rPr>
              <a:t>&lt;section&gt;</a:t>
            </a:r>
            <a:r>
              <a:rPr lang="zh-CN" altLang="en-US" sz="2000" b="1" dirty="0">
                <a:solidFill>
                  <a:schemeClr val="accent1">
                    <a:lumMod val="75000"/>
                  </a:schemeClr>
                </a:solidFill>
                <a:latin typeface="黑体" panose="02010609060101010101" pitchFamily="49" charset="-122"/>
                <a:ea typeface="黑体" panose="02010609060101010101" pitchFamily="49" charset="-122"/>
              </a:rPr>
              <a:t>块内容</a:t>
            </a:r>
            <a:r>
              <a:rPr lang="en-US" altLang="zh-CN" sz="2000" b="1" dirty="0">
                <a:solidFill>
                  <a:schemeClr val="accent1">
                    <a:lumMod val="75000"/>
                  </a:schemeClr>
                </a:solidFill>
                <a:latin typeface="黑体" panose="02010609060101010101" pitchFamily="49" charset="-122"/>
                <a:ea typeface="黑体" panose="02010609060101010101" pitchFamily="49" charset="-122"/>
              </a:rPr>
              <a:t>&lt;/section&gt;</a:t>
            </a:r>
          </a:p>
          <a:p>
            <a:pPr lvl="0">
              <a:lnSpc>
                <a:spcPct val="150000"/>
              </a:lnSpc>
              <a:spcBef>
                <a:spcPts val="600"/>
              </a:spcBef>
              <a:spcAft>
                <a:spcPts val="600"/>
              </a:spcAft>
              <a:defRPr/>
            </a:pP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id="{28722AD9-0204-4676-8F76-50BEC4F47DDA}"/>
              </a:ext>
            </a:extLst>
          </p:cNvPr>
          <p:cNvSpPr/>
          <p:nvPr/>
        </p:nvSpPr>
        <p:spPr>
          <a:xfrm>
            <a:off x="685799" y="1180602"/>
            <a:ext cx="189384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&lt;section&gt;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12</a:t>
            </a:fld>
            <a:endParaRPr lang="zh-CN" altLang="en-US"/>
          </a:p>
        </p:txBody>
      </p:sp>
      <p:pic>
        <p:nvPicPr>
          <p:cNvPr id="12" name="图片 11" descr="C:\Users\lenovo\Documents\WeChat Files\wxid_zpracq0rj1yn21\FileStorage\Temp\1697516050727.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6114" y="2991997"/>
            <a:ext cx="5019577" cy="3426388"/>
          </a:xfrm>
          <a:prstGeom prst="rect">
            <a:avLst/>
          </a:prstGeom>
          <a:noFill/>
          <a:ln>
            <a:solidFill>
              <a:schemeClr val="accent1"/>
            </a:solidFill>
          </a:ln>
        </p:spPr>
      </p:pic>
    </p:spTree>
    <p:extLst>
      <p:ext uri="{BB962C8B-B14F-4D97-AF65-F5344CB8AC3E}">
        <p14:creationId xmlns:p14="http://schemas.microsoft.com/office/powerpoint/2010/main" val="297648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704851" y="1249726"/>
            <a:ext cx="1884320"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&lt;section&gt;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13</a:t>
            </a:fld>
            <a:endParaRPr lang="zh-CN" altLang="en-US"/>
          </a:p>
        </p:txBody>
      </p:sp>
      <p:pic>
        <p:nvPicPr>
          <p:cNvPr id="3" name="图片 2"/>
          <p:cNvPicPr>
            <a:picLocks noChangeAspect="1"/>
          </p:cNvPicPr>
          <p:nvPr/>
        </p:nvPicPr>
        <p:blipFill>
          <a:blip r:embed="rId2"/>
          <a:stretch>
            <a:fillRect/>
          </a:stretch>
        </p:blipFill>
        <p:spPr>
          <a:xfrm>
            <a:off x="160957" y="1981468"/>
            <a:ext cx="6742684" cy="3456130"/>
          </a:xfrm>
          <a:prstGeom prst="rect">
            <a:avLst/>
          </a:prstGeom>
        </p:spPr>
      </p:pic>
      <p:pic>
        <p:nvPicPr>
          <p:cNvPr id="5" name="图片 4"/>
          <p:cNvPicPr>
            <a:picLocks noChangeAspect="1"/>
          </p:cNvPicPr>
          <p:nvPr/>
        </p:nvPicPr>
        <p:blipFill>
          <a:blip r:embed="rId3"/>
          <a:stretch>
            <a:fillRect/>
          </a:stretch>
        </p:blipFill>
        <p:spPr>
          <a:xfrm>
            <a:off x="6366015" y="1888755"/>
            <a:ext cx="4971202" cy="3107787"/>
          </a:xfrm>
          <a:prstGeom prst="rect">
            <a:avLst/>
          </a:prstGeom>
        </p:spPr>
      </p:pic>
    </p:spTree>
    <p:extLst>
      <p:ext uri="{BB962C8B-B14F-4D97-AF65-F5344CB8AC3E}">
        <p14:creationId xmlns:p14="http://schemas.microsoft.com/office/powerpoint/2010/main" val="203809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89384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&lt;section&gt;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14</a:t>
            </a:fld>
            <a:endParaRPr lang="zh-CN" altLang="en-US"/>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2688" y="3090863"/>
            <a:ext cx="72866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1015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5" y="1508760"/>
            <a:ext cx="173218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&lt;aside&gt;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15</a:t>
            </a:fld>
            <a:endParaRPr lang="zh-CN" altLang="en-US"/>
          </a:p>
        </p:txBody>
      </p:sp>
      <p:sp>
        <p:nvSpPr>
          <p:cNvPr id="3" name="矩形 2"/>
          <p:cNvSpPr/>
          <p:nvPr/>
        </p:nvSpPr>
        <p:spPr>
          <a:xfrm>
            <a:off x="695325" y="2164976"/>
            <a:ext cx="10880280" cy="1938992"/>
          </a:xfrm>
          <a:prstGeom prst="rect">
            <a:avLst/>
          </a:prstGeom>
        </p:spPr>
        <p:txBody>
          <a:bodyPr wrap="square">
            <a:spAutoFit/>
          </a:bodyPr>
          <a:lstStyle/>
          <a:p>
            <a:r>
              <a:rPr lang="en-US" altLang="zh-CN" sz="2000" dirty="0">
                <a:latin typeface="黑体" pitchFamily="49" charset="-122"/>
                <a:ea typeface="黑体" pitchFamily="49" charset="-122"/>
              </a:rPr>
              <a:t>&lt;aside&gt;</a:t>
            </a:r>
            <a:r>
              <a:rPr lang="zh-CN" altLang="zh-CN" sz="2000" dirty="0">
                <a:latin typeface="黑体" pitchFamily="49" charset="-122"/>
                <a:ea typeface="黑体" pitchFamily="49" charset="-122"/>
              </a:rPr>
              <a:t>标签用于定义当前页面或文章的附属信息部分，可以包含与当前页面或主要内容相关的引用、侧边栏、广告等。</a:t>
            </a:r>
            <a:r>
              <a:rPr lang="en-US" altLang="zh-CN" sz="2000" dirty="0">
                <a:latin typeface="黑体" pitchFamily="49" charset="-122"/>
                <a:ea typeface="黑体" pitchFamily="49" charset="-122"/>
              </a:rPr>
              <a:t>&lt;aside&gt;</a:t>
            </a:r>
            <a:r>
              <a:rPr lang="zh-CN" altLang="zh-CN" sz="2000" dirty="0">
                <a:latin typeface="黑体" pitchFamily="49" charset="-122"/>
                <a:ea typeface="黑体" pitchFamily="49" charset="-122"/>
              </a:rPr>
              <a:t>标签包含的内容与页面的主要内容是分开的，可以被删除，而不会影响页面要传达的信息。如图所示的</a:t>
            </a:r>
            <a:r>
              <a:rPr lang="en-US" altLang="zh-CN" sz="2000" dirty="0">
                <a:latin typeface="黑体" pitchFamily="49" charset="-122"/>
                <a:ea typeface="黑体" pitchFamily="49" charset="-122"/>
              </a:rPr>
              <a:t>MDN</a:t>
            </a:r>
            <a:r>
              <a:rPr lang="zh-CN" altLang="zh-CN" sz="2000" dirty="0">
                <a:latin typeface="黑体" pitchFamily="49" charset="-122"/>
                <a:ea typeface="黑体" pitchFamily="49" charset="-122"/>
              </a:rPr>
              <a:t>网站里文章两边的侧边栏分别使用</a:t>
            </a:r>
            <a:r>
              <a:rPr lang="en-US" altLang="zh-CN" sz="2000" dirty="0">
                <a:latin typeface="黑体" pitchFamily="49" charset="-122"/>
                <a:ea typeface="黑体" pitchFamily="49" charset="-122"/>
              </a:rPr>
              <a:t>&lt; aside &gt;</a:t>
            </a:r>
            <a:r>
              <a:rPr lang="zh-CN" altLang="zh-CN" sz="2000" dirty="0">
                <a:latin typeface="黑体" pitchFamily="49" charset="-122"/>
                <a:ea typeface="黑体" pitchFamily="49" charset="-122"/>
              </a:rPr>
              <a:t>标签表示。</a:t>
            </a:r>
            <a:endParaRPr lang="en-US" altLang="zh-CN" sz="2000" dirty="0">
              <a:latin typeface="黑体" pitchFamily="49" charset="-122"/>
              <a:ea typeface="黑体" pitchFamily="49" charset="-122"/>
            </a:endParaRPr>
          </a:p>
          <a:p>
            <a:r>
              <a:rPr lang="en-US" altLang="zh-CN" sz="2000" b="1" dirty="0">
                <a:solidFill>
                  <a:schemeClr val="accent1">
                    <a:lumMod val="75000"/>
                  </a:schemeClr>
                </a:solidFill>
                <a:latin typeface="黑体" panose="02010609060101010101" pitchFamily="49" charset="-122"/>
                <a:ea typeface="黑体" panose="02010609060101010101" pitchFamily="49" charset="-122"/>
              </a:rPr>
              <a:t>&lt;aside&gt;</a:t>
            </a:r>
            <a:r>
              <a:rPr lang="zh-CN" altLang="en-US" sz="2000" b="1" dirty="0">
                <a:solidFill>
                  <a:schemeClr val="accent1">
                    <a:lumMod val="75000"/>
                  </a:schemeClr>
                </a:solidFill>
                <a:latin typeface="黑体" panose="02010609060101010101" pitchFamily="49" charset="-122"/>
                <a:ea typeface="黑体" panose="02010609060101010101" pitchFamily="49" charset="-122"/>
              </a:rPr>
              <a:t>附属信息部分</a:t>
            </a:r>
            <a:r>
              <a:rPr lang="en-US" altLang="zh-CN" sz="2000" b="1" dirty="0">
                <a:solidFill>
                  <a:schemeClr val="accent1">
                    <a:lumMod val="75000"/>
                  </a:schemeClr>
                </a:solidFill>
                <a:latin typeface="黑体" panose="02010609060101010101" pitchFamily="49" charset="-122"/>
                <a:ea typeface="黑体" panose="02010609060101010101" pitchFamily="49" charset="-122"/>
              </a:rPr>
              <a:t>&lt;/aside&gt;</a:t>
            </a:r>
          </a:p>
          <a:p>
            <a:endParaRPr lang="zh-CN" altLang="zh-CN" sz="2000" dirty="0">
              <a:latin typeface="黑体" pitchFamily="49" charset="-122"/>
              <a:ea typeface="黑体" pitchFamily="49" charset="-122"/>
            </a:endParaRPr>
          </a:p>
        </p:txBody>
      </p:sp>
      <p:pic>
        <p:nvPicPr>
          <p:cNvPr id="12" name="图片 11" descr="C:\Users\lenovo\Documents\WeChat Files\wxid_zpracq0rj1yn21\FileStorage\Temp\1697518852671.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25584" y="3213603"/>
            <a:ext cx="4861316" cy="3090482"/>
          </a:xfrm>
          <a:prstGeom prst="rect">
            <a:avLst/>
          </a:prstGeom>
          <a:noFill/>
          <a:ln>
            <a:solidFill>
              <a:schemeClr val="accent1"/>
            </a:solidFill>
          </a:ln>
        </p:spPr>
      </p:pic>
    </p:spTree>
    <p:extLst>
      <p:ext uri="{BB962C8B-B14F-4D97-AF65-F5344CB8AC3E}">
        <p14:creationId xmlns:p14="http://schemas.microsoft.com/office/powerpoint/2010/main" val="1786750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38384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&lt;nav&gt;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16</a:t>
            </a:fld>
            <a:endParaRPr lang="zh-CN" altLang="en-US"/>
          </a:p>
        </p:txBody>
      </p:sp>
      <p:sp>
        <p:nvSpPr>
          <p:cNvPr id="3" name="矩形 2"/>
          <p:cNvSpPr/>
          <p:nvPr/>
        </p:nvSpPr>
        <p:spPr>
          <a:xfrm>
            <a:off x="761999" y="2184820"/>
            <a:ext cx="10813605" cy="1323439"/>
          </a:xfrm>
          <a:prstGeom prst="rect">
            <a:avLst/>
          </a:prstGeom>
        </p:spPr>
        <p:txBody>
          <a:bodyPr wrap="square">
            <a:spAutoFit/>
          </a:bodyPr>
          <a:lstStyle/>
          <a:p>
            <a:r>
              <a:rPr lang="en-US" altLang="zh-CN" sz="2000" dirty="0">
                <a:latin typeface="黑体" pitchFamily="49" charset="-122"/>
                <a:ea typeface="黑体" pitchFamily="49" charset="-122"/>
              </a:rPr>
              <a:t>&lt;</a:t>
            </a:r>
            <a:r>
              <a:rPr lang="en-US" altLang="zh-CN" sz="2000" dirty="0" err="1">
                <a:latin typeface="黑体" pitchFamily="49" charset="-122"/>
                <a:ea typeface="黑体" pitchFamily="49" charset="-122"/>
              </a:rPr>
              <a:t>nav</a:t>
            </a:r>
            <a:r>
              <a:rPr lang="en-US" altLang="zh-CN" sz="2000" dirty="0">
                <a:latin typeface="黑体" pitchFamily="49" charset="-122"/>
                <a:ea typeface="黑体" pitchFamily="49" charset="-122"/>
              </a:rPr>
              <a:t>&gt;</a:t>
            </a:r>
            <a:r>
              <a:rPr lang="zh-CN" altLang="en-US" sz="2000" dirty="0">
                <a:latin typeface="黑体" pitchFamily="49" charset="-122"/>
                <a:ea typeface="黑体" pitchFamily="49" charset="-122"/>
              </a:rPr>
              <a:t>标签用于定义页面上的导航条，一个页面中可以拥有多个</a:t>
            </a:r>
            <a:r>
              <a:rPr lang="en-US" altLang="zh-CN" sz="2000" dirty="0">
                <a:latin typeface="黑体" pitchFamily="49" charset="-122"/>
                <a:ea typeface="黑体" pitchFamily="49" charset="-122"/>
              </a:rPr>
              <a:t>&lt;</a:t>
            </a:r>
            <a:r>
              <a:rPr lang="en-US" altLang="zh-CN" sz="2000" dirty="0" err="1">
                <a:latin typeface="黑体" pitchFamily="49" charset="-122"/>
                <a:ea typeface="黑体" pitchFamily="49" charset="-122"/>
              </a:rPr>
              <a:t>nav</a:t>
            </a:r>
            <a:r>
              <a:rPr lang="en-US" altLang="zh-CN" sz="2000" dirty="0">
                <a:latin typeface="黑体" pitchFamily="49" charset="-122"/>
                <a:ea typeface="黑体" pitchFamily="49" charset="-122"/>
              </a:rPr>
              <a:t>&gt;</a:t>
            </a:r>
            <a:r>
              <a:rPr lang="zh-CN" altLang="en-US" sz="2000" dirty="0">
                <a:latin typeface="黑体" pitchFamily="49" charset="-122"/>
                <a:ea typeface="黑体" pitchFamily="49" charset="-122"/>
              </a:rPr>
              <a:t>标签。</a:t>
            </a:r>
            <a:r>
              <a:rPr lang="en-US" altLang="zh-CN" sz="2000" dirty="0">
                <a:latin typeface="黑体" pitchFamily="49" charset="-122"/>
                <a:ea typeface="黑体" pitchFamily="49" charset="-122"/>
              </a:rPr>
              <a:t>&lt;</a:t>
            </a:r>
            <a:r>
              <a:rPr lang="en-US" altLang="zh-CN" sz="2000" dirty="0" err="1">
                <a:latin typeface="黑体" pitchFamily="49" charset="-122"/>
                <a:ea typeface="黑体" pitchFamily="49" charset="-122"/>
              </a:rPr>
              <a:t>nav</a:t>
            </a:r>
            <a:r>
              <a:rPr lang="en-US" altLang="zh-CN" sz="2000" dirty="0">
                <a:latin typeface="黑体" pitchFamily="49" charset="-122"/>
                <a:ea typeface="黑体" pitchFamily="49" charset="-122"/>
              </a:rPr>
              <a:t>&gt;</a:t>
            </a:r>
            <a:r>
              <a:rPr lang="zh-CN" altLang="en-US" sz="2000" dirty="0">
                <a:latin typeface="黑体" pitchFamily="49" charset="-122"/>
                <a:ea typeface="黑体" pitchFamily="49" charset="-122"/>
              </a:rPr>
              <a:t>标签是一个双标签，语法格式如下。</a:t>
            </a:r>
          </a:p>
          <a:p>
            <a:endParaRPr lang="en-US" altLang="zh-CN" sz="2000" b="1" dirty="0">
              <a:solidFill>
                <a:schemeClr val="accent1">
                  <a:lumMod val="75000"/>
                </a:schemeClr>
              </a:solidFill>
              <a:latin typeface="黑体" panose="02010609060101010101" pitchFamily="49" charset="-122"/>
              <a:ea typeface="黑体" panose="02010609060101010101" pitchFamily="49" charset="-122"/>
            </a:endParaRPr>
          </a:p>
          <a:p>
            <a:r>
              <a:rPr lang="en-US" altLang="zh-CN" sz="2000" b="1" dirty="0">
                <a:solidFill>
                  <a:schemeClr val="accent1">
                    <a:lumMod val="75000"/>
                  </a:schemeClr>
                </a:solidFill>
                <a:latin typeface="黑体" panose="02010609060101010101" pitchFamily="49" charset="-122"/>
                <a:ea typeface="黑体" panose="02010609060101010101" pitchFamily="49" charset="-122"/>
              </a:rPr>
              <a:t>&lt;</a:t>
            </a:r>
            <a:r>
              <a:rPr lang="en-US" altLang="zh-CN" sz="2000" b="1" dirty="0" err="1">
                <a:solidFill>
                  <a:schemeClr val="accent1">
                    <a:lumMod val="75000"/>
                  </a:schemeClr>
                </a:solidFill>
                <a:latin typeface="黑体" panose="02010609060101010101" pitchFamily="49" charset="-122"/>
                <a:ea typeface="黑体" panose="02010609060101010101" pitchFamily="49" charset="-122"/>
              </a:rPr>
              <a:t>nav</a:t>
            </a:r>
            <a:r>
              <a:rPr lang="en-US" altLang="zh-CN" sz="2000" b="1" dirty="0">
                <a:solidFill>
                  <a:schemeClr val="accent1">
                    <a:lumMod val="75000"/>
                  </a:schemeClr>
                </a:solidFill>
                <a:latin typeface="黑体" panose="02010609060101010101" pitchFamily="49" charset="-122"/>
                <a:ea typeface="黑体" panose="02010609060101010101" pitchFamily="49" charset="-122"/>
              </a:rPr>
              <a:t>&gt;</a:t>
            </a:r>
            <a:r>
              <a:rPr lang="zh-CN" altLang="en-US" sz="2000" b="1" dirty="0">
                <a:solidFill>
                  <a:schemeClr val="accent1">
                    <a:lumMod val="75000"/>
                  </a:schemeClr>
                </a:solidFill>
                <a:latin typeface="黑体" panose="02010609060101010101" pitchFamily="49" charset="-122"/>
                <a:ea typeface="黑体" panose="02010609060101010101" pitchFamily="49" charset="-122"/>
              </a:rPr>
              <a:t>导航条</a:t>
            </a:r>
            <a:r>
              <a:rPr lang="en-US" altLang="zh-CN" sz="2000" b="1" dirty="0">
                <a:solidFill>
                  <a:schemeClr val="accent1">
                    <a:lumMod val="75000"/>
                  </a:schemeClr>
                </a:solidFill>
                <a:latin typeface="黑体" panose="02010609060101010101" pitchFamily="49" charset="-122"/>
                <a:ea typeface="黑体" panose="02010609060101010101" pitchFamily="49" charset="-122"/>
              </a:rPr>
              <a:t>&lt;/</a:t>
            </a:r>
            <a:r>
              <a:rPr lang="en-US" altLang="zh-CN" sz="2000" b="1" dirty="0" err="1">
                <a:solidFill>
                  <a:schemeClr val="accent1">
                    <a:lumMod val="75000"/>
                  </a:schemeClr>
                </a:solidFill>
                <a:latin typeface="黑体" panose="02010609060101010101" pitchFamily="49" charset="-122"/>
                <a:ea typeface="黑体" panose="02010609060101010101" pitchFamily="49" charset="-122"/>
              </a:rPr>
              <a:t>nav</a:t>
            </a:r>
            <a:r>
              <a:rPr lang="en-US" altLang="zh-CN" sz="2000" b="1" dirty="0">
                <a:solidFill>
                  <a:schemeClr val="accent1">
                    <a:lumMod val="75000"/>
                  </a:schemeClr>
                </a:solidFill>
                <a:latin typeface="黑体" panose="02010609060101010101" pitchFamily="49" charset="-122"/>
                <a:ea typeface="黑体" panose="02010609060101010101" pitchFamily="49" charset="-122"/>
              </a:rPr>
              <a:t>&gt;</a:t>
            </a:r>
          </a:p>
        </p:txBody>
      </p:sp>
    </p:spTree>
    <p:extLst>
      <p:ext uri="{BB962C8B-B14F-4D97-AF65-F5344CB8AC3E}">
        <p14:creationId xmlns:p14="http://schemas.microsoft.com/office/powerpoint/2010/main" val="3584700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5" y="1508760"/>
            <a:ext cx="1438275"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&lt;nav&gt;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17</a:t>
            </a:fld>
            <a:endParaRPr lang="zh-CN" altLang="en-US"/>
          </a:p>
        </p:txBody>
      </p:sp>
      <p:pic>
        <p:nvPicPr>
          <p:cNvPr id="1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1866" y="1611499"/>
            <a:ext cx="4924425"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图片 12" descr="C:\Users\lenovo\Documents\WeChat Files\wxid_zpracq0rj1yn21\FileStorage\Temp\1697520167337.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9285" y="2222696"/>
            <a:ext cx="4042329" cy="3570278"/>
          </a:xfrm>
          <a:prstGeom prst="rect">
            <a:avLst/>
          </a:prstGeom>
          <a:noFill/>
          <a:ln>
            <a:solidFill>
              <a:schemeClr val="accent1"/>
            </a:solidFill>
          </a:ln>
        </p:spPr>
      </p:pic>
    </p:spTree>
    <p:extLst>
      <p:ext uri="{BB962C8B-B14F-4D97-AF65-F5344CB8AC3E}">
        <p14:creationId xmlns:p14="http://schemas.microsoft.com/office/powerpoint/2010/main" val="34283169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579788"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&lt;main&gt;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18</a:t>
            </a:fld>
            <a:endParaRPr lang="zh-CN" altLang="en-US"/>
          </a:p>
        </p:txBody>
      </p:sp>
      <p:sp>
        <p:nvSpPr>
          <p:cNvPr id="3" name="矩形 2"/>
          <p:cNvSpPr/>
          <p:nvPr/>
        </p:nvSpPr>
        <p:spPr>
          <a:xfrm>
            <a:off x="695324" y="2318717"/>
            <a:ext cx="10761051" cy="1015663"/>
          </a:xfrm>
          <a:prstGeom prst="rect">
            <a:avLst/>
          </a:prstGeom>
        </p:spPr>
        <p:txBody>
          <a:bodyPr wrap="square">
            <a:spAutoFit/>
          </a:bodyPr>
          <a:lstStyle/>
          <a:p>
            <a:r>
              <a:rPr lang="en-US" altLang="zh-CN" sz="2000" dirty="0">
                <a:latin typeface="黑体" pitchFamily="49" charset="-122"/>
                <a:ea typeface="黑体" pitchFamily="49" charset="-122"/>
              </a:rPr>
              <a:t>&lt;main&gt;</a:t>
            </a:r>
            <a:r>
              <a:rPr lang="zh-CN" altLang="zh-CN" sz="2000" dirty="0">
                <a:latin typeface="黑体" pitchFamily="49" charset="-122"/>
                <a:ea typeface="黑体" pitchFamily="49" charset="-122"/>
              </a:rPr>
              <a:t>标签用于定义页面的主题内容。一个页面中最多可以出现一个</a:t>
            </a:r>
            <a:r>
              <a:rPr lang="en-US" altLang="zh-CN" sz="2000" dirty="0">
                <a:latin typeface="黑体" pitchFamily="49" charset="-122"/>
                <a:ea typeface="黑体" pitchFamily="49" charset="-122"/>
              </a:rPr>
              <a:t>&lt;main&gt;</a:t>
            </a:r>
            <a:r>
              <a:rPr lang="zh-CN" altLang="zh-CN" sz="2000" dirty="0">
                <a:latin typeface="黑体" pitchFamily="49" charset="-122"/>
                <a:ea typeface="黑体" pitchFamily="49" charset="-122"/>
              </a:rPr>
              <a:t>标签。</a:t>
            </a:r>
            <a:r>
              <a:rPr lang="en-US" altLang="zh-CN" sz="2000" dirty="0">
                <a:latin typeface="黑体" pitchFamily="49" charset="-122"/>
                <a:ea typeface="黑体" pitchFamily="49" charset="-122"/>
              </a:rPr>
              <a:t>&lt;main&gt;</a:t>
            </a:r>
            <a:r>
              <a:rPr lang="zh-CN" altLang="zh-CN" sz="2000" dirty="0">
                <a:latin typeface="黑体" pitchFamily="49" charset="-122"/>
                <a:ea typeface="黑体" pitchFamily="49" charset="-122"/>
              </a:rPr>
              <a:t>标签是一个双标签，语法格式如下。</a:t>
            </a:r>
          </a:p>
          <a:p>
            <a:r>
              <a:rPr lang="en-US" altLang="zh-CN" sz="2000" dirty="0">
                <a:latin typeface="黑体" pitchFamily="49" charset="-122"/>
                <a:ea typeface="黑体" pitchFamily="49" charset="-122"/>
              </a:rPr>
              <a:t>     </a:t>
            </a:r>
            <a:r>
              <a:rPr lang="en-US" altLang="zh-CN" sz="2000" b="1" dirty="0">
                <a:solidFill>
                  <a:schemeClr val="accent1">
                    <a:lumMod val="75000"/>
                  </a:schemeClr>
                </a:solidFill>
                <a:latin typeface="黑体" panose="02010609060101010101" pitchFamily="49" charset="-122"/>
                <a:ea typeface="黑体" panose="02010609060101010101" pitchFamily="49" charset="-122"/>
              </a:rPr>
              <a:t>&lt;main&gt;</a:t>
            </a:r>
            <a:r>
              <a:rPr lang="zh-CN" altLang="zh-CN" sz="2000" b="1" dirty="0">
                <a:solidFill>
                  <a:schemeClr val="accent1">
                    <a:lumMod val="75000"/>
                  </a:schemeClr>
                </a:solidFill>
                <a:latin typeface="黑体" panose="02010609060101010101" pitchFamily="49" charset="-122"/>
                <a:ea typeface="黑体" panose="02010609060101010101" pitchFamily="49" charset="-122"/>
              </a:rPr>
              <a:t>主体</a:t>
            </a:r>
            <a:r>
              <a:rPr lang="en-US" altLang="zh-CN" sz="2000" b="1" dirty="0">
                <a:solidFill>
                  <a:schemeClr val="accent1">
                    <a:lumMod val="75000"/>
                  </a:schemeClr>
                </a:solidFill>
                <a:latin typeface="黑体" panose="02010609060101010101" pitchFamily="49" charset="-122"/>
                <a:ea typeface="黑体" panose="02010609060101010101" pitchFamily="49" charset="-122"/>
              </a:rPr>
              <a:t>&lt;/main&gt;</a:t>
            </a:r>
            <a:endParaRPr lang="zh-CN" altLang="zh-CN" sz="2000" b="1" dirty="0">
              <a:solidFill>
                <a:schemeClr val="accent1">
                  <a:lumMod val="75000"/>
                </a:schemeClr>
              </a:solidFill>
              <a:latin typeface="黑体" panose="02010609060101010101" pitchFamily="49" charset="-122"/>
              <a:ea typeface="黑体" panose="02010609060101010101" pitchFamily="49" charset="-122"/>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08744" y="3334380"/>
            <a:ext cx="3957087" cy="2565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4347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525360"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&lt;main&gt;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19</a:t>
            </a:fld>
            <a:endParaRPr lang="zh-CN" alt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238500"/>
            <a:ext cx="6248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989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rotWithShape="1">
          <a:blip r:embed="rId7" cstate="print">
            <a:extLst>
              <a:ext uri="{28A0092B-C50C-407E-A947-70E740481C1C}">
                <a14:useLocalDpi xmlns:a14="http://schemas.microsoft.com/office/drawing/2010/main" val="0"/>
              </a:ext>
            </a:extLst>
          </a:blip>
          <a:srcRect l="24352" t="4560" r="62217" b="-14"/>
          <a:stretch>
            <a:fillRect/>
          </a:stretch>
        </p:blipFill>
        <p:spPr>
          <a:xfrm>
            <a:off x="0" y="0"/>
            <a:ext cx="2667000" cy="6857999"/>
          </a:xfrm>
          <a:prstGeom prst="rect">
            <a:avLst/>
          </a:prstGeom>
        </p:spPr>
      </p:pic>
      <p:sp>
        <p:nvSpPr>
          <p:cNvPr id="9" name="矩形 8"/>
          <p:cNvSpPr/>
          <p:nvPr/>
        </p:nvSpPr>
        <p:spPr bwMode="auto">
          <a:xfrm>
            <a:off x="-1377" y="1"/>
            <a:ext cx="2668377" cy="6857999"/>
          </a:xfrm>
          <a:prstGeom prst="rect">
            <a:avLst/>
          </a:prstGeom>
          <a:solidFill>
            <a:srgbClr val="0080FF">
              <a:alpha val="59000"/>
            </a:srgbClr>
          </a:solidFill>
          <a:ln w="9525" cap="flat" cmpd="sng" algn="ctr">
            <a:noFill/>
            <a:prstDash val="solid"/>
            <a:round/>
            <a:headEnd type="none" w="med" len="med"/>
            <a:tailEnd type="none" w="med" len="med"/>
          </a:ln>
        </p:spPr>
        <p:txBody>
          <a:bodyPr vert="horz" wrap="square" lIns="91404" tIns="45702" rIns="91404" bIns="45702" numCol="1" rtlCol="0" anchor="t" anchorCtr="0" compatLnSpc="1"/>
          <a:lstStyle/>
          <a:p>
            <a:pPr marL="0" marR="0" lvl="0" indent="0" algn="l" defTabSz="913765"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dirty="0">
              <a:ln>
                <a:noFill/>
              </a:ln>
              <a:solidFill>
                <a:srgbClr val="005D7F"/>
              </a:solidFill>
              <a:effectLst/>
              <a:uLnTx/>
              <a:uFillTx/>
              <a:latin typeface="Arial" panose="020B0604020202020204" pitchFamily="34" charset="0"/>
              <a:ea typeface="宋体" panose="02010600030101010101" pitchFamily="2" charset="-122"/>
              <a:cs typeface="+mn-cs"/>
            </a:endParaRPr>
          </a:p>
        </p:txBody>
      </p:sp>
      <p:sp>
        <p:nvSpPr>
          <p:cNvPr id="4" name="Rectangle 3"/>
          <p:cNvSpPr txBox="1">
            <a:spLocks noChangeArrowheads="1"/>
          </p:cNvSpPr>
          <p:nvPr/>
        </p:nvSpPr>
        <p:spPr bwMode="auto">
          <a:xfrm>
            <a:off x="707640" y="2262373"/>
            <a:ext cx="1492635" cy="14034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04" tIns="45702" rIns="91404" bIns="45702" numCol="1" anchor="ctr" anchorCtr="0" compatLnSpc="1"/>
          <a:lstStyle>
            <a:lvl1pPr algn="l" rtl="0" fontAlgn="base">
              <a:spcBef>
                <a:spcPct val="0"/>
              </a:spcBef>
              <a:spcAft>
                <a:spcPct val="0"/>
              </a:spcAft>
              <a:defRPr sz="2400">
                <a:solidFill>
                  <a:schemeClr val="accent1"/>
                </a:solidFill>
                <a:latin typeface="+mj-lt"/>
                <a:ea typeface="+mj-ea"/>
                <a:cs typeface="+mj-cs"/>
              </a:defRPr>
            </a:lvl1pPr>
            <a:lvl2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2pPr>
            <a:lvl3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3pPr>
            <a:lvl4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4pPr>
            <a:lvl5pPr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5pPr>
            <a:lvl6pPr marL="4572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6pPr>
            <a:lvl7pPr marL="9144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7pPr>
            <a:lvl8pPr marL="13716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8pPr>
            <a:lvl9pPr marL="1828800" algn="l" rtl="0" fontAlgn="base">
              <a:spcBef>
                <a:spcPct val="0"/>
              </a:spcBef>
              <a:spcAft>
                <a:spcPct val="0"/>
              </a:spcAft>
              <a:defRPr sz="2400">
                <a:solidFill>
                  <a:schemeClr val="tx2"/>
                </a:solidFill>
                <a:latin typeface="Arial" panose="020B0604020202020204" pitchFamily="34" charset="0"/>
                <a:ea typeface="微软雅黑" panose="020B0503020204020204" pitchFamily="34" charset="-122"/>
              </a:defRPr>
            </a:lvl9pPr>
          </a:lstStyle>
          <a:p>
            <a:pPr marL="0" marR="0" lvl="0" indent="0" algn="dist" defTabSz="913765" rtl="0" eaLnBrk="1" fontAlgn="base" latinLnBrk="0" hangingPunct="1">
              <a:lnSpc>
                <a:spcPct val="120000"/>
              </a:lnSpc>
              <a:spcBef>
                <a:spcPct val="0"/>
              </a:spcBef>
              <a:spcAft>
                <a:spcPct val="0"/>
              </a:spcAft>
              <a:buClrTx/>
              <a:buSzTx/>
              <a:buFontTx/>
              <a:buNone/>
              <a:tabLst/>
              <a:defRPr/>
            </a:pPr>
            <a:r>
              <a:rPr kumimoji="0" lang="zh-CN" altLang="en-US" sz="4000" b="1" i="0" u="none" strike="noStrike" kern="0" cap="none" spc="0" normalizeH="0" baseline="0" noProof="0" dirty="0">
                <a:ln>
                  <a:noFill/>
                </a:ln>
                <a:solidFill>
                  <a:srgbClr val="FFFFFF"/>
                </a:solidFill>
                <a:effectLst/>
                <a:uLnTx/>
                <a:uFillTx/>
                <a:latin typeface="黑体" panose="02010609060101010101" pitchFamily="49" charset="-122"/>
                <a:ea typeface="黑体" panose="02010609060101010101" pitchFamily="49" charset="-122"/>
              </a:rPr>
              <a:t>目录</a:t>
            </a:r>
          </a:p>
        </p:txBody>
      </p:sp>
      <p:cxnSp>
        <p:nvCxnSpPr>
          <p:cNvPr id="6" name="直接连接符 5"/>
          <p:cNvCxnSpPr/>
          <p:nvPr/>
        </p:nvCxnSpPr>
        <p:spPr>
          <a:xfrm>
            <a:off x="419287" y="3437215"/>
            <a:ext cx="2069339" cy="0"/>
          </a:xfrm>
          <a:prstGeom prst="line">
            <a:avLst/>
          </a:prstGeom>
          <a:ln>
            <a:gradFill>
              <a:gsLst>
                <a:gs pos="46800">
                  <a:schemeClr val="accent2"/>
                </a:gs>
                <a:gs pos="0">
                  <a:schemeClr val="bg1">
                    <a:alpha val="5000"/>
                  </a:schemeClr>
                </a:gs>
                <a:gs pos="100000">
                  <a:schemeClr val="bg1">
                    <a:alpha val="5000"/>
                  </a:schemeClr>
                </a:gs>
              </a:gsLst>
              <a:lin ang="10800000" scaled="0"/>
            </a:gradFill>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765678" y="3576399"/>
            <a:ext cx="145424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srgbClr val="FFFFFF">
                    <a:lumMod val="75000"/>
                  </a:srgbClr>
                </a:solidFill>
                <a:effectLst/>
                <a:uLnTx/>
                <a:uFillTx/>
                <a:latin typeface="Arial" panose="020B0604020202020204"/>
                <a:ea typeface="微软雅黑" panose="020B0503020204020204" pitchFamily="34" charset="-122"/>
                <a:cs typeface="+mn-cs"/>
              </a:rPr>
              <a:t>CONTENTS</a:t>
            </a:r>
            <a:endParaRPr kumimoji="0" lang="zh-CN" altLang="en-US" sz="1800" b="0" i="0" u="none" strike="noStrike" kern="1200" cap="none" spc="0" normalizeH="0" baseline="0" noProof="0" dirty="0">
              <a:ln>
                <a:noFill/>
              </a:ln>
              <a:solidFill>
                <a:srgbClr val="FFFFFF">
                  <a:lumMod val="75000"/>
                </a:srgbClr>
              </a:solidFill>
              <a:effectLst/>
              <a:uLnTx/>
              <a:uFillTx/>
              <a:latin typeface="Arial" panose="020B0604020202020204"/>
              <a:ea typeface="微软雅黑" panose="020B0503020204020204" pitchFamily="34" charset="-122"/>
              <a:cs typeface="+mn-cs"/>
            </a:endParaRPr>
          </a:p>
        </p:txBody>
      </p:sp>
      <p:grpSp>
        <p:nvGrpSpPr>
          <p:cNvPr id="19" name="组合 18">
            <a:extLst>
              <a:ext uri="{FF2B5EF4-FFF2-40B4-BE49-F238E27FC236}">
                <a16:creationId xmlns:a16="http://schemas.microsoft.com/office/drawing/2014/main" id="{BD9165A9-A1D8-4BB1-BE4E-B3493326AD18}"/>
              </a:ext>
            </a:extLst>
          </p:cNvPr>
          <p:cNvGrpSpPr/>
          <p:nvPr/>
        </p:nvGrpSpPr>
        <p:grpSpPr>
          <a:xfrm>
            <a:off x="3214477" y="1450657"/>
            <a:ext cx="2987048" cy="555064"/>
            <a:chOff x="4143556" y="1232092"/>
            <a:chExt cx="2987048" cy="555064"/>
          </a:xfrm>
        </p:grpSpPr>
        <p:grpSp>
          <p:nvGrpSpPr>
            <p:cNvPr id="15" name="组合 14"/>
            <p:cNvGrpSpPr/>
            <p:nvPr/>
          </p:nvGrpSpPr>
          <p:grpSpPr>
            <a:xfrm>
              <a:off x="4781884" y="1232092"/>
              <a:ext cx="2348720" cy="555064"/>
              <a:chOff x="4231924" y="2559165"/>
              <a:chExt cx="2348720" cy="555064"/>
            </a:xfrm>
          </p:grpSpPr>
          <p:sp>
            <p:nvSpPr>
              <p:cNvPr id="12" name="文本框 11"/>
              <p:cNvSpPr txBox="1"/>
              <p:nvPr/>
            </p:nvSpPr>
            <p:spPr>
              <a:xfrm>
                <a:off x="4231924" y="2559165"/>
                <a:ext cx="2348720" cy="523220"/>
              </a:xfrm>
              <a:prstGeom prst="rect">
                <a:avLst/>
              </a:prstGeom>
              <a:noFill/>
            </p:spPr>
            <p:txBody>
              <a:bodyPr wrap="none" rtlCol="0">
                <a:spAutoFit/>
              </a:bodyPr>
              <a:lstStyle/>
              <a:p>
                <a:pPr lvl="0"/>
                <a:r>
                  <a:rPr lang="zh-CN" altLang="en-US" sz="2800" b="1" dirty="0">
                    <a:solidFill>
                      <a:srgbClr val="595959">
                        <a:lumMod val="50000"/>
                      </a:srgbClr>
                    </a:solidFill>
                    <a:latin typeface="黑体" panose="02010609060101010101" pitchFamily="49" charset="-122"/>
                    <a:ea typeface="黑体" panose="02010609060101010101" pitchFamily="49" charset="-122"/>
                  </a:rPr>
                  <a:t>文档结构标签</a:t>
                </a:r>
                <a:endParaRPr kumimoji="0" lang="zh-CN" altLang="en-US" sz="2800" b="1" i="0" u="none" strike="noStrike" kern="1200" cap="none" spc="0" normalizeH="0" baseline="0" noProof="0" dirty="0">
                  <a:ln>
                    <a:noFill/>
                  </a:ln>
                  <a:solidFill>
                    <a:srgbClr val="595959">
                      <a:lumMod val="50000"/>
                    </a:srgbClr>
                  </a:solidFill>
                  <a:effectLst/>
                  <a:uLnTx/>
                  <a:uFillTx/>
                  <a:latin typeface="黑体" panose="02010609060101010101" pitchFamily="49" charset="-122"/>
                  <a:ea typeface="黑体" panose="02010609060101010101" pitchFamily="49" charset="-122"/>
                </a:endParaRPr>
              </a:p>
            </p:txBody>
          </p:sp>
          <p:sp>
            <p:nvSpPr>
              <p:cNvPr id="14" name="文本框 13"/>
              <p:cNvSpPr txBox="1"/>
              <p:nvPr/>
            </p:nvSpPr>
            <p:spPr>
              <a:xfrm>
                <a:off x="4276622" y="2837230"/>
                <a:ext cx="1752703"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FFFFFF">
                      <a:lumMod val="65000"/>
                    </a:srgbClr>
                  </a:solidFill>
                  <a:effectLst/>
                  <a:uLnTx/>
                  <a:uFillTx/>
                  <a:latin typeface="黑体" panose="02010609060101010101" pitchFamily="49" charset="-122"/>
                  <a:ea typeface="黑体" panose="02010609060101010101" pitchFamily="49" charset="-122"/>
                </a:endParaRPr>
              </a:p>
            </p:txBody>
          </p:sp>
        </p:grpSp>
        <p:sp>
          <p:nvSpPr>
            <p:cNvPr id="40" name="PA-椭圆 7">
              <a:extLst>
                <a:ext uri="{FF2B5EF4-FFF2-40B4-BE49-F238E27FC236}">
                  <a16:creationId xmlns:a16="http://schemas.microsoft.com/office/drawing/2014/main" id="{5E13CF16-E017-4B6A-83D8-2414EF59E7C6}"/>
                </a:ext>
              </a:extLst>
            </p:cNvPr>
            <p:cNvSpPr>
              <a:spLocks noChangeAspect="1"/>
            </p:cNvSpPr>
            <p:nvPr>
              <p:custDataLst>
                <p:tags r:id="rId4"/>
              </p:custDataLst>
            </p:nvPr>
          </p:nvSpPr>
          <p:spPr>
            <a:xfrm>
              <a:off x="4143556" y="1274739"/>
              <a:ext cx="499717" cy="499717"/>
            </a:xfrm>
            <a:prstGeom prst="ellipse">
              <a:avLst/>
            </a:prstGeom>
            <a:gradFill>
              <a:gsLst>
                <a:gs pos="7000">
                  <a:srgbClr val="00CCE2">
                    <a:lumMod val="60000"/>
                    <a:lumOff val="40000"/>
                  </a:srgbClr>
                </a:gs>
                <a:gs pos="86000">
                  <a:srgbClr val="006EFF"/>
                </a:gs>
              </a:gsLst>
              <a:path path="circle">
                <a:fillToRect r="100000" b="100000"/>
              </a:path>
            </a:gradFill>
            <a:ln w="25400" cap="flat" cmpd="sng" algn="ctr">
              <a:solidFill>
                <a:srgbClr val="006EFF">
                  <a:lumMod val="75000"/>
                </a:srgbClr>
              </a:solidFill>
              <a:prstDash val="solid"/>
              <a:miter lim="800000"/>
            </a:ln>
            <a:effectLst>
              <a:glow rad="101600">
                <a:schemeClr val="accent3">
                  <a:satMod val="175000"/>
                  <a:alpha val="40000"/>
                </a:schemeClr>
              </a:glow>
              <a:outerShdw blurRad="381000" dist="215900" dir="4200000" algn="t" rotWithShape="0">
                <a:srgbClr val="006EFF">
                  <a:alpha val="17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8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rPr>
                <a:t>1</a:t>
              </a:r>
              <a:endParaRPr kumimoji="0" lang="zh-CN" altLang="en-US" sz="2800" b="1" i="0" u="none" strike="noStrike" kern="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grpSp>
      <p:grpSp>
        <p:nvGrpSpPr>
          <p:cNvPr id="46" name="组合 45">
            <a:extLst>
              <a:ext uri="{FF2B5EF4-FFF2-40B4-BE49-F238E27FC236}">
                <a16:creationId xmlns:a16="http://schemas.microsoft.com/office/drawing/2014/main" id="{1471352B-6B85-4D3F-BDD8-F058C6FAEAC9}"/>
              </a:ext>
            </a:extLst>
          </p:cNvPr>
          <p:cNvGrpSpPr/>
          <p:nvPr/>
        </p:nvGrpSpPr>
        <p:grpSpPr>
          <a:xfrm>
            <a:off x="3214477" y="2268967"/>
            <a:ext cx="2284044" cy="523220"/>
            <a:chOff x="4143556" y="2085570"/>
            <a:chExt cx="2284044" cy="523220"/>
          </a:xfrm>
        </p:grpSpPr>
        <p:sp>
          <p:nvSpPr>
            <p:cNvPr id="18" name="文本框 17"/>
            <p:cNvSpPr txBox="1"/>
            <p:nvPr/>
          </p:nvSpPr>
          <p:spPr>
            <a:xfrm>
              <a:off x="4800231" y="2085570"/>
              <a:ext cx="1627369" cy="523220"/>
            </a:xfrm>
            <a:prstGeom prst="rect">
              <a:avLst/>
            </a:prstGeom>
            <a:noFill/>
          </p:spPr>
          <p:txBody>
            <a:bodyPr wrap="none" rtlCol="0">
              <a:spAutoFit/>
            </a:bodyPr>
            <a:lstStyle>
              <a:defPPr>
                <a:defRPr lang="zh-CN"/>
              </a:defPPr>
              <a:lvl1pPr lvl="0">
                <a:defRPr sz="2800">
                  <a:solidFill>
                    <a:srgbClr val="595959">
                      <a:lumMod val="50000"/>
                    </a:srgb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pPr lvl="0"/>
              <a:r>
                <a:rPr lang="zh-CN" altLang="en-US" b="1" dirty="0">
                  <a:effectLst/>
                </a:rPr>
                <a:t>交互元素</a:t>
              </a:r>
              <a:endParaRPr kumimoji="0" lang="zh-CN" altLang="en-US" sz="2800" b="1" i="0" u="none" strike="noStrike" kern="1200" cap="none" spc="0" normalizeH="0" baseline="0" noProof="0" dirty="0">
                <a:ln>
                  <a:noFill/>
                </a:ln>
                <a:solidFill>
                  <a:srgbClr val="595959">
                    <a:lumMod val="50000"/>
                  </a:srgbClr>
                </a:solidFill>
                <a:effectLst/>
                <a:uLnTx/>
                <a:uFillTx/>
              </a:endParaRPr>
            </a:p>
          </p:txBody>
        </p:sp>
        <p:sp>
          <p:nvSpPr>
            <p:cNvPr id="41" name="PA-椭圆 7">
              <a:extLst>
                <a:ext uri="{FF2B5EF4-FFF2-40B4-BE49-F238E27FC236}">
                  <a16:creationId xmlns:a16="http://schemas.microsoft.com/office/drawing/2014/main" id="{0C16D367-9738-41EC-995C-8E7F515E8E4F}"/>
                </a:ext>
              </a:extLst>
            </p:cNvPr>
            <p:cNvSpPr>
              <a:spLocks noChangeAspect="1"/>
            </p:cNvSpPr>
            <p:nvPr>
              <p:custDataLst>
                <p:tags r:id="rId3"/>
              </p:custDataLst>
            </p:nvPr>
          </p:nvSpPr>
          <p:spPr>
            <a:xfrm>
              <a:off x="4143556" y="2093618"/>
              <a:ext cx="499717" cy="499717"/>
            </a:xfrm>
            <a:prstGeom prst="ellipse">
              <a:avLst/>
            </a:prstGeom>
            <a:gradFill>
              <a:gsLst>
                <a:gs pos="7000">
                  <a:srgbClr val="00CCE2">
                    <a:lumMod val="60000"/>
                    <a:lumOff val="40000"/>
                  </a:srgbClr>
                </a:gs>
                <a:gs pos="86000">
                  <a:srgbClr val="006EFF"/>
                </a:gs>
              </a:gsLst>
              <a:path path="circle">
                <a:fillToRect r="100000" b="100000"/>
              </a:path>
            </a:gradFill>
            <a:ln w="25400" cap="flat" cmpd="sng" algn="ctr">
              <a:solidFill>
                <a:srgbClr val="006EFF">
                  <a:lumMod val="75000"/>
                </a:srgbClr>
              </a:solidFill>
              <a:prstDash val="solid"/>
              <a:miter lim="800000"/>
            </a:ln>
            <a:effectLst>
              <a:glow rad="101600">
                <a:schemeClr val="accent3">
                  <a:satMod val="175000"/>
                  <a:alpha val="40000"/>
                </a:schemeClr>
              </a:glow>
              <a:outerShdw blurRad="381000" dist="215900" dir="4200000" algn="t" rotWithShape="0">
                <a:srgbClr val="006EFF">
                  <a:alpha val="17000"/>
                </a:srgbClr>
              </a:outerShdw>
            </a:effectLst>
          </p:spPr>
          <p:txBody>
            <a:bodyPr rtlCol="0" anchor="ctr"/>
            <a:lstStyle/>
            <a:p>
              <a:pPr algn="ctr"/>
              <a:r>
                <a:rPr lang="en-US" altLang="zh-CN" sz="2800" b="1" kern="0" dirty="0">
                  <a:solidFill>
                    <a:prstClr val="white"/>
                  </a:solidFill>
                  <a:latin typeface="黑体" panose="02010609060101010101" pitchFamily="49" charset="-122"/>
                  <a:ea typeface="黑体" panose="02010609060101010101" pitchFamily="49" charset="-122"/>
                </a:rPr>
                <a:t>2</a:t>
              </a:r>
              <a:endParaRPr lang="zh-CN" altLang="en-US" sz="2800" b="1" kern="0" dirty="0">
                <a:solidFill>
                  <a:prstClr val="white"/>
                </a:solidFill>
                <a:latin typeface="黑体" panose="02010609060101010101" pitchFamily="49" charset="-122"/>
                <a:ea typeface="黑体" panose="02010609060101010101" pitchFamily="49" charset="-122"/>
              </a:endParaRPr>
            </a:p>
          </p:txBody>
        </p:sp>
      </p:grpSp>
      <p:grpSp>
        <p:nvGrpSpPr>
          <p:cNvPr id="47" name="组合 46">
            <a:extLst>
              <a:ext uri="{FF2B5EF4-FFF2-40B4-BE49-F238E27FC236}">
                <a16:creationId xmlns:a16="http://schemas.microsoft.com/office/drawing/2014/main" id="{132F5672-BD0B-4206-893A-9EE3907E70F1}"/>
              </a:ext>
            </a:extLst>
          </p:cNvPr>
          <p:cNvGrpSpPr/>
          <p:nvPr/>
        </p:nvGrpSpPr>
        <p:grpSpPr>
          <a:xfrm>
            <a:off x="3214477" y="3060808"/>
            <a:ext cx="3734047" cy="560203"/>
            <a:chOff x="4143556" y="2877411"/>
            <a:chExt cx="3734047" cy="560203"/>
          </a:xfrm>
        </p:grpSpPr>
        <p:grpSp>
          <p:nvGrpSpPr>
            <p:cNvPr id="20" name="组合 19"/>
            <p:cNvGrpSpPr/>
            <p:nvPr/>
          </p:nvGrpSpPr>
          <p:grpSpPr>
            <a:xfrm>
              <a:off x="4807532" y="2877411"/>
              <a:ext cx="3070071" cy="560203"/>
              <a:chOff x="4257572" y="2554026"/>
              <a:chExt cx="3070071" cy="560203"/>
            </a:xfrm>
          </p:grpSpPr>
          <p:sp>
            <p:nvSpPr>
              <p:cNvPr id="22" name="文本框 21"/>
              <p:cNvSpPr txBox="1"/>
              <p:nvPr/>
            </p:nvSpPr>
            <p:spPr>
              <a:xfrm>
                <a:off x="4257572" y="2554026"/>
                <a:ext cx="3070071" cy="523220"/>
              </a:xfrm>
              <a:prstGeom prst="rect">
                <a:avLst/>
              </a:prstGeom>
              <a:noFill/>
            </p:spPr>
            <p:txBody>
              <a:bodyPr wrap="none" rtlCol="0">
                <a:spAutoFit/>
              </a:bodyPr>
              <a:lstStyle/>
              <a:p>
                <a:pPr lvl="0"/>
                <a:r>
                  <a:rPr lang="zh-CN" altLang="en-US" sz="2800" b="1" dirty="0">
                    <a:solidFill>
                      <a:srgbClr val="595959">
                        <a:lumMod val="50000"/>
                      </a:srgbClr>
                    </a:solidFill>
                    <a:latin typeface="黑体" panose="02010609060101010101" pitchFamily="49" charset="-122"/>
                    <a:ea typeface="黑体" panose="02010609060101010101" pitchFamily="49" charset="-122"/>
                  </a:rPr>
                  <a:t>文本层次语义标签</a:t>
                </a:r>
                <a:endParaRPr kumimoji="0" lang="zh-CN" altLang="en-US" sz="2800" b="1" i="0" u="none" strike="noStrike" kern="1200" cap="none" spc="0" normalizeH="0" baseline="0" noProof="0" dirty="0">
                  <a:ln>
                    <a:noFill/>
                  </a:ln>
                  <a:solidFill>
                    <a:srgbClr val="595959">
                      <a:lumMod val="50000"/>
                    </a:srgbClr>
                  </a:solidFill>
                  <a:effectLst/>
                  <a:uLnTx/>
                  <a:uFillTx/>
                  <a:latin typeface="黑体" panose="02010609060101010101" pitchFamily="49" charset="-122"/>
                  <a:ea typeface="黑体" panose="02010609060101010101" pitchFamily="49" charset="-122"/>
                </a:endParaRPr>
              </a:p>
            </p:txBody>
          </p:sp>
          <p:sp>
            <p:nvSpPr>
              <p:cNvPr id="23" name="文本框 22"/>
              <p:cNvSpPr txBox="1"/>
              <p:nvPr/>
            </p:nvSpPr>
            <p:spPr>
              <a:xfrm>
                <a:off x="4276622" y="2837230"/>
                <a:ext cx="293560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FFFFFF">
                      <a:lumMod val="65000"/>
                    </a:srgbClr>
                  </a:solidFill>
                  <a:effectLst/>
                  <a:uLnTx/>
                  <a:uFillTx/>
                  <a:latin typeface="黑体" panose="02010609060101010101" pitchFamily="49" charset="-122"/>
                  <a:ea typeface="黑体" panose="02010609060101010101" pitchFamily="49" charset="-122"/>
                </a:endParaRPr>
              </a:p>
            </p:txBody>
          </p:sp>
        </p:grpSp>
        <p:sp>
          <p:nvSpPr>
            <p:cNvPr id="42" name="PA-椭圆 7">
              <a:extLst>
                <a:ext uri="{FF2B5EF4-FFF2-40B4-BE49-F238E27FC236}">
                  <a16:creationId xmlns:a16="http://schemas.microsoft.com/office/drawing/2014/main" id="{92C16498-3B50-4968-8B08-9B0073049ADA}"/>
                </a:ext>
              </a:extLst>
            </p:cNvPr>
            <p:cNvSpPr>
              <a:spLocks noChangeAspect="1"/>
            </p:cNvSpPr>
            <p:nvPr>
              <p:custDataLst>
                <p:tags r:id="rId2"/>
              </p:custDataLst>
            </p:nvPr>
          </p:nvSpPr>
          <p:spPr>
            <a:xfrm>
              <a:off x="4143556" y="2912497"/>
              <a:ext cx="499717" cy="499717"/>
            </a:xfrm>
            <a:prstGeom prst="ellipse">
              <a:avLst/>
            </a:prstGeom>
            <a:gradFill>
              <a:gsLst>
                <a:gs pos="7000">
                  <a:srgbClr val="00CCE2">
                    <a:lumMod val="60000"/>
                    <a:lumOff val="40000"/>
                  </a:srgbClr>
                </a:gs>
                <a:gs pos="86000">
                  <a:srgbClr val="006EFF"/>
                </a:gs>
              </a:gsLst>
              <a:path path="circle">
                <a:fillToRect r="100000" b="100000"/>
              </a:path>
            </a:gradFill>
            <a:ln w="25400" cap="flat" cmpd="sng" algn="ctr">
              <a:solidFill>
                <a:srgbClr val="006EFF">
                  <a:lumMod val="75000"/>
                </a:srgbClr>
              </a:solidFill>
              <a:prstDash val="solid"/>
              <a:miter lim="800000"/>
            </a:ln>
            <a:effectLst>
              <a:glow rad="101600">
                <a:schemeClr val="accent3">
                  <a:satMod val="175000"/>
                  <a:alpha val="40000"/>
                </a:schemeClr>
              </a:glow>
              <a:outerShdw blurRad="381000" dist="215900" dir="4200000" algn="t" rotWithShape="0">
                <a:srgbClr val="006EFF">
                  <a:alpha val="17000"/>
                </a:srgbClr>
              </a:outerShdw>
            </a:effectLst>
          </p:spPr>
          <p:txBody>
            <a:bodyPr rtlCol="0" anchor="ctr"/>
            <a:lstStyle/>
            <a:p>
              <a:pPr algn="ctr"/>
              <a:r>
                <a:rPr lang="en-US" altLang="zh-CN" sz="2800" b="1" kern="0" dirty="0">
                  <a:solidFill>
                    <a:prstClr val="white"/>
                  </a:solidFill>
                  <a:latin typeface="黑体" panose="02010609060101010101" pitchFamily="49" charset="-122"/>
                  <a:ea typeface="黑体" panose="02010609060101010101" pitchFamily="49" charset="-122"/>
                </a:rPr>
                <a:t>3</a:t>
              </a:r>
              <a:endParaRPr lang="zh-CN" altLang="en-US" sz="2800" b="1" kern="0" dirty="0">
                <a:solidFill>
                  <a:prstClr val="white"/>
                </a:solidFill>
                <a:latin typeface="黑体" panose="02010609060101010101" pitchFamily="49" charset="-122"/>
                <a:ea typeface="黑体" panose="02010609060101010101" pitchFamily="49" charset="-122"/>
              </a:endParaRPr>
            </a:p>
          </p:txBody>
        </p:sp>
      </p:grpSp>
      <p:grpSp>
        <p:nvGrpSpPr>
          <p:cNvPr id="48" name="组合 47">
            <a:extLst>
              <a:ext uri="{FF2B5EF4-FFF2-40B4-BE49-F238E27FC236}">
                <a16:creationId xmlns:a16="http://schemas.microsoft.com/office/drawing/2014/main" id="{17AA5C78-C57B-46B3-93D3-16CDE927B7DE}"/>
              </a:ext>
            </a:extLst>
          </p:cNvPr>
          <p:cNvGrpSpPr/>
          <p:nvPr/>
        </p:nvGrpSpPr>
        <p:grpSpPr>
          <a:xfrm>
            <a:off x="3214477" y="3866987"/>
            <a:ext cx="3618631" cy="560203"/>
            <a:chOff x="4143556" y="3683590"/>
            <a:chExt cx="3618631" cy="560203"/>
          </a:xfrm>
        </p:grpSpPr>
        <p:grpSp>
          <p:nvGrpSpPr>
            <p:cNvPr id="2" name="组合 1"/>
            <p:cNvGrpSpPr/>
            <p:nvPr/>
          </p:nvGrpSpPr>
          <p:grpSpPr>
            <a:xfrm>
              <a:off x="4807532" y="3683590"/>
              <a:ext cx="2954655" cy="560203"/>
              <a:chOff x="4257572" y="2554026"/>
              <a:chExt cx="2954655" cy="560203"/>
            </a:xfrm>
          </p:grpSpPr>
          <p:sp>
            <p:nvSpPr>
              <p:cNvPr id="5" name="文本框 4"/>
              <p:cNvSpPr txBox="1"/>
              <p:nvPr/>
            </p:nvSpPr>
            <p:spPr>
              <a:xfrm>
                <a:off x="4257572" y="2554026"/>
                <a:ext cx="1627369" cy="523220"/>
              </a:xfrm>
              <a:prstGeom prst="rect">
                <a:avLst/>
              </a:prstGeom>
              <a:noFill/>
            </p:spPr>
            <p:txBody>
              <a:bodyPr wrap="none" rtlCol="0">
                <a:spAutoFit/>
              </a:bodyPr>
              <a:lstStyle/>
              <a:p>
                <a:pPr lvl="0"/>
                <a:r>
                  <a:rPr lang="zh-CN" altLang="en-US" sz="2800" b="1" dirty="0">
                    <a:solidFill>
                      <a:srgbClr val="595959">
                        <a:lumMod val="50000"/>
                      </a:srgbClr>
                    </a:solidFill>
                    <a:latin typeface="黑体" panose="02010609060101010101" pitchFamily="49" charset="-122"/>
                    <a:ea typeface="黑体" panose="02010609060101010101" pitchFamily="49" charset="-122"/>
                  </a:rPr>
                  <a:t>全局属性</a:t>
                </a:r>
                <a:endParaRPr kumimoji="0" lang="zh-CN" altLang="en-US" sz="2800" b="1" i="0" u="none" strike="noStrike" kern="1200" cap="none" spc="0" normalizeH="0" baseline="0" noProof="0" dirty="0">
                  <a:ln>
                    <a:noFill/>
                  </a:ln>
                  <a:solidFill>
                    <a:srgbClr val="595959">
                      <a:lumMod val="50000"/>
                    </a:srgbClr>
                  </a:solidFill>
                  <a:effectLst/>
                  <a:uLnTx/>
                  <a:uFillTx/>
                  <a:latin typeface="黑体" panose="02010609060101010101" pitchFamily="49" charset="-122"/>
                  <a:ea typeface="黑体" panose="02010609060101010101" pitchFamily="49" charset="-122"/>
                </a:endParaRPr>
              </a:p>
            </p:txBody>
          </p:sp>
          <p:sp>
            <p:nvSpPr>
              <p:cNvPr id="7" name="文本框 6"/>
              <p:cNvSpPr txBox="1"/>
              <p:nvPr/>
            </p:nvSpPr>
            <p:spPr>
              <a:xfrm>
                <a:off x="4276622" y="2837230"/>
                <a:ext cx="293560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1200" b="1" i="0" u="none" strike="noStrike" kern="1200" cap="none" spc="0" normalizeH="0" baseline="0" noProof="0" dirty="0">
                  <a:ln>
                    <a:noFill/>
                  </a:ln>
                  <a:solidFill>
                    <a:srgbClr val="FFFFFF">
                      <a:lumMod val="65000"/>
                    </a:srgbClr>
                  </a:solidFill>
                  <a:effectLst/>
                  <a:uLnTx/>
                  <a:uFillTx/>
                  <a:latin typeface="黑体" panose="02010609060101010101" pitchFamily="49" charset="-122"/>
                  <a:ea typeface="黑体" panose="02010609060101010101" pitchFamily="49" charset="-122"/>
                </a:endParaRPr>
              </a:p>
            </p:txBody>
          </p:sp>
        </p:grpSp>
        <p:sp>
          <p:nvSpPr>
            <p:cNvPr id="43" name="PA-椭圆 7">
              <a:extLst>
                <a:ext uri="{FF2B5EF4-FFF2-40B4-BE49-F238E27FC236}">
                  <a16:creationId xmlns:a16="http://schemas.microsoft.com/office/drawing/2014/main" id="{CE64E684-2A3B-4C55-929E-565D29EA61CA}"/>
                </a:ext>
              </a:extLst>
            </p:cNvPr>
            <p:cNvSpPr>
              <a:spLocks noChangeAspect="1"/>
            </p:cNvSpPr>
            <p:nvPr>
              <p:custDataLst>
                <p:tags r:id="rId1"/>
              </p:custDataLst>
            </p:nvPr>
          </p:nvSpPr>
          <p:spPr>
            <a:xfrm>
              <a:off x="4143556" y="3731376"/>
              <a:ext cx="499717" cy="499717"/>
            </a:xfrm>
            <a:prstGeom prst="ellipse">
              <a:avLst/>
            </a:prstGeom>
            <a:gradFill>
              <a:gsLst>
                <a:gs pos="7000">
                  <a:srgbClr val="00CCE2">
                    <a:lumMod val="60000"/>
                    <a:lumOff val="40000"/>
                  </a:srgbClr>
                </a:gs>
                <a:gs pos="86000">
                  <a:srgbClr val="006EFF"/>
                </a:gs>
              </a:gsLst>
              <a:path path="circle">
                <a:fillToRect r="100000" b="100000"/>
              </a:path>
            </a:gradFill>
            <a:ln w="25400" cap="flat" cmpd="sng" algn="ctr">
              <a:solidFill>
                <a:srgbClr val="006EFF">
                  <a:lumMod val="75000"/>
                </a:srgbClr>
              </a:solidFill>
              <a:prstDash val="solid"/>
              <a:miter lim="800000"/>
            </a:ln>
            <a:effectLst>
              <a:glow rad="101600">
                <a:schemeClr val="accent3">
                  <a:satMod val="175000"/>
                  <a:alpha val="40000"/>
                </a:schemeClr>
              </a:glow>
              <a:outerShdw blurRad="381000" dist="215900" dir="4200000" algn="t" rotWithShape="0">
                <a:srgbClr val="006EFF">
                  <a:alpha val="17000"/>
                </a:srgbClr>
              </a:outerShdw>
            </a:effectLst>
          </p:spPr>
          <p:txBody>
            <a:bodyPr rtlCol="0" anchor="ctr"/>
            <a:lstStyle/>
            <a:p>
              <a:pPr algn="ctr"/>
              <a:r>
                <a:rPr lang="en-US" altLang="zh-CN" sz="2800" b="1" kern="0" dirty="0">
                  <a:solidFill>
                    <a:prstClr val="white"/>
                  </a:solidFill>
                  <a:latin typeface="黑体" panose="02010609060101010101" pitchFamily="49" charset="-122"/>
                  <a:ea typeface="黑体" panose="02010609060101010101" pitchFamily="49" charset="-122"/>
                </a:rPr>
                <a:t>4</a:t>
              </a:r>
              <a:endParaRPr lang="zh-CN" altLang="en-US" sz="2800" b="1" kern="0" dirty="0">
                <a:solidFill>
                  <a:prstClr val="white"/>
                </a:solidFill>
                <a:latin typeface="黑体" panose="02010609060101010101" pitchFamily="49" charset="-122"/>
                <a:ea typeface="黑体" panose="02010609060101010101" pitchFamily="49" charset="-122"/>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98521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&lt;progress&gt;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20</a:t>
            </a:fld>
            <a:endParaRPr lang="zh-CN" altLang="en-US"/>
          </a:p>
        </p:txBody>
      </p:sp>
      <p:sp>
        <p:nvSpPr>
          <p:cNvPr id="3" name="矩形 2"/>
          <p:cNvSpPr/>
          <p:nvPr/>
        </p:nvSpPr>
        <p:spPr>
          <a:xfrm>
            <a:off x="841269" y="2197967"/>
            <a:ext cx="10606315" cy="1569660"/>
          </a:xfrm>
          <a:prstGeom prst="rect">
            <a:avLst/>
          </a:prstGeom>
        </p:spPr>
        <p:txBody>
          <a:bodyPr wrap="square">
            <a:spAutoFit/>
          </a:bodyPr>
          <a:lstStyle/>
          <a:p>
            <a:r>
              <a:rPr lang="en-US" altLang="zh-CN" sz="2000" dirty="0">
                <a:latin typeface="黑体" pitchFamily="49" charset="-122"/>
                <a:ea typeface="黑体" pitchFamily="49" charset="-122"/>
              </a:rPr>
              <a:t>&lt;progress&gt;</a:t>
            </a:r>
            <a:r>
              <a:rPr lang="zh-CN" altLang="zh-CN" sz="2000" dirty="0">
                <a:latin typeface="黑体" pitchFamily="49" charset="-122"/>
                <a:ea typeface="黑体" pitchFamily="49" charset="-122"/>
              </a:rPr>
              <a:t>标签标示任务的进度。例如</a:t>
            </a:r>
            <a:r>
              <a:rPr lang="en-US" altLang="zh-CN" sz="2000" dirty="0">
                <a:latin typeface="黑体" pitchFamily="49" charset="-122"/>
                <a:ea typeface="黑体" pitchFamily="49" charset="-122"/>
              </a:rPr>
              <a:t>Windows</a:t>
            </a:r>
            <a:r>
              <a:rPr lang="zh-CN" altLang="zh-CN" sz="2000" dirty="0">
                <a:latin typeface="黑体" pitchFamily="49" charset="-122"/>
                <a:ea typeface="黑体" pitchFamily="49" charset="-122"/>
              </a:rPr>
              <a:t>系统中软件的安装、文件的复制等场景的进度。</a:t>
            </a:r>
            <a:endParaRPr lang="en-US" altLang="zh-CN" sz="2000" dirty="0">
              <a:latin typeface="黑体" pitchFamily="49" charset="-122"/>
              <a:ea typeface="黑体" pitchFamily="49" charset="-122"/>
            </a:endParaRPr>
          </a:p>
          <a:p>
            <a:endParaRPr lang="en-US" altLang="zh-CN" sz="2000" dirty="0">
              <a:latin typeface="黑体" pitchFamily="49" charset="-122"/>
              <a:ea typeface="黑体" pitchFamily="49" charset="-122"/>
            </a:endParaRPr>
          </a:p>
          <a:p>
            <a:r>
              <a:rPr lang="en-US" altLang="zh-CN"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&lt;progress&gt;</a:t>
            </a:r>
          </a:p>
          <a:p>
            <a:r>
              <a:rPr lang="en-US" altLang="zh-CN" b="1" dirty="0">
                <a:solidFill>
                  <a:schemeClr val="accent1">
                    <a:lumMod val="75000"/>
                  </a:schemeClr>
                </a:solidFill>
                <a:latin typeface="黑体" panose="02010609060101010101" pitchFamily="49" charset="-122"/>
                <a:ea typeface="黑体" panose="02010609060101010101" pitchFamily="49" charset="-122"/>
              </a:rPr>
              <a:t>                 </a:t>
            </a:r>
            <a:r>
              <a:rPr lang="zh-CN" altLang="zh-CN" b="1" dirty="0">
                <a:solidFill>
                  <a:schemeClr val="accent1">
                    <a:lumMod val="75000"/>
                  </a:schemeClr>
                </a:solidFill>
                <a:latin typeface="黑体" panose="02010609060101010101" pitchFamily="49" charset="-122"/>
                <a:ea typeface="黑体" panose="02010609060101010101" pitchFamily="49" charset="-122"/>
              </a:rPr>
              <a:t>当浏览器不支持此标签时，将显示的内容。支持的浏览器不会展示此内容</a:t>
            </a:r>
            <a:endParaRPr lang="en-US" altLang="zh-CN" b="1" dirty="0">
              <a:solidFill>
                <a:schemeClr val="accent1">
                  <a:lumMod val="75000"/>
                </a:schemeClr>
              </a:solidFill>
              <a:latin typeface="黑体" panose="02010609060101010101" pitchFamily="49" charset="-122"/>
              <a:ea typeface="黑体" panose="02010609060101010101" pitchFamily="49" charset="-122"/>
            </a:endParaRPr>
          </a:p>
          <a:p>
            <a:r>
              <a:rPr lang="en-US" altLang="zh-CN" b="1" dirty="0">
                <a:solidFill>
                  <a:schemeClr val="accent1">
                    <a:lumMod val="75000"/>
                  </a:schemeClr>
                </a:solidFill>
                <a:latin typeface="黑体" panose="02010609060101010101" pitchFamily="49" charset="-122"/>
                <a:ea typeface="黑体" panose="02010609060101010101" pitchFamily="49" charset="-122"/>
              </a:rPr>
              <a:t>     &lt;/progress&gt;</a:t>
            </a:r>
            <a:endParaRPr lang="zh-CN" altLang="zh-CN" b="1" dirty="0">
              <a:solidFill>
                <a:schemeClr val="accent1">
                  <a:lumMod val="75000"/>
                </a:schemeClr>
              </a:solidFill>
              <a:latin typeface="黑体" panose="02010609060101010101" pitchFamily="49" charset="-122"/>
              <a:ea typeface="黑体" panose="02010609060101010101" pitchFamily="49"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1176" y="4360985"/>
            <a:ext cx="6286500" cy="120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44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2014623"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smtClean="0">
                <a:solidFill>
                  <a:prstClr val="white"/>
                </a:solidFill>
                <a:latin typeface="黑体" panose="02010609060101010101" pitchFamily="49" charset="-122"/>
                <a:ea typeface="黑体" panose="02010609060101010101" pitchFamily="49" charset="-122"/>
              </a:rPr>
              <a:t>&lt;</a:t>
            </a:r>
            <a:r>
              <a:rPr lang="en-US" altLang="zh-CN" b="1" dirty="0">
                <a:solidFill>
                  <a:prstClr val="white"/>
                </a:solidFill>
                <a:latin typeface="黑体" panose="02010609060101010101" pitchFamily="49" charset="-122"/>
                <a:ea typeface="黑体" panose="02010609060101010101" pitchFamily="49" charset="-122"/>
              </a:rPr>
              <a:t>progress&gt;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21</a:t>
            </a:fld>
            <a:endParaRPr lang="zh-CN" alt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6" y="2523026"/>
            <a:ext cx="5057775" cy="195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descr="C:\Users\lenovo\Documents\WeChat Files\wxid_zpracq0rj1yn21\FileStorage\Temp\1697594001078.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8345" y="2765594"/>
            <a:ext cx="3239770" cy="1710057"/>
          </a:xfrm>
          <a:prstGeom prst="rect">
            <a:avLst/>
          </a:prstGeom>
          <a:noFill/>
          <a:ln>
            <a:solidFill>
              <a:schemeClr val="accent1"/>
            </a:solidFill>
          </a:ln>
        </p:spPr>
      </p:pic>
    </p:spTree>
    <p:extLst>
      <p:ext uri="{BB962C8B-B14F-4D97-AF65-F5344CB8AC3E}">
        <p14:creationId xmlns:p14="http://schemas.microsoft.com/office/powerpoint/2010/main" val="18011372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211437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smtClean="0">
                <a:solidFill>
                  <a:prstClr val="white"/>
                </a:solidFill>
                <a:latin typeface="黑体" panose="02010609060101010101" pitchFamily="49" charset="-122"/>
                <a:ea typeface="黑体" panose="02010609060101010101" pitchFamily="49" charset="-122"/>
              </a:rPr>
              <a:t>&lt;</a:t>
            </a:r>
            <a:r>
              <a:rPr lang="en-US" altLang="zh-CN" b="1" dirty="0">
                <a:solidFill>
                  <a:prstClr val="white"/>
                </a:solidFill>
                <a:latin typeface="黑体" panose="02010609060101010101" pitchFamily="49" charset="-122"/>
                <a:ea typeface="黑体" panose="02010609060101010101" pitchFamily="49" charset="-122"/>
              </a:rPr>
              <a:t>progress&gt;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22</a:t>
            </a:fld>
            <a:endParaRPr lang="zh-CN" alt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638" y="3228975"/>
            <a:ext cx="732472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4162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699531"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&lt;meter&gt;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23</a:t>
            </a:fld>
            <a:endParaRPr lang="zh-CN" altLang="en-US"/>
          </a:p>
        </p:txBody>
      </p:sp>
      <p:sp>
        <p:nvSpPr>
          <p:cNvPr id="3" name="矩形 2"/>
          <p:cNvSpPr/>
          <p:nvPr/>
        </p:nvSpPr>
        <p:spPr>
          <a:xfrm>
            <a:off x="841269" y="1901644"/>
            <a:ext cx="10606315" cy="2154436"/>
          </a:xfrm>
          <a:prstGeom prst="rect">
            <a:avLst/>
          </a:prstGeom>
        </p:spPr>
        <p:txBody>
          <a:bodyPr wrap="square">
            <a:spAutoFit/>
          </a:bodyPr>
          <a:lstStyle/>
          <a:p>
            <a:endParaRPr lang="en-US" altLang="zh-CN" sz="2000" dirty="0">
              <a:latin typeface="黑体" pitchFamily="49" charset="-122"/>
              <a:ea typeface="黑体" pitchFamily="49" charset="-122"/>
            </a:endParaRPr>
          </a:p>
          <a:p>
            <a:r>
              <a:rPr lang="en-US" altLang="zh-CN" sz="2000" dirty="0">
                <a:latin typeface="黑体" pitchFamily="49" charset="-122"/>
                <a:ea typeface="黑体" pitchFamily="49" charset="-122"/>
              </a:rPr>
              <a:t>    &lt;meter&gt;</a:t>
            </a:r>
            <a:r>
              <a:rPr lang="zh-CN" altLang="en-US" sz="2000" dirty="0">
                <a:latin typeface="黑体" pitchFamily="49" charset="-122"/>
                <a:ea typeface="黑体" pitchFamily="49" charset="-122"/>
              </a:rPr>
              <a:t>标签定义已知范围或分数值内的标量测量，表示某种计量。例如温度、重量、金额等量化的表现。</a:t>
            </a:r>
            <a:r>
              <a:rPr lang="en-US" altLang="zh-CN" sz="2000" dirty="0">
                <a:latin typeface="黑体" pitchFamily="49" charset="-122"/>
                <a:ea typeface="黑体" pitchFamily="49" charset="-122"/>
              </a:rPr>
              <a:t>&lt;meter&gt;</a:t>
            </a:r>
            <a:r>
              <a:rPr lang="zh-CN" altLang="en-US" sz="2000" dirty="0">
                <a:latin typeface="黑体" pitchFamily="49" charset="-122"/>
                <a:ea typeface="黑体" pitchFamily="49" charset="-122"/>
              </a:rPr>
              <a:t>标签是一个双标签，常用属性如表</a:t>
            </a:r>
            <a:r>
              <a:rPr lang="en-US" altLang="zh-CN" sz="2000" dirty="0">
                <a:latin typeface="黑体" pitchFamily="49" charset="-122"/>
                <a:ea typeface="黑体" pitchFamily="49" charset="-122"/>
              </a:rPr>
              <a:t>3-2</a:t>
            </a:r>
            <a:r>
              <a:rPr lang="zh-CN" altLang="en-US" sz="2000" dirty="0">
                <a:latin typeface="黑体" pitchFamily="49" charset="-122"/>
                <a:ea typeface="黑体" pitchFamily="49" charset="-122"/>
              </a:rPr>
              <a:t>所示。语法格式如下。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&lt;meter&gt;</a:t>
            </a:r>
          </a:p>
          <a:p>
            <a:r>
              <a:rPr lang="zh-CN" altLang="en-US" b="1" dirty="0">
                <a:solidFill>
                  <a:schemeClr val="accent1">
                    <a:lumMod val="75000"/>
                  </a:schemeClr>
                </a:solidFill>
                <a:latin typeface="黑体" panose="02010609060101010101" pitchFamily="49" charset="-122"/>
                <a:ea typeface="黑体" panose="02010609060101010101" pitchFamily="49" charset="-122"/>
              </a:rPr>
              <a:t>              当浏览器不支持此标签时，将显示的内容。支持的浏览器不会展示此内容</a:t>
            </a:r>
            <a:endParaRPr lang="en-US" altLang="zh-CN" b="1" dirty="0">
              <a:solidFill>
                <a:schemeClr val="accent1">
                  <a:lumMod val="75000"/>
                </a:schemeClr>
              </a:solidFill>
              <a:latin typeface="黑体" panose="02010609060101010101" pitchFamily="49" charset="-122"/>
              <a:ea typeface="黑体" panose="02010609060101010101" pitchFamily="49" charset="-122"/>
            </a:endParaRPr>
          </a:p>
          <a:p>
            <a:r>
              <a:rPr lang="en-US" altLang="zh-CN" b="1" dirty="0">
                <a:solidFill>
                  <a:schemeClr val="accent1">
                    <a:lumMod val="75000"/>
                  </a:schemeClr>
                </a:solidFill>
                <a:latin typeface="黑体" panose="02010609060101010101" pitchFamily="49" charset="-122"/>
                <a:ea typeface="黑体" panose="02010609060101010101" pitchFamily="49" charset="-122"/>
              </a:rPr>
              <a:t>     &lt;/meter&gt;</a:t>
            </a:r>
          </a:p>
          <a:p>
            <a:endParaRPr lang="zh-CN" altLang="zh-CN" b="1" dirty="0">
              <a:solidFill>
                <a:schemeClr val="accent1">
                  <a:lumMod val="75000"/>
                </a:schemeClr>
              </a:solidFill>
              <a:latin typeface="黑体" panose="02010609060101010101" pitchFamily="49" charset="-122"/>
              <a:ea typeface="黑体" panose="02010609060101010101" pitchFamily="49" charset="-122"/>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208" y="3751229"/>
            <a:ext cx="5707307" cy="2675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48537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598987"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smtClean="0">
                <a:solidFill>
                  <a:prstClr val="white"/>
                </a:solidFill>
                <a:latin typeface="黑体" panose="02010609060101010101" pitchFamily="49" charset="-122"/>
                <a:ea typeface="黑体" panose="02010609060101010101" pitchFamily="49" charset="-122"/>
              </a:rPr>
              <a:t>&lt;</a:t>
            </a:r>
            <a:r>
              <a:rPr lang="en-US" altLang="zh-CN" b="1" dirty="0">
                <a:solidFill>
                  <a:prstClr val="white"/>
                </a:solidFill>
                <a:latin typeface="黑体" panose="02010609060101010101" pitchFamily="49" charset="-122"/>
                <a:ea typeface="黑体" panose="02010609060101010101" pitchFamily="49" charset="-122"/>
              </a:rPr>
              <a:t>meter&gt;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24</a:t>
            </a:fld>
            <a:endParaRPr lang="zh-CN" altLang="en-US"/>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4093" y="2264752"/>
            <a:ext cx="7620000" cy="306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p:cNvPicPr/>
          <p:nvPr/>
        </p:nvPicPr>
        <p:blipFill>
          <a:blip r:embed="rId3"/>
          <a:stretch>
            <a:fillRect/>
          </a:stretch>
        </p:blipFill>
        <p:spPr>
          <a:xfrm>
            <a:off x="594426" y="2500312"/>
            <a:ext cx="3472361" cy="2831490"/>
          </a:xfrm>
          <a:prstGeom prst="rect">
            <a:avLst/>
          </a:prstGeom>
        </p:spPr>
      </p:pic>
    </p:spTree>
    <p:extLst>
      <p:ext uri="{BB962C8B-B14F-4D97-AF65-F5344CB8AC3E}">
        <p14:creationId xmlns:p14="http://schemas.microsoft.com/office/powerpoint/2010/main" val="1530560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98521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&lt;details&gt;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25</a:t>
            </a:fld>
            <a:endParaRPr lang="zh-CN" altLang="en-US"/>
          </a:p>
        </p:txBody>
      </p:sp>
      <p:sp>
        <p:nvSpPr>
          <p:cNvPr id="13" name="矩形 12"/>
          <p:cNvSpPr/>
          <p:nvPr/>
        </p:nvSpPr>
        <p:spPr>
          <a:xfrm>
            <a:off x="841269" y="2197967"/>
            <a:ext cx="10606315" cy="2431435"/>
          </a:xfrm>
          <a:prstGeom prst="rect">
            <a:avLst/>
          </a:prstGeom>
        </p:spPr>
        <p:txBody>
          <a:bodyPr wrap="square">
            <a:spAutoFit/>
          </a:bodyPr>
          <a:lstStyle/>
          <a:p>
            <a:r>
              <a:rPr lang="en-US" altLang="zh-CN" sz="2000" dirty="0">
                <a:latin typeface="黑体" pitchFamily="49" charset="-122"/>
                <a:ea typeface="黑体" pitchFamily="49" charset="-122"/>
              </a:rPr>
              <a:t>    &lt;details&gt;</a:t>
            </a:r>
            <a:r>
              <a:rPr lang="zh-CN" altLang="en-US" sz="2000" dirty="0">
                <a:latin typeface="黑体" pitchFamily="49" charset="-122"/>
                <a:ea typeface="黑体" pitchFamily="49" charset="-122"/>
              </a:rPr>
              <a:t>标签用于描述文档或文档某个部分的细节。在浏览器中能够产生像手风琴一样展开和折叠的交互效果。</a:t>
            </a:r>
            <a:r>
              <a:rPr lang="en-US" altLang="zh-CN" sz="2000" dirty="0">
                <a:latin typeface="黑体" pitchFamily="49" charset="-122"/>
                <a:ea typeface="黑体" pitchFamily="49" charset="-122"/>
              </a:rPr>
              <a:t>&lt;summary&gt;</a:t>
            </a:r>
            <a:r>
              <a:rPr lang="zh-CN" altLang="en-US" sz="2000" dirty="0">
                <a:latin typeface="黑体" pitchFamily="49" charset="-122"/>
                <a:ea typeface="黑体" pitchFamily="49" charset="-122"/>
              </a:rPr>
              <a:t>标签通常作为</a:t>
            </a:r>
            <a:r>
              <a:rPr lang="en-US" altLang="zh-CN" sz="2000" dirty="0">
                <a:latin typeface="黑体" pitchFamily="49" charset="-122"/>
                <a:ea typeface="黑体" pitchFamily="49" charset="-122"/>
              </a:rPr>
              <a:t>&lt;details&gt;</a:t>
            </a:r>
            <a:r>
              <a:rPr lang="zh-CN" altLang="en-US" sz="2000" dirty="0">
                <a:latin typeface="黑体" pitchFamily="49" charset="-122"/>
                <a:ea typeface="黑体" pitchFamily="49" charset="-122"/>
              </a:rPr>
              <a:t>标签的标题部分，嵌套在</a:t>
            </a:r>
            <a:r>
              <a:rPr lang="en-US" altLang="zh-CN" sz="2000" dirty="0">
                <a:latin typeface="黑体" pitchFamily="49" charset="-122"/>
                <a:ea typeface="黑体" pitchFamily="49" charset="-122"/>
              </a:rPr>
              <a:t>&lt;details&gt;</a:t>
            </a:r>
            <a:r>
              <a:rPr lang="zh-CN" altLang="en-US" sz="2000" dirty="0">
                <a:latin typeface="黑体" pitchFamily="49" charset="-122"/>
                <a:ea typeface="黑体" pitchFamily="49" charset="-122"/>
              </a:rPr>
              <a:t>标签中。应用时，标题是可见的，当单击标题时将会显示或隐藏</a:t>
            </a:r>
            <a:r>
              <a:rPr lang="en-US" altLang="zh-CN" sz="2000" dirty="0">
                <a:latin typeface="黑体" pitchFamily="49" charset="-122"/>
                <a:ea typeface="黑体" pitchFamily="49" charset="-122"/>
              </a:rPr>
              <a:t>&lt;details&gt;</a:t>
            </a:r>
            <a:r>
              <a:rPr lang="zh-CN" altLang="en-US" sz="2000" dirty="0">
                <a:latin typeface="黑体" pitchFamily="49" charset="-122"/>
                <a:ea typeface="黑体" pitchFamily="49" charset="-122"/>
              </a:rPr>
              <a:t>标签中的详细信息。</a:t>
            </a:r>
            <a:r>
              <a:rPr lang="en-US" altLang="zh-CN" b="1" dirty="0">
                <a:solidFill>
                  <a:schemeClr val="accent1">
                    <a:lumMod val="75000"/>
                  </a:schemeClr>
                </a:solidFill>
                <a:latin typeface="黑体" panose="02010609060101010101" pitchFamily="49" charset="-122"/>
                <a:ea typeface="黑体" panose="02010609060101010101" pitchFamily="49" charset="-122"/>
              </a:rPr>
              <a:t>&lt;details&gt;</a:t>
            </a:r>
            <a:r>
              <a:rPr lang="zh-CN" altLang="en-US" b="1" dirty="0">
                <a:solidFill>
                  <a:schemeClr val="accent1">
                    <a:lumMod val="75000"/>
                  </a:schemeClr>
                </a:solidFill>
                <a:latin typeface="黑体" panose="02010609060101010101" pitchFamily="49" charset="-122"/>
                <a:ea typeface="黑体" panose="02010609060101010101" pitchFamily="49" charset="-122"/>
              </a:rPr>
              <a:t>、</a:t>
            </a:r>
            <a:r>
              <a:rPr lang="en-US" altLang="zh-CN" b="1" dirty="0">
                <a:solidFill>
                  <a:schemeClr val="accent1">
                    <a:lumMod val="75000"/>
                  </a:schemeClr>
                </a:solidFill>
                <a:latin typeface="黑体" panose="02010609060101010101" pitchFamily="49" charset="-122"/>
                <a:ea typeface="黑体" panose="02010609060101010101" pitchFamily="49" charset="-122"/>
              </a:rPr>
              <a:t>&lt;summary&gt;</a:t>
            </a:r>
            <a:r>
              <a:rPr lang="zh-CN" altLang="en-US" b="1" dirty="0">
                <a:solidFill>
                  <a:schemeClr val="accent1">
                    <a:lumMod val="75000"/>
                  </a:schemeClr>
                </a:solidFill>
                <a:latin typeface="黑体" panose="02010609060101010101" pitchFamily="49" charset="-122"/>
                <a:ea typeface="黑体" panose="02010609060101010101" pitchFamily="49" charset="-122"/>
              </a:rPr>
              <a:t>标签是双标签，语法格式如下。</a:t>
            </a:r>
          </a:p>
          <a:p>
            <a:r>
              <a:rPr lang="zh-CN" altLang="en-US" b="1" dirty="0">
                <a:solidFill>
                  <a:schemeClr val="accent1">
                    <a:lumMod val="75000"/>
                  </a:schemeClr>
                </a:solidFill>
                <a:latin typeface="黑体" panose="02010609060101010101" pitchFamily="49" charset="-122"/>
                <a:ea typeface="黑体" panose="02010609060101010101"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&lt;details&gt;</a:t>
            </a:r>
          </a:p>
          <a:p>
            <a:r>
              <a:rPr lang="en-US" altLang="zh-CN" b="1" dirty="0">
                <a:solidFill>
                  <a:schemeClr val="accent1">
                    <a:lumMod val="75000"/>
                  </a:schemeClr>
                </a:solidFill>
                <a:latin typeface="黑体" panose="02010609060101010101" pitchFamily="49" charset="-122"/>
                <a:ea typeface="黑体" panose="02010609060101010101" pitchFamily="49" charset="-122"/>
              </a:rPr>
              <a:t>        &lt;summary&gt;</a:t>
            </a:r>
            <a:r>
              <a:rPr lang="zh-CN" altLang="en-US" b="1" dirty="0">
                <a:solidFill>
                  <a:schemeClr val="accent1">
                    <a:lumMod val="75000"/>
                  </a:schemeClr>
                </a:solidFill>
                <a:latin typeface="黑体" panose="02010609060101010101" pitchFamily="49" charset="-122"/>
                <a:ea typeface="黑体" panose="02010609060101010101" pitchFamily="49" charset="-122"/>
              </a:rPr>
              <a:t>标题</a:t>
            </a:r>
            <a:r>
              <a:rPr lang="en-US" altLang="zh-CN" b="1" dirty="0">
                <a:solidFill>
                  <a:schemeClr val="accent1">
                    <a:lumMod val="75000"/>
                  </a:schemeClr>
                </a:solidFill>
                <a:latin typeface="黑体" panose="02010609060101010101" pitchFamily="49" charset="-122"/>
                <a:ea typeface="黑体" panose="02010609060101010101" pitchFamily="49" charset="-122"/>
              </a:rPr>
              <a:t>&lt;/summary&gt;</a:t>
            </a:r>
          </a:p>
          <a:p>
            <a:r>
              <a:rPr lang="en-US" altLang="zh-CN" b="1" dirty="0">
                <a:solidFill>
                  <a:schemeClr val="accent1">
                    <a:lumMod val="75000"/>
                  </a:schemeClr>
                </a:solidFill>
                <a:latin typeface="黑体" panose="02010609060101010101" pitchFamily="49" charset="-122"/>
                <a:ea typeface="黑体" panose="02010609060101010101" pitchFamily="49" charset="-122"/>
              </a:rPr>
              <a:t>        &lt;!-- </a:t>
            </a:r>
            <a:r>
              <a:rPr lang="zh-CN" altLang="en-US" b="1" dirty="0">
                <a:solidFill>
                  <a:schemeClr val="accent1">
                    <a:lumMod val="75000"/>
                  </a:schemeClr>
                </a:solidFill>
                <a:latin typeface="黑体" panose="02010609060101010101" pitchFamily="49" charset="-122"/>
                <a:ea typeface="黑体" panose="02010609060101010101" pitchFamily="49" charset="-122"/>
              </a:rPr>
              <a:t>内容 </a:t>
            </a:r>
            <a:r>
              <a:rPr lang="en-US" altLang="zh-CN" b="1" dirty="0">
                <a:solidFill>
                  <a:schemeClr val="accent1">
                    <a:lumMod val="75000"/>
                  </a:schemeClr>
                </a:solidFill>
                <a:latin typeface="黑体" panose="02010609060101010101" pitchFamily="49" charset="-122"/>
                <a:ea typeface="黑体" panose="02010609060101010101" pitchFamily="49" charset="-122"/>
              </a:rPr>
              <a:t>--&gt;</a:t>
            </a:r>
          </a:p>
          <a:p>
            <a:r>
              <a:rPr lang="en-US" altLang="zh-CN" b="1" dirty="0">
                <a:solidFill>
                  <a:schemeClr val="accent1">
                    <a:lumMod val="75000"/>
                  </a:schemeClr>
                </a:solidFill>
                <a:latin typeface="黑体" panose="02010609060101010101" pitchFamily="49" charset="-122"/>
                <a:ea typeface="黑体" panose="02010609060101010101" pitchFamily="49" charset="-122"/>
              </a:rPr>
              <a:t>     &lt;/details&gt;</a:t>
            </a:r>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0929" y="4598624"/>
            <a:ext cx="6267450" cy="962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95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893845"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&lt;details&gt;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26</a:t>
            </a:fld>
            <a:endParaRPr lang="zh-CN" alt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326" y="2357804"/>
            <a:ext cx="50196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descr="C:\Users\lenovo\Documents\WeChat Files\wxid_zpracq0rj1yn21\FileStorage\Temp\1697597645876.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86720" y="1697086"/>
            <a:ext cx="4187141" cy="1881383"/>
          </a:xfrm>
          <a:prstGeom prst="rect">
            <a:avLst/>
          </a:prstGeom>
          <a:noFill/>
          <a:ln>
            <a:solidFill>
              <a:schemeClr val="accent1"/>
            </a:solidFill>
          </a:ln>
        </p:spPr>
      </p:pic>
      <p:pic>
        <p:nvPicPr>
          <p:cNvPr id="14" name="图片 13" descr="C:\Users\lenovo\Documents\WeChat Files\wxid_zpracq0rj1yn21\FileStorage\Temp\1697597777499.png"/>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86719" y="4001793"/>
            <a:ext cx="4187141" cy="1748375"/>
          </a:xfrm>
          <a:prstGeom prst="rect">
            <a:avLst/>
          </a:prstGeom>
          <a:noFill/>
          <a:ln>
            <a:solidFill>
              <a:schemeClr val="accent1"/>
            </a:solidFill>
          </a:ln>
        </p:spPr>
      </p:pic>
    </p:spTree>
    <p:extLst>
      <p:ext uri="{BB962C8B-B14F-4D97-AF65-F5344CB8AC3E}">
        <p14:creationId xmlns:p14="http://schemas.microsoft.com/office/powerpoint/2010/main" val="287486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交互元素</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98521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&lt;details&gt;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2</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27</a:t>
            </a:fld>
            <a:endParaRPr lang="zh-CN" alt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588" y="2938463"/>
            <a:ext cx="7362825"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86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文本层次语义标签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7" y="1508760"/>
            <a:ext cx="155801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&lt;mark&gt;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3</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28</a:t>
            </a:fld>
            <a:endParaRPr lang="zh-CN" altLang="en-US"/>
          </a:p>
        </p:txBody>
      </p:sp>
      <p:sp>
        <p:nvSpPr>
          <p:cNvPr id="13" name="矩形 12"/>
          <p:cNvSpPr/>
          <p:nvPr/>
        </p:nvSpPr>
        <p:spPr>
          <a:xfrm>
            <a:off x="841269" y="2197967"/>
            <a:ext cx="10606315" cy="1323439"/>
          </a:xfrm>
          <a:prstGeom prst="rect">
            <a:avLst/>
          </a:prstGeom>
        </p:spPr>
        <p:txBody>
          <a:bodyPr wrap="square">
            <a:spAutoFit/>
          </a:bodyPr>
          <a:lstStyle/>
          <a:p>
            <a:r>
              <a:rPr lang="en-US" altLang="zh-CN" sz="2000" dirty="0">
                <a:latin typeface="黑体" pitchFamily="49" charset="-122"/>
                <a:ea typeface="黑体" pitchFamily="49" charset="-122"/>
              </a:rPr>
              <a:t>&lt;mark&gt;</a:t>
            </a:r>
            <a:r>
              <a:rPr lang="zh-CN" altLang="en-US" sz="2000" dirty="0">
                <a:latin typeface="黑体" pitchFamily="49" charset="-122"/>
                <a:ea typeface="黑体" pitchFamily="49" charset="-122"/>
              </a:rPr>
              <a:t>标签用于突出显示</a:t>
            </a:r>
            <a:r>
              <a:rPr lang="en-US" altLang="zh-CN" sz="2000" dirty="0">
                <a:latin typeface="黑体" pitchFamily="49" charset="-122"/>
                <a:ea typeface="黑体" pitchFamily="49" charset="-122"/>
              </a:rPr>
              <a:t>HTML</a:t>
            </a:r>
            <a:r>
              <a:rPr lang="zh-CN" altLang="en-US" sz="2000" dirty="0">
                <a:latin typeface="黑体" pitchFamily="49" charset="-122"/>
                <a:ea typeface="黑体" pitchFamily="49" charset="-122"/>
              </a:rPr>
              <a:t>文档中特别感兴趣或相关的文本。例如高亮显示搜索引擎搜索结果中的关键词。浏览器通常将</a:t>
            </a:r>
            <a:r>
              <a:rPr lang="en-US" altLang="zh-CN" sz="2000" dirty="0">
                <a:latin typeface="黑体" pitchFamily="49" charset="-122"/>
                <a:ea typeface="黑体" pitchFamily="49" charset="-122"/>
              </a:rPr>
              <a:t>&lt;mark&gt;</a:t>
            </a:r>
            <a:r>
              <a:rPr lang="zh-CN" altLang="en-US" sz="2000" dirty="0">
                <a:latin typeface="黑体" pitchFamily="49" charset="-122"/>
                <a:ea typeface="黑体" pitchFamily="49" charset="-122"/>
              </a:rPr>
              <a:t>标签中的文本呈现为具有黄色背景色的文本。</a:t>
            </a:r>
          </a:p>
          <a:p>
            <a:r>
              <a:rPr lang="en-US" altLang="zh-CN" sz="2000" dirty="0">
                <a:latin typeface="黑体" pitchFamily="49" charset="-122"/>
                <a:ea typeface="黑体" pitchFamily="49" charset="-122"/>
              </a:rPr>
              <a:t>&lt; mark &gt;</a:t>
            </a:r>
            <a:r>
              <a:rPr lang="zh-CN" altLang="en-US" sz="2000" dirty="0">
                <a:latin typeface="黑体" pitchFamily="49" charset="-122"/>
                <a:ea typeface="黑体" pitchFamily="49" charset="-122"/>
              </a:rPr>
              <a:t>标签是双标签，语法格式如下。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&lt;mark&gt;</a:t>
            </a:r>
            <a:r>
              <a:rPr lang="zh-CN" altLang="en-US" b="1" dirty="0">
                <a:solidFill>
                  <a:schemeClr val="accent1">
                    <a:lumMod val="75000"/>
                  </a:schemeClr>
                </a:solidFill>
                <a:latin typeface="黑体" panose="02010609060101010101" pitchFamily="49" charset="-122"/>
                <a:ea typeface="黑体" panose="02010609060101010101" pitchFamily="49" charset="-122"/>
              </a:rPr>
              <a:t>突出显示的文本</a:t>
            </a:r>
            <a:r>
              <a:rPr lang="en-US" altLang="zh-CN" b="1" dirty="0">
                <a:solidFill>
                  <a:schemeClr val="accent1">
                    <a:lumMod val="75000"/>
                  </a:schemeClr>
                </a:solidFill>
                <a:latin typeface="黑体" panose="02010609060101010101" pitchFamily="49" charset="-122"/>
                <a:ea typeface="黑体" panose="02010609060101010101" pitchFamily="49" charset="-122"/>
              </a:rPr>
              <a:t>&lt;/mark&gt;</a:t>
            </a:r>
          </a:p>
        </p:txBody>
      </p:sp>
    </p:spTree>
    <p:extLst>
      <p:ext uri="{BB962C8B-B14F-4D97-AF65-F5344CB8AC3E}">
        <p14:creationId xmlns:p14="http://schemas.microsoft.com/office/powerpoint/2010/main" val="3800828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文本层次语义标签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7" y="1508760"/>
            <a:ext cx="152535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&lt;mark&gt;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3</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29</a:t>
            </a:fld>
            <a:endParaRPr lang="zh-CN" alt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006" y="2444628"/>
            <a:ext cx="771525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p:cNvPicPr/>
          <p:nvPr/>
        </p:nvPicPr>
        <p:blipFill>
          <a:blip r:embed="rId3"/>
          <a:stretch>
            <a:fillRect/>
          </a:stretch>
        </p:blipFill>
        <p:spPr>
          <a:xfrm>
            <a:off x="436164" y="2681629"/>
            <a:ext cx="3437580" cy="2839574"/>
          </a:xfrm>
          <a:prstGeom prst="rect">
            <a:avLst/>
          </a:prstGeom>
        </p:spPr>
      </p:pic>
    </p:spTree>
    <p:extLst>
      <p:ext uri="{BB962C8B-B14F-4D97-AF65-F5344CB8AC3E}">
        <p14:creationId xmlns:p14="http://schemas.microsoft.com/office/powerpoint/2010/main" val="241031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54000"/>
          </a:schemeClr>
        </a:solidFill>
        <a:effectLst/>
      </p:bgPr>
    </p:bg>
    <p:spTree>
      <p:nvGrpSpPr>
        <p:cNvPr id="1" name=""/>
        <p:cNvGrpSpPr/>
        <p:nvPr/>
      </p:nvGrpSpPr>
      <p:grpSpPr>
        <a:xfrm>
          <a:off x="0" y="0"/>
          <a:ext cx="0" cy="0"/>
          <a:chOff x="0" y="0"/>
          <a:chExt cx="0" cy="0"/>
        </a:xfrm>
      </p:grpSpPr>
      <p:sp>
        <p:nvSpPr>
          <p:cNvPr id="6" name="矩形: 圆顶角 5">
            <a:extLst>
              <a:ext uri="{FF2B5EF4-FFF2-40B4-BE49-F238E27FC236}">
                <a16:creationId xmlns:a16="http://schemas.microsoft.com/office/drawing/2014/main" id="{876EF93E-58B0-4CA3-A25D-0ECCFB946435}"/>
              </a:ext>
            </a:extLst>
          </p:cNvPr>
          <p:cNvSpPr/>
          <p:nvPr/>
        </p:nvSpPr>
        <p:spPr>
          <a:xfrm>
            <a:off x="0" y="771"/>
            <a:ext cx="12192000" cy="1859280"/>
          </a:xfrm>
          <a:prstGeom prst="round2SameRect">
            <a:avLst>
              <a:gd name="adj1" fmla="val 0"/>
              <a:gd name="adj2" fmla="val 0"/>
            </a:avLst>
          </a:prstGeom>
          <a:gradFill flip="none" rotWithShape="1">
            <a:gsLst>
              <a:gs pos="0">
                <a:schemeClr val="accent2">
                  <a:lumMod val="75000"/>
                  <a:lumOff val="25000"/>
                </a:schemeClr>
              </a:gs>
              <a:gs pos="83000">
                <a:schemeClr val="accent1"/>
              </a:gs>
            </a:gsLst>
            <a:lin ang="10800000" scaled="1"/>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8" name="矩形 7">
            <a:extLst>
              <a:ext uri="{FF2B5EF4-FFF2-40B4-BE49-F238E27FC236}">
                <a16:creationId xmlns:a16="http://schemas.microsoft.com/office/drawing/2014/main" id="{132CDB15-BBED-4CA4-89EE-CB77FAF5185C}"/>
              </a:ext>
            </a:extLst>
          </p:cNvPr>
          <p:cNvSpPr/>
          <p:nvPr/>
        </p:nvSpPr>
        <p:spPr>
          <a:xfrm>
            <a:off x="695325" y="1400908"/>
            <a:ext cx="10801350" cy="4191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2" name="文本框 1">
            <a:extLst>
              <a:ext uri="{FF2B5EF4-FFF2-40B4-BE49-F238E27FC236}">
                <a16:creationId xmlns:a16="http://schemas.microsoft.com/office/drawing/2014/main" id="{D4E34AFD-06DE-47F4-A1BA-4ADF96858504}"/>
              </a:ext>
            </a:extLst>
          </p:cNvPr>
          <p:cNvSpPr txBox="1"/>
          <p:nvPr/>
        </p:nvSpPr>
        <p:spPr>
          <a:xfrm>
            <a:off x="695325" y="415053"/>
            <a:ext cx="8611601"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cs typeface="+mn-cs"/>
              </a:rPr>
              <a:t>本章学习目标</a:t>
            </a:r>
          </a:p>
        </p:txBody>
      </p:sp>
      <p:sp>
        <p:nvSpPr>
          <p:cNvPr id="10" name="文本框 9">
            <a:extLst>
              <a:ext uri="{FF2B5EF4-FFF2-40B4-BE49-F238E27FC236}">
                <a16:creationId xmlns:a16="http://schemas.microsoft.com/office/drawing/2014/main" id="{183CD4B6-7F37-4DDB-AEA1-85BD5DC240E4}"/>
              </a:ext>
            </a:extLst>
          </p:cNvPr>
          <p:cNvSpPr txBox="1"/>
          <p:nvPr/>
        </p:nvSpPr>
        <p:spPr>
          <a:xfrm>
            <a:off x="1120703" y="1262796"/>
            <a:ext cx="10042597" cy="3293209"/>
          </a:xfrm>
          <a:prstGeom prst="rect">
            <a:avLst/>
          </a:prstGeom>
          <a:noFill/>
        </p:spPr>
        <p:txBody>
          <a:bodyPr wrap="square" rtlCol="0">
            <a:spAutoFit/>
          </a:bodyPr>
          <a:lstStyle/>
          <a:p>
            <a:pPr marL="342900" lvl="0" indent="-342900">
              <a:lnSpc>
                <a:spcPct val="140000"/>
              </a:lnSpc>
              <a:spcAft>
                <a:spcPts val="1200"/>
              </a:spcAft>
              <a:buFont typeface="Wingdings" panose="05000000000000000000" pitchFamily="2" charset="2"/>
              <a:buChar char="u"/>
              <a:defRPr/>
            </a:pPr>
            <a:r>
              <a:rPr lang="zh-CN" altLang="en-US" sz="2400" dirty="0">
                <a:solidFill>
                  <a:prstClr val="black">
                    <a:lumMod val="85000"/>
                    <a:lumOff val="15000"/>
                  </a:prstClr>
                </a:solidFill>
                <a:latin typeface="黑体" panose="02010609060101010101" pitchFamily="49" charset="-122"/>
                <a:ea typeface="黑体" panose="02010609060101010101" pitchFamily="49" charset="-122"/>
              </a:rPr>
              <a:t>能够说出</a:t>
            </a:r>
            <a:r>
              <a:rPr lang="en-US" altLang="zh-CN" sz="2400" dirty="0">
                <a:solidFill>
                  <a:prstClr val="black">
                    <a:lumMod val="85000"/>
                    <a:lumOff val="15000"/>
                  </a:prstClr>
                </a:solidFill>
                <a:latin typeface="黑体" panose="02010609060101010101" pitchFamily="49" charset="-122"/>
                <a:ea typeface="黑体" panose="02010609060101010101" pitchFamily="49" charset="-122"/>
              </a:rPr>
              <a:t>HTML5</a:t>
            </a:r>
            <a:r>
              <a:rPr lang="zh-CN" altLang="en-US" sz="2400" dirty="0">
                <a:solidFill>
                  <a:prstClr val="black">
                    <a:lumMod val="85000"/>
                    <a:lumOff val="15000"/>
                  </a:prstClr>
                </a:solidFill>
                <a:latin typeface="黑体" panose="02010609060101010101" pitchFamily="49" charset="-122"/>
                <a:ea typeface="黑体" panose="02010609060101010101" pitchFamily="49" charset="-122"/>
              </a:rPr>
              <a:t>新增的结构标签、交互元素和全局属性。</a:t>
            </a:r>
          </a:p>
          <a:p>
            <a:pPr marL="342900" lvl="0" indent="-342900">
              <a:lnSpc>
                <a:spcPct val="140000"/>
              </a:lnSpc>
              <a:spcAft>
                <a:spcPts val="1200"/>
              </a:spcAft>
              <a:buFont typeface="Wingdings" panose="05000000000000000000" pitchFamily="2" charset="2"/>
              <a:buChar char="u"/>
              <a:defRPr/>
            </a:pPr>
            <a:r>
              <a:rPr lang="zh-CN" altLang="en-US" sz="2400" dirty="0">
                <a:solidFill>
                  <a:prstClr val="black">
                    <a:lumMod val="85000"/>
                    <a:lumOff val="15000"/>
                  </a:prstClr>
                </a:solidFill>
                <a:latin typeface="黑体" panose="02010609060101010101" pitchFamily="49" charset="-122"/>
                <a:ea typeface="黑体" panose="02010609060101010101" pitchFamily="49" charset="-122"/>
              </a:rPr>
              <a:t>能够了解</a:t>
            </a:r>
            <a:r>
              <a:rPr lang="en-US" altLang="zh-CN" sz="2400" dirty="0">
                <a:solidFill>
                  <a:prstClr val="black">
                    <a:lumMod val="85000"/>
                    <a:lumOff val="15000"/>
                  </a:prstClr>
                </a:solidFill>
                <a:latin typeface="黑体" panose="02010609060101010101" pitchFamily="49" charset="-122"/>
                <a:ea typeface="黑体" panose="02010609060101010101" pitchFamily="49" charset="-122"/>
              </a:rPr>
              <a:t>HTML5</a:t>
            </a:r>
            <a:r>
              <a:rPr lang="zh-CN" altLang="en-US" sz="2400" dirty="0">
                <a:solidFill>
                  <a:prstClr val="black">
                    <a:lumMod val="85000"/>
                    <a:lumOff val="15000"/>
                  </a:prstClr>
                </a:solidFill>
                <a:latin typeface="黑体" panose="02010609060101010101" pitchFamily="49" charset="-122"/>
                <a:ea typeface="黑体" panose="02010609060101010101" pitchFamily="49" charset="-122"/>
              </a:rPr>
              <a:t>其他新增功能及应用。</a:t>
            </a:r>
          </a:p>
          <a:p>
            <a:pPr marL="342900" lvl="0" indent="-342900">
              <a:lnSpc>
                <a:spcPct val="140000"/>
              </a:lnSpc>
              <a:spcAft>
                <a:spcPts val="1200"/>
              </a:spcAft>
              <a:buFont typeface="Wingdings" panose="05000000000000000000" pitchFamily="2" charset="2"/>
              <a:buChar char="u"/>
              <a:defRPr/>
            </a:pPr>
            <a:r>
              <a:rPr lang="zh-CN" altLang="en-US" sz="2400" dirty="0">
                <a:solidFill>
                  <a:prstClr val="black">
                    <a:lumMod val="85000"/>
                    <a:lumOff val="15000"/>
                  </a:prstClr>
                </a:solidFill>
                <a:latin typeface="黑体" panose="02010609060101010101" pitchFamily="49" charset="-122"/>
                <a:ea typeface="黑体" panose="02010609060101010101" pitchFamily="49" charset="-122"/>
              </a:rPr>
              <a:t>能够合理的使用语义化标签定义网页元素。</a:t>
            </a:r>
          </a:p>
          <a:p>
            <a:pPr marL="342900" lvl="0" indent="-342900">
              <a:lnSpc>
                <a:spcPct val="140000"/>
              </a:lnSpc>
              <a:spcAft>
                <a:spcPts val="1200"/>
              </a:spcAft>
              <a:buFont typeface="Wingdings" panose="05000000000000000000" pitchFamily="2" charset="2"/>
              <a:buChar char="u"/>
              <a:defRPr/>
            </a:pPr>
            <a:endParaRPr lang="zh-CN" altLang="en-US" sz="2400" dirty="0">
              <a:solidFill>
                <a:prstClr val="black">
                  <a:lumMod val="85000"/>
                  <a:lumOff val="15000"/>
                </a:prstClr>
              </a:solidFill>
              <a:latin typeface="黑体" panose="02010609060101010101" pitchFamily="49" charset="-122"/>
              <a:ea typeface="黑体" panose="02010609060101010101" pitchFamily="49" charset="-122"/>
            </a:endParaRPr>
          </a:p>
          <a:p>
            <a:pPr marL="342900" lvl="0" indent="-342900">
              <a:lnSpc>
                <a:spcPct val="140000"/>
              </a:lnSpc>
              <a:spcAft>
                <a:spcPts val="1200"/>
              </a:spcAft>
              <a:buFont typeface="Wingdings" panose="05000000000000000000" pitchFamily="2" charset="2"/>
              <a:buChar char="u"/>
              <a:defRPr/>
            </a:pPr>
            <a:endParaRPr kumimoji="0" lang="zh-CN" altLang="en-US" sz="2400" b="0" i="0" u="none" strike="noStrike" kern="1200" cap="none" spc="0" normalizeH="0" baseline="0" noProof="0" dirty="0">
              <a:ln>
                <a:noFill/>
              </a:ln>
              <a:solidFill>
                <a:prstClr val="black">
                  <a:lumMod val="85000"/>
                  <a:lumOff val="15000"/>
                </a:prstClr>
              </a:solidFill>
              <a:effectLst/>
              <a:uLnTx/>
              <a:uFillTx/>
              <a:latin typeface="黑体" panose="02010609060101010101" pitchFamily="49" charset="-122"/>
              <a:ea typeface="黑体" panose="02010609060101010101" pitchFamily="49" charset="-122"/>
              <a:cs typeface="+mn-cs"/>
            </a:endParaRPr>
          </a:p>
        </p:txBody>
      </p:sp>
      <p:sp>
        <p:nvSpPr>
          <p:cNvPr id="4" name="灯片编号占位符 3">
            <a:extLst>
              <a:ext uri="{FF2B5EF4-FFF2-40B4-BE49-F238E27FC236}">
                <a16:creationId xmlns:a16="http://schemas.microsoft.com/office/drawing/2014/main" id="{50206C7D-AC70-43EF-895E-49C3FEE3DA7E}"/>
              </a:ext>
            </a:extLst>
          </p:cNvPr>
          <p:cNvSpPr>
            <a:spLocks noGrp="1"/>
          </p:cNvSpPr>
          <p:nvPr>
            <p:ph type="sldNum" sz="quarter" idx="12"/>
          </p:nvPr>
        </p:nvSpPr>
        <p:spPr/>
        <p:txBody>
          <a:bodyPr/>
          <a:lstStyle/>
          <a:p>
            <a:fld id="{7711B76C-8D5D-454B-B46C-239CFA30E467}" type="slidenum">
              <a:rPr lang="zh-CN" altLang="en-US" smtClean="0"/>
              <a:t>3</a:t>
            </a:fld>
            <a:endParaRPr lang="zh-CN" altLang="en-US" dirty="0"/>
          </a:p>
        </p:txBody>
      </p:sp>
    </p:spTree>
    <p:extLst>
      <p:ext uri="{BB962C8B-B14F-4D97-AF65-F5344CB8AC3E}">
        <p14:creationId xmlns:p14="http://schemas.microsoft.com/office/powerpoint/2010/main" val="1806585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文本层次语义标签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7" y="1508760"/>
            <a:ext cx="1568902"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&lt;mark&gt;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3</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30</a:t>
            </a:fld>
            <a:endParaRPr lang="zh-CN" alt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4113" y="2952750"/>
            <a:ext cx="7343775"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311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文本层次语义标签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7" y="1508760"/>
            <a:ext cx="152535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&lt;time&gt;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3</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31</a:t>
            </a:fld>
            <a:endParaRPr lang="zh-CN" altLang="en-US"/>
          </a:p>
        </p:txBody>
      </p:sp>
      <p:sp>
        <p:nvSpPr>
          <p:cNvPr id="13" name="矩形 12"/>
          <p:cNvSpPr/>
          <p:nvPr/>
        </p:nvSpPr>
        <p:spPr>
          <a:xfrm>
            <a:off x="841269" y="2197967"/>
            <a:ext cx="10606315" cy="1631216"/>
          </a:xfrm>
          <a:prstGeom prst="rect">
            <a:avLst/>
          </a:prstGeom>
        </p:spPr>
        <p:txBody>
          <a:bodyPr wrap="square">
            <a:spAutoFit/>
          </a:bodyPr>
          <a:lstStyle/>
          <a:p>
            <a:r>
              <a:rPr lang="en-US" altLang="zh-CN" sz="2000" dirty="0">
                <a:latin typeface="黑体" pitchFamily="49" charset="-122"/>
                <a:ea typeface="黑体" pitchFamily="49" charset="-122"/>
              </a:rPr>
              <a:t>&lt;time&gt;</a:t>
            </a:r>
            <a:r>
              <a:rPr lang="zh-CN" altLang="en-US" sz="2000" dirty="0">
                <a:latin typeface="黑体" pitchFamily="49" charset="-122"/>
                <a:ea typeface="黑体" pitchFamily="49" charset="-122"/>
              </a:rPr>
              <a:t>标签用来表示</a:t>
            </a:r>
            <a:r>
              <a:rPr lang="en-US" altLang="zh-CN" sz="2000" dirty="0">
                <a:latin typeface="黑体" pitchFamily="49" charset="-122"/>
                <a:ea typeface="黑体" pitchFamily="49" charset="-122"/>
              </a:rPr>
              <a:t>24</a:t>
            </a:r>
            <a:r>
              <a:rPr lang="zh-CN" altLang="en-US" sz="2000" dirty="0">
                <a:latin typeface="黑体" pitchFamily="49" charset="-122"/>
                <a:ea typeface="黑体" pitchFamily="49" charset="-122"/>
              </a:rPr>
              <a:t>小时制时间或者公历日期，若表示日期则也可包含时间和时区。比如文章的发表时间。该元素能够以机器可读的方式对日期和时间进行编码，其目的是让搜索引擎等其它程序可以更容易的提取这些信息。</a:t>
            </a:r>
          </a:p>
          <a:p>
            <a:r>
              <a:rPr lang="en-US" altLang="zh-CN" sz="2000" dirty="0">
                <a:latin typeface="黑体" pitchFamily="49" charset="-122"/>
                <a:ea typeface="黑体" pitchFamily="49" charset="-122"/>
              </a:rPr>
              <a:t>&lt;time&gt;</a:t>
            </a:r>
            <a:r>
              <a:rPr lang="zh-CN" altLang="en-US" sz="2000" dirty="0">
                <a:latin typeface="黑体" pitchFamily="49" charset="-122"/>
                <a:ea typeface="黑体" pitchFamily="49" charset="-122"/>
              </a:rPr>
              <a:t>标签是一个双标签，常用属性如</a:t>
            </a:r>
            <a:r>
              <a:rPr lang="zh-CN" altLang="en-US" sz="2000" dirty="0" smtClean="0">
                <a:latin typeface="黑体" pitchFamily="49" charset="-122"/>
                <a:ea typeface="黑体" pitchFamily="49" charset="-122"/>
              </a:rPr>
              <a:t>表所</a:t>
            </a:r>
            <a:r>
              <a:rPr lang="zh-CN" altLang="en-US" sz="2000" dirty="0">
                <a:latin typeface="黑体" pitchFamily="49" charset="-122"/>
                <a:ea typeface="黑体" pitchFamily="49" charset="-122"/>
              </a:rPr>
              <a:t>示。语法格式如下。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&lt;time&gt;24</a:t>
            </a:r>
            <a:r>
              <a:rPr lang="zh-CN" altLang="en-US" b="1" dirty="0">
                <a:solidFill>
                  <a:schemeClr val="accent1">
                    <a:lumMod val="75000"/>
                  </a:schemeClr>
                </a:solidFill>
                <a:latin typeface="黑体" panose="02010609060101010101" pitchFamily="49" charset="-122"/>
                <a:ea typeface="黑体" panose="02010609060101010101" pitchFamily="49" charset="-122"/>
              </a:rPr>
              <a:t>小时制时间或者公历日期</a:t>
            </a:r>
            <a:r>
              <a:rPr lang="en-US" altLang="zh-CN" b="1" dirty="0">
                <a:solidFill>
                  <a:schemeClr val="accent1">
                    <a:lumMod val="75000"/>
                  </a:schemeClr>
                </a:solidFill>
                <a:latin typeface="黑体" panose="02010609060101010101" pitchFamily="49" charset="-122"/>
                <a:ea typeface="黑体" panose="02010609060101010101" pitchFamily="49" charset="-122"/>
              </a:rPr>
              <a:t>&lt;/time&gt;</a:t>
            </a:r>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5613" y="4593615"/>
            <a:ext cx="62007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103110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文本层次语义标签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7" y="1508760"/>
            <a:ext cx="1623330"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&lt;time&gt;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3</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32</a:t>
            </a:fld>
            <a:endParaRPr lang="zh-CN" alt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41455" y="2724150"/>
            <a:ext cx="6534150"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图片 11" descr="C:\Users\lenovo\Documents\WeChat Files\wxid_zpracq0rj1yn21\FileStorage\Temp\1697614924291.png"/>
          <p:cNvPicPr/>
          <p:nvPr/>
        </p:nvPicPr>
        <p:blipFill>
          <a:blip r:embed="rId3">
            <a:extLst>
              <a:ext uri="{28A0092B-C50C-407E-A947-70E740481C1C}">
                <a14:useLocalDpi xmlns:a14="http://schemas.microsoft.com/office/drawing/2010/main" val="0"/>
              </a:ext>
            </a:extLst>
          </a:blip>
          <a:srcRect/>
          <a:stretch>
            <a:fillRect/>
          </a:stretch>
        </p:blipFill>
        <p:spPr bwMode="auto">
          <a:xfrm>
            <a:off x="969286" y="2881115"/>
            <a:ext cx="3239770" cy="1359535"/>
          </a:xfrm>
          <a:prstGeom prst="rect">
            <a:avLst/>
          </a:prstGeom>
          <a:noFill/>
          <a:ln>
            <a:solidFill>
              <a:schemeClr val="accent1"/>
            </a:solidFill>
          </a:ln>
        </p:spPr>
      </p:pic>
    </p:spTree>
    <p:extLst>
      <p:ext uri="{BB962C8B-B14F-4D97-AF65-F5344CB8AC3E}">
        <p14:creationId xmlns:p14="http://schemas.microsoft.com/office/powerpoint/2010/main" val="845529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全局属性</a:t>
            </a: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4</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33</a:t>
            </a:fld>
            <a:endParaRPr lang="zh-CN" altLang="en-US"/>
          </a:p>
        </p:txBody>
      </p:sp>
      <p:sp>
        <p:nvSpPr>
          <p:cNvPr id="13" name="矩形 12"/>
          <p:cNvSpPr/>
          <p:nvPr/>
        </p:nvSpPr>
        <p:spPr>
          <a:xfrm>
            <a:off x="841267" y="1547337"/>
            <a:ext cx="10606315" cy="3785652"/>
          </a:xfrm>
          <a:prstGeom prst="rect">
            <a:avLst/>
          </a:prstGeom>
        </p:spPr>
        <p:txBody>
          <a:bodyPr wrap="square">
            <a:spAutoFit/>
          </a:bodyPr>
          <a:lstStyle/>
          <a:p>
            <a:r>
              <a:rPr lang="en-US" altLang="zh-CN" sz="2000" dirty="0">
                <a:latin typeface="黑体" pitchFamily="49" charset="-122"/>
                <a:ea typeface="黑体" pitchFamily="49" charset="-122"/>
              </a:rPr>
              <a:t>     HTML</a:t>
            </a:r>
            <a:r>
              <a:rPr lang="zh-CN" altLang="en-US" sz="2000" dirty="0">
                <a:latin typeface="黑体" pitchFamily="49" charset="-122"/>
                <a:ea typeface="黑体" pitchFamily="49" charset="-122"/>
              </a:rPr>
              <a:t>标签全局属性是可与所有 </a:t>
            </a:r>
            <a:r>
              <a:rPr lang="en-US" altLang="zh-CN" sz="2000" dirty="0">
                <a:latin typeface="黑体" pitchFamily="49" charset="-122"/>
                <a:ea typeface="黑体" pitchFamily="49" charset="-122"/>
              </a:rPr>
              <a:t>HTML</a:t>
            </a:r>
            <a:r>
              <a:rPr lang="zh-CN" altLang="en-US" sz="2000" dirty="0">
                <a:latin typeface="黑体" pitchFamily="49" charset="-122"/>
                <a:ea typeface="黑体" pitchFamily="49" charset="-122"/>
              </a:rPr>
              <a:t>元素一起使用的属性。下面介绍</a:t>
            </a:r>
            <a:r>
              <a:rPr lang="en-US" altLang="zh-CN" sz="2000" dirty="0">
                <a:latin typeface="黑体" pitchFamily="49" charset="-122"/>
                <a:ea typeface="黑体" pitchFamily="49" charset="-122"/>
              </a:rPr>
              <a:t>id</a:t>
            </a:r>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style</a:t>
            </a:r>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class</a:t>
            </a:r>
            <a:r>
              <a:rPr lang="zh-CN" altLang="en-US" sz="2000" dirty="0">
                <a:latin typeface="黑体" pitchFamily="49" charset="-122"/>
                <a:ea typeface="黑体" pitchFamily="49" charset="-122"/>
              </a:rPr>
              <a:t>、等</a:t>
            </a:r>
            <a:r>
              <a:rPr lang="en-US" altLang="zh-CN" sz="2000" dirty="0">
                <a:latin typeface="黑体" pitchFamily="49" charset="-122"/>
                <a:ea typeface="黑体" pitchFamily="49" charset="-122"/>
              </a:rPr>
              <a:t>HTML5</a:t>
            </a:r>
            <a:r>
              <a:rPr lang="zh-CN" altLang="en-US" sz="2000" dirty="0">
                <a:latin typeface="黑体" pitchFamily="49" charset="-122"/>
                <a:ea typeface="黑体" pitchFamily="49" charset="-122"/>
              </a:rPr>
              <a:t>之前就存在的常用全局属性，以及</a:t>
            </a:r>
            <a:r>
              <a:rPr lang="en-US" altLang="zh-CN" sz="2000" dirty="0">
                <a:latin typeface="黑体" pitchFamily="49" charset="-122"/>
                <a:ea typeface="黑体" pitchFamily="49" charset="-122"/>
              </a:rPr>
              <a:t>HTML5</a:t>
            </a:r>
            <a:r>
              <a:rPr lang="zh-CN" altLang="en-US" sz="2000" dirty="0">
                <a:latin typeface="黑体" pitchFamily="49" charset="-122"/>
                <a:ea typeface="黑体" pitchFamily="49" charset="-122"/>
              </a:rPr>
              <a:t>中新增的</a:t>
            </a:r>
            <a:r>
              <a:rPr lang="en-US" altLang="zh-CN" sz="2000" dirty="0">
                <a:latin typeface="黑体" pitchFamily="49" charset="-122"/>
                <a:ea typeface="黑体" pitchFamily="49" charset="-122"/>
              </a:rPr>
              <a:t>hidden</a:t>
            </a:r>
            <a:r>
              <a:rPr lang="zh-CN" altLang="en-US" sz="2000" dirty="0">
                <a:latin typeface="黑体" pitchFamily="49" charset="-122"/>
                <a:ea typeface="黑体" pitchFamily="49" charset="-122"/>
              </a:rPr>
              <a:t>、</a:t>
            </a:r>
            <a:r>
              <a:rPr lang="en-US" altLang="zh-CN" sz="2000" dirty="0" err="1">
                <a:latin typeface="黑体" pitchFamily="49" charset="-122"/>
                <a:ea typeface="黑体" pitchFamily="49" charset="-122"/>
              </a:rPr>
              <a:t>contenteditable</a:t>
            </a:r>
            <a:r>
              <a:rPr lang="zh-CN" altLang="en-US" sz="2000" dirty="0">
                <a:latin typeface="黑体" pitchFamily="49" charset="-122"/>
                <a:ea typeface="黑体" pitchFamily="49" charset="-122"/>
              </a:rPr>
              <a:t>、</a:t>
            </a:r>
            <a:r>
              <a:rPr lang="en-US" altLang="zh-CN" sz="2000" dirty="0">
                <a:latin typeface="黑体" pitchFamily="49" charset="-122"/>
                <a:ea typeface="黑体" pitchFamily="49" charset="-122"/>
              </a:rPr>
              <a:t>data-*</a:t>
            </a:r>
            <a:r>
              <a:rPr lang="zh-CN" altLang="en-US" sz="2000" dirty="0">
                <a:latin typeface="黑体" pitchFamily="49" charset="-122"/>
                <a:ea typeface="黑体" pitchFamily="49" charset="-122"/>
              </a:rPr>
              <a:t>、</a:t>
            </a:r>
            <a:r>
              <a:rPr lang="en-US" altLang="zh-CN" sz="2000" dirty="0" err="1">
                <a:latin typeface="黑体" pitchFamily="49" charset="-122"/>
                <a:ea typeface="黑体" pitchFamily="49" charset="-122"/>
              </a:rPr>
              <a:t>draggable</a:t>
            </a:r>
            <a:r>
              <a:rPr lang="zh-CN" altLang="en-US" sz="2000" dirty="0">
                <a:latin typeface="黑体" pitchFamily="49" charset="-122"/>
                <a:ea typeface="黑体" pitchFamily="49" charset="-122"/>
              </a:rPr>
              <a:t>等全局属性。</a:t>
            </a:r>
          </a:p>
          <a:p>
            <a:r>
              <a:rPr lang="en-US" altLang="zh-CN" sz="2000" dirty="0">
                <a:latin typeface="黑体" pitchFamily="49" charset="-122"/>
                <a:ea typeface="黑体" pitchFamily="49" charset="-122"/>
              </a:rPr>
              <a:t>    1.id</a:t>
            </a:r>
            <a:r>
              <a:rPr lang="zh-CN" altLang="en-US" sz="2000" dirty="0">
                <a:latin typeface="黑体" pitchFamily="49" charset="-122"/>
                <a:ea typeface="黑体" pitchFamily="49" charset="-122"/>
              </a:rPr>
              <a:t>属性</a:t>
            </a:r>
          </a:p>
          <a:p>
            <a:r>
              <a:rPr lang="zh-CN" altLang="en-US" sz="2000" dirty="0">
                <a:latin typeface="黑体" pitchFamily="49" charset="-122"/>
                <a:ea typeface="黑体" pitchFamily="49" charset="-122"/>
              </a:rPr>
              <a:t>    全局属性</a:t>
            </a:r>
            <a:r>
              <a:rPr lang="en-US" altLang="zh-CN" sz="2000" dirty="0">
                <a:latin typeface="黑体" pitchFamily="49" charset="-122"/>
                <a:ea typeface="黑体" pitchFamily="49" charset="-122"/>
              </a:rPr>
              <a:t>id</a:t>
            </a:r>
            <a:r>
              <a:rPr lang="zh-CN" altLang="en-US" sz="2000" dirty="0">
                <a:latin typeface="黑体" pitchFamily="49" charset="-122"/>
                <a:ea typeface="黑体" pitchFamily="49" charset="-122"/>
              </a:rPr>
              <a:t>定义了一个全文档唯一的标识符。它用于在链接、脚本和样式中辨识元素。</a:t>
            </a:r>
            <a:r>
              <a:rPr lang="en-US" altLang="zh-CN" sz="2000" dirty="0">
                <a:latin typeface="黑体" pitchFamily="49" charset="-122"/>
                <a:ea typeface="黑体" pitchFamily="49" charset="-122"/>
              </a:rPr>
              <a:t>id </a:t>
            </a:r>
            <a:r>
              <a:rPr lang="zh-CN" altLang="en-US" sz="2000" dirty="0">
                <a:latin typeface="黑体" pitchFamily="49" charset="-122"/>
                <a:ea typeface="黑体" pitchFamily="49" charset="-122"/>
              </a:rPr>
              <a:t>属性可用作链接锚，可以通过 </a:t>
            </a:r>
            <a:r>
              <a:rPr lang="en-US" altLang="zh-CN" sz="2000" dirty="0">
                <a:latin typeface="黑体" pitchFamily="49" charset="-122"/>
                <a:ea typeface="黑体" pitchFamily="49" charset="-122"/>
              </a:rPr>
              <a:t>JavaScript</a:t>
            </a:r>
            <a:r>
              <a:rPr lang="zh-CN" altLang="en-US" sz="2000" dirty="0">
                <a:latin typeface="黑体" pitchFamily="49" charset="-122"/>
                <a:ea typeface="黑体" pitchFamily="49" charset="-122"/>
              </a:rPr>
              <a:t>或 </a:t>
            </a:r>
            <a:r>
              <a:rPr lang="en-US" altLang="zh-CN" sz="2000" dirty="0">
                <a:latin typeface="黑体" pitchFamily="49" charset="-122"/>
                <a:ea typeface="黑体" pitchFamily="49" charset="-122"/>
              </a:rPr>
              <a:t>CSS </a:t>
            </a:r>
            <a:r>
              <a:rPr lang="zh-CN" altLang="en-US" sz="2000" dirty="0">
                <a:latin typeface="黑体" pitchFamily="49" charset="-122"/>
                <a:ea typeface="黑体" pitchFamily="49" charset="-122"/>
              </a:rPr>
              <a:t>为带有指定 </a:t>
            </a:r>
            <a:r>
              <a:rPr lang="en-US" altLang="zh-CN" sz="2000" dirty="0">
                <a:latin typeface="黑体" pitchFamily="49" charset="-122"/>
                <a:ea typeface="黑体" pitchFamily="49" charset="-122"/>
              </a:rPr>
              <a:t>id </a:t>
            </a:r>
            <a:r>
              <a:rPr lang="zh-CN" altLang="en-US" sz="2000" dirty="0">
                <a:latin typeface="黑体" pitchFamily="49" charset="-122"/>
                <a:ea typeface="黑体" pitchFamily="49" charset="-122"/>
              </a:rPr>
              <a:t>的元素改变或添加样式。示例代码如下。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&lt;p id="test"&gt;</a:t>
            </a:r>
            <a:r>
              <a:rPr lang="zh-CN" altLang="en-US" b="1" dirty="0">
                <a:solidFill>
                  <a:schemeClr val="accent1">
                    <a:lumMod val="75000"/>
                  </a:schemeClr>
                </a:solidFill>
                <a:latin typeface="黑体" panose="02010609060101010101" pitchFamily="49" charset="-122"/>
                <a:ea typeface="黑体" panose="02010609060101010101" pitchFamily="49" charset="-122"/>
              </a:rPr>
              <a:t>无人扶我青云志，我自踏雪至山巅。</a:t>
            </a:r>
            <a:r>
              <a:rPr lang="en-US" altLang="zh-CN" b="1" dirty="0">
                <a:solidFill>
                  <a:schemeClr val="accent1">
                    <a:lumMod val="75000"/>
                  </a:schemeClr>
                </a:solidFill>
                <a:latin typeface="黑体" panose="02010609060101010101" pitchFamily="49" charset="-122"/>
                <a:ea typeface="黑体" panose="02010609060101010101" pitchFamily="49" charset="-122"/>
              </a:rPr>
              <a:t>&lt;/p&gt;</a:t>
            </a:r>
          </a:p>
          <a:p>
            <a:r>
              <a:rPr lang="en-US" altLang="zh-CN" sz="2000" dirty="0">
                <a:latin typeface="黑体" pitchFamily="49" charset="-122"/>
                <a:ea typeface="黑体" pitchFamily="49" charset="-122"/>
              </a:rPr>
              <a:t>    2.style</a:t>
            </a:r>
            <a:r>
              <a:rPr lang="zh-CN" altLang="en-US" sz="2000" dirty="0">
                <a:latin typeface="黑体" pitchFamily="49" charset="-122"/>
                <a:ea typeface="黑体" pitchFamily="49" charset="-122"/>
              </a:rPr>
              <a:t>属性</a:t>
            </a:r>
          </a:p>
          <a:p>
            <a:r>
              <a:rPr lang="zh-CN" altLang="en-US" sz="2000" dirty="0">
                <a:latin typeface="黑体" pitchFamily="49" charset="-122"/>
                <a:ea typeface="黑体" pitchFamily="49" charset="-122"/>
              </a:rPr>
              <a:t>    全局属性</a:t>
            </a:r>
            <a:r>
              <a:rPr lang="en-US" altLang="zh-CN" sz="2000" dirty="0">
                <a:latin typeface="黑体" pitchFamily="49" charset="-122"/>
                <a:ea typeface="黑体" pitchFamily="49" charset="-122"/>
              </a:rPr>
              <a:t>style</a:t>
            </a:r>
            <a:r>
              <a:rPr lang="zh-CN" altLang="en-US" sz="2000" dirty="0">
                <a:latin typeface="黑体" pitchFamily="49" charset="-122"/>
                <a:ea typeface="黑体" pitchFamily="49" charset="-122"/>
              </a:rPr>
              <a:t>规定元素的行内样式。</a:t>
            </a:r>
            <a:r>
              <a:rPr lang="en-US" altLang="zh-CN" sz="2000" dirty="0">
                <a:latin typeface="黑体" pitchFamily="49" charset="-122"/>
                <a:ea typeface="黑体" pitchFamily="49" charset="-122"/>
              </a:rPr>
              <a:t>style </a:t>
            </a:r>
            <a:r>
              <a:rPr lang="zh-CN" altLang="en-US" sz="2000" dirty="0">
                <a:latin typeface="黑体" pitchFamily="49" charset="-122"/>
                <a:ea typeface="黑体" pitchFamily="49" charset="-122"/>
              </a:rPr>
              <a:t>属性将覆盖任何全局的样式设定，例如在 </a:t>
            </a:r>
            <a:r>
              <a:rPr lang="en-US" altLang="zh-CN" sz="2000" dirty="0">
                <a:latin typeface="黑体" pitchFamily="49" charset="-122"/>
                <a:ea typeface="黑体" pitchFamily="49" charset="-122"/>
              </a:rPr>
              <a:t>&lt;style&gt; </a:t>
            </a:r>
            <a:r>
              <a:rPr lang="zh-CN" altLang="en-US" sz="2000" dirty="0">
                <a:latin typeface="黑体" pitchFamily="49" charset="-122"/>
                <a:ea typeface="黑体" pitchFamily="49" charset="-122"/>
              </a:rPr>
              <a:t>标签或在外部样式表中规定的样式。示例代码如下。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&lt;p style="</a:t>
            </a:r>
            <a:r>
              <a:rPr lang="en-US" altLang="zh-CN" b="1" dirty="0" err="1">
                <a:solidFill>
                  <a:schemeClr val="accent1">
                    <a:lumMod val="75000"/>
                  </a:schemeClr>
                </a:solidFill>
                <a:latin typeface="黑体" panose="02010609060101010101" pitchFamily="49" charset="-122"/>
                <a:ea typeface="黑体" panose="02010609060101010101" pitchFamily="49" charset="-122"/>
              </a:rPr>
              <a:t>color:red</a:t>
            </a:r>
            <a:r>
              <a:rPr lang="en-US" altLang="zh-CN" b="1" dirty="0">
                <a:solidFill>
                  <a:schemeClr val="accent1">
                    <a:lumMod val="75000"/>
                  </a:schemeClr>
                </a:solidFill>
                <a:latin typeface="黑体" panose="02010609060101010101" pitchFamily="49" charset="-122"/>
                <a:ea typeface="黑体" panose="02010609060101010101" pitchFamily="49" charset="-122"/>
              </a:rPr>
              <a:t>"&gt;</a:t>
            </a:r>
            <a:r>
              <a:rPr lang="zh-CN" altLang="en-US" b="1" dirty="0">
                <a:solidFill>
                  <a:schemeClr val="accent1">
                    <a:lumMod val="75000"/>
                  </a:schemeClr>
                </a:solidFill>
                <a:latin typeface="黑体" panose="02010609060101010101" pitchFamily="49" charset="-122"/>
                <a:ea typeface="黑体" panose="02010609060101010101" pitchFamily="49" charset="-122"/>
              </a:rPr>
              <a:t>苦尽甘来终有时，一路向阳待花期。</a:t>
            </a:r>
            <a:r>
              <a:rPr lang="en-US" altLang="zh-CN" b="1" dirty="0">
                <a:solidFill>
                  <a:schemeClr val="accent1">
                    <a:lumMod val="75000"/>
                  </a:schemeClr>
                </a:solidFill>
                <a:latin typeface="黑体" panose="02010609060101010101" pitchFamily="49" charset="-122"/>
                <a:ea typeface="黑体" panose="02010609060101010101" pitchFamily="49" charset="-122"/>
              </a:rPr>
              <a:t>&lt;/p&gt;</a:t>
            </a:r>
          </a:p>
        </p:txBody>
      </p:sp>
    </p:spTree>
    <p:extLst>
      <p:ext uri="{BB962C8B-B14F-4D97-AF65-F5344CB8AC3E}">
        <p14:creationId xmlns:p14="http://schemas.microsoft.com/office/powerpoint/2010/main" val="8455291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全局属性</a:t>
            </a: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4</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34</a:t>
            </a:fld>
            <a:endParaRPr lang="zh-CN" altLang="en-US"/>
          </a:p>
        </p:txBody>
      </p:sp>
      <p:sp>
        <p:nvSpPr>
          <p:cNvPr id="13" name="矩形 12"/>
          <p:cNvSpPr/>
          <p:nvPr/>
        </p:nvSpPr>
        <p:spPr>
          <a:xfrm>
            <a:off x="854640" y="1353906"/>
            <a:ext cx="10606315" cy="5293757"/>
          </a:xfrm>
          <a:prstGeom prst="rect">
            <a:avLst/>
          </a:prstGeom>
        </p:spPr>
        <p:txBody>
          <a:bodyPr wrap="square">
            <a:spAutoFit/>
          </a:bodyPr>
          <a:lstStyle/>
          <a:p>
            <a:r>
              <a:rPr lang="en-US" altLang="zh-CN" sz="2000" dirty="0">
                <a:latin typeface="黑体" pitchFamily="49" charset="-122"/>
                <a:ea typeface="黑体" pitchFamily="49" charset="-122"/>
              </a:rPr>
              <a:t>    3.class</a:t>
            </a:r>
            <a:r>
              <a:rPr lang="zh-CN" altLang="en-US" sz="2000" dirty="0">
                <a:latin typeface="黑体" pitchFamily="49" charset="-122"/>
                <a:ea typeface="黑体" pitchFamily="49" charset="-122"/>
              </a:rPr>
              <a:t>属性</a:t>
            </a:r>
          </a:p>
          <a:p>
            <a:r>
              <a:rPr lang="zh-CN" altLang="en-US" sz="2000" dirty="0">
                <a:latin typeface="黑体" pitchFamily="49" charset="-122"/>
                <a:ea typeface="黑体" pitchFamily="49" charset="-122"/>
              </a:rPr>
              <a:t>    全局属性 </a:t>
            </a:r>
            <a:r>
              <a:rPr lang="en-US" altLang="zh-CN" sz="2000" dirty="0">
                <a:latin typeface="黑体" pitchFamily="49" charset="-122"/>
                <a:ea typeface="黑体" pitchFamily="49" charset="-122"/>
              </a:rPr>
              <a:t>class </a:t>
            </a:r>
            <a:r>
              <a:rPr lang="zh-CN" altLang="en-US" sz="2000" dirty="0">
                <a:latin typeface="黑体" pitchFamily="49" charset="-122"/>
                <a:ea typeface="黑体" pitchFamily="49" charset="-122"/>
              </a:rPr>
              <a:t>的值是一个以空格分隔的元素的类名列表，它允许 </a:t>
            </a:r>
            <a:r>
              <a:rPr lang="en-US" altLang="zh-CN" sz="2000" dirty="0">
                <a:latin typeface="黑体" pitchFamily="49" charset="-122"/>
                <a:ea typeface="黑体" pitchFamily="49" charset="-122"/>
              </a:rPr>
              <a:t>CSS </a:t>
            </a:r>
            <a:r>
              <a:rPr lang="zh-CN" altLang="en-US" sz="2000" dirty="0">
                <a:latin typeface="黑体" pitchFamily="49" charset="-122"/>
                <a:ea typeface="黑体" pitchFamily="49" charset="-122"/>
              </a:rPr>
              <a:t>和 </a:t>
            </a:r>
            <a:r>
              <a:rPr lang="en-US" altLang="zh-CN" sz="2000" dirty="0" err="1">
                <a:latin typeface="黑体" pitchFamily="49" charset="-122"/>
                <a:ea typeface="黑体" pitchFamily="49" charset="-122"/>
              </a:rPr>
              <a:t>Javascript</a:t>
            </a:r>
            <a:r>
              <a:rPr lang="en-US" altLang="zh-CN" sz="2000" dirty="0">
                <a:latin typeface="黑体" pitchFamily="49" charset="-122"/>
                <a:ea typeface="黑体" pitchFamily="49" charset="-122"/>
              </a:rPr>
              <a:t> </a:t>
            </a:r>
            <a:r>
              <a:rPr lang="zh-CN" altLang="en-US" sz="2000" dirty="0">
                <a:latin typeface="黑体" pitchFamily="49" charset="-122"/>
                <a:ea typeface="黑体" pitchFamily="49" charset="-122"/>
              </a:rPr>
              <a:t>通过类选择器或 </a:t>
            </a:r>
            <a:r>
              <a:rPr lang="en-US" altLang="zh-CN" sz="2000" dirty="0">
                <a:latin typeface="黑体" pitchFamily="49" charset="-122"/>
                <a:ea typeface="黑体" pitchFamily="49" charset="-122"/>
              </a:rPr>
              <a:t>DOM </a:t>
            </a:r>
            <a:r>
              <a:rPr lang="zh-CN" altLang="en-US" sz="2000" dirty="0">
                <a:latin typeface="黑体" pitchFamily="49" charset="-122"/>
                <a:ea typeface="黑体" pitchFamily="49" charset="-122"/>
              </a:rPr>
              <a:t>方法来选择和访问特定的元素。示例代码如下。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&lt;style&gt; .test{</a:t>
            </a:r>
            <a:r>
              <a:rPr lang="en-US" altLang="zh-CN" b="1" dirty="0" err="1">
                <a:solidFill>
                  <a:schemeClr val="accent1">
                    <a:lumMod val="75000"/>
                  </a:schemeClr>
                </a:solidFill>
                <a:latin typeface="黑体" panose="02010609060101010101" pitchFamily="49" charset="-122"/>
                <a:ea typeface="黑体" panose="02010609060101010101" pitchFamily="49" charset="-122"/>
              </a:rPr>
              <a:t>color:red</a:t>
            </a:r>
            <a:r>
              <a:rPr lang="en-US" altLang="zh-CN" b="1" dirty="0">
                <a:solidFill>
                  <a:schemeClr val="accent1">
                    <a:lumMod val="75000"/>
                  </a:schemeClr>
                </a:solidFill>
                <a:latin typeface="黑体" panose="02010609060101010101" pitchFamily="49" charset="-122"/>
                <a:ea typeface="黑体" panose="02010609060101010101" pitchFamily="49" charset="-122"/>
              </a:rPr>
              <a:t>}&lt;/style&gt;     </a:t>
            </a:r>
          </a:p>
          <a:p>
            <a:r>
              <a:rPr lang="en-US" altLang="zh-CN" b="1" dirty="0">
                <a:solidFill>
                  <a:schemeClr val="accent1">
                    <a:lumMod val="75000"/>
                  </a:schemeClr>
                </a:solidFill>
                <a:latin typeface="黑体" panose="02010609060101010101" pitchFamily="49" charset="-122"/>
                <a:ea typeface="黑体" panose="02010609060101010101" pitchFamily="49" charset="-122"/>
              </a:rPr>
              <a:t>      &lt;p class="test"&gt;</a:t>
            </a:r>
            <a:r>
              <a:rPr lang="zh-CN" altLang="en-US" b="1" dirty="0">
                <a:solidFill>
                  <a:schemeClr val="accent1">
                    <a:lumMod val="75000"/>
                  </a:schemeClr>
                </a:solidFill>
                <a:latin typeface="黑体" panose="02010609060101010101" pitchFamily="49" charset="-122"/>
                <a:ea typeface="黑体" panose="02010609060101010101" pitchFamily="49" charset="-122"/>
              </a:rPr>
              <a:t>白马长枪飘如诗，鲜衣怒马少年时。</a:t>
            </a:r>
            <a:r>
              <a:rPr lang="en-US" altLang="zh-CN" b="1" dirty="0">
                <a:solidFill>
                  <a:schemeClr val="accent1">
                    <a:lumMod val="75000"/>
                  </a:schemeClr>
                </a:solidFill>
                <a:latin typeface="黑体" panose="02010609060101010101" pitchFamily="49" charset="-122"/>
                <a:ea typeface="黑体" panose="02010609060101010101" pitchFamily="49" charset="-122"/>
              </a:rPr>
              <a:t>&lt;/p&gt;</a:t>
            </a:r>
          </a:p>
          <a:p>
            <a:r>
              <a:rPr lang="en-US" altLang="zh-CN" sz="2000" dirty="0">
                <a:latin typeface="黑体" pitchFamily="49" charset="-122"/>
                <a:ea typeface="黑体" pitchFamily="49" charset="-122"/>
              </a:rPr>
              <a:t>    4.hidden</a:t>
            </a:r>
            <a:r>
              <a:rPr lang="zh-CN" altLang="en-US" sz="2000" dirty="0">
                <a:latin typeface="黑体" pitchFamily="49" charset="-122"/>
                <a:ea typeface="黑体" pitchFamily="49" charset="-122"/>
              </a:rPr>
              <a:t>属性</a:t>
            </a:r>
          </a:p>
          <a:p>
            <a:r>
              <a:rPr lang="zh-CN" altLang="en-US" sz="2000" dirty="0">
                <a:latin typeface="黑体" pitchFamily="49" charset="-122"/>
                <a:ea typeface="黑体" pitchFamily="49" charset="-122"/>
              </a:rPr>
              <a:t>    全局属性 </a:t>
            </a:r>
            <a:r>
              <a:rPr lang="en-US" altLang="zh-CN" sz="2000" dirty="0">
                <a:latin typeface="黑体" pitchFamily="49" charset="-122"/>
                <a:ea typeface="黑体" pitchFamily="49" charset="-122"/>
              </a:rPr>
              <a:t>hidden </a:t>
            </a:r>
            <a:r>
              <a:rPr lang="zh-CN" altLang="en-US" sz="2000" dirty="0">
                <a:latin typeface="黑体" pitchFamily="49" charset="-122"/>
                <a:ea typeface="黑体" pitchFamily="49" charset="-122"/>
              </a:rPr>
              <a:t>是一个布尔属性，表示一个元素尚未或者不再相关。例如，它可以被用来隐藏一个页面元素直到登录完毕。如果一个元素设置了这个属性，它就不会被显示。示例代码如下。</a:t>
            </a:r>
          </a:p>
          <a:p>
            <a:r>
              <a:rPr lang="zh-CN" altLang="en-US" sz="2000" dirty="0">
                <a:latin typeface="黑体" pitchFamily="49" charset="-122"/>
                <a:ea typeface="黑体" pitchFamily="49" charset="-122"/>
              </a:rPr>
              <a:t>      </a:t>
            </a:r>
            <a:r>
              <a:rPr lang="en-US" altLang="zh-CN" sz="2000" dirty="0">
                <a:latin typeface="黑体" pitchFamily="49" charset="-122"/>
                <a:ea typeface="黑体" pitchFamily="49" charset="-122"/>
              </a:rPr>
              <a:t>&lt;!-- </a:t>
            </a:r>
            <a:r>
              <a:rPr lang="zh-CN" altLang="en-US" sz="2000" dirty="0">
                <a:latin typeface="黑体" pitchFamily="49" charset="-122"/>
                <a:ea typeface="黑体" pitchFamily="49" charset="-122"/>
              </a:rPr>
              <a:t>此内容不会在网页显示 </a:t>
            </a:r>
            <a:r>
              <a:rPr lang="en-US" altLang="zh-CN" sz="2000" dirty="0">
                <a:latin typeface="黑体" pitchFamily="49" charset="-122"/>
                <a:ea typeface="黑体" pitchFamily="49" charset="-122"/>
              </a:rPr>
              <a:t>--&gt;</a:t>
            </a:r>
          </a:p>
          <a:p>
            <a:r>
              <a:rPr lang="en-US" altLang="zh-CN"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&lt;p hidden="hidden"&gt;</a:t>
            </a:r>
            <a:r>
              <a:rPr lang="zh-CN" altLang="en-US" b="1" dirty="0">
                <a:solidFill>
                  <a:schemeClr val="accent1">
                    <a:lumMod val="75000"/>
                  </a:schemeClr>
                </a:solidFill>
                <a:latin typeface="黑体" panose="02010609060101010101" pitchFamily="49" charset="-122"/>
                <a:ea typeface="黑体" panose="02010609060101010101" pitchFamily="49" charset="-122"/>
              </a:rPr>
              <a:t>少年自当扶摇上，揽星衔月逐日光。</a:t>
            </a:r>
            <a:r>
              <a:rPr lang="en-US" altLang="zh-CN" b="1" dirty="0">
                <a:solidFill>
                  <a:schemeClr val="accent1">
                    <a:lumMod val="75000"/>
                  </a:schemeClr>
                </a:solidFill>
                <a:latin typeface="黑体" panose="02010609060101010101" pitchFamily="49" charset="-122"/>
                <a:ea typeface="黑体" panose="02010609060101010101" pitchFamily="49" charset="-122"/>
              </a:rPr>
              <a:t>&lt;/p&gt;</a:t>
            </a:r>
          </a:p>
          <a:p>
            <a:r>
              <a:rPr lang="en-US" altLang="zh-CN" sz="2000" dirty="0">
                <a:latin typeface="黑体" pitchFamily="49" charset="-122"/>
                <a:ea typeface="黑体" pitchFamily="49" charset="-122"/>
              </a:rPr>
              <a:t>    5.contenteditable</a:t>
            </a:r>
            <a:r>
              <a:rPr lang="zh-CN" altLang="en-US" sz="2000" dirty="0">
                <a:latin typeface="黑体" pitchFamily="49" charset="-122"/>
                <a:ea typeface="黑体" pitchFamily="49" charset="-122"/>
              </a:rPr>
              <a:t>属性</a:t>
            </a:r>
          </a:p>
          <a:p>
            <a:r>
              <a:rPr lang="zh-CN" altLang="en-US" sz="2000" dirty="0">
                <a:latin typeface="黑体" pitchFamily="49" charset="-122"/>
                <a:ea typeface="黑体" pitchFamily="49" charset="-122"/>
              </a:rPr>
              <a:t>    全局属性</a:t>
            </a:r>
            <a:r>
              <a:rPr lang="en-US" altLang="zh-CN" sz="2000" dirty="0" err="1">
                <a:latin typeface="黑体" pitchFamily="49" charset="-122"/>
                <a:ea typeface="黑体" pitchFamily="49" charset="-122"/>
              </a:rPr>
              <a:t>contenteditable</a:t>
            </a:r>
            <a:r>
              <a:rPr lang="zh-CN" altLang="en-US" sz="2000" dirty="0">
                <a:latin typeface="黑体" pitchFamily="49" charset="-122"/>
                <a:ea typeface="黑体" pitchFamily="49" charset="-122"/>
              </a:rPr>
              <a:t>规定元素内容是否可编辑。该属性是</a:t>
            </a:r>
            <a:r>
              <a:rPr lang="en-US" altLang="zh-CN" sz="2000" dirty="0">
                <a:latin typeface="黑体" pitchFamily="49" charset="-122"/>
                <a:ea typeface="黑体" pitchFamily="49" charset="-122"/>
              </a:rPr>
              <a:t>true</a:t>
            </a:r>
            <a:r>
              <a:rPr lang="zh-CN" altLang="en-US" sz="2000" dirty="0">
                <a:latin typeface="黑体" pitchFamily="49" charset="-122"/>
                <a:ea typeface="黑体" pitchFamily="49" charset="-122"/>
              </a:rPr>
              <a:t>，表示元素是可编辑的，</a:t>
            </a:r>
            <a:r>
              <a:rPr lang="en-US" altLang="zh-CN" sz="2000" dirty="0">
                <a:latin typeface="黑体" pitchFamily="49" charset="-122"/>
                <a:ea typeface="黑体" pitchFamily="49" charset="-122"/>
              </a:rPr>
              <a:t>false</a:t>
            </a:r>
            <a:r>
              <a:rPr lang="zh-CN" altLang="en-US" sz="2000" dirty="0">
                <a:latin typeface="黑体" pitchFamily="49" charset="-122"/>
                <a:ea typeface="黑体" pitchFamily="49" charset="-122"/>
              </a:rPr>
              <a:t>表示元素不是可编辑的。示例代码如下。</a:t>
            </a:r>
          </a:p>
          <a:p>
            <a:r>
              <a:rPr lang="zh-CN" altLang="en-US" sz="2000" dirty="0">
                <a:latin typeface="黑体" pitchFamily="49" charset="-122"/>
                <a:ea typeface="黑体" pitchFamily="49" charset="-122"/>
              </a:rPr>
              <a:t>     </a:t>
            </a:r>
            <a:r>
              <a:rPr lang="en-US" altLang="zh-CN" b="1" dirty="0">
                <a:solidFill>
                  <a:schemeClr val="accent1">
                    <a:lumMod val="75000"/>
                  </a:schemeClr>
                </a:solidFill>
                <a:latin typeface="黑体" panose="02010609060101010101" pitchFamily="49" charset="-122"/>
                <a:ea typeface="黑体" panose="02010609060101010101" pitchFamily="49" charset="-122"/>
              </a:rPr>
              <a:t>&lt;div </a:t>
            </a:r>
            <a:r>
              <a:rPr lang="en-US" altLang="zh-CN" b="1" dirty="0" err="1">
                <a:solidFill>
                  <a:schemeClr val="accent1">
                    <a:lumMod val="75000"/>
                  </a:schemeClr>
                </a:solidFill>
                <a:latin typeface="黑体" panose="02010609060101010101" pitchFamily="49" charset="-122"/>
                <a:ea typeface="黑体" panose="02010609060101010101" pitchFamily="49" charset="-122"/>
              </a:rPr>
              <a:t>contenteditable</a:t>
            </a:r>
            <a:r>
              <a:rPr lang="en-US" altLang="zh-CN" b="1" dirty="0">
                <a:solidFill>
                  <a:schemeClr val="accent1">
                    <a:lumMod val="75000"/>
                  </a:schemeClr>
                </a:solidFill>
                <a:latin typeface="黑体" panose="02010609060101010101" pitchFamily="49" charset="-122"/>
                <a:ea typeface="黑体" panose="02010609060101010101" pitchFamily="49" charset="-122"/>
              </a:rPr>
              <a:t>="true"&gt;</a:t>
            </a:r>
            <a:r>
              <a:rPr lang="zh-CN" altLang="en-US" b="1" dirty="0">
                <a:solidFill>
                  <a:schemeClr val="accent1">
                    <a:lumMod val="75000"/>
                  </a:schemeClr>
                </a:solidFill>
                <a:latin typeface="黑体" panose="02010609060101010101" pitchFamily="49" charset="-122"/>
                <a:ea typeface="黑体" panose="02010609060101010101" pitchFamily="49" charset="-122"/>
              </a:rPr>
              <a:t>这是一个可编辑的区域</a:t>
            </a:r>
            <a:r>
              <a:rPr lang="en-US" altLang="zh-CN" b="1" dirty="0">
                <a:solidFill>
                  <a:schemeClr val="accent1">
                    <a:lumMod val="75000"/>
                  </a:schemeClr>
                </a:solidFill>
                <a:latin typeface="黑体" panose="02010609060101010101" pitchFamily="49" charset="-122"/>
                <a:ea typeface="黑体" panose="02010609060101010101" pitchFamily="49" charset="-122"/>
              </a:rPr>
              <a:t>&lt;/div&gt;</a:t>
            </a:r>
          </a:p>
          <a:p>
            <a:r>
              <a:rPr lang="zh-CN" altLang="en-US" sz="2000" dirty="0">
                <a:latin typeface="黑体" pitchFamily="49" charset="-122"/>
                <a:ea typeface="黑体" pitchFamily="49" charset="-122"/>
              </a:rPr>
              <a:t>用户单击上述</a:t>
            </a:r>
            <a:r>
              <a:rPr lang="en-US" altLang="zh-CN" sz="2000" dirty="0">
                <a:latin typeface="黑体" pitchFamily="49" charset="-122"/>
                <a:ea typeface="黑体" pitchFamily="49" charset="-122"/>
              </a:rPr>
              <a:t>div</a:t>
            </a:r>
            <a:r>
              <a:rPr lang="zh-CN" altLang="en-US" sz="2000" dirty="0">
                <a:latin typeface="黑体" pitchFamily="49" charset="-122"/>
                <a:ea typeface="黑体" pitchFamily="49" charset="-122"/>
              </a:rPr>
              <a:t>区域即可编辑内容。编辑完成后，可以通过</a:t>
            </a:r>
            <a:r>
              <a:rPr lang="en-US" altLang="zh-CN" sz="2000" dirty="0">
                <a:latin typeface="黑体" pitchFamily="49" charset="-122"/>
                <a:ea typeface="黑体" pitchFamily="49" charset="-122"/>
              </a:rPr>
              <a:t>JavaScript</a:t>
            </a:r>
            <a:r>
              <a:rPr lang="zh-CN" altLang="en-US" sz="2000" dirty="0">
                <a:latin typeface="黑体" pitchFamily="49" charset="-122"/>
                <a:ea typeface="黑体" pitchFamily="49" charset="-122"/>
              </a:rPr>
              <a:t>程序保存编辑的内容。</a:t>
            </a:r>
          </a:p>
          <a:p>
            <a:endParaRPr lang="en-US" altLang="zh-CN" b="1" dirty="0">
              <a:solidFill>
                <a:schemeClr val="accent1">
                  <a:lumMod val="75000"/>
                </a:schemeClr>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976340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1"/>
            </a:gs>
            <a:gs pos="100000">
              <a:schemeClr val="bg1">
                <a:lumMod val="95000"/>
              </a:schemeClr>
            </a:gs>
          </a:gsLst>
          <a:lin ang="0" scaled="1"/>
          <a:tileRect/>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实践操作练习题</a:t>
            </a:r>
            <a:endParaRPr kumimoji="0" lang="zh-CN" altLang="en-US" sz="3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3" name="椭圆 12">
            <a:extLst>
              <a:ext uri="{FF2B5EF4-FFF2-40B4-BE49-F238E27FC236}">
                <a16:creationId xmlns:a16="http://schemas.microsoft.com/office/drawing/2014/main" id="{DC26118F-5704-4BEB-B07E-2E995CDE97EA}"/>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5205775F-B954-4F20-84C0-8C033DB4620C}"/>
              </a:ext>
            </a:extLst>
          </p:cNvPr>
          <p:cNvSpPr>
            <a:spLocks noGrp="1"/>
          </p:cNvSpPr>
          <p:nvPr>
            <p:ph type="sldNum" sz="quarter" idx="12"/>
          </p:nvPr>
        </p:nvSpPr>
        <p:spPr/>
        <p:txBody>
          <a:bodyPr/>
          <a:lstStyle/>
          <a:p>
            <a:fld id="{7711B76C-8D5D-454B-B46C-239CFA30E467}" type="slidenum">
              <a:rPr lang="zh-CN" altLang="en-US" smtClean="0"/>
              <a:t>35</a:t>
            </a:fld>
            <a:endParaRPr lang="zh-CN" altLang="en-US"/>
          </a:p>
        </p:txBody>
      </p:sp>
      <p:sp>
        <p:nvSpPr>
          <p:cNvPr id="3" name="矩形 2"/>
          <p:cNvSpPr/>
          <p:nvPr/>
        </p:nvSpPr>
        <p:spPr>
          <a:xfrm>
            <a:off x="1075269" y="1338498"/>
            <a:ext cx="10500335" cy="707886"/>
          </a:xfrm>
          <a:prstGeom prst="rect">
            <a:avLst/>
          </a:prstGeom>
        </p:spPr>
        <p:txBody>
          <a:bodyPr wrap="square">
            <a:spAutoFit/>
          </a:bodyPr>
          <a:lstStyle/>
          <a:p>
            <a:r>
              <a:rPr lang="en-US" altLang="zh-CN" sz="2000" dirty="0">
                <a:latin typeface="黑体" pitchFamily="49" charset="-122"/>
                <a:ea typeface="黑体" pitchFamily="49" charset="-122"/>
              </a:rPr>
              <a:t>1.</a:t>
            </a:r>
            <a:r>
              <a:rPr lang="zh-CN" altLang="en-US" sz="2000" dirty="0">
                <a:latin typeface="黑体" pitchFamily="49" charset="-122"/>
                <a:ea typeface="黑体" pitchFamily="49" charset="-122"/>
              </a:rPr>
              <a:t>使用浏览器开发人员工具，分析</a:t>
            </a:r>
            <a:r>
              <a:rPr lang="en-US" altLang="zh-CN" sz="2000" dirty="0">
                <a:latin typeface="黑体" pitchFamily="49" charset="-122"/>
                <a:ea typeface="黑体" pitchFamily="49" charset="-122"/>
              </a:rPr>
              <a:t>MDN</a:t>
            </a:r>
            <a:r>
              <a:rPr lang="zh-CN" altLang="en-US" sz="2000" dirty="0">
                <a:latin typeface="黑体" pitchFamily="49" charset="-122"/>
                <a:ea typeface="黑体" pitchFamily="49" charset="-122"/>
              </a:rPr>
              <a:t>和微博网站的</a:t>
            </a:r>
            <a:r>
              <a:rPr lang="en-US" altLang="zh-CN" sz="2000" dirty="0">
                <a:latin typeface="黑体" pitchFamily="49" charset="-122"/>
                <a:ea typeface="黑体" pitchFamily="49" charset="-122"/>
              </a:rPr>
              <a:t>HTML5</a:t>
            </a:r>
            <a:r>
              <a:rPr lang="zh-CN" altLang="en-US" sz="2000" dirty="0">
                <a:latin typeface="黑体" pitchFamily="49" charset="-122"/>
                <a:ea typeface="黑体" pitchFamily="49" charset="-122"/>
              </a:rPr>
              <a:t>结构标签应用场景。</a:t>
            </a:r>
            <a:endParaRPr lang="en-US" altLang="zh-CN" sz="2000" dirty="0">
              <a:latin typeface="黑体" pitchFamily="49" charset="-122"/>
              <a:ea typeface="黑体" pitchFamily="49" charset="-122"/>
            </a:endParaRPr>
          </a:p>
          <a:p>
            <a:r>
              <a:rPr lang="en-US" altLang="zh-CN" sz="2000" dirty="0">
                <a:latin typeface="黑体" pitchFamily="49" charset="-122"/>
                <a:ea typeface="黑体" pitchFamily="49" charset="-122"/>
              </a:rPr>
              <a:t>2.</a:t>
            </a:r>
            <a:r>
              <a:rPr lang="zh-CN" altLang="en-US" sz="2000" dirty="0">
                <a:latin typeface="黑体" pitchFamily="49" charset="-122"/>
                <a:ea typeface="黑体" pitchFamily="49" charset="-122"/>
              </a:rPr>
              <a:t>使用</a:t>
            </a:r>
            <a:r>
              <a:rPr lang="en-US" altLang="zh-CN" sz="2000" dirty="0">
                <a:latin typeface="黑体" pitchFamily="49" charset="-122"/>
                <a:ea typeface="黑体" pitchFamily="49" charset="-122"/>
              </a:rPr>
              <a:t>HTML5</a:t>
            </a:r>
            <a:r>
              <a:rPr lang="zh-CN" altLang="en-US" sz="2000" dirty="0">
                <a:latin typeface="黑体" pitchFamily="49" charset="-122"/>
                <a:ea typeface="黑体" pitchFamily="49" charset="-122"/>
              </a:rPr>
              <a:t>语义化标签，实现如图所示的页面效果。</a:t>
            </a:r>
            <a:r>
              <a:rPr lang="zh-CN" altLang="zh-CN" sz="2000" dirty="0">
                <a:latin typeface="黑体" pitchFamily="49" charset="-122"/>
                <a:ea typeface="黑体" pitchFamily="49" charset="-122"/>
              </a:rPr>
              <a:t> </a:t>
            </a:r>
          </a:p>
        </p:txBody>
      </p:sp>
      <p:pic>
        <p:nvPicPr>
          <p:cNvPr id="11" name="图片 10" descr="C:\Users\lenovo\Documents\WeChat Files\wxid_zpracq0rj1yn21\FileStorage\Temp\1697704330925.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2509" y="2305269"/>
            <a:ext cx="4245854" cy="3497654"/>
          </a:xfrm>
          <a:prstGeom prst="rect">
            <a:avLst/>
          </a:prstGeom>
          <a:noFill/>
          <a:ln>
            <a:solidFill>
              <a:schemeClr val="accent1"/>
            </a:solidFill>
          </a:ln>
        </p:spPr>
      </p:pic>
    </p:spTree>
    <p:extLst>
      <p:ext uri="{BB962C8B-B14F-4D97-AF65-F5344CB8AC3E}">
        <p14:creationId xmlns:p14="http://schemas.microsoft.com/office/powerpoint/2010/main" val="1330628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1"/>
            </a:gs>
            <a:gs pos="100000">
              <a:schemeClr val="bg1">
                <a:lumMod val="95000"/>
              </a:schemeClr>
            </a:gs>
          </a:gsLst>
          <a:lin ang="0" scaled="1"/>
          <a:tileRect/>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实践操作练习题</a:t>
            </a:r>
            <a:endParaRPr kumimoji="0" lang="zh-CN" altLang="en-US" sz="3000" b="1" i="0" u="none" strike="noStrike" kern="120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3" name="椭圆 12">
            <a:extLst>
              <a:ext uri="{FF2B5EF4-FFF2-40B4-BE49-F238E27FC236}">
                <a16:creationId xmlns:a16="http://schemas.microsoft.com/office/drawing/2014/main" id="{DC26118F-5704-4BEB-B07E-2E995CDE97EA}"/>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5" name="灯片编号占位符 4">
            <a:extLst>
              <a:ext uri="{FF2B5EF4-FFF2-40B4-BE49-F238E27FC236}">
                <a16:creationId xmlns:a16="http://schemas.microsoft.com/office/drawing/2014/main" id="{5205775F-B954-4F20-84C0-8C033DB4620C}"/>
              </a:ext>
            </a:extLst>
          </p:cNvPr>
          <p:cNvSpPr>
            <a:spLocks noGrp="1"/>
          </p:cNvSpPr>
          <p:nvPr>
            <p:ph type="sldNum" sz="quarter" idx="12"/>
          </p:nvPr>
        </p:nvSpPr>
        <p:spPr/>
        <p:txBody>
          <a:bodyPr/>
          <a:lstStyle/>
          <a:p>
            <a:fld id="{7711B76C-8D5D-454B-B46C-239CFA30E467}" type="slidenum">
              <a:rPr lang="zh-CN" altLang="en-US" smtClean="0"/>
              <a:t>36</a:t>
            </a:fld>
            <a:endParaRPr lang="zh-CN" altLang="en-US"/>
          </a:p>
        </p:txBody>
      </p:sp>
      <p:sp>
        <p:nvSpPr>
          <p:cNvPr id="3" name="矩形 2"/>
          <p:cNvSpPr/>
          <p:nvPr/>
        </p:nvSpPr>
        <p:spPr>
          <a:xfrm>
            <a:off x="1491760" y="1400127"/>
            <a:ext cx="9604131" cy="400110"/>
          </a:xfrm>
          <a:prstGeom prst="rect">
            <a:avLst/>
          </a:prstGeom>
        </p:spPr>
        <p:txBody>
          <a:bodyPr wrap="square">
            <a:spAutoFit/>
          </a:bodyPr>
          <a:lstStyle/>
          <a:p>
            <a:pPr fontAlgn="ctr"/>
            <a:r>
              <a:rPr lang="en-US" altLang="zh-CN" sz="2000" dirty="0">
                <a:latin typeface="黑体" pitchFamily="49" charset="-122"/>
                <a:ea typeface="黑体" pitchFamily="49" charset="-122"/>
              </a:rPr>
              <a:t>3.</a:t>
            </a:r>
            <a:r>
              <a:rPr lang="zh-CN" altLang="en-US" sz="2000" dirty="0">
                <a:latin typeface="黑体" pitchFamily="49" charset="-122"/>
                <a:ea typeface="黑体" pitchFamily="49" charset="-122"/>
              </a:rPr>
              <a:t>使用</a:t>
            </a:r>
            <a:r>
              <a:rPr lang="en-US" altLang="zh-CN" sz="2000" dirty="0">
                <a:latin typeface="黑体" pitchFamily="49" charset="-122"/>
                <a:ea typeface="黑体" pitchFamily="49" charset="-122"/>
              </a:rPr>
              <a:t>HTML5</a:t>
            </a:r>
            <a:r>
              <a:rPr lang="zh-CN" altLang="en-US" sz="2000" dirty="0">
                <a:latin typeface="黑体" pitchFamily="49" charset="-122"/>
                <a:ea typeface="黑体" pitchFamily="49" charset="-122"/>
              </a:rPr>
              <a:t>语义化标签，实现如图</a:t>
            </a:r>
            <a:r>
              <a:rPr lang="en-US" altLang="zh-CN" sz="2000" dirty="0">
                <a:latin typeface="黑体" pitchFamily="49" charset="-122"/>
                <a:ea typeface="黑体" pitchFamily="49" charset="-122"/>
              </a:rPr>
              <a:t>3-20</a:t>
            </a:r>
            <a:r>
              <a:rPr lang="zh-CN" altLang="en-US" sz="2000" dirty="0">
                <a:latin typeface="黑体" pitchFamily="49" charset="-122"/>
                <a:ea typeface="黑体" pitchFamily="49" charset="-122"/>
              </a:rPr>
              <a:t>所示的页面效果。</a:t>
            </a:r>
            <a:endParaRPr lang="zh-CN" altLang="zh-CN" sz="2000" dirty="0">
              <a:latin typeface="黑体" pitchFamily="49" charset="-122"/>
              <a:ea typeface="黑体" pitchFamily="49" charset="-122"/>
            </a:endParaRPr>
          </a:p>
        </p:txBody>
      </p:sp>
      <p:pic>
        <p:nvPicPr>
          <p:cNvPr id="11" name="图片 10" descr="C:\Users\lenovo\Documents\WeChat Files\wxid_zpracq0rj1yn21\FileStorage\Temp\1697704863486.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76115" y="2609849"/>
            <a:ext cx="4694262" cy="3087565"/>
          </a:xfrm>
          <a:prstGeom prst="rect">
            <a:avLst/>
          </a:prstGeom>
          <a:noFill/>
          <a:ln>
            <a:solidFill>
              <a:schemeClr val="accent1"/>
            </a:solidFill>
          </a:ln>
        </p:spPr>
      </p:pic>
    </p:spTree>
    <p:extLst>
      <p:ext uri="{BB962C8B-B14F-4D97-AF65-F5344CB8AC3E}">
        <p14:creationId xmlns:p14="http://schemas.microsoft.com/office/powerpoint/2010/main" val="6137058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90000"/>
                <a:lumOff val="10000"/>
              </a:schemeClr>
            </a:gs>
            <a:gs pos="100000">
              <a:schemeClr val="accent1"/>
            </a:gs>
          </a:gsLst>
          <a:lin ang="5400000" scaled="1"/>
          <a:tileRect/>
        </a:gradFill>
        <a:effectLst/>
      </p:bgPr>
    </p:bg>
    <p:spTree>
      <p:nvGrpSpPr>
        <p:cNvPr id="1" name=""/>
        <p:cNvGrpSpPr/>
        <p:nvPr/>
      </p:nvGrpSpPr>
      <p:grpSpPr>
        <a:xfrm>
          <a:off x="0" y="0"/>
          <a:ext cx="0" cy="0"/>
          <a:chOff x="0" y="0"/>
          <a:chExt cx="0" cy="0"/>
        </a:xfrm>
      </p:grpSpPr>
      <p:grpSp>
        <p:nvGrpSpPr>
          <p:cNvPr id="67" name="组合 66">
            <a:extLst>
              <a:ext uri="{FF2B5EF4-FFF2-40B4-BE49-F238E27FC236}">
                <a16:creationId xmlns:a16="http://schemas.microsoft.com/office/drawing/2014/main" id="{E376E56F-CE02-43F0-81A0-D42D4877BB16}"/>
              </a:ext>
            </a:extLst>
          </p:cNvPr>
          <p:cNvGrpSpPr/>
          <p:nvPr/>
        </p:nvGrpSpPr>
        <p:grpSpPr>
          <a:xfrm>
            <a:off x="-4502800" y="-1312532"/>
            <a:ext cx="9942896" cy="10375342"/>
            <a:chOff x="-5864462" y="-557150"/>
            <a:chExt cx="9942896" cy="10375342"/>
          </a:xfrm>
        </p:grpSpPr>
        <p:sp>
          <p:nvSpPr>
            <p:cNvPr id="69" name="平行四边形 68">
              <a:extLst>
                <a:ext uri="{FF2B5EF4-FFF2-40B4-BE49-F238E27FC236}">
                  <a16:creationId xmlns:a16="http://schemas.microsoft.com/office/drawing/2014/main" id="{04D03F1C-A2B6-4A96-92D0-5C47681AFACB}"/>
                </a:ext>
              </a:extLst>
            </p:cNvPr>
            <p:cNvSpPr/>
            <p:nvPr/>
          </p:nvSpPr>
          <p:spPr>
            <a:xfrm rot="16200000" flipH="1">
              <a:off x="-4430960" y="-427607"/>
              <a:ext cx="6548126" cy="6289040"/>
            </a:xfrm>
            <a:prstGeom prst="parallelogram">
              <a:avLst>
                <a:gd name="adj" fmla="val 21979"/>
              </a:avLst>
            </a:prstGeom>
            <a:gradFill flip="none" rotWithShape="0">
              <a:gsLst>
                <a:gs pos="100000">
                  <a:schemeClr val="accent1">
                    <a:alpha val="0"/>
                  </a:schemeClr>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0" name="平行四边形 69">
              <a:extLst>
                <a:ext uri="{FF2B5EF4-FFF2-40B4-BE49-F238E27FC236}">
                  <a16:creationId xmlns:a16="http://schemas.microsoft.com/office/drawing/2014/main" id="{E7281568-8A2C-4ED0-A047-F32F4DD5287C}"/>
                </a:ext>
              </a:extLst>
            </p:cNvPr>
            <p:cNvSpPr/>
            <p:nvPr/>
          </p:nvSpPr>
          <p:spPr>
            <a:xfrm rot="16200000" flipH="1">
              <a:off x="-5231654" y="2899766"/>
              <a:ext cx="5653344" cy="6918960"/>
            </a:xfrm>
            <a:prstGeom prst="parallelogram">
              <a:avLst>
                <a:gd name="adj" fmla="val 26962"/>
              </a:avLst>
            </a:prstGeom>
            <a:gradFill flip="none" rotWithShape="0">
              <a:gsLst>
                <a:gs pos="100000">
                  <a:schemeClr val="accent2">
                    <a:alpha val="0"/>
                  </a:schemeClr>
                </a:gs>
                <a:gs pos="0">
                  <a:schemeClr val="accent2">
                    <a:lumMod val="3000"/>
                    <a:lumOff val="97000"/>
                    <a:alpha val="45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1" name="平行四边形 70">
              <a:extLst>
                <a:ext uri="{FF2B5EF4-FFF2-40B4-BE49-F238E27FC236}">
                  <a16:creationId xmlns:a16="http://schemas.microsoft.com/office/drawing/2014/main" id="{3E98B327-E4E4-4D2B-813A-EACC7B5A8712}"/>
                </a:ext>
              </a:extLst>
            </p:cNvPr>
            <p:cNvSpPr/>
            <p:nvPr/>
          </p:nvSpPr>
          <p:spPr>
            <a:xfrm rot="5400000">
              <a:off x="-4777916" y="5741113"/>
              <a:ext cx="5280670" cy="2873487"/>
            </a:xfrm>
            <a:prstGeom prst="parallelogram">
              <a:avLst>
                <a:gd name="adj" fmla="val 22092"/>
              </a:avLst>
            </a:prstGeom>
            <a:gradFill flip="none" rotWithShape="0">
              <a:gsLst>
                <a:gs pos="100000">
                  <a:schemeClr val="accent2">
                    <a:alpha val="24000"/>
                    <a:lumMod val="30000"/>
                    <a:lumOff val="70000"/>
                  </a:schemeClr>
                </a:gs>
                <a:gs pos="0">
                  <a:schemeClr val="accent2">
                    <a:alpha val="22000"/>
                    <a:lumMod val="44000"/>
                    <a:lumOff val="56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72" name="平行四边形 71">
              <a:extLst>
                <a:ext uri="{FF2B5EF4-FFF2-40B4-BE49-F238E27FC236}">
                  <a16:creationId xmlns:a16="http://schemas.microsoft.com/office/drawing/2014/main" id="{5045763C-F9D7-4F25-A721-DE6B6106F0A4}"/>
                </a:ext>
              </a:extLst>
            </p:cNvPr>
            <p:cNvSpPr/>
            <p:nvPr/>
          </p:nvSpPr>
          <p:spPr>
            <a:xfrm rot="16200000" flipH="1">
              <a:off x="-881589" y="1399223"/>
              <a:ext cx="5280670" cy="4639376"/>
            </a:xfrm>
            <a:prstGeom prst="parallelogram">
              <a:avLst>
                <a:gd name="adj" fmla="val 22254"/>
              </a:avLst>
            </a:prstGeom>
            <a:gradFill flip="none" rotWithShape="0">
              <a:gsLst>
                <a:gs pos="99000">
                  <a:schemeClr val="accent1">
                    <a:alpha val="0"/>
                  </a:schemeClr>
                </a:gs>
                <a:gs pos="0">
                  <a:schemeClr val="accent2">
                    <a:alpha val="56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grpSp>
      <p:grpSp>
        <p:nvGrpSpPr>
          <p:cNvPr id="499" name="组合 498">
            <a:extLst>
              <a:ext uri="{FF2B5EF4-FFF2-40B4-BE49-F238E27FC236}">
                <a16:creationId xmlns:a16="http://schemas.microsoft.com/office/drawing/2014/main" id="{2EBB3EC4-2951-4301-8159-9A36C2D631FC}"/>
              </a:ext>
            </a:extLst>
          </p:cNvPr>
          <p:cNvGrpSpPr/>
          <p:nvPr/>
        </p:nvGrpSpPr>
        <p:grpSpPr>
          <a:xfrm>
            <a:off x="6163990" y="141911"/>
            <a:ext cx="6700937" cy="5820018"/>
            <a:chOff x="2799210" y="323626"/>
            <a:chExt cx="4714599" cy="4094808"/>
          </a:xfrm>
        </p:grpSpPr>
        <p:grpSp>
          <p:nvGrpSpPr>
            <p:cNvPr id="480" name="组合 479">
              <a:extLst>
                <a:ext uri="{FF2B5EF4-FFF2-40B4-BE49-F238E27FC236}">
                  <a16:creationId xmlns:a16="http://schemas.microsoft.com/office/drawing/2014/main" id="{1694C934-FAFA-46FC-858D-176674366A95}"/>
                </a:ext>
              </a:extLst>
            </p:cNvPr>
            <p:cNvGrpSpPr/>
            <p:nvPr/>
          </p:nvGrpSpPr>
          <p:grpSpPr>
            <a:xfrm>
              <a:off x="2799210" y="323626"/>
              <a:ext cx="1676449" cy="2220107"/>
              <a:chOff x="7351030" y="4291907"/>
              <a:chExt cx="1676449" cy="2220107"/>
            </a:xfrm>
          </p:grpSpPr>
          <p:sp>
            <p:nvSpPr>
              <p:cNvPr id="362" name="任意多边形: 形状 361">
                <a:extLst>
                  <a:ext uri="{FF2B5EF4-FFF2-40B4-BE49-F238E27FC236}">
                    <a16:creationId xmlns:a16="http://schemas.microsoft.com/office/drawing/2014/main" id="{1E3E20FB-E83F-49CA-A04C-AB1B48EA5720}"/>
                  </a:ext>
                </a:extLst>
              </p:cNvPr>
              <p:cNvSpPr/>
              <p:nvPr/>
            </p:nvSpPr>
            <p:spPr>
              <a:xfrm>
                <a:off x="8225788" y="4396653"/>
                <a:ext cx="212558" cy="1370386"/>
              </a:xfrm>
              <a:custGeom>
                <a:avLst/>
                <a:gdLst>
                  <a:gd name="connsiteX0" fmla="*/ 212558 w 212558"/>
                  <a:gd name="connsiteY0" fmla="*/ 120586 h 1370386"/>
                  <a:gd name="connsiteX1" fmla="*/ 208981 w 212558"/>
                  <a:gd name="connsiteY1" fmla="*/ 1370387 h 1370386"/>
                  <a:gd name="connsiteX2" fmla="*/ 0 w 212558"/>
                  <a:gd name="connsiteY2" fmla="*/ 1249801 h 1370386"/>
                  <a:gd name="connsiteX3" fmla="*/ 3577 w 212558"/>
                  <a:gd name="connsiteY3" fmla="*/ 0 h 1370386"/>
                </a:gdLst>
                <a:ahLst/>
                <a:cxnLst>
                  <a:cxn ang="0">
                    <a:pos x="connsiteX0" y="connsiteY0"/>
                  </a:cxn>
                  <a:cxn ang="0">
                    <a:pos x="connsiteX1" y="connsiteY1"/>
                  </a:cxn>
                  <a:cxn ang="0">
                    <a:pos x="connsiteX2" y="connsiteY2"/>
                  </a:cxn>
                  <a:cxn ang="0">
                    <a:pos x="connsiteX3" y="connsiteY3"/>
                  </a:cxn>
                </a:cxnLst>
                <a:rect l="l" t="t" r="r" b="b"/>
                <a:pathLst>
                  <a:path w="212558" h="1370386">
                    <a:moveTo>
                      <a:pt x="212558" y="120586"/>
                    </a:moveTo>
                    <a:lnTo>
                      <a:pt x="208981" y="1370387"/>
                    </a:lnTo>
                    <a:lnTo>
                      <a:pt x="0" y="1249801"/>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63" name="任意多边形: 形状 362">
                <a:extLst>
                  <a:ext uri="{FF2B5EF4-FFF2-40B4-BE49-F238E27FC236}">
                    <a16:creationId xmlns:a16="http://schemas.microsoft.com/office/drawing/2014/main" id="{DFC022DA-1667-49D0-803A-25D4AE58BBAF}"/>
                  </a:ext>
                </a:extLst>
              </p:cNvPr>
              <p:cNvSpPr/>
              <p:nvPr/>
            </p:nvSpPr>
            <p:spPr>
              <a:xfrm>
                <a:off x="8634553" y="4632715"/>
                <a:ext cx="212558" cy="1370386"/>
              </a:xfrm>
              <a:custGeom>
                <a:avLst/>
                <a:gdLst>
                  <a:gd name="connsiteX0" fmla="*/ 212558 w 212558"/>
                  <a:gd name="connsiteY0" fmla="*/ 120586 h 1370386"/>
                  <a:gd name="connsiteX1" fmla="*/ 208981 w 212558"/>
                  <a:gd name="connsiteY1" fmla="*/ 1370387 h 1370386"/>
                  <a:gd name="connsiteX2" fmla="*/ 0 w 212558"/>
                  <a:gd name="connsiteY2" fmla="*/ 1249801 h 1370386"/>
                  <a:gd name="connsiteX3" fmla="*/ 3577 w 212558"/>
                  <a:gd name="connsiteY3" fmla="*/ 0 h 1370386"/>
                </a:gdLst>
                <a:ahLst/>
                <a:cxnLst>
                  <a:cxn ang="0">
                    <a:pos x="connsiteX0" y="connsiteY0"/>
                  </a:cxn>
                  <a:cxn ang="0">
                    <a:pos x="connsiteX1" y="connsiteY1"/>
                  </a:cxn>
                  <a:cxn ang="0">
                    <a:pos x="connsiteX2" y="connsiteY2"/>
                  </a:cxn>
                  <a:cxn ang="0">
                    <a:pos x="connsiteX3" y="connsiteY3"/>
                  </a:cxn>
                </a:cxnLst>
                <a:rect l="l" t="t" r="r" b="b"/>
                <a:pathLst>
                  <a:path w="212558" h="1370386">
                    <a:moveTo>
                      <a:pt x="212558" y="120586"/>
                    </a:moveTo>
                    <a:lnTo>
                      <a:pt x="208981" y="1370387"/>
                    </a:lnTo>
                    <a:lnTo>
                      <a:pt x="0" y="1249801"/>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64" name="任意多边形: 形状 363">
                <a:extLst>
                  <a:ext uri="{FF2B5EF4-FFF2-40B4-BE49-F238E27FC236}">
                    <a16:creationId xmlns:a16="http://schemas.microsoft.com/office/drawing/2014/main" id="{245C7993-6B71-47D5-A9FB-319438927125}"/>
                  </a:ext>
                </a:extLst>
              </p:cNvPr>
              <p:cNvSpPr/>
              <p:nvPr/>
            </p:nvSpPr>
            <p:spPr>
              <a:xfrm>
                <a:off x="8843535" y="4648554"/>
                <a:ext cx="183944" cy="1354546"/>
              </a:xfrm>
              <a:custGeom>
                <a:avLst/>
                <a:gdLst>
                  <a:gd name="connsiteX0" fmla="*/ 183945 w 183944"/>
                  <a:gd name="connsiteY0" fmla="*/ 0 h 1354546"/>
                  <a:gd name="connsiteX1" fmla="*/ 180368 w 183944"/>
                  <a:gd name="connsiteY1" fmla="*/ 1249801 h 1354546"/>
                  <a:gd name="connsiteX2" fmla="*/ 0 w 183944"/>
                  <a:gd name="connsiteY2" fmla="*/ 1354547 h 1354546"/>
                  <a:gd name="connsiteX3" fmla="*/ 3577 w 183944"/>
                  <a:gd name="connsiteY3" fmla="*/ 104746 h 1354546"/>
                </a:gdLst>
                <a:ahLst/>
                <a:cxnLst>
                  <a:cxn ang="0">
                    <a:pos x="connsiteX0" y="connsiteY0"/>
                  </a:cxn>
                  <a:cxn ang="0">
                    <a:pos x="connsiteX1" y="connsiteY1"/>
                  </a:cxn>
                  <a:cxn ang="0">
                    <a:pos x="connsiteX2" y="connsiteY2"/>
                  </a:cxn>
                  <a:cxn ang="0">
                    <a:pos x="connsiteX3" y="connsiteY3"/>
                  </a:cxn>
                </a:cxnLst>
                <a:rect l="l" t="t" r="r" b="b"/>
                <a:pathLst>
                  <a:path w="183944" h="1354546">
                    <a:moveTo>
                      <a:pt x="183945" y="0"/>
                    </a:moveTo>
                    <a:lnTo>
                      <a:pt x="180368" y="1249801"/>
                    </a:lnTo>
                    <a:lnTo>
                      <a:pt x="0" y="1354547"/>
                    </a:lnTo>
                    <a:lnTo>
                      <a:pt x="3577" y="10474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65" name="任意多边形: 形状 364">
                <a:extLst>
                  <a:ext uri="{FF2B5EF4-FFF2-40B4-BE49-F238E27FC236}">
                    <a16:creationId xmlns:a16="http://schemas.microsoft.com/office/drawing/2014/main" id="{97240D17-7FAD-462E-BA28-692DCC7A06AE}"/>
                  </a:ext>
                </a:extLst>
              </p:cNvPr>
              <p:cNvSpPr/>
              <p:nvPr/>
            </p:nvSpPr>
            <p:spPr>
              <a:xfrm>
                <a:off x="7351030" y="5147248"/>
                <a:ext cx="203360" cy="1364765"/>
              </a:xfrm>
              <a:custGeom>
                <a:avLst/>
                <a:gdLst>
                  <a:gd name="connsiteX0" fmla="*/ 203361 w 203360"/>
                  <a:gd name="connsiteY0" fmla="*/ 115476 h 1364765"/>
                  <a:gd name="connsiteX1" fmla="*/ 199784 w 203360"/>
                  <a:gd name="connsiteY1" fmla="*/ 1364766 h 1364765"/>
                  <a:gd name="connsiteX2" fmla="*/ 0 w 203360"/>
                  <a:gd name="connsiteY2" fmla="*/ 1249290 h 1364765"/>
                  <a:gd name="connsiteX3" fmla="*/ 3577 w 203360"/>
                  <a:gd name="connsiteY3" fmla="*/ 0 h 1364765"/>
                </a:gdLst>
                <a:ahLst/>
                <a:cxnLst>
                  <a:cxn ang="0">
                    <a:pos x="connsiteX0" y="connsiteY0"/>
                  </a:cxn>
                  <a:cxn ang="0">
                    <a:pos x="connsiteX1" y="connsiteY1"/>
                  </a:cxn>
                  <a:cxn ang="0">
                    <a:pos x="connsiteX2" y="connsiteY2"/>
                  </a:cxn>
                  <a:cxn ang="0">
                    <a:pos x="connsiteX3" y="connsiteY3"/>
                  </a:cxn>
                </a:cxnLst>
                <a:rect l="l" t="t" r="r" b="b"/>
                <a:pathLst>
                  <a:path w="203360" h="1364765">
                    <a:moveTo>
                      <a:pt x="203361" y="115476"/>
                    </a:moveTo>
                    <a:lnTo>
                      <a:pt x="199784" y="1364766"/>
                    </a:lnTo>
                    <a:lnTo>
                      <a:pt x="0" y="1249290"/>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66" name="任意多边形: 形状 365">
                <a:extLst>
                  <a:ext uri="{FF2B5EF4-FFF2-40B4-BE49-F238E27FC236}">
                    <a16:creationId xmlns:a16="http://schemas.microsoft.com/office/drawing/2014/main" id="{60B74091-AC27-497F-9045-DC0EA5B7359A}"/>
                  </a:ext>
                </a:extLst>
              </p:cNvPr>
              <p:cNvSpPr/>
              <p:nvPr/>
            </p:nvSpPr>
            <p:spPr>
              <a:xfrm>
                <a:off x="7550814" y="4632715"/>
                <a:ext cx="1087316" cy="1879299"/>
              </a:xfrm>
              <a:custGeom>
                <a:avLst/>
                <a:gdLst>
                  <a:gd name="connsiteX0" fmla="*/ 1087316 w 1087316"/>
                  <a:gd name="connsiteY0" fmla="*/ 0 h 1879299"/>
                  <a:gd name="connsiteX1" fmla="*/ 1083740 w 1087316"/>
                  <a:gd name="connsiteY1" fmla="*/ 1249801 h 1879299"/>
                  <a:gd name="connsiteX2" fmla="*/ 0 w 1087316"/>
                  <a:gd name="connsiteY2" fmla="*/ 1879300 h 1879299"/>
                  <a:gd name="connsiteX3" fmla="*/ 3577 w 1087316"/>
                  <a:gd name="connsiteY3" fmla="*/ 630010 h 1879299"/>
                </a:gdLst>
                <a:ahLst/>
                <a:cxnLst>
                  <a:cxn ang="0">
                    <a:pos x="connsiteX0" y="connsiteY0"/>
                  </a:cxn>
                  <a:cxn ang="0">
                    <a:pos x="connsiteX1" y="connsiteY1"/>
                  </a:cxn>
                  <a:cxn ang="0">
                    <a:pos x="connsiteX2" y="connsiteY2"/>
                  </a:cxn>
                  <a:cxn ang="0">
                    <a:pos x="connsiteX3" y="connsiteY3"/>
                  </a:cxn>
                </a:cxnLst>
                <a:rect l="l" t="t" r="r" b="b"/>
                <a:pathLst>
                  <a:path w="1087316" h="1879299">
                    <a:moveTo>
                      <a:pt x="1087316" y="0"/>
                    </a:moveTo>
                    <a:lnTo>
                      <a:pt x="1083740" y="1249801"/>
                    </a:lnTo>
                    <a:lnTo>
                      <a:pt x="0" y="1879300"/>
                    </a:lnTo>
                    <a:lnTo>
                      <a:pt x="3577" y="630010"/>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67" name="任意多边形: 形状 366">
                <a:extLst>
                  <a:ext uri="{FF2B5EF4-FFF2-40B4-BE49-F238E27FC236}">
                    <a16:creationId xmlns:a16="http://schemas.microsoft.com/office/drawing/2014/main" id="{D89955FF-EE7D-459F-B220-9F275CCE239B}"/>
                  </a:ext>
                </a:extLst>
              </p:cNvPr>
              <p:cNvSpPr/>
              <p:nvPr/>
            </p:nvSpPr>
            <p:spPr>
              <a:xfrm>
                <a:off x="7354606" y="4291907"/>
                <a:ext cx="1672873" cy="970818"/>
              </a:xfrm>
              <a:custGeom>
                <a:avLst/>
                <a:gdLst>
                  <a:gd name="connsiteX0" fmla="*/ 874758 w 1672873"/>
                  <a:gd name="connsiteY0" fmla="*/ 104746 h 970818"/>
                  <a:gd name="connsiteX1" fmla="*/ 1055126 w 1672873"/>
                  <a:gd name="connsiteY1" fmla="*/ 0 h 970818"/>
                  <a:gd name="connsiteX2" fmla="*/ 1672873 w 1672873"/>
                  <a:gd name="connsiteY2" fmla="*/ 356648 h 970818"/>
                  <a:gd name="connsiteX3" fmla="*/ 1492505 w 1672873"/>
                  <a:gd name="connsiteY3" fmla="*/ 461394 h 970818"/>
                  <a:gd name="connsiteX4" fmla="*/ 1283524 w 1672873"/>
                  <a:gd name="connsiteY4" fmla="*/ 340808 h 970818"/>
                  <a:gd name="connsiteX5" fmla="*/ 199784 w 1672873"/>
                  <a:gd name="connsiteY5" fmla="*/ 970818 h 970818"/>
                  <a:gd name="connsiteX6" fmla="*/ 0 w 1672873"/>
                  <a:gd name="connsiteY6" fmla="*/ 855342 h 970818"/>
                  <a:gd name="connsiteX7" fmla="*/ 1083740 w 1672873"/>
                  <a:gd name="connsiteY7" fmla="*/ 225332 h 97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2873" h="970818">
                    <a:moveTo>
                      <a:pt x="874758" y="104746"/>
                    </a:moveTo>
                    <a:lnTo>
                      <a:pt x="1055126" y="0"/>
                    </a:lnTo>
                    <a:lnTo>
                      <a:pt x="1672873" y="356648"/>
                    </a:lnTo>
                    <a:lnTo>
                      <a:pt x="1492505" y="461394"/>
                    </a:lnTo>
                    <a:lnTo>
                      <a:pt x="1283524" y="340808"/>
                    </a:lnTo>
                    <a:lnTo>
                      <a:pt x="199784" y="970818"/>
                    </a:lnTo>
                    <a:lnTo>
                      <a:pt x="0" y="855342"/>
                    </a:lnTo>
                    <a:lnTo>
                      <a:pt x="1083740" y="225332"/>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grpSp>
        <p:grpSp>
          <p:nvGrpSpPr>
            <p:cNvPr id="491" name="组合 490">
              <a:extLst>
                <a:ext uri="{FF2B5EF4-FFF2-40B4-BE49-F238E27FC236}">
                  <a16:creationId xmlns:a16="http://schemas.microsoft.com/office/drawing/2014/main" id="{3FD46678-9103-42DF-99C7-3A289EF6F101}"/>
                </a:ext>
              </a:extLst>
            </p:cNvPr>
            <p:cNvGrpSpPr/>
            <p:nvPr/>
          </p:nvGrpSpPr>
          <p:grpSpPr>
            <a:xfrm>
              <a:off x="3293305" y="729325"/>
              <a:ext cx="1898205" cy="2348358"/>
              <a:chOff x="9961272" y="4615590"/>
              <a:chExt cx="1898205" cy="2348358"/>
            </a:xfrm>
          </p:grpSpPr>
          <p:sp>
            <p:nvSpPr>
              <p:cNvPr id="369" name="任意多边形: 形状 368">
                <a:extLst>
                  <a:ext uri="{FF2B5EF4-FFF2-40B4-BE49-F238E27FC236}">
                    <a16:creationId xmlns:a16="http://schemas.microsoft.com/office/drawing/2014/main" id="{B68D652B-A720-462B-AA75-50D80383D934}"/>
                  </a:ext>
                </a:extLst>
              </p:cNvPr>
              <p:cNvSpPr/>
              <p:nvPr/>
            </p:nvSpPr>
            <p:spPr>
              <a:xfrm>
                <a:off x="10883038" y="4731067"/>
                <a:ext cx="545701" cy="1564550"/>
              </a:xfrm>
              <a:custGeom>
                <a:avLst/>
                <a:gdLst>
                  <a:gd name="connsiteX0" fmla="*/ 545702 w 545701"/>
                  <a:gd name="connsiteY0" fmla="*/ 0 h 1564550"/>
                  <a:gd name="connsiteX1" fmla="*/ 542125 w 545701"/>
                  <a:gd name="connsiteY1" fmla="*/ 1249801 h 1564550"/>
                  <a:gd name="connsiteX2" fmla="*/ 0 w 545701"/>
                  <a:gd name="connsiteY2" fmla="*/ 1564550 h 1564550"/>
                  <a:gd name="connsiteX3" fmla="*/ 3577 w 545701"/>
                  <a:gd name="connsiteY3" fmla="*/ 314750 h 1564550"/>
                </a:gdLst>
                <a:ahLst/>
                <a:cxnLst>
                  <a:cxn ang="0">
                    <a:pos x="connsiteX0" y="connsiteY0"/>
                  </a:cxn>
                  <a:cxn ang="0">
                    <a:pos x="connsiteX1" y="connsiteY1"/>
                  </a:cxn>
                  <a:cxn ang="0">
                    <a:pos x="connsiteX2" y="connsiteY2"/>
                  </a:cxn>
                  <a:cxn ang="0">
                    <a:pos x="connsiteX3" y="connsiteY3"/>
                  </a:cxn>
                </a:cxnLst>
                <a:rect l="l" t="t" r="r" b="b"/>
                <a:pathLst>
                  <a:path w="545701" h="1564550">
                    <a:moveTo>
                      <a:pt x="545702" y="0"/>
                    </a:moveTo>
                    <a:lnTo>
                      <a:pt x="542125" y="1249801"/>
                    </a:lnTo>
                    <a:lnTo>
                      <a:pt x="0" y="1564550"/>
                    </a:lnTo>
                    <a:lnTo>
                      <a:pt x="3577" y="314750"/>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0" name="任意多边形: 形状 369">
                <a:extLst>
                  <a:ext uri="{FF2B5EF4-FFF2-40B4-BE49-F238E27FC236}">
                    <a16:creationId xmlns:a16="http://schemas.microsoft.com/office/drawing/2014/main" id="{B2E479DE-0263-4F19-99F3-5958D704729B}"/>
                  </a:ext>
                </a:extLst>
              </p:cNvPr>
              <p:cNvSpPr/>
              <p:nvPr/>
            </p:nvSpPr>
            <p:spPr>
              <a:xfrm>
                <a:off x="10702670" y="5151073"/>
                <a:ext cx="230952" cy="1380605"/>
              </a:xfrm>
              <a:custGeom>
                <a:avLst/>
                <a:gdLst>
                  <a:gd name="connsiteX0" fmla="*/ 230953 w 230952"/>
                  <a:gd name="connsiteY0" fmla="*/ 131316 h 1380605"/>
                  <a:gd name="connsiteX1" fmla="*/ 227376 w 230952"/>
                  <a:gd name="connsiteY1" fmla="*/ 1380606 h 1380605"/>
                  <a:gd name="connsiteX2" fmla="*/ 0 w 230952"/>
                  <a:gd name="connsiteY2" fmla="*/ 1249290 h 1380605"/>
                  <a:gd name="connsiteX3" fmla="*/ 3577 w 230952"/>
                  <a:gd name="connsiteY3" fmla="*/ 0 h 1380605"/>
                </a:gdLst>
                <a:ahLst/>
                <a:cxnLst>
                  <a:cxn ang="0">
                    <a:pos x="connsiteX0" y="connsiteY0"/>
                  </a:cxn>
                  <a:cxn ang="0">
                    <a:pos x="connsiteX1" y="connsiteY1"/>
                  </a:cxn>
                  <a:cxn ang="0">
                    <a:pos x="connsiteX2" y="connsiteY2"/>
                  </a:cxn>
                  <a:cxn ang="0">
                    <a:pos x="connsiteX3" y="connsiteY3"/>
                  </a:cxn>
                </a:cxnLst>
                <a:rect l="l" t="t" r="r" b="b"/>
                <a:pathLst>
                  <a:path w="230952" h="1380605">
                    <a:moveTo>
                      <a:pt x="230953" y="131316"/>
                    </a:moveTo>
                    <a:lnTo>
                      <a:pt x="227376" y="1380606"/>
                    </a:lnTo>
                    <a:lnTo>
                      <a:pt x="0" y="1249290"/>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1" name="任意多边形: 形状 370">
                <a:extLst>
                  <a:ext uri="{FF2B5EF4-FFF2-40B4-BE49-F238E27FC236}">
                    <a16:creationId xmlns:a16="http://schemas.microsoft.com/office/drawing/2014/main" id="{E348B481-016A-4151-B2B3-7517F765C58D}"/>
                  </a:ext>
                </a:extLst>
              </p:cNvPr>
              <p:cNvSpPr/>
              <p:nvPr/>
            </p:nvSpPr>
            <p:spPr>
              <a:xfrm>
                <a:off x="10161056" y="5151073"/>
                <a:ext cx="545191" cy="1564039"/>
              </a:xfrm>
              <a:custGeom>
                <a:avLst/>
                <a:gdLst>
                  <a:gd name="connsiteX0" fmla="*/ 545191 w 545191"/>
                  <a:gd name="connsiteY0" fmla="*/ 0 h 1564039"/>
                  <a:gd name="connsiteX1" fmla="*/ 541614 w 545191"/>
                  <a:gd name="connsiteY1" fmla="*/ 1249290 h 1564039"/>
                  <a:gd name="connsiteX2" fmla="*/ 0 w 545191"/>
                  <a:gd name="connsiteY2" fmla="*/ 1564039 h 1564039"/>
                  <a:gd name="connsiteX3" fmla="*/ 3577 w 545191"/>
                  <a:gd name="connsiteY3" fmla="*/ 314750 h 1564039"/>
                </a:gdLst>
                <a:ahLst/>
                <a:cxnLst>
                  <a:cxn ang="0">
                    <a:pos x="connsiteX0" y="connsiteY0"/>
                  </a:cxn>
                  <a:cxn ang="0">
                    <a:pos x="connsiteX1" y="connsiteY1"/>
                  </a:cxn>
                  <a:cxn ang="0">
                    <a:pos x="connsiteX2" y="connsiteY2"/>
                  </a:cxn>
                  <a:cxn ang="0">
                    <a:pos x="connsiteX3" y="connsiteY3"/>
                  </a:cxn>
                </a:cxnLst>
                <a:rect l="l" t="t" r="r" b="b"/>
                <a:pathLst>
                  <a:path w="545191" h="1564039">
                    <a:moveTo>
                      <a:pt x="545191" y="0"/>
                    </a:moveTo>
                    <a:lnTo>
                      <a:pt x="541614" y="1249290"/>
                    </a:lnTo>
                    <a:lnTo>
                      <a:pt x="0" y="1564039"/>
                    </a:lnTo>
                    <a:lnTo>
                      <a:pt x="3577" y="314750"/>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2" name="任意多边形: 形状 371">
                <a:extLst>
                  <a:ext uri="{FF2B5EF4-FFF2-40B4-BE49-F238E27FC236}">
                    <a16:creationId xmlns:a16="http://schemas.microsoft.com/office/drawing/2014/main" id="{AE082142-3D08-4A3C-B332-7FDB20767674}"/>
                  </a:ext>
                </a:extLst>
              </p:cNvPr>
              <p:cNvSpPr/>
              <p:nvPr/>
            </p:nvSpPr>
            <p:spPr>
              <a:xfrm>
                <a:off x="9961272" y="5350346"/>
                <a:ext cx="203360" cy="1364765"/>
              </a:xfrm>
              <a:custGeom>
                <a:avLst/>
                <a:gdLst>
                  <a:gd name="connsiteX0" fmla="*/ 203361 w 203360"/>
                  <a:gd name="connsiteY0" fmla="*/ 115476 h 1364765"/>
                  <a:gd name="connsiteX1" fmla="*/ 199784 w 203360"/>
                  <a:gd name="connsiteY1" fmla="*/ 1364766 h 1364765"/>
                  <a:gd name="connsiteX2" fmla="*/ 0 w 203360"/>
                  <a:gd name="connsiteY2" fmla="*/ 1249801 h 1364765"/>
                  <a:gd name="connsiteX3" fmla="*/ 3577 w 203360"/>
                  <a:gd name="connsiteY3" fmla="*/ 0 h 1364765"/>
                </a:gdLst>
                <a:ahLst/>
                <a:cxnLst>
                  <a:cxn ang="0">
                    <a:pos x="connsiteX0" y="connsiteY0"/>
                  </a:cxn>
                  <a:cxn ang="0">
                    <a:pos x="connsiteX1" y="connsiteY1"/>
                  </a:cxn>
                  <a:cxn ang="0">
                    <a:pos x="connsiteX2" y="connsiteY2"/>
                  </a:cxn>
                  <a:cxn ang="0">
                    <a:pos x="connsiteX3" y="connsiteY3"/>
                  </a:cxn>
                </a:cxnLst>
                <a:rect l="l" t="t" r="r" b="b"/>
                <a:pathLst>
                  <a:path w="203360" h="1364765">
                    <a:moveTo>
                      <a:pt x="203361" y="115476"/>
                    </a:moveTo>
                    <a:lnTo>
                      <a:pt x="199784" y="1364766"/>
                    </a:lnTo>
                    <a:lnTo>
                      <a:pt x="0" y="1249801"/>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3" name="任意多边形: 形状 372">
                <a:extLst>
                  <a:ext uri="{FF2B5EF4-FFF2-40B4-BE49-F238E27FC236}">
                    <a16:creationId xmlns:a16="http://schemas.microsoft.com/office/drawing/2014/main" id="{14D4BBE8-6B88-4FEC-97AE-4A91C2E620DB}"/>
                  </a:ext>
                </a:extLst>
              </p:cNvPr>
              <p:cNvSpPr/>
              <p:nvPr/>
            </p:nvSpPr>
            <p:spPr>
              <a:xfrm>
                <a:off x="10388432" y="5597139"/>
                <a:ext cx="206937" cy="1366809"/>
              </a:xfrm>
              <a:custGeom>
                <a:avLst/>
                <a:gdLst>
                  <a:gd name="connsiteX0" fmla="*/ 206938 w 206937"/>
                  <a:gd name="connsiteY0" fmla="*/ 117520 h 1366809"/>
                  <a:gd name="connsiteX1" fmla="*/ 203361 w 206937"/>
                  <a:gd name="connsiteY1" fmla="*/ 1366810 h 1366809"/>
                  <a:gd name="connsiteX2" fmla="*/ 0 w 206937"/>
                  <a:gd name="connsiteY2" fmla="*/ 1249290 h 1366809"/>
                  <a:gd name="connsiteX3" fmla="*/ 3577 w 206937"/>
                  <a:gd name="connsiteY3" fmla="*/ 0 h 1366809"/>
                </a:gdLst>
                <a:ahLst/>
                <a:cxnLst>
                  <a:cxn ang="0">
                    <a:pos x="connsiteX0" y="connsiteY0"/>
                  </a:cxn>
                  <a:cxn ang="0">
                    <a:pos x="connsiteX1" y="connsiteY1"/>
                  </a:cxn>
                  <a:cxn ang="0">
                    <a:pos x="connsiteX2" y="connsiteY2"/>
                  </a:cxn>
                  <a:cxn ang="0">
                    <a:pos x="connsiteX3" y="connsiteY3"/>
                  </a:cxn>
                </a:cxnLst>
                <a:rect l="l" t="t" r="r" b="b"/>
                <a:pathLst>
                  <a:path w="206937" h="1366809">
                    <a:moveTo>
                      <a:pt x="206938" y="117520"/>
                    </a:moveTo>
                    <a:lnTo>
                      <a:pt x="203361" y="1366810"/>
                    </a:lnTo>
                    <a:lnTo>
                      <a:pt x="0" y="1249290"/>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4" name="任意多边形: 形状 373">
                <a:extLst>
                  <a:ext uri="{FF2B5EF4-FFF2-40B4-BE49-F238E27FC236}">
                    <a16:creationId xmlns:a16="http://schemas.microsoft.com/office/drawing/2014/main" id="{B591C607-5D98-4991-81E7-48A9244D5A5B}"/>
                  </a:ext>
                </a:extLst>
              </p:cNvPr>
              <p:cNvSpPr/>
              <p:nvPr/>
            </p:nvSpPr>
            <p:spPr>
              <a:xfrm>
                <a:off x="10591793" y="4979903"/>
                <a:ext cx="1267684" cy="1984045"/>
              </a:xfrm>
              <a:custGeom>
                <a:avLst/>
                <a:gdLst>
                  <a:gd name="connsiteX0" fmla="*/ 1267684 w 1267684"/>
                  <a:gd name="connsiteY0" fmla="*/ 0 h 1984045"/>
                  <a:gd name="connsiteX1" fmla="*/ 1264108 w 1267684"/>
                  <a:gd name="connsiteY1" fmla="*/ 1249290 h 1984045"/>
                  <a:gd name="connsiteX2" fmla="*/ 0 w 1267684"/>
                  <a:gd name="connsiteY2" fmla="*/ 1984046 h 1984045"/>
                  <a:gd name="connsiteX3" fmla="*/ 3577 w 1267684"/>
                  <a:gd name="connsiteY3" fmla="*/ 734756 h 1984045"/>
                </a:gdLst>
                <a:ahLst/>
                <a:cxnLst>
                  <a:cxn ang="0">
                    <a:pos x="connsiteX0" y="connsiteY0"/>
                  </a:cxn>
                  <a:cxn ang="0">
                    <a:pos x="connsiteX1" y="connsiteY1"/>
                  </a:cxn>
                  <a:cxn ang="0">
                    <a:pos x="connsiteX2" y="connsiteY2"/>
                  </a:cxn>
                  <a:cxn ang="0">
                    <a:pos x="connsiteX3" y="connsiteY3"/>
                  </a:cxn>
                </a:cxnLst>
                <a:rect l="l" t="t" r="r" b="b"/>
                <a:pathLst>
                  <a:path w="1267684" h="1984045">
                    <a:moveTo>
                      <a:pt x="1267684" y="0"/>
                    </a:moveTo>
                    <a:lnTo>
                      <a:pt x="1264108" y="1249290"/>
                    </a:lnTo>
                    <a:lnTo>
                      <a:pt x="0" y="1984046"/>
                    </a:lnTo>
                    <a:lnTo>
                      <a:pt x="3577" y="73475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5" name="任意多边形: 形状 374">
                <a:extLst>
                  <a:ext uri="{FF2B5EF4-FFF2-40B4-BE49-F238E27FC236}">
                    <a16:creationId xmlns:a16="http://schemas.microsoft.com/office/drawing/2014/main" id="{27BBB942-1AF9-4DA9-8E25-42090C29D283}"/>
                  </a:ext>
                </a:extLst>
              </p:cNvPr>
              <p:cNvSpPr/>
              <p:nvPr/>
            </p:nvSpPr>
            <p:spPr>
              <a:xfrm>
                <a:off x="9964849" y="4615590"/>
                <a:ext cx="1894628" cy="1099068"/>
              </a:xfrm>
              <a:custGeom>
                <a:avLst/>
                <a:gdLst>
                  <a:gd name="connsiteX0" fmla="*/ 1149142 w 1894628"/>
                  <a:gd name="connsiteY0" fmla="*/ 561542 h 1099068"/>
                  <a:gd name="connsiteX1" fmla="*/ 1691268 w 1894628"/>
                  <a:gd name="connsiteY1" fmla="*/ 246792 h 1099068"/>
                  <a:gd name="connsiteX2" fmla="*/ 1894628 w 1894628"/>
                  <a:gd name="connsiteY2" fmla="*/ 364312 h 1099068"/>
                  <a:gd name="connsiteX3" fmla="*/ 630521 w 1894628"/>
                  <a:gd name="connsiteY3" fmla="*/ 1099068 h 1099068"/>
                  <a:gd name="connsiteX4" fmla="*/ 427160 w 1894628"/>
                  <a:gd name="connsiteY4" fmla="*/ 981548 h 1099068"/>
                  <a:gd name="connsiteX5" fmla="*/ 968774 w 1894628"/>
                  <a:gd name="connsiteY5" fmla="*/ 666799 h 1099068"/>
                  <a:gd name="connsiteX6" fmla="*/ 741399 w 1894628"/>
                  <a:gd name="connsiteY6" fmla="*/ 535483 h 1099068"/>
                  <a:gd name="connsiteX7" fmla="*/ 199784 w 1894628"/>
                  <a:gd name="connsiteY7" fmla="*/ 850232 h 1099068"/>
                  <a:gd name="connsiteX8" fmla="*/ 0 w 1894628"/>
                  <a:gd name="connsiteY8" fmla="*/ 734756 h 1099068"/>
                  <a:gd name="connsiteX9" fmla="*/ 1264107 w 1894628"/>
                  <a:gd name="connsiteY9" fmla="*/ 0 h 1099068"/>
                  <a:gd name="connsiteX10" fmla="*/ 1463892 w 1894628"/>
                  <a:gd name="connsiteY10" fmla="*/ 115476 h 1099068"/>
                  <a:gd name="connsiteX11" fmla="*/ 921766 w 1894628"/>
                  <a:gd name="connsiteY11" fmla="*/ 430226 h 1099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4628" h="1099068">
                    <a:moveTo>
                      <a:pt x="1149142" y="561542"/>
                    </a:moveTo>
                    <a:lnTo>
                      <a:pt x="1691268" y="246792"/>
                    </a:lnTo>
                    <a:lnTo>
                      <a:pt x="1894628" y="364312"/>
                    </a:lnTo>
                    <a:lnTo>
                      <a:pt x="630521" y="1099068"/>
                    </a:lnTo>
                    <a:lnTo>
                      <a:pt x="427160" y="981548"/>
                    </a:lnTo>
                    <a:lnTo>
                      <a:pt x="968774" y="666799"/>
                    </a:lnTo>
                    <a:lnTo>
                      <a:pt x="741399" y="535483"/>
                    </a:lnTo>
                    <a:lnTo>
                      <a:pt x="199784" y="850232"/>
                    </a:lnTo>
                    <a:lnTo>
                      <a:pt x="0" y="734756"/>
                    </a:lnTo>
                    <a:lnTo>
                      <a:pt x="1264107" y="0"/>
                    </a:lnTo>
                    <a:lnTo>
                      <a:pt x="1463892" y="115476"/>
                    </a:lnTo>
                    <a:lnTo>
                      <a:pt x="921766" y="430226"/>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Roboto Regular"/>
                  <a:ea typeface="思源黑体 CN Regular"/>
                  <a:cs typeface="+mn-cs"/>
                </a:endParaRPr>
              </a:p>
            </p:txBody>
          </p:sp>
        </p:grpSp>
        <p:grpSp>
          <p:nvGrpSpPr>
            <p:cNvPr id="497" name="组合 496">
              <a:extLst>
                <a:ext uri="{FF2B5EF4-FFF2-40B4-BE49-F238E27FC236}">
                  <a16:creationId xmlns:a16="http://schemas.microsoft.com/office/drawing/2014/main" id="{9F06F62D-DCDA-4333-93FC-AE93615598BC}"/>
                </a:ext>
              </a:extLst>
            </p:cNvPr>
            <p:cNvGrpSpPr/>
            <p:nvPr/>
          </p:nvGrpSpPr>
          <p:grpSpPr>
            <a:xfrm>
              <a:off x="4015798" y="1264297"/>
              <a:ext cx="1763823" cy="2270692"/>
              <a:chOff x="7905650" y="1091526"/>
              <a:chExt cx="1763823" cy="2270692"/>
            </a:xfrm>
          </p:grpSpPr>
          <p:sp>
            <p:nvSpPr>
              <p:cNvPr id="378" name="任意多边形: 形状 377">
                <a:extLst>
                  <a:ext uri="{FF2B5EF4-FFF2-40B4-BE49-F238E27FC236}">
                    <a16:creationId xmlns:a16="http://schemas.microsoft.com/office/drawing/2014/main" id="{5DA393F5-F80C-4FA8-95F1-38AFD9376ED5}"/>
                  </a:ext>
                </a:extLst>
              </p:cNvPr>
              <p:cNvSpPr/>
              <p:nvPr/>
            </p:nvSpPr>
            <p:spPr>
              <a:xfrm>
                <a:off x="8549967" y="1299486"/>
                <a:ext cx="737310" cy="1566082"/>
              </a:xfrm>
              <a:custGeom>
                <a:avLst/>
                <a:gdLst>
                  <a:gd name="connsiteX0" fmla="*/ 737311 w 737310"/>
                  <a:gd name="connsiteY0" fmla="*/ 0 h 1566082"/>
                  <a:gd name="connsiteX1" fmla="*/ 733734 w 737310"/>
                  <a:gd name="connsiteY1" fmla="*/ 1249290 h 1566082"/>
                  <a:gd name="connsiteX2" fmla="*/ 0 w 737310"/>
                  <a:gd name="connsiteY2" fmla="*/ 1566083 h 1566082"/>
                  <a:gd name="connsiteX3" fmla="*/ 3577 w 737310"/>
                  <a:gd name="connsiteY3" fmla="*/ 316793 h 1566082"/>
                </a:gdLst>
                <a:ahLst/>
                <a:cxnLst>
                  <a:cxn ang="0">
                    <a:pos x="connsiteX0" y="connsiteY0"/>
                  </a:cxn>
                  <a:cxn ang="0">
                    <a:pos x="connsiteX1" y="connsiteY1"/>
                  </a:cxn>
                  <a:cxn ang="0">
                    <a:pos x="connsiteX2" y="connsiteY2"/>
                  </a:cxn>
                  <a:cxn ang="0">
                    <a:pos x="connsiteX3" y="connsiteY3"/>
                  </a:cxn>
                </a:cxnLst>
                <a:rect l="l" t="t" r="r" b="b"/>
                <a:pathLst>
                  <a:path w="737310" h="1566082">
                    <a:moveTo>
                      <a:pt x="737311" y="0"/>
                    </a:moveTo>
                    <a:lnTo>
                      <a:pt x="733734" y="1249290"/>
                    </a:lnTo>
                    <a:lnTo>
                      <a:pt x="0" y="1566083"/>
                    </a:lnTo>
                    <a:lnTo>
                      <a:pt x="3577" y="316793"/>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79" name="任意多边形: 形状 378">
                <a:extLst>
                  <a:ext uri="{FF2B5EF4-FFF2-40B4-BE49-F238E27FC236}">
                    <a16:creationId xmlns:a16="http://schemas.microsoft.com/office/drawing/2014/main" id="{9DFA3A8C-CC51-4B83-980B-72094FE2C0A2}"/>
                  </a:ext>
                </a:extLst>
              </p:cNvPr>
              <p:cNvSpPr/>
              <p:nvPr/>
            </p:nvSpPr>
            <p:spPr>
              <a:xfrm>
                <a:off x="8089084" y="1701098"/>
                <a:ext cx="267230" cy="1362722"/>
              </a:xfrm>
              <a:custGeom>
                <a:avLst/>
                <a:gdLst>
                  <a:gd name="connsiteX0" fmla="*/ 267230 w 267230"/>
                  <a:gd name="connsiteY0" fmla="*/ 0 h 1362722"/>
                  <a:gd name="connsiteX1" fmla="*/ 264165 w 267230"/>
                  <a:gd name="connsiteY1" fmla="*/ 1249801 h 1362722"/>
                  <a:gd name="connsiteX2" fmla="*/ 0 w 267230"/>
                  <a:gd name="connsiteY2" fmla="*/ 1362722 h 1362722"/>
                  <a:gd name="connsiteX3" fmla="*/ 3577 w 267230"/>
                  <a:gd name="connsiteY3" fmla="*/ 113433 h 1362722"/>
                </a:gdLst>
                <a:ahLst/>
                <a:cxnLst>
                  <a:cxn ang="0">
                    <a:pos x="connsiteX0" y="connsiteY0"/>
                  </a:cxn>
                  <a:cxn ang="0">
                    <a:pos x="connsiteX1" y="connsiteY1"/>
                  </a:cxn>
                  <a:cxn ang="0">
                    <a:pos x="connsiteX2" y="connsiteY2"/>
                  </a:cxn>
                  <a:cxn ang="0">
                    <a:pos x="connsiteX3" y="connsiteY3"/>
                  </a:cxn>
                </a:cxnLst>
                <a:rect l="l" t="t" r="r" b="b"/>
                <a:pathLst>
                  <a:path w="267230" h="1362722">
                    <a:moveTo>
                      <a:pt x="267230" y="0"/>
                    </a:moveTo>
                    <a:lnTo>
                      <a:pt x="264165" y="1249801"/>
                    </a:lnTo>
                    <a:lnTo>
                      <a:pt x="0" y="1362722"/>
                    </a:lnTo>
                    <a:lnTo>
                      <a:pt x="3577" y="113433"/>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0" name="任意多边形: 形状 379">
                <a:extLst>
                  <a:ext uri="{FF2B5EF4-FFF2-40B4-BE49-F238E27FC236}">
                    <a16:creationId xmlns:a16="http://schemas.microsoft.com/office/drawing/2014/main" id="{C26E05BE-A2A4-4B1C-B36C-AA13B2A7FCA8}"/>
                  </a:ext>
                </a:extLst>
              </p:cNvPr>
              <p:cNvSpPr/>
              <p:nvPr/>
            </p:nvSpPr>
            <p:spPr>
              <a:xfrm>
                <a:off x="7905650" y="1708762"/>
                <a:ext cx="187010" cy="1355057"/>
              </a:xfrm>
              <a:custGeom>
                <a:avLst/>
                <a:gdLst>
                  <a:gd name="connsiteX0" fmla="*/ 187010 w 187010"/>
                  <a:gd name="connsiteY0" fmla="*/ 105768 h 1355057"/>
                  <a:gd name="connsiteX1" fmla="*/ 183434 w 187010"/>
                  <a:gd name="connsiteY1" fmla="*/ 1355058 h 1355057"/>
                  <a:gd name="connsiteX2" fmla="*/ 0 w 187010"/>
                  <a:gd name="connsiteY2" fmla="*/ 1249290 h 1355057"/>
                  <a:gd name="connsiteX3" fmla="*/ 3577 w 187010"/>
                  <a:gd name="connsiteY3" fmla="*/ 0 h 1355057"/>
                </a:gdLst>
                <a:ahLst/>
                <a:cxnLst>
                  <a:cxn ang="0">
                    <a:pos x="connsiteX0" y="connsiteY0"/>
                  </a:cxn>
                  <a:cxn ang="0">
                    <a:pos x="connsiteX1" y="connsiteY1"/>
                  </a:cxn>
                  <a:cxn ang="0">
                    <a:pos x="connsiteX2" y="connsiteY2"/>
                  </a:cxn>
                  <a:cxn ang="0">
                    <a:pos x="connsiteX3" y="connsiteY3"/>
                  </a:cxn>
                </a:cxnLst>
                <a:rect l="l" t="t" r="r" b="b"/>
                <a:pathLst>
                  <a:path w="187010" h="1355057">
                    <a:moveTo>
                      <a:pt x="187010" y="105768"/>
                    </a:moveTo>
                    <a:lnTo>
                      <a:pt x="183434" y="1355058"/>
                    </a:lnTo>
                    <a:lnTo>
                      <a:pt x="0" y="1249290"/>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1" name="任意多边形: 形状 380">
                <a:extLst>
                  <a:ext uri="{FF2B5EF4-FFF2-40B4-BE49-F238E27FC236}">
                    <a16:creationId xmlns:a16="http://schemas.microsoft.com/office/drawing/2014/main" id="{C4A8CDC1-305F-4FFC-B4EA-BE3F311F1A04}"/>
                  </a:ext>
                </a:extLst>
              </p:cNvPr>
              <p:cNvSpPr/>
              <p:nvPr/>
            </p:nvSpPr>
            <p:spPr>
              <a:xfrm>
                <a:off x="8353248" y="1701098"/>
                <a:ext cx="248835" cy="1391335"/>
              </a:xfrm>
              <a:custGeom>
                <a:avLst/>
                <a:gdLst>
                  <a:gd name="connsiteX0" fmla="*/ 248836 w 248835"/>
                  <a:gd name="connsiteY0" fmla="*/ 141535 h 1391335"/>
                  <a:gd name="connsiteX1" fmla="*/ 245259 w 248835"/>
                  <a:gd name="connsiteY1" fmla="*/ 1391336 h 1391335"/>
                  <a:gd name="connsiteX2" fmla="*/ 0 w 248835"/>
                  <a:gd name="connsiteY2" fmla="*/ 1249801 h 1391335"/>
                  <a:gd name="connsiteX3" fmla="*/ 3066 w 248835"/>
                  <a:gd name="connsiteY3" fmla="*/ 0 h 1391335"/>
                </a:gdLst>
                <a:ahLst/>
                <a:cxnLst>
                  <a:cxn ang="0">
                    <a:pos x="connsiteX0" y="connsiteY0"/>
                  </a:cxn>
                  <a:cxn ang="0">
                    <a:pos x="connsiteX1" y="connsiteY1"/>
                  </a:cxn>
                  <a:cxn ang="0">
                    <a:pos x="connsiteX2" y="connsiteY2"/>
                  </a:cxn>
                  <a:cxn ang="0">
                    <a:pos x="connsiteX3" y="connsiteY3"/>
                  </a:cxn>
                </a:cxnLst>
                <a:rect l="l" t="t" r="r" b="b"/>
                <a:pathLst>
                  <a:path w="248835" h="1391335">
                    <a:moveTo>
                      <a:pt x="248836" y="141535"/>
                    </a:moveTo>
                    <a:lnTo>
                      <a:pt x="245259" y="1391336"/>
                    </a:lnTo>
                    <a:lnTo>
                      <a:pt x="0" y="1249801"/>
                    </a:lnTo>
                    <a:lnTo>
                      <a:pt x="3066"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2" name="任意多边形: 形状 381">
                <a:extLst>
                  <a:ext uri="{FF2B5EF4-FFF2-40B4-BE49-F238E27FC236}">
                    <a16:creationId xmlns:a16="http://schemas.microsoft.com/office/drawing/2014/main" id="{8855DCEB-CD55-4F00-9327-E7A04139216F}"/>
                  </a:ext>
                </a:extLst>
              </p:cNvPr>
              <p:cNvSpPr/>
              <p:nvPr/>
            </p:nvSpPr>
            <p:spPr>
              <a:xfrm>
                <a:off x="8403322" y="1995920"/>
                <a:ext cx="205404" cy="1366298"/>
              </a:xfrm>
              <a:custGeom>
                <a:avLst/>
                <a:gdLst>
                  <a:gd name="connsiteX0" fmla="*/ 205405 w 205404"/>
                  <a:gd name="connsiteY0" fmla="*/ 116498 h 1366298"/>
                  <a:gd name="connsiteX1" fmla="*/ 201828 w 205404"/>
                  <a:gd name="connsiteY1" fmla="*/ 1366299 h 1366298"/>
                  <a:gd name="connsiteX2" fmla="*/ 0 w 205404"/>
                  <a:gd name="connsiteY2" fmla="*/ 1249801 h 1366298"/>
                  <a:gd name="connsiteX3" fmla="*/ 3577 w 205404"/>
                  <a:gd name="connsiteY3" fmla="*/ 0 h 1366298"/>
                </a:gdLst>
                <a:ahLst/>
                <a:cxnLst>
                  <a:cxn ang="0">
                    <a:pos x="connsiteX0" y="connsiteY0"/>
                  </a:cxn>
                  <a:cxn ang="0">
                    <a:pos x="connsiteX1" y="connsiteY1"/>
                  </a:cxn>
                  <a:cxn ang="0">
                    <a:pos x="connsiteX2" y="connsiteY2"/>
                  </a:cxn>
                  <a:cxn ang="0">
                    <a:pos x="connsiteX3" y="connsiteY3"/>
                  </a:cxn>
                </a:cxnLst>
                <a:rect l="l" t="t" r="r" b="b"/>
                <a:pathLst>
                  <a:path w="205404" h="1366298">
                    <a:moveTo>
                      <a:pt x="205405" y="116498"/>
                    </a:moveTo>
                    <a:lnTo>
                      <a:pt x="201828" y="1366299"/>
                    </a:lnTo>
                    <a:lnTo>
                      <a:pt x="0" y="1249801"/>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3" name="任意多边形: 形状 382">
                <a:extLst>
                  <a:ext uri="{FF2B5EF4-FFF2-40B4-BE49-F238E27FC236}">
                    <a16:creationId xmlns:a16="http://schemas.microsoft.com/office/drawing/2014/main" id="{168557A9-2045-4D57-9449-E0A477A51C7C}"/>
                  </a:ext>
                </a:extLst>
              </p:cNvPr>
              <p:cNvSpPr/>
              <p:nvPr/>
            </p:nvSpPr>
            <p:spPr>
              <a:xfrm>
                <a:off x="8605150" y="1260142"/>
                <a:ext cx="1064323" cy="2102076"/>
              </a:xfrm>
              <a:custGeom>
                <a:avLst/>
                <a:gdLst>
                  <a:gd name="connsiteX0" fmla="*/ 1064323 w 1064323"/>
                  <a:gd name="connsiteY0" fmla="*/ 0 h 2102076"/>
                  <a:gd name="connsiteX1" fmla="*/ 1060747 w 1064323"/>
                  <a:gd name="connsiteY1" fmla="*/ 1249801 h 2102076"/>
                  <a:gd name="connsiteX2" fmla="*/ 0 w 1064323"/>
                  <a:gd name="connsiteY2" fmla="*/ 2102077 h 2102076"/>
                  <a:gd name="connsiteX3" fmla="*/ 3577 w 1064323"/>
                  <a:gd name="connsiteY3" fmla="*/ 852276 h 2102076"/>
                </a:gdLst>
                <a:ahLst/>
                <a:cxnLst>
                  <a:cxn ang="0">
                    <a:pos x="connsiteX0" y="connsiteY0"/>
                  </a:cxn>
                  <a:cxn ang="0">
                    <a:pos x="connsiteX1" y="connsiteY1"/>
                  </a:cxn>
                  <a:cxn ang="0">
                    <a:pos x="connsiteX2" y="connsiteY2"/>
                  </a:cxn>
                  <a:cxn ang="0">
                    <a:pos x="connsiteX3" y="connsiteY3"/>
                  </a:cxn>
                </a:cxnLst>
                <a:rect l="l" t="t" r="r" b="b"/>
                <a:pathLst>
                  <a:path w="1064323" h="2102076">
                    <a:moveTo>
                      <a:pt x="1064323" y="0"/>
                    </a:moveTo>
                    <a:lnTo>
                      <a:pt x="1060747" y="1249801"/>
                    </a:lnTo>
                    <a:lnTo>
                      <a:pt x="0" y="2102077"/>
                    </a:lnTo>
                    <a:lnTo>
                      <a:pt x="3577" y="85227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4" name="任意多边形: 形状 383">
                <a:extLst>
                  <a:ext uri="{FF2B5EF4-FFF2-40B4-BE49-F238E27FC236}">
                    <a16:creationId xmlns:a16="http://schemas.microsoft.com/office/drawing/2014/main" id="{29BE0B5D-EAC1-42E5-858B-D56281C4A3CC}"/>
                  </a:ext>
                </a:extLst>
              </p:cNvPr>
              <p:cNvSpPr/>
              <p:nvPr/>
            </p:nvSpPr>
            <p:spPr>
              <a:xfrm>
                <a:off x="7908716" y="1091526"/>
                <a:ext cx="1760757" cy="1020891"/>
              </a:xfrm>
              <a:custGeom>
                <a:avLst/>
                <a:gdLst>
                  <a:gd name="connsiteX0" fmla="*/ 1467979 w 1760757"/>
                  <a:gd name="connsiteY0" fmla="*/ 0 h 1020891"/>
                  <a:gd name="connsiteX1" fmla="*/ 1760758 w 1760757"/>
                  <a:gd name="connsiteY1" fmla="*/ 169127 h 1020891"/>
                  <a:gd name="connsiteX2" fmla="*/ 700011 w 1760757"/>
                  <a:gd name="connsiteY2" fmla="*/ 1020892 h 1020891"/>
                  <a:gd name="connsiteX3" fmla="*/ 498183 w 1760757"/>
                  <a:gd name="connsiteY3" fmla="*/ 904394 h 1020891"/>
                  <a:gd name="connsiteX4" fmla="*/ 692858 w 1760757"/>
                  <a:gd name="connsiteY4" fmla="*/ 751107 h 1020891"/>
                  <a:gd name="connsiteX5" fmla="*/ 447598 w 1760757"/>
                  <a:gd name="connsiteY5" fmla="*/ 609572 h 1020891"/>
                  <a:gd name="connsiteX6" fmla="*/ 183434 w 1760757"/>
                  <a:gd name="connsiteY6" fmla="*/ 723004 h 1020891"/>
                  <a:gd name="connsiteX7" fmla="*/ 0 w 1760757"/>
                  <a:gd name="connsiteY7" fmla="*/ 617236 h 1020891"/>
                  <a:gd name="connsiteX8" fmla="*/ 1467979 w 1760757"/>
                  <a:gd name="connsiteY8" fmla="*/ 0 h 1020891"/>
                  <a:gd name="connsiteX9" fmla="*/ 644828 w 1760757"/>
                  <a:gd name="connsiteY9" fmla="*/ 524753 h 1020891"/>
                  <a:gd name="connsiteX10" fmla="*/ 837459 w 1760757"/>
                  <a:gd name="connsiteY10" fmla="*/ 636141 h 1020891"/>
                  <a:gd name="connsiteX11" fmla="*/ 1382139 w 1760757"/>
                  <a:gd name="connsiteY11" fmla="*/ 210003 h 1020891"/>
                  <a:gd name="connsiteX12" fmla="*/ 1378562 w 1760757"/>
                  <a:gd name="connsiteY12" fmla="*/ 207959 h 1020891"/>
                  <a:gd name="connsiteX13" fmla="*/ 644828 w 1760757"/>
                  <a:gd name="connsiteY13" fmla="*/ 524753 h 1020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60757" h="1020891">
                    <a:moveTo>
                      <a:pt x="1467979" y="0"/>
                    </a:moveTo>
                    <a:lnTo>
                      <a:pt x="1760758" y="169127"/>
                    </a:lnTo>
                    <a:lnTo>
                      <a:pt x="700011" y="1020892"/>
                    </a:lnTo>
                    <a:lnTo>
                      <a:pt x="498183" y="904394"/>
                    </a:lnTo>
                    <a:lnTo>
                      <a:pt x="692858" y="751107"/>
                    </a:lnTo>
                    <a:lnTo>
                      <a:pt x="447598" y="609572"/>
                    </a:lnTo>
                    <a:lnTo>
                      <a:pt x="183434" y="723004"/>
                    </a:lnTo>
                    <a:lnTo>
                      <a:pt x="0" y="617236"/>
                    </a:lnTo>
                    <a:lnTo>
                      <a:pt x="1467979" y="0"/>
                    </a:lnTo>
                    <a:close/>
                    <a:moveTo>
                      <a:pt x="644828" y="524753"/>
                    </a:moveTo>
                    <a:lnTo>
                      <a:pt x="837459" y="636141"/>
                    </a:lnTo>
                    <a:lnTo>
                      <a:pt x="1382139" y="210003"/>
                    </a:lnTo>
                    <a:lnTo>
                      <a:pt x="1378562" y="207959"/>
                    </a:lnTo>
                    <a:lnTo>
                      <a:pt x="644828" y="524753"/>
                    </a:lnTo>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Roboto Regular"/>
                  <a:ea typeface="思源黑体 CN Regular"/>
                  <a:cs typeface="+mn-cs"/>
                </a:endParaRPr>
              </a:p>
            </p:txBody>
          </p:sp>
        </p:grpSp>
        <p:grpSp>
          <p:nvGrpSpPr>
            <p:cNvPr id="492" name="组合 491">
              <a:extLst>
                <a:ext uri="{FF2B5EF4-FFF2-40B4-BE49-F238E27FC236}">
                  <a16:creationId xmlns:a16="http://schemas.microsoft.com/office/drawing/2014/main" id="{A2B7A794-805E-420E-BE6A-C9E5E9FB7216}"/>
                </a:ext>
              </a:extLst>
            </p:cNvPr>
            <p:cNvGrpSpPr/>
            <p:nvPr/>
          </p:nvGrpSpPr>
          <p:grpSpPr>
            <a:xfrm>
              <a:off x="4807780" y="1604084"/>
              <a:ext cx="1901782" cy="2349890"/>
              <a:chOff x="9896787" y="1604084"/>
              <a:chExt cx="1901782" cy="2349890"/>
            </a:xfrm>
          </p:grpSpPr>
          <p:sp>
            <p:nvSpPr>
              <p:cNvPr id="387" name="任意多边形: 形状 386">
                <a:extLst>
                  <a:ext uri="{FF2B5EF4-FFF2-40B4-BE49-F238E27FC236}">
                    <a16:creationId xmlns:a16="http://schemas.microsoft.com/office/drawing/2014/main" id="{9F4787A7-C141-478C-9633-8077DA2030E3}"/>
                  </a:ext>
                </a:extLst>
              </p:cNvPr>
              <p:cNvSpPr/>
              <p:nvPr/>
            </p:nvSpPr>
            <p:spPr>
              <a:xfrm>
                <a:off x="10076133" y="1910147"/>
                <a:ext cx="919211" cy="1781706"/>
              </a:xfrm>
              <a:custGeom>
                <a:avLst/>
                <a:gdLst>
                  <a:gd name="connsiteX0" fmla="*/ 919211 w 919211"/>
                  <a:gd name="connsiteY0" fmla="*/ 0 h 1781706"/>
                  <a:gd name="connsiteX1" fmla="*/ 915635 w 919211"/>
                  <a:gd name="connsiteY1" fmla="*/ 1249801 h 1781706"/>
                  <a:gd name="connsiteX2" fmla="*/ 0 w 919211"/>
                  <a:gd name="connsiteY2" fmla="*/ 1781707 h 1781706"/>
                  <a:gd name="connsiteX3" fmla="*/ 3577 w 919211"/>
                  <a:gd name="connsiteY3" fmla="*/ 531906 h 1781706"/>
                </a:gdLst>
                <a:ahLst/>
                <a:cxnLst>
                  <a:cxn ang="0">
                    <a:pos x="connsiteX0" y="connsiteY0"/>
                  </a:cxn>
                  <a:cxn ang="0">
                    <a:pos x="connsiteX1" y="connsiteY1"/>
                  </a:cxn>
                  <a:cxn ang="0">
                    <a:pos x="connsiteX2" y="connsiteY2"/>
                  </a:cxn>
                  <a:cxn ang="0">
                    <a:pos x="connsiteX3" y="connsiteY3"/>
                  </a:cxn>
                </a:cxnLst>
                <a:rect l="l" t="t" r="r" b="b"/>
                <a:pathLst>
                  <a:path w="919211" h="1781706">
                    <a:moveTo>
                      <a:pt x="919211" y="0"/>
                    </a:moveTo>
                    <a:lnTo>
                      <a:pt x="915635" y="1249801"/>
                    </a:lnTo>
                    <a:lnTo>
                      <a:pt x="0" y="1781707"/>
                    </a:lnTo>
                    <a:lnTo>
                      <a:pt x="3577" y="53190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8" name="任意多边形: 形状 387">
                <a:extLst>
                  <a:ext uri="{FF2B5EF4-FFF2-40B4-BE49-F238E27FC236}">
                    <a16:creationId xmlns:a16="http://schemas.microsoft.com/office/drawing/2014/main" id="{CD6FF0D5-9931-42A2-8A03-36333FCB25F7}"/>
                  </a:ext>
                </a:extLst>
              </p:cNvPr>
              <p:cNvSpPr/>
              <p:nvPr/>
            </p:nvSpPr>
            <p:spPr>
              <a:xfrm>
                <a:off x="10856875" y="1748684"/>
                <a:ext cx="557965" cy="1805721"/>
              </a:xfrm>
              <a:custGeom>
                <a:avLst/>
                <a:gdLst>
                  <a:gd name="connsiteX0" fmla="*/ 557965 w 557965"/>
                  <a:gd name="connsiteY0" fmla="*/ 0 h 1805721"/>
                  <a:gd name="connsiteX1" fmla="*/ 554388 w 557965"/>
                  <a:gd name="connsiteY1" fmla="*/ 1249290 h 1805721"/>
                  <a:gd name="connsiteX2" fmla="*/ 0 w 557965"/>
                  <a:gd name="connsiteY2" fmla="*/ 1805722 h 1805721"/>
                  <a:gd name="connsiteX3" fmla="*/ 3577 w 557965"/>
                  <a:gd name="connsiteY3" fmla="*/ 556432 h 1805721"/>
                </a:gdLst>
                <a:ahLst/>
                <a:cxnLst>
                  <a:cxn ang="0">
                    <a:pos x="connsiteX0" y="connsiteY0"/>
                  </a:cxn>
                  <a:cxn ang="0">
                    <a:pos x="connsiteX1" y="connsiteY1"/>
                  </a:cxn>
                  <a:cxn ang="0">
                    <a:pos x="connsiteX2" y="connsiteY2"/>
                  </a:cxn>
                  <a:cxn ang="0">
                    <a:pos x="connsiteX3" y="connsiteY3"/>
                  </a:cxn>
                </a:cxnLst>
                <a:rect l="l" t="t" r="r" b="b"/>
                <a:pathLst>
                  <a:path w="557965" h="1805721">
                    <a:moveTo>
                      <a:pt x="557965" y="0"/>
                    </a:moveTo>
                    <a:lnTo>
                      <a:pt x="554388" y="1249290"/>
                    </a:lnTo>
                    <a:lnTo>
                      <a:pt x="0" y="1805722"/>
                    </a:lnTo>
                    <a:lnTo>
                      <a:pt x="3577" y="556432"/>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89" name="任意多边形: 形状 388">
                <a:extLst>
                  <a:ext uri="{FF2B5EF4-FFF2-40B4-BE49-F238E27FC236}">
                    <a16:creationId xmlns:a16="http://schemas.microsoft.com/office/drawing/2014/main" id="{E599383D-BDA2-4E6A-8C7D-B4EFD23891C1}"/>
                  </a:ext>
                </a:extLst>
              </p:cNvPr>
              <p:cNvSpPr/>
              <p:nvPr/>
            </p:nvSpPr>
            <p:spPr>
              <a:xfrm>
                <a:off x="9896787" y="2338329"/>
                <a:ext cx="182922" cy="1353525"/>
              </a:xfrm>
              <a:custGeom>
                <a:avLst/>
                <a:gdLst>
                  <a:gd name="connsiteX0" fmla="*/ 182923 w 182922"/>
                  <a:gd name="connsiteY0" fmla="*/ 103724 h 1353525"/>
                  <a:gd name="connsiteX1" fmla="*/ 179346 w 182922"/>
                  <a:gd name="connsiteY1" fmla="*/ 1353525 h 1353525"/>
                  <a:gd name="connsiteX2" fmla="*/ 0 w 182922"/>
                  <a:gd name="connsiteY2" fmla="*/ 1249801 h 1353525"/>
                  <a:gd name="connsiteX3" fmla="*/ 3066 w 182922"/>
                  <a:gd name="connsiteY3" fmla="*/ 0 h 1353525"/>
                </a:gdLst>
                <a:ahLst/>
                <a:cxnLst>
                  <a:cxn ang="0">
                    <a:pos x="connsiteX0" y="connsiteY0"/>
                  </a:cxn>
                  <a:cxn ang="0">
                    <a:pos x="connsiteX1" y="connsiteY1"/>
                  </a:cxn>
                  <a:cxn ang="0">
                    <a:pos x="connsiteX2" y="connsiteY2"/>
                  </a:cxn>
                  <a:cxn ang="0">
                    <a:pos x="connsiteX3" y="connsiteY3"/>
                  </a:cxn>
                </a:cxnLst>
                <a:rect l="l" t="t" r="r" b="b"/>
                <a:pathLst>
                  <a:path w="182922" h="1353525">
                    <a:moveTo>
                      <a:pt x="182923" y="103724"/>
                    </a:moveTo>
                    <a:lnTo>
                      <a:pt x="179346" y="1353525"/>
                    </a:lnTo>
                    <a:lnTo>
                      <a:pt x="0" y="1249801"/>
                    </a:lnTo>
                    <a:lnTo>
                      <a:pt x="3066"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0" name="任意多边形: 形状 389">
                <a:extLst>
                  <a:ext uri="{FF2B5EF4-FFF2-40B4-BE49-F238E27FC236}">
                    <a16:creationId xmlns:a16="http://schemas.microsoft.com/office/drawing/2014/main" id="{3F72CEBD-8827-4C2A-86E0-939735929791}"/>
                  </a:ext>
                </a:extLst>
              </p:cNvPr>
              <p:cNvSpPr/>
              <p:nvPr/>
            </p:nvSpPr>
            <p:spPr>
              <a:xfrm>
                <a:off x="10325480" y="2586143"/>
                <a:ext cx="208981" cy="1367831"/>
              </a:xfrm>
              <a:custGeom>
                <a:avLst/>
                <a:gdLst>
                  <a:gd name="connsiteX0" fmla="*/ 208982 w 208981"/>
                  <a:gd name="connsiteY0" fmla="*/ 118542 h 1367831"/>
                  <a:gd name="connsiteX1" fmla="*/ 205405 w 208981"/>
                  <a:gd name="connsiteY1" fmla="*/ 1367832 h 1367831"/>
                  <a:gd name="connsiteX2" fmla="*/ 0 w 208981"/>
                  <a:gd name="connsiteY2" fmla="*/ 1249290 h 1367831"/>
                  <a:gd name="connsiteX3" fmla="*/ 3577 w 208981"/>
                  <a:gd name="connsiteY3" fmla="*/ 0 h 1367831"/>
                </a:gdLst>
                <a:ahLst/>
                <a:cxnLst>
                  <a:cxn ang="0">
                    <a:pos x="connsiteX0" y="connsiteY0"/>
                  </a:cxn>
                  <a:cxn ang="0">
                    <a:pos x="connsiteX1" y="connsiteY1"/>
                  </a:cxn>
                  <a:cxn ang="0">
                    <a:pos x="connsiteX2" y="connsiteY2"/>
                  </a:cxn>
                  <a:cxn ang="0">
                    <a:pos x="connsiteX3" y="connsiteY3"/>
                  </a:cxn>
                </a:cxnLst>
                <a:rect l="l" t="t" r="r" b="b"/>
                <a:pathLst>
                  <a:path w="208981" h="1367831">
                    <a:moveTo>
                      <a:pt x="208982" y="118542"/>
                    </a:moveTo>
                    <a:lnTo>
                      <a:pt x="205405" y="1367832"/>
                    </a:lnTo>
                    <a:lnTo>
                      <a:pt x="0" y="1249290"/>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1" name="任意多边形: 形状 390">
                <a:extLst>
                  <a:ext uri="{FF2B5EF4-FFF2-40B4-BE49-F238E27FC236}">
                    <a16:creationId xmlns:a16="http://schemas.microsoft.com/office/drawing/2014/main" id="{3D919FEB-18D3-400E-B366-C85D4ABB6DC1}"/>
                  </a:ext>
                </a:extLst>
              </p:cNvPr>
              <p:cNvSpPr/>
              <p:nvPr/>
            </p:nvSpPr>
            <p:spPr>
              <a:xfrm>
                <a:off x="10530885" y="1969929"/>
                <a:ext cx="1267684" cy="1984045"/>
              </a:xfrm>
              <a:custGeom>
                <a:avLst/>
                <a:gdLst>
                  <a:gd name="connsiteX0" fmla="*/ 1267684 w 1267684"/>
                  <a:gd name="connsiteY0" fmla="*/ 0 h 1984045"/>
                  <a:gd name="connsiteX1" fmla="*/ 1264107 w 1267684"/>
                  <a:gd name="connsiteY1" fmla="*/ 1249801 h 1984045"/>
                  <a:gd name="connsiteX2" fmla="*/ 0 w 1267684"/>
                  <a:gd name="connsiteY2" fmla="*/ 1984046 h 1984045"/>
                  <a:gd name="connsiteX3" fmla="*/ 3577 w 1267684"/>
                  <a:gd name="connsiteY3" fmla="*/ 734756 h 1984045"/>
                </a:gdLst>
                <a:ahLst/>
                <a:cxnLst>
                  <a:cxn ang="0">
                    <a:pos x="connsiteX0" y="connsiteY0"/>
                  </a:cxn>
                  <a:cxn ang="0">
                    <a:pos x="connsiteX1" y="connsiteY1"/>
                  </a:cxn>
                  <a:cxn ang="0">
                    <a:pos x="connsiteX2" y="connsiteY2"/>
                  </a:cxn>
                  <a:cxn ang="0">
                    <a:pos x="connsiteX3" y="connsiteY3"/>
                  </a:cxn>
                </a:cxnLst>
                <a:rect l="l" t="t" r="r" b="b"/>
                <a:pathLst>
                  <a:path w="1267684" h="1984045">
                    <a:moveTo>
                      <a:pt x="1267684" y="0"/>
                    </a:moveTo>
                    <a:lnTo>
                      <a:pt x="1264107" y="1249801"/>
                    </a:lnTo>
                    <a:lnTo>
                      <a:pt x="0" y="1984046"/>
                    </a:lnTo>
                    <a:lnTo>
                      <a:pt x="3577" y="73475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2" name="任意多边形: 形状 391">
                <a:extLst>
                  <a:ext uri="{FF2B5EF4-FFF2-40B4-BE49-F238E27FC236}">
                    <a16:creationId xmlns:a16="http://schemas.microsoft.com/office/drawing/2014/main" id="{82E3BDE0-146D-4154-BB7D-51674FBECDCF}"/>
                  </a:ext>
                </a:extLst>
              </p:cNvPr>
              <p:cNvSpPr/>
              <p:nvPr/>
            </p:nvSpPr>
            <p:spPr>
              <a:xfrm>
                <a:off x="9899853" y="1604084"/>
                <a:ext cx="1898715" cy="1100601"/>
              </a:xfrm>
              <a:custGeom>
                <a:avLst/>
                <a:gdLst>
                  <a:gd name="connsiteX0" fmla="*/ 964176 w 1898715"/>
                  <a:gd name="connsiteY0" fmla="*/ 703077 h 1100601"/>
                  <a:gd name="connsiteX1" fmla="*/ 1720392 w 1898715"/>
                  <a:gd name="connsiteY1" fmla="*/ 263143 h 1100601"/>
                  <a:gd name="connsiteX2" fmla="*/ 1898716 w 1898715"/>
                  <a:gd name="connsiteY2" fmla="*/ 365845 h 1100601"/>
                  <a:gd name="connsiteX3" fmla="*/ 634609 w 1898715"/>
                  <a:gd name="connsiteY3" fmla="*/ 1100601 h 1100601"/>
                  <a:gd name="connsiteX4" fmla="*/ 429204 w 1898715"/>
                  <a:gd name="connsiteY4" fmla="*/ 982059 h 1100601"/>
                  <a:gd name="connsiteX5" fmla="*/ 1099068 w 1898715"/>
                  <a:gd name="connsiteY5" fmla="*/ 308107 h 1100601"/>
                  <a:gd name="connsiteX6" fmla="*/ 1095492 w 1898715"/>
                  <a:gd name="connsiteY6" fmla="*/ 306063 h 1100601"/>
                  <a:gd name="connsiteX7" fmla="*/ 179857 w 1898715"/>
                  <a:gd name="connsiteY7" fmla="*/ 837969 h 1100601"/>
                  <a:gd name="connsiteX8" fmla="*/ 0 w 1898715"/>
                  <a:gd name="connsiteY8" fmla="*/ 734245 h 1100601"/>
                  <a:gd name="connsiteX9" fmla="*/ 1264107 w 1898715"/>
                  <a:gd name="connsiteY9" fmla="*/ 0 h 1100601"/>
                  <a:gd name="connsiteX10" fmla="*/ 1514987 w 1898715"/>
                  <a:gd name="connsiteY10" fmla="*/ 144601 h 1100601"/>
                  <a:gd name="connsiteX11" fmla="*/ 960599 w 1898715"/>
                  <a:gd name="connsiteY11" fmla="*/ 701033 h 110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98715" h="1100601">
                    <a:moveTo>
                      <a:pt x="964176" y="703077"/>
                    </a:moveTo>
                    <a:lnTo>
                      <a:pt x="1720392" y="263143"/>
                    </a:lnTo>
                    <a:lnTo>
                      <a:pt x="1898716" y="365845"/>
                    </a:lnTo>
                    <a:lnTo>
                      <a:pt x="634609" y="1100601"/>
                    </a:lnTo>
                    <a:lnTo>
                      <a:pt x="429204" y="982059"/>
                    </a:lnTo>
                    <a:lnTo>
                      <a:pt x="1099068" y="308107"/>
                    </a:lnTo>
                    <a:lnTo>
                      <a:pt x="1095492" y="306063"/>
                    </a:lnTo>
                    <a:lnTo>
                      <a:pt x="179857" y="837969"/>
                    </a:lnTo>
                    <a:lnTo>
                      <a:pt x="0" y="734245"/>
                    </a:lnTo>
                    <a:lnTo>
                      <a:pt x="1264107" y="0"/>
                    </a:lnTo>
                    <a:lnTo>
                      <a:pt x="1514987" y="144601"/>
                    </a:lnTo>
                    <a:lnTo>
                      <a:pt x="960599" y="701033"/>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grpSp>
        <p:grpSp>
          <p:nvGrpSpPr>
            <p:cNvPr id="496" name="组合 495">
              <a:extLst>
                <a:ext uri="{FF2B5EF4-FFF2-40B4-BE49-F238E27FC236}">
                  <a16:creationId xmlns:a16="http://schemas.microsoft.com/office/drawing/2014/main" id="{158E224A-2B13-49CC-AEA0-3A614AAC31E2}"/>
                </a:ext>
              </a:extLst>
            </p:cNvPr>
            <p:cNvGrpSpPr/>
            <p:nvPr/>
          </p:nvGrpSpPr>
          <p:grpSpPr>
            <a:xfrm>
              <a:off x="5584437" y="2052704"/>
              <a:ext cx="1929372" cy="2365730"/>
              <a:chOff x="9508459" y="-330911"/>
              <a:chExt cx="1929372" cy="2365730"/>
            </a:xfrm>
          </p:grpSpPr>
          <p:sp>
            <p:nvSpPr>
              <p:cNvPr id="394" name="任意多边形: 形状 393">
                <a:extLst>
                  <a:ext uri="{FF2B5EF4-FFF2-40B4-BE49-F238E27FC236}">
                    <a16:creationId xmlns:a16="http://schemas.microsoft.com/office/drawing/2014/main" id="{8617B6B9-8F8E-42EA-9D58-7322757F1484}"/>
                  </a:ext>
                </a:extLst>
              </p:cNvPr>
              <p:cNvSpPr/>
              <p:nvPr/>
            </p:nvSpPr>
            <p:spPr>
              <a:xfrm>
                <a:off x="10425116" y="-215946"/>
                <a:ext cx="550811" cy="1567615"/>
              </a:xfrm>
              <a:custGeom>
                <a:avLst/>
                <a:gdLst>
                  <a:gd name="connsiteX0" fmla="*/ 550812 w 550811"/>
                  <a:gd name="connsiteY0" fmla="*/ 0 h 1567615"/>
                  <a:gd name="connsiteX1" fmla="*/ 547235 w 550811"/>
                  <a:gd name="connsiteY1" fmla="*/ 1249801 h 1567615"/>
                  <a:gd name="connsiteX2" fmla="*/ 0 w 550811"/>
                  <a:gd name="connsiteY2" fmla="*/ 1567616 h 1567615"/>
                  <a:gd name="connsiteX3" fmla="*/ 3577 w 550811"/>
                  <a:gd name="connsiteY3" fmla="*/ 318326 h 1567615"/>
                </a:gdLst>
                <a:ahLst/>
                <a:cxnLst>
                  <a:cxn ang="0">
                    <a:pos x="connsiteX0" y="connsiteY0"/>
                  </a:cxn>
                  <a:cxn ang="0">
                    <a:pos x="connsiteX1" y="connsiteY1"/>
                  </a:cxn>
                  <a:cxn ang="0">
                    <a:pos x="connsiteX2" y="connsiteY2"/>
                  </a:cxn>
                  <a:cxn ang="0">
                    <a:pos x="connsiteX3" y="connsiteY3"/>
                  </a:cxn>
                </a:cxnLst>
                <a:rect l="l" t="t" r="r" b="b"/>
                <a:pathLst>
                  <a:path w="550811" h="1567615">
                    <a:moveTo>
                      <a:pt x="550812" y="0"/>
                    </a:moveTo>
                    <a:lnTo>
                      <a:pt x="547235" y="1249801"/>
                    </a:lnTo>
                    <a:lnTo>
                      <a:pt x="0" y="1567616"/>
                    </a:lnTo>
                    <a:lnTo>
                      <a:pt x="3577" y="318326"/>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5" name="任意多边形: 形状 394">
                <a:extLst>
                  <a:ext uri="{FF2B5EF4-FFF2-40B4-BE49-F238E27FC236}">
                    <a16:creationId xmlns:a16="http://schemas.microsoft.com/office/drawing/2014/main" id="{8A6BD123-08A5-47D6-8BCD-685F3A7DCE4D}"/>
                  </a:ext>
                </a:extLst>
              </p:cNvPr>
              <p:cNvSpPr/>
              <p:nvPr/>
            </p:nvSpPr>
            <p:spPr>
              <a:xfrm>
                <a:off x="10592709" y="50774"/>
                <a:ext cx="845122" cy="1416372"/>
              </a:xfrm>
              <a:custGeom>
                <a:avLst/>
                <a:gdLst>
                  <a:gd name="connsiteX0" fmla="*/ 845123 w 845122"/>
                  <a:gd name="connsiteY0" fmla="*/ 0 h 1416372"/>
                  <a:gd name="connsiteX1" fmla="*/ 841546 w 845122"/>
                  <a:gd name="connsiteY1" fmla="*/ 1249801 h 1416372"/>
                  <a:gd name="connsiteX2" fmla="*/ 0 w 845122"/>
                  <a:gd name="connsiteY2" fmla="*/ 1416373 h 1416372"/>
                  <a:gd name="connsiteX3" fmla="*/ 3577 w 845122"/>
                  <a:gd name="connsiteY3" fmla="*/ 167083 h 1416372"/>
                </a:gdLst>
                <a:ahLst/>
                <a:cxnLst>
                  <a:cxn ang="0">
                    <a:pos x="connsiteX0" y="connsiteY0"/>
                  </a:cxn>
                  <a:cxn ang="0">
                    <a:pos x="connsiteX1" y="connsiteY1"/>
                  </a:cxn>
                  <a:cxn ang="0">
                    <a:pos x="connsiteX2" y="connsiteY2"/>
                  </a:cxn>
                  <a:cxn ang="0">
                    <a:pos x="connsiteX3" y="connsiteY3"/>
                  </a:cxn>
                </a:cxnLst>
                <a:rect l="l" t="t" r="r" b="b"/>
                <a:pathLst>
                  <a:path w="845122" h="1416372">
                    <a:moveTo>
                      <a:pt x="845123" y="0"/>
                    </a:moveTo>
                    <a:lnTo>
                      <a:pt x="841546" y="1249801"/>
                    </a:lnTo>
                    <a:lnTo>
                      <a:pt x="0" y="1416373"/>
                    </a:lnTo>
                    <a:lnTo>
                      <a:pt x="3577" y="167083"/>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6" name="任意多边形: 形状 395">
                <a:extLst>
                  <a:ext uri="{FF2B5EF4-FFF2-40B4-BE49-F238E27FC236}">
                    <a16:creationId xmlns:a16="http://schemas.microsoft.com/office/drawing/2014/main" id="{F2718F63-77DC-4AFC-BDD4-F75C06D401B6}"/>
                  </a:ext>
                </a:extLst>
              </p:cNvPr>
              <p:cNvSpPr/>
              <p:nvPr/>
            </p:nvSpPr>
            <p:spPr>
              <a:xfrm>
                <a:off x="10096570" y="261799"/>
                <a:ext cx="180878" cy="1280968"/>
              </a:xfrm>
              <a:custGeom>
                <a:avLst/>
                <a:gdLst>
                  <a:gd name="connsiteX0" fmla="*/ 180879 w 180878"/>
                  <a:gd name="connsiteY0" fmla="*/ 0 h 1280968"/>
                  <a:gd name="connsiteX1" fmla="*/ 177302 w 180878"/>
                  <a:gd name="connsiteY1" fmla="*/ 1249290 h 1280968"/>
                  <a:gd name="connsiteX2" fmla="*/ 0 w 180878"/>
                  <a:gd name="connsiteY2" fmla="*/ 1280969 h 1280968"/>
                  <a:gd name="connsiteX3" fmla="*/ 3577 w 180878"/>
                  <a:gd name="connsiteY3" fmla="*/ 31168 h 1280968"/>
                </a:gdLst>
                <a:ahLst/>
                <a:cxnLst>
                  <a:cxn ang="0">
                    <a:pos x="connsiteX0" y="connsiteY0"/>
                  </a:cxn>
                  <a:cxn ang="0">
                    <a:pos x="connsiteX1" y="connsiteY1"/>
                  </a:cxn>
                  <a:cxn ang="0">
                    <a:pos x="connsiteX2" y="connsiteY2"/>
                  </a:cxn>
                  <a:cxn ang="0">
                    <a:pos x="connsiteX3" y="connsiteY3"/>
                  </a:cxn>
                </a:cxnLst>
                <a:rect l="l" t="t" r="r" b="b"/>
                <a:pathLst>
                  <a:path w="180878" h="1280968">
                    <a:moveTo>
                      <a:pt x="180879" y="0"/>
                    </a:moveTo>
                    <a:lnTo>
                      <a:pt x="177302" y="1249290"/>
                    </a:lnTo>
                    <a:lnTo>
                      <a:pt x="0" y="1280969"/>
                    </a:lnTo>
                    <a:lnTo>
                      <a:pt x="3577" y="31168"/>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7" name="任意多边形: 形状 396">
                <a:extLst>
                  <a:ext uri="{FF2B5EF4-FFF2-40B4-BE49-F238E27FC236}">
                    <a16:creationId xmlns:a16="http://schemas.microsoft.com/office/drawing/2014/main" id="{E7CB9F26-E352-4B53-AAA5-29A171A524C1}"/>
                  </a:ext>
                </a:extLst>
              </p:cNvPr>
              <p:cNvSpPr/>
              <p:nvPr/>
            </p:nvSpPr>
            <p:spPr>
              <a:xfrm>
                <a:off x="9708243" y="292967"/>
                <a:ext cx="391904" cy="1475132"/>
              </a:xfrm>
              <a:custGeom>
                <a:avLst/>
                <a:gdLst>
                  <a:gd name="connsiteX0" fmla="*/ 391904 w 391904"/>
                  <a:gd name="connsiteY0" fmla="*/ 0 h 1475132"/>
                  <a:gd name="connsiteX1" fmla="*/ 388327 w 391904"/>
                  <a:gd name="connsiteY1" fmla="*/ 1249801 h 1475132"/>
                  <a:gd name="connsiteX2" fmla="*/ 0 w 391904"/>
                  <a:gd name="connsiteY2" fmla="*/ 1475133 h 1475132"/>
                  <a:gd name="connsiteX3" fmla="*/ 3577 w 391904"/>
                  <a:gd name="connsiteY3" fmla="*/ 225843 h 1475132"/>
                </a:gdLst>
                <a:ahLst/>
                <a:cxnLst>
                  <a:cxn ang="0">
                    <a:pos x="connsiteX0" y="connsiteY0"/>
                  </a:cxn>
                  <a:cxn ang="0">
                    <a:pos x="connsiteX1" y="connsiteY1"/>
                  </a:cxn>
                  <a:cxn ang="0">
                    <a:pos x="connsiteX2" y="connsiteY2"/>
                  </a:cxn>
                  <a:cxn ang="0">
                    <a:pos x="connsiteX3" y="connsiteY3"/>
                  </a:cxn>
                </a:cxnLst>
                <a:rect l="l" t="t" r="r" b="b"/>
                <a:pathLst>
                  <a:path w="391904" h="1475132">
                    <a:moveTo>
                      <a:pt x="391904" y="0"/>
                    </a:moveTo>
                    <a:lnTo>
                      <a:pt x="388327" y="1249801"/>
                    </a:lnTo>
                    <a:lnTo>
                      <a:pt x="0" y="1475133"/>
                    </a:lnTo>
                    <a:lnTo>
                      <a:pt x="3577" y="225843"/>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8" name="任意多边形: 形状 397">
                <a:extLst>
                  <a:ext uri="{FF2B5EF4-FFF2-40B4-BE49-F238E27FC236}">
                    <a16:creationId xmlns:a16="http://schemas.microsoft.com/office/drawing/2014/main" id="{B448B076-90FA-48B5-950D-AF705B6169A8}"/>
                  </a:ext>
                </a:extLst>
              </p:cNvPr>
              <p:cNvSpPr/>
              <p:nvPr/>
            </p:nvSpPr>
            <p:spPr>
              <a:xfrm>
                <a:off x="9508459" y="403334"/>
                <a:ext cx="203361" cy="1364765"/>
              </a:xfrm>
              <a:custGeom>
                <a:avLst/>
                <a:gdLst>
                  <a:gd name="connsiteX0" fmla="*/ 203361 w 203361"/>
                  <a:gd name="connsiteY0" fmla="*/ 115476 h 1364765"/>
                  <a:gd name="connsiteX1" fmla="*/ 199784 w 203361"/>
                  <a:gd name="connsiteY1" fmla="*/ 1364766 h 1364765"/>
                  <a:gd name="connsiteX2" fmla="*/ 0 w 203361"/>
                  <a:gd name="connsiteY2" fmla="*/ 1249801 h 1364765"/>
                  <a:gd name="connsiteX3" fmla="*/ 3577 w 203361"/>
                  <a:gd name="connsiteY3" fmla="*/ 0 h 1364765"/>
                </a:gdLst>
                <a:ahLst/>
                <a:cxnLst>
                  <a:cxn ang="0">
                    <a:pos x="connsiteX0" y="connsiteY0"/>
                  </a:cxn>
                  <a:cxn ang="0">
                    <a:pos x="connsiteX1" y="connsiteY1"/>
                  </a:cxn>
                  <a:cxn ang="0">
                    <a:pos x="connsiteX2" y="connsiteY2"/>
                  </a:cxn>
                  <a:cxn ang="0">
                    <a:pos x="connsiteX3" y="connsiteY3"/>
                  </a:cxn>
                </a:cxnLst>
                <a:rect l="l" t="t" r="r" b="b"/>
                <a:pathLst>
                  <a:path w="203361" h="1364765">
                    <a:moveTo>
                      <a:pt x="203361" y="115476"/>
                    </a:moveTo>
                    <a:lnTo>
                      <a:pt x="199784" y="1364766"/>
                    </a:lnTo>
                    <a:lnTo>
                      <a:pt x="0" y="1249801"/>
                    </a:lnTo>
                    <a:lnTo>
                      <a:pt x="357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399" name="任意多边形: 形状 398">
                <a:extLst>
                  <a:ext uri="{FF2B5EF4-FFF2-40B4-BE49-F238E27FC236}">
                    <a16:creationId xmlns:a16="http://schemas.microsoft.com/office/drawing/2014/main" id="{84690084-9F18-462B-A25B-FE7B450275CF}"/>
                  </a:ext>
                </a:extLst>
              </p:cNvPr>
              <p:cNvSpPr/>
              <p:nvPr/>
            </p:nvSpPr>
            <p:spPr>
              <a:xfrm>
                <a:off x="9964743" y="666988"/>
                <a:ext cx="208981" cy="1367831"/>
              </a:xfrm>
              <a:custGeom>
                <a:avLst/>
                <a:gdLst>
                  <a:gd name="connsiteX0" fmla="*/ 208981 w 208981"/>
                  <a:gd name="connsiteY0" fmla="*/ 118542 h 1367831"/>
                  <a:gd name="connsiteX1" fmla="*/ 205404 w 208981"/>
                  <a:gd name="connsiteY1" fmla="*/ 1367832 h 1367831"/>
                  <a:gd name="connsiteX2" fmla="*/ 0 w 208981"/>
                  <a:gd name="connsiteY2" fmla="*/ 1249290 h 1367831"/>
                  <a:gd name="connsiteX3" fmla="*/ 3576 w 208981"/>
                  <a:gd name="connsiteY3" fmla="*/ 0 h 1367831"/>
                </a:gdLst>
                <a:ahLst/>
                <a:cxnLst>
                  <a:cxn ang="0">
                    <a:pos x="connsiteX0" y="connsiteY0"/>
                  </a:cxn>
                  <a:cxn ang="0">
                    <a:pos x="connsiteX1" y="connsiteY1"/>
                  </a:cxn>
                  <a:cxn ang="0">
                    <a:pos x="connsiteX2" y="connsiteY2"/>
                  </a:cxn>
                  <a:cxn ang="0">
                    <a:pos x="connsiteX3" y="connsiteY3"/>
                  </a:cxn>
                </a:cxnLst>
                <a:rect l="l" t="t" r="r" b="b"/>
                <a:pathLst>
                  <a:path w="208981" h="1367831">
                    <a:moveTo>
                      <a:pt x="208981" y="118542"/>
                    </a:moveTo>
                    <a:lnTo>
                      <a:pt x="205404" y="1367832"/>
                    </a:lnTo>
                    <a:lnTo>
                      <a:pt x="0" y="1249290"/>
                    </a:lnTo>
                    <a:lnTo>
                      <a:pt x="3576"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0" name="任意多边形: 形状 399">
                <a:extLst>
                  <a:ext uri="{FF2B5EF4-FFF2-40B4-BE49-F238E27FC236}">
                    <a16:creationId xmlns:a16="http://schemas.microsoft.com/office/drawing/2014/main" id="{42298514-7A86-485B-9F22-97EC5BD0C42C}"/>
                  </a:ext>
                </a:extLst>
              </p:cNvPr>
              <p:cNvSpPr/>
              <p:nvPr/>
            </p:nvSpPr>
            <p:spPr>
              <a:xfrm>
                <a:off x="10170148" y="217856"/>
                <a:ext cx="426138" cy="1816963"/>
              </a:xfrm>
              <a:custGeom>
                <a:avLst/>
                <a:gdLst>
                  <a:gd name="connsiteX0" fmla="*/ 426138 w 426138"/>
                  <a:gd name="connsiteY0" fmla="*/ 0 h 1816963"/>
                  <a:gd name="connsiteX1" fmla="*/ 422561 w 426138"/>
                  <a:gd name="connsiteY1" fmla="*/ 1249290 h 1816963"/>
                  <a:gd name="connsiteX2" fmla="*/ 0 w 426138"/>
                  <a:gd name="connsiteY2" fmla="*/ 1816963 h 1816963"/>
                  <a:gd name="connsiteX3" fmla="*/ 3577 w 426138"/>
                  <a:gd name="connsiteY3" fmla="*/ 567673 h 1816963"/>
                </a:gdLst>
                <a:ahLst/>
                <a:cxnLst>
                  <a:cxn ang="0">
                    <a:pos x="connsiteX0" y="connsiteY0"/>
                  </a:cxn>
                  <a:cxn ang="0">
                    <a:pos x="connsiteX1" y="connsiteY1"/>
                  </a:cxn>
                  <a:cxn ang="0">
                    <a:pos x="connsiteX2" y="connsiteY2"/>
                  </a:cxn>
                  <a:cxn ang="0">
                    <a:pos x="connsiteX3" y="connsiteY3"/>
                  </a:cxn>
                </a:cxnLst>
                <a:rect l="l" t="t" r="r" b="b"/>
                <a:pathLst>
                  <a:path w="426138" h="1816963">
                    <a:moveTo>
                      <a:pt x="426138" y="0"/>
                    </a:moveTo>
                    <a:lnTo>
                      <a:pt x="422561" y="1249290"/>
                    </a:lnTo>
                    <a:lnTo>
                      <a:pt x="0" y="1816963"/>
                    </a:lnTo>
                    <a:lnTo>
                      <a:pt x="3577" y="567673"/>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1" name="任意多边形: 形状 400">
                <a:extLst>
                  <a:ext uri="{FF2B5EF4-FFF2-40B4-BE49-F238E27FC236}">
                    <a16:creationId xmlns:a16="http://schemas.microsoft.com/office/drawing/2014/main" id="{CBFD9D18-0F5F-48A9-A207-44A516A09A27}"/>
                  </a:ext>
                </a:extLst>
              </p:cNvPr>
              <p:cNvSpPr/>
              <p:nvPr/>
            </p:nvSpPr>
            <p:spPr>
              <a:xfrm>
                <a:off x="9512035" y="-330911"/>
                <a:ext cx="1925796" cy="1116441"/>
              </a:xfrm>
              <a:custGeom>
                <a:avLst/>
                <a:gdLst>
                  <a:gd name="connsiteX0" fmla="*/ 1726013 w 1925796"/>
                  <a:gd name="connsiteY0" fmla="*/ 266209 h 1116441"/>
                  <a:gd name="connsiteX1" fmla="*/ 1925797 w 1925796"/>
                  <a:gd name="connsiteY1" fmla="*/ 381685 h 1116441"/>
                  <a:gd name="connsiteX2" fmla="*/ 1084251 w 1925796"/>
                  <a:gd name="connsiteY2" fmla="*/ 548768 h 1116441"/>
                  <a:gd name="connsiteX3" fmla="*/ 661689 w 1925796"/>
                  <a:gd name="connsiteY3" fmla="*/ 1116441 h 1116441"/>
                  <a:gd name="connsiteX4" fmla="*/ 456285 w 1925796"/>
                  <a:gd name="connsiteY4" fmla="*/ 997899 h 1116441"/>
                  <a:gd name="connsiteX5" fmla="*/ 765413 w 1925796"/>
                  <a:gd name="connsiteY5" fmla="*/ 592710 h 1116441"/>
                  <a:gd name="connsiteX6" fmla="*/ 588112 w 1925796"/>
                  <a:gd name="connsiteY6" fmla="*/ 623878 h 1116441"/>
                  <a:gd name="connsiteX7" fmla="*/ 199784 w 1925796"/>
                  <a:gd name="connsiteY7" fmla="*/ 849721 h 1116441"/>
                  <a:gd name="connsiteX8" fmla="*/ 0 w 1925796"/>
                  <a:gd name="connsiteY8" fmla="*/ 734245 h 1116441"/>
                  <a:gd name="connsiteX9" fmla="*/ 1264108 w 1925796"/>
                  <a:gd name="connsiteY9" fmla="*/ 0 h 1116441"/>
                  <a:gd name="connsiteX10" fmla="*/ 1463892 w 1925796"/>
                  <a:gd name="connsiteY10" fmla="*/ 114965 h 1116441"/>
                  <a:gd name="connsiteX11" fmla="*/ 916657 w 1925796"/>
                  <a:gd name="connsiteY11" fmla="*/ 433292 h 1116441"/>
                  <a:gd name="connsiteX12" fmla="*/ 920234 w 1925796"/>
                  <a:gd name="connsiteY12" fmla="*/ 435335 h 11164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25796" h="1116441">
                    <a:moveTo>
                      <a:pt x="1726013" y="266209"/>
                    </a:moveTo>
                    <a:lnTo>
                      <a:pt x="1925797" y="381685"/>
                    </a:lnTo>
                    <a:lnTo>
                      <a:pt x="1084251" y="548768"/>
                    </a:lnTo>
                    <a:lnTo>
                      <a:pt x="661689" y="1116441"/>
                    </a:lnTo>
                    <a:lnTo>
                      <a:pt x="456285" y="997899"/>
                    </a:lnTo>
                    <a:lnTo>
                      <a:pt x="765413" y="592710"/>
                    </a:lnTo>
                    <a:lnTo>
                      <a:pt x="588112" y="623878"/>
                    </a:lnTo>
                    <a:lnTo>
                      <a:pt x="199784" y="849721"/>
                    </a:lnTo>
                    <a:lnTo>
                      <a:pt x="0" y="734245"/>
                    </a:lnTo>
                    <a:lnTo>
                      <a:pt x="1264108" y="0"/>
                    </a:lnTo>
                    <a:lnTo>
                      <a:pt x="1463892" y="114965"/>
                    </a:lnTo>
                    <a:lnTo>
                      <a:pt x="916657" y="433292"/>
                    </a:lnTo>
                    <a:lnTo>
                      <a:pt x="920234" y="435335"/>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black"/>
                  </a:solidFill>
                  <a:effectLst/>
                  <a:uLnTx/>
                  <a:uFillTx/>
                  <a:latin typeface="Roboto Regular"/>
                  <a:ea typeface="思源黑体 CN Regular"/>
                  <a:cs typeface="+mn-cs"/>
                </a:endParaRPr>
              </a:p>
            </p:txBody>
          </p:sp>
        </p:grpSp>
      </p:grpSp>
      <p:grpSp>
        <p:nvGrpSpPr>
          <p:cNvPr id="498" name="组合 497">
            <a:extLst>
              <a:ext uri="{FF2B5EF4-FFF2-40B4-BE49-F238E27FC236}">
                <a16:creationId xmlns:a16="http://schemas.microsoft.com/office/drawing/2014/main" id="{CC85E11B-3FC6-45DF-8591-FA67383F27F2}"/>
              </a:ext>
            </a:extLst>
          </p:cNvPr>
          <p:cNvGrpSpPr/>
          <p:nvPr/>
        </p:nvGrpSpPr>
        <p:grpSpPr>
          <a:xfrm>
            <a:off x="5251122" y="2813715"/>
            <a:ext cx="4167107" cy="4189264"/>
            <a:chOff x="695325" y="2129655"/>
            <a:chExt cx="3668574" cy="3688080"/>
          </a:xfrm>
        </p:grpSpPr>
        <p:grpSp>
          <p:nvGrpSpPr>
            <p:cNvPr id="495" name="组合 494">
              <a:extLst>
                <a:ext uri="{FF2B5EF4-FFF2-40B4-BE49-F238E27FC236}">
                  <a16:creationId xmlns:a16="http://schemas.microsoft.com/office/drawing/2014/main" id="{224AAAC2-A983-4501-99E7-E59DF02B0B89}"/>
                </a:ext>
              </a:extLst>
            </p:cNvPr>
            <p:cNvGrpSpPr/>
            <p:nvPr/>
          </p:nvGrpSpPr>
          <p:grpSpPr>
            <a:xfrm>
              <a:off x="695325" y="2129655"/>
              <a:ext cx="2051914" cy="2678583"/>
              <a:chOff x="6280131" y="-655770"/>
              <a:chExt cx="2051914" cy="2678583"/>
            </a:xfrm>
          </p:grpSpPr>
          <p:sp>
            <p:nvSpPr>
              <p:cNvPr id="403" name="任意多边形: 形状 402">
                <a:extLst>
                  <a:ext uri="{FF2B5EF4-FFF2-40B4-BE49-F238E27FC236}">
                    <a16:creationId xmlns:a16="http://schemas.microsoft.com/office/drawing/2014/main" id="{8AE572FF-0C1C-4711-99AD-72B80DA9C20D}"/>
                  </a:ext>
                </a:extLst>
              </p:cNvPr>
              <p:cNvSpPr/>
              <p:nvPr/>
            </p:nvSpPr>
            <p:spPr>
              <a:xfrm>
                <a:off x="7228669" y="-511905"/>
                <a:ext cx="511454" cy="1994002"/>
              </a:xfrm>
              <a:custGeom>
                <a:avLst/>
                <a:gdLst>
                  <a:gd name="connsiteX0" fmla="*/ 511455 w 511454"/>
                  <a:gd name="connsiteY0" fmla="*/ 0 h 1994002"/>
                  <a:gd name="connsiteX1" fmla="*/ 507187 w 511454"/>
                  <a:gd name="connsiteY1" fmla="*/ 1491083 h 1994002"/>
                  <a:gd name="connsiteX2" fmla="*/ 0 w 511454"/>
                  <a:gd name="connsiteY2" fmla="*/ 1994003 h 1994002"/>
                  <a:gd name="connsiteX3" fmla="*/ 4267 w 511454"/>
                  <a:gd name="connsiteY3" fmla="*/ 503530 h 1994002"/>
                </a:gdLst>
                <a:ahLst/>
                <a:cxnLst>
                  <a:cxn ang="0">
                    <a:pos x="connsiteX0" y="connsiteY0"/>
                  </a:cxn>
                  <a:cxn ang="0">
                    <a:pos x="connsiteX1" y="connsiteY1"/>
                  </a:cxn>
                  <a:cxn ang="0">
                    <a:pos x="connsiteX2" y="connsiteY2"/>
                  </a:cxn>
                  <a:cxn ang="0">
                    <a:pos x="connsiteX3" y="connsiteY3"/>
                  </a:cxn>
                </a:cxnLst>
                <a:rect l="l" t="t" r="r" b="b"/>
                <a:pathLst>
                  <a:path w="511454" h="1994002">
                    <a:moveTo>
                      <a:pt x="511455" y="0"/>
                    </a:moveTo>
                    <a:lnTo>
                      <a:pt x="507187" y="1491083"/>
                    </a:lnTo>
                    <a:lnTo>
                      <a:pt x="0" y="1994003"/>
                    </a:lnTo>
                    <a:lnTo>
                      <a:pt x="4267" y="503530"/>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4" name="任意多边形: 形状 403">
                <a:extLst>
                  <a:ext uri="{FF2B5EF4-FFF2-40B4-BE49-F238E27FC236}">
                    <a16:creationId xmlns:a16="http://schemas.microsoft.com/office/drawing/2014/main" id="{CB04E232-A957-4872-BC28-6686FD9DF067}"/>
                  </a:ext>
                </a:extLst>
              </p:cNvPr>
              <p:cNvSpPr/>
              <p:nvPr/>
            </p:nvSpPr>
            <p:spPr>
              <a:xfrm>
                <a:off x="7018356" y="-169919"/>
                <a:ext cx="1313688" cy="1902562"/>
              </a:xfrm>
              <a:custGeom>
                <a:avLst/>
                <a:gdLst>
                  <a:gd name="connsiteX0" fmla="*/ 1313689 w 1313688"/>
                  <a:gd name="connsiteY0" fmla="*/ 0 h 1902562"/>
                  <a:gd name="connsiteX1" fmla="*/ 1309422 w 1313688"/>
                  <a:gd name="connsiteY1" fmla="*/ 1490473 h 1902562"/>
                  <a:gd name="connsiteX2" fmla="*/ 0 w 1313688"/>
                  <a:gd name="connsiteY2" fmla="*/ 1902563 h 1902562"/>
                  <a:gd name="connsiteX3" fmla="*/ 4267 w 1313688"/>
                  <a:gd name="connsiteY3" fmla="*/ 411480 h 1902562"/>
                </a:gdLst>
                <a:ahLst/>
                <a:cxnLst>
                  <a:cxn ang="0">
                    <a:pos x="connsiteX0" y="connsiteY0"/>
                  </a:cxn>
                  <a:cxn ang="0">
                    <a:pos x="connsiteX1" y="connsiteY1"/>
                  </a:cxn>
                  <a:cxn ang="0">
                    <a:pos x="connsiteX2" y="connsiteY2"/>
                  </a:cxn>
                  <a:cxn ang="0">
                    <a:pos x="connsiteX3" y="connsiteY3"/>
                  </a:cxn>
                </a:cxnLst>
                <a:rect l="l" t="t" r="r" b="b"/>
                <a:pathLst>
                  <a:path w="1313688" h="1902562">
                    <a:moveTo>
                      <a:pt x="1313689" y="0"/>
                    </a:moveTo>
                    <a:lnTo>
                      <a:pt x="1309422" y="1490473"/>
                    </a:lnTo>
                    <a:lnTo>
                      <a:pt x="0" y="1902563"/>
                    </a:lnTo>
                    <a:lnTo>
                      <a:pt x="4267" y="41148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5" name="任意多边形: 形状 404">
                <a:extLst>
                  <a:ext uri="{FF2B5EF4-FFF2-40B4-BE49-F238E27FC236}">
                    <a16:creationId xmlns:a16="http://schemas.microsoft.com/office/drawing/2014/main" id="{3BF62E57-7413-41C0-A180-EBDFF2D7D723}"/>
                  </a:ext>
                </a:extLst>
              </p:cNvPr>
              <p:cNvSpPr/>
              <p:nvPr/>
            </p:nvSpPr>
            <p:spPr>
              <a:xfrm>
                <a:off x="6280131" y="394571"/>
                <a:ext cx="242620" cy="1628242"/>
              </a:xfrm>
              <a:custGeom>
                <a:avLst/>
                <a:gdLst>
                  <a:gd name="connsiteX0" fmla="*/ 242621 w 242620"/>
                  <a:gd name="connsiteY0" fmla="*/ 137770 h 1628242"/>
                  <a:gd name="connsiteX1" fmla="*/ 238354 w 242620"/>
                  <a:gd name="connsiteY1" fmla="*/ 1628242 h 1628242"/>
                  <a:gd name="connsiteX2" fmla="*/ 0 w 242620"/>
                  <a:gd name="connsiteY2" fmla="*/ 1491082 h 1628242"/>
                  <a:gd name="connsiteX3" fmla="*/ 4267 w 242620"/>
                  <a:gd name="connsiteY3" fmla="*/ 0 h 1628242"/>
                </a:gdLst>
                <a:ahLst/>
                <a:cxnLst>
                  <a:cxn ang="0">
                    <a:pos x="connsiteX0" y="connsiteY0"/>
                  </a:cxn>
                  <a:cxn ang="0">
                    <a:pos x="connsiteX1" y="connsiteY1"/>
                  </a:cxn>
                  <a:cxn ang="0">
                    <a:pos x="connsiteX2" y="connsiteY2"/>
                  </a:cxn>
                  <a:cxn ang="0">
                    <a:pos x="connsiteX3" y="connsiteY3"/>
                  </a:cxn>
                </a:cxnLst>
                <a:rect l="l" t="t" r="r" b="b"/>
                <a:pathLst>
                  <a:path w="242620" h="1628242">
                    <a:moveTo>
                      <a:pt x="242621" y="137770"/>
                    </a:moveTo>
                    <a:lnTo>
                      <a:pt x="238354" y="1628242"/>
                    </a:lnTo>
                    <a:lnTo>
                      <a:pt x="0" y="1491082"/>
                    </a:lnTo>
                    <a:lnTo>
                      <a:pt x="4267" y="0"/>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6" name="任意多边形: 形状 405">
                <a:extLst>
                  <a:ext uri="{FF2B5EF4-FFF2-40B4-BE49-F238E27FC236}">
                    <a16:creationId xmlns:a16="http://schemas.microsoft.com/office/drawing/2014/main" id="{518F0A56-5B0D-41A1-B05C-CD95E7671943}"/>
                  </a:ext>
                </a:extLst>
              </p:cNvPr>
              <p:cNvSpPr/>
              <p:nvPr/>
            </p:nvSpPr>
            <p:spPr>
              <a:xfrm>
                <a:off x="6518484" y="241561"/>
                <a:ext cx="504139" cy="1781252"/>
              </a:xfrm>
              <a:custGeom>
                <a:avLst/>
                <a:gdLst>
                  <a:gd name="connsiteX0" fmla="*/ 504140 w 504139"/>
                  <a:gd name="connsiteY0" fmla="*/ 0 h 1781252"/>
                  <a:gd name="connsiteX1" fmla="*/ 499872 w 504139"/>
                  <a:gd name="connsiteY1" fmla="*/ 1491082 h 1781252"/>
                  <a:gd name="connsiteX2" fmla="*/ 0 w 504139"/>
                  <a:gd name="connsiteY2" fmla="*/ 1781252 h 1781252"/>
                  <a:gd name="connsiteX3" fmla="*/ 4267 w 504139"/>
                  <a:gd name="connsiteY3" fmla="*/ 290779 h 1781252"/>
                </a:gdLst>
                <a:ahLst/>
                <a:cxnLst>
                  <a:cxn ang="0">
                    <a:pos x="connsiteX0" y="connsiteY0"/>
                  </a:cxn>
                  <a:cxn ang="0">
                    <a:pos x="connsiteX1" y="connsiteY1"/>
                  </a:cxn>
                  <a:cxn ang="0">
                    <a:pos x="connsiteX2" y="connsiteY2"/>
                  </a:cxn>
                  <a:cxn ang="0">
                    <a:pos x="connsiteX3" y="connsiteY3"/>
                  </a:cxn>
                </a:cxnLst>
                <a:rect l="l" t="t" r="r" b="b"/>
                <a:pathLst>
                  <a:path w="504139" h="1781252">
                    <a:moveTo>
                      <a:pt x="504140" y="0"/>
                    </a:moveTo>
                    <a:lnTo>
                      <a:pt x="499872" y="1491082"/>
                    </a:lnTo>
                    <a:lnTo>
                      <a:pt x="0" y="1781252"/>
                    </a:lnTo>
                    <a:lnTo>
                      <a:pt x="4267" y="290779"/>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07" name="任意多边形: 形状 406">
                <a:extLst>
                  <a:ext uri="{FF2B5EF4-FFF2-40B4-BE49-F238E27FC236}">
                    <a16:creationId xmlns:a16="http://schemas.microsoft.com/office/drawing/2014/main" id="{46A11061-C049-4D31-AB09-5EF1790418F6}"/>
                  </a:ext>
                </a:extLst>
              </p:cNvPr>
              <p:cNvSpPr/>
              <p:nvPr/>
            </p:nvSpPr>
            <p:spPr>
              <a:xfrm>
                <a:off x="6284398" y="-655770"/>
                <a:ext cx="2047647" cy="1188111"/>
              </a:xfrm>
              <a:custGeom>
                <a:avLst/>
                <a:gdLst>
                  <a:gd name="connsiteX0" fmla="*/ 952805 w 2047647"/>
                  <a:gd name="connsiteY0" fmla="*/ 649834 h 1188111"/>
                  <a:gd name="connsiteX1" fmla="*/ 1820267 w 2047647"/>
                  <a:gd name="connsiteY1" fmla="*/ 354178 h 1188111"/>
                  <a:gd name="connsiteX2" fmla="*/ 2047648 w 2047647"/>
                  <a:gd name="connsiteY2" fmla="*/ 485851 h 1188111"/>
                  <a:gd name="connsiteX3" fmla="*/ 738226 w 2047647"/>
                  <a:gd name="connsiteY3" fmla="*/ 897332 h 1188111"/>
                  <a:gd name="connsiteX4" fmla="*/ 238354 w 2047647"/>
                  <a:gd name="connsiteY4" fmla="*/ 1188111 h 1188111"/>
                  <a:gd name="connsiteX5" fmla="*/ 0 w 2047647"/>
                  <a:gd name="connsiteY5" fmla="*/ 1050341 h 1188111"/>
                  <a:gd name="connsiteX6" fmla="*/ 499872 w 2047647"/>
                  <a:gd name="connsiteY6" fmla="*/ 760172 h 1188111"/>
                  <a:gd name="connsiteX7" fmla="*/ 1206399 w 2047647"/>
                  <a:gd name="connsiteY7" fmla="*/ 0 h 1188111"/>
                  <a:gd name="connsiteX8" fmla="*/ 1455726 w 2047647"/>
                  <a:gd name="connsiteY8" fmla="*/ 143866 h 1188111"/>
                  <a:gd name="connsiteX9" fmla="*/ 948538 w 2047647"/>
                  <a:gd name="connsiteY9" fmla="*/ 647396 h 1188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7647" h="1188111">
                    <a:moveTo>
                      <a:pt x="952805" y="649834"/>
                    </a:moveTo>
                    <a:lnTo>
                      <a:pt x="1820267" y="354178"/>
                    </a:lnTo>
                    <a:lnTo>
                      <a:pt x="2047648" y="485851"/>
                    </a:lnTo>
                    <a:lnTo>
                      <a:pt x="738226" y="897332"/>
                    </a:lnTo>
                    <a:lnTo>
                      <a:pt x="238354" y="1188111"/>
                    </a:lnTo>
                    <a:lnTo>
                      <a:pt x="0" y="1050341"/>
                    </a:lnTo>
                    <a:lnTo>
                      <a:pt x="499872" y="760172"/>
                    </a:lnTo>
                    <a:lnTo>
                      <a:pt x="1206399" y="0"/>
                    </a:lnTo>
                    <a:lnTo>
                      <a:pt x="1455726" y="143866"/>
                    </a:lnTo>
                    <a:lnTo>
                      <a:pt x="948538" y="647396"/>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grpSp>
        <p:grpSp>
          <p:nvGrpSpPr>
            <p:cNvPr id="493" name="组合 492">
              <a:extLst>
                <a:ext uri="{FF2B5EF4-FFF2-40B4-BE49-F238E27FC236}">
                  <a16:creationId xmlns:a16="http://schemas.microsoft.com/office/drawing/2014/main" id="{2B68E30C-F1C6-460C-A88A-375F78565ABD}"/>
                </a:ext>
              </a:extLst>
            </p:cNvPr>
            <p:cNvGrpSpPr/>
            <p:nvPr/>
          </p:nvGrpSpPr>
          <p:grpSpPr>
            <a:xfrm>
              <a:off x="1450009" y="2739736"/>
              <a:ext cx="1886881" cy="2582395"/>
              <a:chOff x="4569681" y="4568530"/>
              <a:chExt cx="1886881" cy="2582395"/>
            </a:xfrm>
          </p:grpSpPr>
          <p:sp>
            <p:nvSpPr>
              <p:cNvPr id="486" name="任意多边形: 形状 485">
                <a:extLst>
                  <a:ext uri="{FF2B5EF4-FFF2-40B4-BE49-F238E27FC236}">
                    <a16:creationId xmlns:a16="http://schemas.microsoft.com/office/drawing/2014/main" id="{E98FADE6-0679-4AEA-A821-C6A6B1B8F7D3}"/>
                  </a:ext>
                </a:extLst>
              </p:cNvPr>
              <p:cNvSpPr/>
              <p:nvPr/>
            </p:nvSpPr>
            <p:spPr>
              <a:xfrm>
                <a:off x="4898256" y="4758854"/>
                <a:ext cx="1229565" cy="2099463"/>
              </a:xfrm>
              <a:custGeom>
                <a:avLst/>
                <a:gdLst>
                  <a:gd name="connsiteX0" fmla="*/ 81077 w 1229565"/>
                  <a:gd name="connsiteY0" fmla="*/ 523646 h 2099463"/>
                  <a:gd name="connsiteX1" fmla="*/ 76809 w 1229565"/>
                  <a:gd name="connsiteY1" fmla="*/ 2014119 h 2099463"/>
                  <a:gd name="connsiteX2" fmla="*/ 28651 w 1229565"/>
                  <a:gd name="connsiteY2" fmla="*/ 2048866 h 2099463"/>
                  <a:gd name="connsiteX3" fmla="*/ 28651 w 1229565"/>
                  <a:gd name="connsiteY3" fmla="*/ 2048867 h 2099463"/>
                  <a:gd name="connsiteX4" fmla="*/ 14023 w 1229565"/>
                  <a:gd name="connsiteY4" fmla="*/ 2064105 h 2099463"/>
                  <a:gd name="connsiteX5" fmla="*/ 14021 w 1229565"/>
                  <a:gd name="connsiteY5" fmla="*/ 2064716 h 2099463"/>
                  <a:gd name="connsiteX6" fmla="*/ 7317 w 1229565"/>
                  <a:gd name="connsiteY6" fmla="*/ 2074213 h 2099463"/>
                  <a:gd name="connsiteX7" fmla="*/ 7315 w 1229565"/>
                  <a:gd name="connsiteY7" fmla="*/ 2075079 h 2099463"/>
                  <a:gd name="connsiteX8" fmla="*/ 3048 w 1229565"/>
                  <a:gd name="connsiteY8" fmla="*/ 2083613 h 2099463"/>
                  <a:gd name="connsiteX9" fmla="*/ 3048 w 1229565"/>
                  <a:gd name="connsiteY9" fmla="*/ 2083614 h 2099463"/>
                  <a:gd name="connsiteX10" fmla="*/ 610 w 1229565"/>
                  <a:gd name="connsiteY10" fmla="*/ 2090929 h 2099463"/>
                  <a:gd name="connsiteX11" fmla="*/ 7 w 1229565"/>
                  <a:gd name="connsiteY11" fmla="*/ 2096952 h 2099463"/>
                  <a:gd name="connsiteX12" fmla="*/ 0 w 1229565"/>
                  <a:gd name="connsiteY12" fmla="*/ 2099463 h 2099463"/>
                  <a:gd name="connsiteX13" fmla="*/ 0 w 1229565"/>
                  <a:gd name="connsiteY13" fmla="*/ 2098244 h 2099463"/>
                  <a:gd name="connsiteX14" fmla="*/ 0 w 1229565"/>
                  <a:gd name="connsiteY14" fmla="*/ 2097025 h 2099463"/>
                  <a:gd name="connsiteX15" fmla="*/ 3 w 1229565"/>
                  <a:gd name="connsiteY15" fmla="*/ 2096989 h 2099463"/>
                  <a:gd name="connsiteX16" fmla="*/ 4267 w 1229565"/>
                  <a:gd name="connsiteY16" fmla="*/ 607771 h 2099463"/>
                  <a:gd name="connsiteX17" fmla="*/ 4267 w 1229565"/>
                  <a:gd name="connsiteY17" fmla="*/ 606552 h 2099463"/>
                  <a:gd name="connsiteX18" fmla="*/ 4877 w 1229565"/>
                  <a:gd name="connsiteY18" fmla="*/ 600456 h 2099463"/>
                  <a:gd name="connsiteX19" fmla="*/ 7315 w 1229565"/>
                  <a:gd name="connsiteY19" fmla="*/ 593144 h 2099463"/>
                  <a:gd name="connsiteX20" fmla="*/ 7315 w 1229565"/>
                  <a:gd name="connsiteY20" fmla="*/ 593140 h 2099463"/>
                  <a:gd name="connsiteX21" fmla="*/ 10969 w 1229565"/>
                  <a:gd name="connsiteY21" fmla="*/ 585831 h 2099463"/>
                  <a:gd name="connsiteX22" fmla="*/ 10973 w 1229565"/>
                  <a:gd name="connsiteY22" fmla="*/ 584606 h 2099463"/>
                  <a:gd name="connsiteX23" fmla="*/ 18287 w 1229565"/>
                  <a:gd name="connsiteY23" fmla="*/ 574246 h 2099463"/>
                  <a:gd name="connsiteX24" fmla="*/ 18288 w 1229565"/>
                  <a:gd name="connsiteY24" fmla="*/ 573634 h 2099463"/>
                  <a:gd name="connsiteX25" fmla="*/ 32918 w 1229565"/>
                  <a:gd name="connsiteY25" fmla="*/ 558395 h 2099463"/>
                  <a:gd name="connsiteX26" fmla="*/ 32918 w 1229565"/>
                  <a:gd name="connsiteY26" fmla="*/ 558393 h 2099463"/>
                  <a:gd name="connsiteX27" fmla="*/ 81077 w 1229565"/>
                  <a:gd name="connsiteY27" fmla="*/ 523646 h 2099463"/>
                  <a:gd name="connsiteX28" fmla="*/ 85954 w 1229565"/>
                  <a:gd name="connsiteY28" fmla="*/ 520598 h 2099463"/>
                  <a:gd name="connsiteX29" fmla="*/ 81687 w 1229565"/>
                  <a:gd name="connsiteY29" fmla="*/ 2011071 h 2099463"/>
                  <a:gd name="connsiteX30" fmla="*/ 76810 w 1229565"/>
                  <a:gd name="connsiteY30" fmla="*/ 2014119 h 2099463"/>
                  <a:gd name="connsiteX31" fmla="*/ 81077 w 1229565"/>
                  <a:gd name="connsiteY31" fmla="*/ 523646 h 2099463"/>
                  <a:gd name="connsiteX32" fmla="*/ 85954 w 1229565"/>
                  <a:gd name="connsiteY32" fmla="*/ 520598 h 2099463"/>
                  <a:gd name="connsiteX33" fmla="*/ 1173482 w 1229565"/>
                  <a:gd name="connsiteY33" fmla="*/ 32918 h 2099463"/>
                  <a:gd name="connsiteX34" fmla="*/ 1175921 w 1229565"/>
                  <a:gd name="connsiteY34" fmla="*/ 34137 h 2099463"/>
                  <a:gd name="connsiteX35" fmla="*/ 1229565 w 1229565"/>
                  <a:gd name="connsiteY35" fmla="*/ 101803 h 2099463"/>
                  <a:gd name="connsiteX36" fmla="*/ 1225298 w 1229565"/>
                  <a:gd name="connsiteY36" fmla="*/ 1592276 h 2099463"/>
                  <a:gd name="connsiteX37" fmla="*/ 1171653 w 1229565"/>
                  <a:gd name="connsiteY37" fmla="*/ 1524610 h 2099463"/>
                  <a:gd name="connsiteX38" fmla="*/ 1169215 w 1229565"/>
                  <a:gd name="connsiteY38" fmla="*/ 1523391 h 2099463"/>
                  <a:gd name="connsiteX39" fmla="*/ 1118618 w 1229565"/>
                  <a:gd name="connsiteY39" fmla="*/ 8534 h 2099463"/>
                  <a:gd name="connsiteX40" fmla="*/ 1139345 w 1229565"/>
                  <a:gd name="connsiteY40" fmla="*/ 15849 h 2099463"/>
                  <a:gd name="connsiteX41" fmla="*/ 1139345 w 1229565"/>
                  <a:gd name="connsiteY41" fmla="*/ 15850 h 2099463"/>
                  <a:gd name="connsiteX42" fmla="*/ 1170434 w 1229565"/>
                  <a:gd name="connsiteY42" fmla="*/ 31089 h 2099463"/>
                  <a:gd name="connsiteX43" fmla="*/ 1172872 w 1229565"/>
                  <a:gd name="connsiteY43" fmla="*/ 32308 h 2099463"/>
                  <a:gd name="connsiteX44" fmla="*/ 1168605 w 1229565"/>
                  <a:gd name="connsiteY44" fmla="*/ 1522781 h 2099463"/>
                  <a:gd name="connsiteX45" fmla="*/ 1166167 w 1229565"/>
                  <a:gd name="connsiteY45" fmla="*/ 1521562 h 2099463"/>
                  <a:gd name="connsiteX46" fmla="*/ 1135077 w 1229565"/>
                  <a:gd name="connsiteY46" fmla="*/ 1506322 h 2099463"/>
                  <a:gd name="connsiteX47" fmla="*/ 1114351 w 1229565"/>
                  <a:gd name="connsiteY47" fmla="*/ 1499007 h 2099463"/>
                  <a:gd name="connsiteX48" fmla="*/ 1060096 w 1229565"/>
                  <a:gd name="connsiteY48" fmla="*/ 609 h 2099463"/>
                  <a:gd name="connsiteX49" fmla="*/ 1073507 w 1229565"/>
                  <a:gd name="connsiteY49" fmla="*/ 609 h 2099463"/>
                  <a:gd name="connsiteX50" fmla="*/ 1074117 w 1229565"/>
                  <a:gd name="connsiteY50" fmla="*/ 609 h 2099463"/>
                  <a:gd name="connsiteX51" fmla="*/ 1074117 w 1229565"/>
                  <a:gd name="connsiteY51" fmla="*/ 689 h 2099463"/>
                  <a:gd name="connsiteX52" fmla="*/ 1087528 w 1229565"/>
                  <a:gd name="connsiteY52" fmla="*/ 2438 h 2099463"/>
                  <a:gd name="connsiteX53" fmla="*/ 1102159 w 1229565"/>
                  <a:gd name="connsiteY53" fmla="*/ 4876 h 2099463"/>
                  <a:gd name="connsiteX54" fmla="*/ 1102159 w 1229565"/>
                  <a:gd name="connsiteY54" fmla="*/ 4877 h 2099463"/>
                  <a:gd name="connsiteX55" fmla="*/ 1118008 w 1229565"/>
                  <a:gd name="connsiteY55" fmla="*/ 8535 h 2099463"/>
                  <a:gd name="connsiteX56" fmla="*/ 1113741 w 1229565"/>
                  <a:gd name="connsiteY56" fmla="*/ 1499008 h 2099463"/>
                  <a:gd name="connsiteX57" fmla="*/ 1097891 w 1229565"/>
                  <a:gd name="connsiteY57" fmla="*/ 1495350 h 2099463"/>
                  <a:gd name="connsiteX58" fmla="*/ 1097904 w 1229565"/>
                  <a:gd name="connsiteY58" fmla="*/ 1491038 h 2099463"/>
                  <a:gd name="connsiteX59" fmla="*/ 1097891 w 1229565"/>
                  <a:gd name="connsiteY59" fmla="*/ 1495349 h 2099463"/>
                  <a:gd name="connsiteX60" fmla="*/ 1083261 w 1229565"/>
                  <a:gd name="connsiteY60" fmla="*/ 1492911 h 2099463"/>
                  <a:gd name="connsiteX61" fmla="*/ 1069852 w 1229565"/>
                  <a:gd name="connsiteY61" fmla="*/ 1491162 h 2099463"/>
                  <a:gd name="connsiteX62" fmla="*/ 1069850 w 1229565"/>
                  <a:gd name="connsiteY62" fmla="*/ 1491691 h 2099463"/>
                  <a:gd name="connsiteX63" fmla="*/ 1055829 w 1229565"/>
                  <a:gd name="connsiteY63" fmla="*/ 1491082 h 2099463"/>
                  <a:gd name="connsiteX64" fmla="*/ 1046075 w 1229565"/>
                  <a:gd name="connsiteY64" fmla="*/ 0 h 2099463"/>
                  <a:gd name="connsiteX65" fmla="*/ 1049123 w 1229565"/>
                  <a:gd name="connsiteY65" fmla="*/ 0 h 2099463"/>
                  <a:gd name="connsiteX66" fmla="*/ 1060096 w 1229565"/>
                  <a:gd name="connsiteY66" fmla="*/ 0 h 2099463"/>
                  <a:gd name="connsiteX67" fmla="*/ 1055829 w 1229565"/>
                  <a:gd name="connsiteY67" fmla="*/ 1490473 h 2099463"/>
                  <a:gd name="connsiteX68" fmla="*/ 1044856 w 1229565"/>
                  <a:gd name="connsiteY68" fmla="*/ 1490473 h 2099463"/>
                  <a:gd name="connsiteX69" fmla="*/ 1041808 w 1229565"/>
                  <a:gd name="connsiteY69" fmla="*/ 1490473 h 2099463"/>
                  <a:gd name="connsiteX70" fmla="*/ 1045466 w 1229565"/>
                  <a:gd name="connsiteY70" fmla="*/ 0 h 2099463"/>
                  <a:gd name="connsiteX71" fmla="*/ 1041199 w 1229565"/>
                  <a:gd name="connsiteY71" fmla="*/ 1490473 h 2099463"/>
                  <a:gd name="connsiteX72" fmla="*/ 1027178 w 1229565"/>
                  <a:gd name="connsiteY72" fmla="*/ 1491692 h 2099463"/>
                  <a:gd name="connsiteX73" fmla="*/ 1008890 w 1229565"/>
                  <a:gd name="connsiteY73" fmla="*/ 1494130 h 2099463"/>
                  <a:gd name="connsiteX74" fmla="*/ 973533 w 1229565"/>
                  <a:gd name="connsiteY74" fmla="*/ 1503274 h 2099463"/>
                  <a:gd name="connsiteX75" fmla="*/ 896114 w 1229565"/>
                  <a:gd name="connsiteY75" fmla="*/ 1538021 h 2099463"/>
                  <a:gd name="connsiteX76" fmla="*/ 896114 w 1229565"/>
                  <a:gd name="connsiteY76" fmla="*/ 1538022 h 2099463"/>
                  <a:gd name="connsiteX77" fmla="*/ 81688 w 1229565"/>
                  <a:gd name="connsiteY77" fmla="*/ 2011681 h 2099463"/>
                  <a:gd name="connsiteX78" fmla="*/ 85955 w 1229565"/>
                  <a:gd name="connsiteY78" fmla="*/ 520599 h 2099463"/>
                  <a:gd name="connsiteX79" fmla="*/ 900381 w 1229565"/>
                  <a:gd name="connsiteY79" fmla="*/ 47549 h 2099463"/>
                  <a:gd name="connsiteX80" fmla="*/ 900381 w 1229565"/>
                  <a:gd name="connsiteY80" fmla="*/ 47548 h 2099463"/>
                  <a:gd name="connsiteX81" fmla="*/ 977800 w 1229565"/>
                  <a:gd name="connsiteY81" fmla="*/ 12801 h 2099463"/>
                  <a:gd name="connsiteX82" fmla="*/ 1013157 w 1229565"/>
                  <a:gd name="connsiteY82" fmla="*/ 3657 h 2099463"/>
                  <a:gd name="connsiteX83" fmla="*/ 1031445 w 1229565"/>
                  <a:gd name="connsiteY83" fmla="*/ 1219 h 2099463"/>
                  <a:gd name="connsiteX84" fmla="*/ 1045466 w 1229565"/>
                  <a:gd name="connsiteY84" fmla="*/ 0 h 2099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1229565" h="2099463">
                    <a:moveTo>
                      <a:pt x="81077" y="523646"/>
                    </a:moveTo>
                    <a:lnTo>
                      <a:pt x="76809" y="2014119"/>
                    </a:lnTo>
                    <a:lnTo>
                      <a:pt x="28651" y="2048866"/>
                    </a:lnTo>
                    <a:lnTo>
                      <a:pt x="28651" y="2048867"/>
                    </a:lnTo>
                    <a:lnTo>
                      <a:pt x="14023" y="2064105"/>
                    </a:lnTo>
                    <a:lnTo>
                      <a:pt x="14021" y="2064716"/>
                    </a:lnTo>
                    <a:lnTo>
                      <a:pt x="7317" y="2074213"/>
                    </a:lnTo>
                    <a:lnTo>
                      <a:pt x="7315" y="2075079"/>
                    </a:lnTo>
                    <a:lnTo>
                      <a:pt x="3048" y="2083613"/>
                    </a:lnTo>
                    <a:lnTo>
                      <a:pt x="3048" y="2083614"/>
                    </a:lnTo>
                    <a:cubicBezTo>
                      <a:pt x="1829" y="2086052"/>
                      <a:pt x="1220" y="2088491"/>
                      <a:pt x="610" y="2090929"/>
                    </a:cubicBezTo>
                    <a:lnTo>
                      <a:pt x="7" y="2096952"/>
                    </a:lnTo>
                    <a:lnTo>
                      <a:pt x="0" y="2099463"/>
                    </a:lnTo>
                    <a:cubicBezTo>
                      <a:pt x="0" y="2098854"/>
                      <a:pt x="0" y="2098854"/>
                      <a:pt x="0" y="2098244"/>
                    </a:cubicBezTo>
                    <a:cubicBezTo>
                      <a:pt x="0" y="2097634"/>
                      <a:pt x="0" y="2097634"/>
                      <a:pt x="0" y="2097025"/>
                    </a:cubicBezTo>
                    <a:lnTo>
                      <a:pt x="3" y="2096989"/>
                    </a:lnTo>
                    <a:lnTo>
                      <a:pt x="4267" y="607771"/>
                    </a:lnTo>
                    <a:cubicBezTo>
                      <a:pt x="4267" y="607162"/>
                      <a:pt x="4267" y="607162"/>
                      <a:pt x="4267" y="606552"/>
                    </a:cubicBezTo>
                    <a:cubicBezTo>
                      <a:pt x="4267" y="604723"/>
                      <a:pt x="4877" y="602894"/>
                      <a:pt x="4877" y="600456"/>
                    </a:cubicBezTo>
                    <a:lnTo>
                      <a:pt x="7315" y="593144"/>
                    </a:lnTo>
                    <a:lnTo>
                      <a:pt x="7315" y="593140"/>
                    </a:lnTo>
                    <a:lnTo>
                      <a:pt x="10969" y="585831"/>
                    </a:lnTo>
                    <a:lnTo>
                      <a:pt x="10973" y="584606"/>
                    </a:lnTo>
                    <a:lnTo>
                      <a:pt x="18287" y="574246"/>
                    </a:lnTo>
                    <a:lnTo>
                      <a:pt x="18288" y="573634"/>
                    </a:lnTo>
                    <a:lnTo>
                      <a:pt x="32918" y="558395"/>
                    </a:lnTo>
                    <a:lnTo>
                      <a:pt x="32918" y="558393"/>
                    </a:lnTo>
                    <a:cubicBezTo>
                      <a:pt x="45110" y="547420"/>
                      <a:pt x="60960" y="535838"/>
                      <a:pt x="81077" y="523646"/>
                    </a:cubicBezTo>
                    <a:close/>
                    <a:moveTo>
                      <a:pt x="85954" y="520598"/>
                    </a:moveTo>
                    <a:lnTo>
                      <a:pt x="81687" y="2011071"/>
                    </a:lnTo>
                    <a:cubicBezTo>
                      <a:pt x="79858" y="2012290"/>
                      <a:pt x="78639" y="2012900"/>
                      <a:pt x="76810" y="2014119"/>
                    </a:cubicBezTo>
                    <a:lnTo>
                      <a:pt x="81077" y="523646"/>
                    </a:lnTo>
                    <a:cubicBezTo>
                      <a:pt x="82296" y="522427"/>
                      <a:pt x="84125" y="521817"/>
                      <a:pt x="85954" y="520598"/>
                    </a:cubicBezTo>
                    <a:close/>
                    <a:moveTo>
                      <a:pt x="1173482" y="32918"/>
                    </a:moveTo>
                    <a:cubicBezTo>
                      <a:pt x="1174092" y="33528"/>
                      <a:pt x="1175311" y="34137"/>
                      <a:pt x="1175921" y="34137"/>
                    </a:cubicBezTo>
                    <a:cubicBezTo>
                      <a:pt x="1211277" y="54864"/>
                      <a:pt x="1229565" y="77419"/>
                      <a:pt x="1229565" y="101803"/>
                    </a:cubicBezTo>
                    <a:lnTo>
                      <a:pt x="1225298" y="1592276"/>
                    </a:lnTo>
                    <a:cubicBezTo>
                      <a:pt x="1225298" y="1567892"/>
                      <a:pt x="1207620" y="1545336"/>
                      <a:pt x="1171653" y="1524610"/>
                    </a:cubicBezTo>
                    <a:cubicBezTo>
                      <a:pt x="1171044" y="1524000"/>
                      <a:pt x="1169825" y="1523391"/>
                      <a:pt x="1169215" y="1523391"/>
                    </a:cubicBezTo>
                    <a:close/>
                    <a:moveTo>
                      <a:pt x="1118618" y="8534"/>
                    </a:moveTo>
                    <a:cubicBezTo>
                      <a:pt x="1125324" y="10972"/>
                      <a:pt x="1132029" y="13411"/>
                      <a:pt x="1139345" y="15849"/>
                    </a:cubicBezTo>
                    <a:lnTo>
                      <a:pt x="1139345" y="15850"/>
                    </a:lnTo>
                    <a:lnTo>
                      <a:pt x="1170434" y="31089"/>
                    </a:lnTo>
                    <a:cubicBezTo>
                      <a:pt x="1171043" y="31699"/>
                      <a:pt x="1172263" y="31699"/>
                      <a:pt x="1172872" y="32308"/>
                    </a:cubicBezTo>
                    <a:lnTo>
                      <a:pt x="1168605" y="1522781"/>
                    </a:lnTo>
                    <a:cubicBezTo>
                      <a:pt x="1167995" y="1522172"/>
                      <a:pt x="1166776" y="1521562"/>
                      <a:pt x="1166167" y="1521562"/>
                    </a:cubicBezTo>
                    <a:cubicBezTo>
                      <a:pt x="1155803" y="1515466"/>
                      <a:pt x="1145440" y="1510589"/>
                      <a:pt x="1135077" y="1506322"/>
                    </a:cubicBezTo>
                    <a:cubicBezTo>
                      <a:pt x="1128372" y="1503884"/>
                      <a:pt x="1121057" y="1501445"/>
                      <a:pt x="1114351" y="1499007"/>
                    </a:cubicBezTo>
                    <a:close/>
                    <a:moveTo>
                      <a:pt x="1060096" y="609"/>
                    </a:moveTo>
                    <a:lnTo>
                      <a:pt x="1073507" y="609"/>
                    </a:lnTo>
                    <a:lnTo>
                      <a:pt x="1074117" y="609"/>
                    </a:lnTo>
                    <a:lnTo>
                      <a:pt x="1074117" y="689"/>
                    </a:lnTo>
                    <a:lnTo>
                      <a:pt x="1087528" y="2438"/>
                    </a:lnTo>
                    <a:cubicBezTo>
                      <a:pt x="1092405" y="3048"/>
                      <a:pt x="1097282" y="3657"/>
                      <a:pt x="1102159" y="4876"/>
                    </a:cubicBezTo>
                    <a:lnTo>
                      <a:pt x="1102159" y="4877"/>
                    </a:lnTo>
                    <a:lnTo>
                      <a:pt x="1118008" y="8535"/>
                    </a:lnTo>
                    <a:lnTo>
                      <a:pt x="1113741" y="1499008"/>
                    </a:lnTo>
                    <a:cubicBezTo>
                      <a:pt x="1108254" y="1497788"/>
                      <a:pt x="1102768" y="1495960"/>
                      <a:pt x="1097891" y="1495350"/>
                    </a:cubicBezTo>
                    <a:lnTo>
                      <a:pt x="1097904" y="1491038"/>
                    </a:lnTo>
                    <a:lnTo>
                      <a:pt x="1097891" y="1495349"/>
                    </a:lnTo>
                    <a:cubicBezTo>
                      <a:pt x="1093015" y="1494130"/>
                      <a:pt x="1088138" y="1493520"/>
                      <a:pt x="1083261" y="1492911"/>
                    </a:cubicBezTo>
                    <a:lnTo>
                      <a:pt x="1069852" y="1491162"/>
                    </a:lnTo>
                    <a:lnTo>
                      <a:pt x="1069850" y="1491691"/>
                    </a:lnTo>
                    <a:cubicBezTo>
                      <a:pt x="1064973" y="1491082"/>
                      <a:pt x="1060706" y="1491082"/>
                      <a:pt x="1055829" y="1491082"/>
                    </a:cubicBezTo>
                    <a:close/>
                    <a:moveTo>
                      <a:pt x="1046075" y="0"/>
                    </a:moveTo>
                    <a:cubicBezTo>
                      <a:pt x="1047294" y="0"/>
                      <a:pt x="1047904" y="0"/>
                      <a:pt x="1049123" y="0"/>
                    </a:cubicBezTo>
                    <a:cubicBezTo>
                      <a:pt x="1052171" y="0"/>
                      <a:pt x="1055829" y="0"/>
                      <a:pt x="1060096" y="0"/>
                    </a:cubicBezTo>
                    <a:lnTo>
                      <a:pt x="1055829" y="1490473"/>
                    </a:lnTo>
                    <a:cubicBezTo>
                      <a:pt x="1052171" y="1490473"/>
                      <a:pt x="1048514" y="1490473"/>
                      <a:pt x="1044856" y="1490473"/>
                    </a:cubicBezTo>
                    <a:cubicBezTo>
                      <a:pt x="1043637" y="1490473"/>
                      <a:pt x="1043027" y="1490473"/>
                      <a:pt x="1041808" y="1490473"/>
                    </a:cubicBezTo>
                    <a:close/>
                    <a:moveTo>
                      <a:pt x="1045466" y="0"/>
                    </a:moveTo>
                    <a:lnTo>
                      <a:pt x="1041199" y="1490473"/>
                    </a:lnTo>
                    <a:cubicBezTo>
                      <a:pt x="1036322" y="1490473"/>
                      <a:pt x="1032055" y="1491082"/>
                      <a:pt x="1027178" y="1491692"/>
                    </a:cubicBezTo>
                    <a:cubicBezTo>
                      <a:pt x="1021082" y="1492302"/>
                      <a:pt x="1014986" y="1492911"/>
                      <a:pt x="1008890" y="1494130"/>
                    </a:cubicBezTo>
                    <a:cubicBezTo>
                      <a:pt x="997307" y="1495959"/>
                      <a:pt x="985725" y="1499007"/>
                      <a:pt x="973533" y="1503274"/>
                    </a:cubicBezTo>
                    <a:lnTo>
                      <a:pt x="896114" y="1538021"/>
                    </a:lnTo>
                    <a:lnTo>
                      <a:pt x="896114" y="1538022"/>
                    </a:lnTo>
                    <a:lnTo>
                      <a:pt x="81688" y="2011681"/>
                    </a:lnTo>
                    <a:lnTo>
                      <a:pt x="85955" y="520599"/>
                    </a:lnTo>
                    <a:lnTo>
                      <a:pt x="900381" y="47549"/>
                    </a:lnTo>
                    <a:lnTo>
                      <a:pt x="900381" y="47548"/>
                    </a:lnTo>
                    <a:cubicBezTo>
                      <a:pt x="927203" y="32308"/>
                      <a:pt x="952807" y="20726"/>
                      <a:pt x="977800" y="12801"/>
                    </a:cubicBezTo>
                    <a:cubicBezTo>
                      <a:pt x="989383" y="8534"/>
                      <a:pt x="1001575" y="5486"/>
                      <a:pt x="1013157" y="3657"/>
                    </a:cubicBezTo>
                    <a:cubicBezTo>
                      <a:pt x="1019253" y="2438"/>
                      <a:pt x="1025349" y="1829"/>
                      <a:pt x="1031445" y="1219"/>
                    </a:cubicBezTo>
                    <a:cubicBezTo>
                      <a:pt x="1036322" y="610"/>
                      <a:pt x="1040589" y="0"/>
                      <a:pt x="1045466" y="0"/>
                    </a:cubicBez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83" name="任意多边形: 形状 482">
                <a:extLst>
                  <a:ext uri="{FF2B5EF4-FFF2-40B4-BE49-F238E27FC236}">
                    <a16:creationId xmlns:a16="http://schemas.microsoft.com/office/drawing/2014/main" id="{EFAD8EF9-110C-480B-BE9E-EF13AE4F853A}"/>
                  </a:ext>
                </a:extLst>
              </p:cNvPr>
              <p:cNvSpPr/>
              <p:nvPr/>
            </p:nvSpPr>
            <p:spPr>
              <a:xfrm>
                <a:off x="4569681" y="4872848"/>
                <a:ext cx="1886714" cy="2278077"/>
              </a:xfrm>
              <a:custGeom>
                <a:avLst/>
                <a:gdLst>
                  <a:gd name="connsiteX0" fmla="*/ 434645 w 1886714"/>
                  <a:gd name="connsiteY0" fmla="*/ 780898 h 2278077"/>
                  <a:gd name="connsiteX1" fmla="*/ 473660 w 1886714"/>
                  <a:gd name="connsiteY1" fmla="*/ 785165 h 2278077"/>
                  <a:gd name="connsiteX2" fmla="*/ 473658 w 1886714"/>
                  <a:gd name="connsiteY2" fmla="*/ 785804 h 2278077"/>
                  <a:gd name="connsiteX3" fmla="*/ 512063 w 1886714"/>
                  <a:gd name="connsiteY3" fmla="*/ 787604 h 2278077"/>
                  <a:gd name="connsiteX4" fmla="*/ 512064 w 1886714"/>
                  <a:gd name="connsiteY4" fmla="*/ 786994 h 2278077"/>
                  <a:gd name="connsiteX5" fmla="*/ 541935 w 1886714"/>
                  <a:gd name="connsiteY5" fmla="*/ 786994 h 2278077"/>
                  <a:gd name="connsiteX6" fmla="*/ 552907 w 1886714"/>
                  <a:gd name="connsiteY6" fmla="*/ 786994 h 2278077"/>
                  <a:gd name="connsiteX7" fmla="*/ 598627 w 1886714"/>
                  <a:gd name="connsiteY7" fmla="*/ 783946 h 2278077"/>
                  <a:gd name="connsiteX8" fmla="*/ 594360 w 1886714"/>
                  <a:gd name="connsiteY8" fmla="*/ 2274419 h 2278077"/>
                  <a:gd name="connsiteX9" fmla="*/ 548640 w 1886714"/>
                  <a:gd name="connsiteY9" fmla="*/ 2277467 h 2278077"/>
                  <a:gd name="connsiteX10" fmla="*/ 537667 w 1886714"/>
                  <a:gd name="connsiteY10" fmla="*/ 2277467 h 2278077"/>
                  <a:gd name="connsiteX11" fmla="*/ 507798 w 1886714"/>
                  <a:gd name="connsiteY11" fmla="*/ 2277467 h 2278077"/>
                  <a:gd name="connsiteX12" fmla="*/ 507796 w 1886714"/>
                  <a:gd name="connsiteY12" fmla="*/ 2278077 h 2278077"/>
                  <a:gd name="connsiteX13" fmla="*/ 468782 w 1886714"/>
                  <a:gd name="connsiteY13" fmla="*/ 2276248 h 2278077"/>
                  <a:gd name="connsiteX14" fmla="*/ 468784 w 1886714"/>
                  <a:gd name="connsiteY14" fmla="*/ 2275572 h 2278077"/>
                  <a:gd name="connsiteX15" fmla="*/ 430378 w 1886714"/>
                  <a:gd name="connsiteY15" fmla="*/ 2271371 h 2278077"/>
                  <a:gd name="connsiteX16" fmla="*/ 342595 w 1886714"/>
                  <a:gd name="connsiteY16" fmla="*/ 761391 h 2278077"/>
                  <a:gd name="connsiteX17" fmla="*/ 391973 w 1886714"/>
                  <a:gd name="connsiteY17" fmla="*/ 773583 h 2278077"/>
                  <a:gd name="connsiteX18" fmla="*/ 434035 w 1886714"/>
                  <a:gd name="connsiteY18" fmla="*/ 780898 h 2278077"/>
                  <a:gd name="connsiteX19" fmla="*/ 429767 w 1886714"/>
                  <a:gd name="connsiteY19" fmla="*/ 2271371 h 2278077"/>
                  <a:gd name="connsiteX20" fmla="*/ 387705 w 1886714"/>
                  <a:gd name="connsiteY20" fmla="*/ 2264056 h 2278077"/>
                  <a:gd name="connsiteX21" fmla="*/ 338328 w 1886714"/>
                  <a:gd name="connsiteY21" fmla="*/ 2251864 h 2278077"/>
                  <a:gd name="connsiteX22" fmla="*/ 915010 w 1886714"/>
                  <a:gd name="connsiteY22" fmla="*/ 678485 h 2278077"/>
                  <a:gd name="connsiteX23" fmla="*/ 910743 w 1886714"/>
                  <a:gd name="connsiteY23" fmla="*/ 2168958 h 2278077"/>
                  <a:gd name="connsiteX24" fmla="*/ 745543 w 1886714"/>
                  <a:gd name="connsiteY24" fmla="*/ 2242719 h 2278077"/>
                  <a:gd name="connsiteX25" fmla="*/ 745541 w 1886714"/>
                  <a:gd name="connsiteY25" fmla="*/ 2243329 h 2278077"/>
                  <a:gd name="connsiteX26" fmla="*/ 650443 w 1886714"/>
                  <a:gd name="connsiteY26" fmla="*/ 2267103 h 2278077"/>
                  <a:gd name="connsiteX27" fmla="*/ 650443 w 1886714"/>
                  <a:gd name="connsiteY27" fmla="*/ 2267104 h 2278077"/>
                  <a:gd name="connsiteX28" fmla="*/ 594360 w 1886714"/>
                  <a:gd name="connsiteY28" fmla="*/ 2275029 h 2278077"/>
                  <a:gd name="connsiteX29" fmla="*/ 598627 w 1886714"/>
                  <a:gd name="connsiteY29" fmla="*/ 784556 h 2278077"/>
                  <a:gd name="connsiteX30" fmla="*/ 654710 w 1886714"/>
                  <a:gd name="connsiteY30" fmla="*/ 776631 h 2278077"/>
                  <a:gd name="connsiteX31" fmla="*/ 654710 w 1886714"/>
                  <a:gd name="connsiteY31" fmla="*/ 776630 h 2278077"/>
                  <a:gd name="connsiteX32" fmla="*/ 749807 w 1886714"/>
                  <a:gd name="connsiteY32" fmla="*/ 752856 h 2278077"/>
                  <a:gd name="connsiteX33" fmla="*/ 749808 w 1886714"/>
                  <a:gd name="connsiteY33" fmla="*/ 752247 h 2278077"/>
                  <a:gd name="connsiteX34" fmla="*/ 915010 w 1886714"/>
                  <a:gd name="connsiteY34" fmla="*/ 678485 h 2278077"/>
                  <a:gd name="connsiteX35" fmla="*/ 4267 w 1886714"/>
                  <a:gd name="connsiteY35" fmla="*/ 482803 h 2278077"/>
                  <a:gd name="connsiteX36" fmla="*/ 174346 w 1886714"/>
                  <a:gd name="connsiteY36" fmla="*/ 689458 h 2278077"/>
                  <a:gd name="connsiteX37" fmla="*/ 276759 w 1886714"/>
                  <a:gd name="connsiteY37" fmla="*/ 738835 h 2278077"/>
                  <a:gd name="connsiteX38" fmla="*/ 276758 w 1886714"/>
                  <a:gd name="connsiteY38" fmla="*/ 739043 h 2278077"/>
                  <a:gd name="connsiteX39" fmla="*/ 342595 w 1886714"/>
                  <a:gd name="connsiteY39" fmla="*/ 761391 h 2278077"/>
                  <a:gd name="connsiteX40" fmla="*/ 338327 w 1886714"/>
                  <a:gd name="connsiteY40" fmla="*/ 2251864 h 2278077"/>
                  <a:gd name="connsiteX41" fmla="*/ 271881 w 1886714"/>
                  <a:gd name="connsiteY41" fmla="*/ 2229309 h 2278077"/>
                  <a:gd name="connsiteX42" fmla="*/ 271882 w 1886714"/>
                  <a:gd name="connsiteY42" fmla="*/ 2229015 h 2278077"/>
                  <a:gd name="connsiteX43" fmla="*/ 170078 w 1886714"/>
                  <a:gd name="connsiteY43" fmla="*/ 2179930 h 2278077"/>
                  <a:gd name="connsiteX44" fmla="*/ 0 w 1886714"/>
                  <a:gd name="connsiteY44" fmla="*/ 1973276 h 2278077"/>
                  <a:gd name="connsiteX45" fmla="*/ 1711149 w 1886714"/>
                  <a:gd name="connsiteY45" fmla="*/ 215798 h 2278077"/>
                  <a:gd name="connsiteX46" fmla="*/ 1706881 w 1886714"/>
                  <a:gd name="connsiteY46" fmla="*/ 1706881 h 2278077"/>
                  <a:gd name="connsiteX47" fmla="*/ 1695300 w 1886714"/>
                  <a:gd name="connsiteY47" fmla="*/ 1713586 h 2278077"/>
                  <a:gd name="connsiteX48" fmla="*/ 1695300 w 1886714"/>
                  <a:gd name="connsiteY48" fmla="*/ 1713588 h 2278077"/>
                  <a:gd name="connsiteX49" fmla="*/ 910744 w 1886714"/>
                  <a:gd name="connsiteY49" fmla="*/ 2169568 h 2278077"/>
                  <a:gd name="connsiteX50" fmla="*/ 915011 w 1886714"/>
                  <a:gd name="connsiteY50" fmla="*/ 678486 h 2278077"/>
                  <a:gd name="connsiteX51" fmla="*/ 1699567 w 1886714"/>
                  <a:gd name="connsiteY51" fmla="*/ 222505 h 2278077"/>
                  <a:gd name="connsiteX52" fmla="*/ 1697731 w 1886714"/>
                  <a:gd name="connsiteY52" fmla="*/ 864286 h 2278077"/>
                  <a:gd name="connsiteX53" fmla="*/ 1699566 w 1886714"/>
                  <a:gd name="connsiteY53" fmla="*/ 223113 h 2278077"/>
                  <a:gd name="connsiteX54" fmla="*/ 1711149 w 1886714"/>
                  <a:gd name="connsiteY54" fmla="*/ 215798 h 2278077"/>
                  <a:gd name="connsiteX55" fmla="*/ 1845261 w 1886714"/>
                  <a:gd name="connsiteY55" fmla="*/ 105461 h 2278077"/>
                  <a:gd name="connsiteX56" fmla="*/ 1840993 w 1886714"/>
                  <a:gd name="connsiteY56" fmla="*/ 1595934 h 2278077"/>
                  <a:gd name="connsiteX57" fmla="*/ 1805639 w 1886714"/>
                  <a:gd name="connsiteY57" fmla="*/ 1633686 h 2278077"/>
                  <a:gd name="connsiteX58" fmla="*/ 1805637 w 1886714"/>
                  <a:gd name="connsiteY58" fmla="*/ 1634339 h 2278077"/>
                  <a:gd name="connsiteX59" fmla="*/ 1707491 w 1886714"/>
                  <a:gd name="connsiteY59" fmla="*/ 1706272 h 2278077"/>
                  <a:gd name="connsiteX60" fmla="*/ 1711758 w 1886714"/>
                  <a:gd name="connsiteY60" fmla="*/ 215799 h 2278077"/>
                  <a:gd name="connsiteX61" fmla="*/ 1809294 w 1886714"/>
                  <a:gd name="connsiteY61" fmla="*/ 143866 h 2278077"/>
                  <a:gd name="connsiteX62" fmla="*/ 1845261 w 1886714"/>
                  <a:gd name="connsiteY62" fmla="*/ 105461 h 2278077"/>
                  <a:gd name="connsiteX63" fmla="*/ 1876960 w 1886714"/>
                  <a:gd name="connsiteY63" fmla="*/ 50597 h 2278077"/>
                  <a:gd name="connsiteX64" fmla="*/ 1872693 w 1886714"/>
                  <a:gd name="connsiteY64" fmla="*/ 1541679 h 2278077"/>
                  <a:gd name="connsiteX65" fmla="*/ 1861112 w 1886714"/>
                  <a:gd name="connsiteY65" fmla="*/ 1566000 h 2278077"/>
                  <a:gd name="connsiteX66" fmla="*/ 1861110 w 1886714"/>
                  <a:gd name="connsiteY66" fmla="*/ 1566673 h 2278077"/>
                  <a:gd name="connsiteX67" fmla="*/ 1841603 w 1886714"/>
                  <a:gd name="connsiteY67" fmla="*/ 1595934 h 2278077"/>
                  <a:gd name="connsiteX68" fmla="*/ 1845870 w 1886714"/>
                  <a:gd name="connsiteY68" fmla="*/ 105461 h 2278077"/>
                  <a:gd name="connsiteX69" fmla="*/ 1864767 w 1886714"/>
                  <a:gd name="connsiteY69" fmla="*/ 77115 h 2278077"/>
                  <a:gd name="connsiteX70" fmla="*/ 1864768 w 1886714"/>
                  <a:gd name="connsiteY70" fmla="*/ 76810 h 2278077"/>
                  <a:gd name="connsiteX71" fmla="*/ 1876960 w 1886714"/>
                  <a:gd name="connsiteY71" fmla="*/ 50597 h 2278077"/>
                  <a:gd name="connsiteX72" fmla="*/ 1886714 w 1886714"/>
                  <a:gd name="connsiteY72" fmla="*/ 0 h 2278077"/>
                  <a:gd name="connsiteX73" fmla="*/ 1886714 w 1886714"/>
                  <a:gd name="connsiteY73" fmla="*/ 3658 h 2278077"/>
                  <a:gd name="connsiteX74" fmla="*/ 1886713 w 1886714"/>
                  <a:gd name="connsiteY74" fmla="*/ 4008 h 2278077"/>
                  <a:gd name="connsiteX75" fmla="*/ 1886713 w 1886714"/>
                  <a:gd name="connsiteY75" fmla="*/ 6706 h 2278077"/>
                  <a:gd name="connsiteX76" fmla="*/ 1886705 w 1886714"/>
                  <a:gd name="connsiteY76" fmla="*/ 6773 h 2278077"/>
                  <a:gd name="connsiteX77" fmla="*/ 1882447 w 1886714"/>
                  <a:gd name="connsiteY77" fmla="*/ 1494131 h 2278077"/>
                  <a:gd name="connsiteX78" fmla="*/ 1882447 w 1886714"/>
                  <a:gd name="connsiteY78" fmla="*/ 1493781 h 2278077"/>
                  <a:gd name="connsiteX79" fmla="*/ 1882446 w 1886714"/>
                  <a:gd name="connsiteY79" fmla="*/ 1494131 h 2278077"/>
                  <a:gd name="connsiteX80" fmla="*/ 1882446 w 1886714"/>
                  <a:gd name="connsiteY80" fmla="*/ 1497179 h 2278077"/>
                  <a:gd name="connsiteX81" fmla="*/ 1880009 w 1886714"/>
                  <a:gd name="connsiteY81" fmla="*/ 1517897 h 2278077"/>
                  <a:gd name="connsiteX82" fmla="*/ 1880009 w 1886714"/>
                  <a:gd name="connsiteY82" fmla="*/ 1517905 h 2278077"/>
                  <a:gd name="connsiteX83" fmla="*/ 1873303 w 1886714"/>
                  <a:gd name="connsiteY83" fmla="*/ 1541679 h 2278077"/>
                  <a:gd name="connsiteX84" fmla="*/ 1877570 w 1886714"/>
                  <a:gd name="connsiteY84" fmla="*/ 51206 h 2278077"/>
                  <a:gd name="connsiteX85" fmla="*/ 1883666 w 1886714"/>
                  <a:gd name="connsiteY85" fmla="*/ 26822 h 2278077"/>
                  <a:gd name="connsiteX86" fmla="*/ 1880015 w 1886714"/>
                  <a:gd name="connsiteY86" fmla="*/ 1515471 h 2278077"/>
                  <a:gd name="connsiteX87" fmla="*/ 1884275 w 1886714"/>
                  <a:gd name="connsiteY87" fmla="*/ 27432 h 2278077"/>
                  <a:gd name="connsiteX88" fmla="*/ 1886695 w 1886714"/>
                  <a:gd name="connsiteY88" fmla="*/ 6864 h 2278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886714" h="2278077">
                    <a:moveTo>
                      <a:pt x="434645" y="780898"/>
                    </a:moveTo>
                    <a:cubicBezTo>
                      <a:pt x="447447" y="782727"/>
                      <a:pt x="460248" y="784556"/>
                      <a:pt x="473660" y="785165"/>
                    </a:cubicBezTo>
                    <a:lnTo>
                      <a:pt x="473658" y="785804"/>
                    </a:lnTo>
                    <a:lnTo>
                      <a:pt x="512063" y="787604"/>
                    </a:lnTo>
                    <a:lnTo>
                      <a:pt x="512064" y="786994"/>
                    </a:lnTo>
                    <a:cubicBezTo>
                      <a:pt x="521818" y="786994"/>
                      <a:pt x="532181" y="786994"/>
                      <a:pt x="541935" y="786994"/>
                    </a:cubicBezTo>
                    <a:cubicBezTo>
                      <a:pt x="545592" y="787604"/>
                      <a:pt x="549250" y="787604"/>
                      <a:pt x="552907" y="786994"/>
                    </a:cubicBezTo>
                    <a:cubicBezTo>
                      <a:pt x="568147" y="786994"/>
                      <a:pt x="583387" y="785775"/>
                      <a:pt x="598627" y="783946"/>
                    </a:cubicBezTo>
                    <a:lnTo>
                      <a:pt x="594360" y="2274419"/>
                    </a:lnTo>
                    <a:cubicBezTo>
                      <a:pt x="579120" y="2275638"/>
                      <a:pt x="563880" y="2276857"/>
                      <a:pt x="548640" y="2277467"/>
                    </a:cubicBezTo>
                    <a:cubicBezTo>
                      <a:pt x="544983" y="2277467"/>
                      <a:pt x="541325" y="2277467"/>
                      <a:pt x="537667" y="2277467"/>
                    </a:cubicBezTo>
                    <a:lnTo>
                      <a:pt x="507798" y="2277467"/>
                    </a:lnTo>
                    <a:lnTo>
                      <a:pt x="507796" y="2278077"/>
                    </a:lnTo>
                    <a:cubicBezTo>
                      <a:pt x="494995" y="2277467"/>
                      <a:pt x="481584" y="2276858"/>
                      <a:pt x="468782" y="2276248"/>
                    </a:cubicBezTo>
                    <a:lnTo>
                      <a:pt x="468784" y="2275572"/>
                    </a:lnTo>
                    <a:lnTo>
                      <a:pt x="430378" y="2271371"/>
                    </a:lnTo>
                    <a:close/>
                    <a:moveTo>
                      <a:pt x="342595" y="761391"/>
                    </a:moveTo>
                    <a:cubicBezTo>
                      <a:pt x="359054" y="766268"/>
                      <a:pt x="375514" y="769925"/>
                      <a:pt x="391973" y="773583"/>
                    </a:cubicBezTo>
                    <a:lnTo>
                      <a:pt x="434035" y="780898"/>
                    </a:lnTo>
                    <a:lnTo>
                      <a:pt x="429767" y="2271371"/>
                    </a:lnTo>
                    <a:cubicBezTo>
                      <a:pt x="415747" y="2269542"/>
                      <a:pt x="401726" y="2267104"/>
                      <a:pt x="387705" y="2264056"/>
                    </a:cubicBezTo>
                    <a:lnTo>
                      <a:pt x="338328" y="2251864"/>
                    </a:lnTo>
                    <a:close/>
                    <a:moveTo>
                      <a:pt x="915010" y="678485"/>
                    </a:moveTo>
                    <a:lnTo>
                      <a:pt x="910743" y="2168958"/>
                    </a:lnTo>
                    <a:lnTo>
                      <a:pt x="745543" y="2242719"/>
                    </a:lnTo>
                    <a:lnTo>
                      <a:pt x="745541" y="2243329"/>
                    </a:lnTo>
                    <a:lnTo>
                      <a:pt x="650443" y="2267103"/>
                    </a:lnTo>
                    <a:lnTo>
                      <a:pt x="650443" y="2267104"/>
                    </a:lnTo>
                    <a:cubicBezTo>
                      <a:pt x="631546" y="2270762"/>
                      <a:pt x="613258" y="2273200"/>
                      <a:pt x="594360" y="2275029"/>
                    </a:cubicBezTo>
                    <a:lnTo>
                      <a:pt x="598627" y="784556"/>
                    </a:lnTo>
                    <a:lnTo>
                      <a:pt x="654710" y="776631"/>
                    </a:lnTo>
                    <a:lnTo>
                      <a:pt x="654710" y="776630"/>
                    </a:lnTo>
                    <a:lnTo>
                      <a:pt x="749807" y="752856"/>
                    </a:lnTo>
                    <a:lnTo>
                      <a:pt x="749808" y="752247"/>
                    </a:lnTo>
                    <a:cubicBezTo>
                      <a:pt x="805282" y="734568"/>
                      <a:pt x="860755" y="710184"/>
                      <a:pt x="915010" y="678485"/>
                    </a:cubicBezTo>
                    <a:close/>
                    <a:moveTo>
                      <a:pt x="4267" y="482803"/>
                    </a:moveTo>
                    <a:cubicBezTo>
                      <a:pt x="4267" y="554126"/>
                      <a:pt x="60960" y="623011"/>
                      <a:pt x="174346" y="689458"/>
                    </a:cubicBezTo>
                    <a:cubicBezTo>
                      <a:pt x="207874" y="708965"/>
                      <a:pt x="242011" y="725424"/>
                      <a:pt x="276759" y="738835"/>
                    </a:cubicBezTo>
                    <a:lnTo>
                      <a:pt x="276758" y="739043"/>
                    </a:lnTo>
                    <a:lnTo>
                      <a:pt x="342595" y="761391"/>
                    </a:lnTo>
                    <a:lnTo>
                      <a:pt x="338327" y="2251864"/>
                    </a:lnTo>
                    <a:cubicBezTo>
                      <a:pt x="316382" y="2245768"/>
                      <a:pt x="293827" y="2237843"/>
                      <a:pt x="271881" y="2229309"/>
                    </a:cubicBezTo>
                    <a:lnTo>
                      <a:pt x="271882" y="2229015"/>
                    </a:lnTo>
                    <a:lnTo>
                      <a:pt x="170078" y="2179930"/>
                    </a:lnTo>
                    <a:cubicBezTo>
                      <a:pt x="56693" y="2113484"/>
                      <a:pt x="0" y="2044599"/>
                      <a:pt x="0" y="1973276"/>
                    </a:cubicBezTo>
                    <a:close/>
                    <a:moveTo>
                      <a:pt x="1711149" y="215798"/>
                    </a:moveTo>
                    <a:lnTo>
                      <a:pt x="1706881" y="1706881"/>
                    </a:lnTo>
                    <a:lnTo>
                      <a:pt x="1695300" y="1713586"/>
                    </a:lnTo>
                    <a:lnTo>
                      <a:pt x="1695300" y="1713588"/>
                    </a:lnTo>
                    <a:lnTo>
                      <a:pt x="910744" y="2169568"/>
                    </a:lnTo>
                    <a:lnTo>
                      <a:pt x="915011" y="678486"/>
                    </a:lnTo>
                    <a:lnTo>
                      <a:pt x="1699567" y="222505"/>
                    </a:lnTo>
                    <a:lnTo>
                      <a:pt x="1697731" y="864286"/>
                    </a:lnTo>
                    <a:lnTo>
                      <a:pt x="1699566" y="223113"/>
                    </a:lnTo>
                    <a:cubicBezTo>
                      <a:pt x="1703833" y="220675"/>
                      <a:pt x="1707491" y="218236"/>
                      <a:pt x="1711149" y="215798"/>
                    </a:cubicBezTo>
                    <a:close/>
                    <a:moveTo>
                      <a:pt x="1845261" y="105461"/>
                    </a:moveTo>
                    <a:lnTo>
                      <a:pt x="1840993" y="1595934"/>
                    </a:lnTo>
                    <a:lnTo>
                      <a:pt x="1805639" y="1633686"/>
                    </a:lnTo>
                    <a:lnTo>
                      <a:pt x="1805637" y="1634339"/>
                    </a:lnTo>
                    <a:cubicBezTo>
                      <a:pt x="1779424" y="1658723"/>
                      <a:pt x="1746505" y="1682497"/>
                      <a:pt x="1707491" y="1706272"/>
                    </a:cubicBezTo>
                    <a:lnTo>
                      <a:pt x="1711758" y="215799"/>
                    </a:lnTo>
                    <a:cubicBezTo>
                      <a:pt x="1750773" y="192024"/>
                      <a:pt x="1783691" y="168250"/>
                      <a:pt x="1809294" y="143866"/>
                    </a:cubicBezTo>
                    <a:cubicBezTo>
                      <a:pt x="1823315" y="131064"/>
                      <a:pt x="1835507" y="118263"/>
                      <a:pt x="1845261" y="105461"/>
                    </a:cubicBezTo>
                    <a:close/>
                    <a:moveTo>
                      <a:pt x="1876960" y="50597"/>
                    </a:moveTo>
                    <a:lnTo>
                      <a:pt x="1872693" y="1541679"/>
                    </a:lnTo>
                    <a:lnTo>
                      <a:pt x="1861112" y="1566000"/>
                    </a:lnTo>
                    <a:lnTo>
                      <a:pt x="1861110" y="1566673"/>
                    </a:lnTo>
                    <a:cubicBezTo>
                      <a:pt x="1855624" y="1576427"/>
                      <a:pt x="1848918" y="1586180"/>
                      <a:pt x="1841603" y="1595934"/>
                    </a:cubicBezTo>
                    <a:lnTo>
                      <a:pt x="1845870" y="105461"/>
                    </a:lnTo>
                    <a:lnTo>
                      <a:pt x="1864767" y="77115"/>
                    </a:lnTo>
                    <a:lnTo>
                      <a:pt x="1864768" y="76810"/>
                    </a:lnTo>
                    <a:cubicBezTo>
                      <a:pt x="1869645" y="67666"/>
                      <a:pt x="1873912" y="59131"/>
                      <a:pt x="1876960" y="50597"/>
                    </a:cubicBezTo>
                    <a:close/>
                    <a:moveTo>
                      <a:pt x="1886714" y="0"/>
                    </a:moveTo>
                    <a:cubicBezTo>
                      <a:pt x="1886714" y="1219"/>
                      <a:pt x="1886714" y="2438"/>
                      <a:pt x="1886714" y="3658"/>
                    </a:cubicBezTo>
                    <a:lnTo>
                      <a:pt x="1886713" y="4008"/>
                    </a:lnTo>
                    <a:lnTo>
                      <a:pt x="1886713" y="6706"/>
                    </a:lnTo>
                    <a:lnTo>
                      <a:pt x="1886705" y="6773"/>
                    </a:lnTo>
                    <a:lnTo>
                      <a:pt x="1882447" y="1494131"/>
                    </a:lnTo>
                    <a:lnTo>
                      <a:pt x="1882447" y="1493781"/>
                    </a:lnTo>
                    <a:lnTo>
                      <a:pt x="1882446" y="1494131"/>
                    </a:lnTo>
                    <a:cubicBezTo>
                      <a:pt x="1882446" y="1495350"/>
                      <a:pt x="1882446" y="1495960"/>
                      <a:pt x="1882446" y="1497179"/>
                    </a:cubicBezTo>
                    <a:lnTo>
                      <a:pt x="1880009" y="1517897"/>
                    </a:lnTo>
                    <a:lnTo>
                      <a:pt x="1880009" y="1517905"/>
                    </a:lnTo>
                    <a:cubicBezTo>
                      <a:pt x="1878180" y="1525829"/>
                      <a:pt x="1876351" y="1533754"/>
                      <a:pt x="1873303" y="1541679"/>
                    </a:cubicBezTo>
                    <a:lnTo>
                      <a:pt x="1877570" y="51206"/>
                    </a:lnTo>
                    <a:cubicBezTo>
                      <a:pt x="1880009" y="42672"/>
                      <a:pt x="1882447" y="34747"/>
                      <a:pt x="1883666" y="26822"/>
                    </a:cubicBezTo>
                    <a:lnTo>
                      <a:pt x="1880015" y="1515471"/>
                    </a:lnTo>
                    <a:lnTo>
                      <a:pt x="1884275" y="27432"/>
                    </a:lnTo>
                    <a:lnTo>
                      <a:pt x="1886695" y="6864"/>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16" name="任意多边形: 形状 415">
                <a:extLst>
                  <a:ext uri="{FF2B5EF4-FFF2-40B4-BE49-F238E27FC236}">
                    <a16:creationId xmlns:a16="http://schemas.microsoft.com/office/drawing/2014/main" id="{FFD444EE-FE5E-4076-8BA8-6028C0844799}"/>
                  </a:ext>
                </a:extLst>
              </p:cNvPr>
              <p:cNvSpPr/>
              <p:nvPr/>
            </p:nvSpPr>
            <p:spPr>
              <a:xfrm>
                <a:off x="4573784" y="4568530"/>
                <a:ext cx="1882778" cy="1092048"/>
              </a:xfrm>
              <a:custGeom>
                <a:avLst/>
                <a:gdLst>
                  <a:gd name="connsiteX0" fmla="*/ 1712534 w 1882778"/>
                  <a:gd name="connsiteY0" fmla="*/ 97664 h 1092048"/>
                  <a:gd name="connsiteX1" fmla="*/ 1882612 w 1882778"/>
                  <a:gd name="connsiteY1" fmla="*/ 310415 h 1092048"/>
                  <a:gd name="connsiteX2" fmla="*/ 1696075 w 1882778"/>
                  <a:gd name="connsiteY2" fmla="*/ 526823 h 1092048"/>
                  <a:gd name="connsiteX3" fmla="*/ 911519 w 1882778"/>
                  <a:gd name="connsiteY3" fmla="*/ 982804 h 1092048"/>
                  <a:gd name="connsiteX4" fmla="*/ 538443 w 1882778"/>
                  <a:gd name="connsiteY4" fmla="*/ 1091923 h 1092048"/>
                  <a:gd name="connsiteX5" fmla="*/ 170245 w 1882778"/>
                  <a:gd name="connsiteY5" fmla="*/ 994387 h 1092048"/>
                  <a:gd name="connsiteX6" fmla="*/ 166 w 1882778"/>
                  <a:gd name="connsiteY6" fmla="*/ 781636 h 1092048"/>
                  <a:gd name="connsiteX7" fmla="*/ 186704 w 1882778"/>
                  <a:gd name="connsiteY7" fmla="*/ 565228 h 1092048"/>
                  <a:gd name="connsiteX8" fmla="*/ 971260 w 1882778"/>
                  <a:gd name="connsiteY8" fmla="*/ 109247 h 1092048"/>
                  <a:gd name="connsiteX9" fmla="*/ 1344335 w 1882778"/>
                  <a:gd name="connsiteY9" fmla="*/ 128 h 1092048"/>
                  <a:gd name="connsiteX10" fmla="*/ 1712534 w 1882778"/>
                  <a:gd name="connsiteY10" fmla="*/ 97664 h 1092048"/>
                  <a:gd name="connsiteX11" fmla="*/ 657925 w 1882778"/>
                  <a:gd name="connsiteY11" fmla="*/ 854178 h 1092048"/>
                  <a:gd name="connsiteX12" fmla="*/ 1472351 w 1882778"/>
                  <a:gd name="connsiteY12" fmla="*/ 380519 h 1092048"/>
                  <a:gd name="connsiteX13" fmla="*/ 1553428 w 1882778"/>
                  <a:gd name="connsiteY13" fmla="*/ 294565 h 1092048"/>
                  <a:gd name="connsiteX14" fmla="*/ 1499783 w 1882778"/>
                  <a:gd name="connsiteY14" fmla="*/ 224461 h 1092048"/>
                  <a:gd name="connsiteX15" fmla="*/ 1497345 w 1882778"/>
                  <a:gd name="connsiteY15" fmla="*/ 223242 h 1092048"/>
                  <a:gd name="connsiteX16" fmla="*/ 1494906 w 1882778"/>
                  <a:gd name="connsiteY16" fmla="*/ 222023 h 1092048"/>
                  <a:gd name="connsiteX17" fmla="*/ 1372986 w 1882778"/>
                  <a:gd name="connsiteY17" fmla="*/ 190933 h 1092048"/>
                  <a:gd name="connsiteX18" fmla="*/ 1224853 w 1882778"/>
                  <a:gd name="connsiteY18" fmla="*/ 238482 h 1092048"/>
                  <a:gd name="connsiteX19" fmla="*/ 410427 w 1882778"/>
                  <a:gd name="connsiteY19" fmla="*/ 712142 h 1092048"/>
                  <a:gd name="connsiteX20" fmla="*/ 329350 w 1882778"/>
                  <a:gd name="connsiteY20" fmla="*/ 798095 h 1092048"/>
                  <a:gd name="connsiteX21" fmla="*/ 382995 w 1882778"/>
                  <a:gd name="connsiteY21" fmla="*/ 868199 h 1092048"/>
                  <a:gd name="connsiteX22" fmla="*/ 385434 w 1882778"/>
                  <a:gd name="connsiteY22" fmla="*/ 869418 h 1092048"/>
                  <a:gd name="connsiteX23" fmla="*/ 387872 w 1882778"/>
                  <a:gd name="connsiteY23" fmla="*/ 870638 h 1092048"/>
                  <a:gd name="connsiteX24" fmla="*/ 509792 w 1882778"/>
                  <a:gd name="connsiteY24" fmla="*/ 901727 h 1092048"/>
                  <a:gd name="connsiteX25" fmla="*/ 657925 w 1882778"/>
                  <a:gd name="connsiteY25" fmla="*/ 854178 h 10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82778" h="1092048">
                    <a:moveTo>
                      <a:pt x="1712534" y="97664"/>
                    </a:moveTo>
                    <a:cubicBezTo>
                      <a:pt x="1829577" y="165940"/>
                      <a:pt x="1886270" y="236653"/>
                      <a:pt x="1882612" y="310415"/>
                    </a:cubicBezTo>
                    <a:cubicBezTo>
                      <a:pt x="1878955" y="384177"/>
                      <a:pt x="1816775" y="456109"/>
                      <a:pt x="1696075" y="526823"/>
                    </a:cubicBezTo>
                    <a:lnTo>
                      <a:pt x="911519" y="982804"/>
                    </a:lnTo>
                    <a:cubicBezTo>
                      <a:pt x="789599" y="1052908"/>
                      <a:pt x="665240" y="1089484"/>
                      <a:pt x="538443" y="1091923"/>
                    </a:cubicBezTo>
                    <a:cubicBezTo>
                      <a:pt x="411646" y="1094361"/>
                      <a:pt x="289117" y="1061443"/>
                      <a:pt x="170245" y="994387"/>
                    </a:cubicBezTo>
                    <a:cubicBezTo>
                      <a:pt x="53201" y="926111"/>
                      <a:pt x="-3491" y="855398"/>
                      <a:pt x="166" y="781636"/>
                    </a:cubicBezTo>
                    <a:cubicBezTo>
                      <a:pt x="3824" y="707874"/>
                      <a:pt x="66003" y="635941"/>
                      <a:pt x="186704" y="565228"/>
                    </a:cubicBezTo>
                    <a:lnTo>
                      <a:pt x="971260" y="109247"/>
                    </a:lnTo>
                    <a:cubicBezTo>
                      <a:pt x="1093180" y="39143"/>
                      <a:pt x="1217538" y="2567"/>
                      <a:pt x="1344335" y="128"/>
                    </a:cubicBezTo>
                    <a:cubicBezTo>
                      <a:pt x="1471741" y="-2310"/>
                      <a:pt x="1594271" y="29999"/>
                      <a:pt x="1712534" y="97664"/>
                    </a:cubicBezTo>
                    <a:close/>
                    <a:moveTo>
                      <a:pt x="657925" y="854178"/>
                    </a:moveTo>
                    <a:lnTo>
                      <a:pt x="1472351" y="380519"/>
                    </a:lnTo>
                    <a:cubicBezTo>
                      <a:pt x="1525386" y="349429"/>
                      <a:pt x="1552209" y="320778"/>
                      <a:pt x="1553428" y="294565"/>
                    </a:cubicBezTo>
                    <a:cubicBezTo>
                      <a:pt x="1554647" y="268962"/>
                      <a:pt x="1536969" y="245797"/>
                      <a:pt x="1499783" y="224461"/>
                    </a:cubicBezTo>
                    <a:cubicBezTo>
                      <a:pt x="1499173" y="223852"/>
                      <a:pt x="1497954" y="223242"/>
                      <a:pt x="1497345" y="223242"/>
                    </a:cubicBezTo>
                    <a:cubicBezTo>
                      <a:pt x="1496735" y="222632"/>
                      <a:pt x="1495516" y="222023"/>
                      <a:pt x="1494906" y="222023"/>
                    </a:cubicBezTo>
                    <a:cubicBezTo>
                      <a:pt x="1457721" y="200687"/>
                      <a:pt x="1417487" y="190324"/>
                      <a:pt x="1372986" y="190933"/>
                    </a:cubicBezTo>
                    <a:cubicBezTo>
                      <a:pt x="1327876" y="191543"/>
                      <a:pt x="1278498" y="207392"/>
                      <a:pt x="1224853" y="238482"/>
                    </a:cubicBezTo>
                    <a:lnTo>
                      <a:pt x="410427" y="712142"/>
                    </a:lnTo>
                    <a:cubicBezTo>
                      <a:pt x="357392" y="743231"/>
                      <a:pt x="330570" y="771882"/>
                      <a:pt x="329350" y="798095"/>
                    </a:cubicBezTo>
                    <a:cubicBezTo>
                      <a:pt x="328131" y="823698"/>
                      <a:pt x="345810" y="846863"/>
                      <a:pt x="382995" y="868199"/>
                    </a:cubicBezTo>
                    <a:cubicBezTo>
                      <a:pt x="383605" y="868809"/>
                      <a:pt x="384824" y="869418"/>
                      <a:pt x="385434" y="869418"/>
                    </a:cubicBezTo>
                    <a:cubicBezTo>
                      <a:pt x="386043" y="870028"/>
                      <a:pt x="387262" y="870638"/>
                      <a:pt x="387872" y="870638"/>
                    </a:cubicBezTo>
                    <a:cubicBezTo>
                      <a:pt x="425058" y="891974"/>
                      <a:pt x="465901" y="902337"/>
                      <a:pt x="509792" y="901727"/>
                    </a:cubicBezTo>
                    <a:cubicBezTo>
                      <a:pt x="554293" y="900508"/>
                      <a:pt x="603671" y="884658"/>
                      <a:pt x="657925" y="854178"/>
                    </a:cubicBezTo>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grpSp>
        <p:grpSp>
          <p:nvGrpSpPr>
            <p:cNvPr id="494" name="组合 493">
              <a:extLst>
                <a:ext uri="{FF2B5EF4-FFF2-40B4-BE49-F238E27FC236}">
                  <a16:creationId xmlns:a16="http://schemas.microsoft.com/office/drawing/2014/main" id="{0B8B6B4B-EAC0-4A19-A3EE-35414E0A5FB5}"/>
                </a:ext>
              </a:extLst>
            </p:cNvPr>
            <p:cNvGrpSpPr/>
            <p:nvPr/>
          </p:nvGrpSpPr>
          <p:grpSpPr>
            <a:xfrm>
              <a:off x="2309546" y="3138543"/>
              <a:ext cx="2054353" cy="2679192"/>
              <a:chOff x="494602" y="-236731"/>
              <a:chExt cx="2054353" cy="2679192"/>
            </a:xfrm>
          </p:grpSpPr>
          <p:sp>
            <p:nvSpPr>
              <p:cNvPr id="489" name="任意多边形: 形状 488">
                <a:extLst>
                  <a:ext uri="{FF2B5EF4-FFF2-40B4-BE49-F238E27FC236}">
                    <a16:creationId xmlns:a16="http://schemas.microsoft.com/office/drawing/2014/main" id="{18D7033E-28CB-4C33-8175-60C3FDB08011}"/>
                  </a:ext>
                </a:extLst>
              </p:cNvPr>
              <p:cNvSpPr/>
              <p:nvPr/>
            </p:nvSpPr>
            <p:spPr>
              <a:xfrm>
                <a:off x="828054" y="-99571"/>
                <a:ext cx="1247852" cy="2253083"/>
              </a:xfrm>
              <a:custGeom>
                <a:avLst/>
                <a:gdLst>
                  <a:gd name="connsiteX0" fmla="*/ 4877 w 1247852"/>
                  <a:gd name="connsiteY0" fmla="*/ 754685 h 2253083"/>
                  <a:gd name="connsiteX1" fmla="*/ 610 w 1247852"/>
                  <a:gd name="connsiteY1" fmla="*/ 2245158 h 2253083"/>
                  <a:gd name="connsiteX2" fmla="*/ 4 w 1247852"/>
                  <a:gd name="connsiteY2" fmla="*/ 2251825 h 2253083"/>
                  <a:gd name="connsiteX3" fmla="*/ 0 w 1247852"/>
                  <a:gd name="connsiteY3" fmla="*/ 2253083 h 2253083"/>
                  <a:gd name="connsiteX4" fmla="*/ 0 w 1247852"/>
                  <a:gd name="connsiteY4" fmla="*/ 2251864 h 2253083"/>
                  <a:gd name="connsiteX5" fmla="*/ 4267 w 1247852"/>
                  <a:gd name="connsiteY5" fmla="*/ 761391 h 2253083"/>
                  <a:gd name="connsiteX6" fmla="*/ 4877 w 1247852"/>
                  <a:gd name="connsiteY6" fmla="*/ 754685 h 2253083"/>
                  <a:gd name="connsiteX7" fmla="*/ 32308 w 1247852"/>
                  <a:gd name="connsiteY7" fmla="*/ 713233 h 2253083"/>
                  <a:gd name="connsiteX8" fmla="*/ 28041 w 1247852"/>
                  <a:gd name="connsiteY8" fmla="*/ 2203706 h 2253083"/>
                  <a:gd name="connsiteX9" fmla="*/ 14020 w 1247852"/>
                  <a:gd name="connsiteY9" fmla="*/ 2218946 h 2253083"/>
                  <a:gd name="connsiteX10" fmla="*/ 6706 w 1247852"/>
                  <a:gd name="connsiteY10" fmla="*/ 2229308 h 2253083"/>
                  <a:gd name="connsiteX11" fmla="*/ 6706 w 1247852"/>
                  <a:gd name="connsiteY11" fmla="*/ 2229309 h 2253083"/>
                  <a:gd name="connsiteX12" fmla="*/ 3048 w 1247852"/>
                  <a:gd name="connsiteY12" fmla="*/ 2237843 h 2253083"/>
                  <a:gd name="connsiteX13" fmla="*/ 1219 w 1247852"/>
                  <a:gd name="connsiteY13" fmla="*/ 2245158 h 2253083"/>
                  <a:gd name="connsiteX14" fmla="*/ 5486 w 1247852"/>
                  <a:gd name="connsiteY14" fmla="*/ 754685 h 2253083"/>
                  <a:gd name="connsiteX15" fmla="*/ 7315 w 1247852"/>
                  <a:gd name="connsiteY15" fmla="*/ 747370 h 2253083"/>
                  <a:gd name="connsiteX16" fmla="*/ 10972 w 1247852"/>
                  <a:gd name="connsiteY16" fmla="*/ 738838 h 2253083"/>
                  <a:gd name="connsiteX17" fmla="*/ 10972 w 1247852"/>
                  <a:gd name="connsiteY17" fmla="*/ 738836 h 2253083"/>
                  <a:gd name="connsiteX18" fmla="*/ 18287 w 1247852"/>
                  <a:gd name="connsiteY18" fmla="*/ 728473 h 2253083"/>
                  <a:gd name="connsiteX19" fmla="*/ 32308 w 1247852"/>
                  <a:gd name="connsiteY19" fmla="*/ 713233 h 2253083"/>
                  <a:gd name="connsiteX20" fmla="*/ 84734 w 1247852"/>
                  <a:gd name="connsiteY20" fmla="*/ 676047 h 2253083"/>
                  <a:gd name="connsiteX21" fmla="*/ 80467 w 1247852"/>
                  <a:gd name="connsiteY21" fmla="*/ 2166520 h 2253083"/>
                  <a:gd name="connsiteX22" fmla="*/ 75590 w 1247852"/>
                  <a:gd name="connsiteY22" fmla="*/ 2169568 h 2253083"/>
                  <a:gd name="connsiteX23" fmla="*/ 28041 w 1247852"/>
                  <a:gd name="connsiteY23" fmla="*/ 2204315 h 2253083"/>
                  <a:gd name="connsiteX24" fmla="*/ 32308 w 1247852"/>
                  <a:gd name="connsiteY24" fmla="*/ 713842 h 2253083"/>
                  <a:gd name="connsiteX25" fmla="*/ 79857 w 1247852"/>
                  <a:gd name="connsiteY25" fmla="*/ 679095 h 2253083"/>
                  <a:gd name="connsiteX26" fmla="*/ 84734 w 1247852"/>
                  <a:gd name="connsiteY26" fmla="*/ 676047 h 2253083"/>
                  <a:gd name="connsiteX27" fmla="*/ 1247852 w 1247852"/>
                  <a:gd name="connsiteY27" fmla="*/ 0 h 2253083"/>
                  <a:gd name="connsiteX28" fmla="*/ 1243584 w 1247852"/>
                  <a:gd name="connsiteY28" fmla="*/ 1490473 h 2253083"/>
                  <a:gd name="connsiteX29" fmla="*/ 80467 w 1247852"/>
                  <a:gd name="connsiteY29" fmla="*/ 2167129 h 2253083"/>
                  <a:gd name="connsiteX30" fmla="*/ 84734 w 1247852"/>
                  <a:gd name="connsiteY30" fmla="*/ 676047 h 2253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47852" h="2253083">
                    <a:moveTo>
                      <a:pt x="4877" y="754685"/>
                    </a:moveTo>
                    <a:lnTo>
                      <a:pt x="610" y="2245158"/>
                    </a:lnTo>
                    <a:lnTo>
                      <a:pt x="4" y="2251825"/>
                    </a:lnTo>
                    <a:lnTo>
                      <a:pt x="0" y="2253083"/>
                    </a:lnTo>
                    <a:cubicBezTo>
                      <a:pt x="0" y="2252474"/>
                      <a:pt x="0" y="2252474"/>
                      <a:pt x="0" y="2251864"/>
                    </a:cubicBezTo>
                    <a:lnTo>
                      <a:pt x="4267" y="761391"/>
                    </a:lnTo>
                    <a:cubicBezTo>
                      <a:pt x="4267" y="758952"/>
                      <a:pt x="4267" y="757124"/>
                      <a:pt x="4877" y="754685"/>
                    </a:cubicBezTo>
                    <a:close/>
                    <a:moveTo>
                      <a:pt x="32308" y="713233"/>
                    </a:moveTo>
                    <a:lnTo>
                      <a:pt x="28041" y="2203706"/>
                    </a:lnTo>
                    <a:cubicBezTo>
                      <a:pt x="22555" y="2208583"/>
                      <a:pt x="17678" y="2214069"/>
                      <a:pt x="14020" y="2218946"/>
                    </a:cubicBezTo>
                    <a:lnTo>
                      <a:pt x="6706" y="2229308"/>
                    </a:lnTo>
                    <a:lnTo>
                      <a:pt x="6706" y="2229309"/>
                    </a:lnTo>
                    <a:cubicBezTo>
                      <a:pt x="4877" y="2232357"/>
                      <a:pt x="3658" y="2234795"/>
                      <a:pt x="3048" y="2237843"/>
                    </a:cubicBezTo>
                    <a:cubicBezTo>
                      <a:pt x="1828" y="2240281"/>
                      <a:pt x="1219" y="2242720"/>
                      <a:pt x="1219" y="2245158"/>
                    </a:cubicBezTo>
                    <a:lnTo>
                      <a:pt x="5486" y="754685"/>
                    </a:lnTo>
                    <a:cubicBezTo>
                      <a:pt x="5486" y="752247"/>
                      <a:pt x="6096" y="749808"/>
                      <a:pt x="7315" y="747370"/>
                    </a:cubicBezTo>
                    <a:lnTo>
                      <a:pt x="10972" y="738838"/>
                    </a:lnTo>
                    <a:lnTo>
                      <a:pt x="10972" y="738836"/>
                    </a:lnTo>
                    <a:cubicBezTo>
                      <a:pt x="12801" y="735788"/>
                      <a:pt x="15239" y="732131"/>
                      <a:pt x="18287" y="728473"/>
                    </a:cubicBezTo>
                    <a:cubicBezTo>
                      <a:pt x="21945" y="723596"/>
                      <a:pt x="26822" y="718719"/>
                      <a:pt x="32308" y="713233"/>
                    </a:cubicBezTo>
                    <a:close/>
                    <a:moveTo>
                      <a:pt x="84734" y="676047"/>
                    </a:moveTo>
                    <a:lnTo>
                      <a:pt x="80467" y="2166520"/>
                    </a:lnTo>
                    <a:cubicBezTo>
                      <a:pt x="78638" y="2167739"/>
                      <a:pt x="77419" y="2168349"/>
                      <a:pt x="75590" y="2169568"/>
                    </a:cubicBezTo>
                    <a:cubicBezTo>
                      <a:pt x="56083" y="2181760"/>
                      <a:pt x="40233" y="2192733"/>
                      <a:pt x="28041" y="2204315"/>
                    </a:cubicBezTo>
                    <a:lnTo>
                      <a:pt x="32308" y="713842"/>
                    </a:lnTo>
                    <a:cubicBezTo>
                      <a:pt x="44500" y="702260"/>
                      <a:pt x="60350" y="690677"/>
                      <a:pt x="79857" y="679095"/>
                    </a:cubicBezTo>
                    <a:cubicBezTo>
                      <a:pt x="81076" y="677876"/>
                      <a:pt x="82905" y="677266"/>
                      <a:pt x="84734" y="676047"/>
                    </a:cubicBezTo>
                    <a:close/>
                    <a:moveTo>
                      <a:pt x="1247852" y="0"/>
                    </a:moveTo>
                    <a:lnTo>
                      <a:pt x="1243584" y="1490473"/>
                    </a:lnTo>
                    <a:lnTo>
                      <a:pt x="80467" y="2167129"/>
                    </a:lnTo>
                    <a:lnTo>
                      <a:pt x="84734" y="676047"/>
                    </a:lnTo>
                    <a:close/>
                  </a:path>
                </a:pathLst>
              </a:custGeom>
              <a:gradFill flip="none" rotWithShape="1">
                <a:gsLst>
                  <a:gs pos="0">
                    <a:schemeClr val="accent1">
                      <a:lumMod val="75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90" name="任意多边形: 形状 489">
                <a:extLst>
                  <a:ext uri="{FF2B5EF4-FFF2-40B4-BE49-F238E27FC236}">
                    <a16:creationId xmlns:a16="http://schemas.microsoft.com/office/drawing/2014/main" id="{61FA5ED2-DA78-41F9-AAC8-950EB5942BD7}"/>
                  </a:ext>
                </a:extLst>
              </p:cNvPr>
              <p:cNvSpPr/>
              <p:nvPr/>
            </p:nvSpPr>
            <p:spPr>
              <a:xfrm>
                <a:off x="494602" y="173529"/>
                <a:ext cx="2054353" cy="2268932"/>
              </a:xfrm>
              <a:custGeom>
                <a:avLst/>
                <a:gdLst>
                  <a:gd name="connsiteX0" fmla="*/ 585826 w 2054353"/>
                  <a:gd name="connsiteY0" fmla="*/ 774801 h 2268932"/>
                  <a:gd name="connsiteX1" fmla="*/ 581559 w 2054353"/>
                  <a:gd name="connsiteY1" fmla="*/ 2265274 h 2268932"/>
                  <a:gd name="connsiteX2" fmla="*/ 536448 w 2054353"/>
                  <a:gd name="connsiteY2" fmla="*/ 2268282 h 2268932"/>
                  <a:gd name="connsiteX3" fmla="*/ 536448 w 2054353"/>
                  <a:gd name="connsiteY3" fmla="*/ 2268322 h 2268932"/>
                  <a:gd name="connsiteX4" fmla="*/ 535839 w 2054353"/>
                  <a:gd name="connsiteY4" fmla="*/ 2268322 h 2268932"/>
                  <a:gd name="connsiteX5" fmla="*/ 531571 w 2054353"/>
                  <a:gd name="connsiteY5" fmla="*/ 2268322 h 2268932"/>
                  <a:gd name="connsiteX6" fmla="*/ 496826 w 2054353"/>
                  <a:gd name="connsiteY6" fmla="*/ 2268322 h 2268932"/>
                  <a:gd name="connsiteX7" fmla="*/ 496824 w 2054353"/>
                  <a:gd name="connsiteY7" fmla="*/ 2268932 h 2268932"/>
                  <a:gd name="connsiteX8" fmla="*/ 459639 w 2054353"/>
                  <a:gd name="connsiteY8" fmla="*/ 2267103 h 2268932"/>
                  <a:gd name="connsiteX9" fmla="*/ 463906 w 2054353"/>
                  <a:gd name="connsiteY9" fmla="*/ 776630 h 2268932"/>
                  <a:gd name="connsiteX10" fmla="*/ 501092 w 2054353"/>
                  <a:gd name="connsiteY10" fmla="*/ 777849 h 2268932"/>
                  <a:gd name="connsiteX11" fmla="*/ 535839 w 2054353"/>
                  <a:gd name="connsiteY11" fmla="*/ 777849 h 2268932"/>
                  <a:gd name="connsiteX12" fmla="*/ 540106 w 2054353"/>
                  <a:gd name="connsiteY12" fmla="*/ 777849 h 2268932"/>
                  <a:gd name="connsiteX13" fmla="*/ 585826 w 2054353"/>
                  <a:gd name="connsiteY13" fmla="*/ 774801 h 2268932"/>
                  <a:gd name="connsiteX14" fmla="*/ 641909 w 2054353"/>
                  <a:gd name="connsiteY14" fmla="*/ 766876 h 2268932"/>
                  <a:gd name="connsiteX15" fmla="*/ 637642 w 2054353"/>
                  <a:gd name="connsiteY15" fmla="*/ 2257349 h 2268932"/>
                  <a:gd name="connsiteX16" fmla="*/ 582168 w 2054353"/>
                  <a:gd name="connsiteY16" fmla="*/ 2265274 h 2268932"/>
                  <a:gd name="connsiteX17" fmla="*/ 586435 w 2054353"/>
                  <a:gd name="connsiteY17" fmla="*/ 774801 h 2268932"/>
                  <a:gd name="connsiteX18" fmla="*/ 641909 w 2054353"/>
                  <a:gd name="connsiteY18" fmla="*/ 766876 h 2268932"/>
                  <a:gd name="connsiteX19" fmla="*/ 385267 w 2054353"/>
                  <a:gd name="connsiteY19" fmla="*/ 765047 h 2268932"/>
                  <a:gd name="connsiteX20" fmla="*/ 426111 w 2054353"/>
                  <a:gd name="connsiteY20" fmla="*/ 771753 h 2268932"/>
                  <a:gd name="connsiteX21" fmla="*/ 463906 w 2054353"/>
                  <a:gd name="connsiteY21" fmla="*/ 776020 h 2268932"/>
                  <a:gd name="connsiteX22" fmla="*/ 459639 w 2054353"/>
                  <a:gd name="connsiteY22" fmla="*/ 2266493 h 2268932"/>
                  <a:gd name="connsiteX23" fmla="*/ 421845 w 2054353"/>
                  <a:gd name="connsiteY23" fmla="*/ 2262226 h 2268932"/>
                  <a:gd name="connsiteX24" fmla="*/ 421843 w 2054353"/>
                  <a:gd name="connsiteY24" fmla="*/ 2262835 h 2268932"/>
                  <a:gd name="connsiteX25" fmla="*/ 381000 w 2054353"/>
                  <a:gd name="connsiteY25" fmla="*/ 2255520 h 2268932"/>
                  <a:gd name="connsiteX26" fmla="*/ 736397 w 2054353"/>
                  <a:gd name="connsiteY26" fmla="*/ 743102 h 2268932"/>
                  <a:gd name="connsiteX27" fmla="*/ 732740 w 2054353"/>
                  <a:gd name="connsiteY27" fmla="*/ 2234184 h 2268932"/>
                  <a:gd name="connsiteX28" fmla="*/ 637642 w 2054353"/>
                  <a:gd name="connsiteY28" fmla="*/ 2257959 h 2268932"/>
                  <a:gd name="connsiteX29" fmla="*/ 641909 w 2054353"/>
                  <a:gd name="connsiteY29" fmla="*/ 767486 h 2268932"/>
                  <a:gd name="connsiteX30" fmla="*/ 736397 w 2054353"/>
                  <a:gd name="connsiteY30" fmla="*/ 743102 h 2268932"/>
                  <a:gd name="connsiteX31" fmla="*/ 273101 w 2054353"/>
                  <a:gd name="connsiteY31" fmla="*/ 730910 h 2268932"/>
                  <a:gd name="connsiteX32" fmla="*/ 337719 w 2054353"/>
                  <a:gd name="connsiteY32" fmla="*/ 752855 h 2268932"/>
                  <a:gd name="connsiteX33" fmla="*/ 337719 w 2054353"/>
                  <a:gd name="connsiteY33" fmla="*/ 753002 h 2268932"/>
                  <a:gd name="connsiteX34" fmla="*/ 385268 w 2054353"/>
                  <a:gd name="connsiteY34" fmla="*/ 764438 h 2268932"/>
                  <a:gd name="connsiteX35" fmla="*/ 381000 w 2054353"/>
                  <a:gd name="connsiteY35" fmla="*/ 2254910 h 2268932"/>
                  <a:gd name="connsiteX36" fmla="*/ 332842 w 2054353"/>
                  <a:gd name="connsiteY36" fmla="*/ 2243328 h 2268932"/>
                  <a:gd name="connsiteX37" fmla="*/ 332843 w 2054353"/>
                  <a:gd name="connsiteY37" fmla="*/ 2243121 h 2268932"/>
                  <a:gd name="connsiteX38" fmla="*/ 268834 w 2054353"/>
                  <a:gd name="connsiteY38" fmla="*/ 2221383 h 2268932"/>
                  <a:gd name="connsiteX39" fmla="*/ 905866 w 2054353"/>
                  <a:gd name="connsiteY39" fmla="*/ 667511 h 2268932"/>
                  <a:gd name="connsiteX40" fmla="*/ 901599 w 2054353"/>
                  <a:gd name="connsiteY40" fmla="*/ 2157984 h 2268932"/>
                  <a:gd name="connsiteX41" fmla="*/ 732740 w 2054353"/>
                  <a:gd name="connsiteY41" fmla="*/ 2234184 h 2268932"/>
                  <a:gd name="connsiteX42" fmla="*/ 737007 w 2054353"/>
                  <a:gd name="connsiteY42" fmla="*/ 743711 h 2268932"/>
                  <a:gd name="connsiteX43" fmla="*/ 905866 w 2054353"/>
                  <a:gd name="connsiteY43" fmla="*/ 667511 h 2268932"/>
                  <a:gd name="connsiteX44" fmla="*/ 4267 w 2054353"/>
                  <a:gd name="connsiteY44" fmla="*/ 480974 h 2268932"/>
                  <a:gd name="connsiteX45" fmla="*/ 171298 w 2054353"/>
                  <a:gd name="connsiteY45" fmla="*/ 682142 h 2268932"/>
                  <a:gd name="connsiteX46" fmla="*/ 272491 w 2054353"/>
                  <a:gd name="connsiteY46" fmla="*/ 730910 h 2268932"/>
                  <a:gd name="connsiteX47" fmla="*/ 268224 w 2054353"/>
                  <a:gd name="connsiteY47" fmla="*/ 2221383 h 2268932"/>
                  <a:gd name="connsiteX48" fmla="*/ 167031 w 2054353"/>
                  <a:gd name="connsiteY48" fmla="*/ 2172615 h 2268932"/>
                  <a:gd name="connsiteX49" fmla="*/ 0 w 2054353"/>
                  <a:gd name="connsiteY49" fmla="*/ 1971447 h 2268932"/>
                  <a:gd name="connsiteX50" fmla="*/ 2054353 w 2054353"/>
                  <a:gd name="connsiteY50" fmla="*/ 0 h 2268932"/>
                  <a:gd name="connsiteX51" fmla="*/ 2050086 w 2054353"/>
                  <a:gd name="connsiteY51" fmla="*/ 1490473 h 2268932"/>
                  <a:gd name="connsiteX52" fmla="*/ 901599 w 2054353"/>
                  <a:gd name="connsiteY52" fmla="*/ 2157985 h 2268932"/>
                  <a:gd name="connsiteX53" fmla="*/ 905866 w 2054353"/>
                  <a:gd name="connsiteY53" fmla="*/ 667512 h 226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054353" h="2268932">
                    <a:moveTo>
                      <a:pt x="585826" y="774801"/>
                    </a:moveTo>
                    <a:lnTo>
                      <a:pt x="581559" y="2265274"/>
                    </a:lnTo>
                    <a:lnTo>
                      <a:pt x="536448" y="2268282"/>
                    </a:lnTo>
                    <a:lnTo>
                      <a:pt x="536448" y="2268322"/>
                    </a:lnTo>
                    <a:lnTo>
                      <a:pt x="535839" y="2268322"/>
                    </a:lnTo>
                    <a:lnTo>
                      <a:pt x="531571" y="2268322"/>
                    </a:lnTo>
                    <a:lnTo>
                      <a:pt x="496826" y="2268322"/>
                    </a:lnTo>
                    <a:lnTo>
                      <a:pt x="496824" y="2268932"/>
                    </a:lnTo>
                    <a:cubicBezTo>
                      <a:pt x="484632" y="2268322"/>
                      <a:pt x="471831" y="2267712"/>
                      <a:pt x="459639" y="2267103"/>
                    </a:cubicBezTo>
                    <a:lnTo>
                      <a:pt x="463906" y="776630"/>
                    </a:lnTo>
                    <a:cubicBezTo>
                      <a:pt x="476708" y="777239"/>
                      <a:pt x="488900" y="777849"/>
                      <a:pt x="501092" y="777849"/>
                    </a:cubicBezTo>
                    <a:lnTo>
                      <a:pt x="535839" y="777849"/>
                    </a:lnTo>
                    <a:lnTo>
                      <a:pt x="540106" y="777849"/>
                    </a:lnTo>
                    <a:cubicBezTo>
                      <a:pt x="555956" y="777239"/>
                      <a:pt x="571196" y="776020"/>
                      <a:pt x="585826" y="774801"/>
                    </a:cubicBezTo>
                    <a:close/>
                    <a:moveTo>
                      <a:pt x="641909" y="766876"/>
                    </a:moveTo>
                    <a:lnTo>
                      <a:pt x="637642" y="2257349"/>
                    </a:lnTo>
                    <a:cubicBezTo>
                      <a:pt x="619354" y="2260397"/>
                      <a:pt x="600456" y="2263445"/>
                      <a:pt x="582168" y="2265274"/>
                    </a:cubicBezTo>
                    <a:lnTo>
                      <a:pt x="586435" y="774801"/>
                    </a:lnTo>
                    <a:cubicBezTo>
                      <a:pt x="604723" y="772972"/>
                      <a:pt x="623011" y="770534"/>
                      <a:pt x="641909" y="766876"/>
                    </a:cubicBezTo>
                    <a:close/>
                    <a:moveTo>
                      <a:pt x="385267" y="765047"/>
                    </a:moveTo>
                    <a:cubicBezTo>
                      <a:pt x="398679" y="767486"/>
                      <a:pt x="412699" y="769924"/>
                      <a:pt x="426111" y="771753"/>
                    </a:cubicBezTo>
                    <a:cubicBezTo>
                      <a:pt x="438913" y="773582"/>
                      <a:pt x="451105" y="774801"/>
                      <a:pt x="463906" y="776020"/>
                    </a:cubicBezTo>
                    <a:lnTo>
                      <a:pt x="459639" y="2266493"/>
                    </a:lnTo>
                    <a:lnTo>
                      <a:pt x="421845" y="2262226"/>
                    </a:lnTo>
                    <a:lnTo>
                      <a:pt x="421843" y="2262835"/>
                    </a:lnTo>
                    <a:cubicBezTo>
                      <a:pt x="408432" y="2261006"/>
                      <a:pt x="394411" y="2258568"/>
                      <a:pt x="381000" y="2255520"/>
                    </a:cubicBezTo>
                    <a:close/>
                    <a:moveTo>
                      <a:pt x="736397" y="743102"/>
                    </a:moveTo>
                    <a:lnTo>
                      <a:pt x="732740" y="2234184"/>
                    </a:lnTo>
                    <a:cubicBezTo>
                      <a:pt x="701040" y="2244548"/>
                      <a:pt x="669341" y="2252472"/>
                      <a:pt x="637642" y="2257959"/>
                    </a:cubicBezTo>
                    <a:lnTo>
                      <a:pt x="641909" y="767486"/>
                    </a:lnTo>
                    <a:cubicBezTo>
                      <a:pt x="673608" y="761390"/>
                      <a:pt x="705308" y="753465"/>
                      <a:pt x="736397" y="743102"/>
                    </a:cubicBezTo>
                    <a:close/>
                    <a:moveTo>
                      <a:pt x="273101" y="730910"/>
                    </a:moveTo>
                    <a:cubicBezTo>
                      <a:pt x="293828" y="739444"/>
                      <a:pt x="315773" y="746759"/>
                      <a:pt x="337719" y="752855"/>
                    </a:cubicBezTo>
                    <a:lnTo>
                      <a:pt x="337719" y="753002"/>
                    </a:lnTo>
                    <a:lnTo>
                      <a:pt x="385268" y="764438"/>
                    </a:lnTo>
                    <a:lnTo>
                      <a:pt x="381000" y="2254910"/>
                    </a:lnTo>
                    <a:cubicBezTo>
                      <a:pt x="365151" y="2251862"/>
                      <a:pt x="348692" y="2247595"/>
                      <a:pt x="332842" y="2243328"/>
                    </a:cubicBezTo>
                    <a:lnTo>
                      <a:pt x="332843" y="2243121"/>
                    </a:lnTo>
                    <a:lnTo>
                      <a:pt x="268834" y="2221383"/>
                    </a:lnTo>
                    <a:close/>
                    <a:moveTo>
                      <a:pt x="905866" y="667511"/>
                    </a:moveTo>
                    <a:lnTo>
                      <a:pt x="901599" y="2157984"/>
                    </a:lnTo>
                    <a:cubicBezTo>
                      <a:pt x="845516" y="2190293"/>
                      <a:pt x="789433" y="2215896"/>
                      <a:pt x="732740" y="2234184"/>
                    </a:cubicBezTo>
                    <a:lnTo>
                      <a:pt x="737007" y="743711"/>
                    </a:lnTo>
                    <a:cubicBezTo>
                      <a:pt x="793700" y="724814"/>
                      <a:pt x="849783" y="699820"/>
                      <a:pt x="905866" y="667511"/>
                    </a:cubicBezTo>
                    <a:close/>
                    <a:moveTo>
                      <a:pt x="4267" y="480974"/>
                    </a:moveTo>
                    <a:cubicBezTo>
                      <a:pt x="4267" y="549859"/>
                      <a:pt x="59741" y="617524"/>
                      <a:pt x="171298" y="682142"/>
                    </a:cubicBezTo>
                    <a:cubicBezTo>
                      <a:pt x="204826" y="701040"/>
                      <a:pt x="238354" y="717499"/>
                      <a:pt x="272491" y="730910"/>
                    </a:cubicBezTo>
                    <a:lnTo>
                      <a:pt x="268224" y="2221383"/>
                    </a:lnTo>
                    <a:cubicBezTo>
                      <a:pt x="234087" y="2207972"/>
                      <a:pt x="200559" y="2191512"/>
                      <a:pt x="167031" y="2172615"/>
                    </a:cubicBezTo>
                    <a:cubicBezTo>
                      <a:pt x="55474" y="2107388"/>
                      <a:pt x="0" y="2040332"/>
                      <a:pt x="0" y="1971447"/>
                    </a:cubicBezTo>
                    <a:close/>
                    <a:moveTo>
                      <a:pt x="2054353" y="0"/>
                    </a:moveTo>
                    <a:lnTo>
                      <a:pt x="2050086" y="1490473"/>
                    </a:lnTo>
                    <a:lnTo>
                      <a:pt x="901599" y="2157985"/>
                    </a:lnTo>
                    <a:lnTo>
                      <a:pt x="905866" y="667512"/>
                    </a:lnTo>
                    <a:close/>
                  </a:path>
                </a:pathLst>
              </a:custGeom>
              <a:gradFill flip="none" rotWithShape="1">
                <a:gsLst>
                  <a:gs pos="22000">
                    <a:schemeClr val="accent1">
                      <a:lumMod val="90000"/>
                    </a:schemeClr>
                  </a:gs>
                  <a:gs pos="100000">
                    <a:schemeClr val="accent1">
                      <a:alpha val="0"/>
                    </a:schemeClr>
                  </a:gs>
                </a:gsLst>
                <a:lin ang="54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sp>
            <p:nvSpPr>
              <p:cNvPr id="460" name="任意多边形: 形状 459">
                <a:extLst>
                  <a:ext uri="{FF2B5EF4-FFF2-40B4-BE49-F238E27FC236}">
                    <a16:creationId xmlns:a16="http://schemas.microsoft.com/office/drawing/2014/main" id="{51B12621-F511-4E54-A192-BFC383B24E8C}"/>
                  </a:ext>
                </a:extLst>
              </p:cNvPr>
              <p:cNvSpPr/>
              <p:nvPr/>
            </p:nvSpPr>
            <p:spPr>
              <a:xfrm>
                <a:off x="499109" y="-236731"/>
                <a:ext cx="2049846" cy="1188999"/>
              </a:xfrm>
              <a:custGeom>
                <a:avLst/>
                <a:gdLst>
                  <a:gd name="connsiteX0" fmla="*/ 1824294 w 2049846"/>
                  <a:gd name="connsiteY0" fmla="*/ 279807 h 1188999"/>
                  <a:gd name="connsiteX1" fmla="*/ 2049847 w 2049846"/>
                  <a:gd name="connsiteY1" fmla="*/ 409651 h 1188999"/>
                  <a:gd name="connsiteX2" fmla="*/ 901360 w 2049846"/>
                  <a:gd name="connsiteY2" fmla="*/ 1077773 h 1188999"/>
                  <a:gd name="connsiteX3" fmla="*/ 531332 w 2049846"/>
                  <a:gd name="connsiteY3" fmla="*/ 1188721 h 1188999"/>
                  <a:gd name="connsiteX4" fmla="*/ 166791 w 2049846"/>
                  <a:gd name="connsiteY4" fmla="*/ 1093013 h 1188999"/>
                  <a:gd name="connsiteX5" fmla="*/ 370 w 2049846"/>
                  <a:gd name="connsiteY5" fmla="*/ 882092 h 1188999"/>
                  <a:gd name="connsiteX6" fmla="*/ 190566 w 2049846"/>
                  <a:gd name="connsiteY6" fmla="*/ 667512 h 1188999"/>
                  <a:gd name="connsiteX7" fmla="*/ 1339053 w 2049846"/>
                  <a:gd name="connsiteY7" fmla="*/ 0 h 1188999"/>
                  <a:gd name="connsiteX8" fmla="*/ 1577406 w 2049846"/>
                  <a:gd name="connsiteY8" fmla="*/ 137770 h 1188999"/>
                  <a:gd name="connsiteX9" fmla="*/ 413679 w 2049846"/>
                  <a:gd name="connsiteY9" fmla="*/ 813207 h 1188999"/>
                  <a:gd name="connsiteX10" fmla="*/ 333212 w 2049846"/>
                  <a:gd name="connsiteY10" fmla="*/ 898551 h 1188999"/>
                  <a:gd name="connsiteX11" fmla="*/ 387467 w 2049846"/>
                  <a:gd name="connsiteY11" fmla="*/ 968045 h 1188999"/>
                  <a:gd name="connsiteX12" fmla="*/ 513654 w 2049846"/>
                  <a:gd name="connsiteY12" fmla="*/ 1002793 h 1188999"/>
                  <a:gd name="connsiteX13" fmla="*/ 660567 w 2049846"/>
                  <a:gd name="connsiteY13" fmla="*/ 955853 h 1188999"/>
                  <a:gd name="connsiteX14" fmla="*/ 1824294 w 2049846"/>
                  <a:gd name="connsiteY14" fmla="*/ 279807 h 1188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49846" h="1188999">
                    <a:moveTo>
                      <a:pt x="1824294" y="279807"/>
                    </a:moveTo>
                    <a:lnTo>
                      <a:pt x="2049847" y="409651"/>
                    </a:lnTo>
                    <a:lnTo>
                      <a:pt x="901360" y="1077773"/>
                    </a:lnTo>
                    <a:cubicBezTo>
                      <a:pt x="780049" y="1147877"/>
                      <a:pt x="656300" y="1185063"/>
                      <a:pt x="531332" y="1188721"/>
                    </a:cubicBezTo>
                    <a:cubicBezTo>
                      <a:pt x="406364" y="1192378"/>
                      <a:pt x="284444" y="1160069"/>
                      <a:pt x="166791" y="1093013"/>
                    </a:cubicBezTo>
                    <a:cubicBezTo>
                      <a:pt x="50357" y="1024738"/>
                      <a:pt x="-5116" y="954634"/>
                      <a:pt x="370" y="882092"/>
                    </a:cubicBezTo>
                    <a:cubicBezTo>
                      <a:pt x="5857" y="809549"/>
                      <a:pt x="69255" y="738226"/>
                      <a:pt x="190566" y="667512"/>
                    </a:cubicBezTo>
                    <a:lnTo>
                      <a:pt x="1339053" y="0"/>
                    </a:lnTo>
                    <a:lnTo>
                      <a:pt x="1577406" y="137770"/>
                    </a:lnTo>
                    <a:lnTo>
                      <a:pt x="413679" y="813207"/>
                    </a:lnTo>
                    <a:cubicBezTo>
                      <a:pt x="360644" y="844296"/>
                      <a:pt x="334431" y="872948"/>
                      <a:pt x="333212" y="898551"/>
                    </a:cubicBezTo>
                    <a:cubicBezTo>
                      <a:pt x="332603" y="923545"/>
                      <a:pt x="350891" y="946709"/>
                      <a:pt x="387467" y="968045"/>
                    </a:cubicBezTo>
                    <a:cubicBezTo>
                      <a:pt x="430748" y="993039"/>
                      <a:pt x="470372" y="1003402"/>
                      <a:pt x="513654" y="1002793"/>
                    </a:cubicBezTo>
                    <a:cubicBezTo>
                      <a:pt x="558155" y="1002183"/>
                      <a:pt x="606923" y="986943"/>
                      <a:pt x="660567" y="955853"/>
                    </a:cubicBezTo>
                    <a:lnTo>
                      <a:pt x="1824294" y="279807"/>
                    </a:lnTo>
                    <a:close/>
                  </a:path>
                </a:pathLst>
              </a:custGeom>
              <a:gradFill flip="none" rotWithShape="1">
                <a:gsLst>
                  <a:gs pos="0">
                    <a:schemeClr val="accent2">
                      <a:lumMod val="60000"/>
                      <a:lumOff val="40000"/>
                    </a:schemeClr>
                  </a:gs>
                  <a:gs pos="100000">
                    <a:schemeClr val="accent1"/>
                  </a:gs>
                </a:gsLst>
                <a:lin ang="2700000" scaled="1"/>
                <a:tileRect/>
              </a:gradFill>
              <a:ln w="510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Roboto Regular"/>
                  <a:ea typeface="思源黑体 CN Regular"/>
                  <a:cs typeface="+mn-cs"/>
                </a:endParaRPr>
              </a:p>
            </p:txBody>
          </p:sp>
        </p:grpSp>
      </p:grpSp>
      <p:sp>
        <p:nvSpPr>
          <p:cNvPr id="621" name="文本框 620">
            <a:extLst>
              <a:ext uri="{FF2B5EF4-FFF2-40B4-BE49-F238E27FC236}">
                <a16:creationId xmlns:a16="http://schemas.microsoft.com/office/drawing/2014/main" id="{022412C6-0094-4336-85AE-5746229D41A7}"/>
              </a:ext>
            </a:extLst>
          </p:cNvPr>
          <p:cNvSpPr txBox="1"/>
          <p:nvPr/>
        </p:nvSpPr>
        <p:spPr>
          <a:xfrm>
            <a:off x="873797" y="2381419"/>
            <a:ext cx="3376672"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800" b="0" i="0" u="none" strike="noStrike" kern="1200" cap="none" spc="0" normalizeH="0" baseline="0" noProof="0" dirty="0">
                <a:ln>
                  <a:noFill/>
                </a:ln>
                <a:solidFill>
                  <a:prstClr val="white"/>
                </a:solidFill>
                <a:effectLst/>
                <a:uLnTx/>
                <a:uFillTx/>
                <a:latin typeface="思源黑体 CN Bold"/>
                <a:ea typeface="思源黑体 CN Bold"/>
                <a:cs typeface="+mn-cs"/>
              </a:rPr>
              <a:t>谢谢！</a:t>
            </a:r>
          </a:p>
        </p:txBody>
      </p:sp>
      <p:sp>
        <p:nvSpPr>
          <p:cNvPr id="622" name="文本框 621">
            <a:extLst>
              <a:ext uri="{FF2B5EF4-FFF2-40B4-BE49-F238E27FC236}">
                <a16:creationId xmlns:a16="http://schemas.microsoft.com/office/drawing/2014/main" id="{AE7207DD-F74F-4D88-BA7B-11414489B5E3}"/>
              </a:ext>
            </a:extLst>
          </p:cNvPr>
          <p:cNvSpPr txBox="1"/>
          <p:nvPr/>
        </p:nvSpPr>
        <p:spPr>
          <a:xfrm>
            <a:off x="794569" y="3377156"/>
            <a:ext cx="11079668" cy="553998"/>
          </a:xfrm>
          <a:prstGeom prst="rect">
            <a:avLst/>
          </a:prstGeom>
          <a:noFill/>
        </p:spPr>
        <p:txBody>
          <a:bodyPr wrap="square" rtlCol="0">
            <a:spAutoFit/>
          </a:bodyPr>
          <a:lstStyle>
            <a:defPPr>
              <a:defRPr lang="zh-CN"/>
            </a:defPPr>
            <a:lvl1pPr>
              <a:defRPr sz="4800">
                <a:solidFill>
                  <a:schemeClr val="bg1"/>
                </a:solidFill>
                <a:latin typeface="+mj-ea"/>
                <a:ea typeface="+mj-ea"/>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0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rPr>
              <a:t>道阻且长，行则将至。行而不辍，未来可期。</a:t>
            </a:r>
          </a:p>
        </p:txBody>
      </p:sp>
      <p:sp>
        <p:nvSpPr>
          <p:cNvPr id="73" name="任意多边形: 形状 72">
            <a:extLst>
              <a:ext uri="{FF2B5EF4-FFF2-40B4-BE49-F238E27FC236}">
                <a16:creationId xmlns:a16="http://schemas.microsoft.com/office/drawing/2014/main" id="{6F0976BE-57F9-4035-9DD2-8CDC2E9D74EF}"/>
              </a:ext>
            </a:extLst>
          </p:cNvPr>
          <p:cNvSpPr/>
          <p:nvPr/>
        </p:nvSpPr>
        <p:spPr>
          <a:xfrm>
            <a:off x="806578" y="4077367"/>
            <a:ext cx="3899145" cy="409575"/>
          </a:xfrm>
          <a:custGeom>
            <a:avLst/>
            <a:gdLst>
              <a:gd name="connsiteX0" fmla="*/ 0 w 4114800"/>
              <a:gd name="connsiteY0" fmla="*/ 0 h 409575"/>
              <a:gd name="connsiteX1" fmla="*/ 1181100 w 4114800"/>
              <a:gd name="connsiteY1" fmla="*/ 0 h 409575"/>
              <a:gd name="connsiteX2" fmla="*/ 1181100 w 4114800"/>
              <a:gd name="connsiteY2" fmla="*/ 409575 h 409575"/>
              <a:gd name="connsiteX3" fmla="*/ 1581150 w 4114800"/>
              <a:gd name="connsiteY3" fmla="*/ 9525 h 409575"/>
              <a:gd name="connsiteX4" fmla="*/ 4114800 w 4114800"/>
              <a:gd name="connsiteY4" fmla="*/ 9525 h 40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14800" h="409575">
                <a:moveTo>
                  <a:pt x="0" y="0"/>
                </a:moveTo>
                <a:lnTo>
                  <a:pt x="1181100" y="0"/>
                </a:lnTo>
                <a:lnTo>
                  <a:pt x="1181100" y="409575"/>
                </a:lnTo>
                <a:lnTo>
                  <a:pt x="1581150" y="9525"/>
                </a:lnTo>
                <a:lnTo>
                  <a:pt x="4114800" y="9525"/>
                </a:lnTo>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Roboto Regular"/>
              <a:ea typeface="思源黑体 CN Regular"/>
              <a:cs typeface="+mn-cs"/>
            </a:endParaRPr>
          </a:p>
        </p:txBody>
      </p:sp>
      <p:sp>
        <p:nvSpPr>
          <p:cNvPr id="68" name="文本框 67">
            <a:extLst>
              <a:ext uri="{FF2B5EF4-FFF2-40B4-BE49-F238E27FC236}">
                <a16:creationId xmlns:a16="http://schemas.microsoft.com/office/drawing/2014/main" id="{15C3C5E9-B4BD-4DB3-8D85-338FCF785552}"/>
              </a:ext>
            </a:extLst>
          </p:cNvPr>
          <p:cNvSpPr txBox="1"/>
          <p:nvPr/>
        </p:nvSpPr>
        <p:spPr>
          <a:xfrm>
            <a:off x="2325446" y="6343459"/>
            <a:ext cx="8052267" cy="369332"/>
          </a:xfrm>
          <a:prstGeom prst="rect">
            <a:avLst/>
          </a:prstGeom>
          <a:noFill/>
        </p:spPr>
        <p:txBody>
          <a:bodyPr wrap="square" rtlCol="0">
            <a:spAutoFit/>
          </a:bodyPr>
          <a:lstStyle/>
          <a:p>
            <a:pPr lvl="0"/>
            <a:r>
              <a:rPr lang="en-US" altLang="zh-CN" dirty="0">
                <a:solidFill>
                  <a:prstClr val="white"/>
                </a:solidFill>
                <a:latin typeface="楷体" panose="02010609060101010101" pitchFamily="49" charset="-122"/>
                <a:ea typeface="楷体" panose="02010609060101010101" pitchFamily="49" charset="-122"/>
              </a:rPr>
              <a:t>《 HTML5+CSS3 Web</a:t>
            </a:r>
            <a:r>
              <a:rPr lang="zh-CN" altLang="en-US" dirty="0">
                <a:solidFill>
                  <a:prstClr val="white"/>
                </a:solidFill>
                <a:latin typeface="楷体" panose="02010609060101010101" pitchFamily="49" charset="-122"/>
                <a:ea typeface="楷体" panose="02010609060101010101" pitchFamily="49" charset="-122"/>
              </a:rPr>
              <a:t>前端开发与实例教程 </a:t>
            </a:r>
            <a:r>
              <a:rPr kumimoji="0" lang="en-US" altLang="zh-CN"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rPr>
              <a:t>》</a:t>
            </a:r>
            <a:r>
              <a:rPr kumimoji="0" lang="zh-CN" altLang="en-US" b="0" i="0" u="none" strike="noStrike" kern="1200" cap="none" spc="0" normalizeH="0" baseline="0" noProof="0" dirty="0">
                <a:ln>
                  <a:noFill/>
                </a:ln>
                <a:solidFill>
                  <a:prstClr val="white"/>
                </a:solidFill>
                <a:effectLst/>
                <a:uLnTx/>
                <a:uFillTx/>
                <a:latin typeface="楷体" panose="02010609060101010101" pitchFamily="49" charset="-122"/>
                <a:ea typeface="楷体" panose="02010609060101010101" pitchFamily="49" charset="-122"/>
              </a:rPr>
              <a:t>清华大学出版社 配套电子资源</a:t>
            </a:r>
          </a:p>
        </p:txBody>
      </p:sp>
      <p:sp>
        <p:nvSpPr>
          <p:cNvPr id="5" name="灯片编号占位符 4">
            <a:extLst>
              <a:ext uri="{FF2B5EF4-FFF2-40B4-BE49-F238E27FC236}">
                <a16:creationId xmlns:a16="http://schemas.microsoft.com/office/drawing/2014/main" id="{49297499-A171-4541-9BD5-C134CC91BB98}"/>
              </a:ext>
            </a:extLst>
          </p:cNvPr>
          <p:cNvSpPr>
            <a:spLocks noGrp="1"/>
          </p:cNvSpPr>
          <p:nvPr>
            <p:ph type="sldNum" sz="quarter" idx="12"/>
          </p:nvPr>
        </p:nvSpPr>
        <p:spPr/>
        <p:txBody>
          <a:bodyPr/>
          <a:lstStyle/>
          <a:p>
            <a:fld id="{7711B76C-8D5D-454B-B46C-239CFA30E467}" type="slidenum">
              <a:rPr lang="zh-CN" altLang="en-US" smtClean="0"/>
              <a:t>37</a:t>
            </a:fld>
            <a:endParaRPr lang="zh-CN" altLang="en-US"/>
          </a:p>
        </p:txBody>
      </p:sp>
    </p:spTree>
    <p:extLst>
      <p:ext uri="{BB962C8B-B14F-4D97-AF65-F5344CB8AC3E}">
        <p14:creationId xmlns:p14="http://schemas.microsoft.com/office/powerpoint/2010/main" val="4193725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2000">
              <a:schemeClr val="bg1"/>
            </a:gs>
            <a:gs pos="100000">
              <a:schemeClr val="bg1">
                <a:lumMod val="95000"/>
              </a:schemeClr>
            </a:gs>
          </a:gsLst>
          <a:lin ang="0" scaled="1"/>
          <a:tileRect/>
        </a:gra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607271" y="2118688"/>
            <a:ext cx="11076729" cy="2739211"/>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在</a:t>
            </a:r>
            <a:r>
              <a:rPr lang="en-US" altLang="zh-CN" dirty="0">
                <a:solidFill>
                  <a:prstClr val="black"/>
                </a:solidFill>
                <a:latin typeface="黑体" panose="02010609060101010101" pitchFamily="49" charset="-122"/>
                <a:ea typeface="黑体" panose="02010609060101010101" pitchFamily="49" charset="-122"/>
              </a:rPr>
              <a:t>HTML5</a:t>
            </a:r>
            <a:r>
              <a:rPr lang="zh-CN" altLang="en-US" dirty="0">
                <a:solidFill>
                  <a:prstClr val="black"/>
                </a:solidFill>
                <a:latin typeface="黑体" panose="02010609060101010101" pitchFamily="49" charset="-122"/>
                <a:ea typeface="黑体" panose="02010609060101010101" pitchFamily="49" charset="-122"/>
              </a:rPr>
              <a:t>之前，页面的头部、主体内容、侧边栏和页脚等不同结构都是使用</a:t>
            </a:r>
            <a:r>
              <a:rPr lang="en-US" altLang="zh-CN" dirty="0">
                <a:solidFill>
                  <a:prstClr val="black"/>
                </a:solidFill>
                <a:latin typeface="黑体" panose="02010609060101010101" pitchFamily="49" charset="-122"/>
                <a:ea typeface="黑体" panose="02010609060101010101" pitchFamily="49" charset="-122"/>
              </a:rPr>
              <a:t>&lt;div&gt;</a:t>
            </a:r>
            <a:r>
              <a:rPr lang="zh-CN" altLang="en-US" dirty="0">
                <a:solidFill>
                  <a:prstClr val="black"/>
                </a:solidFill>
                <a:latin typeface="黑体" panose="02010609060101010101" pitchFamily="49" charset="-122"/>
                <a:ea typeface="黑体" panose="02010609060101010101" pitchFamily="49" charset="-122"/>
              </a:rPr>
              <a:t>标签来划分的，但</a:t>
            </a:r>
            <a:r>
              <a:rPr lang="en-US" altLang="zh-CN" dirty="0">
                <a:solidFill>
                  <a:prstClr val="black"/>
                </a:solidFill>
                <a:latin typeface="黑体" panose="02010609060101010101" pitchFamily="49" charset="-122"/>
                <a:ea typeface="黑体" panose="02010609060101010101" pitchFamily="49" charset="-122"/>
              </a:rPr>
              <a:t>&lt;div&gt;</a:t>
            </a:r>
            <a:r>
              <a:rPr lang="zh-CN" altLang="en-US" dirty="0">
                <a:solidFill>
                  <a:prstClr val="black"/>
                </a:solidFill>
                <a:latin typeface="黑体" panose="02010609060101010101" pitchFamily="49" charset="-122"/>
                <a:ea typeface="黑体" panose="02010609060101010101" pitchFamily="49" charset="-122"/>
              </a:rPr>
              <a:t>标签本身无语义，当搜索引擎抓取使用</a:t>
            </a:r>
            <a:r>
              <a:rPr lang="en-US" altLang="zh-CN" dirty="0">
                <a:solidFill>
                  <a:prstClr val="black"/>
                </a:solidFill>
                <a:latin typeface="黑体" panose="02010609060101010101" pitchFamily="49" charset="-122"/>
                <a:ea typeface="黑体" panose="02010609060101010101" pitchFamily="49" charset="-122"/>
              </a:rPr>
              <a:t>&lt;div&gt;</a:t>
            </a:r>
            <a:r>
              <a:rPr lang="zh-CN" altLang="en-US" dirty="0">
                <a:solidFill>
                  <a:prstClr val="black"/>
                </a:solidFill>
                <a:latin typeface="黑体" panose="02010609060101010101" pitchFamily="49" charset="-122"/>
                <a:ea typeface="黑体" panose="02010609060101010101" pitchFamily="49" charset="-122"/>
              </a:rPr>
              <a:t>划分结构的页面内容时，就只能去猜测某部分的功能。另外，使用</a:t>
            </a:r>
            <a:r>
              <a:rPr lang="en-US" altLang="zh-CN" dirty="0">
                <a:solidFill>
                  <a:prstClr val="black"/>
                </a:solidFill>
                <a:latin typeface="黑体" panose="02010609060101010101" pitchFamily="49" charset="-122"/>
                <a:ea typeface="黑体" panose="02010609060101010101" pitchFamily="49" charset="-122"/>
              </a:rPr>
              <a:t>&lt;div&gt;</a:t>
            </a:r>
            <a:r>
              <a:rPr lang="zh-CN" altLang="en-US" dirty="0">
                <a:solidFill>
                  <a:prstClr val="black"/>
                </a:solidFill>
                <a:latin typeface="黑体" panose="02010609060101010101" pitchFamily="49" charset="-122"/>
                <a:ea typeface="黑体" panose="02010609060101010101" pitchFamily="49" charset="-122"/>
              </a:rPr>
              <a:t>划分结构的页面交给屏幕阅读器等设备来阅读时，由于文档结构和内容不清晰而不利于它们阅读。</a:t>
            </a:r>
          </a:p>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针对上述问题，</a:t>
            </a:r>
            <a:r>
              <a:rPr lang="en-US" altLang="zh-CN" dirty="0">
                <a:solidFill>
                  <a:prstClr val="black"/>
                </a:solidFill>
                <a:latin typeface="黑体" panose="02010609060101010101" pitchFamily="49" charset="-122"/>
                <a:ea typeface="黑体" panose="02010609060101010101" pitchFamily="49" charset="-122"/>
              </a:rPr>
              <a:t>HTML5</a:t>
            </a:r>
            <a:r>
              <a:rPr lang="zh-CN" altLang="en-US" dirty="0">
                <a:solidFill>
                  <a:prstClr val="black"/>
                </a:solidFill>
                <a:latin typeface="黑体" panose="02010609060101010101" pitchFamily="49" charset="-122"/>
                <a:ea typeface="黑体" panose="02010609060101010101" pitchFamily="49" charset="-122"/>
              </a:rPr>
              <a:t>新增了几个专门用于表示文档结构的标签，如</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&lt;footer&gt;</a:t>
            </a:r>
            <a:r>
              <a:rPr lang="zh-CN" altLang="en-US" dirty="0">
                <a:solidFill>
                  <a:prstClr val="black"/>
                </a:solidFill>
                <a:latin typeface="黑体" panose="02010609060101010101" pitchFamily="49" charset="-122"/>
                <a:ea typeface="黑体" panose="02010609060101010101" pitchFamily="49" charset="-122"/>
              </a:rPr>
              <a:t>、</a:t>
            </a:r>
            <a:r>
              <a:rPr lang="en-US" altLang="zh-CN" dirty="0">
                <a:solidFill>
                  <a:prstClr val="black"/>
                </a:solidFill>
                <a:latin typeface="黑体" panose="02010609060101010101" pitchFamily="49" charset="-122"/>
                <a:ea typeface="黑体" panose="02010609060101010101" pitchFamily="49" charset="-122"/>
              </a:rPr>
              <a:t>&lt;aside&gt;</a:t>
            </a:r>
            <a:r>
              <a:rPr lang="zh-CN" altLang="en-US" dirty="0">
                <a:solidFill>
                  <a:prstClr val="black"/>
                </a:solidFill>
                <a:latin typeface="黑体" panose="02010609060101010101" pitchFamily="49" charset="-122"/>
                <a:ea typeface="黑体" panose="02010609060101010101" pitchFamily="49" charset="-122"/>
              </a:rPr>
              <a:t>等。使用这些标签可以使页面布局更加语义化，让页面代码更加易读，也能使搜索引擎更好的理解页面各部分之间的关系，从而更快、更准确搜索到需要的信息。</a:t>
            </a: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4</a:t>
            </a:fld>
            <a:endParaRPr lang="zh-CN" altLang="en-US"/>
          </a:p>
        </p:txBody>
      </p:sp>
    </p:spTree>
    <p:extLst>
      <p:ext uri="{BB962C8B-B14F-4D97-AF65-F5344CB8AC3E}">
        <p14:creationId xmlns:p14="http://schemas.microsoft.com/office/powerpoint/2010/main" val="24701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607271" y="2118688"/>
            <a:ext cx="11076729" cy="3093154"/>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标签定义了页面或内容区域的页眉信息。页面的站点名称、</a:t>
            </a:r>
            <a:r>
              <a:rPr lang="en-US" altLang="zh-CN" dirty="0">
                <a:solidFill>
                  <a:prstClr val="black"/>
                </a:solidFill>
                <a:latin typeface="黑体" panose="02010609060101010101" pitchFamily="49" charset="-122"/>
                <a:ea typeface="黑体" panose="02010609060101010101" pitchFamily="49" charset="-122"/>
              </a:rPr>
              <a:t>Logo</a:t>
            </a:r>
            <a:r>
              <a:rPr lang="zh-CN" altLang="en-US" dirty="0">
                <a:solidFill>
                  <a:prstClr val="black"/>
                </a:solidFill>
                <a:latin typeface="黑体" panose="02010609060101010101" pitchFamily="49" charset="-122"/>
                <a:ea typeface="黑体" panose="02010609060101010101" pitchFamily="49" charset="-122"/>
              </a:rPr>
              <a:t>、导航栏、搜索框等放置在页面页眉的内容以及内容区域的标题等内容都可以包含在</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标签中。如图所示的</a:t>
            </a:r>
            <a:r>
              <a:rPr lang="en-US" altLang="zh-CN" dirty="0">
                <a:solidFill>
                  <a:prstClr val="black"/>
                </a:solidFill>
                <a:latin typeface="黑体" panose="02010609060101010101" pitchFamily="49" charset="-122"/>
                <a:ea typeface="黑体" panose="02010609060101010101" pitchFamily="49" charset="-122"/>
              </a:rPr>
              <a:t>MDN</a:t>
            </a:r>
            <a:r>
              <a:rPr lang="zh-CN" altLang="en-US" dirty="0">
                <a:solidFill>
                  <a:prstClr val="black"/>
                </a:solidFill>
                <a:latin typeface="黑体" panose="02010609060101010101" pitchFamily="49" charset="-122"/>
                <a:ea typeface="黑体" panose="02010609060101010101" pitchFamily="49" charset="-122"/>
              </a:rPr>
              <a:t>网站，页眉中的各个元素均嵌套在了</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标签中。</a:t>
            </a:r>
            <a:endParaRPr lang="en-US" altLang="zh-CN" dirty="0">
              <a:solidFill>
                <a:prstClr val="black"/>
              </a:solidFill>
              <a:latin typeface="黑体" panose="02010609060101010101" pitchFamily="49" charset="-122"/>
              <a:ea typeface="黑体" panose="02010609060101010101" pitchFamily="49" charset="-122"/>
            </a:endParaRPr>
          </a:p>
          <a:p>
            <a:pPr lvl="0">
              <a:lnSpc>
                <a:spcPct val="150000"/>
              </a:lnSpc>
              <a:spcBef>
                <a:spcPts val="600"/>
              </a:spcBef>
              <a:spcAft>
                <a:spcPts val="600"/>
              </a:spcAft>
              <a:defRPr/>
            </a:pPr>
            <a:r>
              <a:rPr lang="en-US" altLang="zh-CN" dirty="0">
                <a:solidFill>
                  <a:prstClr val="black"/>
                </a:solidFill>
                <a:latin typeface="黑体" panose="02010609060101010101" pitchFamily="49" charset="-122"/>
                <a:ea typeface="黑体" panose="02010609060101010101" pitchFamily="49" charset="-122"/>
              </a:rPr>
              <a:t>    &lt;header&gt;</a:t>
            </a:r>
            <a:r>
              <a:rPr lang="zh-CN" altLang="en-US" dirty="0">
                <a:solidFill>
                  <a:prstClr val="black"/>
                </a:solidFill>
                <a:latin typeface="黑体" panose="02010609060101010101" pitchFamily="49" charset="-122"/>
                <a:ea typeface="黑体" panose="02010609060101010101" pitchFamily="49" charset="-122"/>
              </a:rPr>
              <a:t>是一个双标签，语法格式如下。</a:t>
            </a:r>
          </a:p>
          <a:p>
            <a:pPr lvl="0">
              <a:lnSpc>
                <a:spcPct val="150000"/>
              </a:lnSpc>
              <a:spcBef>
                <a:spcPts val="600"/>
              </a:spcBef>
              <a:spcAft>
                <a:spcPts val="600"/>
              </a:spcAft>
              <a:defRPr/>
            </a:pPr>
            <a:r>
              <a:rPr lang="zh-CN" altLang="en-US" sz="2000" b="1" dirty="0">
                <a:solidFill>
                  <a:schemeClr val="accent1">
                    <a:lumMod val="75000"/>
                  </a:schemeClr>
                </a:solidFill>
                <a:latin typeface="黑体" panose="02010609060101010101" pitchFamily="49" charset="-122"/>
                <a:ea typeface="黑体" panose="02010609060101010101" pitchFamily="49" charset="-122"/>
              </a:rPr>
              <a:t>     </a:t>
            </a:r>
            <a:r>
              <a:rPr lang="en-US" altLang="zh-CN" sz="2000" b="1" dirty="0">
                <a:solidFill>
                  <a:schemeClr val="accent1">
                    <a:lumMod val="75000"/>
                  </a:schemeClr>
                </a:solidFill>
                <a:latin typeface="黑体" panose="02010609060101010101" pitchFamily="49" charset="-122"/>
                <a:ea typeface="黑体" panose="02010609060101010101" pitchFamily="49" charset="-122"/>
              </a:rPr>
              <a:t>&lt;header&gt;</a:t>
            </a:r>
            <a:r>
              <a:rPr lang="zh-CN" altLang="en-US" sz="2000" b="1" dirty="0">
                <a:solidFill>
                  <a:schemeClr val="accent1">
                    <a:lumMod val="75000"/>
                  </a:schemeClr>
                </a:solidFill>
                <a:latin typeface="黑体" panose="02010609060101010101" pitchFamily="49" charset="-122"/>
                <a:ea typeface="黑体" panose="02010609060101010101" pitchFamily="49" charset="-122"/>
              </a:rPr>
              <a:t>页眉相关信息</a:t>
            </a:r>
            <a:r>
              <a:rPr lang="en-US" altLang="zh-CN" sz="2000" b="1" dirty="0">
                <a:solidFill>
                  <a:schemeClr val="accent1">
                    <a:lumMod val="75000"/>
                  </a:schemeClr>
                </a:solidFill>
                <a:latin typeface="黑体" panose="02010609060101010101" pitchFamily="49" charset="-122"/>
                <a:ea typeface="黑体" panose="02010609060101010101" pitchFamily="49" charset="-122"/>
              </a:rPr>
              <a:t>&lt;/header&gt;</a:t>
            </a:r>
          </a:p>
          <a:p>
            <a:pPr lvl="0">
              <a:lnSpc>
                <a:spcPct val="150000"/>
              </a:lnSpc>
              <a:spcBef>
                <a:spcPts val="600"/>
              </a:spcBef>
              <a:spcAft>
                <a:spcPts val="600"/>
              </a:spcAft>
              <a:defRPr/>
            </a:pP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id="{28722AD9-0204-4676-8F76-50BEC4F47DDA}"/>
              </a:ext>
            </a:extLst>
          </p:cNvPr>
          <p:cNvSpPr/>
          <p:nvPr/>
        </p:nvSpPr>
        <p:spPr>
          <a:xfrm>
            <a:off x="695325" y="1508760"/>
            <a:ext cx="1732189"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&lt;header&gt;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5</a:t>
            </a:fld>
            <a:endParaRPr lang="zh-CN" altLang="en-US"/>
          </a:p>
        </p:txBody>
      </p:sp>
      <p:pic>
        <p:nvPicPr>
          <p:cNvPr id="12" name="图片 11" descr="C:\Users\lenovo\Documents\WeChat Files\wxid_zpracq0rj1yn21\FileStorage\Temp\169746061396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96122" y="3314968"/>
            <a:ext cx="4553585" cy="2936363"/>
          </a:xfrm>
          <a:prstGeom prst="rect">
            <a:avLst/>
          </a:prstGeom>
          <a:noFill/>
          <a:ln>
            <a:solidFill>
              <a:schemeClr val="accent1"/>
            </a:solidFill>
          </a:ln>
        </p:spPr>
      </p:pic>
    </p:spTree>
    <p:extLst>
      <p:ext uri="{BB962C8B-B14F-4D97-AF65-F5344CB8AC3E}">
        <p14:creationId xmlns:p14="http://schemas.microsoft.com/office/powerpoint/2010/main" val="105771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1048892" y="2490990"/>
            <a:ext cx="3832843" cy="2585323"/>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例展示了</a:t>
            </a:r>
            <a:r>
              <a:rPr lang="en-US" altLang="zh-CN" dirty="0">
                <a:solidFill>
                  <a:prstClr val="black"/>
                </a:solidFill>
                <a:latin typeface="黑体" panose="02010609060101010101" pitchFamily="49" charset="-122"/>
                <a:ea typeface="黑体" panose="02010609060101010101" pitchFamily="49" charset="-122"/>
              </a:rPr>
              <a:t>&lt;header&gt;</a:t>
            </a:r>
            <a:r>
              <a:rPr lang="zh-CN" altLang="en-US" dirty="0">
                <a:solidFill>
                  <a:prstClr val="black"/>
                </a:solidFill>
                <a:latin typeface="黑体" panose="02010609060101010101" pitchFamily="49" charset="-122"/>
                <a:ea typeface="黑体" panose="02010609060101010101" pitchFamily="49" charset="-122"/>
              </a:rPr>
              <a:t>标签常见的</a:t>
            </a: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种用法，分别是用于表示</a:t>
            </a:r>
            <a:r>
              <a:rPr lang="zh-CN" altLang="en-US" dirty="0">
                <a:solidFill>
                  <a:srgbClr val="FF0000"/>
                </a:solidFill>
                <a:latin typeface="黑体" panose="02010609060101010101" pitchFamily="49" charset="-122"/>
                <a:ea typeface="黑体" panose="02010609060101010101" pitchFamily="49" charset="-122"/>
              </a:rPr>
              <a:t>整个文档的页眉</a:t>
            </a:r>
            <a:r>
              <a:rPr lang="zh-CN" altLang="en-US" dirty="0">
                <a:solidFill>
                  <a:prstClr val="black"/>
                </a:solidFill>
                <a:latin typeface="黑体" panose="02010609060101010101" pitchFamily="49" charset="-122"/>
                <a:ea typeface="黑体" panose="02010609060101010101" pitchFamily="49" charset="-122"/>
              </a:rPr>
              <a:t>、用于表示页面中的</a:t>
            </a:r>
            <a:r>
              <a:rPr lang="zh-CN" altLang="en-US" dirty="0">
                <a:solidFill>
                  <a:srgbClr val="FF0000"/>
                </a:solidFill>
                <a:latin typeface="黑体" panose="02010609060101010101" pitchFamily="49" charset="-122"/>
                <a:ea typeface="黑体" panose="02010609060101010101" pitchFamily="49" charset="-122"/>
              </a:rPr>
              <a:t>某个分块的页眉</a:t>
            </a:r>
            <a:r>
              <a:rPr lang="zh-CN" altLang="en-US" dirty="0">
                <a:solidFill>
                  <a:prstClr val="black"/>
                </a:solidFill>
                <a:latin typeface="黑体" panose="02010609060101010101" pitchFamily="49" charset="-122"/>
                <a:ea typeface="黑体" panose="02010609060101010101" pitchFamily="49" charset="-122"/>
              </a:rPr>
              <a:t>、用于表示</a:t>
            </a:r>
            <a:r>
              <a:rPr lang="zh-CN" altLang="en-US" dirty="0">
                <a:solidFill>
                  <a:srgbClr val="FF0000"/>
                </a:solidFill>
                <a:latin typeface="黑体" panose="02010609060101010101" pitchFamily="49" charset="-122"/>
                <a:ea typeface="黑体" panose="02010609060101010101" pitchFamily="49" charset="-122"/>
              </a:rPr>
              <a:t>文章的页眉</a:t>
            </a:r>
            <a:r>
              <a:rPr lang="zh-CN" altLang="en-US" dirty="0">
                <a:solidFill>
                  <a:prstClr val="black"/>
                </a:solidFill>
                <a:latin typeface="黑体" panose="02010609060101010101" pitchFamily="49" charset="-122"/>
                <a:ea typeface="黑体" panose="02010609060101010101" pitchFamily="49" charset="-122"/>
              </a:rPr>
              <a:t>。其中</a:t>
            </a:r>
            <a:r>
              <a:rPr lang="en-US" altLang="zh-CN" dirty="0">
                <a:solidFill>
                  <a:prstClr val="black"/>
                </a:solidFill>
                <a:latin typeface="黑体" panose="02010609060101010101" pitchFamily="49" charset="-122"/>
                <a:ea typeface="黑体" panose="02010609060101010101" pitchFamily="49" charset="-122"/>
              </a:rPr>
              <a:t>&lt;section&gt;</a:t>
            </a:r>
            <a:r>
              <a:rPr lang="zh-CN" altLang="en-US" dirty="0">
                <a:solidFill>
                  <a:prstClr val="black"/>
                </a:solidFill>
                <a:latin typeface="黑体" panose="02010609060101010101" pitchFamily="49" charset="-122"/>
                <a:ea typeface="黑体" panose="02010609060101010101" pitchFamily="49" charset="-122"/>
              </a:rPr>
              <a:t>和</a:t>
            </a:r>
            <a:r>
              <a:rPr lang="en-US" altLang="zh-CN" dirty="0">
                <a:solidFill>
                  <a:prstClr val="black"/>
                </a:solidFill>
                <a:latin typeface="黑体" panose="02010609060101010101" pitchFamily="49" charset="-122"/>
                <a:ea typeface="黑体" panose="02010609060101010101" pitchFamily="49" charset="-122"/>
              </a:rPr>
              <a:t>&lt;article&gt;</a:t>
            </a:r>
            <a:r>
              <a:rPr lang="zh-CN" altLang="en-US" dirty="0">
                <a:solidFill>
                  <a:prstClr val="black"/>
                </a:solidFill>
                <a:latin typeface="黑体" panose="02010609060101010101" pitchFamily="49" charset="-122"/>
                <a:ea typeface="黑体" panose="02010609060101010101" pitchFamily="49" charset="-122"/>
              </a:rPr>
              <a:t>标签将在后续小节讲解。</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797504"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&lt;header&gt;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6</a:t>
            </a:fld>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7131" y="1021549"/>
            <a:ext cx="4290646" cy="5524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573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607271" y="2118688"/>
            <a:ext cx="11076729" cy="2677656"/>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a:t>
            </a:r>
            <a:r>
              <a:rPr lang="en-US" altLang="zh-CN" dirty="0">
                <a:solidFill>
                  <a:prstClr val="black"/>
                </a:solidFill>
                <a:latin typeface="黑体" panose="02010609060101010101" pitchFamily="49" charset="-122"/>
                <a:ea typeface="黑体" panose="02010609060101010101" pitchFamily="49" charset="-122"/>
              </a:rPr>
              <a:t>&lt;footer&gt;</a:t>
            </a:r>
            <a:r>
              <a:rPr lang="zh-CN" altLang="en-US" dirty="0">
                <a:solidFill>
                  <a:prstClr val="black"/>
                </a:solidFill>
                <a:latin typeface="黑体" panose="02010609060101010101" pitchFamily="49" charset="-122"/>
                <a:ea typeface="黑体" panose="02010609060101010101" pitchFamily="49" charset="-122"/>
              </a:rPr>
              <a:t>标签定义了页面或内容区域的页脚内容，比如页面的版权、使用条款和链接等。如图</a:t>
            </a:r>
            <a:r>
              <a:rPr lang="en-US" altLang="zh-CN" dirty="0">
                <a:solidFill>
                  <a:prstClr val="black"/>
                </a:solidFill>
                <a:latin typeface="黑体" panose="02010609060101010101" pitchFamily="49" charset="-122"/>
                <a:ea typeface="黑体" panose="02010609060101010101" pitchFamily="49" charset="-122"/>
              </a:rPr>
              <a:t>3-2</a:t>
            </a:r>
            <a:r>
              <a:rPr lang="zh-CN" altLang="en-US" dirty="0">
                <a:solidFill>
                  <a:prstClr val="black"/>
                </a:solidFill>
                <a:latin typeface="黑体" panose="02010609060101010101" pitchFamily="49" charset="-122"/>
                <a:ea typeface="黑体" panose="02010609060101010101" pitchFamily="49" charset="-122"/>
              </a:rPr>
              <a:t>所示的</a:t>
            </a:r>
            <a:r>
              <a:rPr lang="en-US" altLang="zh-CN" dirty="0">
                <a:solidFill>
                  <a:prstClr val="black"/>
                </a:solidFill>
                <a:latin typeface="黑体" panose="02010609060101010101" pitchFamily="49" charset="-122"/>
                <a:ea typeface="黑体" panose="02010609060101010101" pitchFamily="49" charset="-122"/>
              </a:rPr>
              <a:t>MDN</a:t>
            </a:r>
            <a:r>
              <a:rPr lang="zh-CN" altLang="en-US" dirty="0">
                <a:solidFill>
                  <a:prstClr val="black"/>
                </a:solidFill>
                <a:latin typeface="黑体" panose="02010609060101010101" pitchFamily="49" charset="-122"/>
                <a:ea typeface="黑体" panose="02010609060101010101" pitchFamily="49" charset="-122"/>
              </a:rPr>
              <a:t>网站，页脚中的各个元素均嵌套在了</a:t>
            </a:r>
            <a:r>
              <a:rPr lang="en-US" altLang="zh-CN" dirty="0">
                <a:solidFill>
                  <a:prstClr val="black"/>
                </a:solidFill>
                <a:latin typeface="黑体" panose="02010609060101010101" pitchFamily="49" charset="-122"/>
                <a:ea typeface="黑体" panose="02010609060101010101" pitchFamily="49" charset="-122"/>
              </a:rPr>
              <a:t>&lt;footer&gt;</a:t>
            </a:r>
            <a:r>
              <a:rPr lang="zh-CN" altLang="en-US" dirty="0">
                <a:solidFill>
                  <a:prstClr val="black"/>
                </a:solidFill>
                <a:latin typeface="黑体" panose="02010609060101010101" pitchFamily="49" charset="-122"/>
                <a:ea typeface="黑体" panose="02010609060101010101" pitchFamily="49" charset="-122"/>
              </a:rPr>
              <a:t>标签中。</a:t>
            </a:r>
            <a:endParaRPr lang="en-US" altLang="zh-CN" dirty="0">
              <a:solidFill>
                <a:prstClr val="black"/>
              </a:solidFill>
              <a:latin typeface="黑体" panose="02010609060101010101" pitchFamily="49" charset="-122"/>
              <a:ea typeface="黑体" panose="02010609060101010101" pitchFamily="49" charset="-122"/>
            </a:endParaRPr>
          </a:p>
          <a:p>
            <a:pPr lvl="0">
              <a:lnSpc>
                <a:spcPct val="150000"/>
              </a:lnSpc>
              <a:spcBef>
                <a:spcPts val="600"/>
              </a:spcBef>
              <a:spcAft>
                <a:spcPts val="600"/>
              </a:spcAft>
              <a:defRPr/>
            </a:pPr>
            <a:r>
              <a:rPr lang="en-US" altLang="zh-CN" dirty="0">
                <a:solidFill>
                  <a:prstClr val="black"/>
                </a:solidFill>
                <a:latin typeface="黑体" panose="02010609060101010101" pitchFamily="49" charset="-122"/>
                <a:ea typeface="黑体" panose="02010609060101010101" pitchFamily="49" charset="-122"/>
              </a:rPr>
              <a:t>&lt;footer &gt;</a:t>
            </a:r>
            <a:r>
              <a:rPr lang="zh-CN" altLang="en-US" dirty="0">
                <a:solidFill>
                  <a:prstClr val="black"/>
                </a:solidFill>
                <a:latin typeface="黑体" panose="02010609060101010101" pitchFamily="49" charset="-122"/>
                <a:ea typeface="黑体" panose="02010609060101010101" pitchFamily="49" charset="-122"/>
              </a:rPr>
              <a:t>是一个双标签，语法格式如下。</a:t>
            </a:r>
          </a:p>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     </a:t>
            </a:r>
            <a:r>
              <a:rPr lang="en-US" altLang="zh-CN" sz="2000" b="1" dirty="0">
                <a:solidFill>
                  <a:schemeClr val="accent1">
                    <a:lumMod val="75000"/>
                  </a:schemeClr>
                </a:solidFill>
                <a:latin typeface="黑体" panose="02010609060101010101" pitchFamily="49" charset="-122"/>
                <a:ea typeface="黑体" panose="02010609060101010101" pitchFamily="49" charset="-122"/>
              </a:rPr>
              <a:t>&lt;footer&gt;</a:t>
            </a:r>
            <a:r>
              <a:rPr lang="zh-CN" altLang="en-US" sz="2000" b="1" dirty="0">
                <a:solidFill>
                  <a:schemeClr val="accent1">
                    <a:lumMod val="75000"/>
                  </a:schemeClr>
                </a:solidFill>
                <a:latin typeface="黑体" panose="02010609060101010101" pitchFamily="49" charset="-122"/>
                <a:ea typeface="黑体" panose="02010609060101010101" pitchFamily="49" charset="-122"/>
              </a:rPr>
              <a:t>页脚相关信息</a:t>
            </a:r>
            <a:r>
              <a:rPr lang="en-US" altLang="zh-CN" sz="2000" b="1" dirty="0">
                <a:solidFill>
                  <a:schemeClr val="accent1">
                    <a:lumMod val="75000"/>
                  </a:schemeClr>
                </a:solidFill>
                <a:latin typeface="黑体" panose="02010609060101010101" pitchFamily="49" charset="-122"/>
                <a:ea typeface="黑体" panose="02010609060101010101" pitchFamily="49" charset="-122"/>
              </a:rPr>
              <a:t>&lt;/footer&gt;</a:t>
            </a:r>
          </a:p>
          <a:p>
            <a:pPr lvl="0">
              <a:lnSpc>
                <a:spcPct val="150000"/>
              </a:lnSpc>
              <a:spcBef>
                <a:spcPts val="600"/>
              </a:spcBef>
              <a:spcAft>
                <a:spcPts val="600"/>
              </a:spcAft>
              <a:defRPr/>
            </a:pPr>
            <a:endParaRPr lang="zh-CN" altLang="en-US" dirty="0">
              <a:solidFill>
                <a:prstClr val="black"/>
              </a:solidFill>
              <a:latin typeface="黑体" panose="02010609060101010101" pitchFamily="49" charset="-122"/>
              <a:ea typeface="黑体" panose="02010609060101010101" pitchFamily="49" charset="-122"/>
            </a:endParaRP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893846"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&lt;footer&gt;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7</a:t>
            </a:fld>
            <a:endParaRPr lang="zh-CN" altLang="en-US"/>
          </a:p>
        </p:txBody>
      </p:sp>
      <p:pic>
        <p:nvPicPr>
          <p:cNvPr id="12" name="图片 11" descr="C:\Users\lenovo\Documents\WeChat Files\wxid_zpracq0rj1yn21\FileStorage\Temp\1697511180110.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581" y="3202494"/>
            <a:ext cx="5239995" cy="3207098"/>
          </a:xfrm>
          <a:prstGeom prst="rect">
            <a:avLst/>
          </a:prstGeom>
          <a:noFill/>
          <a:ln>
            <a:solidFill>
              <a:schemeClr val="accent1"/>
            </a:solidFill>
          </a:ln>
        </p:spPr>
      </p:pic>
    </p:spTree>
    <p:extLst>
      <p:ext uri="{BB962C8B-B14F-4D97-AF65-F5344CB8AC3E}">
        <p14:creationId xmlns:p14="http://schemas.microsoft.com/office/powerpoint/2010/main" val="381573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6" name="文本框 5">
            <a:extLst>
              <a:ext uri="{FF2B5EF4-FFF2-40B4-BE49-F238E27FC236}">
                <a16:creationId xmlns:a16="http://schemas.microsoft.com/office/drawing/2014/main" id="{6C91CFEE-C723-4981-9EAE-B466490AC75D}"/>
              </a:ext>
            </a:extLst>
          </p:cNvPr>
          <p:cNvSpPr txBox="1"/>
          <p:nvPr/>
        </p:nvSpPr>
        <p:spPr>
          <a:xfrm>
            <a:off x="695325" y="2839657"/>
            <a:ext cx="3999898" cy="1754326"/>
          </a:xfrm>
          <a:prstGeom prst="rect">
            <a:avLst/>
          </a:prstGeom>
          <a:noFill/>
        </p:spPr>
        <p:txBody>
          <a:bodyPr wrap="square" rtlCol="0">
            <a:spAutoFit/>
          </a:bodyPr>
          <a:lstStyle/>
          <a:p>
            <a:pPr lvl="0">
              <a:lnSpc>
                <a:spcPct val="150000"/>
              </a:lnSpc>
              <a:spcBef>
                <a:spcPts val="600"/>
              </a:spcBef>
              <a:spcAft>
                <a:spcPts val="600"/>
              </a:spcAft>
              <a:defRPr/>
            </a:pPr>
            <a:r>
              <a:rPr lang="zh-CN" altLang="en-US" dirty="0">
                <a:solidFill>
                  <a:prstClr val="black"/>
                </a:solidFill>
                <a:latin typeface="黑体" panose="02010609060101010101" pitchFamily="49" charset="-122"/>
                <a:ea typeface="黑体" panose="02010609060101010101" pitchFamily="49" charset="-122"/>
              </a:rPr>
              <a:t>例展示了</a:t>
            </a:r>
            <a:r>
              <a:rPr lang="en-US" altLang="zh-CN" dirty="0">
                <a:solidFill>
                  <a:prstClr val="black"/>
                </a:solidFill>
                <a:latin typeface="黑体" panose="02010609060101010101" pitchFamily="49" charset="-122"/>
                <a:ea typeface="黑体" panose="02010609060101010101" pitchFamily="49" charset="-122"/>
              </a:rPr>
              <a:t>&lt;footer&gt;</a:t>
            </a:r>
            <a:r>
              <a:rPr lang="zh-CN" altLang="en-US" dirty="0">
                <a:solidFill>
                  <a:prstClr val="black"/>
                </a:solidFill>
                <a:latin typeface="黑体" panose="02010609060101010101" pitchFamily="49" charset="-122"/>
                <a:ea typeface="黑体" panose="02010609060101010101" pitchFamily="49" charset="-122"/>
              </a:rPr>
              <a:t>标签常见的</a:t>
            </a:r>
            <a:r>
              <a:rPr lang="en-US" altLang="zh-CN" dirty="0">
                <a:solidFill>
                  <a:prstClr val="black"/>
                </a:solidFill>
                <a:latin typeface="黑体" panose="02010609060101010101" pitchFamily="49" charset="-122"/>
                <a:ea typeface="黑体" panose="02010609060101010101" pitchFamily="49" charset="-122"/>
              </a:rPr>
              <a:t>3</a:t>
            </a:r>
            <a:r>
              <a:rPr lang="zh-CN" altLang="en-US" dirty="0">
                <a:solidFill>
                  <a:prstClr val="black"/>
                </a:solidFill>
                <a:latin typeface="黑体" panose="02010609060101010101" pitchFamily="49" charset="-122"/>
                <a:ea typeface="黑体" panose="02010609060101010101" pitchFamily="49" charset="-122"/>
              </a:rPr>
              <a:t>种用法，分别是用于</a:t>
            </a:r>
            <a:r>
              <a:rPr lang="zh-CN" altLang="en-US" dirty="0">
                <a:solidFill>
                  <a:srgbClr val="FF0000"/>
                </a:solidFill>
                <a:latin typeface="黑体" panose="02010609060101010101" pitchFamily="49" charset="-122"/>
                <a:ea typeface="黑体" panose="02010609060101010101" pitchFamily="49" charset="-122"/>
              </a:rPr>
              <a:t>表示整个文档的页脚</a:t>
            </a:r>
            <a:r>
              <a:rPr lang="zh-CN" altLang="en-US" dirty="0">
                <a:solidFill>
                  <a:prstClr val="black"/>
                </a:solidFill>
                <a:latin typeface="黑体" panose="02010609060101010101" pitchFamily="49" charset="-122"/>
                <a:ea typeface="黑体" panose="02010609060101010101" pitchFamily="49" charset="-122"/>
              </a:rPr>
              <a:t>、用于</a:t>
            </a:r>
            <a:r>
              <a:rPr lang="zh-CN" altLang="en-US" dirty="0">
                <a:solidFill>
                  <a:srgbClr val="FF0000"/>
                </a:solidFill>
                <a:latin typeface="黑体" panose="02010609060101010101" pitchFamily="49" charset="-122"/>
                <a:ea typeface="黑体" panose="02010609060101010101" pitchFamily="49" charset="-122"/>
              </a:rPr>
              <a:t>表示页面中的某个分块的页脚</a:t>
            </a:r>
            <a:r>
              <a:rPr lang="zh-CN" altLang="en-US" dirty="0">
                <a:solidFill>
                  <a:prstClr val="black"/>
                </a:solidFill>
                <a:latin typeface="黑体" panose="02010609060101010101" pitchFamily="49" charset="-122"/>
                <a:ea typeface="黑体" panose="02010609060101010101" pitchFamily="49" charset="-122"/>
              </a:rPr>
              <a:t>、用于</a:t>
            </a:r>
            <a:r>
              <a:rPr lang="zh-CN" altLang="en-US" dirty="0">
                <a:solidFill>
                  <a:srgbClr val="FF0000"/>
                </a:solidFill>
                <a:latin typeface="黑体" panose="02010609060101010101" pitchFamily="49" charset="-122"/>
                <a:ea typeface="黑体" panose="02010609060101010101" pitchFamily="49" charset="-122"/>
              </a:rPr>
              <a:t>表示文章的页脚</a:t>
            </a:r>
            <a:r>
              <a:rPr lang="zh-CN" altLang="en-US" dirty="0">
                <a:solidFill>
                  <a:prstClr val="black"/>
                </a:solidFill>
                <a:latin typeface="黑体" panose="02010609060101010101" pitchFamily="49" charset="-122"/>
                <a:ea typeface="黑体" panose="02010609060101010101" pitchFamily="49" charset="-122"/>
              </a:rPr>
              <a:t>。</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6" y="1508760"/>
            <a:ext cx="1884320"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&lt;footer&gt;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8</a:t>
            </a:fld>
            <a:endParaRPr lang="zh-CN" alt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340" y="1021549"/>
            <a:ext cx="4377463" cy="5516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316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2480090-D896-4F67-A1DB-9C761684F11B}"/>
              </a:ext>
            </a:extLst>
          </p:cNvPr>
          <p:cNvSpPr txBox="1"/>
          <p:nvPr/>
        </p:nvSpPr>
        <p:spPr>
          <a:xfrm>
            <a:off x="1224782" y="333766"/>
            <a:ext cx="8611601" cy="553998"/>
          </a:xfrm>
          <a:prstGeom prst="rect">
            <a:avLst/>
          </a:prstGeom>
          <a:noFill/>
        </p:spPr>
        <p:txBody>
          <a:bodyPr wrap="square" rtlCol="0">
            <a:spAutoFit/>
          </a:bodyPr>
          <a:lstStyle/>
          <a:p>
            <a:pPr lvl="0">
              <a:defRPr/>
            </a:pPr>
            <a:r>
              <a:rPr lang="zh-CN" altLang="en-US" sz="3000" b="1" dirty="0">
                <a:solidFill>
                  <a:prstClr val="black"/>
                </a:solidFill>
                <a:latin typeface="黑体" panose="02010609060101010101" pitchFamily="49" charset="-122"/>
                <a:ea typeface="黑体" panose="02010609060101010101" pitchFamily="49" charset="-122"/>
              </a:rPr>
              <a:t>文档结构标签</a:t>
            </a:r>
          </a:p>
        </p:txBody>
      </p:sp>
      <p:sp>
        <p:nvSpPr>
          <p:cNvPr id="10" name="矩形: 圆角 9">
            <a:extLst>
              <a:ext uri="{FF2B5EF4-FFF2-40B4-BE49-F238E27FC236}">
                <a16:creationId xmlns:a16="http://schemas.microsoft.com/office/drawing/2014/main" id="{28722AD9-0204-4676-8F76-50BEC4F47DDA}"/>
              </a:ext>
            </a:extLst>
          </p:cNvPr>
          <p:cNvSpPr/>
          <p:nvPr/>
        </p:nvSpPr>
        <p:spPr>
          <a:xfrm>
            <a:off x="695325" y="1508760"/>
            <a:ext cx="1743075" cy="489600"/>
          </a:xfrm>
          <a:prstGeom prst="roundRect">
            <a:avLst>
              <a:gd name="adj" fmla="val 50000"/>
            </a:avLst>
          </a:prstGeom>
          <a:gradFill>
            <a:gsLst>
              <a:gs pos="7000">
                <a:schemeClr val="accent2">
                  <a:lumMod val="60000"/>
                  <a:lumOff val="40000"/>
                </a:schemeClr>
              </a:gs>
              <a:gs pos="86000">
                <a:schemeClr val="accent1"/>
              </a:gs>
            </a:gsLst>
            <a:path path="circle">
              <a:fillToRect r="100000" b="100000"/>
            </a:path>
          </a:gradFill>
          <a:ln>
            <a:noFill/>
          </a:ln>
          <a:effectLst>
            <a:outerShdw blurRad="381000" dist="215900" dir="4200000" algn="t" rotWithShape="0">
              <a:schemeClr val="accent1">
                <a:alpha val="1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defRPr/>
            </a:pPr>
            <a:r>
              <a:rPr lang="en-US" altLang="zh-CN" b="1" dirty="0">
                <a:solidFill>
                  <a:prstClr val="white"/>
                </a:solidFill>
                <a:latin typeface="黑体" panose="02010609060101010101" pitchFamily="49" charset="-122"/>
                <a:ea typeface="黑体" panose="02010609060101010101" pitchFamily="49" charset="-122"/>
              </a:rPr>
              <a:t>&lt;footer&gt;</a:t>
            </a:r>
            <a:r>
              <a:rPr lang="zh-CN" altLang="en-US" b="1" dirty="0">
                <a:solidFill>
                  <a:prstClr val="white"/>
                </a:solidFill>
                <a:latin typeface="黑体" panose="02010609060101010101" pitchFamily="49" charset="-122"/>
                <a:ea typeface="黑体" panose="02010609060101010101" pitchFamily="49" charset="-122"/>
              </a:rPr>
              <a:t>标签</a:t>
            </a:r>
            <a:endParaRPr kumimoji="0" lang="zh-CN" altLang="en-US" sz="1800" b="1" i="0" u="none" strike="noStrike" kern="1200" cap="none" spc="0" normalizeH="0" baseline="0" noProof="0" dirty="0">
              <a:ln>
                <a:noFill/>
              </a:ln>
              <a:solidFill>
                <a:prstClr val="white"/>
              </a:solidFill>
              <a:effectLst/>
              <a:uLnTx/>
              <a:uFillTx/>
              <a:latin typeface="黑体" panose="02010609060101010101" pitchFamily="49" charset="-122"/>
              <a:ea typeface="黑体" panose="02010609060101010101" pitchFamily="49" charset="-122"/>
            </a:endParaRPr>
          </a:p>
        </p:txBody>
      </p:sp>
      <p:cxnSp>
        <p:nvCxnSpPr>
          <p:cNvPr id="22" name="直接连接符 21">
            <a:extLst>
              <a:ext uri="{FF2B5EF4-FFF2-40B4-BE49-F238E27FC236}">
                <a16:creationId xmlns:a16="http://schemas.microsoft.com/office/drawing/2014/main" id="{EF47BB7E-6D89-4ED0-BA88-753CD2ED8B95}"/>
              </a:ext>
            </a:extLst>
          </p:cNvPr>
          <p:cNvCxnSpPr/>
          <p:nvPr/>
        </p:nvCxnSpPr>
        <p:spPr>
          <a:xfrm>
            <a:off x="0" y="584200"/>
            <a:ext cx="609600"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4A9B34D-D2DF-4A3C-AF99-343A086E2D5C}"/>
              </a:ext>
            </a:extLst>
          </p:cNvPr>
          <p:cNvCxnSpPr>
            <a:cxnSpLocks/>
          </p:cNvCxnSpPr>
          <p:nvPr/>
        </p:nvCxnSpPr>
        <p:spPr>
          <a:xfrm flipV="1">
            <a:off x="2589171" y="951101"/>
            <a:ext cx="8986434" cy="136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文本占位符 5">
            <a:extLst>
              <a:ext uri="{FF2B5EF4-FFF2-40B4-BE49-F238E27FC236}">
                <a16:creationId xmlns:a16="http://schemas.microsoft.com/office/drawing/2014/main" id="{B310AC14-4BF9-4F78-A8A0-BD7DF26F7054}"/>
              </a:ext>
            </a:extLst>
          </p:cNvPr>
          <p:cNvSpPr txBox="1">
            <a:spLocks/>
          </p:cNvSpPr>
          <p:nvPr/>
        </p:nvSpPr>
        <p:spPr>
          <a:xfrm>
            <a:off x="594426" y="898438"/>
            <a:ext cx="1985219" cy="123111"/>
          </a:xfrm>
          <a:prstGeom prst="rect">
            <a:avLst/>
          </a:prstGeom>
        </p:spPr>
        <p:txBody>
          <a:bodyPr vert="horz" wrap="square" lIns="0" tIns="0" rIns="0" bIns="0" anchor="t" anchorCtr="0">
            <a:spAutoFit/>
          </a:bodyPr>
          <a:lstStyle>
            <a:defPPr>
              <a:defRPr lang="zh-CN"/>
            </a:defPPr>
            <a:lvl1pPr indent="0" algn="dist" fontAlgn="auto">
              <a:lnSpc>
                <a:spcPct val="100000"/>
              </a:lnSpc>
              <a:spcBef>
                <a:spcPts val="0"/>
              </a:spcBef>
              <a:spcAft>
                <a:spcPts val="0"/>
              </a:spcAft>
              <a:buFont typeface="Arial" panose="020B0604020202020204" pitchFamily="34" charset="0"/>
              <a:buNone/>
              <a:defRPr sz="800" spc="100" baseline="0">
                <a:solidFill>
                  <a:schemeClr val="bg1">
                    <a:lumMod val="65000"/>
                  </a:schemeClr>
                </a:solidFill>
                <a:latin typeface="黑体" panose="02010609060101010101" pitchFamily="49" charset="-122"/>
                <a:ea typeface="黑体" panose="02010609060101010101" pitchFamily="49" charset="-122"/>
              </a:defRPr>
            </a:lvl1pPr>
            <a:lvl2pPr indent="-228600">
              <a:lnSpc>
                <a:spcPct val="90000"/>
              </a:lnSpc>
              <a:spcBef>
                <a:spcPts val="500"/>
              </a:spcBef>
              <a:buFont typeface="Arial" panose="020B0604020202020204" pitchFamily="34" charset="0"/>
              <a:buNone/>
              <a:defRPr sz="2400"/>
            </a:lvl2pPr>
            <a:lvl3pPr indent="-228600">
              <a:lnSpc>
                <a:spcPct val="90000"/>
              </a:lnSpc>
              <a:spcBef>
                <a:spcPts val="500"/>
              </a:spcBef>
              <a:buFont typeface="Arial" panose="020B0604020202020204" pitchFamily="34" charset="0"/>
              <a:buNone/>
              <a:defRPr sz="2000"/>
            </a:lvl3pPr>
            <a:lvl4pPr indent="-228600">
              <a:lnSpc>
                <a:spcPct val="90000"/>
              </a:lnSpc>
              <a:spcBef>
                <a:spcPts val="500"/>
              </a:spcBef>
              <a:buFont typeface="Arial" panose="020B0604020202020204" pitchFamily="34" charset="0"/>
              <a:buNone/>
            </a:lvl4pPr>
            <a:lvl5pPr indent="-228600">
              <a:lnSpc>
                <a:spcPct val="90000"/>
              </a:lnSpc>
              <a:spcBef>
                <a:spcPts val="500"/>
              </a:spcBef>
              <a:buFont typeface="Arial" panose="020B0604020202020204" pitchFamily="34" charset="0"/>
              <a:buNone/>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zh-CN" dirty="0"/>
              <a:t>HTML5+CSS3 Web</a:t>
            </a:r>
            <a:r>
              <a:rPr lang="zh-CN" altLang="en-US" dirty="0"/>
              <a:t>前端开发与实例教程 </a:t>
            </a:r>
          </a:p>
        </p:txBody>
      </p:sp>
      <p:sp>
        <p:nvSpPr>
          <p:cNvPr id="11" name="椭圆 10">
            <a:extLst>
              <a:ext uri="{FF2B5EF4-FFF2-40B4-BE49-F238E27FC236}">
                <a16:creationId xmlns:a16="http://schemas.microsoft.com/office/drawing/2014/main" id="{51B6E4C4-AEF3-497B-8EB0-3B86C9778614}"/>
              </a:ext>
            </a:extLst>
          </p:cNvPr>
          <p:cNvSpPr>
            <a:spLocks/>
          </p:cNvSpPr>
          <p:nvPr/>
        </p:nvSpPr>
        <p:spPr>
          <a:xfrm>
            <a:off x="607270" y="398365"/>
            <a:ext cx="468000" cy="468000"/>
          </a:xfrm>
          <a:prstGeom prst="ellipse">
            <a:avLst/>
          </a:prstGeom>
          <a:gradFill>
            <a:gsLst>
              <a:gs pos="7000">
                <a:schemeClr val="accent2">
                  <a:lumMod val="60000"/>
                  <a:lumOff val="40000"/>
                </a:schemeClr>
              </a:gs>
              <a:gs pos="86000">
                <a:schemeClr val="accent1"/>
              </a:gs>
            </a:gsLst>
            <a:path path="circle">
              <a:fillToRect r="100000" b="100000"/>
            </a:path>
          </a:gradFill>
        </p:spPr>
        <p:txBody>
          <a:bodyPr rot="0" spcFirstLastPara="0" vertOverflow="overflow" horzOverflow="overflow" vert="horz" wrap="square" lIns="72000" tIns="0" rIns="91440" bIns="45720" numCol="1" spcCol="0" rtlCol="0" fromWordArt="0" anchor="ctr" anchorCtr="0" forceAA="0" compatLnSpc="1">
            <a:prstTxWarp prst="textNoShape">
              <a:avLst/>
            </a:prstTxWarp>
            <a:noAutofit/>
          </a:bodyPr>
          <a:lstStyle/>
          <a:p>
            <a:pPr algn="ctr"/>
            <a:r>
              <a:rPr lang="en-US" altLang="zh-CN" sz="2400" b="1" dirty="0">
                <a:solidFill>
                  <a:prstClr val="white"/>
                </a:solidFill>
                <a:latin typeface="黑体" panose="02010609060101010101" pitchFamily="49" charset="-122"/>
                <a:ea typeface="黑体" panose="02010609060101010101" pitchFamily="49" charset="-122"/>
              </a:rPr>
              <a:t>1</a:t>
            </a:r>
            <a:endParaRPr lang="zh-CN" altLang="en-US" sz="2400" b="1" dirty="0">
              <a:solidFill>
                <a:prstClr val="white"/>
              </a:solidFill>
              <a:latin typeface="黑体" panose="02010609060101010101" pitchFamily="49" charset="-122"/>
              <a:ea typeface="黑体" panose="02010609060101010101" pitchFamily="49" charset="-122"/>
            </a:endParaRPr>
          </a:p>
        </p:txBody>
      </p:sp>
      <p:sp>
        <p:nvSpPr>
          <p:cNvPr id="4" name="灯片编号占位符 3">
            <a:extLst>
              <a:ext uri="{FF2B5EF4-FFF2-40B4-BE49-F238E27FC236}">
                <a16:creationId xmlns:a16="http://schemas.microsoft.com/office/drawing/2014/main" id="{5A2E9584-8A4C-4AE9-BC3E-B7230B84B68C}"/>
              </a:ext>
            </a:extLst>
          </p:cNvPr>
          <p:cNvSpPr>
            <a:spLocks noGrp="1"/>
          </p:cNvSpPr>
          <p:nvPr>
            <p:ph type="sldNum" sz="quarter" idx="12"/>
          </p:nvPr>
        </p:nvSpPr>
        <p:spPr/>
        <p:txBody>
          <a:bodyPr/>
          <a:lstStyle/>
          <a:p>
            <a:fld id="{7711B76C-8D5D-454B-B46C-239CFA30E467}" type="slidenum">
              <a:rPr lang="zh-CN" altLang="en-US" smtClean="0"/>
              <a:t>9</a:t>
            </a:fld>
            <a:endParaRPr lang="zh-CN" alt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967038"/>
            <a:ext cx="7315200"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13165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5.2.9"/>
</p:tagLst>
</file>

<file path=ppt/tags/tag2.xml><?xml version="1.0" encoding="utf-8"?>
<p:tagLst xmlns:a="http://schemas.openxmlformats.org/drawingml/2006/main" xmlns:r="http://schemas.openxmlformats.org/officeDocument/2006/relationships" xmlns:p="http://schemas.openxmlformats.org/presentationml/2006/main">
  <p:tag name="PA" val="v5.2.9"/>
</p:tagLst>
</file>

<file path=ppt/tags/tag3.xml><?xml version="1.0" encoding="utf-8"?>
<p:tagLst xmlns:a="http://schemas.openxmlformats.org/drawingml/2006/main" xmlns:r="http://schemas.openxmlformats.org/officeDocument/2006/relationships" xmlns:p="http://schemas.openxmlformats.org/presentationml/2006/main">
  <p:tag name="PA" val="v5.2.9"/>
</p:tagLst>
</file>

<file path=ppt/tags/tag4.xml><?xml version="1.0" encoding="utf-8"?>
<p:tagLst xmlns:a="http://schemas.openxmlformats.org/drawingml/2006/main" xmlns:r="http://schemas.openxmlformats.org/officeDocument/2006/relationships" xmlns:p="http://schemas.openxmlformats.org/presentationml/2006/main">
  <p:tag name="PA" val="v5.2.9"/>
</p:tagLst>
</file>

<file path=ppt/theme/theme1.xml><?xml version="1.0" encoding="utf-8"?>
<a:theme xmlns:a="http://schemas.openxmlformats.org/drawingml/2006/main" name="1_Office 主题​​">
  <a:themeElements>
    <a:clrScheme name="活动策划-天青蓝">
      <a:dk1>
        <a:sysClr val="windowText" lastClr="000000"/>
      </a:dk1>
      <a:lt1>
        <a:sysClr val="window" lastClr="FFFFFF"/>
      </a:lt1>
      <a:dk2>
        <a:srgbClr val="2D3847"/>
      </a:dk2>
      <a:lt2>
        <a:srgbClr val="E7E6E6"/>
      </a:lt2>
      <a:accent1>
        <a:srgbClr val="006EFF"/>
      </a:accent1>
      <a:accent2>
        <a:srgbClr val="00CCE2"/>
      </a:accent2>
      <a:accent3>
        <a:srgbClr val="D8D8D8"/>
      </a:accent3>
      <a:accent4>
        <a:srgbClr val="BFBFBF"/>
      </a:accent4>
      <a:accent5>
        <a:srgbClr val="A5A5A5"/>
      </a:accent5>
      <a:accent6>
        <a:srgbClr val="7F7F7F"/>
      </a:accent6>
      <a:hlink>
        <a:srgbClr val="0563C1"/>
      </a:hlink>
      <a:folHlink>
        <a:srgbClr val="954F72"/>
      </a:folHlink>
    </a:clrScheme>
    <a:fontScheme name="思源黑体&amp;Roboto">
      <a:majorFont>
        <a:latin typeface="Roboto Bold"/>
        <a:ea typeface="思源黑体 CN Bold"/>
        <a:cs typeface=""/>
      </a:majorFont>
      <a:minorFont>
        <a:latin typeface="Roboto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默认设计模板">
  <a:themeElements>
    <a:clrScheme name="自定义 28">
      <a:dk1>
        <a:srgbClr val="005D7F"/>
      </a:dk1>
      <a:lt1>
        <a:srgbClr val="1DB5CD"/>
      </a:lt1>
      <a:dk2>
        <a:srgbClr val="FFB530"/>
      </a:dk2>
      <a:lt2>
        <a:srgbClr val="FD7B3F"/>
      </a:lt2>
      <a:accent1>
        <a:srgbClr val="595959"/>
      </a:accent1>
      <a:accent2>
        <a:srgbClr val="FFFFFF"/>
      </a:accent2>
      <a:accent3>
        <a:srgbClr val="969696"/>
      </a:accent3>
      <a:accent4>
        <a:srgbClr val="005D7F"/>
      </a:accent4>
      <a:accent5>
        <a:srgbClr val="1DB5CD"/>
      </a:accent5>
      <a:accent6>
        <a:srgbClr val="FFB530"/>
      </a:accent6>
      <a:hlink>
        <a:srgbClr val="FD7B3F"/>
      </a:hlink>
      <a:folHlink>
        <a:srgbClr val="484849"/>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默认设计模板 13">
        <a:dk1>
          <a:srgbClr val="000000"/>
        </a:dk1>
        <a:lt1>
          <a:srgbClr val="FFFFD9"/>
        </a:lt1>
        <a:dk2>
          <a:srgbClr val="2B2E30"/>
        </a:dk2>
        <a:lt2>
          <a:srgbClr val="777777"/>
        </a:lt2>
        <a:accent1>
          <a:srgbClr val="7FBA00"/>
        </a:accent1>
        <a:accent2>
          <a:srgbClr val="FCDB00"/>
        </a:accent2>
        <a:accent3>
          <a:srgbClr val="FFFFE9"/>
        </a:accent3>
        <a:accent4>
          <a:srgbClr val="000000"/>
        </a:accent4>
        <a:accent5>
          <a:srgbClr val="C0D9AA"/>
        </a:accent5>
        <a:accent6>
          <a:srgbClr val="E4C600"/>
        </a:accent6>
        <a:hlink>
          <a:srgbClr val="21A3D0"/>
        </a:hlink>
        <a:folHlink>
          <a:srgbClr val="DA251D"/>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活动策划-天青蓝">
      <a:dk1>
        <a:sysClr val="windowText" lastClr="000000"/>
      </a:dk1>
      <a:lt1>
        <a:sysClr val="window" lastClr="FFFFFF"/>
      </a:lt1>
      <a:dk2>
        <a:srgbClr val="2D3847"/>
      </a:dk2>
      <a:lt2>
        <a:srgbClr val="E7E6E6"/>
      </a:lt2>
      <a:accent1>
        <a:srgbClr val="006EFF"/>
      </a:accent1>
      <a:accent2>
        <a:srgbClr val="00CCE2"/>
      </a:accent2>
      <a:accent3>
        <a:srgbClr val="D8D8D8"/>
      </a:accent3>
      <a:accent4>
        <a:srgbClr val="BFBFBF"/>
      </a:accent4>
      <a:accent5>
        <a:srgbClr val="A5A5A5"/>
      </a:accent5>
      <a:accent6>
        <a:srgbClr val="7F7F7F"/>
      </a:accent6>
      <a:hlink>
        <a:srgbClr val="0563C1"/>
      </a:hlink>
      <a:folHlink>
        <a:srgbClr val="954F72"/>
      </a:folHlink>
    </a:clrScheme>
    <a:fontScheme name="思源黑体&amp;Roboto">
      <a:majorFont>
        <a:latin typeface="Roboto Bold"/>
        <a:ea typeface="思源黑体 CN Bold"/>
        <a:cs typeface=""/>
      </a:majorFont>
      <a:minorFont>
        <a:latin typeface="Roboto Regular"/>
        <a:ea typeface="思源黑体 CN Regular"/>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3407</Words>
  <Application>Microsoft Office PowerPoint</Application>
  <PresentationFormat>宽屏</PresentationFormat>
  <Paragraphs>245</Paragraphs>
  <Slides>37</Slides>
  <Notes>1</Notes>
  <HiddenSlides>0</HiddenSlides>
  <MMClips>0</MMClips>
  <ScaleCrop>false</ScaleCrop>
  <HeadingPairs>
    <vt:vector size="6" baseType="variant">
      <vt:variant>
        <vt:lpstr>已用的字体</vt:lpstr>
      </vt:variant>
      <vt:variant>
        <vt:i4>15</vt:i4>
      </vt:variant>
      <vt:variant>
        <vt:lpstr>主题</vt:lpstr>
      </vt:variant>
      <vt:variant>
        <vt:i4>3</vt:i4>
      </vt:variant>
      <vt:variant>
        <vt:lpstr>幻灯片标题</vt:lpstr>
      </vt:variant>
      <vt:variant>
        <vt:i4>37</vt:i4>
      </vt:variant>
    </vt:vector>
  </HeadingPairs>
  <TitlesOfParts>
    <vt:vector size="55" baseType="lpstr">
      <vt:lpstr>Roboto Bold</vt:lpstr>
      <vt:lpstr>Roboto Regular</vt:lpstr>
      <vt:lpstr>等线</vt:lpstr>
      <vt:lpstr>仿宋_GB2312</vt:lpstr>
      <vt:lpstr>黑体</vt:lpstr>
      <vt:lpstr>楷体</vt:lpstr>
      <vt:lpstr>隶书</vt:lpstr>
      <vt:lpstr>思源黑体 CN Bold</vt:lpstr>
      <vt:lpstr>思源黑体 CN Regular</vt:lpstr>
      <vt:lpstr>宋体</vt:lpstr>
      <vt:lpstr>微软雅黑</vt:lpstr>
      <vt:lpstr>字魂111号-金榜招牌体</vt:lpstr>
      <vt:lpstr>Arial</vt:lpstr>
      <vt:lpstr>Times New Roman</vt:lpstr>
      <vt:lpstr>Wingdings</vt:lpstr>
      <vt:lpstr>1_Office 主题​​</vt:lpstr>
      <vt:lpstr>1_默认设计模板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Administrator</cp:lastModifiedBy>
  <cp:revision>159</cp:revision>
  <dcterms:created xsi:type="dcterms:W3CDTF">2024-03-23T05:19:05Z</dcterms:created>
  <dcterms:modified xsi:type="dcterms:W3CDTF">2025-03-27T01:32:49Z</dcterms:modified>
</cp:coreProperties>
</file>