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19C2A-A14B-4283-AFF8-FBC60F1BC438}" v="11" dt="2025-02-23T15:42:35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C08BE-3A41-493E-96C3-92699E3038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461F6C-872D-42D2-8922-4512FC1234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Lynn-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Shelsie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Antioine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0C38B-B748-4A96-A91A-595980848F75}" type="parTrans" cxnId="{C36789E9-7056-404D-829F-7E4CECA3C42F}">
      <dgm:prSet/>
      <dgm:spPr/>
      <dgm:t>
        <a:bodyPr/>
        <a:lstStyle/>
        <a:p>
          <a:endParaRPr lang="en-US"/>
        </a:p>
      </dgm:t>
    </dgm:pt>
    <dgm:pt modelId="{90DA5B8D-E52D-4A5E-84F5-DAEF3B4D19D7}" type="sibTrans" cxnId="{C36789E9-7056-404D-829F-7E4CECA3C42F}">
      <dgm:prSet/>
      <dgm:spPr/>
      <dgm:t>
        <a:bodyPr/>
        <a:lstStyle/>
        <a:p>
          <a:endParaRPr lang="en-US"/>
        </a:p>
      </dgm:t>
    </dgm:pt>
    <dgm:pt modelId="{D3C43719-0158-4D8D-A393-F6C95D16DD8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Jaeden Bowen</a:t>
          </a:r>
        </a:p>
      </dgm:t>
    </dgm:pt>
    <dgm:pt modelId="{C9508B4B-8391-42DE-A820-B2F7D58F6240}" type="parTrans" cxnId="{6F73433C-B3FF-4E9F-B99A-3FCD1F1DC51F}">
      <dgm:prSet/>
      <dgm:spPr/>
      <dgm:t>
        <a:bodyPr/>
        <a:lstStyle/>
        <a:p>
          <a:endParaRPr lang="en-US"/>
        </a:p>
      </dgm:t>
    </dgm:pt>
    <dgm:pt modelId="{75D57215-16FC-41E5-9003-930E66E5B0CC}" type="sibTrans" cxnId="{6F73433C-B3FF-4E9F-B99A-3FCD1F1DC51F}">
      <dgm:prSet/>
      <dgm:spPr/>
      <dgm:t>
        <a:bodyPr/>
        <a:lstStyle/>
        <a:p>
          <a:endParaRPr lang="en-US"/>
        </a:p>
      </dgm:t>
    </dgm:pt>
    <dgm:pt modelId="{DB10913C-7F95-42D3-937A-74F5D8685BF5}" type="pres">
      <dgm:prSet presAssocID="{4EFC08BE-3A41-493E-96C3-92699E3038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986E41-9CC0-4CC2-ACC2-54DFDD81DDB9}" type="pres">
      <dgm:prSet presAssocID="{63461F6C-872D-42D2-8922-4512FC12343C}" presName="hierRoot1" presStyleCnt="0"/>
      <dgm:spPr/>
    </dgm:pt>
    <dgm:pt modelId="{515BE362-7AC9-4BD4-930A-7C7D3871E765}" type="pres">
      <dgm:prSet presAssocID="{63461F6C-872D-42D2-8922-4512FC12343C}" presName="composite" presStyleCnt="0"/>
      <dgm:spPr/>
    </dgm:pt>
    <dgm:pt modelId="{CF95DE96-F287-4034-BEE9-D17BAD87757F}" type="pres">
      <dgm:prSet presAssocID="{63461F6C-872D-42D2-8922-4512FC12343C}" presName="background" presStyleLbl="node0" presStyleIdx="0" presStyleCnt="2"/>
      <dgm:spPr/>
    </dgm:pt>
    <dgm:pt modelId="{B4F7F1B5-DF0C-4F28-AF11-C5F6955770C4}" type="pres">
      <dgm:prSet presAssocID="{63461F6C-872D-42D2-8922-4512FC12343C}" presName="text" presStyleLbl="fgAcc0" presStyleIdx="0" presStyleCnt="2">
        <dgm:presLayoutVars>
          <dgm:chPref val="3"/>
        </dgm:presLayoutVars>
      </dgm:prSet>
      <dgm:spPr/>
    </dgm:pt>
    <dgm:pt modelId="{394B9EBB-B139-490C-967C-2E29B7B2F756}" type="pres">
      <dgm:prSet presAssocID="{63461F6C-872D-42D2-8922-4512FC12343C}" presName="hierChild2" presStyleCnt="0"/>
      <dgm:spPr/>
    </dgm:pt>
    <dgm:pt modelId="{582DC89E-8519-496D-A410-0B20322C43F8}" type="pres">
      <dgm:prSet presAssocID="{D3C43719-0158-4D8D-A393-F6C95D16DD8C}" presName="hierRoot1" presStyleCnt="0"/>
      <dgm:spPr/>
    </dgm:pt>
    <dgm:pt modelId="{8716D551-D37A-4B48-A414-8B620D8BCE12}" type="pres">
      <dgm:prSet presAssocID="{D3C43719-0158-4D8D-A393-F6C95D16DD8C}" presName="composite" presStyleCnt="0"/>
      <dgm:spPr/>
    </dgm:pt>
    <dgm:pt modelId="{94A41E89-3678-416D-87B9-EFE9B37CC6D9}" type="pres">
      <dgm:prSet presAssocID="{D3C43719-0158-4D8D-A393-F6C95D16DD8C}" presName="background" presStyleLbl="node0" presStyleIdx="1" presStyleCnt="2"/>
      <dgm:spPr/>
    </dgm:pt>
    <dgm:pt modelId="{D26FBEAA-CF83-4F54-B6E6-B1390C0AF2E4}" type="pres">
      <dgm:prSet presAssocID="{D3C43719-0158-4D8D-A393-F6C95D16DD8C}" presName="text" presStyleLbl="fgAcc0" presStyleIdx="1" presStyleCnt="2">
        <dgm:presLayoutVars>
          <dgm:chPref val="3"/>
        </dgm:presLayoutVars>
      </dgm:prSet>
      <dgm:spPr/>
    </dgm:pt>
    <dgm:pt modelId="{53BDB37C-1346-4779-9048-ABDAA9585851}" type="pres">
      <dgm:prSet presAssocID="{D3C43719-0158-4D8D-A393-F6C95D16DD8C}" presName="hierChild2" presStyleCnt="0"/>
      <dgm:spPr/>
    </dgm:pt>
  </dgm:ptLst>
  <dgm:cxnLst>
    <dgm:cxn modelId="{686F682A-6533-4186-8EB5-CB7BB66732D8}" type="presOf" srcId="{D3C43719-0158-4D8D-A393-F6C95D16DD8C}" destId="{D26FBEAA-CF83-4F54-B6E6-B1390C0AF2E4}" srcOrd="0" destOrd="0" presId="urn:microsoft.com/office/officeart/2005/8/layout/hierarchy1"/>
    <dgm:cxn modelId="{6F73433C-B3FF-4E9F-B99A-3FCD1F1DC51F}" srcId="{4EFC08BE-3A41-493E-96C3-92699E3038E9}" destId="{D3C43719-0158-4D8D-A393-F6C95D16DD8C}" srcOrd="1" destOrd="0" parTransId="{C9508B4B-8391-42DE-A820-B2F7D58F6240}" sibTransId="{75D57215-16FC-41E5-9003-930E66E5B0CC}"/>
    <dgm:cxn modelId="{0D8EBDAE-F4F8-43BA-98EB-C82EFC9B5107}" type="presOf" srcId="{4EFC08BE-3A41-493E-96C3-92699E3038E9}" destId="{DB10913C-7F95-42D3-937A-74F5D8685BF5}" srcOrd="0" destOrd="0" presId="urn:microsoft.com/office/officeart/2005/8/layout/hierarchy1"/>
    <dgm:cxn modelId="{1F5C7CDF-35ED-4736-A315-52F60F315807}" type="presOf" srcId="{63461F6C-872D-42D2-8922-4512FC12343C}" destId="{B4F7F1B5-DF0C-4F28-AF11-C5F6955770C4}" srcOrd="0" destOrd="0" presId="urn:microsoft.com/office/officeart/2005/8/layout/hierarchy1"/>
    <dgm:cxn modelId="{C36789E9-7056-404D-829F-7E4CECA3C42F}" srcId="{4EFC08BE-3A41-493E-96C3-92699E3038E9}" destId="{63461F6C-872D-42D2-8922-4512FC12343C}" srcOrd="0" destOrd="0" parTransId="{7590C38B-B748-4A96-A91A-595980848F75}" sibTransId="{90DA5B8D-E52D-4A5E-84F5-DAEF3B4D19D7}"/>
    <dgm:cxn modelId="{AEC7CE83-A20A-4705-9A15-8A23D9666AA1}" type="presParOf" srcId="{DB10913C-7F95-42D3-937A-74F5D8685BF5}" destId="{0B986E41-9CC0-4CC2-ACC2-54DFDD81DDB9}" srcOrd="0" destOrd="0" presId="urn:microsoft.com/office/officeart/2005/8/layout/hierarchy1"/>
    <dgm:cxn modelId="{C2D6A804-7000-45BD-B2E3-9D5CC14E88F0}" type="presParOf" srcId="{0B986E41-9CC0-4CC2-ACC2-54DFDD81DDB9}" destId="{515BE362-7AC9-4BD4-930A-7C7D3871E765}" srcOrd="0" destOrd="0" presId="urn:microsoft.com/office/officeart/2005/8/layout/hierarchy1"/>
    <dgm:cxn modelId="{6464BBF3-C5DD-4EC4-9486-4986F04E14CC}" type="presParOf" srcId="{515BE362-7AC9-4BD4-930A-7C7D3871E765}" destId="{CF95DE96-F287-4034-BEE9-D17BAD87757F}" srcOrd="0" destOrd="0" presId="urn:microsoft.com/office/officeart/2005/8/layout/hierarchy1"/>
    <dgm:cxn modelId="{7AF5ED71-2099-46C9-A118-539F03D58B12}" type="presParOf" srcId="{515BE362-7AC9-4BD4-930A-7C7D3871E765}" destId="{B4F7F1B5-DF0C-4F28-AF11-C5F6955770C4}" srcOrd="1" destOrd="0" presId="urn:microsoft.com/office/officeart/2005/8/layout/hierarchy1"/>
    <dgm:cxn modelId="{BA5E90A9-4FA3-405A-9278-39B57B8C41B5}" type="presParOf" srcId="{0B986E41-9CC0-4CC2-ACC2-54DFDD81DDB9}" destId="{394B9EBB-B139-490C-967C-2E29B7B2F756}" srcOrd="1" destOrd="0" presId="urn:microsoft.com/office/officeart/2005/8/layout/hierarchy1"/>
    <dgm:cxn modelId="{88E45C85-300F-4678-BF78-E3C2204BBC79}" type="presParOf" srcId="{DB10913C-7F95-42D3-937A-74F5D8685BF5}" destId="{582DC89E-8519-496D-A410-0B20322C43F8}" srcOrd="1" destOrd="0" presId="urn:microsoft.com/office/officeart/2005/8/layout/hierarchy1"/>
    <dgm:cxn modelId="{D9A4E430-7732-4629-8FB0-C2CC248003F6}" type="presParOf" srcId="{582DC89E-8519-496D-A410-0B20322C43F8}" destId="{8716D551-D37A-4B48-A414-8B620D8BCE12}" srcOrd="0" destOrd="0" presId="urn:microsoft.com/office/officeart/2005/8/layout/hierarchy1"/>
    <dgm:cxn modelId="{2C453640-8356-474D-851E-AFCE0E7E81EC}" type="presParOf" srcId="{8716D551-D37A-4B48-A414-8B620D8BCE12}" destId="{94A41E89-3678-416D-87B9-EFE9B37CC6D9}" srcOrd="0" destOrd="0" presId="urn:microsoft.com/office/officeart/2005/8/layout/hierarchy1"/>
    <dgm:cxn modelId="{08F4C19F-9AA4-4B58-8129-017229682C5B}" type="presParOf" srcId="{8716D551-D37A-4B48-A414-8B620D8BCE12}" destId="{D26FBEAA-CF83-4F54-B6E6-B1390C0AF2E4}" srcOrd="1" destOrd="0" presId="urn:microsoft.com/office/officeart/2005/8/layout/hierarchy1"/>
    <dgm:cxn modelId="{5CB313FE-02C0-441B-96D9-10BDC0BA3FFB}" type="presParOf" srcId="{582DC89E-8519-496D-A410-0B20322C43F8}" destId="{53BDB37C-1346-4779-9048-ABDAA95858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364E7-B5D2-4312-BF05-B328A245AE1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6A039C-B739-4645-A3A8-DCA0B943128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speech impediments can have difficulties with traditional learning methods since traditional education does not provide specific and diverse support for speech development for varying impediments.</a:t>
          </a:r>
        </a:p>
      </dgm:t>
    </dgm:pt>
    <dgm:pt modelId="{538FB0A5-DA52-429B-AFC4-AD9F13520073}" type="parTrans" cxnId="{289124A7-392E-40C8-8DB6-E1ACC0649EA2}">
      <dgm:prSet/>
      <dgm:spPr/>
      <dgm:t>
        <a:bodyPr/>
        <a:lstStyle/>
        <a:p>
          <a:endParaRPr lang="en-US"/>
        </a:p>
      </dgm:t>
    </dgm:pt>
    <dgm:pt modelId="{60A799D9-C005-41FC-A3E3-BBFC9C2672B2}" type="sibTrans" cxnId="{289124A7-392E-40C8-8DB6-E1ACC0649EA2}">
      <dgm:prSet/>
      <dgm:spPr/>
      <dgm:t>
        <a:bodyPr/>
        <a:lstStyle/>
        <a:p>
          <a:endParaRPr lang="en-US"/>
        </a:p>
      </dgm:t>
    </dgm:pt>
    <dgm:pt modelId="{94804BBB-4F60-470F-8623-0567B30793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Educators lack the resources and specialized tools to provide individualized, immediate support to help all students with their speech.</a:t>
          </a:r>
        </a:p>
      </dgm:t>
    </dgm:pt>
    <dgm:pt modelId="{2F079C0E-9E46-468F-AFC7-0B48A6E4E27F}" type="parTrans" cxnId="{F6954F71-B8C8-4240-9BBD-63C96655A687}">
      <dgm:prSet/>
      <dgm:spPr/>
      <dgm:t>
        <a:bodyPr/>
        <a:lstStyle/>
        <a:p>
          <a:endParaRPr lang="en-US"/>
        </a:p>
      </dgm:t>
    </dgm:pt>
    <dgm:pt modelId="{6830EBE2-6134-45D7-B5BA-CC81783B4C48}" type="sibTrans" cxnId="{F6954F71-B8C8-4240-9BBD-63C96655A687}">
      <dgm:prSet/>
      <dgm:spPr/>
      <dgm:t>
        <a:bodyPr/>
        <a:lstStyle/>
        <a:p>
          <a:endParaRPr lang="en-US"/>
        </a:p>
      </dgm:t>
    </dgm:pt>
    <dgm:pt modelId="{F82497AC-252C-4637-9336-6196D68F4D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Under-privileged communities face lesser access to high-quality speech therapy and other language learning resources.</a:t>
          </a:r>
        </a:p>
      </dgm:t>
    </dgm:pt>
    <dgm:pt modelId="{ECF3F70D-7342-4B8F-A093-CDCC4FCC0878}" type="parTrans" cxnId="{2C2BC6CF-B4F0-4E38-97A4-C9E9B5C3BF1B}">
      <dgm:prSet/>
      <dgm:spPr/>
      <dgm:t>
        <a:bodyPr/>
        <a:lstStyle/>
        <a:p>
          <a:endParaRPr lang="en-US"/>
        </a:p>
      </dgm:t>
    </dgm:pt>
    <dgm:pt modelId="{54C4D0C5-F5E5-4D4C-88DF-46F93ED2CD84}" type="sibTrans" cxnId="{2C2BC6CF-B4F0-4E38-97A4-C9E9B5C3BF1B}">
      <dgm:prSet/>
      <dgm:spPr/>
      <dgm:t>
        <a:bodyPr/>
        <a:lstStyle/>
        <a:p>
          <a:endParaRPr lang="en-US"/>
        </a:p>
      </dgm:t>
    </dgm:pt>
    <dgm:pt modelId="{FEC2CD30-5473-46FF-BA16-BA2F67293103}" type="pres">
      <dgm:prSet presAssocID="{B4B364E7-B5D2-4312-BF05-B328A245AE1D}" presName="linear" presStyleCnt="0">
        <dgm:presLayoutVars>
          <dgm:animLvl val="lvl"/>
          <dgm:resizeHandles val="exact"/>
        </dgm:presLayoutVars>
      </dgm:prSet>
      <dgm:spPr/>
    </dgm:pt>
    <dgm:pt modelId="{6C9508F3-166D-4C1C-AF8B-53C76391ADF2}" type="pres">
      <dgm:prSet presAssocID="{A06A039C-B739-4645-A3A8-DCA0B94312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B6096C-E66A-4696-9A9E-4CADABCCC8E2}" type="pres">
      <dgm:prSet presAssocID="{60A799D9-C005-41FC-A3E3-BBFC9C2672B2}" presName="spacer" presStyleCnt="0"/>
      <dgm:spPr/>
    </dgm:pt>
    <dgm:pt modelId="{54AD6E94-4D23-40E5-8C38-82541CE36351}" type="pres">
      <dgm:prSet presAssocID="{94804BBB-4F60-470F-8623-0567B3079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50BC20-CDE1-46B5-BCA9-E7F95C3C09B5}" type="pres">
      <dgm:prSet presAssocID="{6830EBE2-6134-45D7-B5BA-CC81783B4C48}" presName="spacer" presStyleCnt="0"/>
      <dgm:spPr/>
    </dgm:pt>
    <dgm:pt modelId="{0F60C6A4-5DF6-412F-A315-A92134BDB9EF}" type="pres">
      <dgm:prSet presAssocID="{F82497AC-252C-4637-9336-6196D68F4D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0CBC26-5485-4256-ADA3-16E87E6752FB}" type="presOf" srcId="{A06A039C-B739-4645-A3A8-DCA0B943128E}" destId="{6C9508F3-166D-4C1C-AF8B-53C76391ADF2}" srcOrd="0" destOrd="0" presId="urn:microsoft.com/office/officeart/2005/8/layout/vList2"/>
    <dgm:cxn modelId="{F6954F71-B8C8-4240-9BBD-63C96655A687}" srcId="{B4B364E7-B5D2-4312-BF05-B328A245AE1D}" destId="{94804BBB-4F60-470F-8623-0567B3079356}" srcOrd="1" destOrd="0" parTransId="{2F079C0E-9E46-468F-AFC7-0B48A6E4E27F}" sibTransId="{6830EBE2-6134-45D7-B5BA-CC81783B4C48}"/>
    <dgm:cxn modelId="{63FC3784-231B-4D3B-86B2-8A1CCBC42144}" type="presOf" srcId="{F82497AC-252C-4637-9336-6196D68F4DA1}" destId="{0F60C6A4-5DF6-412F-A315-A92134BDB9EF}" srcOrd="0" destOrd="0" presId="urn:microsoft.com/office/officeart/2005/8/layout/vList2"/>
    <dgm:cxn modelId="{289124A7-392E-40C8-8DB6-E1ACC0649EA2}" srcId="{B4B364E7-B5D2-4312-BF05-B328A245AE1D}" destId="{A06A039C-B739-4645-A3A8-DCA0B943128E}" srcOrd="0" destOrd="0" parTransId="{538FB0A5-DA52-429B-AFC4-AD9F13520073}" sibTransId="{60A799D9-C005-41FC-A3E3-BBFC9C2672B2}"/>
    <dgm:cxn modelId="{31D58DCA-E2A0-472E-AE24-A42069749B15}" type="presOf" srcId="{94804BBB-4F60-470F-8623-0567B3079356}" destId="{54AD6E94-4D23-40E5-8C38-82541CE36351}" srcOrd="0" destOrd="0" presId="urn:microsoft.com/office/officeart/2005/8/layout/vList2"/>
    <dgm:cxn modelId="{2C2BC6CF-B4F0-4E38-97A4-C9E9B5C3BF1B}" srcId="{B4B364E7-B5D2-4312-BF05-B328A245AE1D}" destId="{F82497AC-252C-4637-9336-6196D68F4DA1}" srcOrd="2" destOrd="0" parTransId="{ECF3F70D-7342-4B8F-A093-CDCC4FCC0878}" sibTransId="{54C4D0C5-F5E5-4D4C-88DF-46F93ED2CD84}"/>
    <dgm:cxn modelId="{F81205D6-382F-4E4E-AB83-21349C733599}" type="presOf" srcId="{B4B364E7-B5D2-4312-BF05-B328A245AE1D}" destId="{FEC2CD30-5473-46FF-BA16-BA2F67293103}" srcOrd="0" destOrd="0" presId="urn:microsoft.com/office/officeart/2005/8/layout/vList2"/>
    <dgm:cxn modelId="{7B999788-787F-4C58-BF24-89FCD988DF7C}" type="presParOf" srcId="{FEC2CD30-5473-46FF-BA16-BA2F67293103}" destId="{6C9508F3-166D-4C1C-AF8B-53C76391ADF2}" srcOrd="0" destOrd="0" presId="urn:microsoft.com/office/officeart/2005/8/layout/vList2"/>
    <dgm:cxn modelId="{66C75DEF-16B5-487D-B402-431B24D987A7}" type="presParOf" srcId="{FEC2CD30-5473-46FF-BA16-BA2F67293103}" destId="{0FB6096C-E66A-4696-9A9E-4CADABCCC8E2}" srcOrd="1" destOrd="0" presId="urn:microsoft.com/office/officeart/2005/8/layout/vList2"/>
    <dgm:cxn modelId="{8E421BD4-24E4-4D67-AA8E-556FF34ACD49}" type="presParOf" srcId="{FEC2CD30-5473-46FF-BA16-BA2F67293103}" destId="{54AD6E94-4D23-40E5-8C38-82541CE36351}" srcOrd="2" destOrd="0" presId="urn:microsoft.com/office/officeart/2005/8/layout/vList2"/>
    <dgm:cxn modelId="{57EB9B7F-C6C8-4FDD-A311-1D82BBA244CA}" type="presParOf" srcId="{FEC2CD30-5473-46FF-BA16-BA2F67293103}" destId="{BF50BC20-CDE1-46B5-BCA9-E7F95C3C09B5}" srcOrd="3" destOrd="0" presId="urn:microsoft.com/office/officeart/2005/8/layout/vList2"/>
    <dgm:cxn modelId="{F9C1243D-DEEF-4C54-BDAB-D4CB77BAB6C2}" type="presParOf" srcId="{FEC2CD30-5473-46FF-BA16-BA2F67293103}" destId="{0F60C6A4-5DF6-412F-A315-A92134BDB9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3D575-7ED2-4692-9EB2-42391F93A6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082423-68D0-4C75-A2B9-5CA1CD22B59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feature:</a:t>
          </a:r>
        </a:p>
      </dgm:t>
    </dgm:pt>
    <dgm:pt modelId="{823C6E6C-E5BD-4BEF-A403-89832D326550}" type="parTrans" cxnId="{E425B669-82CA-4C15-B770-BAEBF970869A}">
      <dgm:prSet/>
      <dgm:spPr/>
      <dgm:t>
        <a:bodyPr/>
        <a:lstStyle/>
        <a:p>
          <a:endParaRPr lang="en-US"/>
        </a:p>
      </dgm:t>
    </dgm:pt>
    <dgm:pt modelId="{985EC517-BD52-42DD-BD7A-ABE0F21A1DD2}" type="sibTrans" cxnId="{E425B669-82CA-4C15-B770-BAEBF970869A}">
      <dgm:prSet/>
      <dgm:spPr/>
      <dgm:t>
        <a:bodyPr/>
        <a:lstStyle/>
        <a:p>
          <a:endParaRPr lang="en-US"/>
        </a:p>
      </dgm:t>
    </dgm:pt>
    <dgm:pt modelId="{A18300D9-991C-49F7-A9F0-3FFB20D0862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Uses a personalized learning-based approach on speech and language analysis.</a:t>
          </a:r>
        </a:p>
      </dgm:t>
    </dgm:pt>
    <dgm:pt modelId="{A20F8587-B77E-4EFC-A78E-469E0919678D}" type="parTrans" cxnId="{F39104C0-CADD-4D68-9A48-B89CD399A6A3}">
      <dgm:prSet/>
      <dgm:spPr/>
      <dgm:t>
        <a:bodyPr/>
        <a:lstStyle/>
        <a:p>
          <a:endParaRPr lang="en-US"/>
        </a:p>
      </dgm:t>
    </dgm:pt>
    <dgm:pt modelId="{B06C97F1-2FC1-4BE5-84FF-BCC0F7B1BBBF}" type="sibTrans" cxnId="{F39104C0-CADD-4D68-9A48-B89CD399A6A3}">
      <dgm:prSet/>
      <dgm:spPr/>
      <dgm:t>
        <a:bodyPr/>
        <a:lstStyle/>
        <a:p>
          <a:endParaRPr lang="en-US"/>
        </a:p>
      </dgm:t>
    </dgm:pt>
    <dgm:pt modelId="{5C187FF3-7A65-49E6-A983-B993D7A8E1D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Provides real-time feedback to help improve speech and communication.</a:t>
          </a:r>
        </a:p>
      </dgm:t>
    </dgm:pt>
    <dgm:pt modelId="{D60AC137-0830-4DCC-B540-FE2D805A27B1}" type="parTrans" cxnId="{FA9F4DA5-F6C7-4716-A142-49EE4F994135}">
      <dgm:prSet/>
      <dgm:spPr/>
      <dgm:t>
        <a:bodyPr/>
        <a:lstStyle/>
        <a:p>
          <a:endParaRPr lang="en-US"/>
        </a:p>
      </dgm:t>
    </dgm:pt>
    <dgm:pt modelId="{C15DC013-EA35-4327-A56D-5314D1C78822}" type="sibTrans" cxnId="{FA9F4DA5-F6C7-4716-A142-49EE4F994135}">
      <dgm:prSet/>
      <dgm:spPr/>
      <dgm:t>
        <a:bodyPr/>
        <a:lstStyle/>
        <a:p>
          <a:endParaRPr lang="en-US"/>
        </a:p>
      </dgm:t>
    </dgm:pt>
    <dgm:pt modelId="{75054C81-F94E-41B6-AB90-29851B68076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Analyzes confidence, pacing, tone and overall delivery of speech.</a:t>
          </a:r>
        </a:p>
      </dgm:t>
    </dgm:pt>
    <dgm:pt modelId="{453A33F3-15CC-4F10-8B96-8FF58A5D2268}" type="parTrans" cxnId="{FB7C7C75-9DF1-4734-8D51-D889E8F88D84}">
      <dgm:prSet/>
      <dgm:spPr/>
      <dgm:t>
        <a:bodyPr/>
        <a:lstStyle/>
        <a:p>
          <a:endParaRPr lang="en-US"/>
        </a:p>
      </dgm:t>
    </dgm:pt>
    <dgm:pt modelId="{D4B68668-CC8F-4B5F-9257-15649CEACE9E}" type="sibTrans" cxnId="{FB7C7C75-9DF1-4734-8D51-D889E8F88D84}">
      <dgm:prSet/>
      <dgm:spPr/>
      <dgm:t>
        <a:bodyPr/>
        <a:lstStyle/>
        <a:p>
          <a:endParaRPr lang="en-US"/>
        </a:p>
      </dgm:t>
    </dgm:pt>
    <dgm:pt modelId="{63DF4CBB-3121-49BB-81A8-4F655EDE658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Creates a free, more accessible learning aid for those in under-developed areas.</a:t>
          </a:r>
        </a:p>
      </dgm:t>
    </dgm:pt>
    <dgm:pt modelId="{D0FF1BED-8909-4106-B728-C47529186F65}" type="parTrans" cxnId="{CE855AE8-CA13-499D-8341-938E233927D0}">
      <dgm:prSet/>
      <dgm:spPr/>
      <dgm:t>
        <a:bodyPr/>
        <a:lstStyle/>
        <a:p>
          <a:endParaRPr lang="en-US"/>
        </a:p>
      </dgm:t>
    </dgm:pt>
    <dgm:pt modelId="{FA02F008-D966-4469-A8F8-3CC88FBAC8D0}" type="sibTrans" cxnId="{CE855AE8-CA13-499D-8341-938E233927D0}">
      <dgm:prSet/>
      <dgm:spPr/>
      <dgm:t>
        <a:bodyPr/>
        <a:lstStyle/>
        <a:p>
          <a:endParaRPr lang="en-US"/>
        </a:p>
      </dgm:t>
    </dgm:pt>
    <dgm:pt modelId="{22BBFE03-34C0-4104-A014-47FB773EFDB0}" type="pres">
      <dgm:prSet presAssocID="{C0D3D575-7ED2-4692-9EB2-42391F93A617}" presName="linear" presStyleCnt="0">
        <dgm:presLayoutVars>
          <dgm:animLvl val="lvl"/>
          <dgm:resizeHandles val="exact"/>
        </dgm:presLayoutVars>
      </dgm:prSet>
      <dgm:spPr/>
    </dgm:pt>
    <dgm:pt modelId="{2E31742F-D323-4AD0-B0B1-18471FF1BE27}" type="pres">
      <dgm:prSet presAssocID="{77082423-68D0-4C75-A2B9-5CA1CD22B59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421AAD7-AFBD-44F6-8095-253D208B2692}" type="pres">
      <dgm:prSet presAssocID="{77082423-68D0-4C75-A2B9-5CA1CD22B59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64CD10-C090-4F51-A4D7-165C14CAA83E}" type="presOf" srcId="{C0D3D575-7ED2-4692-9EB2-42391F93A617}" destId="{22BBFE03-34C0-4104-A014-47FB773EFDB0}" srcOrd="0" destOrd="0" presId="urn:microsoft.com/office/officeart/2005/8/layout/vList2"/>
    <dgm:cxn modelId="{76291068-5C59-4AE3-ABAD-AB1835550612}" type="presOf" srcId="{77082423-68D0-4C75-A2B9-5CA1CD22B59B}" destId="{2E31742F-D323-4AD0-B0B1-18471FF1BE27}" srcOrd="0" destOrd="0" presId="urn:microsoft.com/office/officeart/2005/8/layout/vList2"/>
    <dgm:cxn modelId="{E425B669-82CA-4C15-B770-BAEBF970869A}" srcId="{C0D3D575-7ED2-4692-9EB2-42391F93A617}" destId="{77082423-68D0-4C75-A2B9-5CA1CD22B59B}" srcOrd="0" destOrd="0" parTransId="{823C6E6C-E5BD-4BEF-A403-89832D326550}" sibTransId="{985EC517-BD52-42DD-BD7A-ABE0F21A1DD2}"/>
    <dgm:cxn modelId="{FB7C7C75-9DF1-4734-8D51-D889E8F88D84}" srcId="{77082423-68D0-4C75-A2B9-5CA1CD22B59B}" destId="{75054C81-F94E-41B6-AB90-29851B680769}" srcOrd="2" destOrd="0" parTransId="{453A33F3-15CC-4F10-8B96-8FF58A5D2268}" sibTransId="{D4B68668-CC8F-4B5F-9257-15649CEACE9E}"/>
    <dgm:cxn modelId="{C986A85A-15DA-450D-92C9-E32829583529}" type="presOf" srcId="{5C187FF3-7A65-49E6-A983-B993D7A8E1D4}" destId="{C421AAD7-AFBD-44F6-8095-253D208B2692}" srcOrd="0" destOrd="1" presId="urn:microsoft.com/office/officeart/2005/8/layout/vList2"/>
    <dgm:cxn modelId="{FA9F4DA5-F6C7-4716-A142-49EE4F994135}" srcId="{77082423-68D0-4C75-A2B9-5CA1CD22B59B}" destId="{5C187FF3-7A65-49E6-A983-B993D7A8E1D4}" srcOrd="1" destOrd="0" parTransId="{D60AC137-0830-4DCC-B540-FE2D805A27B1}" sibTransId="{C15DC013-EA35-4327-A56D-5314D1C78822}"/>
    <dgm:cxn modelId="{27FF33A9-1063-4B5D-9FC1-824A55FD44E4}" type="presOf" srcId="{A18300D9-991C-49F7-A9F0-3FFB20D08629}" destId="{C421AAD7-AFBD-44F6-8095-253D208B2692}" srcOrd="0" destOrd="0" presId="urn:microsoft.com/office/officeart/2005/8/layout/vList2"/>
    <dgm:cxn modelId="{F39104C0-CADD-4D68-9A48-B89CD399A6A3}" srcId="{77082423-68D0-4C75-A2B9-5CA1CD22B59B}" destId="{A18300D9-991C-49F7-A9F0-3FFB20D08629}" srcOrd="0" destOrd="0" parTransId="{A20F8587-B77E-4EFC-A78E-469E0919678D}" sibTransId="{B06C97F1-2FC1-4BE5-84FF-BCC0F7B1BBBF}"/>
    <dgm:cxn modelId="{0157DACE-8ACC-434B-90E2-1E685C02F55B}" type="presOf" srcId="{75054C81-F94E-41B6-AB90-29851B680769}" destId="{C421AAD7-AFBD-44F6-8095-253D208B2692}" srcOrd="0" destOrd="2" presId="urn:microsoft.com/office/officeart/2005/8/layout/vList2"/>
    <dgm:cxn modelId="{7895CFE0-9BCE-472F-8D92-D142E55D6801}" type="presOf" srcId="{63DF4CBB-3121-49BB-81A8-4F655EDE658D}" destId="{C421AAD7-AFBD-44F6-8095-253D208B2692}" srcOrd="0" destOrd="3" presId="urn:microsoft.com/office/officeart/2005/8/layout/vList2"/>
    <dgm:cxn modelId="{CE855AE8-CA13-499D-8341-938E233927D0}" srcId="{77082423-68D0-4C75-A2B9-5CA1CD22B59B}" destId="{63DF4CBB-3121-49BB-81A8-4F655EDE658D}" srcOrd="3" destOrd="0" parTransId="{D0FF1BED-8909-4106-B728-C47529186F65}" sibTransId="{FA02F008-D966-4469-A8F8-3CC88FBAC8D0}"/>
    <dgm:cxn modelId="{F6401F60-8C09-43E7-BC64-8AC9FF9571F8}" type="presParOf" srcId="{22BBFE03-34C0-4104-A014-47FB773EFDB0}" destId="{2E31742F-D323-4AD0-B0B1-18471FF1BE27}" srcOrd="0" destOrd="0" presId="urn:microsoft.com/office/officeart/2005/8/layout/vList2"/>
    <dgm:cxn modelId="{4557C78D-14E8-4DC7-BE8B-9425F20E9A8A}" type="presParOf" srcId="{22BBFE03-34C0-4104-A014-47FB773EFDB0}" destId="{C421AAD7-AFBD-44F6-8095-253D208B269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CA7B32-6D26-4679-8B93-AF9BB8375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6ED7EF-1806-4B02-9BFD-BB7B5914377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Google Cloud API Speech to text</a:t>
          </a:r>
        </a:p>
      </dgm:t>
    </dgm:pt>
    <dgm:pt modelId="{D4F2A9A5-DC40-4596-891C-6B0F398DCE83}" type="parTrans" cxnId="{04513E1D-DBE5-49EB-B955-332B2E063036}">
      <dgm:prSet/>
      <dgm:spPr/>
      <dgm:t>
        <a:bodyPr/>
        <a:lstStyle/>
        <a:p>
          <a:endParaRPr lang="en-US"/>
        </a:p>
      </dgm:t>
    </dgm:pt>
    <dgm:pt modelId="{737DFDDB-83A8-4635-A84D-60FF66F9EAD8}" type="sibTrans" cxnId="{04513E1D-DBE5-49EB-B955-332B2E063036}">
      <dgm:prSet/>
      <dgm:spPr/>
      <dgm:t>
        <a:bodyPr/>
        <a:lstStyle/>
        <a:p>
          <a:endParaRPr lang="en-US"/>
        </a:p>
      </dgm:t>
    </dgm:pt>
    <dgm:pt modelId="{E8E25F4B-0972-4036-A26B-409D4F1F123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gm:t>
    </dgm:pt>
    <dgm:pt modelId="{747F6A94-0009-4898-8F10-2A1F31CEE824}" type="parTrans" cxnId="{C6CFA425-9CBE-43A0-B33D-9565309AA73C}">
      <dgm:prSet/>
      <dgm:spPr/>
      <dgm:t>
        <a:bodyPr/>
        <a:lstStyle/>
        <a:p>
          <a:endParaRPr lang="en-US"/>
        </a:p>
      </dgm:t>
    </dgm:pt>
    <dgm:pt modelId="{B5B362AB-C50C-435E-9F01-DF27FDACF0A9}" type="sibTrans" cxnId="{C6CFA425-9CBE-43A0-B33D-9565309AA73C}">
      <dgm:prSet/>
      <dgm:spPr/>
      <dgm:t>
        <a:bodyPr/>
        <a:lstStyle/>
        <a:p>
          <a:endParaRPr lang="en-US"/>
        </a:p>
      </dgm:t>
    </dgm:pt>
    <dgm:pt modelId="{09719B26-6B94-4A88-B727-A25668A67D98}" type="pres">
      <dgm:prSet presAssocID="{DBCA7B32-6D26-4679-8B93-AF9BB83754D2}" presName="root" presStyleCnt="0">
        <dgm:presLayoutVars>
          <dgm:dir/>
          <dgm:resizeHandles val="exact"/>
        </dgm:presLayoutVars>
      </dgm:prSet>
      <dgm:spPr/>
    </dgm:pt>
    <dgm:pt modelId="{32E08F06-94C4-48F5-88D7-4DC597699B22}" type="pres">
      <dgm:prSet presAssocID="{556ED7EF-1806-4B02-9BFD-BB7B59143773}" presName="compNode" presStyleCnt="0"/>
      <dgm:spPr/>
    </dgm:pt>
    <dgm:pt modelId="{D937E8F1-A3A5-4610-AA9F-50C03C0B1B64}" type="pres">
      <dgm:prSet presAssocID="{556ED7EF-1806-4B02-9BFD-BB7B591437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7B16A61-0A73-44FE-B60F-2C4A24F0BA3D}" type="pres">
      <dgm:prSet presAssocID="{556ED7EF-1806-4B02-9BFD-BB7B59143773}" presName="spaceRect" presStyleCnt="0"/>
      <dgm:spPr/>
    </dgm:pt>
    <dgm:pt modelId="{1AFDFB9C-F014-481E-973A-8AE23F65CFA5}" type="pres">
      <dgm:prSet presAssocID="{556ED7EF-1806-4B02-9BFD-BB7B59143773}" presName="textRect" presStyleLbl="revTx" presStyleIdx="0" presStyleCnt="2">
        <dgm:presLayoutVars>
          <dgm:chMax val="1"/>
          <dgm:chPref val="1"/>
        </dgm:presLayoutVars>
      </dgm:prSet>
      <dgm:spPr/>
    </dgm:pt>
    <dgm:pt modelId="{28422E52-A946-4651-A0AA-09E6A2C66D7A}" type="pres">
      <dgm:prSet presAssocID="{737DFDDB-83A8-4635-A84D-60FF66F9EAD8}" presName="sibTrans" presStyleCnt="0"/>
      <dgm:spPr/>
    </dgm:pt>
    <dgm:pt modelId="{1AA9EF4E-044A-46F3-8049-61DD9954D74A}" type="pres">
      <dgm:prSet presAssocID="{E8E25F4B-0972-4036-A26B-409D4F1F1232}" presName="compNode" presStyleCnt="0"/>
      <dgm:spPr/>
    </dgm:pt>
    <dgm:pt modelId="{E155A9A6-4D56-4F1F-B729-0424C2FE2F0A}" type="pres">
      <dgm:prSet presAssocID="{E8E25F4B-0972-4036-A26B-409D4F1F12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5FD485D-CA55-4FEA-9D01-4BC7D5888004}" type="pres">
      <dgm:prSet presAssocID="{E8E25F4B-0972-4036-A26B-409D4F1F1232}" presName="spaceRect" presStyleCnt="0"/>
      <dgm:spPr/>
    </dgm:pt>
    <dgm:pt modelId="{1CBBE956-AC78-4C05-B3F5-FD099BC376AF}" type="pres">
      <dgm:prSet presAssocID="{E8E25F4B-0972-4036-A26B-409D4F1F12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513E1D-DBE5-49EB-B955-332B2E063036}" srcId="{DBCA7B32-6D26-4679-8B93-AF9BB83754D2}" destId="{556ED7EF-1806-4B02-9BFD-BB7B59143773}" srcOrd="0" destOrd="0" parTransId="{D4F2A9A5-DC40-4596-891C-6B0F398DCE83}" sibTransId="{737DFDDB-83A8-4635-A84D-60FF66F9EAD8}"/>
    <dgm:cxn modelId="{78BAF020-FAA5-4219-8896-24B60CF7A142}" type="presOf" srcId="{556ED7EF-1806-4B02-9BFD-BB7B59143773}" destId="{1AFDFB9C-F014-481E-973A-8AE23F65CFA5}" srcOrd="0" destOrd="0" presId="urn:microsoft.com/office/officeart/2018/2/layout/IconLabelList"/>
    <dgm:cxn modelId="{686E8723-CC31-4575-809C-00F050F00503}" type="presOf" srcId="{E8E25F4B-0972-4036-A26B-409D4F1F1232}" destId="{1CBBE956-AC78-4C05-B3F5-FD099BC376AF}" srcOrd="0" destOrd="0" presId="urn:microsoft.com/office/officeart/2018/2/layout/IconLabelList"/>
    <dgm:cxn modelId="{C6CFA425-9CBE-43A0-B33D-9565309AA73C}" srcId="{DBCA7B32-6D26-4679-8B93-AF9BB83754D2}" destId="{E8E25F4B-0972-4036-A26B-409D4F1F1232}" srcOrd="1" destOrd="0" parTransId="{747F6A94-0009-4898-8F10-2A1F31CEE824}" sibTransId="{B5B362AB-C50C-435E-9F01-DF27FDACF0A9}"/>
    <dgm:cxn modelId="{CEB9A054-E47C-44D6-8761-78109D343709}" type="presOf" srcId="{DBCA7B32-6D26-4679-8B93-AF9BB83754D2}" destId="{09719B26-6B94-4A88-B727-A25668A67D98}" srcOrd="0" destOrd="0" presId="urn:microsoft.com/office/officeart/2018/2/layout/IconLabelList"/>
    <dgm:cxn modelId="{0048C469-9667-4212-B080-34F701B3B233}" type="presParOf" srcId="{09719B26-6B94-4A88-B727-A25668A67D98}" destId="{32E08F06-94C4-48F5-88D7-4DC597699B22}" srcOrd="0" destOrd="0" presId="urn:microsoft.com/office/officeart/2018/2/layout/IconLabelList"/>
    <dgm:cxn modelId="{6580EB04-E280-4764-8E8B-D3A3D0995073}" type="presParOf" srcId="{32E08F06-94C4-48F5-88D7-4DC597699B22}" destId="{D937E8F1-A3A5-4610-AA9F-50C03C0B1B64}" srcOrd="0" destOrd="0" presId="urn:microsoft.com/office/officeart/2018/2/layout/IconLabelList"/>
    <dgm:cxn modelId="{F76142AD-C0A4-4BE3-9A61-49C721AB6218}" type="presParOf" srcId="{32E08F06-94C4-48F5-88D7-4DC597699B22}" destId="{B7B16A61-0A73-44FE-B60F-2C4A24F0BA3D}" srcOrd="1" destOrd="0" presId="urn:microsoft.com/office/officeart/2018/2/layout/IconLabelList"/>
    <dgm:cxn modelId="{3F8B1C60-45CA-4EB6-925C-57117864F977}" type="presParOf" srcId="{32E08F06-94C4-48F5-88D7-4DC597699B22}" destId="{1AFDFB9C-F014-481E-973A-8AE23F65CFA5}" srcOrd="2" destOrd="0" presId="urn:microsoft.com/office/officeart/2018/2/layout/IconLabelList"/>
    <dgm:cxn modelId="{BAB0F416-ED8E-41B9-A0E9-F080D1ADAB43}" type="presParOf" srcId="{09719B26-6B94-4A88-B727-A25668A67D98}" destId="{28422E52-A946-4651-A0AA-09E6A2C66D7A}" srcOrd="1" destOrd="0" presId="urn:microsoft.com/office/officeart/2018/2/layout/IconLabelList"/>
    <dgm:cxn modelId="{DD3E7F92-51F3-4E40-B44E-CFD13E12967D}" type="presParOf" srcId="{09719B26-6B94-4A88-B727-A25668A67D98}" destId="{1AA9EF4E-044A-46F3-8049-61DD9954D74A}" srcOrd="2" destOrd="0" presId="urn:microsoft.com/office/officeart/2018/2/layout/IconLabelList"/>
    <dgm:cxn modelId="{A4072975-D537-4699-ABF5-D85A65F5ACBA}" type="presParOf" srcId="{1AA9EF4E-044A-46F3-8049-61DD9954D74A}" destId="{E155A9A6-4D56-4F1F-B729-0424C2FE2F0A}" srcOrd="0" destOrd="0" presId="urn:microsoft.com/office/officeart/2018/2/layout/IconLabelList"/>
    <dgm:cxn modelId="{4D781BD9-ED44-4783-AE26-D5365F2F40E5}" type="presParOf" srcId="{1AA9EF4E-044A-46F3-8049-61DD9954D74A}" destId="{55FD485D-CA55-4FEA-9D01-4BC7D5888004}" srcOrd="1" destOrd="0" presId="urn:microsoft.com/office/officeart/2018/2/layout/IconLabelList"/>
    <dgm:cxn modelId="{E923F650-8633-4587-A45A-20DD48E344FC}" type="presParOf" srcId="{1AA9EF4E-044A-46F3-8049-61DD9954D74A}" destId="{1CBBE956-AC78-4C05-B3F5-FD099BC376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5DE96-F287-4034-BEE9-D17BAD87757F}">
      <dsp:nvSpPr>
        <dsp:cNvPr id="0" name=""/>
        <dsp:cNvSpPr/>
      </dsp:nvSpPr>
      <dsp:spPr>
        <a:xfrm>
          <a:off x="1283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7F1B5-DF0C-4F28-AF11-C5F6955770C4}">
      <dsp:nvSpPr>
        <dsp:cNvPr id="0" name=""/>
        <dsp:cNvSpPr/>
      </dsp:nvSpPr>
      <dsp:spPr>
        <a:xfrm>
          <a:off x="501904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Lynn-</a:t>
          </a:r>
          <a:r>
            <a:rPr lang="en-US" sz="5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Shelsie</a:t>
          </a: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5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Antioine</a:t>
          </a:r>
          <a:endParaRPr lang="en-US" sz="5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701" y="722249"/>
        <a:ext cx="4337991" cy="2693452"/>
      </dsp:txXfrm>
    </dsp:sp>
    <dsp:sp modelId="{94A41E89-3678-416D-87B9-EFE9B37CC6D9}">
      <dsp:nvSpPr>
        <dsp:cNvPr id="0" name=""/>
        <dsp:cNvSpPr/>
      </dsp:nvSpPr>
      <dsp:spPr>
        <a:xfrm>
          <a:off x="5508110" y="16286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FBEAA-CF83-4F54-B6E6-B1390C0AF2E4}">
      <dsp:nvSpPr>
        <dsp:cNvPr id="0" name=""/>
        <dsp:cNvSpPr/>
      </dsp:nvSpPr>
      <dsp:spPr>
        <a:xfrm>
          <a:off x="6008730" y="638452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Jaeden Bowen</a:t>
          </a:r>
        </a:p>
      </dsp:txBody>
      <dsp:txXfrm>
        <a:off x="6092527" y="722249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508F3-166D-4C1C-AF8B-53C76391ADF2}">
      <dsp:nvSpPr>
        <dsp:cNvPr id="0" name=""/>
        <dsp:cNvSpPr/>
      </dsp:nvSpPr>
      <dsp:spPr>
        <a:xfrm>
          <a:off x="0" y="30371"/>
          <a:ext cx="10515600" cy="1158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speech impediments can have difficulties with traditional learning methods since traditional education does not provide specific and diverse support for speech development for varying impediments.</a:t>
          </a:r>
        </a:p>
      </dsp:txBody>
      <dsp:txXfrm>
        <a:off x="56544" y="86915"/>
        <a:ext cx="10402512" cy="1045212"/>
      </dsp:txXfrm>
    </dsp:sp>
    <dsp:sp modelId="{54AD6E94-4D23-40E5-8C38-82541CE36351}">
      <dsp:nvSpPr>
        <dsp:cNvPr id="0" name=""/>
        <dsp:cNvSpPr/>
      </dsp:nvSpPr>
      <dsp:spPr>
        <a:xfrm>
          <a:off x="0" y="1252031"/>
          <a:ext cx="10515600" cy="1158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Educators lack the resources and specialized tools to provide individualized, immediate support to help all students with their speech.</a:t>
          </a:r>
        </a:p>
      </dsp:txBody>
      <dsp:txXfrm>
        <a:off x="56544" y="1308575"/>
        <a:ext cx="10402512" cy="1045212"/>
      </dsp:txXfrm>
    </dsp:sp>
    <dsp:sp modelId="{0F60C6A4-5DF6-412F-A315-A92134BDB9EF}">
      <dsp:nvSpPr>
        <dsp:cNvPr id="0" name=""/>
        <dsp:cNvSpPr/>
      </dsp:nvSpPr>
      <dsp:spPr>
        <a:xfrm>
          <a:off x="0" y="2473691"/>
          <a:ext cx="10515600" cy="1158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Under-privileged communities face lesser access to high-quality speech therapy and other language learning resources.</a:t>
          </a:r>
        </a:p>
      </dsp:txBody>
      <dsp:txXfrm>
        <a:off x="56544" y="2530235"/>
        <a:ext cx="10402512" cy="1045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1742F-D323-4AD0-B0B1-18471FF1BE27}">
      <dsp:nvSpPr>
        <dsp:cNvPr id="0" name=""/>
        <dsp:cNvSpPr/>
      </dsp:nvSpPr>
      <dsp:spPr>
        <a:xfrm>
          <a:off x="0" y="71284"/>
          <a:ext cx="974603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feature:</a:t>
          </a:r>
        </a:p>
      </dsp:txBody>
      <dsp:txXfrm>
        <a:off x="31984" y="103268"/>
        <a:ext cx="9682062" cy="591232"/>
      </dsp:txXfrm>
    </dsp:sp>
    <dsp:sp modelId="{C421AAD7-AFBD-44F6-8095-253D208B2692}">
      <dsp:nvSpPr>
        <dsp:cNvPr id="0" name=""/>
        <dsp:cNvSpPr/>
      </dsp:nvSpPr>
      <dsp:spPr>
        <a:xfrm>
          <a:off x="0" y="726484"/>
          <a:ext cx="9746030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3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Uses a personalized learning-based approach on speech and language analysis.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Provides real-time feedback to help improve speech and communication.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Analyzes confidence, pacing, tone and overall delivery of speech.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Creates a free, more accessible learning aid for those in under-developed areas.</a:t>
          </a:r>
        </a:p>
      </dsp:txBody>
      <dsp:txXfrm>
        <a:off x="0" y="726484"/>
        <a:ext cx="9746030" cy="1449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7E8F1-A3A5-4610-AA9F-50C03C0B1B64}">
      <dsp:nvSpPr>
        <dsp:cNvPr id="0" name=""/>
        <dsp:cNvSpPr/>
      </dsp:nvSpPr>
      <dsp:spPr>
        <a:xfrm>
          <a:off x="1747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DFB9C-F014-481E-973A-8AE23F65CFA5}">
      <dsp:nvSpPr>
        <dsp:cNvPr id="0" name=""/>
        <dsp:cNvSpPr/>
      </dsp:nvSpPr>
      <dsp:spPr>
        <a:xfrm>
          <a:off x="559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 Cloud API Speech to text</a:t>
          </a:r>
        </a:p>
      </dsp:txBody>
      <dsp:txXfrm>
        <a:off x="559800" y="2678373"/>
        <a:ext cx="4320000" cy="720000"/>
      </dsp:txXfrm>
    </dsp:sp>
    <dsp:sp modelId="{E155A9A6-4D56-4F1F-B729-0424C2FE2F0A}">
      <dsp:nvSpPr>
        <dsp:cNvPr id="0" name=""/>
        <dsp:cNvSpPr/>
      </dsp:nvSpPr>
      <dsp:spPr>
        <a:xfrm>
          <a:off x="6823800" y="26398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E956-AC78-4C05-B3F5-FD099BC376AF}">
      <dsp:nvSpPr>
        <dsp:cNvPr id="0" name=""/>
        <dsp:cNvSpPr/>
      </dsp:nvSpPr>
      <dsp:spPr>
        <a:xfrm>
          <a:off x="5635800" y="267837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json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</a:t>
          </a:r>
        </a:p>
      </dsp:txBody>
      <dsp:txXfrm>
        <a:off x="5635800" y="267837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5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7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1A461-30DD-7D23-C8F3-E5F26EC1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PerfectSpeechAi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A2CEF-0E93-8877-7922-F1B529D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AI Learning for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9EC29-6337-0F39-BBEA-8B41764B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66" r="3471" b="-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93FD1-4287-39C9-8402-94CC96CC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Team Noi Nois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FBA80-C26C-30F6-2B56-8B0ECB30A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43914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32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89242-6A1F-13A1-3912-E2799165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within education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BEF4E77-2ACE-55F2-5419-435275B82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749679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4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2D21-C0F0-A470-729C-89400A8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PerfectSpeechAI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4018-6CC4-C2BB-A1F2-2BB4D51F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772"/>
            <a:ext cx="10663238" cy="467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AI-powered solution to aid with this issue.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0E526-ACCF-A546-831B-6B849830BE65}"/>
              </a:ext>
            </a:extLst>
          </p:cNvPr>
          <p:cNvSpPr txBox="1"/>
          <p:nvPr/>
        </p:nvSpPr>
        <p:spPr>
          <a:xfrm>
            <a:off x="957263" y="26574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CE00E690-60BA-124C-8B79-52B9FD9AE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777628"/>
              </p:ext>
            </p:extLst>
          </p:nvPr>
        </p:nvGraphicFramePr>
        <p:xfrm>
          <a:off x="957263" y="2657475"/>
          <a:ext cx="974603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3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D9AFA-BE10-4A8B-ED97-BED42967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6C68-4AD3-C3E5-27F5-6D8CE141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Recording – captures audio from the user’s microphone in real time and stores it.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Speech-to-text using the Google Cloud API speech to text.</a:t>
            </a:r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B80561C2-544D-3B03-642A-24AE4C95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82F78-8FB4-5FDE-72AC-BBF7D2E2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25407E-1828-E130-F46F-1E7388A88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9572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558966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Times New Roman</vt:lpstr>
      <vt:lpstr>BlockprintVTI</vt:lpstr>
      <vt:lpstr>PerfectSpeechAi</vt:lpstr>
      <vt:lpstr>Meet Team Noi Nois</vt:lpstr>
      <vt:lpstr>The challenge within education</vt:lpstr>
      <vt:lpstr>Introducing PerfectSpeechAI</vt:lpstr>
      <vt:lpstr>Key Features</vt:lpstr>
      <vt:lpstr>Tools &amp; 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Jaeden Bowen</dc:creator>
  <cp:lastModifiedBy>Jaeden Bowen</cp:lastModifiedBy>
  <cp:revision>2</cp:revision>
  <dcterms:created xsi:type="dcterms:W3CDTF">2025-02-23T12:40:23Z</dcterms:created>
  <dcterms:modified xsi:type="dcterms:W3CDTF">2025-02-23T15:44:54Z</dcterms:modified>
</cp:coreProperties>
</file>