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15BFB-1817-42BE-8626-668ECB2F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CD81F-6EB0-4BEB-8458-4E4FE555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E2A6-4F3A-41A3-8FE3-2E58357A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922BD-2311-4298-B9FA-26D0D3EC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C3F60-E507-4B09-8E0D-8DC5255B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7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98B51-69C1-4B54-90E2-465A3BE0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7FF6E-9622-4E83-93B7-F836EF30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C7796-2460-41E4-B836-F813F214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DBAA9-6DC3-4A12-B1F5-0B9F61B2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64782-AC4B-4D88-82C0-334F40E5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638F64-FC59-48A6-B21E-5773A0925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B8092-8198-46A6-BA24-ECBEC894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E0C0C-7093-4AA9-8CB1-EB9AEECB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CFC54-809A-47B1-A3C2-C13803B9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A763D-58EB-4105-8A83-B928918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40248-13B0-43E5-8008-B45EC6C2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9F7CC-F72F-4063-9217-E0BC8193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54272-8CAA-4A2D-A537-685C2C4F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D79A0-907C-4088-8C70-2240601E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D722-78D3-4AAE-B83F-6D5741EE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8A67-25BA-493A-9491-4ED6225E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80A22-007D-493A-8309-B65DDFC8D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E097D-6C06-42AC-B45C-BC991816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0E976-54F2-453A-B52D-E7977B80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F0FD-BFAC-495E-9008-19A57DF0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45C86-1C31-435A-8F8C-9248F6E9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6AFC5-0775-4455-8D9D-5E7571040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DFA8E-36E9-4E30-B4B6-0F38A11C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9AA71-4349-4F3B-8CD9-B82DCDE3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2EF1D-3313-4859-A909-0BA393EA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C382E-2A7A-4434-B584-4E4D4535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DC789-B99B-441F-B21E-7605D47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0305E-4B90-411B-9A31-7411AA98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4DF44-D19D-4B28-8B43-004814B7C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698091-C9F0-4745-97A4-35A422BAB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6A4D7-07B5-4CC2-AA71-4591BAF94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CA0F2E-9F57-40DA-9C2F-13D6FF7E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C99F6-3DA5-4C00-A0DF-177CB5FB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C83582-7393-4F59-A5C9-059B8DDC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6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24661-16A4-4E2F-934F-26D6286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EC133-68CC-4502-89E9-2BABB526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6F95E-BB45-43F1-A14C-FE5A4F62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17869-727B-40E5-A55A-67165011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AE963-D7F2-4F94-848F-FA8BACDA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0CAEFE-9715-4F7F-9407-5CEE94BA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114AE-DE84-4A56-840F-42192FA2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6D72-8DF7-47B3-9E83-832F6C6E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B4243-995E-47E1-935C-CF3466CA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868F7-5B65-473B-A988-555E0B5E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AB1FA-3174-4789-85B9-4BC2B8B4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007DB-8DB6-4F75-8EA2-F9BE082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CDB1C-E211-455A-B4BE-F83F4A7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E9A3-C8DA-48B8-9B4A-9C4940F9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5D33C-5A25-4367-A80F-2890DA77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8250F-D84B-4AD8-9190-D3155561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579CE-BC6D-4F8D-993B-3F032805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5E7C9-35FF-4A21-BAF8-74DAC7C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590FD-BA67-4594-98FF-07B7D93C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5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683F8-98BD-493A-A0B1-D66BCE93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C787A-6716-4E08-ADBE-D8A4F592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4CD7C-8AE6-407B-B5F7-2D1A4461B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327C-6AF2-4F27-8B0E-521F70ECAB8C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7255-D157-4FFB-A1AF-A08B164C7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B0A6-2E99-4409-99FB-70540FEFB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182A-D54B-4DAA-9221-B3034C3E5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FBC845-A3E2-476E-B247-942E74E796B4}"/>
              </a:ext>
            </a:extLst>
          </p:cNvPr>
          <p:cNvSpPr/>
          <p:nvPr/>
        </p:nvSpPr>
        <p:spPr>
          <a:xfrm>
            <a:off x="4655840" y="1166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클라우드</a:t>
            </a:r>
            <a:br>
              <a:rPr lang="en-US" altLang="ko-KR" dirty="0"/>
            </a:br>
            <a:r>
              <a:rPr lang="ko-KR" altLang="en-US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6F425-F5A2-4927-BB55-873943B13393}"/>
              </a:ext>
            </a:extLst>
          </p:cNvPr>
          <p:cNvSpPr/>
          <p:nvPr/>
        </p:nvSpPr>
        <p:spPr>
          <a:xfrm>
            <a:off x="4397144" y="3501008"/>
            <a:ext cx="1957551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Things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센서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제어</a:t>
            </a:r>
            <a:r>
              <a:rPr lang="en-US" altLang="ko-KR" dirty="0">
                <a:solidFill>
                  <a:schemeClr val="tx1"/>
                </a:solidFill>
              </a:rPr>
              <a:t>IoT)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6BE0D-6BB1-48D7-A525-20685244E6A1}"/>
              </a:ext>
            </a:extLst>
          </p:cNvPr>
          <p:cNvSpPr txBox="1"/>
          <p:nvPr/>
        </p:nvSpPr>
        <p:spPr>
          <a:xfrm>
            <a:off x="335360" y="548680"/>
            <a:ext cx="36004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IoT</a:t>
            </a:r>
            <a:r>
              <a:rPr lang="ko-KR" altLang="en-US" dirty="0"/>
              <a:t>기기를 위한 클라우드 기반</a:t>
            </a:r>
            <a:br>
              <a:rPr lang="en-US" altLang="ko-KR" dirty="0"/>
            </a:br>
            <a:r>
              <a:rPr lang="ko-KR" altLang="en-US" dirty="0"/>
              <a:t>실내 환경 관리 플랫폼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091ED81-03FE-4DEE-B23C-B45723768928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>
            <a:off x="6096000" y="836712"/>
            <a:ext cx="1572299" cy="61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5C39D6-31CF-4031-86B9-2E5F39590FCA}"/>
              </a:ext>
            </a:extLst>
          </p:cNvPr>
          <p:cNvSpPr txBox="1"/>
          <p:nvPr/>
        </p:nvSpPr>
        <p:spPr>
          <a:xfrm>
            <a:off x="1055440" y="4365104"/>
            <a:ext cx="86409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서버와 통신 시작 시 자신의 기기정보를 서버에게 전송</a:t>
            </a:r>
            <a:br>
              <a:rPr lang="en-US" altLang="ko-KR" dirty="0"/>
            </a:br>
            <a:r>
              <a:rPr lang="en-US" altLang="ko-KR" dirty="0"/>
              <a:t>※</a:t>
            </a:r>
            <a:r>
              <a:rPr lang="ko-KR" altLang="en-US" dirty="0"/>
              <a:t>기기정보 </a:t>
            </a:r>
            <a:r>
              <a:rPr lang="en-US" altLang="ko-KR" dirty="0"/>
              <a:t>ex) </a:t>
            </a:r>
            <a:r>
              <a:rPr lang="ko-KR" altLang="en-US" dirty="0"/>
              <a:t>기본장치</a:t>
            </a:r>
            <a:r>
              <a:rPr lang="en-US" altLang="ko-KR" dirty="0"/>
              <a:t>,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공기청정기</a:t>
            </a:r>
            <a:r>
              <a:rPr lang="en-US" altLang="ko-KR" dirty="0"/>
              <a:t>, </a:t>
            </a:r>
            <a:r>
              <a:rPr lang="ko-KR" altLang="en-US" dirty="0"/>
              <a:t>환풍기</a:t>
            </a:r>
            <a:r>
              <a:rPr lang="en-US" altLang="ko-KR" dirty="0"/>
              <a:t>, </a:t>
            </a:r>
            <a:r>
              <a:rPr lang="ko-KR" altLang="en-US" dirty="0"/>
              <a:t>창문</a:t>
            </a:r>
            <a:r>
              <a:rPr lang="en-US" altLang="ko-KR" dirty="0"/>
              <a:t> </a:t>
            </a:r>
            <a:r>
              <a:rPr lang="ko-KR" altLang="en-US" dirty="0"/>
              <a:t>등 코드로 정의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서버에서 기기정보를 토대로 정의된 클래스를 받아서 인터페이스에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서버에서 정의된 클래스 기반으로 동작 </a:t>
            </a:r>
            <a:endParaRPr lang="en-US" altLang="ko-KR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4EDA82-F3DC-4559-8AA1-0108F6A1FEE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375920" y="1556792"/>
            <a:ext cx="0" cy="1944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8C027A-CCAB-4AC1-B953-C0C49452528E}"/>
              </a:ext>
            </a:extLst>
          </p:cNvPr>
          <p:cNvSpPr txBox="1"/>
          <p:nvPr/>
        </p:nvSpPr>
        <p:spPr>
          <a:xfrm>
            <a:off x="7668299" y="21366"/>
            <a:ext cx="453650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말단 기기들을 추상화 하여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서버에서 클라이언트의 행위를 정의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정의된 클래스를 통신으로 기기의 </a:t>
            </a:r>
            <a:br>
              <a:rPr lang="en-US" altLang="ko-KR" dirty="0"/>
            </a:br>
            <a:r>
              <a:rPr lang="ko-KR" altLang="en-US" dirty="0"/>
              <a:t>인터페이스를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</a:t>
            </a:r>
            <a:r>
              <a:rPr lang="en-US" altLang="ko-KR" dirty="0"/>
              <a:t>SW</a:t>
            </a:r>
            <a:r>
              <a:rPr lang="ko-KR" altLang="en-US" dirty="0"/>
              <a:t>의 수정없이 서버만 </a:t>
            </a:r>
            <a:br>
              <a:rPr lang="en-US" altLang="ko-KR" dirty="0"/>
            </a:br>
            <a:r>
              <a:rPr lang="ko-KR" altLang="en-US" dirty="0"/>
              <a:t>업데이트하면 된다는 장점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C# </a:t>
            </a:r>
            <a:r>
              <a:rPr lang="ko-KR" altLang="en-US" dirty="0"/>
              <a:t>프로그램에서 </a:t>
            </a:r>
            <a:r>
              <a:rPr lang="en-US" altLang="ko-KR" dirty="0"/>
              <a:t>json</a:t>
            </a:r>
            <a:r>
              <a:rPr lang="ko-KR" altLang="en-US" dirty="0"/>
              <a:t>으로 기기에게</a:t>
            </a:r>
            <a:br>
              <a:rPr lang="en-US" altLang="ko-KR" dirty="0"/>
            </a:br>
            <a:r>
              <a:rPr lang="ko-KR" altLang="en-US" dirty="0"/>
              <a:t>정의된 클래스를 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종류를 계층구조로 정의하여 호환성 및 확장성 관리</a:t>
            </a:r>
            <a:endParaRPr lang="en-US" altLang="ko-KR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B4816B-E0EA-4C89-AF73-E9DCEA99641C}"/>
              </a:ext>
            </a:extLst>
          </p:cNvPr>
          <p:cNvGrpSpPr/>
          <p:nvPr/>
        </p:nvGrpSpPr>
        <p:grpSpPr>
          <a:xfrm>
            <a:off x="3935760" y="1988840"/>
            <a:ext cx="720080" cy="1152128"/>
            <a:chOff x="2711624" y="1988840"/>
            <a:chExt cx="1296144" cy="216024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D6B89D2-0956-437A-BADA-413A47CAD6BF}"/>
                </a:ext>
              </a:extLst>
            </p:cNvPr>
            <p:cNvSpPr/>
            <p:nvPr/>
          </p:nvSpPr>
          <p:spPr>
            <a:xfrm>
              <a:off x="2711624" y="1988840"/>
              <a:ext cx="1296144" cy="21602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BF50250-C0EC-4AC7-B931-47165D76765F}"/>
                </a:ext>
              </a:extLst>
            </p:cNvPr>
            <p:cNvSpPr/>
            <p:nvPr/>
          </p:nvSpPr>
          <p:spPr>
            <a:xfrm>
              <a:off x="2783632" y="2060848"/>
              <a:ext cx="1152128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ED77BED-4ED9-4E25-83BA-2153AE03981D}"/>
                </a:ext>
              </a:extLst>
            </p:cNvPr>
            <p:cNvSpPr/>
            <p:nvPr/>
          </p:nvSpPr>
          <p:spPr>
            <a:xfrm>
              <a:off x="3215680" y="3789040"/>
              <a:ext cx="288032" cy="28803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238F1F7-3916-4AF2-A196-846031B41596}"/>
              </a:ext>
            </a:extLst>
          </p:cNvPr>
          <p:cNvGrpSpPr/>
          <p:nvPr/>
        </p:nvGrpSpPr>
        <p:grpSpPr>
          <a:xfrm>
            <a:off x="12360696" y="4221088"/>
            <a:ext cx="1296144" cy="2160240"/>
            <a:chOff x="2711624" y="1988840"/>
            <a:chExt cx="1296144" cy="216024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3CBDEF8-B6E9-407C-907A-DEC5B4C167CD}"/>
                </a:ext>
              </a:extLst>
            </p:cNvPr>
            <p:cNvSpPr/>
            <p:nvPr/>
          </p:nvSpPr>
          <p:spPr>
            <a:xfrm>
              <a:off x="2711624" y="1988840"/>
              <a:ext cx="1296144" cy="21602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4EF82FB-6EB2-421D-9F61-16827AAAD0F3}"/>
                </a:ext>
              </a:extLst>
            </p:cNvPr>
            <p:cNvSpPr/>
            <p:nvPr/>
          </p:nvSpPr>
          <p:spPr>
            <a:xfrm>
              <a:off x="2783632" y="2060848"/>
              <a:ext cx="1152128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A244DFC-FFDF-4485-83A0-E43FAA4F398C}"/>
                </a:ext>
              </a:extLst>
            </p:cNvPr>
            <p:cNvSpPr/>
            <p:nvPr/>
          </p:nvSpPr>
          <p:spPr>
            <a:xfrm>
              <a:off x="3215680" y="3789040"/>
              <a:ext cx="288032" cy="28803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DB9ABBA-22B1-489F-85C2-78F03D37F675}"/>
              </a:ext>
            </a:extLst>
          </p:cNvPr>
          <p:cNvCxnSpPr>
            <a:cxnSpLocks/>
            <a:stCxn id="70" idx="3"/>
            <a:endCxn id="4" idx="2"/>
          </p:cNvCxnSpPr>
          <p:nvPr/>
        </p:nvCxnSpPr>
        <p:spPr>
          <a:xfrm flipV="1">
            <a:off x="4655840" y="1556792"/>
            <a:ext cx="720080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CCC47C-4BF8-4CE8-8490-EC9AD5959630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5375920" y="42210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61259AD-A8CD-42B8-852A-894C2D9B7731}"/>
              </a:ext>
            </a:extLst>
          </p:cNvPr>
          <p:cNvSpPr txBox="1"/>
          <p:nvPr/>
        </p:nvSpPr>
        <p:spPr>
          <a:xfrm>
            <a:off x="335360" y="1988840"/>
            <a:ext cx="288032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웹 인터페이스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클라우드 서버에서</a:t>
            </a:r>
            <a:br>
              <a:rPr lang="en-US" altLang="ko-KR" dirty="0"/>
            </a:br>
            <a:r>
              <a:rPr lang="ko-KR" altLang="en-US" dirty="0"/>
              <a:t>웹 제어 환경을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언제나 접속하여 실내 환경 제어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32C2BC7-66B7-41D1-B002-AAE0FCFFDDB5}"/>
              </a:ext>
            </a:extLst>
          </p:cNvPr>
          <p:cNvCxnSpPr>
            <a:cxnSpLocks/>
            <a:stCxn id="90" idx="3"/>
            <a:endCxn id="70" idx="1"/>
          </p:cNvCxnSpPr>
          <p:nvPr/>
        </p:nvCxnSpPr>
        <p:spPr>
          <a:xfrm flipV="1">
            <a:off x="3215680" y="2564904"/>
            <a:ext cx="720080" cy="1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CEADE-F948-4668-85C7-7789F0F0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16AFD-B770-4932-8092-6AEEC3DF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2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동우 최</dc:creator>
  <cp:lastModifiedBy>동우 최</cp:lastModifiedBy>
  <cp:revision>19</cp:revision>
  <dcterms:created xsi:type="dcterms:W3CDTF">2019-03-19T00:54:02Z</dcterms:created>
  <dcterms:modified xsi:type="dcterms:W3CDTF">2019-03-19T07:40:49Z</dcterms:modified>
</cp:coreProperties>
</file>