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우 최" userId="35322919e53b0f43" providerId="LiveId" clId="{C5946BCE-0AF6-486A-8A5E-4AEE56546AA5}"/>
    <pc:docChg chg="undo custSel addSld modSld">
      <pc:chgData name="동우 최" userId="35322919e53b0f43" providerId="LiveId" clId="{C5946BCE-0AF6-486A-8A5E-4AEE56546AA5}" dt="2018-04-11T16:50:32.973" v="9173" actId="20577"/>
      <pc:docMkLst>
        <pc:docMk/>
      </pc:docMkLst>
      <pc:sldChg chg="addSp modSp">
        <pc:chgData name="동우 최" userId="35322919e53b0f43" providerId="LiveId" clId="{C5946BCE-0AF6-486A-8A5E-4AEE56546AA5}" dt="2018-04-11T13:58:34.528" v="269" actId="20577"/>
        <pc:sldMkLst>
          <pc:docMk/>
          <pc:sldMk cId="3479616249" sldId="257"/>
        </pc:sldMkLst>
        <pc:spChg chg="add mod">
          <ac:chgData name="동우 최" userId="35322919e53b0f43" providerId="LiveId" clId="{C5946BCE-0AF6-486A-8A5E-4AEE56546AA5}" dt="2018-04-11T13:58:34.528" v="269" actId="20577"/>
          <ac:spMkLst>
            <pc:docMk/>
            <pc:sldMk cId="3479616249" sldId="257"/>
            <ac:spMk id="8" creationId="{746404E5-F5A5-4511-8552-0FBAC7E080BF}"/>
          </ac:spMkLst>
        </pc:spChg>
        <pc:cxnChg chg="add mod">
          <ac:chgData name="동우 최" userId="35322919e53b0f43" providerId="LiveId" clId="{C5946BCE-0AF6-486A-8A5E-4AEE56546AA5}" dt="2018-04-11T13:56:37.126" v="1" actId="14100"/>
          <ac:cxnSpMkLst>
            <pc:docMk/>
            <pc:sldMk cId="3479616249" sldId="257"/>
            <ac:cxnSpMk id="6" creationId="{7C383BF8-4142-4568-9A4C-39A72B5DDEB9}"/>
          </ac:cxnSpMkLst>
        </pc:cxnChg>
      </pc:sldChg>
      <pc:sldChg chg="modSp">
        <pc:chgData name="동우 최" userId="35322919e53b0f43" providerId="LiveId" clId="{C5946BCE-0AF6-486A-8A5E-4AEE56546AA5}" dt="2018-04-11T14:24:17.647" v="987" actId="20577"/>
        <pc:sldMkLst>
          <pc:docMk/>
          <pc:sldMk cId="559015742" sldId="259"/>
        </pc:sldMkLst>
        <pc:spChg chg="mod">
          <ac:chgData name="동우 최" userId="35322919e53b0f43" providerId="LiveId" clId="{C5946BCE-0AF6-486A-8A5E-4AEE56546AA5}" dt="2018-04-11T13:59:01.860" v="289"/>
          <ac:spMkLst>
            <pc:docMk/>
            <pc:sldMk cId="559015742" sldId="259"/>
            <ac:spMk id="2" creationId="{D017EF8D-E08D-4E9E-80FC-90F3D6861E97}"/>
          </ac:spMkLst>
        </pc:spChg>
        <pc:spChg chg="mod">
          <ac:chgData name="동우 최" userId="35322919e53b0f43" providerId="LiveId" clId="{C5946BCE-0AF6-486A-8A5E-4AEE56546AA5}" dt="2018-04-11T14:24:17.647" v="987" actId="20577"/>
          <ac:spMkLst>
            <pc:docMk/>
            <pc:sldMk cId="559015742" sldId="259"/>
            <ac:spMk id="3" creationId="{E0179F43-B407-4FDB-A1AC-432FE450AA41}"/>
          </ac:spMkLst>
        </pc:spChg>
      </pc:sldChg>
      <pc:sldChg chg="modSp add">
        <pc:chgData name="동우 최" userId="35322919e53b0f43" providerId="LiveId" clId="{C5946BCE-0AF6-486A-8A5E-4AEE56546AA5}" dt="2018-04-11T14:11:37.446" v="620" actId="20577"/>
        <pc:sldMkLst>
          <pc:docMk/>
          <pc:sldMk cId="3801579719" sldId="260"/>
        </pc:sldMkLst>
        <pc:spChg chg="mod">
          <ac:chgData name="동우 최" userId="35322919e53b0f43" providerId="LiveId" clId="{C5946BCE-0AF6-486A-8A5E-4AEE56546AA5}" dt="2018-04-11T14:10:27.949" v="550" actId="20577"/>
          <ac:spMkLst>
            <pc:docMk/>
            <pc:sldMk cId="3801579719" sldId="260"/>
            <ac:spMk id="2" creationId="{E001D6E6-FC21-4B97-816F-6C75DF4C720F}"/>
          </ac:spMkLst>
        </pc:spChg>
        <pc:spChg chg="mod">
          <ac:chgData name="동우 최" userId="35322919e53b0f43" providerId="LiveId" clId="{C5946BCE-0AF6-486A-8A5E-4AEE56546AA5}" dt="2018-04-11T14:11:37.446" v="620" actId="20577"/>
          <ac:spMkLst>
            <pc:docMk/>
            <pc:sldMk cId="3801579719" sldId="260"/>
            <ac:spMk id="3" creationId="{C4BD1390-0FEF-49E4-94C1-8266B0248DB9}"/>
          </ac:spMkLst>
        </pc:spChg>
      </pc:sldChg>
      <pc:sldChg chg="addSp delSp modSp add">
        <pc:chgData name="동우 최" userId="35322919e53b0f43" providerId="LiveId" clId="{C5946BCE-0AF6-486A-8A5E-4AEE56546AA5}" dt="2018-04-11T14:37:23.574" v="1503" actId="2165"/>
        <pc:sldMkLst>
          <pc:docMk/>
          <pc:sldMk cId="4187807895" sldId="261"/>
        </pc:sldMkLst>
        <pc:spChg chg="mod">
          <ac:chgData name="동우 최" userId="35322919e53b0f43" providerId="LiveId" clId="{C5946BCE-0AF6-486A-8A5E-4AEE56546AA5}" dt="2018-04-11T14:30:39.918" v="1081"/>
          <ac:spMkLst>
            <pc:docMk/>
            <pc:sldMk cId="4187807895" sldId="261"/>
            <ac:spMk id="2" creationId="{138C62E4-2F50-4A9D-9311-186041BDD793}"/>
          </ac:spMkLst>
        </pc:spChg>
        <pc:spChg chg="mod">
          <ac:chgData name="동우 최" userId="35322919e53b0f43" providerId="LiveId" clId="{C5946BCE-0AF6-486A-8A5E-4AEE56546AA5}" dt="2018-04-11T14:35:18.886" v="1293"/>
          <ac:spMkLst>
            <pc:docMk/>
            <pc:sldMk cId="4187807895" sldId="261"/>
            <ac:spMk id="3" creationId="{A607C544-7790-44CF-B064-C9B55A4E222E}"/>
          </ac:spMkLst>
        </pc:spChg>
        <pc:graphicFrameChg chg="add del mod">
          <ac:chgData name="동우 최" userId="35322919e53b0f43" providerId="LiveId" clId="{C5946BCE-0AF6-486A-8A5E-4AEE56546AA5}" dt="2018-04-11T14:32:03.538" v="1149" actId="478"/>
          <ac:graphicFrameMkLst>
            <pc:docMk/>
            <pc:sldMk cId="4187807895" sldId="261"/>
            <ac:graphicFrameMk id="4" creationId="{E208A5E3-40D5-4DCC-9CAE-9551BFEBCB29}"/>
          </ac:graphicFrameMkLst>
        </pc:graphicFrameChg>
        <pc:graphicFrameChg chg="mod modGraphic">
          <ac:chgData name="동우 최" userId="35322919e53b0f43" providerId="LiveId" clId="{C5946BCE-0AF6-486A-8A5E-4AEE56546AA5}" dt="2018-04-11T14:37:23.574" v="1503" actId="2165"/>
          <ac:graphicFrameMkLst>
            <pc:docMk/>
            <pc:sldMk cId="4187807895" sldId="261"/>
            <ac:graphicFrameMk id="5" creationId="{E3A453D0-D1D3-46F3-A15A-4147688BCC76}"/>
          </ac:graphicFrameMkLst>
        </pc:graphicFrameChg>
      </pc:sldChg>
      <pc:sldChg chg="modSp add">
        <pc:chgData name="동우 최" userId="35322919e53b0f43" providerId="LiveId" clId="{C5946BCE-0AF6-486A-8A5E-4AEE56546AA5}" dt="2018-04-11T14:54:57.427" v="2446" actId="207"/>
        <pc:sldMkLst>
          <pc:docMk/>
          <pc:sldMk cId="86892406" sldId="262"/>
        </pc:sldMkLst>
        <pc:spChg chg="mod">
          <ac:chgData name="동우 최" userId="35322919e53b0f43" providerId="LiveId" clId="{C5946BCE-0AF6-486A-8A5E-4AEE56546AA5}" dt="2018-04-11T14:41:22.121" v="1517"/>
          <ac:spMkLst>
            <pc:docMk/>
            <pc:sldMk cId="86892406" sldId="262"/>
            <ac:spMk id="2" creationId="{31DFF848-EB8D-472B-A015-04D55E5FBBA6}"/>
          </ac:spMkLst>
        </pc:spChg>
        <pc:spChg chg="mod">
          <ac:chgData name="동우 최" userId="35322919e53b0f43" providerId="LiveId" clId="{C5946BCE-0AF6-486A-8A5E-4AEE56546AA5}" dt="2018-04-11T14:54:57.427" v="2446" actId="207"/>
          <ac:spMkLst>
            <pc:docMk/>
            <pc:sldMk cId="86892406" sldId="262"/>
            <ac:spMk id="3" creationId="{C99CA1DA-0CA3-4CEE-9C1C-E6B3D3923530}"/>
          </ac:spMkLst>
        </pc:spChg>
      </pc:sldChg>
      <pc:sldChg chg="modSp add">
        <pc:chgData name="동우 최" userId="35322919e53b0f43" providerId="LiveId" clId="{C5946BCE-0AF6-486A-8A5E-4AEE56546AA5}" dt="2018-04-11T15:05:36.838" v="2829" actId="207"/>
        <pc:sldMkLst>
          <pc:docMk/>
          <pc:sldMk cId="259516882" sldId="263"/>
        </pc:sldMkLst>
        <pc:spChg chg="mod">
          <ac:chgData name="동우 최" userId="35322919e53b0f43" providerId="LiveId" clId="{C5946BCE-0AF6-486A-8A5E-4AEE56546AA5}" dt="2018-04-11T14:55:52.539" v="2469" actId="20577"/>
          <ac:spMkLst>
            <pc:docMk/>
            <pc:sldMk cId="259516882" sldId="263"/>
            <ac:spMk id="2" creationId="{45F4117E-F7FD-4952-945A-3E3A1F3E7A53}"/>
          </ac:spMkLst>
        </pc:spChg>
        <pc:spChg chg="mod">
          <ac:chgData name="동우 최" userId="35322919e53b0f43" providerId="LiveId" clId="{C5946BCE-0AF6-486A-8A5E-4AEE56546AA5}" dt="2018-04-11T15:05:36.838" v="2829" actId="207"/>
          <ac:spMkLst>
            <pc:docMk/>
            <pc:sldMk cId="259516882" sldId="263"/>
            <ac:spMk id="3" creationId="{4572E06D-C13A-4E7F-A9BD-5BEC48268DFB}"/>
          </ac:spMkLst>
        </pc:spChg>
      </pc:sldChg>
      <pc:sldChg chg="modSp add">
        <pc:chgData name="동우 최" userId="35322919e53b0f43" providerId="LiveId" clId="{C5946BCE-0AF6-486A-8A5E-4AEE56546AA5}" dt="2018-04-11T15:10:07.029" v="3290" actId="20577"/>
        <pc:sldMkLst>
          <pc:docMk/>
          <pc:sldMk cId="2636075007" sldId="264"/>
        </pc:sldMkLst>
        <pc:spChg chg="mod">
          <ac:chgData name="동우 최" userId="35322919e53b0f43" providerId="LiveId" clId="{C5946BCE-0AF6-486A-8A5E-4AEE56546AA5}" dt="2018-04-11T15:05:58.471" v="2853" actId="20577"/>
          <ac:spMkLst>
            <pc:docMk/>
            <pc:sldMk cId="2636075007" sldId="264"/>
            <ac:spMk id="2" creationId="{EBB545D8-6E1B-4A6B-B082-D46278F30143}"/>
          </ac:spMkLst>
        </pc:spChg>
        <pc:spChg chg="mod">
          <ac:chgData name="동우 최" userId="35322919e53b0f43" providerId="LiveId" clId="{C5946BCE-0AF6-486A-8A5E-4AEE56546AA5}" dt="2018-04-11T15:10:07.029" v="3290" actId="20577"/>
          <ac:spMkLst>
            <pc:docMk/>
            <pc:sldMk cId="2636075007" sldId="264"/>
            <ac:spMk id="3" creationId="{38F7E720-961D-4C76-8AD4-D3ACCD44F28C}"/>
          </ac:spMkLst>
        </pc:spChg>
      </pc:sldChg>
      <pc:sldChg chg="modSp add">
        <pc:chgData name="동우 최" userId="35322919e53b0f43" providerId="LiveId" clId="{C5946BCE-0AF6-486A-8A5E-4AEE56546AA5}" dt="2018-04-11T15:21:16.173" v="4491" actId="20577"/>
        <pc:sldMkLst>
          <pc:docMk/>
          <pc:sldMk cId="3415296817" sldId="265"/>
        </pc:sldMkLst>
        <pc:spChg chg="mod">
          <ac:chgData name="동우 최" userId="35322919e53b0f43" providerId="LiveId" clId="{C5946BCE-0AF6-486A-8A5E-4AEE56546AA5}" dt="2018-04-11T15:16:36.835" v="3797"/>
          <ac:spMkLst>
            <pc:docMk/>
            <pc:sldMk cId="3415296817" sldId="265"/>
            <ac:spMk id="2" creationId="{CDA41279-B777-4947-8DDE-E4C123051C9E}"/>
          </ac:spMkLst>
        </pc:spChg>
        <pc:spChg chg="mod">
          <ac:chgData name="동우 최" userId="35322919e53b0f43" providerId="LiveId" clId="{C5946BCE-0AF6-486A-8A5E-4AEE56546AA5}" dt="2018-04-11T15:21:16.173" v="4491" actId="20577"/>
          <ac:spMkLst>
            <pc:docMk/>
            <pc:sldMk cId="3415296817" sldId="265"/>
            <ac:spMk id="3" creationId="{4A6102E3-FF76-444E-9F60-C6E2784AE52A}"/>
          </ac:spMkLst>
        </pc:spChg>
      </pc:sldChg>
      <pc:sldChg chg="modSp add">
        <pc:chgData name="동우 최" userId="35322919e53b0f43" providerId="LiveId" clId="{C5946BCE-0AF6-486A-8A5E-4AEE56546AA5}" dt="2018-04-11T15:33:40.509" v="5221" actId="20577"/>
        <pc:sldMkLst>
          <pc:docMk/>
          <pc:sldMk cId="1964428653" sldId="266"/>
        </pc:sldMkLst>
        <pc:spChg chg="mod">
          <ac:chgData name="동우 최" userId="35322919e53b0f43" providerId="LiveId" clId="{C5946BCE-0AF6-486A-8A5E-4AEE56546AA5}" dt="2018-04-11T15:23:06.408" v="4589" actId="255"/>
          <ac:spMkLst>
            <pc:docMk/>
            <pc:sldMk cId="1964428653" sldId="266"/>
            <ac:spMk id="2" creationId="{685E3B65-C1AB-4EE4-A8AF-394C5F293C16}"/>
          </ac:spMkLst>
        </pc:spChg>
        <pc:spChg chg="mod">
          <ac:chgData name="동우 최" userId="35322919e53b0f43" providerId="LiveId" clId="{C5946BCE-0AF6-486A-8A5E-4AEE56546AA5}" dt="2018-04-11T15:33:40.509" v="5221" actId="20577"/>
          <ac:spMkLst>
            <pc:docMk/>
            <pc:sldMk cId="1964428653" sldId="266"/>
            <ac:spMk id="3" creationId="{8F93EB29-10D0-4902-BC64-BF40331E7BC2}"/>
          </ac:spMkLst>
        </pc:spChg>
      </pc:sldChg>
      <pc:sldChg chg="modSp add">
        <pc:chgData name="동우 최" userId="35322919e53b0f43" providerId="LiveId" clId="{C5946BCE-0AF6-486A-8A5E-4AEE56546AA5}" dt="2018-04-11T16:01:55.618" v="6661" actId="20577"/>
        <pc:sldMkLst>
          <pc:docMk/>
          <pc:sldMk cId="43414420" sldId="267"/>
        </pc:sldMkLst>
        <pc:spChg chg="mod">
          <ac:chgData name="동우 최" userId="35322919e53b0f43" providerId="LiveId" clId="{C5946BCE-0AF6-486A-8A5E-4AEE56546AA5}" dt="2018-04-11T15:41:05.538" v="5243"/>
          <ac:spMkLst>
            <pc:docMk/>
            <pc:sldMk cId="43414420" sldId="267"/>
            <ac:spMk id="2" creationId="{CD6529D6-5780-4DD5-BD70-4336CBFB4F9E}"/>
          </ac:spMkLst>
        </pc:spChg>
        <pc:spChg chg="mod">
          <ac:chgData name="동우 최" userId="35322919e53b0f43" providerId="LiveId" clId="{C5946BCE-0AF6-486A-8A5E-4AEE56546AA5}" dt="2018-04-11T16:01:55.618" v="6661" actId="20577"/>
          <ac:spMkLst>
            <pc:docMk/>
            <pc:sldMk cId="43414420" sldId="267"/>
            <ac:spMk id="3" creationId="{B6981D48-AC3D-4B70-9FE4-5110BA3AB62C}"/>
          </ac:spMkLst>
        </pc:spChg>
      </pc:sldChg>
      <pc:sldChg chg="modSp add">
        <pc:chgData name="동우 최" userId="35322919e53b0f43" providerId="LiveId" clId="{C5946BCE-0AF6-486A-8A5E-4AEE56546AA5}" dt="2018-04-11T16:06:20.195" v="7009" actId="313"/>
        <pc:sldMkLst>
          <pc:docMk/>
          <pc:sldMk cId="3373452188" sldId="268"/>
        </pc:sldMkLst>
        <pc:spChg chg="mod">
          <ac:chgData name="동우 최" userId="35322919e53b0f43" providerId="LiveId" clId="{C5946BCE-0AF6-486A-8A5E-4AEE56546AA5}" dt="2018-04-11T16:03:59.289" v="6701" actId="6549"/>
          <ac:spMkLst>
            <pc:docMk/>
            <pc:sldMk cId="3373452188" sldId="268"/>
            <ac:spMk id="2" creationId="{AD98A536-6EDE-412D-AB61-8F86A3E06431}"/>
          </ac:spMkLst>
        </pc:spChg>
        <pc:spChg chg="mod">
          <ac:chgData name="동우 최" userId="35322919e53b0f43" providerId="LiveId" clId="{C5946BCE-0AF6-486A-8A5E-4AEE56546AA5}" dt="2018-04-11T16:06:20.195" v="7009" actId="313"/>
          <ac:spMkLst>
            <pc:docMk/>
            <pc:sldMk cId="3373452188" sldId="268"/>
            <ac:spMk id="3" creationId="{D2941DC3-A8DD-442F-8156-5CF5AE0B1B39}"/>
          </ac:spMkLst>
        </pc:spChg>
      </pc:sldChg>
      <pc:sldChg chg="addSp delSp modSp add">
        <pc:chgData name="동우 최" userId="35322919e53b0f43" providerId="LiveId" clId="{C5946BCE-0AF6-486A-8A5E-4AEE56546AA5}" dt="2018-04-11T16:14:54.184" v="7725" actId="20577"/>
        <pc:sldMkLst>
          <pc:docMk/>
          <pc:sldMk cId="324842497" sldId="269"/>
        </pc:sldMkLst>
        <pc:spChg chg="mod">
          <ac:chgData name="동우 최" userId="35322919e53b0f43" providerId="LiveId" clId="{C5946BCE-0AF6-486A-8A5E-4AEE56546AA5}" dt="2018-04-11T16:06:28.502" v="7019"/>
          <ac:spMkLst>
            <pc:docMk/>
            <pc:sldMk cId="324842497" sldId="269"/>
            <ac:spMk id="2" creationId="{FC5554C2-1F82-4802-9825-EA83C54F6311}"/>
          </ac:spMkLst>
        </pc:spChg>
        <pc:spChg chg="mod">
          <ac:chgData name="동우 최" userId="35322919e53b0f43" providerId="LiveId" clId="{C5946BCE-0AF6-486A-8A5E-4AEE56546AA5}" dt="2018-04-11T16:14:54.184" v="7725" actId="20577"/>
          <ac:spMkLst>
            <pc:docMk/>
            <pc:sldMk cId="324842497" sldId="269"/>
            <ac:spMk id="3" creationId="{E6F50BDF-8E72-44FF-8607-A050CC655C45}"/>
          </ac:spMkLst>
        </pc:spChg>
        <pc:picChg chg="add del mod">
          <ac:chgData name="동우 최" userId="35322919e53b0f43" providerId="LiveId" clId="{C5946BCE-0AF6-486A-8A5E-4AEE56546AA5}" dt="2018-04-11T16:10:44.876" v="7371" actId="478"/>
          <ac:picMkLst>
            <pc:docMk/>
            <pc:sldMk cId="324842497" sldId="269"/>
            <ac:picMk id="5" creationId="{951BD162-D6D4-4F2B-8043-1DD60C4026FC}"/>
          </ac:picMkLst>
        </pc:picChg>
        <pc:picChg chg="add mod">
          <ac:chgData name="동우 최" userId="35322919e53b0f43" providerId="LiveId" clId="{C5946BCE-0AF6-486A-8A5E-4AEE56546AA5}" dt="2018-04-11T16:12:57.126" v="7628" actId="14100"/>
          <ac:picMkLst>
            <pc:docMk/>
            <pc:sldMk cId="324842497" sldId="269"/>
            <ac:picMk id="7" creationId="{A7783BA7-833D-4D4D-86AB-B00F654E4322}"/>
          </ac:picMkLst>
        </pc:picChg>
      </pc:sldChg>
      <pc:sldChg chg="addSp delSp modSp add modAnim">
        <pc:chgData name="동우 최" userId="35322919e53b0f43" providerId="LiveId" clId="{C5946BCE-0AF6-486A-8A5E-4AEE56546AA5}" dt="2018-04-11T16:23:02.944" v="8114"/>
        <pc:sldMkLst>
          <pc:docMk/>
          <pc:sldMk cId="2846868279" sldId="270"/>
        </pc:sldMkLst>
        <pc:spChg chg="mod">
          <ac:chgData name="동우 최" userId="35322919e53b0f43" providerId="LiveId" clId="{C5946BCE-0AF6-486A-8A5E-4AEE56546AA5}" dt="2018-04-11T16:17:47.194" v="7807" actId="20577"/>
          <ac:spMkLst>
            <pc:docMk/>
            <pc:sldMk cId="2846868279" sldId="270"/>
            <ac:spMk id="2" creationId="{2516E275-FD54-4AF6-9A45-FD7A109415A2}"/>
          </ac:spMkLst>
        </pc:spChg>
        <pc:spChg chg="mod">
          <ac:chgData name="동우 최" userId="35322919e53b0f43" providerId="LiveId" clId="{C5946BCE-0AF6-486A-8A5E-4AEE56546AA5}" dt="2018-04-11T16:17:59.659" v="7810" actId="20577"/>
          <ac:spMkLst>
            <pc:docMk/>
            <pc:sldMk cId="2846868279" sldId="270"/>
            <ac:spMk id="3" creationId="{181894DD-D77F-4340-A019-F969B09374BE}"/>
          </ac:spMkLst>
        </pc:spChg>
        <pc:spChg chg="add del mod">
          <ac:chgData name="동우 최" userId="35322919e53b0f43" providerId="LiveId" clId="{C5946BCE-0AF6-486A-8A5E-4AEE56546AA5}" dt="2018-04-11T16:18:39.876" v="7850" actId="767"/>
          <ac:spMkLst>
            <pc:docMk/>
            <pc:sldMk cId="2846868279" sldId="270"/>
            <ac:spMk id="4" creationId="{7D63918D-62D8-4A16-B765-992260FD082C}"/>
          </ac:spMkLst>
        </pc:spChg>
        <pc:spChg chg="add del mod">
          <ac:chgData name="동우 최" userId="35322919e53b0f43" providerId="LiveId" clId="{C5946BCE-0AF6-486A-8A5E-4AEE56546AA5}" dt="2018-04-11T16:18:50.904" v="7855" actId="478"/>
          <ac:spMkLst>
            <pc:docMk/>
            <pc:sldMk cId="2846868279" sldId="270"/>
            <ac:spMk id="5" creationId="{88B9C7DB-E37C-44AE-81FD-DEAA5129A05F}"/>
          </ac:spMkLst>
        </pc:spChg>
        <pc:spChg chg="add mod">
          <ac:chgData name="동우 최" userId="35322919e53b0f43" providerId="LiveId" clId="{C5946BCE-0AF6-486A-8A5E-4AEE56546AA5}" dt="2018-04-11T16:21:37.666" v="8076" actId="20577"/>
          <ac:spMkLst>
            <pc:docMk/>
            <pc:sldMk cId="2846868279" sldId="270"/>
            <ac:spMk id="6" creationId="{51901D42-EB8E-40E3-B58F-47206D9B89E0}"/>
          </ac:spMkLst>
        </pc:spChg>
        <pc:spChg chg="add mod">
          <ac:chgData name="동우 최" userId="35322919e53b0f43" providerId="LiveId" clId="{C5946BCE-0AF6-486A-8A5E-4AEE56546AA5}" dt="2018-04-11T16:22:12.170" v="8104" actId="20577"/>
          <ac:spMkLst>
            <pc:docMk/>
            <pc:sldMk cId="2846868279" sldId="270"/>
            <ac:spMk id="7" creationId="{7FFCDC69-402E-477C-A29B-D8EA20C0B54C}"/>
          </ac:spMkLst>
        </pc:spChg>
      </pc:sldChg>
      <pc:sldChg chg="addSp delSp modSp add">
        <pc:chgData name="동우 최" userId="35322919e53b0f43" providerId="LiveId" clId="{C5946BCE-0AF6-486A-8A5E-4AEE56546AA5}" dt="2018-04-11T16:28:45.249" v="8525" actId="6549"/>
        <pc:sldMkLst>
          <pc:docMk/>
          <pc:sldMk cId="110849776" sldId="271"/>
        </pc:sldMkLst>
        <pc:spChg chg="mod">
          <ac:chgData name="동우 최" userId="35322919e53b0f43" providerId="LiveId" clId="{C5946BCE-0AF6-486A-8A5E-4AEE56546AA5}" dt="2018-04-11T16:25:00.595" v="8307"/>
          <ac:spMkLst>
            <pc:docMk/>
            <pc:sldMk cId="110849776" sldId="271"/>
            <ac:spMk id="2" creationId="{96F5B9AC-22F0-42D4-8AAB-0C2D3C46E3F4}"/>
          </ac:spMkLst>
        </pc:spChg>
        <pc:spChg chg="del mod">
          <ac:chgData name="동우 최" userId="35322919e53b0f43" providerId="LiveId" clId="{C5946BCE-0AF6-486A-8A5E-4AEE56546AA5}" dt="2018-04-11T16:25:34.975" v="8308"/>
          <ac:spMkLst>
            <pc:docMk/>
            <pc:sldMk cId="110849776" sldId="271"/>
            <ac:spMk id="3" creationId="{853BF594-E376-45CA-B898-551602ED7428}"/>
          </ac:spMkLst>
        </pc:spChg>
        <pc:spChg chg="add mod">
          <ac:chgData name="동우 최" userId="35322919e53b0f43" providerId="LiveId" clId="{C5946BCE-0AF6-486A-8A5E-4AEE56546AA5}" dt="2018-04-11T16:28:45.249" v="8525" actId="6549"/>
          <ac:spMkLst>
            <pc:docMk/>
            <pc:sldMk cId="110849776" sldId="271"/>
            <ac:spMk id="6" creationId="{49F6C7DF-6D39-4DEC-8C06-17E210C88C8A}"/>
          </ac:spMkLst>
        </pc:spChg>
        <pc:picChg chg="add mod">
          <ac:chgData name="동우 최" userId="35322919e53b0f43" providerId="LiveId" clId="{C5946BCE-0AF6-486A-8A5E-4AEE56546AA5}" dt="2018-04-11T16:25:49.282" v="8312" actId="1076"/>
          <ac:picMkLst>
            <pc:docMk/>
            <pc:sldMk cId="110849776" sldId="271"/>
            <ac:picMk id="5" creationId="{87A20328-38CC-43E1-BB02-90A5D948D913}"/>
          </ac:picMkLst>
        </pc:picChg>
      </pc:sldChg>
      <pc:sldChg chg="addSp delSp modSp add">
        <pc:chgData name="동우 최" userId="35322919e53b0f43" providerId="LiveId" clId="{C5946BCE-0AF6-486A-8A5E-4AEE56546AA5}" dt="2018-04-11T16:37:36.229" v="8554" actId="14100"/>
        <pc:sldMkLst>
          <pc:docMk/>
          <pc:sldMk cId="1898146991" sldId="272"/>
        </pc:sldMkLst>
        <pc:spChg chg="mod">
          <ac:chgData name="동우 최" userId="35322919e53b0f43" providerId="LiveId" clId="{C5946BCE-0AF6-486A-8A5E-4AEE56546AA5}" dt="2018-04-11T16:31:53.979" v="8542" actId="20577"/>
          <ac:spMkLst>
            <pc:docMk/>
            <pc:sldMk cId="1898146991" sldId="272"/>
            <ac:spMk id="2" creationId="{131C8011-F8EF-4AAF-ACA6-D27B4BC08B7B}"/>
          </ac:spMkLst>
        </pc:spChg>
        <pc:graphicFrameChg chg="add del mod">
          <ac:chgData name="동우 최" userId="35322919e53b0f43" providerId="LiveId" clId="{C5946BCE-0AF6-486A-8A5E-4AEE56546AA5}" dt="2018-04-11T16:36:03.014" v="8545"/>
          <ac:graphicFrameMkLst>
            <pc:docMk/>
            <pc:sldMk cId="1898146991" sldId="272"/>
            <ac:graphicFrameMk id="4" creationId="{7E32A607-17DD-4CF7-AB27-9AFE68ECA42A}"/>
          </ac:graphicFrameMkLst>
        </pc:graphicFrameChg>
        <pc:graphicFrameChg chg="add mod">
          <ac:chgData name="동우 최" userId="35322919e53b0f43" providerId="LiveId" clId="{C5946BCE-0AF6-486A-8A5E-4AEE56546AA5}" dt="2018-04-11T16:37:36.229" v="8554" actId="14100"/>
          <ac:graphicFrameMkLst>
            <pc:docMk/>
            <pc:sldMk cId="1898146991" sldId="272"/>
            <ac:graphicFrameMk id="5" creationId="{528C0549-4FD0-4A6E-9F05-08B2927E1737}"/>
          </ac:graphicFrameMkLst>
        </pc:graphicFrameChg>
      </pc:sldChg>
      <pc:sldChg chg="modSp add">
        <pc:chgData name="동우 최" userId="35322919e53b0f43" providerId="LiveId" clId="{C5946BCE-0AF6-486A-8A5E-4AEE56546AA5}" dt="2018-04-11T16:50:32.973" v="9173" actId="20577"/>
        <pc:sldMkLst>
          <pc:docMk/>
          <pc:sldMk cId="33786131" sldId="273"/>
        </pc:sldMkLst>
        <pc:spChg chg="mod">
          <ac:chgData name="동우 최" userId="35322919e53b0f43" providerId="LiveId" clId="{C5946BCE-0AF6-486A-8A5E-4AEE56546AA5}" dt="2018-04-11T16:40:15.044" v="8590" actId="20577"/>
          <ac:spMkLst>
            <pc:docMk/>
            <pc:sldMk cId="33786131" sldId="273"/>
            <ac:spMk id="2" creationId="{36718332-DA43-4EF4-991A-DFC6540B6BCD}"/>
          </ac:spMkLst>
        </pc:spChg>
        <pc:spChg chg="mod">
          <ac:chgData name="동우 최" userId="35322919e53b0f43" providerId="LiveId" clId="{C5946BCE-0AF6-486A-8A5E-4AEE56546AA5}" dt="2018-04-11T16:50:32.973" v="9173" actId="20577"/>
          <ac:spMkLst>
            <pc:docMk/>
            <pc:sldMk cId="33786131" sldId="273"/>
            <ac:spMk id="3" creationId="{FC5876B3-0346-49A0-A715-335BB997C36E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A87B804-F4D6-4729-B471-4C579CA7A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데이터 베이스 </a:t>
            </a:r>
            <a:r>
              <a:rPr lang="en-US" altLang="ko-KR" dirty="0"/>
              <a:t>3</a:t>
            </a:r>
            <a:r>
              <a:rPr lang="ko-KR" altLang="en-US" dirty="0"/>
              <a:t>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E316904-81C1-4518-A9ED-79A183732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SQL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9100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A41279-B777-4947-8DDE-E4C12305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GROUP BY, HAVING, ORDER BY, </a:t>
            </a:r>
            <a:r>
              <a:rPr lang="ko-KR" altLang="en-US" dirty="0"/>
              <a:t>별칭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A6102E3-FF76-444E-9F60-C6E2784A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GROUP BY</a:t>
            </a:r>
            <a:r>
              <a:rPr lang="ko-KR" altLang="en-US" dirty="0"/>
              <a:t>는 명시된 </a:t>
            </a:r>
            <a:r>
              <a:rPr lang="ko-KR" altLang="en-US" dirty="0" err="1"/>
              <a:t>애트리뷰트에</a:t>
            </a:r>
            <a:r>
              <a:rPr lang="ko-KR" altLang="en-US" dirty="0"/>
              <a:t> 동일한 값을 갖는 </a:t>
            </a:r>
            <a:r>
              <a:rPr lang="ko-KR" altLang="en-US" dirty="0" err="1"/>
              <a:t>투플들을</a:t>
            </a:r>
            <a:r>
              <a:rPr lang="ko-KR" altLang="en-US" dirty="0"/>
              <a:t> 그룹으로 묶는다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SELECT</a:t>
            </a:r>
            <a:r>
              <a:rPr lang="ko-KR" altLang="en-US" dirty="0"/>
              <a:t>문에는 </a:t>
            </a:r>
            <a:r>
              <a:rPr lang="en-US" altLang="ko-KR" dirty="0"/>
              <a:t>GROUP BY</a:t>
            </a:r>
            <a:r>
              <a:rPr lang="ko-KR" altLang="en-US" dirty="0"/>
              <a:t>에서 명시된 </a:t>
            </a:r>
            <a:r>
              <a:rPr lang="ko-KR" altLang="en-US" dirty="0" err="1"/>
              <a:t>애트리뷰트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그룹함수만 사용이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HAVING</a:t>
            </a:r>
            <a:r>
              <a:rPr lang="ko-KR" altLang="en-US" dirty="0"/>
              <a:t>절은 </a:t>
            </a:r>
            <a:r>
              <a:rPr lang="ko-KR" altLang="en-US" dirty="0" err="1"/>
              <a:t>투플들의</a:t>
            </a:r>
            <a:r>
              <a:rPr lang="ko-KR" altLang="en-US" dirty="0"/>
              <a:t> 그룹이 만족해야 하는 조건을 나타낸다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ORDER BY</a:t>
            </a:r>
            <a:r>
              <a:rPr lang="ko-KR" altLang="en-US" dirty="0"/>
              <a:t>는 정렬 순서를 지정한다</a:t>
            </a:r>
            <a:r>
              <a:rPr lang="en-US" altLang="ko-KR" dirty="0"/>
              <a:t>. </a:t>
            </a:r>
            <a:r>
              <a:rPr lang="ko-KR" altLang="en-US" dirty="0"/>
              <a:t>생략하면 순서는 기본키의 순서나 </a:t>
            </a:r>
            <a:r>
              <a:rPr lang="ko-KR" altLang="en-US" dirty="0" err="1"/>
              <a:t>투플들이</a:t>
            </a:r>
            <a:r>
              <a:rPr lang="ko-KR" altLang="en-US" dirty="0"/>
              <a:t> 검색된 순서를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별칭</a:t>
            </a:r>
            <a:r>
              <a:rPr lang="en-US" altLang="ko-KR" dirty="0"/>
              <a:t>(ALIAS)</a:t>
            </a:r>
          </a:p>
          <a:p>
            <a:pPr marL="0" indent="0">
              <a:buNone/>
            </a:pPr>
            <a:r>
              <a:rPr lang="en-US" altLang="ko-KR" dirty="0"/>
              <a:t>	: </a:t>
            </a:r>
            <a:r>
              <a:rPr lang="ko-KR" altLang="en-US" dirty="0"/>
              <a:t>서로 다른 </a:t>
            </a:r>
            <a:r>
              <a:rPr lang="ko-KR" altLang="en-US" dirty="0" err="1"/>
              <a:t>릴레이션에</a:t>
            </a:r>
            <a:r>
              <a:rPr lang="ko-KR" altLang="en-US" dirty="0"/>
              <a:t> 이름이 같은 </a:t>
            </a:r>
            <a:r>
              <a:rPr lang="ko-KR" altLang="en-US" dirty="0" err="1"/>
              <a:t>애트리뷰트가</a:t>
            </a:r>
            <a:r>
              <a:rPr lang="ko-KR" altLang="en-US" dirty="0"/>
              <a:t> 있다면</a:t>
            </a:r>
            <a:r>
              <a:rPr lang="en-US" altLang="ko-KR" dirty="0"/>
              <a:t>??</a:t>
            </a:r>
          </a:p>
          <a:p>
            <a:pPr>
              <a:buAutoNum type="arabicParenR"/>
            </a:pPr>
            <a:r>
              <a:rPr lang="en-US" altLang="ko-KR" dirty="0"/>
              <a:t>EMP.DEPTNO, DEPT.DEPTNO</a:t>
            </a:r>
          </a:p>
          <a:p>
            <a:pPr>
              <a:buAutoNum type="arabicParenR"/>
            </a:pPr>
            <a:r>
              <a:rPr lang="en-US" altLang="ko-KR" dirty="0"/>
              <a:t>FROM EMP AS E, DEPT AS D </a:t>
            </a:r>
            <a:r>
              <a:rPr lang="ko-KR" altLang="en-US" dirty="0"/>
              <a:t>혹은 </a:t>
            </a:r>
            <a:r>
              <a:rPr lang="en-US" altLang="ko-KR" dirty="0"/>
              <a:t>EMP E, DEPT D</a:t>
            </a:r>
          </a:p>
          <a:p>
            <a:pPr marL="0" indent="0">
              <a:buNone/>
            </a:pPr>
            <a:r>
              <a:rPr lang="ko-KR" altLang="en-US" dirty="0"/>
              <a:t>그리고 사용법은 </a:t>
            </a:r>
            <a:r>
              <a:rPr lang="en-US" altLang="ko-KR" dirty="0"/>
              <a:t>E.DEPTNO, D.DEPTNO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5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6529D6-5780-4DD5-BD70-4336CBFB4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  <a:r>
              <a:rPr lang="ko-KR" altLang="en-US" dirty="0"/>
              <a:t>절 심화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6981D48-AC3D-4B70-9FE4-5110BA3AB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912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DISTINCT</a:t>
            </a:r>
            <a:r>
              <a:rPr lang="ko-KR" altLang="en-US" dirty="0"/>
              <a:t>절 </a:t>
            </a:r>
            <a:r>
              <a:rPr lang="en-US" altLang="ko-KR" dirty="0"/>
              <a:t>: </a:t>
            </a:r>
            <a:r>
              <a:rPr lang="ko-KR" altLang="en-US" dirty="0"/>
              <a:t>중복된 </a:t>
            </a:r>
            <a:r>
              <a:rPr lang="ko-KR" altLang="en-US" dirty="0" err="1"/>
              <a:t>튜플을</a:t>
            </a:r>
            <a:r>
              <a:rPr lang="ko-KR" altLang="en-US" dirty="0"/>
              <a:t> 없앤다</a:t>
            </a:r>
            <a:r>
              <a:rPr lang="en-US" altLang="ko-KR" dirty="0"/>
              <a:t>. ( SELECT DISTINCT TITLE ~)</a:t>
            </a:r>
          </a:p>
          <a:p>
            <a:pPr marL="0" indent="0">
              <a:buNone/>
            </a:pPr>
            <a:r>
              <a:rPr lang="en-US" altLang="ko-KR" dirty="0"/>
              <a:t>LIKE</a:t>
            </a:r>
            <a:r>
              <a:rPr lang="ko-KR" altLang="en-US" dirty="0"/>
              <a:t>비교 연산자 </a:t>
            </a:r>
            <a:r>
              <a:rPr lang="en-US" altLang="ko-KR" dirty="0"/>
              <a:t>:  </a:t>
            </a:r>
            <a:r>
              <a:rPr lang="ko-KR" altLang="en-US" dirty="0"/>
              <a:t>문자열의 일부에 대하여 비교조건을 명시한다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wild</a:t>
            </a:r>
            <a:r>
              <a:rPr lang="ko-KR" altLang="en-US" dirty="0"/>
              <a:t>키워드 </a:t>
            </a:r>
            <a:r>
              <a:rPr lang="en-US" altLang="ko-KR" dirty="0"/>
              <a:t>‘%’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/>
              <a:t>개 이상의 문자열과 대치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wild</a:t>
            </a:r>
            <a:r>
              <a:rPr lang="ko-KR" altLang="en-US" dirty="0"/>
              <a:t>키워드 </a:t>
            </a:r>
            <a:r>
              <a:rPr lang="en-US" altLang="ko-KR" dirty="0"/>
              <a:t>‘_‘</a:t>
            </a:r>
            <a:r>
              <a:rPr lang="ko-KR" altLang="en-US" dirty="0"/>
              <a:t>는 임의의 </a:t>
            </a:r>
            <a:r>
              <a:rPr lang="en-US" altLang="ko-KR" dirty="0"/>
              <a:t>1</a:t>
            </a:r>
            <a:r>
              <a:rPr lang="ko-KR" altLang="en-US" dirty="0"/>
              <a:t>개의 문자와 대치 </a:t>
            </a:r>
            <a:r>
              <a:rPr lang="en-US" altLang="ko-KR" dirty="0"/>
              <a:t>(LIKE</a:t>
            </a:r>
            <a:r>
              <a:rPr lang="ko-KR" altLang="en-US" dirty="0"/>
              <a:t>의 반대 키워드는</a:t>
            </a:r>
            <a:r>
              <a:rPr lang="en-US" altLang="ko-KR" dirty="0"/>
              <a:t>??)</a:t>
            </a:r>
          </a:p>
          <a:p>
            <a:pPr marL="0" indent="0">
              <a:buNone/>
            </a:pPr>
            <a:r>
              <a:rPr lang="en-US" altLang="ko-KR" dirty="0"/>
              <a:t>IN </a:t>
            </a:r>
            <a:r>
              <a:rPr lang="ko-KR" altLang="en-US" dirty="0"/>
              <a:t>비교 연산자 </a:t>
            </a:r>
            <a:r>
              <a:rPr lang="en-US" altLang="ko-KR" dirty="0"/>
              <a:t>: </a:t>
            </a:r>
            <a:r>
              <a:rPr lang="ko-KR" altLang="en-US" dirty="0"/>
              <a:t>리스트 내의 값과 비교 </a:t>
            </a:r>
            <a:r>
              <a:rPr lang="en-US" altLang="ko-KR" dirty="0"/>
              <a:t>(IN</a:t>
            </a:r>
            <a:r>
              <a:rPr lang="ko-KR" altLang="en-US" dirty="0"/>
              <a:t>의 반대 키워드도</a:t>
            </a:r>
            <a:r>
              <a:rPr lang="en-US" altLang="ko-KR" dirty="0"/>
              <a:t>?)</a:t>
            </a:r>
          </a:p>
          <a:p>
            <a:pPr marL="0" indent="0">
              <a:buNone/>
            </a:pPr>
            <a:r>
              <a:rPr lang="en-US" altLang="ko-KR" dirty="0"/>
              <a:t>Select</a:t>
            </a:r>
            <a:r>
              <a:rPr lang="ko-KR" altLang="en-US" dirty="0"/>
              <a:t>절에서 산술연산자</a:t>
            </a:r>
            <a:r>
              <a:rPr lang="en-US" altLang="ko-KR" dirty="0"/>
              <a:t>(+,-,*,/)</a:t>
            </a:r>
            <a:r>
              <a:rPr lang="ko-KR" altLang="en-US" dirty="0"/>
              <a:t>사용해도 실제 </a:t>
            </a:r>
            <a:r>
              <a:rPr lang="en-US" altLang="ko-KR" dirty="0"/>
              <a:t>DB</a:t>
            </a:r>
            <a:r>
              <a:rPr lang="ko-KR" altLang="en-US" dirty="0"/>
              <a:t>의 값이 </a:t>
            </a:r>
            <a:r>
              <a:rPr lang="ko-KR" altLang="en-US" dirty="0" err="1"/>
              <a:t>바뀌는것은</a:t>
            </a:r>
            <a:r>
              <a:rPr lang="ko-KR" altLang="en-US" dirty="0"/>
              <a:t> 아님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1. NULL</a:t>
            </a:r>
            <a:r>
              <a:rPr lang="ko-KR" altLang="en-US" dirty="0"/>
              <a:t>은 어떻게 비교할까요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2. ORDER BY 1, 2</a:t>
            </a:r>
            <a:r>
              <a:rPr lang="ko-KR" altLang="en-US" dirty="0"/>
              <a:t>는 무엇을 의미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3. </a:t>
            </a:r>
            <a:r>
              <a:rPr lang="ko-KR" altLang="en-US" dirty="0"/>
              <a:t>집단 함수</a:t>
            </a:r>
            <a:r>
              <a:rPr lang="en-US" altLang="ko-KR" dirty="0"/>
              <a:t>(COUNT,AVG,SUM,MAX,MIN)</a:t>
            </a:r>
            <a:r>
              <a:rPr lang="ko-KR" altLang="en-US" dirty="0"/>
              <a:t>는 </a:t>
            </a:r>
            <a:r>
              <a:rPr lang="en-US" altLang="ko-KR" dirty="0"/>
              <a:t>WHERE</a:t>
            </a:r>
            <a:r>
              <a:rPr lang="ko-KR" altLang="en-US" dirty="0"/>
              <a:t>에서 사용가능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문제</a:t>
            </a:r>
            <a:r>
              <a:rPr lang="en-US" altLang="ko-KR" dirty="0"/>
              <a:t>4. HAVING</a:t>
            </a:r>
            <a:r>
              <a:rPr lang="ko-KR" altLang="en-US" dirty="0"/>
              <a:t>절에 나타나는 </a:t>
            </a:r>
            <a:r>
              <a:rPr lang="ko-KR" altLang="en-US" dirty="0" err="1"/>
              <a:t>애트리뷰트는</a:t>
            </a:r>
            <a:r>
              <a:rPr lang="ko-KR" altLang="en-US" dirty="0"/>
              <a:t> 반드시 </a:t>
            </a:r>
            <a:r>
              <a:rPr lang="en-US" altLang="ko-KR" dirty="0"/>
              <a:t>GROUP BY</a:t>
            </a:r>
            <a:r>
              <a:rPr lang="ko-KR" altLang="en-US" dirty="0"/>
              <a:t>절에 나타나거나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집단 함수에 포함되어야 사용 가능</a:t>
            </a:r>
            <a:r>
              <a:rPr lang="en-US" altLang="ko-KR" dirty="0"/>
              <a:t>?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41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D98A536-6EDE-412D-AB61-8F86A3E0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2941DC3-A8DD-442F-8156-5CF5AE0B1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두 릴레이션이 합집합 호환성을 가져야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합집합 호환성은 무엇일까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예시 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	SELECT DEPTNO</a:t>
            </a:r>
          </a:p>
          <a:p>
            <a:pPr marL="0" indent="0">
              <a:buNone/>
            </a:pPr>
            <a:r>
              <a:rPr lang="en-US" altLang="ko-KR" dirty="0"/>
              <a:t>	FROM EMP</a:t>
            </a:r>
          </a:p>
          <a:p>
            <a:pPr marL="0" indent="0">
              <a:buNone/>
            </a:pPr>
            <a:r>
              <a:rPr lang="en-US" altLang="ko-KR" dirty="0"/>
              <a:t>	WHERE ENAME = ‘</a:t>
            </a:r>
            <a:r>
              <a:rPr lang="ko-KR" altLang="en-US" dirty="0"/>
              <a:t>김창섭</a:t>
            </a:r>
            <a:r>
              <a:rPr lang="en-US" altLang="ko-KR" dirty="0"/>
              <a:t>’</a:t>
            </a:r>
          </a:p>
          <a:p>
            <a:pPr marL="0" indent="0">
              <a:buNone/>
            </a:pPr>
            <a:r>
              <a:rPr lang="en-US" altLang="ko-KR" dirty="0"/>
              <a:t>	UNION</a:t>
            </a:r>
          </a:p>
          <a:p>
            <a:pPr marL="0" indent="0">
              <a:buNone/>
            </a:pPr>
            <a:r>
              <a:rPr lang="en-US" altLang="ko-KR" dirty="0"/>
              <a:t>	SELECT DEPTNO</a:t>
            </a:r>
          </a:p>
          <a:p>
            <a:pPr marL="0" indent="0">
              <a:buNone/>
            </a:pPr>
            <a:r>
              <a:rPr lang="en-US" altLang="ko-KR" dirty="0"/>
              <a:t>	FROM DEPT</a:t>
            </a:r>
          </a:p>
          <a:p>
            <a:pPr marL="0" indent="0">
              <a:buNone/>
            </a:pPr>
            <a:r>
              <a:rPr lang="en-US" altLang="ko-KR" dirty="0"/>
              <a:t>	WHERE DNAME = ‘</a:t>
            </a:r>
            <a:r>
              <a:rPr lang="ko-KR" altLang="en-US" dirty="0"/>
              <a:t>개발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4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C5554C2-1F82-4802-9825-EA83C54F6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6F50BDF-8E72-44FF-8607-A050CC655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10547136" cy="3880773"/>
          </a:xfrm>
        </p:spPr>
        <p:txBody>
          <a:bodyPr/>
          <a:lstStyle/>
          <a:p>
            <a:r>
              <a:rPr lang="ko-KR" altLang="en-US" dirty="0"/>
              <a:t>아까 별명</a:t>
            </a:r>
            <a:r>
              <a:rPr lang="en-US" altLang="ko-KR" dirty="0"/>
              <a:t>(</a:t>
            </a:r>
            <a:r>
              <a:rPr lang="en-US" altLang="ko-KR" dirty="0" err="1"/>
              <a:t>ailas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릴레이션에</a:t>
            </a:r>
            <a:r>
              <a:rPr lang="ko-KR" altLang="en-US" dirty="0"/>
              <a:t> 쓸 수 있었죠</a:t>
            </a:r>
            <a:r>
              <a:rPr lang="en-US" altLang="ko-KR" dirty="0"/>
              <a:t>? </a:t>
            </a:r>
            <a:r>
              <a:rPr lang="ko-KR" altLang="en-US" dirty="0"/>
              <a:t>그걸 기억해봅시다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조인 질의 </a:t>
            </a:r>
            <a:r>
              <a:rPr lang="ko-KR" altLang="en-US" dirty="0" err="1"/>
              <a:t>하는것을</a:t>
            </a:r>
            <a:r>
              <a:rPr lang="ko-KR" altLang="en-US" dirty="0"/>
              <a:t> 맞춰볼까요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dirty="0"/>
              <a:t>이전에 우리가 관계대수에서 배웠던 조인을 떠올리면서 아래의 테이블을 유추하는 방법을 생각합시다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A7783BA7-833D-4D4D-86AB-B00F654E4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57" y="2424418"/>
            <a:ext cx="7620000" cy="44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16E275-FD54-4AF6-9A45-FD7A1094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힌트와 정답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81894DD-D77F-4340-A019-F969B0937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SELECT E.EMPNO, E.ENAME, D.DNAME, D.LOC</a:t>
            </a:r>
          </a:p>
          <a:p>
            <a:pPr marL="0" indent="0">
              <a:buNone/>
            </a:pPr>
            <a:r>
              <a:rPr lang="en-US" altLang="ko-KR" dirty="0"/>
              <a:t>FROM EMP E, DEPT D</a:t>
            </a:r>
          </a:p>
          <a:p>
            <a:pPr marL="0" indent="0">
              <a:buNone/>
            </a:pPr>
            <a:r>
              <a:rPr lang="en-US" altLang="ko-KR" dirty="0"/>
              <a:t>WHERE E.DEPTNO = D.DEPTNO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1901D42-EB8E-40E3-B58F-47206D9B89E0}"/>
              </a:ext>
            </a:extLst>
          </p:cNvPr>
          <p:cNvSpPr txBox="1"/>
          <p:nvPr/>
        </p:nvSpPr>
        <p:spPr>
          <a:xfrm>
            <a:off x="755009" y="3707934"/>
            <a:ext cx="5528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힌트</a:t>
            </a:r>
            <a:r>
              <a:rPr lang="en-US" altLang="ko-KR" dirty="0"/>
              <a:t>1.</a:t>
            </a:r>
          </a:p>
          <a:p>
            <a:r>
              <a:rPr lang="en-US" altLang="ko-KR" dirty="0"/>
              <a:t>EMP</a:t>
            </a:r>
            <a:r>
              <a:rPr lang="ko-KR" altLang="en-US" dirty="0"/>
              <a:t>와 </a:t>
            </a:r>
            <a:r>
              <a:rPr lang="en-US" altLang="ko-KR" dirty="0"/>
              <a:t>DEPT</a:t>
            </a:r>
            <a:r>
              <a:rPr lang="ko-KR" altLang="en-US" dirty="0"/>
              <a:t>의 </a:t>
            </a:r>
            <a:r>
              <a:rPr lang="ko-KR" altLang="en-US" dirty="0" err="1"/>
              <a:t>카티션의</a:t>
            </a:r>
            <a:r>
              <a:rPr lang="ko-KR" altLang="en-US" dirty="0"/>
              <a:t> 곱은</a:t>
            </a:r>
            <a:endParaRPr lang="en-US" altLang="ko-KR" dirty="0"/>
          </a:p>
          <a:p>
            <a:r>
              <a:rPr lang="en-US" altLang="ko-KR" dirty="0"/>
              <a:t>FROM EMP, DEPT </a:t>
            </a:r>
            <a:r>
              <a:rPr lang="ko-KR" altLang="en-US" dirty="0"/>
              <a:t>로 합니다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FFCDC69-402E-477C-A29B-D8EA20C0B54C}"/>
              </a:ext>
            </a:extLst>
          </p:cNvPr>
          <p:cNvSpPr txBox="1"/>
          <p:nvPr/>
        </p:nvSpPr>
        <p:spPr>
          <a:xfrm>
            <a:off x="755009" y="4782314"/>
            <a:ext cx="374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힌트</a:t>
            </a:r>
            <a:r>
              <a:rPr lang="en-US" altLang="ko-KR" dirty="0"/>
              <a:t>2.</a:t>
            </a:r>
          </a:p>
          <a:p>
            <a:r>
              <a:rPr lang="ko-KR" altLang="en-US" dirty="0"/>
              <a:t>관계대수에서 동등조인 </a:t>
            </a:r>
            <a:r>
              <a:rPr lang="ko-KR" altLang="en-US" dirty="0" err="1"/>
              <a:t>할때</a:t>
            </a:r>
            <a:r>
              <a:rPr lang="ko-KR" altLang="en-US" dirty="0"/>
              <a:t> 어떻게 조건을 줬을까요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68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F5B9AC-22F0-42D4-8AAB-0C2D3C46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질의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xmlns="" id="{87A20328-38CC-43E1-BB02-90A5D948D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47792"/>
            <a:ext cx="6586916" cy="217874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F6C7DF-6D39-4DEC-8C06-17E210C88C8A}"/>
              </a:ext>
            </a:extLst>
          </p:cNvPr>
          <p:cNvSpPr txBox="1"/>
          <p:nvPr/>
        </p:nvSpPr>
        <p:spPr>
          <a:xfrm>
            <a:off x="677334" y="4114800"/>
            <a:ext cx="7480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※ </a:t>
            </a:r>
            <a:r>
              <a:rPr lang="ko-KR" altLang="en-US" dirty="0"/>
              <a:t>내부질의의 </a:t>
            </a:r>
            <a:r>
              <a:rPr lang="en-US" altLang="ko-KR" dirty="0"/>
              <a:t>SELECT</a:t>
            </a:r>
            <a:r>
              <a:rPr lang="ko-KR" altLang="en-US" dirty="0"/>
              <a:t>절에 사용된 </a:t>
            </a:r>
            <a:r>
              <a:rPr lang="ko-KR" altLang="en-US" dirty="0" err="1"/>
              <a:t>애트리뷰트의</a:t>
            </a:r>
            <a:r>
              <a:rPr lang="ko-KR" altLang="en-US" dirty="0"/>
              <a:t> 데이터 타입은 외부질의의 </a:t>
            </a:r>
            <a:r>
              <a:rPr lang="en-US" altLang="ko-KR" dirty="0"/>
              <a:t>WHERE</a:t>
            </a:r>
            <a:r>
              <a:rPr lang="ko-KR" altLang="en-US" dirty="0"/>
              <a:t>절에 사용된 </a:t>
            </a:r>
            <a:r>
              <a:rPr lang="ko-KR" altLang="en-US" dirty="0" err="1"/>
              <a:t>애트리뷰트의</a:t>
            </a:r>
            <a:r>
              <a:rPr lang="ko-KR" altLang="en-US" dirty="0"/>
              <a:t> </a:t>
            </a:r>
            <a:r>
              <a:rPr lang="ko-KR" altLang="en-US" dirty="0" err="1"/>
              <a:t>테이터</a:t>
            </a:r>
            <a:r>
              <a:rPr lang="ko-KR" altLang="en-US" dirty="0"/>
              <a:t> 타입과 </a:t>
            </a:r>
            <a:r>
              <a:rPr lang="ko-KR" altLang="en-US" dirty="0" err="1"/>
              <a:t>같아야함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4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1C8011-F8EF-4AAF-ACA6-D27B4BC0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중첩질의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0E04EAF-2969-4C44-A814-550D426DF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5" name="개체 4">
            <a:extLst>
              <a:ext uri="{FF2B5EF4-FFF2-40B4-BE49-F238E27FC236}">
                <a16:creationId xmlns:a16="http://schemas.microsoft.com/office/drawing/2014/main" xmlns="" id="{528C0549-4FD0-4A6E-9F05-08B2927E1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65205"/>
              </p:ext>
            </p:extLst>
          </p:nvPr>
        </p:nvGraphicFramePr>
        <p:xfrm>
          <a:off x="3281082" y="0"/>
          <a:ext cx="6906808" cy="8139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Acrobat Document" r:id="rId3" imgW="5667375" imgH="8020050" progId="AcroExch.Document.DC">
                  <p:embed/>
                </p:oleObj>
              </mc:Choice>
              <mc:Fallback>
                <p:oleObj name="Acrobat Document" r:id="rId3" imgW="5667375" imgH="8020050" progId="AcroExch.Document.DC">
                  <p:embed/>
                  <p:pic>
                    <p:nvPicPr>
                      <p:cNvPr id="5" name="개체 4">
                        <a:extLst>
                          <a:ext uri="{FF2B5EF4-FFF2-40B4-BE49-F238E27FC236}">
                            <a16:creationId xmlns:a16="http://schemas.microsoft.com/office/drawing/2014/main" xmlns="" id="{528C0549-4FD0-4A6E-9F05-08B2927E1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1082" y="0"/>
                        <a:ext cx="6906808" cy="81399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814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718332-DA43-4EF4-991A-DFC6540B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중첩질의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C5876B3-0346-49A0-A715-335BB997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아까의</a:t>
            </a:r>
            <a:r>
              <a:rPr lang="ko-KR" altLang="en-US" dirty="0"/>
              <a:t> 사진에서 </a:t>
            </a:r>
            <a:r>
              <a:rPr lang="en-US" altLang="ko-KR" dirty="0"/>
              <a:t>IN </a:t>
            </a:r>
            <a:r>
              <a:rPr lang="ko-KR" altLang="en-US" dirty="0"/>
              <a:t>키워드 말고도 </a:t>
            </a:r>
            <a:r>
              <a:rPr lang="en-US" altLang="ko-KR" dirty="0"/>
              <a:t>ANY, ALL </a:t>
            </a:r>
            <a:r>
              <a:rPr lang="ko-KR" altLang="en-US" dirty="0"/>
              <a:t>같은 키워드가 </a:t>
            </a:r>
            <a:r>
              <a:rPr lang="ko-KR" altLang="en-US" dirty="0" err="1"/>
              <a:t>올수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IN :	3426 IN (2106,3426,3011) IS TRUE</a:t>
            </a:r>
          </a:p>
          <a:p>
            <a:pPr marL="0" indent="0">
              <a:buNone/>
            </a:pPr>
            <a:r>
              <a:rPr lang="en-US" altLang="ko-KR" dirty="0"/>
              <a:t>	1365 IN (2106,3426,3011) IS FALSE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퀴즈</a:t>
            </a:r>
            <a:r>
              <a:rPr lang="en-US" altLang="ko-KR" dirty="0"/>
              <a:t>1. 1365 NOT IN (2106,3426,3011) ??</a:t>
            </a:r>
          </a:p>
          <a:p>
            <a:pPr marL="0" indent="0">
              <a:buNone/>
            </a:pPr>
            <a:r>
              <a:rPr lang="en-US" altLang="ko-KR" dirty="0"/>
              <a:t>ANY : 	30 &lt; ANY (25,30,40) IS TRUE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퀴즈</a:t>
            </a:r>
            <a:r>
              <a:rPr lang="en-US" altLang="ko-KR" dirty="0"/>
              <a:t>2. 40 &lt; ANY (25, 30, 40)??</a:t>
            </a:r>
          </a:p>
          <a:p>
            <a:pPr marL="0" indent="0">
              <a:buNone/>
            </a:pPr>
            <a:r>
              <a:rPr lang="en-US" altLang="ko-KR" dirty="0"/>
              <a:t>ALL:		30 &lt; ALL (25, 30, 40) IS FALSE</a:t>
            </a:r>
          </a:p>
          <a:p>
            <a:pPr marL="0" indent="0">
              <a:buNone/>
            </a:pPr>
            <a:r>
              <a:rPr lang="en-US" altLang="ko-KR" dirty="0"/>
              <a:t>		15 &lt; ALL (25, 30, 40) IS TRUE</a:t>
            </a:r>
          </a:p>
          <a:p>
            <a:pPr marL="0" indent="0">
              <a:buNone/>
            </a:pPr>
            <a:r>
              <a:rPr lang="en-US" altLang="ko-KR" dirty="0"/>
              <a:t>		30 = ALL (25, 30, 40) IS FALSE</a:t>
            </a:r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퀴즈</a:t>
            </a:r>
            <a:r>
              <a:rPr lang="en-US" altLang="ko-KR"/>
              <a:t>3. 15 &lt;&gt; ALL (25, 30, 40) ??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8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5E3B65-C1AB-4EE4-A8AF-394C5F2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400" dirty="0"/>
              <a:t>저번 퀴즈에 나왔던 </a:t>
            </a:r>
            <a:r>
              <a:rPr lang="en-US" altLang="ko-KR" sz="3400" dirty="0"/>
              <a:t>SELECT</a:t>
            </a:r>
            <a:r>
              <a:rPr lang="ko-KR" altLang="en-US" sz="3400" dirty="0"/>
              <a:t>문의 실행순서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F93EB29-10D0-4902-BC64-BF40331E7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81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SELECT E1.ENAME, SUM(E2.SAL)							--5</a:t>
            </a:r>
          </a:p>
          <a:p>
            <a:pPr marL="0" indent="0">
              <a:buNone/>
            </a:pPr>
            <a:r>
              <a:rPr lang="en-US" altLang="ko-KR" sz="1400" dirty="0"/>
              <a:t>FROM EMP E1, DEPT, EMP E2								--1</a:t>
            </a:r>
          </a:p>
          <a:p>
            <a:pPr marL="0" indent="0">
              <a:buNone/>
            </a:pPr>
            <a:r>
              <a:rPr lang="en-US" altLang="ko-KR" sz="1400" dirty="0"/>
              <a:t>WHERE E1.DNO = DEPT.DNO AND E2.ENAME = DEPT.MGR			--2</a:t>
            </a:r>
          </a:p>
          <a:p>
            <a:pPr marL="0" indent="0">
              <a:buNone/>
            </a:pPr>
            <a:r>
              <a:rPr lang="en-US" altLang="ko-KR" sz="1400" dirty="0"/>
              <a:t>GROUP BY E1.ENAME									--3</a:t>
            </a:r>
          </a:p>
          <a:p>
            <a:pPr marL="0" indent="0">
              <a:buNone/>
            </a:pPr>
            <a:r>
              <a:rPr lang="en-US" altLang="ko-KR" sz="1400" dirty="0"/>
              <a:t>HAVING COUNT(*) &gt; 1									--4</a:t>
            </a:r>
          </a:p>
          <a:p>
            <a:pPr marL="0" indent="0">
              <a:buNone/>
            </a:pPr>
            <a:r>
              <a:rPr lang="en-US" altLang="ko-KR" sz="1400" dirty="0"/>
              <a:t>ORDER BY ENAME;									--6</a:t>
            </a:r>
          </a:p>
          <a:p>
            <a:pPr>
              <a:buAutoNum type="arabicPeriod"/>
            </a:pPr>
            <a:r>
              <a:rPr lang="ko-KR" altLang="en-US" sz="1400" dirty="0" err="1"/>
              <a:t>투플들을</a:t>
            </a:r>
            <a:r>
              <a:rPr lang="ko-KR" altLang="en-US" sz="1400" dirty="0"/>
              <a:t> 구하고 </a:t>
            </a:r>
            <a:r>
              <a:rPr lang="en-US" altLang="ko-KR" sz="1400" dirty="0"/>
              <a:t>(</a:t>
            </a:r>
            <a:r>
              <a:rPr lang="ko-KR" altLang="en-US" sz="1400" dirty="0" err="1"/>
              <a:t>카티션의</a:t>
            </a:r>
            <a:r>
              <a:rPr lang="ko-KR" altLang="en-US" sz="1400" dirty="0"/>
              <a:t> 곱</a:t>
            </a:r>
            <a:r>
              <a:rPr lang="en-US" altLang="ko-KR" sz="1400" dirty="0"/>
              <a:t>)</a:t>
            </a:r>
          </a:p>
          <a:p>
            <a:pPr>
              <a:buAutoNum type="arabicPeriod"/>
            </a:pPr>
            <a:r>
              <a:rPr lang="ko-KR" altLang="en-US" sz="1400" dirty="0"/>
              <a:t>조건들을 만족하는 </a:t>
            </a:r>
            <a:r>
              <a:rPr lang="ko-KR" altLang="en-US" sz="1400" dirty="0" err="1"/>
              <a:t>투플들을</a:t>
            </a:r>
            <a:r>
              <a:rPr lang="ko-KR" altLang="en-US" sz="1400" dirty="0"/>
              <a:t> 식별하고</a:t>
            </a:r>
            <a:endParaRPr lang="en-US" altLang="ko-KR" sz="1400" dirty="0"/>
          </a:p>
          <a:p>
            <a:pPr>
              <a:buAutoNum type="arabicPeriod"/>
            </a:pPr>
            <a:r>
              <a:rPr lang="ko-KR" altLang="en-US" sz="1400" dirty="0"/>
              <a:t>그룹들을 구하고</a:t>
            </a:r>
            <a:endParaRPr lang="en-US" altLang="ko-KR" sz="1400" dirty="0"/>
          </a:p>
          <a:p>
            <a:pPr>
              <a:buAutoNum type="arabicPeriod"/>
            </a:pPr>
            <a:r>
              <a:rPr lang="en-US" altLang="ko-KR" sz="1400" dirty="0"/>
              <a:t>HAVING</a:t>
            </a:r>
            <a:r>
              <a:rPr lang="ko-KR" altLang="en-US" sz="1400" dirty="0"/>
              <a:t>을 적용하여 일부 그룹들을 제거하고</a:t>
            </a:r>
            <a:endParaRPr lang="en-US" altLang="ko-KR" sz="1400" dirty="0"/>
          </a:p>
          <a:p>
            <a:pPr>
              <a:buAutoNum type="arabicPeriod"/>
            </a:pPr>
            <a:r>
              <a:rPr lang="ko-KR" altLang="en-US" sz="1400" dirty="0"/>
              <a:t>집단 함수의 값을 구하고</a:t>
            </a:r>
            <a:endParaRPr lang="en-US" altLang="ko-KR" sz="1400" dirty="0"/>
          </a:p>
          <a:p>
            <a:pPr>
              <a:buAutoNum type="arabicPeriod"/>
            </a:pPr>
            <a:r>
              <a:rPr lang="ko-KR" altLang="en-US" sz="1400" dirty="0"/>
              <a:t>결과 </a:t>
            </a:r>
            <a:r>
              <a:rPr lang="ko-KR" altLang="en-US" sz="1400" dirty="0" err="1"/>
              <a:t>투플들을</a:t>
            </a:r>
            <a:r>
              <a:rPr lang="ko-KR" altLang="en-US" sz="1400" dirty="0"/>
              <a:t> 정렬하여 사용자에게 제시한다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4428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A3954B4-E7C3-4D9A-A561-8DDC3CED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관계대수는 알겠다</a:t>
            </a:r>
            <a:r>
              <a:rPr lang="en-US" altLang="ko-KR" dirty="0"/>
              <a:t> </a:t>
            </a:r>
            <a:r>
              <a:rPr lang="ko-KR" altLang="en-US" dirty="0"/>
              <a:t>하지만 </a:t>
            </a:r>
            <a:r>
              <a:rPr lang="en-US" altLang="ko-KR" dirty="0"/>
              <a:t>SQL</a:t>
            </a:r>
            <a:r>
              <a:rPr lang="ko-KR" altLang="en-US" dirty="0"/>
              <a:t>문으로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6ED60BAB-5269-41A3-A0CC-4CFFBE39C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173099"/>
          </a:xfrm>
        </p:spPr>
        <p:txBody>
          <a:bodyPr/>
          <a:lstStyle/>
          <a:p>
            <a:r>
              <a:rPr lang="en-US" altLang="ko-KR" dirty="0"/>
              <a:t>SQL</a:t>
            </a:r>
            <a:r>
              <a:rPr lang="ko-KR" altLang="en-US" dirty="0"/>
              <a:t>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dirty="0"/>
              <a:t>비절차적 언어</a:t>
            </a:r>
            <a:r>
              <a:rPr lang="en-US" altLang="ko-KR" dirty="0"/>
              <a:t>(</a:t>
            </a:r>
            <a:r>
              <a:rPr lang="ko-KR" altLang="en-US" dirty="0"/>
              <a:t>선언적 언어</a:t>
            </a:r>
            <a:r>
              <a:rPr lang="en-US" altLang="ko-KR" dirty="0"/>
              <a:t>)</a:t>
            </a:r>
            <a:r>
              <a:rPr lang="ko-KR" altLang="en-US" dirty="0"/>
              <a:t>이므로 사용자는 </a:t>
            </a:r>
            <a:r>
              <a:rPr lang="ko-KR" altLang="en-US" b="1" dirty="0"/>
              <a:t>자신이 원하는 데이터</a:t>
            </a:r>
            <a:r>
              <a:rPr lang="en-US" altLang="ko-KR" b="1" dirty="0"/>
              <a:t>(what)</a:t>
            </a:r>
            <a:r>
              <a:rPr lang="ko-KR" altLang="en-US" b="1" dirty="0"/>
              <a:t>만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ko-KR" altLang="en-US" b="1" dirty="0"/>
              <a:t>명시</a:t>
            </a:r>
            <a:r>
              <a:rPr lang="ko-KR" altLang="en-US" dirty="0"/>
              <a:t>하며</a:t>
            </a:r>
            <a:r>
              <a:rPr lang="en-US" altLang="ko-KR" dirty="0"/>
              <a:t>, </a:t>
            </a:r>
            <a:r>
              <a:rPr lang="ko-KR" altLang="en-US" dirty="0"/>
              <a:t>원하는 것을 </a:t>
            </a:r>
            <a:r>
              <a:rPr lang="ko-KR" altLang="en-US" b="1" dirty="0"/>
              <a:t>처리하는 방법</a:t>
            </a:r>
            <a:r>
              <a:rPr lang="en-US" altLang="ko-KR" b="1" dirty="0"/>
              <a:t>(how)</a:t>
            </a:r>
            <a:r>
              <a:rPr lang="ko-KR" altLang="en-US" b="1" dirty="0"/>
              <a:t>을 명시할 수 없다</a:t>
            </a:r>
            <a:r>
              <a:rPr lang="en-US" altLang="ko-KR" b="1" dirty="0"/>
              <a:t>.</a:t>
            </a:r>
          </a:p>
          <a:p>
            <a:r>
              <a:rPr lang="ko-KR" altLang="en-US" dirty="0"/>
              <a:t>내포된 </a:t>
            </a:r>
            <a:r>
              <a:rPr lang="en-US" altLang="ko-KR" dirty="0"/>
              <a:t>SQL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기존 </a:t>
            </a:r>
            <a:r>
              <a:rPr lang="en-US" altLang="ko-KR" dirty="0"/>
              <a:t>SQL</a:t>
            </a:r>
            <a:r>
              <a:rPr lang="ko-KR" altLang="en-US" dirty="0"/>
              <a:t>과는 달리 </a:t>
            </a:r>
            <a:r>
              <a:rPr lang="en-US" altLang="ko-KR" dirty="0"/>
              <a:t>C++,</a:t>
            </a:r>
            <a:r>
              <a:rPr lang="ko-KR" altLang="en-US" dirty="0"/>
              <a:t> </a:t>
            </a:r>
            <a:r>
              <a:rPr lang="en-US" altLang="ko-KR" dirty="0"/>
              <a:t>java, python</a:t>
            </a:r>
            <a:r>
              <a:rPr lang="ko-KR" altLang="en-US" dirty="0"/>
              <a:t>등의 고급 프로그래밍 언어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ko-KR" altLang="en-US" dirty="0"/>
              <a:t>호스트언어</a:t>
            </a:r>
            <a:r>
              <a:rPr lang="en-US" altLang="ko-KR" dirty="0"/>
              <a:t>)</a:t>
            </a:r>
            <a:r>
              <a:rPr lang="ko-KR" altLang="en-US" dirty="0"/>
              <a:t>내에 </a:t>
            </a:r>
            <a:r>
              <a:rPr lang="en-US" altLang="ko-KR" dirty="0"/>
              <a:t>SQL</a:t>
            </a:r>
            <a:r>
              <a:rPr lang="ko-KR" altLang="en-US" dirty="0"/>
              <a:t>을 포함하여 사용하는 방식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69BDFD6B-856A-4A0F-9D8A-B37BCF468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01141"/>
              </p:ext>
            </p:extLst>
          </p:nvPr>
        </p:nvGraphicFramePr>
        <p:xfrm>
          <a:off x="677334" y="4089917"/>
          <a:ext cx="10370967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4341">
                  <a:extLst>
                    <a:ext uri="{9D8B030D-6E8A-4147-A177-3AD203B41FA5}">
                      <a16:colId xmlns:a16="http://schemas.microsoft.com/office/drawing/2014/main" xmlns="" val="2101150564"/>
                    </a:ext>
                  </a:extLst>
                </a:gridCol>
                <a:gridCol w="4811345">
                  <a:extLst>
                    <a:ext uri="{9D8B030D-6E8A-4147-A177-3AD203B41FA5}">
                      <a16:colId xmlns:a16="http://schemas.microsoft.com/office/drawing/2014/main" xmlns="" val="312279178"/>
                    </a:ext>
                  </a:extLst>
                </a:gridCol>
                <a:gridCol w="4815281">
                  <a:extLst>
                    <a:ext uri="{9D8B030D-6E8A-4147-A177-3AD203B41FA5}">
                      <a16:colId xmlns:a16="http://schemas.microsoft.com/office/drawing/2014/main" xmlns="" val="51384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SQL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관계대수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2085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언어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비절차적 언어 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사용자는 자신이 무엇을 </a:t>
                      </a:r>
                      <a:r>
                        <a:rPr lang="ko-KR" altLang="en-US" dirty="0" err="1"/>
                        <a:t>원하는지만</a:t>
                      </a:r>
                      <a:r>
                        <a:rPr lang="ko-KR" altLang="en-US" dirty="0"/>
                        <a:t> 질의에 명시하고 </a:t>
                      </a:r>
                      <a:r>
                        <a:rPr lang="en-US" altLang="ko-KR" dirty="0"/>
                        <a:t>, DBMS</a:t>
                      </a:r>
                      <a:r>
                        <a:rPr lang="ko-KR" altLang="en-US" dirty="0"/>
                        <a:t>는 이 질의를 효율적으로 처리하는 방법을 결정한다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절차적 언어 </a:t>
                      </a:r>
                      <a:r>
                        <a:rPr lang="en-US" altLang="ko-KR" dirty="0"/>
                        <a:t>:</a:t>
                      </a:r>
                    </a:p>
                    <a:p>
                      <a:pPr latinLnBrk="1"/>
                      <a:r>
                        <a:rPr lang="ko-KR" altLang="en-US" dirty="0"/>
                        <a:t>관계 대수식은 관계 연산자들이 수행되는 순서를 명시한다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567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구조 및 제약조건을 추가 하거나 수정하는 명령</a:t>
                      </a:r>
                      <a:r>
                        <a:rPr lang="en-US" altLang="ko-KR" dirty="0"/>
                        <a:t>(DDL)</a:t>
                      </a:r>
                    </a:p>
                    <a:p>
                      <a:pPr latinLnBrk="1"/>
                      <a:r>
                        <a:rPr lang="ko-KR" altLang="en-US" dirty="0" err="1"/>
                        <a:t>투플을</a:t>
                      </a:r>
                      <a:r>
                        <a:rPr lang="ko-KR" altLang="en-US" dirty="0"/>
                        <a:t> 검색 삭제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수정하는 명령</a:t>
                      </a:r>
                      <a:r>
                        <a:rPr lang="en-US" altLang="ko-KR" dirty="0"/>
                        <a:t>(DML)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검색 연산만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3814843"/>
                  </a:ext>
                </a:extLst>
              </a:tr>
            </a:tbl>
          </a:graphicData>
        </a:graphic>
      </p:graphicFrame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xmlns="" id="{7C383BF8-4142-4568-9A4C-39A72B5DDEB9}"/>
              </a:ext>
            </a:extLst>
          </p:cNvPr>
          <p:cNvCxnSpPr>
            <a:cxnSpLocks/>
            <a:stCxn id="3" idx="0"/>
          </p:cNvCxnSpPr>
          <p:nvPr/>
        </p:nvCxnSpPr>
        <p:spPr>
          <a:xfrm rot="5400000" flipH="1" flipV="1">
            <a:off x="5120134" y="1785935"/>
            <a:ext cx="230189" cy="519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46404E5-F5A5-4511-8552-0FBAC7E080BF}"/>
              </a:ext>
            </a:extLst>
          </p:cNvPr>
          <p:cNvSpPr txBox="1"/>
          <p:nvPr/>
        </p:nvSpPr>
        <p:spPr>
          <a:xfrm>
            <a:off x="5620624" y="1791472"/>
            <a:ext cx="589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컴퓨터에게 무엇을 가져와 줄 수 </a:t>
            </a:r>
            <a:r>
              <a:rPr lang="ko-KR" altLang="en-US" dirty="0" err="1"/>
              <a:t>있니를</a:t>
            </a:r>
            <a:r>
              <a:rPr lang="ko-KR" altLang="en-US" dirty="0"/>
              <a:t> </a:t>
            </a:r>
            <a:r>
              <a:rPr lang="ko-KR" altLang="en-US" dirty="0" err="1"/>
              <a:t>묻는거랑</a:t>
            </a:r>
            <a:endParaRPr lang="en-US" altLang="ko-KR" dirty="0"/>
          </a:p>
          <a:p>
            <a:r>
              <a:rPr lang="ko-KR" altLang="en-US" dirty="0"/>
              <a:t>어떠한 일을 시키는 것이랑의 차이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61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457D341-0134-4705-98BD-79EE33481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조작어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2200" dirty="0"/>
              <a:t>예제로 다시 알아봅시다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7F18241-CF60-4F94-8943-D345237E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예제를 보고 이 문장이 무엇을 뜻하는지 알아봅시다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</a:rPr>
              <a:t>UPDATE</a:t>
            </a:r>
            <a:r>
              <a:rPr lang="en-US" altLang="ko-KR" dirty="0"/>
              <a:t> DEPT </a:t>
            </a:r>
            <a:r>
              <a:rPr lang="en-US" altLang="ko-KR" b="1" dirty="0">
                <a:solidFill>
                  <a:schemeClr val="accent2"/>
                </a:solidFill>
              </a:rPr>
              <a:t>SET</a:t>
            </a:r>
            <a:r>
              <a:rPr lang="en-US" altLang="ko-KR" dirty="0"/>
              <a:t> FLOOR = 10 </a:t>
            </a:r>
            <a:r>
              <a:rPr lang="en-US" altLang="ko-KR" b="1" dirty="0">
                <a:solidFill>
                  <a:schemeClr val="accent2"/>
                </a:solidFill>
              </a:rPr>
              <a:t>WHERE</a:t>
            </a:r>
            <a:r>
              <a:rPr lang="en-US" altLang="ko-KR" dirty="0"/>
              <a:t> DEPTNO = 1;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</a:rPr>
              <a:t>DELETE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FROM</a:t>
            </a:r>
            <a:r>
              <a:rPr lang="en-US" altLang="ko-KR" dirty="0"/>
              <a:t> DEPT </a:t>
            </a:r>
            <a:r>
              <a:rPr lang="en-US" altLang="ko-KR" b="1" dirty="0">
                <a:solidFill>
                  <a:schemeClr val="accent2"/>
                </a:solidFill>
              </a:rPr>
              <a:t>WHERE</a:t>
            </a:r>
            <a:r>
              <a:rPr lang="en-US" altLang="ko-KR" dirty="0"/>
              <a:t> DEPTNAME = </a:t>
            </a:r>
            <a:r>
              <a:rPr lang="ko-KR" altLang="en-US" dirty="0"/>
              <a:t>총무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accent2"/>
                </a:solidFill>
              </a:rPr>
              <a:t>INSERT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INTO</a:t>
            </a:r>
            <a:r>
              <a:rPr lang="ko-KR" altLang="en-US" dirty="0"/>
              <a:t> </a:t>
            </a:r>
            <a:r>
              <a:rPr lang="en-US" altLang="ko-KR" dirty="0"/>
              <a:t>DEPT</a:t>
            </a:r>
            <a:r>
              <a:rPr lang="ko-KR" altLang="en-US" dirty="0"/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VALUES</a:t>
            </a:r>
            <a:r>
              <a:rPr lang="en-US" altLang="ko-KR" dirty="0"/>
              <a:t>(5,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연구</a:t>
            </a:r>
            <a:r>
              <a:rPr lang="en-US" altLang="ko-KR" dirty="0"/>
              <a:t>’, 9);</a:t>
            </a:r>
          </a:p>
        </p:txBody>
      </p:sp>
    </p:spTree>
    <p:extLst>
      <p:ext uri="{BB962C8B-B14F-4D97-AF65-F5344CB8AC3E}">
        <p14:creationId xmlns:p14="http://schemas.microsoft.com/office/powerpoint/2010/main" val="256722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017EF8D-E08D-4E9E-80FC-90F3D6861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0179F43-B407-4FDB-A1AC-432FE450A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예제를 보고 맞춰봅시다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DROP TABLE DEPT;</a:t>
            </a:r>
          </a:p>
          <a:p>
            <a:pPr marL="0" indent="0">
              <a:buNone/>
            </a:pPr>
            <a:r>
              <a:rPr lang="en-US" altLang="ko-KR" dirty="0"/>
              <a:t>ALTER TABLE DEPT DROP COLUMN LOC;</a:t>
            </a:r>
          </a:p>
          <a:p>
            <a:pPr marL="0" indent="0">
              <a:buNone/>
            </a:pPr>
            <a:r>
              <a:rPr lang="en-US" altLang="ko-KR" dirty="0"/>
              <a:t>ALTER TABLE DEPT ADD SNAME VARCHAR2(4) NULL, FLOOR CHAR(2) NOT NULL;</a:t>
            </a:r>
          </a:p>
          <a:p>
            <a:pPr marL="0" indent="0">
              <a:buNone/>
            </a:pPr>
            <a:r>
              <a:rPr lang="en-US" altLang="ko-KR" dirty="0"/>
              <a:t>ALTER TABLE DEPT ALTER COLUMN FLOOR NUMBER(2) NULL;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90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001D6E6-FC21-4B97-816F-6C75DF4C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정의어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4BD1390-0FEF-49E4-94C1-8266B024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CREATE TABLE EMP( </a:t>
            </a:r>
          </a:p>
          <a:p>
            <a:pPr marL="0" indent="0">
              <a:buNone/>
            </a:pPr>
            <a:r>
              <a:rPr lang="en-US" altLang="ko-KR" dirty="0"/>
              <a:t>  	 EMPNO NUMBER(4) CONSTRAINT PK_EMP PRIMARY KEY,</a:t>
            </a:r>
          </a:p>
          <a:p>
            <a:pPr marL="0" indent="0">
              <a:buNone/>
            </a:pPr>
            <a:r>
              <a:rPr lang="en-US" altLang="ko-KR" dirty="0"/>
              <a:t>	 ENAME VARCHAR2(10),</a:t>
            </a:r>
          </a:p>
          <a:p>
            <a:pPr marL="0" indent="0">
              <a:buNone/>
            </a:pPr>
            <a:r>
              <a:rPr lang="en-US" altLang="ko-KR" dirty="0"/>
              <a:t> 	 JOB   VARCHAR2(9),</a:t>
            </a:r>
          </a:p>
          <a:p>
            <a:pPr marL="0" indent="0">
              <a:buNone/>
            </a:pPr>
            <a:r>
              <a:rPr lang="en-US" altLang="ko-KR" dirty="0"/>
              <a:t>	 MGR  NUMBER(4),</a:t>
            </a:r>
          </a:p>
          <a:p>
            <a:pPr marL="0" indent="0">
              <a:buNone/>
            </a:pPr>
            <a:r>
              <a:rPr lang="en-US" altLang="ko-KR" dirty="0"/>
              <a:t>	 HIREDATE DATE,</a:t>
            </a:r>
          </a:p>
          <a:p>
            <a:pPr marL="0" indent="0">
              <a:buNone/>
            </a:pPr>
            <a:r>
              <a:rPr lang="en-US" altLang="ko-KR" dirty="0"/>
              <a:t>	 SAL NUMBER(7,2),	(</a:t>
            </a:r>
            <a:r>
              <a:rPr lang="ko-KR" altLang="en-US" dirty="0"/>
              <a:t>최대 자릿수</a:t>
            </a:r>
            <a:r>
              <a:rPr lang="en-US" altLang="ko-KR" dirty="0"/>
              <a:t>, </a:t>
            </a:r>
            <a:r>
              <a:rPr lang="ko-KR" altLang="en-US" dirty="0"/>
              <a:t>최대 </a:t>
            </a:r>
            <a:r>
              <a:rPr lang="ko-KR" altLang="en-US" dirty="0" err="1"/>
              <a:t>소수점이하</a:t>
            </a:r>
            <a:r>
              <a:rPr lang="ko-KR" altLang="en-US" dirty="0"/>
              <a:t> 자릿수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	 COMM NUMBER(7,2),</a:t>
            </a:r>
          </a:p>
          <a:p>
            <a:pPr marL="0" indent="0">
              <a:buNone/>
            </a:pPr>
            <a:r>
              <a:rPr lang="en-US" altLang="ko-KR" dirty="0"/>
              <a:t>	 DEPTNO NUMBER(2) CONSTRAINT FK_DEPTNO REFERENCES DEPT);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1579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38C62E4-2F50-4A9D-9311-186041BD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제어어와</a:t>
            </a:r>
            <a:r>
              <a:rPr lang="ko-KR" altLang="en-US" dirty="0"/>
              <a:t> </a:t>
            </a:r>
            <a:r>
              <a:rPr lang="ko-KR" altLang="en-US" dirty="0" err="1"/>
              <a:t>정의어</a:t>
            </a:r>
            <a:r>
              <a:rPr lang="ko-KR" altLang="en-US" dirty="0"/>
              <a:t>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607C544-7790-44CF-B064-C9B55A4E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</a:t>
            </a:r>
            <a:r>
              <a:rPr lang="ko-KR" altLang="en-US" dirty="0" err="1"/>
              <a:t>제어어</a:t>
            </a:r>
            <a:r>
              <a:rPr lang="ko-KR" altLang="en-US" dirty="0"/>
              <a:t> </a:t>
            </a:r>
            <a:r>
              <a:rPr lang="en-US" altLang="ko-KR" dirty="0"/>
              <a:t>: GRANT, REVOKE</a:t>
            </a:r>
          </a:p>
          <a:p>
            <a:r>
              <a:rPr lang="ko-KR" altLang="en-US" dirty="0"/>
              <a:t>정의어의 종류들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E3A453D0-D1D3-46F3-A15A-4147688BC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11441"/>
              </p:ext>
            </p:extLst>
          </p:nvPr>
        </p:nvGraphicFramePr>
        <p:xfrm>
          <a:off x="677334" y="2942749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857">
                  <a:extLst>
                    <a:ext uri="{9D8B030D-6E8A-4147-A177-3AD203B41FA5}">
                      <a16:colId xmlns:a16="http://schemas.microsoft.com/office/drawing/2014/main" xmlns="" val="3115077978"/>
                    </a:ext>
                  </a:extLst>
                </a:gridCol>
                <a:gridCol w="2575420">
                  <a:extLst>
                    <a:ext uri="{9D8B030D-6E8A-4147-A177-3AD203B41FA5}">
                      <a16:colId xmlns:a16="http://schemas.microsoft.com/office/drawing/2014/main" xmlns="" val="1231886958"/>
                    </a:ext>
                  </a:extLst>
                </a:gridCol>
                <a:gridCol w="4241722">
                  <a:extLst>
                    <a:ext uri="{9D8B030D-6E8A-4147-A177-3AD203B41FA5}">
                      <a16:colId xmlns:a16="http://schemas.microsoft.com/office/drawing/2014/main" xmlns="" val="655285626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CREATE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DOMAIN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도메인을 생성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522975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79957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뷰를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32437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인덱스를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47826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ALTER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테이블의 구조를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37299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DROP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도메인을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951688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TABLE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테이블을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153571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VIEW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뷰를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51013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인덱스를 제거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4995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80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1DFF848-EB8D-472B-A015-04D55E5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C99CA1DA-0CA3-4CEE-9C1C-E6B3D392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247"/>
            <a:ext cx="8596668" cy="5188168"/>
          </a:xfrm>
        </p:spPr>
        <p:txBody>
          <a:bodyPr/>
          <a:lstStyle/>
          <a:p>
            <a:r>
              <a:rPr lang="en-US" altLang="ko-KR" dirty="0"/>
              <a:t>NOT NULL</a:t>
            </a:r>
          </a:p>
          <a:p>
            <a:pPr marL="0" indent="0">
              <a:buNone/>
            </a:pPr>
            <a:r>
              <a:rPr lang="ko-KR" altLang="en-US" dirty="0" err="1"/>
              <a:t>애트리뷰트에</a:t>
            </a:r>
            <a:r>
              <a:rPr lang="ko-KR" altLang="en-US" dirty="0"/>
              <a:t> 대해 디폴트 값을 지정하지 않았으면 </a:t>
            </a:r>
            <a:r>
              <a:rPr lang="en-US" altLang="ko-KR" dirty="0"/>
              <a:t>INSERT</a:t>
            </a:r>
            <a:r>
              <a:rPr lang="ko-KR" altLang="en-US" dirty="0"/>
              <a:t>문에서 이 </a:t>
            </a:r>
            <a:r>
              <a:rPr lang="ko-KR" altLang="en-US" dirty="0" err="1"/>
              <a:t>애트리뷰트에</a:t>
            </a:r>
            <a:r>
              <a:rPr lang="ko-KR" altLang="en-US" dirty="0"/>
              <a:t> 반드시 값을 입력해야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밑의 예시들은 </a:t>
            </a:r>
            <a:r>
              <a:rPr lang="en-US" altLang="ko-KR" dirty="0"/>
              <a:t>CREATE TABLE </a:t>
            </a:r>
            <a:r>
              <a:rPr lang="ko-KR" altLang="en-US" dirty="0"/>
              <a:t>테이블명 </a:t>
            </a:r>
            <a:r>
              <a:rPr lang="en-US" altLang="ko-KR" dirty="0"/>
              <a:t>( </a:t>
            </a:r>
            <a:r>
              <a:rPr lang="ko-KR" altLang="en-US" dirty="0"/>
              <a:t>이 사이에 </a:t>
            </a:r>
            <a:r>
              <a:rPr lang="ko-KR" altLang="en-US" dirty="0" err="1"/>
              <a:t>들어가는것</a:t>
            </a:r>
            <a:r>
              <a:rPr lang="en-US" altLang="ko-KR" dirty="0"/>
              <a:t>)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UNIQUE</a:t>
            </a:r>
          </a:p>
          <a:p>
            <a:pPr marL="0" indent="0">
              <a:buNone/>
            </a:pPr>
            <a:r>
              <a:rPr lang="ko-KR" altLang="en-US" dirty="0"/>
              <a:t>동일한 </a:t>
            </a:r>
            <a:r>
              <a:rPr lang="ko-KR" altLang="en-US" dirty="0" err="1"/>
              <a:t>애트리뷰트</a:t>
            </a:r>
            <a:r>
              <a:rPr lang="ko-KR" altLang="en-US" dirty="0"/>
              <a:t> 값을 갖는 </a:t>
            </a:r>
            <a:r>
              <a:rPr lang="ko-KR" altLang="en-US" dirty="0" err="1"/>
              <a:t>투플이</a:t>
            </a:r>
            <a:r>
              <a:rPr lang="ko-KR" altLang="en-US" dirty="0"/>
              <a:t> 두 개 이상 존재하지 않도록 보장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ENAME VARCHAR2(4) </a:t>
            </a:r>
            <a:r>
              <a:rPr lang="en-US" altLang="ko-KR" dirty="0">
                <a:solidFill>
                  <a:schemeClr val="accent2"/>
                </a:solidFill>
              </a:rPr>
              <a:t>UNIQUE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DEFAULT</a:t>
            </a:r>
          </a:p>
          <a:p>
            <a:pPr marL="0" indent="0">
              <a:buNone/>
            </a:pPr>
            <a:r>
              <a:rPr lang="ko-KR" altLang="en-US" dirty="0" err="1"/>
              <a:t>애프리뷰트에</a:t>
            </a:r>
            <a:r>
              <a:rPr lang="ko-KR" altLang="en-US" dirty="0"/>
              <a:t> </a:t>
            </a:r>
            <a:r>
              <a:rPr lang="ko-KR" altLang="en-US" dirty="0" err="1"/>
              <a:t>널값대신</a:t>
            </a:r>
            <a:r>
              <a:rPr lang="ko-KR" altLang="en-US" dirty="0"/>
              <a:t> </a:t>
            </a:r>
            <a:r>
              <a:rPr lang="ko-KR" altLang="en-US" dirty="0" err="1"/>
              <a:t>특정값을</a:t>
            </a:r>
            <a:r>
              <a:rPr lang="ko-KR" altLang="en-US" dirty="0"/>
              <a:t> </a:t>
            </a:r>
            <a:r>
              <a:rPr lang="ko-KR" altLang="en-US" dirty="0" err="1"/>
              <a:t>디폴트값으로</a:t>
            </a:r>
            <a:r>
              <a:rPr lang="ko-KR" altLang="en-US" dirty="0"/>
              <a:t>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TITLE CHAR(10) </a:t>
            </a:r>
            <a:r>
              <a:rPr lang="en-US" altLang="ko-KR" dirty="0">
                <a:solidFill>
                  <a:schemeClr val="accent2"/>
                </a:solidFill>
              </a:rPr>
              <a:t>DEFAULT</a:t>
            </a:r>
            <a:r>
              <a:rPr lang="en-US" altLang="ko-KR" dirty="0"/>
              <a:t> ‘</a:t>
            </a:r>
            <a:r>
              <a:rPr lang="ko-KR" altLang="en-US" dirty="0"/>
              <a:t>사원</a:t>
            </a:r>
            <a:r>
              <a:rPr lang="en-US" altLang="ko-KR" dirty="0"/>
              <a:t>’,</a:t>
            </a:r>
          </a:p>
          <a:p>
            <a:r>
              <a:rPr lang="en-US" altLang="ko-KR" dirty="0"/>
              <a:t>CHECK</a:t>
            </a:r>
          </a:p>
          <a:p>
            <a:pPr marL="0" indent="0">
              <a:buNone/>
            </a:pPr>
            <a:r>
              <a:rPr lang="ko-KR" altLang="en-US" dirty="0" err="1"/>
              <a:t>애트리뷰트가</a:t>
            </a:r>
            <a:r>
              <a:rPr lang="ko-KR" altLang="en-US" dirty="0"/>
              <a:t> 가질 수 있는 값들의 범위 지정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DNO NUMBER </a:t>
            </a:r>
            <a:r>
              <a:rPr lang="en-US" altLang="ko-KR" dirty="0">
                <a:solidFill>
                  <a:schemeClr val="accent2"/>
                </a:solidFill>
              </a:rPr>
              <a:t>CHECK</a:t>
            </a:r>
            <a:r>
              <a:rPr lang="en-US" altLang="ko-KR" dirty="0"/>
              <a:t> (DNO IN (10,20,30,40,50)) DEFAULT 1,</a:t>
            </a:r>
          </a:p>
        </p:txBody>
      </p:sp>
    </p:spTree>
    <p:extLst>
      <p:ext uri="{BB962C8B-B14F-4D97-AF65-F5344CB8AC3E}">
        <p14:creationId xmlns:p14="http://schemas.microsoft.com/office/powerpoint/2010/main" val="8689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F4117E-F7FD-4952-945A-3E3A1F3E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제약조건 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572E06D-C13A-4E7F-A9BD-5BEC4826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PRIMARY KEY</a:t>
            </a:r>
            <a:r>
              <a:rPr lang="en-US" altLang="ko-KR" dirty="0"/>
              <a:t> (EMPNO),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FOREIGEN KEY</a:t>
            </a:r>
            <a:r>
              <a:rPr lang="en-US" altLang="ko-KR" dirty="0"/>
              <a:t> (MANAGER) </a:t>
            </a:r>
            <a:r>
              <a:rPr lang="en-US" altLang="ko-KR" dirty="0">
                <a:solidFill>
                  <a:schemeClr val="accent2"/>
                </a:solidFill>
              </a:rPr>
              <a:t>REFERENCES</a:t>
            </a:r>
            <a:r>
              <a:rPr lang="en-US" altLang="ko-KR" dirty="0"/>
              <a:t> EMP(EMPNO),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FOREIGEN KEY</a:t>
            </a:r>
            <a:r>
              <a:rPr lang="en-US" altLang="ko-KR" dirty="0"/>
              <a:t>(DEPTNO) </a:t>
            </a:r>
            <a:r>
              <a:rPr lang="en-US" altLang="ko-KR" dirty="0">
                <a:solidFill>
                  <a:schemeClr val="accent2"/>
                </a:solidFill>
              </a:rPr>
              <a:t>REFERENCES</a:t>
            </a:r>
            <a:r>
              <a:rPr lang="en-US" altLang="ko-KR" dirty="0"/>
              <a:t> DEPT(DEPTNO</a:t>
            </a:r>
          </a:p>
          <a:p>
            <a:pPr marL="0" indent="0">
              <a:buNone/>
            </a:pPr>
            <a:r>
              <a:rPr lang="en-US" altLang="ko-KR" dirty="0"/>
              <a:t>				</a:t>
            </a:r>
            <a:r>
              <a:rPr lang="en-US" altLang="ko-KR" dirty="0">
                <a:solidFill>
                  <a:schemeClr val="accent2"/>
                </a:solidFill>
              </a:rPr>
              <a:t>ON DELETE CASCADE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en-US" altLang="ko-KR" dirty="0">
                <a:solidFill>
                  <a:schemeClr val="tx1"/>
                </a:solidFill>
              </a:rPr>
              <a:t>OR</a:t>
            </a:r>
            <a:r>
              <a:rPr lang="en-US" altLang="ko-KR" dirty="0">
                <a:solidFill>
                  <a:schemeClr val="accent2"/>
                </a:solidFill>
              </a:rPr>
              <a:t> NO ACTION, SET NULL, SET DEFAULT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95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BB545D8-6E1B-4A6B-B082-D46278F3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SELECT, FROM, WHERE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8F7E720-961D-4C76-8AD4-D3ACCD44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</a:t>
            </a:r>
          </a:p>
          <a:p>
            <a:pPr lvl="1"/>
            <a:r>
              <a:rPr lang="ko-KR" altLang="en-US" dirty="0" err="1"/>
              <a:t>셀렉트는</a:t>
            </a:r>
            <a:r>
              <a:rPr lang="ko-KR" altLang="en-US" dirty="0"/>
              <a:t> </a:t>
            </a:r>
            <a:r>
              <a:rPr lang="ko-KR" altLang="en-US" dirty="0" err="1"/>
              <a:t>프로젝션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ko-KR" spc="-1" dirty="0">
                <a:latin typeface="Arial"/>
              </a:rPr>
              <a:t>π </a:t>
            </a:r>
            <a:r>
              <a:rPr lang="en-US" altLang="ko-KR" spc="-1" dirty="0">
                <a:latin typeface="Arial"/>
              </a:rPr>
              <a:t>)</a:t>
            </a:r>
            <a:r>
              <a:rPr lang="ko-KR" altLang="en-US" dirty="0"/>
              <a:t>연산</a:t>
            </a:r>
            <a:r>
              <a:rPr lang="en-US" altLang="ko-KR" dirty="0"/>
              <a:t>! </a:t>
            </a:r>
          </a:p>
          <a:p>
            <a:r>
              <a:rPr lang="en-US" altLang="ko-KR" dirty="0"/>
              <a:t>FROM</a:t>
            </a:r>
          </a:p>
          <a:p>
            <a:pPr lvl="1"/>
            <a:r>
              <a:rPr lang="ko-KR" altLang="en-US" dirty="0" err="1"/>
              <a:t>프롬은</a:t>
            </a:r>
            <a:r>
              <a:rPr lang="ko-KR" altLang="en-US" dirty="0"/>
              <a:t> 어떤 테이블이 대상인지</a:t>
            </a:r>
            <a:r>
              <a:rPr lang="en-US" altLang="ko-KR" dirty="0"/>
              <a:t> </a:t>
            </a:r>
            <a:r>
              <a:rPr lang="ko-KR" altLang="en-US" dirty="0"/>
              <a:t>명시</a:t>
            </a:r>
            <a:endParaRPr lang="en-US" altLang="ko-KR" dirty="0"/>
          </a:p>
          <a:p>
            <a:r>
              <a:rPr lang="en-US" altLang="ko-KR" dirty="0"/>
              <a:t>WHERE</a:t>
            </a:r>
          </a:p>
          <a:p>
            <a:pPr lvl="1"/>
            <a:r>
              <a:rPr lang="ko-KR" altLang="en-US" dirty="0" err="1"/>
              <a:t>웨어절은</a:t>
            </a:r>
            <a:r>
              <a:rPr lang="ko-KR" altLang="en-US" dirty="0"/>
              <a:t> </a:t>
            </a:r>
            <a:r>
              <a:rPr lang="ko-KR" altLang="en-US" dirty="0" err="1"/>
              <a:t>실렉션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ko-KR" spc="-1" dirty="0" err="1">
                <a:latin typeface="Arial"/>
              </a:rPr>
              <a:t>σ</a:t>
            </a:r>
            <a:r>
              <a:rPr lang="en-US" altLang="ko-KR" spc="-1" dirty="0">
                <a:latin typeface="Arial"/>
              </a:rPr>
              <a:t>)</a:t>
            </a:r>
            <a:r>
              <a:rPr lang="ko-KR" altLang="en-US" spc="-1" dirty="0">
                <a:latin typeface="Arial"/>
              </a:rPr>
              <a:t>연산</a:t>
            </a:r>
            <a:r>
              <a:rPr lang="en-US" altLang="ko-KR" spc="-1" dirty="0">
                <a:latin typeface="Arial"/>
              </a:rPr>
              <a:t>!</a:t>
            </a:r>
          </a:p>
          <a:p>
            <a:pPr lvl="1"/>
            <a:r>
              <a:rPr lang="ko-KR" altLang="en-US" spc="-1" dirty="0">
                <a:latin typeface="Arial"/>
              </a:rPr>
              <a:t>비교연산자</a:t>
            </a:r>
            <a:r>
              <a:rPr lang="en-US" altLang="ko-KR" spc="-1" dirty="0">
                <a:latin typeface="Arial"/>
              </a:rPr>
              <a:t>		=, &lt;&gt;, &lt;, &lt;=, &gt;, &gt;=</a:t>
            </a:r>
          </a:p>
          <a:p>
            <a:pPr lvl="1"/>
            <a:r>
              <a:rPr lang="ko-KR" altLang="en-US" spc="-1" dirty="0" err="1">
                <a:latin typeface="Arial"/>
              </a:rPr>
              <a:t>부울연산자</a:t>
            </a:r>
            <a:r>
              <a:rPr lang="en-US" altLang="ko-KR" spc="-1" dirty="0">
                <a:latin typeface="Arial"/>
              </a:rPr>
              <a:t>		AND, OR, NOT</a:t>
            </a:r>
          </a:p>
          <a:p>
            <a:pPr lvl="1"/>
            <a:r>
              <a:rPr lang="ko-KR" altLang="en-US" spc="-1" dirty="0">
                <a:latin typeface="Arial"/>
              </a:rPr>
              <a:t>집합연산자</a:t>
            </a:r>
            <a:r>
              <a:rPr lang="en-US" altLang="ko-KR" spc="-1" dirty="0">
                <a:latin typeface="Arial"/>
              </a:rPr>
              <a:t>		IN, NOT IN, ANY, ALL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07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</TotalTime>
  <Words>574</Words>
  <Application>Microsoft Office PowerPoint</Application>
  <PresentationFormat>와이드스크린</PresentationFormat>
  <Paragraphs>174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HY그래픽M</vt:lpstr>
      <vt:lpstr>맑은 고딕</vt:lpstr>
      <vt:lpstr>Arial</vt:lpstr>
      <vt:lpstr>Trebuchet MS</vt:lpstr>
      <vt:lpstr>Wingdings 3</vt:lpstr>
      <vt:lpstr>패싯</vt:lpstr>
      <vt:lpstr>Acrobat Document</vt:lpstr>
      <vt:lpstr>데이터 베이스 3장</vt:lpstr>
      <vt:lpstr>관계대수는 알겠다 하지만 SQL문으로?</vt:lpstr>
      <vt:lpstr>데이터 조작어 예제로 다시 알아봅시다. </vt:lpstr>
      <vt:lpstr>데이터 정의어</vt:lpstr>
      <vt:lpstr>데이터 정의어(2)</vt:lpstr>
      <vt:lpstr>데이터 제어어와 정의어 종류</vt:lpstr>
      <vt:lpstr>제약조건</vt:lpstr>
      <vt:lpstr>제약조건 (2)</vt:lpstr>
      <vt:lpstr>SELECT, FROM, WHERE</vt:lpstr>
      <vt:lpstr>GROUP BY, HAVING, ORDER BY, 별칭</vt:lpstr>
      <vt:lpstr>SELECT절 심화</vt:lpstr>
      <vt:lpstr>집합연산</vt:lpstr>
      <vt:lpstr>조인</vt:lpstr>
      <vt:lpstr>힌트와 정답</vt:lpstr>
      <vt:lpstr>중첩 질의</vt:lpstr>
      <vt:lpstr>중첩질의(2)</vt:lpstr>
      <vt:lpstr>중첩질의(3)</vt:lpstr>
      <vt:lpstr>저번 퀴즈에 나왔던 SELECT문의 실행순서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 베이스 3장</dc:title>
  <dc:creator>최동우</dc:creator>
  <cp:lastModifiedBy>동우 최</cp:lastModifiedBy>
  <cp:revision>29</cp:revision>
  <dcterms:created xsi:type="dcterms:W3CDTF">2018-04-11T10:13:40Z</dcterms:created>
  <dcterms:modified xsi:type="dcterms:W3CDTF">2018-04-12T10:16:19Z</dcterms:modified>
</cp:coreProperties>
</file>