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동우" userId="35322919e53b0f43" providerId="LiveId" clId="{606307C3-3C45-4D31-82CA-E72D3A6EAB4F}"/>
    <pc:docChg chg="undo custSel addSld delSld modSld sldOrd">
      <pc:chgData name="최 동우" userId="35322919e53b0f43" providerId="LiveId" clId="{606307C3-3C45-4D31-82CA-E72D3A6EAB4F}" dt="2018-04-16T08:35:53.575" v="3996"/>
      <pc:docMkLst>
        <pc:docMk/>
      </pc:docMkLst>
      <pc:sldChg chg="modSp">
        <pc:chgData name="최 동우" userId="35322919e53b0f43" providerId="LiveId" clId="{606307C3-3C45-4D31-82CA-E72D3A6EAB4F}" dt="2018-04-15T12:24:58.452" v="1195" actId="20577"/>
        <pc:sldMkLst>
          <pc:docMk/>
          <pc:sldMk cId="1397190817" sldId="259"/>
        </pc:sldMkLst>
        <pc:spChg chg="mod">
          <ac:chgData name="최 동우" userId="35322919e53b0f43" providerId="LiveId" clId="{606307C3-3C45-4D31-82CA-E72D3A6EAB4F}" dt="2018-04-15T12:24:58.452" v="1195" actId="20577"/>
          <ac:spMkLst>
            <pc:docMk/>
            <pc:sldMk cId="1397190817" sldId="259"/>
            <ac:spMk id="2" creationId="{F980BE33-3D54-41DF-83D8-F9788BFACFEE}"/>
          </ac:spMkLst>
        </pc:spChg>
        <pc:spChg chg="mod">
          <ac:chgData name="최 동우" userId="35322919e53b0f43" providerId="LiveId" clId="{606307C3-3C45-4D31-82CA-E72D3A6EAB4F}" dt="2018-04-15T12:24:50.822" v="1192" actId="20577"/>
          <ac:spMkLst>
            <pc:docMk/>
            <pc:sldMk cId="1397190817" sldId="259"/>
            <ac:spMk id="3" creationId="{72E93E85-0B6A-4EDC-AFE0-DC9F728690E7}"/>
          </ac:spMkLst>
        </pc:spChg>
      </pc:sldChg>
      <pc:sldChg chg="modSp add">
        <pc:chgData name="최 동우" userId="35322919e53b0f43" providerId="LiveId" clId="{606307C3-3C45-4D31-82CA-E72D3A6EAB4F}" dt="2018-04-15T12:27:29.717" v="1576" actId="5793"/>
        <pc:sldMkLst>
          <pc:docMk/>
          <pc:sldMk cId="1885056318" sldId="260"/>
        </pc:sldMkLst>
        <pc:spChg chg="mod">
          <ac:chgData name="최 동우" userId="35322919e53b0f43" providerId="LiveId" clId="{606307C3-3C45-4D31-82CA-E72D3A6EAB4F}" dt="2018-04-15T12:25:04.248" v="1214" actId="20577"/>
          <ac:spMkLst>
            <pc:docMk/>
            <pc:sldMk cId="1885056318" sldId="260"/>
            <ac:spMk id="2" creationId="{2ECB5024-A0F4-4746-BBEF-012EBD8F4664}"/>
          </ac:spMkLst>
        </pc:spChg>
        <pc:spChg chg="mod">
          <ac:chgData name="최 동우" userId="35322919e53b0f43" providerId="LiveId" clId="{606307C3-3C45-4D31-82CA-E72D3A6EAB4F}" dt="2018-04-15T12:27:29.717" v="1576" actId="5793"/>
          <ac:spMkLst>
            <pc:docMk/>
            <pc:sldMk cId="1885056318" sldId="260"/>
            <ac:spMk id="3" creationId="{C208BCA6-BC16-4256-B428-580F50CA0E3F}"/>
          </ac:spMkLst>
        </pc:spChg>
      </pc:sldChg>
      <pc:sldChg chg="addSp delSp modSp add">
        <pc:chgData name="최 동우" userId="35322919e53b0f43" providerId="LiveId" clId="{606307C3-3C45-4D31-82CA-E72D3A6EAB4F}" dt="2018-04-15T12:31:16.164" v="1642" actId="20577"/>
        <pc:sldMkLst>
          <pc:docMk/>
          <pc:sldMk cId="1077603398" sldId="261"/>
        </pc:sldMkLst>
        <pc:spChg chg="mod">
          <ac:chgData name="최 동우" userId="35322919e53b0f43" providerId="LiveId" clId="{606307C3-3C45-4D31-82CA-E72D3A6EAB4F}" dt="2018-04-15T12:31:16.164" v="1642" actId="20577"/>
          <ac:spMkLst>
            <pc:docMk/>
            <pc:sldMk cId="1077603398" sldId="261"/>
            <ac:spMk id="2" creationId="{77851723-0B98-4C82-A7AC-612C6B0B6786}"/>
          </ac:spMkLst>
        </pc:spChg>
        <pc:spChg chg="mod">
          <ac:chgData name="최 동우" userId="35322919e53b0f43" providerId="LiveId" clId="{606307C3-3C45-4D31-82CA-E72D3A6EAB4F}" dt="2018-04-15T12:30:15.517" v="1589" actId="255"/>
          <ac:spMkLst>
            <pc:docMk/>
            <pc:sldMk cId="1077603398" sldId="261"/>
            <ac:spMk id="3" creationId="{E82621C0-C202-4C95-A01E-281B61A7D019}"/>
          </ac:spMkLst>
        </pc:spChg>
        <pc:spChg chg="add del">
          <ac:chgData name="최 동우" userId="35322919e53b0f43" providerId="LiveId" clId="{606307C3-3C45-4D31-82CA-E72D3A6EAB4F}" dt="2018-04-15T12:29:31.387" v="1580" actId="20577"/>
          <ac:spMkLst>
            <pc:docMk/>
            <pc:sldMk cId="1077603398" sldId="261"/>
            <ac:spMk id="4" creationId="{E3C21D49-A363-4E57-A171-6E3F3C11B9FC}"/>
          </ac:spMkLst>
        </pc:spChg>
        <pc:spChg chg="add del">
          <ac:chgData name="최 동우" userId="35322919e53b0f43" providerId="LiveId" clId="{606307C3-3C45-4D31-82CA-E72D3A6EAB4F}" dt="2018-04-15T12:29:41.675" v="1582" actId="20577"/>
          <ac:spMkLst>
            <pc:docMk/>
            <pc:sldMk cId="1077603398" sldId="261"/>
            <ac:spMk id="5" creationId="{A0868C5A-D380-45B2-91B1-990C91069B55}"/>
          </ac:spMkLst>
        </pc:spChg>
        <pc:spChg chg="add del">
          <ac:chgData name="최 동우" userId="35322919e53b0f43" providerId="LiveId" clId="{606307C3-3C45-4D31-82CA-E72D3A6EAB4F}" dt="2018-04-15T12:29:44.641" v="1584" actId="20577"/>
          <ac:spMkLst>
            <pc:docMk/>
            <pc:sldMk cId="1077603398" sldId="261"/>
            <ac:spMk id="6" creationId="{01726ECF-3C4A-4C41-88E9-F1D9542C07A8}"/>
          </ac:spMkLst>
        </pc:spChg>
        <pc:picChg chg="add mod">
          <ac:chgData name="최 동우" userId="35322919e53b0f43" providerId="LiveId" clId="{606307C3-3C45-4D31-82CA-E72D3A6EAB4F}" dt="2018-04-15T12:30:44.894" v="1591" actId="1076"/>
          <ac:picMkLst>
            <pc:docMk/>
            <pc:sldMk cId="1077603398" sldId="261"/>
            <ac:picMk id="8" creationId="{A0CA55BA-83C0-47EE-AB4A-528A154CE9D9}"/>
          </ac:picMkLst>
        </pc:picChg>
        <pc:picChg chg="add del">
          <ac:chgData name="최 동우" userId="35322919e53b0f43" providerId="LiveId" clId="{606307C3-3C45-4D31-82CA-E72D3A6EAB4F}" dt="2018-04-15T12:29:31.387" v="1580" actId="20577"/>
          <ac:picMkLst>
            <pc:docMk/>
            <pc:sldMk cId="1077603398" sldId="261"/>
            <ac:picMk id="1026" creationId="{53BB4E1F-4175-43D4-A068-D4F3FED2242C}"/>
          </ac:picMkLst>
        </pc:picChg>
        <pc:picChg chg="add del">
          <ac:chgData name="최 동우" userId="35322919e53b0f43" providerId="LiveId" clId="{606307C3-3C45-4D31-82CA-E72D3A6EAB4F}" dt="2018-04-15T12:29:31.387" v="1580" actId="20577"/>
          <ac:picMkLst>
            <pc:docMk/>
            <pc:sldMk cId="1077603398" sldId="261"/>
            <ac:picMk id="1027" creationId="{DC0E7654-DF36-41B4-8E2E-46BCC5B6D90C}"/>
          </ac:picMkLst>
        </pc:picChg>
        <pc:picChg chg="add del">
          <ac:chgData name="최 동우" userId="35322919e53b0f43" providerId="LiveId" clId="{606307C3-3C45-4D31-82CA-E72D3A6EAB4F}" dt="2018-04-15T12:29:31.387" v="1580" actId="20577"/>
          <ac:picMkLst>
            <pc:docMk/>
            <pc:sldMk cId="1077603398" sldId="261"/>
            <ac:picMk id="1028" creationId="{1B21EE5A-F24A-487B-B388-54C03A07DC6C}"/>
          </ac:picMkLst>
        </pc:picChg>
        <pc:picChg chg="add del">
          <ac:chgData name="최 동우" userId="35322919e53b0f43" providerId="LiveId" clId="{606307C3-3C45-4D31-82CA-E72D3A6EAB4F}" dt="2018-04-15T12:29:31.387" v="1580" actId="20577"/>
          <ac:picMkLst>
            <pc:docMk/>
            <pc:sldMk cId="1077603398" sldId="261"/>
            <ac:picMk id="1029" creationId="{9097D4C1-0A50-4FE1-917F-7D60B9030005}"/>
          </ac:picMkLst>
        </pc:picChg>
        <pc:picChg chg="add del">
          <ac:chgData name="최 동우" userId="35322919e53b0f43" providerId="LiveId" clId="{606307C3-3C45-4D31-82CA-E72D3A6EAB4F}" dt="2018-04-15T12:29:31.387" v="1580" actId="20577"/>
          <ac:picMkLst>
            <pc:docMk/>
            <pc:sldMk cId="1077603398" sldId="261"/>
            <ac:picMk id="1030" creationId="{A27F3082-2B21-401A-8E90-7E0CA64BA3D3}"/>
          </ac:picMkLst>
        </pc:picChg>
        <pc:picChg chg="add del">
          <ac:chgData name="최 동우" userId="35322919e53b0f43" providerId="LiveId" clId="{606307C3-3C45-4D31-82CA-E72D3A6EAB4F}" dt="2018-04-15T12:29:41.675" v="1582" actId="20577"/>
          <ac:picMkLst>
            <pc:docMk/>
            <pc:sldMk cId="1077603398" sldId="261"/>
            <ac:picMk id="1032" creationId="{5708F0CD-5BD0-48D5-A20F-08C1BBCF6D12}"/>
          </ac:picMkLst>
        </pc:picChg>
        <pc:picChg chg="add del">
          <ac:chgData name="최 동우" userId="35322919e53b0f43" providerId="LiveId" clId="{606307C3-3C45-4D31-82CA-E72D3A6EAB4F}" dt="2018-04-15T12:29:44.641" v="1584" actId="20577"/>
          <ac:picMkLst>
            <pc:docMk/>
            <pc:sldMk cId="1077603398" sldId="261"/>
            <ac:picMk id="1034" creationId="{DA4CB49B-CA60-4733-9202-B92EF7CAC106}"/>
          </ac:picMkLst>
        </pc:picChg>
      </pc:sldChg>
      <pc:sldChg chg="addSp modSp add">
        <pc:chgData name="최 동우" userId="35322919e53b0f43" providerId="LiveId" clId="{606307C3-3C45-4D31-82CA-E72D3A6EAB4F}" dt="2018-04-15T12:33:11.237" v="1674" actId="20577"/>
        <pc:sldMkLst>
          <pc:docMk/>
          <pc:sldMk cId="3853579854" sldId="262"/>
        </pc:sldMkLst>
        <pc:spChg chg="mod">
          <ac:chgData name="최 동우" userId="35322919e53b0f43" providerId="LiveId" clId="{606307C3-3C45-4D31-82CA-E72D3A6EAB4F}" dt="2018-04-15T12:31:20.169" v="1647" actId="20577"/>
          <ac:spMkLst>
            <pc:docMk/>
            <pc:sldMk cId="3853579854" sldId="262"/>
            <ac:spMk id="2" creationId="{1025BCB3-B70B-47DE-837A-967ECB9AC68E}"/>
          </ac:spMkLst>
        </pc:spChg>
        <pc:spChg chg="mod">
          <ac:chgData name="최 동우" userId="35322919e53b0f43" providerId="LiveId" clId="{606307C3-3C45-4D31-82CA-E72D3A6EAB4F}" dt="2018-04-15T12:33:11.237" v="1674" actId="20577"/>
          <ac:spMkLst>
            <pc:docMk/>
            <pc:sldMk cId="3853579854" sldId="262"/>
            <ac:spMk id="3" creationId="{6E91AA4C-54CF-46D2-9324-DEC7EDEC63BA}"/>
          </ac:spMkLst>
        </pc:spChg>
        <pc:picChg chg="add mod">
          <ac:chgData name="최 동우" userId="35322919e53b0f43" providerId="LiveId" clId="{606307C3-3C45-4D31-82CA-E72D3A6EAB4F}" dt="2018-04-15T12:32:13.742" v="1659" actId="1076"/>
          <ac:picMkLst>
            <pc:docMk/>
            <pc:sldMk cId="3853579854" sldId="262"/>
            <ac:picMk id="5" creationId="{90AFF6A5-DEAE-4DF3-AA66-8EF745C6E3DB}"/>
          </ac:picMkLst>
        </pc:picChg>
      </pc:sldChg>
      <pc:sldChg chg="addSp modSp add">
        <pc:chgData name="최 동우" userId="35322919e53b0f43" providerId="LiveId" clId="{606307C3-3C45-4D31-82CA-E72D3A6EAB4F}" dt="2018-04-15T12:36:06.978" v="1697" actId="14100"/>
        <pc:sldMkLst>
          <pc:docMk/>
          <pc:sldMk cId="12600133" sldId="263"/>
        </pc:sldMkLst>
        <pc:spChg chg="mod">
          <ac:chgData name="최 동우" userId="35322919e53b0f43" providerId="LiveId" clId="{606307C3-3C45-4D31-82CA-E72D3A6EAB4F}" dt="2018-04-15T12:34:28.683" v="1692" actId="20577"/>
          <ac:spMkLst>
            <pc:docMk/>
            <pc:sldMk cId="12600133" sldId="263"/>
            <ac:spMk id="2" creationId="{086A45D7-63F7-4286-BBCD-C82ABBFE9F93}"/>
          </ac:spMkLst>
        </pc:spChg>
        <pc:spChg chg="mod">
          <ac:chgData name="최 동우" userId="35322919e53b0f43" providerId="LiveId" clId="{606307C3-3C45-4D31-82CA-E72D3A6EAB4F}" dt="2018-04-15T12:34:19.242" v="1689" actId="14100"/>
          <ac:spMkLst>
            <pc:docMk/>
            <pc:sldMk cId="12600133" sldId="263"/>
            <ac:spMk id="3" creationId="{C34C1E75-16B7-4217-A630-D6A5D7D4307D}"/>
          </ac:spMkLst>
        </pc:spChg>
        <pc:picChg chg="add mod">
          <ac:chgData name="최 동우" userId="35322919e53b0f43" providerId="LiveId" clId="{606307C3-3C45-4D31-82CA-E72D3A6EAB4F}" dt="2018-04-15T12:36:06.978" v="1697" actId="14100"/>
          <ac:picMkLst>
            <pc:docMk/>
            <pc:sldMk cId="12600133" sldId="263"/>
            <ac:picMk id="5" creationId="{ADBAE10A-F8E0-4A88-BBEA-C37251E2E9F8}"/>
          </ac:picMkLst>
        </pc:picChg>
      </pc:sldChg>
      <pc:sldChg chg="addSp modSp add">
        <pc:chgData name="최 동우" userId="35322919e53b0f43" providerId="LiveId" clId="{606307C3-3C45-4D31-82CA-E72D3A6EAB4F}" dt="2018-04-15T12:38:14.463" v="1770" actId="1076"/>
        <pc:sldMkLst>
          <pc:docMk/>
          <pc:sldMk cId="807621443" sldId="264"/>
        </pc:sldMkLst>
        <pc:spChg chg="mod">
          <ac:chgData name="최 동우" userId="35322919e53b0f43" providerId="LiveId" clId="{606307C3-3C45-4D31-82CA-E72D3A6EAB4F}" dt="2018-04-15T12:34:38.767" v="1696" actId="20577"/>
          <ac:spMkLst>
            <pc:docMk/>
            <pc:sldMk cId="807621443" sldId="264"/>
            <ac:spMk id="2" creationId="{60A04961-CF7F-4BDA-80A3-D5C73CD2C9DF}"/>
          </ac:spMkLst>
        </pc:spChg>
        <pc:spChg chg="mod">
          <ac:chgData name="최 동우" userId="35322919e53b0f43" providerId="LiveId" clId="{606307C3-3C45-4D31-82CA-E72D3A6EAB4F}" dt="2018-04-15T12:38:01.326" v="1768" actId="20577"/>
          <ac:spMkLst>
            <pc:docMk/>
            <pc:sldMk cId="807621443" sldId="264"/>
            <ac:spMk id="3" creationId="{4DC05633-0692-47B8-9ECB-CC0DBBC99936}"/>
          </ac:spMkLst>
        </pc:spChg>
        <pc:picChg chg="add mod">
          <ac:chgData name="최 동우" userId="35322919e53b0f43" providerId="LiveId" clId="{606307C3-3C45-4D31-82CA-E72D3A6EAB4F}" dt="2018-04-15T12:38:14.463" v="1770" actId="1076"/>
          <ac:picMkLst>
            <pc:docMk/>
            <pc:sldMk cId="807621443" sldId="264"/>
            <ac:picMk id="5" creationId="{E46261C5-359A-4964-A6FD-483E2B4DD089}"/>
          </ac:picMkLst>
        </pc:picChg>
      </pc:sldChg>
      <pc:sldChg chg="addSp modSp add">
        <pc:chgData name="최 동우" userId="35322919e53b0f43" providerId="LiveId" clId="{606307C3-3C45-4D31-82CA-E72D3A6EAB4F}" dt="2018-04-15T12:41:26.678" v="1798" actId="1076"/>
        <pc:sldMkLst>
          <pc:docMk/>
          <pc:sldMk cId="1977657233" sldId="265"/>
        </pc:sldMkLst>
        <pc:spChg chg="mod">
          <ac:chgData name="최 동우" userId="35322919e53b0f43" providerId="LiveId" clId="{606307C3-3C45-4D31-82CA-E72D3A6EAB4F}" dt="2018-04-15T12:38:29.165" v="1774" actId="20577"/>
          <ac:spMkLst>
            <pc:docMk/>
            <pc:sldMk cId="1977657233" sldId="265"/>
            <ac:spMk id="2" creationId="{CBB6ECE0-6B51-4F85-9BAE-45876D35D72E}"/>
          </ac:spMkLst>
        </pc:spChg>
        <pc:spChg chg="mod">
          <ac:chgData name="최 동우" userId="35322919e53b0f43" providerId="LiveId" clId="{606307C3-3C45-4D31-82CA-E72D3A6EAB4F}" dt="2018-04-15T12:41:04.760" v="1796" actId="5793"/>
          <ac:spMkLst>
            <pc:docMk/>
            <pc:sldMk cId="1977657233" sldId="265"/>
            <ac:spMk id="3" creationId="{70BF23C7-D1B6-4ED4-9E1F-D89F29C4B42B}"/>
          </ac:spMkLst>
        </pc:spChg>
        <pc:picChg chg="add mod">
          <ac:chgData name="최 동우" userId="35322919e53b0f43" providerId="LiveId" clId="{606307C3-3C45-4D31-82CA-E72D3A6EAB4F}" dt="2018-04-15T12:41:26.678" v="1798" actId="1076"/>
          <ac:picMkLst>
            <pc:docMk/>
            <pc:sldMk cId="1977657233" sldId="265"/>
            <ac:picMk id="5" creationId="{4912255B-558C-455C-BFC6-6774C5760E69}"/>
          </ac:picMkLst>
        </pc:picChg>
      </pc:sldChg>
      <pc:sldChg chg="addSp modSp add">
        <pc:chgData name="최 동우" userId="35322919e53b0f43" providerId="LiveId" clId="{606307C3-3C45-4D31-82CA-E72D3A6EAB4F}" dt="2018-04-15T12:54:59.729" v="1896" actId="20577"/>
        <pc:sldMkLst>
          <pc:docMk/>
          <pc:sldMk cId="251994145" sldId="266"/>
        </pc:sldMkLst>
        <pc:spChg chg="mod">
          <ac:chgData name="최 동우" userId="35322919e53b0f43" providerId="LiveId" clId="{606307C3-3C45-4D31-82CA-E72D3A6EAB4F}" dt="2018-04-15T12:54:59.729" v="1896" actId="20577"/>
          <ac:spMkLst>
            <pc:docMk/>
            <pc:sldMk cId="251994145" sldId="266"/>
            <ac:spMk id="2" creationId="{C5D6B617-395B-4D6E-B61F-8F8235A95591}"/>
          </ac:spMkLst>
        </pc:spChg>
        <pc:spChg chg="mod">
          <ac:chgData name="최 동우" userId="35322919e53b0f43" providerId="LiveId" clId="{606307C3-3C45-4D31-82CA-E72D3A6EAB4F}" dt="2018-04-15T12:52:10.671" v="1850" actId="20577"/>
          <ac:spMkLst>
            <pc:docMk/>
            <pc:sldMk cId="251994145" sldId="266"/>
            <ac:spMk id="3" creationId="{9987192E-4079-4ED2-B314-0BAEF33D7071}"/>
          </ac:spMkLst>
        </pc:spChg>
        <pc:spChg chg="add mod">
          <ac:chgData name="최 동우" userId="35322919e53b0f43" providerId="LiveId" clId="{606307C3-3C45-4D31-82CA-E72D3A6EAB4F}" dt="2018-04-15T12:52:35.961" v="1862" actId="1076"/>
          <ac:spMkLst>
            <pc:docMk/>
            <pc:sldMk cId="251994145" sldId="266"/>
            <ac:spMk id="6" creationId="{A46DECD9-0D96-46F8-BF0D-31841F17C6A7}"/>
          </ac:spMkLst>
        </pc:spChg>
        <pc:picChg chg="add mod">
          <ac:chgData name="최 동우" userId="35322919e53b0f43" providerId="LiveId" clId="{606307C3-3C45-4D31-82CA-E72D3A6EAB4F}" dt="2018-04-15T12:52:41.116" v="1863" actId="1076"/>
          <ac:picMkLst>
            <pc:docMk/>
            <pc:sldMk cId="251994145" sldId="266"/>
            <ac:picMk id="5" creationId="{E8B1898E-0BA0-44AF-9C28-E4A87DBB5C2B}"/>
          </ac:picMkLst>
        </pc:picChg>
      </pc:sldChg>
      <pc:sldChg chg="addSp modSp add">
        <pc:chgData name="최 동우" userId="35322919e53b0f43" providerId="LiveId" clId="{606307C3-3C45-4D31-82CA-E72D3A6EAB4F}" dt="2018-04-15T12:55:04.278" v="1898" actId="20577"/>
        <pc:sldMkLst>
          <pc:docMk/>
          <pc:sldMk cId="1774899469" sldId="267"/>
        </pc:sldMkLst>
        <pc:spChg chg="mod">
          <ac:chgData name="최 동우" userId="35322919e53b0f43" providerId="LiveId" clId="{606307C3-3C45-4D31-82CA-E72D3A6EAB4F}" dt="2018-04-15T12:55:04.278" v="1898" actId="20577"/>
          <ac:spMkLst>
            <pc:docMk/>
            <pc:sldMk cId="1774899469" sldId="267"/>
            <ac:spMk id="2" creationId="{AD4BD275-224D-4CAC-AB31-E0933DBB3EAC}"/>
          </ac:spMkLst>
        </pc:spChg>
        <pc:spChg chg="mod">
          <ac:chgData name="최 동우" userId="35322919e53b0f43" providerId="LiveId" clId="{606307C3-3C45-4D31-82CA-E72D3A6EAB4F}" dt="2018-04-15T12:53:39.674" v="1879" actId="5793"/>
          <ac:spMkLst>
            <pc:docMk/>
            <pc:sldMk cId="1774899469" sldId="267"/>
            <ac:spMk id="3" creationId="{0DBF2040-7CBA-4742-9780-5ACA8B1E042F}"/>
          </ac:spMkLst>
        </pc:spChg>
        <pc:picChg chg="add mod">
          <ac:chgData name="최 동우" userId="35322919e53b0f43" providerId="LiveId" clId="{606307C3-3C45-4D31-82CA-E72D3A6EAB4F}" dt="2018-04-15T12:53:55.772" v="1882" actId="1076"/>
          <ac:picMkLst>
            <pc:docMk/>
            <pc:sldMk cId="1774899469" sldId="267"/>
            <ac:picMk id="5" creationId="{F37C3E8E-86CF-4E95-B0B1-943397A02B18}"/>
          </ac:picMkLst>
        </pc:picChg>
      </pc:sldChg>
      <pc:sldChg chg="addSp modSp add">
        <pc:chgData name="최 동우" userId="35322919e53b0f43" providerId="LiveId" clId="{606307C3-3C45-4D31-82CA-E72D3A6EAB4F}" dt="2018-04-15T12:59:22.218" v="1981" actId="20577"/>
        <pc:sldMkLst>
          <pc:docMk/>
          <pc:sldMk cId="3351953626" sldId="268"/>
        </pc:sldMkLst>
        <pc:spChg chg="mod">
          <ac:chgData name="최 동우" userId="35322919e53b0f43" providerId="LiveId" clId="{606307C3-3C45-4D31-82CA-E72D3A6EAB4F}" dt="2018-04-15T12:59:22.218" v="1981" actId="20577"/>
          <ac:spMkLst>
            <pc:docMk/>
            <pc:sldMk cId="3351953626" sldId="268"/>
            <ac:spMk id="2" creationId="{9D246D7B-06D6-48A0-A996-1F5B59B483B6}"/>
          </ac:spMkLst>
        </pc:spChg>
        <pc:spChg chg="mod">
          <ac:chgData name="최 동우" userId="35322919e53b0f43" providerId="LiveId" clId="{606307C3-3C45-4D31-82CA-E72D3A6EAB4F}" dt="2018-04-15T12:59:10.084" v="1978" actId="20577"/>
          <ac:spMkLst>
            <pc:docMk/>
            <pc:sldMk cId="3351953626" sldId="268"/>
            <ac:spMk id="3" creationId="{E4AAE60D-0B9D-477A-AD07-3C9069AEBBFB}"/>
          </ac:spMkLst>
        </pc:spChg>
        <pc:picChg chg="add mod">
          <ac:chgData name="최 동우" userId="35322919e53b0f43" providerId="LiveId" clId="{606307C3-3C45-4D31-82CA-E72D3A6EAB4F}" dt="2018-04-15T12:58:46.401" v="1941" actId="1076"/>
          <ac:picMkLst>
            <pc:docMk/>
            <pc:sldMk cId="3351953626" sldId="268"/>
            <ac:picMk id="5" creationId="{8FA817DE-AA65-415B-AB32-9BB3C5F97632}"/>
          </ac:picMkLst>
        </pc:picChg>
        <pc:picChg chg="add mod">
          <ac:chgData name="최 동우" userId="35322919e53b0f43" providerId="LiveId" clId="{606307C3-3C45-4D31-82CA-E72D3A6EAB4F}" dt="2018-04-15T12:58:40.819" v="1940" actId="14100"/>
          <ac:picMkLst>
            <pc:docMk/>
            <pc:sldMk cId="3351953626" sldId="268"/>
            <ac:picMk id="7" creationId="{EF8A47DE-06E2-4998-84DA-C0D8E6301B44}"/>
          </ac:picMkLst>
        </pc:picChg>
      </pc:sldChg>
      <pc:sldChg chg="addSp modSp add">
        <pc:chgData name="최 동우" userId="35322919e53b0f43" providerId="LiveId" clId="{606307C3-3C45-4D31-82CA-E72D3A6EAB4F}" dt="2018-04-15T13:32:47.048" v="2276" actId="6549"/>
        <pc:sldMkLst>
          <pc:docMk/>
          <pc:sldMk cId="2994237473" sldId="269"/>
        </pc:sldMkLst>
        <pc:spChg chg="mod">
          <ac:chgData name="최 동우" userId="35322919e53b0f43" providerId="LiveId" clId="{606307C3-3C45-4D31-82CA-E72D3A6EAB4F}" dt="2018-04-15T13:24:55.972" v="2117" actId="20577"/>
          <ac:spMkLst>
            <pc:docMk/>
            <pc:sldMk cId="2994237473" sldId="269"/>
            <ac:spMk id="2" creationId="{B3590954-AFD4-4379-B0F0-9688596EADDE}"/>
          </ac:spMkLst>
        </pc:spChg>
        <pc:spChg chg="mod">
          <ac:chgData name="최 동우" userId="35322919e53b0f43" providerId="LiveId" clId="{606307C3-3C45-4D31-82CA-E72D3A6EAB4F}" dt="2018-04-15T13:32:47.048" v="2276" actId="6549"/>
          <ac:spMkLst>
            <pc:docMk/>
            <pc:sldMk cId="2994237473" sldId="269"/>
            <ac:spMk id="3" creationId="{A566870F-BCF1-406A-B433-80EBDCD21323}"/>
          </ac:spMkLst>
        </pc:spChg>
        <pc:picChg chg="add mod">
          <ac:chgData name="최 동우" userId="35322919e53b0f43" providerId="LiveId" clId="{606307C3-3C45-4D31-82CA-E72D3A6EAB4F}" dt="2018-04-15T13:30:54.719" v="2144" actId="1076"/>
          <ac:picMkLst>
            <pc:docMk/>
            <pc:sldMk cId="2994237473" sldId="269"/>
            <ac:picMk id="5" creationId="{0A73DEB8-01A8-4329-BD5D-523CC4661F42}"/>
          </ac:picMkLst>
        </pc:picChg>
        <pc:picChg chg="add mod">
          <ac:chgData name="최 동우" userId="35322919e53b0f43" providerId="LiveId" clId="{606307C3-3C45-4D31-82CA-E72D3A6EAB4F}" dt="2018-04-15T13:31:21.497" v="2153" actId="1076"/>
          <ac:picMkLst>
            <pc:docMk/>
            <pc:sldMk cId="2994237473" sldId="269"/>
            <ac:picMk id="7" creationId="{F25832E7-7C19-4BB0-9E16-F34B3D0AFE3E}"/>
          </ac:picMkLst>
        </pc:picChg>
      </pc:sldChg>
      <pc:sldChg chg="addSp modSp add">
        <pc:chgData name="최 동우" userId="35322919e53b0f43" providerId="LiveId" clId="{606307C3-3C45-4D31-82CA-E72D3A6EAB4F}" dt="2018-04-15T13:45:29.293" v="2535" actId="20577"/>
        <pc:sldMkLst>
          <pc:docMk/>
          <pc:sldMk cId="3029592346" sldId="270"/>
        </pc:sldMkLst>
        <pc:spChg chg="mod">
          <ac:chgData name="최 동우" userId="35322919e53b0f43" providerId="LiveId" clId="{606307C3-3C45-4D31-82CA-E72D3A6EAB4F}" dt="2018-04-15T13:13:19.138" v="2055" actId="20577"/>
          <ac:spMkLst>
            <pc:docMk/>
            <pc:sldMk cId="3029592346" sldId="270"/>
            <ac:spMk id="2" creationId="{93C7BC8D-7ACE-471D-A412-965A1271FBF1}"/>
          </ac:spMkLst>
        </pc:spChg>
        <pc:spChg chg="mod">
          <ac:chgData name="최 동우" userId="35322919e53b0f43" providerId="LiveId" clId="{606307C3-3C45-4D31-82CA-E72D3A6EAB4F}" dt="2018-04-15T13:45:29.293" v="2535" actId="20577"/>
          <ac:spMkLst>
            <pc:docMk/>
            <pc:sldMk cId="3029592346" sldId="270"/>
            <ac:spMk id="3" creationId="{739A7FD9-FCB5-42C8-B662-AB9A3471F214}"/>
          </ac:spMkLst>
        </pc:spChg>
        <pc:picChg chg="add mod">
          <ac:chgData name="최 동우" userId="35322919e53b0f43" providerId="LiveId" clId="{606307C3-3C45-4D31-82CA-E72D3A6EAB4F}" dt="2018-04-15T13:34:47.381" v="2299" actId="1076"/>
          <ac:picMkLst>
            <pc:docMk/>
            <pc:sldMk cId="3029592346" sldId="270"/>
            <ac:picMk id="5" creationId="{5FA858FF-F0CB-47A4-8579-392077CFF2DB}"/>
          </ac:picMkLst>
        </pc:picChg>
        <pc:picChg chg="add mod">
          <ac:chgData name="최 동우" userId="35322919e53b0f43" providerId="LiveId" clId="{606307C3-3C45-4D31-82CA-E72D3A6EAB4F}" dt="2018-04-15T13:34:45.473" v="2298" actId="1076"/>
          <ac:picMkLst>
            <pc:docMk/>
            <pc:sldMk cId="3029592346" sldId="270"/>
            <ac:picMk id="7" creationId="{CE8C07BC-03A2-437C-B5BF-9807F089857B}"/>
          </ac:picMkLst>
        </pc:picChg>
      </pc:sldChg>
      <pc:sldChg chg="addSp delSp modSp add">
        <pc:chgData name="최 동우" userId="35322919e53b0f43" providerId="LiveId" clId="{606307C3-3C45-4D31-82CA-E72D3A6EAB4F}" dt="2018-04-15T13:17:53.923" v="2113" actId="14100"/>
        <pc:sldMkLst>
          <pc:docMk/>
          <pc:sldMk cId="3788882050" sldId="271"/>
        </pc:sldMkLst>
        <pc:spChg chg="mod">
          <ac:chgData name="최 동우" userId="35322919e53b0f43" providerId="LiveId" clId="{606307C3-3C45-4D31-82CA-E72D3A6EAB4F}" dt="2018-04-15T13:17:05.318" v="2106" actId="14100"/>
          <ac:spMkLst>
            <pc:docMk/>
            <pc:sldMk cId="3788882050" sldId="271"/>
            <ac:spMk id="2" creationId="{CD018833-54E9-4495-A4E2-DD1A804663B7}"/>
          </ac:spMkLst>
        </pc:spChg>
        <pc:spChg chg="del">
          <ac:chgData name="최 동우" userId="35322919e53b0f43" providerId="LiveId" clId="{606307C3-3C45-4D31-82CA-E72D3A6EAB4F}" dt="2018-04-15T13:17:19.233" v="2107" actId="14100"/>
          <ac:spMkLst>
            <pc:docMk/>
            <pc:sldMk cId="3788882050" sldId="271"/>
            <ac:spMk id="3" creationId="{2B7CF6E5-E48C-4DFB-A840-A7E3BC78B5EC}"/>
          </ac:spMkLst>
        </pc:spChg>
        <pc:picChg chg="add mod">
          <ac:chgData name="최 동우" userId="35322919e53b0f43" providerId="LiveId" clId="{606307C3-3C45-4D31-82CA-E72D3A6EAB4F}" dt="2018-04-15T13:17:53.923" v="2113" actId="14100"/>
          <ac:picMkLst>
            <pc:docMk/>
            <pc:sldMk cId="3788882050" sldId="271"/>
            <ac:picMk id="5" creationId="{7EB74101-F7D5-4941-B09E-B4EB83B96027}"/>
          </ac:picMkLst>
        </pc:picChg>
      </pc:sldChg>
      <pc:sldChg chg="addSp delSp modSp add">
        <pc:chgData name="최 동우" userId="35322919e53b0f43" providerId="LiveId" clId="{606307C3-3C45-4D31-82CA-E72D3A6EAB4F}" dt="2018-04-16T05:22:52.390" v="3946" actId="1076"/>
        <pc:sldMkLst>
          <pc:docMk/>
          <pc:sldMk cId="386164059" sldId="272"/>
        </pc:sldMkLst>
        <pc:spChg chg="mod">
          <ac:chgData name="최 동우" userId="35322919e53b0f43" providerId="LiveId" clId="{606307C3-3C45-4D31-82CA-E72D3A6EAB4F}" dt="2018-04-15T13:25:00.767" v="2120" actId="20577"/>
          <ac:spMkLst>
            <pc:docMk/>
            <pc:sldMk cId="386164059" sldId="272"/>
            <ac:spMk id="2" creationId="{6C68FE6B-0A25-4D5C-B552-640B1D33B8FC}"/>
          </ac:spMkLst>
        </pc:spChg>
        <pc:spChg chg="mod">
          <ac:chgData name="최 동우" userId="35322919e53b0f43" providerId="LiveId" clId="{606307C3-3C45-4D31-82CA-E72D3A6EAB4F}" dt="2018-04-15T13:49:31.945" v="2904" actId="20577"/>
          <ac:spMkLst>
            <pc:docMk/>
            <pc:sldMk cId="386164059" sldId="272"/>
            <ac:spMk id="3" creationId="{0C2D8957-B011-4504-8D96-6F9D2246351C}"/>
          </ac:spMkLst>
        </pc:spChg>
        <pc:picChg chg="add del mod">
          <ac:chgData name="최 동우" userId="35322919e53b0f43" providerId="LiveId" clId="{606307C3-3C45-4D31-82CA-E72D3A6EAB4F}" dt="2018-04-15T13:46:26.724" v="2581" actId="478"/>
          <ac:picMkLst>
            <pc:docMk/>
            <pc:sldMk cId="386164059" sldId="272"/>
            <ac:picMk id="5" creationId="{2831C627-6B0B-4BEF-946B-4BF8B342332B}"/>
          </ac:picMkLst>
        </pc:picChg>
        <pc:picChg chg="add mod">
          <ac:chgData name="최 동우" userId="35322919e53b0f43" providerId="LiveId" clId="{606307C3-3C45-4D31-82CA-E72D3A6EAB4F}" dt="2018-04-16T05:22:52.390" v="3946" actId="1076"/>
          <ac:picMkLst>
            <pc:docMk/>
            <pc:sldMk cId="386164059" sldId="272"/>
            <ac:picMk id="5" creationId="{3160D97E-38FE-4CB1-99A0-43684A610012}"/>
          </ac:picMkLst>
        </pc:picChg>
        <pc:picChg chg="add mod">
          <ac:chgData name="최 동우" userId="35322919e53b0f43" providerId="LiveId" clId="{606307C3-3C45-4D31-82CA-E72D3A6EAB4F}" dt="2018-04-15T13:47:56.545" v="2583" actId="1076"/>
          <ac:picMkLst>
            <pc:docMk/>
            <pc:sldMk cId="386164059" sldId="272"/>
            <ac:picMk id="7" creationId="{63C2C06D-9DB8-4A1A-B108-DAE259392D08}"/>
          </ac:picMkLst>
        </pc:picChg>
      </pc:sldChg>
      <pc:sldChg chg="add del">
        <pc:chgData name="최 동우" userId="35322919e53b0f43" providerId="LiveId" clId="{606307C3-3C45-4D31-82CA-E72D3A6EAB4F}" dt="2018-04-15T13:45:34.301" v="2536" actId="2696"/>
        <pc:sldMkLst>
          <pc:docMk/>
          <pc:sldMk cId="2037339273" sldId="273"/>
        </pc:sldMkLst>
      </pc:sldChg>
      <pc:sldChg chg="addSp modSp add">
        <pc:chgData name="최 동우" userId="35322919e53b0f43" providerId="LiveId" clId="{606307C3-3C45-4D31-82CA-E72D3A6EAB4F}" dt="2018-04-16T08:35:53.575" v="3996"/>
        <pc:sldMkLst>
          <pc:docMk/>
          <pc:sldMk cId="2037377918" sldId="273"/>
        </pc:sldMkLst>
        <pc:spChg chg="mod">
          <ac:chgData name="최 동우" userId="35322919e53b0f43" providerId="LiveId" clId="{606307C3-3C45-4D31-82CA-E72D3A6EAB4F}" dt="2018-04-16T08:35:53.575" v="3996"/>
          <ac:spMkLst>
            <pc:docMk/>
            <pc:sldMk cId="2037377918" sldId="273"/>
            <ac:spMk id="2" creationId="{C19F8DFF-6174-4360-8DA8-F6C2043ECF97}"/>
          </ac:spMkLst>
        </pc:spChg>
        <pc:spChg chg="mod">
          <ac:chgData name="최 동우" userId="35322919e53b0f43" providerId="LiveId" clId="{606307C3-3C45-4D31-82CA-E72D3A6EAB4F}" dt="2018-04-16T08:35:10.571" v="3970" actId="27636"/>
          <ac:spMkLst>
            <pc:docMk/>
            <pc:sldMk cId="2037377918" sldId="273"/>
            <ac:spMk id="3" creationId="{6E958488-DC26-4760-8040-9E8A44B69A78}"/>
          </ac:spMkLst>
        </pc:spChg>
        <pc:picChg chg="add mod">
          <ac:chgData name="최 동우" userId="35322919e53b0f43" providerId="LiveId" clId="{606307C3-3C45-4D31-82CA-E72D3A6EAB4F}" dt="2018-04-16T08:35:19.361" v="3972" actId="14100"/>
          <ac:picMkLst>
            <pc:docMk/>
            <pc:sldMk cId="2037377918" sldId="273"/>
            <ac:picMk id="5" creationId="{9BF11780-B890-427D-B9BE-322681D04824}"/>
          </ac:picMkLst>
        </pc:picChg>
      </pc:sldChg>
      <pc:sldChg chg="add del">
        <pc:chgData name="최 동우" userId="35322919e53b0f43" providerId="LiveId" clId="{606307C3-3C45-4D31-82CA-E72D3A6EAB4F}" dt="2018-04-15T13:32:53.602" v="2278" actId="2696"/>
        <pc:sldMkLst>
          <pc:docMk/>
          <pc:sldMk cId="2486437007" sldId="273"/>
        </pc:sldMkLst>
      </pc:sldChg>
      <pc:sldChg chg="add del">
        <pc:chgData name="최 동우" userId="35322919e53b0f43" providerId="LiveId" clId="{606307C3-3C45-4D31-82CA-E72D3A6EAB4F}" dt="2018-04-15T13:45:16.758" v="2529" actId="2696"/>
        <pc:sldMkLst>
          <pc:docMk/>
          <pc:sldMk cId="2735316801" sldId="274"/>
        </pc:sldMkLst>
      </pc:sldChg>
      <pc:sldChg chg="addSp delSp modSp add ord">
        <pc:chgData name="최 동우" userId="35322919e53b0f43" providerId="LiveId" clId="{606307C3-3C45-4D31-82CA-E72D3A6EAB4F}" dt="2018-04-15T14:42:01.871" v="3814" actId="20577"/>
        <pc:sldMkLst>
          <pc:docMk/>
          <pc:sldMk cId="3803757096" sldId="274"/>
        </pc:sldMkLst>
        <pc:spChg chg="mod">
          <ac:chgData name="최 동우" userId="35322919e53b0f43" providerId="LiveId" clId="{606307C3-3C45-4D31-82CA-E72D3A6EAB4F}" dt="2018-04-15T14:41:57.428" v="3813" actId="20577"/>
          <ac:spMkLst>
            <pc:docMk/>
            <pc:sldMk cId="3803757096" sldId="274"/>
            <ac:spMk id="2" creationId="{BB4E9AE8-1223-492C-ABB1-C4CB71AE6218}"/>
          </ac:spMkLst>
        </pc:spChg>
        <pc:spChg chg="del">
          <ac:chgData name="최 동우" userId="35322919e53b0f43" providerId="LiveId" clId="{606307C3-3C45-4D31-82CA-E72D3A6EAB4F}" dt="2018-04-15T14:41:16.168" v="3778" actId="20577"/>
          <ac:spMkLst>
            <pc:docMk/>
            <pc:sldMk cId="3803757096" sldId="274"/>
            <ac:spMk id="3" creationId="{747F9A71-3ADE-4157-9ECF-5B3F71B9C05D}"/>
          </ac:spMkLst>
        </pc:spChg>
        <pc:spChg chg="add del mod">
          <ac:chgData name="최 동우" userId="35322919e53b0f43" providerId="LiveId" clId="{606307C3-3C45-4D31-82CA-E72D3A6EAB4F}" dt="2018-04-15T14:41:39.120" v="3783" actId="20577"/>
          <ac:spMkLst>
            <pc:docMk/>
            <pc:sldMk cId="3803757096" sldId="274"/>
            <ac:spMk id="9" creationId="{79A4B7ED-5638-4E8B-9462-9BE024052231}"/>
          </ac:spMkLst>
        </pc:spChg>
        <pc:picChg chg="add del mod">
          <ac:chgData name="최 동우" userId="35322919e53b0f43" providerId="LiveId" clId="{606307C3-3C45-4D31-82CA-E72D3A6EAB4F}" dt="2018-04-15T14:41:23.607" v="3781" actId="478"/>
          <ac:picMkLst>
            <pc:docMk/>
            <pc:sldMk cId="3803757096" sldId="274"/>
            <ac:picMk id="5" creationId="{29C71146-C06E-4506-AE5A-7898B3FCF10A}"/>
          </ac:picMkLst>
        </pc:picChg>
        <pc:picChg chg="add mod">
          <ac:chgData name="최 동우" userId="35322919e53b0f43" providerId="LiveId" clId="{606307C3-3C45-4D31-82CA-E72D3A6EAB4F}" dt="2018-04-15T14:41:44.808" v="3784" actId="1076"/>
          <ac:picMkLst>
            <pc:docMk/>
            <pc:sldMk cId="3803757096" sldId="274"/>
            <ac:picMk id="7" creationId="{525A75C7-5D73-4021-97B8-36DA72117C4F}"/>
          </ac:picMkLst>
        </pc:picChg>
      </pc:sldChg>
    </pc:docChg>
  </pc:docChgLst>
  <pc:docChgLst>
    <pc:chgData name="동우 최" userId="35322919e53b0f43" providerId="Windows Live" clId="Web-{135F6F1C-4228-48DC-83B4-1C362EA20E73}"/>
    <pc:docChg chg="modSld">
      <pc:chgData name="동우 최" userId="35322919e53b0f43" providerId="Windows Live" clId="Web-{135F6F1C-4228-48DC-83B4-1C362EA20E73}" dt="2018-04-16T00:03:36.183" v="24"/>
      <pc:docMkLst>
        <pc:docMk/>
      </pc:docMkLst>
      <pc:sldChg chg="addSp delSp modSp">
        <pc:chgData name="동우 최" userId="35322919e53b0f43" providerId="Windows Live" clId="Web-{135F6F1C-4228-48DC-83B4-1C362EA20E73}" dt="2018-04-16T00:03:36.168" v="23"/>
        <pc:sldMkLst>
          <pc:docMk/>
          <pc:sldMk cId="386164059" sldId="272"/>
        </pc:sldMkLst>
        <pc:spChg chg="mod">
          <ac:chgData name="동우 최" userId="35322919e53b0f43" providerId="Windows Live" clId="Web-{135F6F1C-4228-48DC-83B4-1C362EA20E73}" dt="2018-04-16T00:03:36.168" v="23"/>
          <ac:spMkLst>
            <pc:docMk/>
            <pc:sldMk cId="386164059" sldId="272"/>
            <ac:spMk id="3" creationId="{0C2D8957-B011-4504-8D96-6F9D2246351C}"/>
          </ac:spMkLst>
        </pc:spChg>
        <pc:picChg chg="add mod">
          <ac:chgData name="동우 최" userId="35322919e53b0f43" providerId="Windows Live" clId="Web-{135F6F1C-4228-48DC-83B4-1C362EA20E73}" dt="2018-04-16T00:02:44.901" v="4"/>
          <ac:picMkLst>
            <pc:docMk/>
            <pc:sldMk cId="386164059" sldId="272"/>
            <ac:picMk id="4" creationId="{A6973926-B5B2-4FD5-8CA9-8152413298F6}"/>
          </ac:picMkLst>
        </pc:picChg>
        <pc:picChg chg="add del">
          <ac:chgData name="동우 최" userId="35322919e53b0f43" providerId="Windows Live" clId="Web-{135F6F1C-4228-48DC-83B4-1C362EA20E73}" dt="2018-04-16T00:01:23.633" v="2"/>
          <ac:picMkLst>
            <pc:docMk/>
            <pc:sldMk cId="386164059" sldId="272"/>
            <ac:picMk id="7" creationId="{63C2C06D-9DB8-4A1A-B108-DAE259392D08}"/>
          </ac:picMkLst>
        </pc:picChg>
      </pc:sldChg>
    </pc:docChg>
  </pc:docChgLst>
  <pc:docChgLst>
    <pc:chgData name="동우 최" userId="35322919e53b0f43" providerId="Windows Live" clId="Web-{635C91AB-025C-4EB2-B151-6E88A3827163}"/>
    <pc:docChg chg="modSld">
      <pc:chgData name="동우 최" userId="35322919e53b0f43" providerId="Windows Live" clId="Web-{635C91AB-025C-4EB2-B151-6E88A3827163}" dt="2018-04-16T00:04:09.715" v="0"/>
      <pc:docMkLst>
        <pc:docMk/>
      </pc:docMkLst>
      <pc:sldChg chg="delSp">
        <pc:chgData name="동우 최" userId="35322919e53b0f43" providerId="Windows Live" clId="Web-{635C91AB-025C-4EB2-B151-6E88A3827163}" dt="2018-04-16T00:04:09.715" v="0"/>
        <pc:sldMkLst>
          <pc:docMk/>
          <pc:sldMk cId="386164059" sldId="272"/>
        </pc:sldMkLst>
        <pc:picChg chg="del">
          <ac:chgData name="동우 최" userId="35322919e53b0f43" providerId="Windows Live" clId="Web-{635C91AB-025C-4EB2-B151-6E88A3827163}" dt="2018-04-16T00:04:09.715" v="0"/>
          <ac:picMkLst>
            <pc:docMk/>
            <pc:sldMk cId="386164059" sldId="272"/>
            <ac:picMk id="4" creationId="{A6973926-B5B2-4FD5-8CA9-8152413298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FEE3-160F-4E93-AE85-E953308C8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7BFBB-79C6-4D00-8C10-87617C4F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15991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04961-CF7F-4BDA-80A3-D5C73CD2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표현 그림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05633-0692-47B8-9ECB-CC0DBBC9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b="1" dirty="0"/>
              <a:t>(3) </a:t>
            </a:r>
            <a:r>
              <a:rPr lang="ko-KR" altLang="en-US" sz="1700" b="1" dirty="0"/>
              <a:t>단일 값 </a:t>
            </a:r>
            <a:r>
              <a:rPr lang="ko-KR" altLang="en-US" sz="1700" b="1" dirty="0" err="1"/>
              <a:t>애트리뷰트</a:t>
            </a:r>
            <a:endParaRPr lang="ko-KR" altLang="en-US" sz="1700" dirty="0"/>
          </a:p>
          <a:p>
            <a:pPr marL="0" indent="0">
              <a:buNone/>
            </a:pPr>
            <a:r>
              <a:rPr lang="ko-KR" altLang="en-US" sz="1700" dirty="0"/>
              <a:t> 정확하게 하나의 값을 갖는 </a:t>
            </a:r>
            <a:r>
              <a:rPr lang="ko-KR" altLang="en-US" sz="1700" dirty="0" err="1"/>
              <a:t>애트리뷰트이다</a:t>
            </a:r>
            <a:r>
              <a:rPr lang="en-US" altLang="ko-KR" sz="1700" dirty="0"/>
              <a:t>. </a:t>
            </a:r>
            <a:r>
              <a:rPr lang="ko-KR" altLang="en-US" sz="1700" dirty="0"/>
              <a:t>예를 들어 아까 그림에서 기본 키로 지정되어 있는 </a:t>
            </a:r>
            <a:r>
              <a:rPr lang="en-US" altLang="ko-KR" sz="1700" dirty="0"/>
              <a:t>EMPNO</a:t>
            </a:r>
            <a:r>
              <a:rPr lang="ko-KR" altLang="en-US" sz="1700" dirty="0"/>
              <a:t>가 단일 값 </a:t>
            </a:r>
            <a:r>
              <a:rPr lang="ko-KR" altLang="en-US" sz="1700" dirty="0" err="1"/>
              <a:t>애트리뷰트이다</a:t>
            </a:r>
            <a:r>
              <a:rPr lang="en-US" altLang="ko-KR" sz="1700" dirty="0"/>
              <a:t>. </a:t>
            </a:r>
            <a:r>
              <a:rPr lang="ko-KR" altLang="en-US" sz="1700" b="1" dirty="0"/>
              <a:t>기본 키 값은 중복될 수 없으므로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유일한 값을 가지기 때문</a:t>
            </a:r>
            <a:r>
              <a:rPr lang="ko-KR" altLang="en-US" sz="1700" dirty="0"/>
              <a:t>이다</a:t>
            </a:r>
            <a:r>
              <a:rPr lang="en-US" altLang="ko-KR" sz="1700" dirty="0"/>
              <a:t>. (</a:t>
            </a:r>
            <a:r>
              <a:rPr lang="ko-KR" altLang="en-US" sz="1700" dirty="0"/>
              <a:t>원자 값을 가지는 </a:t>
            </a:r>
            <a:r>
              <a:rPr lang="ko-KR" altLang="en-US" sz="1700" dirty="0" err="1"/>
              <a:t>애트리뷰트</a:t>
            </a:r>
            <a:r>
              <a:rPr lang="en-US" altLang="ko-KR" sz="1700" dirty="0"/>
              <a:t>)</a:t>
            </a:r>
          </a:p>
          <a:p>
            <a:pPr marL="0" indent="0">
              <a:buNone/>
            </a:pPr>
            <a:r>
              <a:rPr lang="en-US" altLang="ko-KR" sz="1700" dirty="0"/>
              <a:t> </a:t>
            </a:r>
          </a:p>
          <a:p>
            <a:pPr marL="0" indent="0">
              <a:buNone/>
            </a:pPr>
            <a:r>
              <a:rPr lang="en-US" altLang="ko-KR" sz="1700" b="1" dirty="0"/>
              <a:t>(4) </a:t>
            </a:r>
            <a:r>
              <a:rPr lang="ko-KR" altLang="en-US" sz="1700" b="1" dirty="0"/>
              <a:t>다치 </a:t>
            </a:r>
            <a:r>
              <a:rPr lang="ko-KR" altLang="en-US" sz="1700" b="1" dirty="0" err="1"/>
              <a:t>애트리뷰트</a:t>
            </a:r>
            <a:endParaRPr lang="ko-KR" altLang="en-US" sz="1700" dirty="0"/>
          </a:p>
          <a:p>
            <a:pPr marL="0" indent="0">
              <a:buNone/>
            </a:pPr>
            <a:r>
              <a:rPr lang="ko-KR" altLang="en-US" sz="1700" dirty="0"/>
              <a:t> 각 엔티티마다 여러 개의 값을 가질 수 있는 값이다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 </a:t>
            </a:r>
            <a:r>
              <a:rPr lang="ko-KR" altLang="en-US" sz="1700" dirty="0"/>
              <a:t>사원의 취미의 경우를 생각해 본다면</a:t>
            </a:r>
            <a:r>
              <a:rPr lang="en-US" altLang="ko-KR" sz="1700" dirty="0"/>
              <a:t>, </a:t>
            </a:r>
            <a:r>
              <a:rPr lang="ko-KR" altLang="en-US" sz="1700" dirty="0"/>
              <a:t>사람마다</a:t>
            </a:r>
            <a:r>
              <a:rPr lang="ko-KR" altLang="en-US" sz="1700" b="1" dirty="0"/>
              <a:t> 취미가 </a:t>
            </a:r>
            <a:r>
              <a:rPr lang="ko-KR" altLang="en-US" sz="1700" b="1" dirty="0" err="1"/>
              <a:t>여러개</a:t>
            </a:r>
            <a:r>
              <a:rPr lang="ko-KR" altLang="en-US" sz="1700" dirty="0" err="1"/>
              <a:t>인</a:t>
            </a:r>
            <a:r>
              <a:rPr lang="ko-KR" altLang="en-US" sz="1700" dirty="0"/>
              <a:t> 사람이 </a:t>
            </a:r>
            <a:r>
              <a:rPr lang="ko-KR" altLang="en-US" sz="1700" dirty="0" err="1"/>
              <a:t>있을수가</a:t>
            </a:r>
            <a:r>
              <a:rPr lang="ko-KR" altLang="en-US" sz="1700" dirty="0"/>
              <a:t> 있기 때문에</a:t>
            </a:r>
            <a:r>
              <a:rPr lang="en-US" altLang="ko-KR" sz="1700" dirty="0"/>
              <a:t>, </a:t>
            </a:r>
            <a:r>
              <a:rPr lang="ko-KR" altLang="en-US" sz="1700" dirty="0"/>
              <a:t>취미는 다치 </a:t>
            </a:r>
            <a:r>
              <a:rPr lang="ko-KR" altLang="en-US" sz="1700" dirty="0" err="1"/>
              <a:t>애트리뷰트로</a:t>
            </a:r>
            <a:r>
              <a:rPr lang="ko-KR" altLang="en-US" sz="1700" dirty="0"/>
              <a:t> 분류될 수 있다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 </a:t>
            </a:r>
            <a:r>
              <a:rPr lang="ko-KR" altLang="en-US" sz="1700" dirty="0"/>
              <a:t>다치 </a:t>
            </a:r>
            <a:r>
              <a:rPr lang="ko-KR" altLang="en-US" sz="1700" dirty="0" err="1"/>
              <a:t>애트리뷰트의</a:t>
            </a:r>
            <a:r>
              <a:rPr lang="ko-KR" altLang="en-US" sz="1700" dirty="0"/>
              <a:t> 표현은 </a:t>
            </a:r>
            <a:r>
              <a:rPr lang="ko-KR" altLang="en-US" sz="1700" dirty="0" err="1"/>
              <a:t>이중선</a:t>
            </a:r>
            <a:r>
              <a:rPr lang="ko-KR" altLang="en-US" sz="1700" dirty="0"/>
              <a:t> 타원으로 표현한다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6261C5-359A-4964-A6FD-483E2B4D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63761"/>
            <a:ext cx="2095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6ECE0-6B51-4F85-9BAE-45876D3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표현 그림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F23C7-D1B6-4ED4-9E1F-D89F29C4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(5) </a:t>
            </a:r>
            <a:r>
              <a:rPr lang="ko-KR" altLang="en-US" sz="1800" b="1" dirty="0"/>
              <a:t>저장된 </a:t>
            </a:r>
            <a:r>
              <a:rPr lang="ko-KR" altLang="en-US" sz="1800" b="1" dirty="0" err="1"/>
              <a:t>애트리뷰트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400" dirty="0"/>
              <a:t> </a:t>
            </a:r>
            <a:r>
              <a:rPr lang="ko-KR" altLang="en-US" sz="1400" b="1" dirty="0"/>
              <a:t>다른 </a:t>
            </a:r>
            <a:r>
              <a:rPr lang="ko-KR" altLang="en-US" sz="1400" b="1" dirty="0" err="1"/>
              <a:t>애트리뷰트와</a:t>
            </a:r>
            <a:r>
              <a:rPr lang="ko-KR" altLang="en-US" sz="1400" b="1" dirty="0"/>
              <a:t> 독립적으로 존재</a:t>
            </a:r>
            <a:r>
              <a:rPr lang="ko-KR" altLang="en-US" sz="1400" dirty="0"/>
              <a:t>하는 </a:t>
            </a:r>
            <a:r>
              <a:rPr lang="ko-KR" altLang="en-US" sz="1400" dirty="0" err="1"/>
              <a:t>애트리뷰트이다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  <a:r>
              <a:rPr lang="ko-KR" altLang="en-US" sz="1400" dirty="0"/>
              <a:t>표현 방법은 </a:t>
            </a:r>
            <a:r>
              <a:rPr lang="ko-KR" altLang="en-US" sz="1400" b="1" dirty="0"/>
              <a:t>단순 </a:t>
            </a:r>
            <a:r>
              <a:rPr lang="ko-KR" altLang="en-US" sz="1400" b="1" dirty="0" err="1"/>
              <a:t>애트리뷰트와</a:t>
            </a:r>
            <a:r>
              <a:rPr lang="ko-KR" altLang="en-US" sz="1400" b="1" dirty="0"/>
              <a:t> 동일하게 취급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  <a:r>
              <a:rPr lang="ko-KR" altLang="en-US" sz="1400" dirty="0"/>
              <a:t>예를 들면 사원의 급여에 대한 정보는 따로 저장되어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(6) </a:t>
            </a:r>
            <a:r>
              <a:rPr lang="ko-KR" altLang="en-US" sz="1800" b="1" dirty="0"/>
              <a:t>유도된 </a:t>
            </a:r>
            <a:r>
              <a:rPr lang="ko-KR" altLang="en-US" sz="1800" b="1" dirty="0" err="1"/>
              <a:t>애트리뷰트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400" dirty="0"/>
              <a:t> 다른 </a:t>
            </a:r>
            <a:r>
              <a:rPr lang="ko-KR" altLang="en-US" sz="1400" dirty="0" err="1"/>
              <a:t>애트리뷰트의</a:t>
            </a:r>
            <a:r>
              <a:rPr lang="ko-KR" altLang="en-US" sz="1400" dirty="0"/>
              <a:t> 값으로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얻어진 </a:t>
            </a:r>
            <a:r>
              <a:rPr lang="ko-KR" altLang="en-US" sz="1400" dirty="0" err="1"/>
              <a:t>애트리뷰트이다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  <a:r>
              <a:rPr lang="ko-KR" altLang="en-US" sz="1400" dirty="0" err="1"/>
              <a:t>예를들어</a:t>
            </a:r>
            <a:r>
              <a:rPr lang="ko-KR" altLang="en-US" sz="1400" dirty="0"/>
              <a:t> </a:t>
            </a:r>
            <a:r>
              <a:rPr lang="ko-KR" altLang="en-US" sz="1400" b="1" dirty="0"/>
              <a:t>주민등록번호를 통해 이 사람이 몇 살인가를 판단할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  <a:r>
              <a:rPr lang="ko-KR" altLang="en-US" sz="1400" dirty="0"/>
              <a:t>그래서 나이라는 정보의 </a:t>
            </a:r>
            <a:r>
              <a:rPr lang="ko-KR" altLang="en-US" sz="1400" dirty="0" err="1"/>
              <a:t>애트리뷰트는</a:t>
            </a:r>
            <a:r>
              <a:rPr lang="ko-KR" altLang="en-US" sz="1400" dirty="0"/>
              <a:t> 유도된 </a:t>
            </a:r>
            <a:r>
              <a:rPr lang="ko-KR" altLang="en-US" sz="1400" dirty="0" err="1"/>
              <a:t>애트리뷰트의</a:t>
            </a:r>
            <a:r>
              <a:rPr lang="ko-KR" altLang="en-US" sz="1400" dirty="0"/>
              <a:t> 상태로 있을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  <a:r>
              <a:rPr lang="ko-KR" altLang="en-US" sz="1400" dirty="0"/>
              <a:t>표기법은 점선 타원으로 표시한다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2255B-558C-455C-BFC6-6774C576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01" y="5021815"/>
            <a:ext cx="2095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5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6B617-395B-4D6E-B61F-8F8235A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관계 표현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7192E-4079-4ED2-B314-0BAEF33D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58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/>
              <a:t>1. </a:t>
            </a:r>
            <a:r>
              <a:rPr lang="ko-KR" altLang="en-US" sz="2300" dirty="0"/>
              <a:t>약한 엔티티 타입</a:t>
            </a:r>
          </a:p>
          <a:p>
            <a:pPr marL="0" indent="0">
              <a:buNone/>
            </a:pPr>
            <a:r>
              <a:rPr lang="ko-KR" altLang="en-US" sz="1500" dirty="0"/>
              <a:t> 엔티티 타입 내의 엔티티들이 자체적으로 갖고 있는 </a:t>
            </a:r>
            <a:r>
              <a:rPr lang="ko-KR" altLang="en-US" sz="1500" dirty="0" err="1"/>
              <a:t>애트리뷰트들의</a:t>
            </a:r>
            <a:r>
              <a:rPr lang="ko-KR" altLang="en-US" sz="1500" dirty="0"/>
              <a:t> 값에 의해 고유하게 식별이 불가능한 엔티티 타입이다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다시말해</a:t>
            </a:r>
            <a:r>
              <a:rPr lang="ko-KR" altLang="en-US" sz="1500" dirty="0"/>
              <a:t> 키를 보유하지 못한 엔티티를 말한다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 약한 엔티티 타입은 다른 엔티티 타입으로 </a:t>
            </a:r>
            <a:r>
              <a:rPr lang="ko-KR" altLang="en-US" sz="1500" dirty="0" err="1"/>
              <a:t>부터</a:t>
            </a:r>
            <a:r>
              <a:rPr lang="ko-KR" altLang="en-US" sz="1500" dirty="0"/>
              <a:t> 키 </a:t>
            </a:r>
            <a:r>
              <a:rPr lang="ko-KR" altLang="en-US" sz="1500" dirty="0" err="1"/>
              <a:t>애트리뷰트를</a:t>
            </a:r>
            <a:r>
              <a:rPr lang="ko-KR" altLang="en-US" sz="1500" dirty="0"/>
              <a:t> 가져온다</a:t>
            </a:r>
            <a:r>
              <a:rPr lang="en-US" altLang="ko-KR" sz="1500" dirty="0"/>
              <a:t>. </a:t>
            </a:r>
          </a:p>
          <a:p>
            <a:pPr marL="0" indent="0">
              <a:buNone/>
            </a:pPr>
            <a:r>
              <a:rPr lang="ko-KR" altLang="en-US" sz="1500" dirty="0"/>
              <a:t> 약한 엔티티에 키 </a:t>
            </a:r>
            <a:r>
              <a:rPr lang="ko-KR" altLang="en-US" sz="1500" dirty="0" err="1"/>
              <a:t>애트리뷰트를</a:t>
            </a:r>
            <a:r>
              <a:rPr lang="ko-KR" altLang="en-US" sz="1500" dirty="0"/>
              <a:t> 제공하는 엔티티는 소유 엔티티 타입</a:t>
            </a:r>
            <a:r>
              <a:rPr lang="en-US" altLang="ko-KR" sz="1500" dirty="0"/>
              <a:t>, </a:t>
            </a:r>
            <a:r>
              <a:rPr lang="ko-KR" altLang="en-US" sz="1500" dirty="0"/>
              <a:t>식별 엔티티 타입이라고 한다</a:t>
            </a:r>
            <a:r>
              <a:rPr lang="en-US" altLang="ko-KR" sz="1500" dirty="0"/>
              <a:t>. </a:t>
            </a:r>
          </a:p>
          <a:p>
            <a:pPr marL="0" indent="0">
              <a:buNone/>
            </a:pPr>
            <a:r>
              <a:rPr lang="ko-KR" altLang="en-US" sz="1500" dirty="0"/>
              <a:t> 표기는 </a:t>
            </a:r>
            <a:r>
              <a:rPr lang="ko-KR" altLang="en-US" sz="1500" dirty="0" err="1"/>
              <a:t>이중선</a:t>
            </a:r>
            <a:r>
              <a:rPr lang="ko-KR" altLang="en-US" sz="1500" dirty="0"/>
              <a:t> 직사각형으로 표시하고</a:t>
            </a:r>
            <a:r>
              <a:rPr lang="en-US" altLang="ko-KR" sz="1500" dirty="0"/>
              <a:t>, </a:t>
            </a:r>
            <a:r>
              <a:rPr lang="ko-KR" altLang="en-US" sz="1500" dirty="0"/>
              <a:t>부분 키는 점선 밑줄을 </a:t>
            </a:r>
            <a:r>
              <a:rPr lang="ko-KR" altLang="en-US" sz="1500" dirty="0" err="1"/>
              <a:t>그어</a:t>
            </a:r>
            <a:r>
              <a:rPr lang="ko-KR" altLang="en-US" sz="1500" dirty="0"/>
              <a:t> 나타낸다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 부분 키는 전체적으로 구분할 수 없으므로 부모 키 </a:t>
            </a:r>
            <a:r>
              <a:rPr lang="en-US" altLang="ko-KR" sz="1500" dirty="0"/>
              <a:t>+ </a:t>
            </a:r>
            <a:r>
              <a:rPr lang="ko-KR" altLang="en-US" sz="1500" dirty="0"/>
              <a:t>자식 키 형태로 해서 구분한다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1898E-0BA0-44AF-9C28-E4A87DBB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43246"/>
            <a:ext cx="3599581" cy="1772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DECD9-0D96-46F8-BF0D-31841F17C6A7}"/>
              </a:ext>
            </a:extLst>
          </p:cNvPr>
          <p:cNvSpPr txBox="1"/>
          <p:nvPr/>
        </p:nvSpPr>
        <p:spPr>
          <a:xfrm>
            <a:off x="781222" y="4929083"/>
            <a:ext cx="5567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옆의 그림에서 </a:t>
            </a:r>
            <a:r>
              <a:rPr lang="en-US" altLang="ko-KR" dirty="0"/>
              <a:t>DEPENDENT </a:t>
            </a:r>
            <a:r>
              <a:rPr lang="ko-KR" altLang="en-US" dirty="0"/>
              <a:t>엔티티는 약한 엔티티 타입이다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Depname</a:t>
            </a:r>
            <a:r>
              <a:rPr lang="en-US" altLang="ko-KR" dirty="0"/>
              <a:t> </a:t>
            </a:r>
            <a:r>
              <a:rPr lang="ko-KR" altLang="en-US" dirty="0" err="1"/>
              <a:t>애트리뷰트는</a:t>
            </a:r>
            <a:r>
              <a:rPr lang="ko-KR" altLang="en-US" dirty="0"/>
              <a:t> 부분 키 </a:t>
            </a:r>
            <a:r>
              <a:rPr lang="ko-KR" altLang="en-US" dirty="0" err="1"/>
              <a:t>애트리뷰트이다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9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BD275-224D-4CAC-AB31-E0933DBB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관계 표현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F2040-7CBA-4742-9780-5ACA8B1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관계와 관계타입</a:t>
            </a:r>
          </a:p>
          <a:p>
            <a:pPr marL="0" indent="0">
              <a:buNone/>
            </a:pPr>
            <a:r>
              <a:rPr lang="ko-KR" altLang="en-US" sz="1600" dirty="0"/>
              <a:t> 어떤 한 엔티티가 다른 엔티티와 연관을 가지는 것을 관계라고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  <a:r>
              <a:rPr lang="ko-KR" altLang="en-US" sz="1600" dirty="0"/>
              <a:t>이러한 관계는 관계타입으로 표시할 수 있다</a:t>
            </a:r>
            <a:r>
              <a:rPr lang="en-US" altLang="ko-KR" sz="1600" dirty="0"/>
              <a:t>. 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  <a:r>
              <a:rPr lang="ko-KR" altLang="en-US" sz="1600" dirty="0"/>
              <a:t>관계 타입은 다이아몬드로 표기하고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연관시키는 엔티티 타입들을 관계 타입에 실선으로 연결한다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C3E8E-86CF-4E95-B0B1-943397A0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1" y="4136531"/>
            <a:ext cx="5238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46D7B-06D6-48A0-A996-1F5B59B4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관계 표현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E60D-0B9D-477A-AD07-3C9069AE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24654"/>
          </a:xfrm>
        </p:spPr>
        <p:txBody>
          <a:bodyPr/>
          <a:lstStyle/>
          <a:p>
            <a:pPr marL="342900" indent="-342900">
              <a:buAutoNum type="arabicParenBoth"/>
            </a:pPr>
            <a:r>
              <a:rPr lang="ko-KR" altLang="en-US" sz="1800" dirty="0"/>
              <a:t>관계의 </a:t>
            </a:r>
            <a:r>
              <a:rPr lang="ko-KR" altLang="en-US" sz="1800" dirty="0" err="1"/>
              <a:t>애트리뷰트</a:t>
            </a:r>
            <a:r>
              <a:rPr lang="ko-KR" altLang="en-US" sz="1400" dirty="0"/>
              <a:t> 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 관계타입은 관계의 특징을 기술하는 </a:t>
            </a:r>
            <a:r>
              <a:rPr lang="ko-KR" altLang="en-US" sz="1400" dirty="0" err="1"/>
              <a:t>애트리뷰트를</a:t>
            </a:r>
            <a:r>
              <a:rPr lang="ko-KR" altLang="en-US" sz="1400" dirty="0"/>
              <a:t> 가질 수 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예를 들어서 설명하면</a:t>
            </a:r>
            <a:r>
              <a:rPr lang="en-US" altLang="ko-KR" sz="1400" dirty="0"/>
              <a:t>, </a:t>
            </a:r>
            <a:r>
              <a:rPr lang="ko-KR" altLang="en-US" sz="1400" dirty="0"/>
              <a:t>부품공급자와 부품 관계 사이에는 공급이라는 관계 타입이 존재할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부품을 공급하는 과정에서 부품을 몇 개를 </a:t>
            </a:r>
            <a:r>
              <a:rPr lang="ko-KR" altLang="en-US" sz="1400" dirty="0" err="1"/>
              <a:t>공급하는가의</a:t>
            </a:r>
            <a:r>
              <a:rPr lang="ko-KR" altLang="en-US" sz="1400" dirty="0"/>
              <a:t> 정보가 필요할 수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수량 </a:t>
            </a:r>
            <a:r>
              <a:rPr lang="ko-KR" altLang="en-US" sz="1400" dirty="0" err="1"/>
              <a:t>애트리뷰트를</a:t>
            </a:r>
            <a:r>
              <a:rPr lang="ko-KR" altLang="en-US" sz="1400" dirty="0"/>
              <a:t> 관계의 </a:t>
            </a:r>
            <a:r>
              <a:rPr lang="ko-KR" altLang="en-US" sz="1400" dirty="0" err="1"/>
              <a:t>애트리뷰트로</a:t>
            </a:r>
            <a:r>
              <a:rPr lang="ko-KR" altLang="en-US" sz="1400" dirty="0"/>
              <a:t> 지정한다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차수</a:t>
            </a:r>
          </a:p>
          <a:p>
            <a:pPr marL="0" indent="0">
              <a:buNone/>
            </a:pPr>
            <a:r>
              <a:rPr lang="ko-KR" altLang="en-US" sz="1400" dirty="0"/>
              <a:t> 차수는 관계로 연결된 엔티티 타입들의 개수를 의미</a:t>
            </a:r>
          </a:p>
          <a:p>
            <a:pPr marL="0" indent="0">
              <a:buNone/>
            </a:pPr>
            <a:r>
              <a:rPr lang="ko-KR" altLang="en-US" sz="1400" dirty="0"/>
              <a:t> </a:t>
            </a:r>
            <a:r>
              <a:rPr lang="en-US" altLang="ko-KR" sz="1400" dirty="0"/>
              <a:t>1</a:t>
            </a:r>
            <a:r>
              <a:rPr lang="ko-KR" altLang="en-US" sz="1400" dirty="0"/>
              <a:t>진</a:t>
            </a:r>
            <a:r>
              <a:rPr lang="en-US" altLang="ko-KR" sz="1400" dirty="0"/>
              <a:t>, 2</a:t>
            </a:r>
            <a:r>
              <a:rPr lang="ko-KR" altLang="en-US" sz="1400" dirty="0"/>
              <a:t>진</a:t>
            </a:r>
            <a:r>
              <a:rPr lang="en-US" altLang="ko-KR" sz="1400" dirty="0"/>
              <a:t>, 3</a:t>
            </a:r>
            <a:r>
              <a:rPr lang="ko-KR" altLang="en-US" sz="1400" dirty="0"/>
              <a:t>진 관계는 차수가 </a:t>
            </a:r>
            <a:r>
              <a:rPr lang="en-US" altLang="ko-KR" sz="1400" dirty="0"/>
              <a:t>1, 2, 3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옆 사진은 </a:t>
            </a:r>
            <a:r>
              <a:rPr lang="en-US" altLang="ko-KR" sz="1400" dirty="0"/>
              <a:t>2</a:t>
            </a:r>
            <a:r>
              <a:rPr lang="ko-KR" altLang="en-US" sz="1400" dirty="0"/>
              <a:t>진관계이다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817DE-AA65-415B-AB32-9BB3C5F9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32" y="5023835"/>
            <a:ext cx="5238750" cy="981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8A47DE-06E2-4998-84DA-C0D8E630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69" y="2065070"/>
            <a:ext cx="3963131" cy="12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90954-AFD4-4379-B0F0-9688596E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관계 표현 </a:t>
            </a:r>
            <a:r>
              <a:rPr lang="en-US" altLang="ko-KR" dirty="0"/>
              <a:t>(4) 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6870F-BCF1-406A-B433-80EBDCD2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4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카디날리티</a:t>
            </a:r>
            <a:r>
              <a:rPr lang="ko-KR" altLang="en-US" dirty="0"/>
              <a:t> 비율</a:t>
            </a:r>
          </a:p>
          <a:p>
            <a:pPr marL="0" indent="0">
              <a:buNone/>
            </a:pPr>
            <a:r>
              <a:rPr lang="ko-KR" altLang="en-US" sz="2200" dirty="0"/>
              <a:t> </a:t>
            </a:r>
            <a:r>
              <a:rPr lang="ko-KR" altLang="en-US" sz="1700" dirty="0"/>
              <a:t>몇 개의 엔티티가 다른 엔티티 타입의 몇  개의 엔티티와 연관되는가를 나타낸다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 </a:t>
            </a:r>
            <a:r>
              <a:rPr lang="ko-KR" altLang="en-US" sz="1700" dirty="0"/>
              <a:t>모델링하는 실세계의 시나리오로 부터 유도된다</a:t>
            </a:r>
            <a:r>
              <a:rPr lang="en-US" altLang="ko-KR" sz="1700" dirty="0"/>
              <a:t>.  </a:t>
            </a:r>
            <a:r>
              <a:rPr lang="ko-KR" altLang="en-US" sz="1700" dirty="0"/>
              <a:t>관계는 </a:t>
            </a:r>
            <a:r>
              <a:rPr lang="en-US" altLang="ko-KR" sz="1700" dirty="0"/>
              <a:t>1:1(</a:t>
            </a:r>
            <a:r>
              <a:rPr lang="ko-KR" altLang="en-US" sz="1700" dirty="0"/>
              <a:t>일대일</a:t>
            </a:r>
            <a:r>
              <a:rPr lang="en-US" altLang="ko-KR" sz="1700" dirty="0"/>
              <a:t>), 1:N(</a:t>
            </a:r>
            <a:r>
              <a:rPr lang="ko-KR" altLang="en-US" sz="1700" dirty="0"/>
              <a:t>일대다</a:t>
            </a:r>
            <a:r>
              <a:rPr lang="en-US" altLang="ko-KR" sz="1700" dirty="0"/>
              <a:t>), M:N(</a:t>
            </a:r>
            <a:r>
              <a:rPr lang="ko-KR" altLang="en-US" sz="1700" dirty="0"/>
              <a:t>다대다</a:t>
            </a:r>
            <a:r>
              <a:rPr lang="en-US" altLang="ko-KR" sz="1700" dirty="0"/>
              <a:t>) </a:t>
            </a:r>
            <a:r>
              <a:rPr lang="ko-KR" altLang="en-US" sz="1700" dirty="0"/>
              <a:t>로 구분된다</a:t>
            </a:r>
            <a:r>
              <a:rPr lang="en-US" altLang="ko-KR" sz="1700" dirty="0"/>
              <a:t>. </a:t>
            </a:r>
          </a:p>
          <a:p>
            <a:pPr marL="0" indent="0">
              <a:buNone/>
            </a:pPr>
            <a:r>
              <a:rPr lang="en-US" altLang="ko-KR" sz="1700" dirty="0"/>
              <a:t> </a:t>
            </a:r>
            <a:r>
              <a:rPr lang="ko-KR" altLang="en-US" sz="1700" dirty="0" err="1"/>
              <a:t>카디날리티</a:t>
            </a:r>
            <a:r>
              <a:rPr lang="ko-KR" altLang="en-US" sz="1700" dirty="0"/>
              <a:t> 비율은 최소값과 최대값을 사용하여 좀 더 명확하게 나타낼 수 있다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오른쪽 그림에서 </a:t>
            </a:r>
            <a:r>
              <a:rPr lang="en-US" altLang="ko-KR" sz="1700" dirty="0"/>
              <a:t>min</a:t>
            </a:r>
            <a:r>
              <a:rPr lang="ko-KR" altLang="en-US" sz="1700" dirty="0"/>
              <a:t>은 부분참여</a:t>
            </a:r>
            <a:r>
              <a:rPr lang="en-US" altLang="ko-KR" sz="1700" dirty="0"/>
              <a:t>(0)</a:t>
            </a:r>
            <a:r>
              <a:rPr lang="ko-KR" altLang="en-US" sz="1700" dirty="0"/>
              <a:t> 전체참여를</a:t>
            </a:r>
            <a:r>
              <a:rPr lang="en-US" altLang="ko-KR" sz="1700" dirty="0"/>
              <a:t>(1)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뜻하는것</a:t>
            </a:r>
            <a:r>
              <a:rPr lang="en-US" altLang="ko-KR" sz="17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3DEB8-01A8-4329-BD5D-523CC466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209297"/>
            <a:ext cx="4143375" cy="189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5832E7-7C19-4BB0-9E16-F34B3D0A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84" y="4209297"/>
            <a:ext cx="4143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3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8FE6B-0A25-4D5C-B552-640B1D33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관계 표현 </a:t>
            </a:r>
            <a:r>
              <a:rPr lang="en-US" altLang="ko-KR" dirty="0"/>
              <a:t>(4) 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D8957-B011-4504-8D96-6F9D2246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5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전체 참여와 부분참여</a:t>
            </a:r>
          </a:p>
          <a:p>
            <a:pPr marL="0" indent="0">
              <a:buNone/>
            </a:pPr>
            <a:r>
              <a:rPr lang="ko-KR" altLang="en-US" sz="1600" dirty="0"/>
              <a:t>전체참여 </a:t>
            </a:r>
            <a:r>
              <a:rPr lang="en-US" altLang="ko-KR" sz="1600" dirty="0"/>
              <a:t>: </a:t>
            </a:r>
            <a:r>
              <a:rPr lang="ko-KR" altLang="en-US" sz="1600" dirty="0"/>
              <a:t>어떤 관계에 엔티티 타입 </a:t>
            </a:r>
            <a:r>
              <a:rPr lang="en-US" altLang="ko-KR" sz="1600" dirty="0"/>
              <a:t>E1</a:t>
            </a:r>
            <a:r>
              <a:rPr lang="ko-KR" altLang="en-US" sz="1600" dirty="0"/>
              <a:t>의 모든 엔티티들이 관계타입 </a:t>
            </a:r>
            <a:r>
              <a:rPr lang="en-US" altLang="ko-KR" sz="1600" dirty="0"/>
              <a:t>R</a:t>
            </a:r>
            <a:r>
              <a:rPr lang="ko-KR" altLang="en-US" sz="1600" dirty="0"/>
              <a:t>에 의해 어떤 엔티티 타입 </a:t>
            </a:r>
            <a:r>
              <a:rPr lang="en-US" altLang="ko-KR" sz="1600" dirty="0"/>
              <a:t>E2</a:t>
            </a:r>
            <a:r>
              <a:rPr lang="ko-KR" altLang="en-US" sz="1600" dirty="0"/>
              <a:t>의 어떤 엔티티와 연관된다</a:t>
            </a:r>
            <a:r>
              <a:rPr lang="en-US" altLang="ko-KR" sz="1600" dirty="0"/>
              <a:t>. </a:t>
            </a:r>
          </a:p>
          <a:p>
            <a:pPr marL="0" indent="0">
              <a:buNone/>
            </a:pPr>
            <a:r>
              <a:rPr lang="ko-KR" altLang="en-US" sz="1600" dirty="0"/>
              <a:t>부분참여 </a:t>
            </a:r>
            <a:r>
              <a:rPr lang="en-US" altLang="ko-KR" sz="1600" dirty="0"/>
              <a:t>: </a:t>
            </a:r>
            <a:r>
              <a:rPr lang="ko-KR" altLang="en-US" sz="1600" dirty="0"/>
              <a:t>어떤 관계에 엔티티 타입 </a:t>
            </a:r>
            <a:r>
              <a:rPr lang="en-US" altLang="ko-KR" sz="1600" dirty="0"/>
              <a:t>E1</a:t>
            </a:r>
            <a:r>
              <a:rPr lang="ko-KR" altLang="en-US" sz="1600" dirty="0"/>
              <a:t>의 일부 엔티티들이 관계타입 </a:t>
            </a:r>
            <a:r>
              <a:rPr lang="en-US" altLang="ko-KR" sz="1600" dirty="0"/>
              <a:t>R</a:t>
            </a:r>
            <a:r>
              <a:rPr lang="ko-KR" altLang="en-US" sz="1600" dirty="0"/>
              <a:t>에 의해 어떤 엔티티 타입 </a:t>
            </a:r>
            <a:r>
              <a:rPr lang="en-US" altLang="ko-KR" sz="1600" dirty="0"/>
              <a:t>E2</a:t>
            </a:r>
            <a:r>
              <a:rPr lang="ko-KR" altLang="en-US" sz="1600" dirty="0"/>
              <a:t>의 어떤 엔티티와 연관된다</a:t>
            </a:r>
            <a:r>
              <a:rPr lang="en-US" altLang="ko-KR" sz="1600" dirty="0"/>
              <a:t>. </a:t>
            </a:r>
          </a:p>
          <a:p>
            <a:pPr marL="0" indent="0">
              <a:buNone/>
            </a:pPr>
            <a:r>
              <a:rPr lang="ko-KR" altLang="en-US" sz="1600" dirty="0"/>
              <a:t>★</a:t>
            </a:r>
            <a:r>
              <a:rPr lang="en-US" altLang="ko-KR" sz="1600" dirty="0"/>
              <a:t> </a:t>
            </a:r>
            <a:r>
              <a:rPr lang="ko-KR" altLang="en-US" sz="1600" dirty="0"/>
              <a:t>약한 엔티티 타입은 항상 관계에 전체 참여를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※ </a:t>
            </a:r>
            <a:r>
              <a:rPr lang="ko-KR" altLang="en-US" sz="1600" dirty="0"/>
              <a:t>전체참여는 간선을 두 줄로 표현하고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부분참여는 간선을 한 줄로 표현한다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설명을 좀더 하자면</a:t>
            </a:r>
            <a:r>
              <a:rPr lang="en-US" altLang="ko-KR" sz="1400" dirty="0"/>
              <a:t>, </a:t>
            </a:r>
            <a:r>
              <a:rPr lang="ko-KR" altLang="en-US" sz="1400" dirty="0"/>
              <a:t>부서</a:t>
            </a:r>
            <a:r>
              <a:rPr lang="en-US" altLang="ko-KR" sz="1400" dirty="0"/>
              <a:t>(DEPT)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관리</a:t>
            </a:r>
            <a:r>
              <a:rPr lang="en-US" altLang="ko-KR" sz="1400" dirty="0"/>
              <a:t>(MANAGES)</a:t>
            </a:r>
            <a:r>
              <a:rPr lang="ko-KR" altLang="en-US" sz="1400" dirty="0"/>
              <a:t>하는 사원</a:t>
            </a:r>
            <a:r>
              <a:rPr lang="en-US" altLang="ko-KR" sz="1400" dirty="0"/>
              <a:t>(EMP) </a:t>
            </a:r>
            <a:r>
              <a:rPr lang="ko-KR" altLang="en-US" sz="1400" dirty="0">
                <a:latin typeface="맑은 고딕"/>
                <a:ea typeface="맑은 고딕"/>
              </a:rPr>
              <a:t>가 있는데 사원은 전부가 부서를 관리 하는게 아니니</a:t>
            </a:r>
            <a:r>
              <a:rPr lang="en-US" altLang="ko-KR" sz="1400" dirty="0"/>
              <a:t>   </a:t>
            </a:r>
            <a:r>
              <a:rPr lang="ko-KR" altLang="en-US" sz="1400" dirty="0" err="1"/>
              <a:t>부분참여이고</a:t>
            </a:r>
            <a:r>
              <a:rPr lang="en-US" altLang="ko-KR" sz="1400" dirty="0"/>
              <a:t> </a:t>
            </a:r>
            <a:r>
              <a:rPr lang="ko-KR" altLang="en-US" sz="1400" dirty="0"/>
              <a:t>부서는 관리 당하는 부서가 </a:t>
            </a:r>
            <a:r>
              <a:rPr lang="ko-KR" altLang="en-US" sz="1400" dirty="0" err="1"/>
              <a:t>없을테니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부장이 없는 부서는 없죠</a:t>
            </a:r>
            <a:r>
              <a:rPr lang="en-US" altLang="ko-KR" sz="1400" dirty="0"/>
              <a:t>.) </a:t>
            </a:r>
            <a:r>
              <a:rPr lang="ko-KR" altLang="en-US" sz="1400" dirty="0"/>
              <a:t>전체참여이다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0D97E-38FE-4CB1-99A0-43684A61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625623"/>
            <a:ext cx="4066667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BC8D-7ACE-471D-A412-965A1271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관계 표현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A7FD9-FCB5-42C8-B662-AB9A3471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910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다중 관계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  <a:r>
              <a:rPr lang="ko-KR" altLang="en-US" sz="1600" dirty="0"/>
              <a:t>엔티티 사이에 관계 타입이 </a:t>
            </a:r>
            <a:r>
              <a:rPr lang="ko-KR" altLang="en-US" sz="1600" dirty="0" err="1"/>
              <a:t>여러개</a:t>
            </a:r>
            <a:r>
              <a:rPr lang="ko-KR" altLang="en-US" sz="1600" dirty="0"/>
              <a:t> 존재하고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엔티티들이 그 관계에 모두 참여하는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다중관계로 표현할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순환적 관계</a:t>
            </a:r>
          </a:p>
          <a:p>
            <a:pPr marL="0" indent="0">
              <a:buNone/>
            </a:pPr>
            <a:r>
              <a:rPr lang="ko-KR" altLang="en-US" sz="1600" dirty="0"/>
              <a:t> 하나의 엔티티 타입이 동일한 관계 타입에 두 번 이상 참여하는 것이다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600" dirty="0" err="1"/>
              <a:t>역활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그림에서 </a:t>
            </a:r>
            <a:r>
              <a:rPr lang="en-US" altLang="ko-KR" sz="1600" dirty="0" err="1"/>
              <a:t>Madeup_of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Consist_of</a:t>
            </a:r>
            <a:r>
              <a:rPr lang="en-US" altLang="ko-KR" sz="1600" dirty="0"/>
              <a:t> </a:t>
            </a:r>
            <a:r>
              <a:rPr lang="ko-KR" altLang="en-US" sz="1600" dirty="0"/>
              <a:t>처럼 이 관계가 </a:t>
            </a:r>
            <a:r>
              <a:rPr lang="ko-KR" altLang="en-US" sz="1600" dirty="0" err="1"/>
              <a:t>어떤건지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명확하게 설명하기위해 </a:t>
            </a:r>
            <a:r>
              <a:rPr lang="ko-KR" altLang="en-US" sz="1600" dirty="0" err="1"/>
              <a:t>사용하는것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858FF-F0CB-47A4-8579-392077CF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34" y="3186549"/>
            <a:ext cx="3395848" cy="1586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C07BC-03A2-437C-B5BF-9807F089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14" y="5135112"/>
            <a:ext cx="3001268" cy="17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8DFF-6174-4360-8DA8-F6C2043E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 작성절차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58488-DC26-4760-8040-9E8A44B6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94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※</a:t>
            </a:r>
            <a:r>
              <a:rPr lang="ko-KR" altLang="en-US" sz="1800" dirty="0"/>
              <a:t>참조</a:t>
            </a:r>
            <a:r>
              <a:rPr lang="en-US" altLang="ko-KR" sz="1800" dirty="0"/>
              <a:t>. DB</a:t>
            </a:r>
            <a:r>
              <a:rPr lang="ko-KR" altLang="en-US" sz="1800" dirty="0"/>
              <a:t>배움터 </a:t>
            </a:r>
            <a:r>
              <a:rPr lang="en-US" altLang="ko-KR" sz="1800" dirty="0"/>
              <a:t>282</a:t>
            </a:r>
            <a:r>
              <a:rPr lang="ko-KR" altLang="en-US" sz="1800" dirty="0"/>
              <a:t>쪽</a:t>
            </a:r>
            <a:r>
              <a:rPr lang="en-US" altLang="ko-KR" sz="1800" dirty="0"/>
              <a:t> (ER</a:t>
            </a:r>
            <a:r>
              <a:rPr lang="ko-KR" altLang="en-US" sz="1800" dirty="0"/>
              <a:t>스키마 단계적 완성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F11780-B890-427D-B9BE-322681D0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336872"/>
            <a:ext cx="10638185" cy="36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18833-54E9-4495-A4E2-DD1A8046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 표현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B74101-F7D5-4941-B09E-B4EB83B9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43854"/>
            <a:ext cx="7953789" cy="4542172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888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FF5D-C3B4-4685-96BF-6C8294B2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6B0CD-273D-4AEB-B71D-C77A1563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49821"/>
          </a:xfrm>
        </p:spPr>
        <p:txBody>
          <a:bodyPr/>
          <a:lstStyle/>
          <a:p>
            <a:r>
              <a:rPr lang="ko-KR" altLang="en-US" dirty="0"/>
              <a:t>개념적 설계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개념적 설계 단계의 결과물은 논리적 설계 단계의 입력으로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개념적 설계에서는 높은 추상화 수준의 데이터 모델을 기반으로 정형적인 언어로 </a:t>
            </a:r>
            <a:r>
              <a:rPr lang="ko-KR" altLang="en-US" sz="1800" dirty="0" err="1"/>
              <a:t>데어터구조를</a:t>
            </a:r>
            <a:r>
              <a:rPr lang="ko-KR" altLang="en-US" sz="1800" dirty="0"/>
              <a:t> 명시한다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여기에선 엔티티 타입</a:t>
            </a:r>
            <a:r>
              <a:rPr lang="en-US" altLang="ko-KR" sz="1800" dirty="0"/>
              <a:t>, </a:t>
            </a:r>
            <a:r>
              <a:rPr lang="ko-KR" altLang="en-US" sz="1800" dirty="0"/>
              <a:t>관계타입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애트리뷰트들을</a:t>
            </a:r>
            <a:r>
              <a:rPr lang="ko-KR" altLang="en-US" sz="1800" dirty="0"/>
              <a:t> 식별하고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애트리뷰트들의</a:t>
            </a:r>
            <a:r>
              <a:rPr lang="ko-KR" altLang="en-US" sz="1800" dirty="0"/>
              <a:t> 도메인을 결정하고</a:t>
            </a:r>
            <a:r>
              <a:rPr lang="en-US" altLang="ko-KR" sz="1800" dirty="0"/>
              <a:t>, </a:t>
            </a:r>
            <a:r>
              <a:rPr lang="ko-KR" altLang="en-US" sz="1800" dirty="0"/>
              <a:t>후보 키와 기본 키 </a:t>
            </a:r>
            <a:r>
              <a:rPr lang="ko-KR" altLang="en-US" sz="1800" dirty="0" err="1"/>
              <a:t>애트리뷰트들을</a:t>
            </a:r>
            <a:r>
              <a:rPr lang="ko-KR" altLang="en-US" sz="1800" dirty="0"/>
              <a:t> 결정한다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논리적 설계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논리적 설계에선 </a:t>
            </a:r>
            <a:r>
              <a:rPr lang="en-US" altLang="ko-KR" sz="1800" dirty="0"/>
              <a:t>DB</a:t>
            </a:r>
            <a:r>
              <a:rPr lang="ko-KR" altLang="en-US" sz="1800" dirty="0"/>
              <a:t>관리를 위해 선택한 </a:t>
            </a:r>
            <a:r>
              <a:rPr lang="en-US" altLang="ko-KR" sz="1800" dirty="0"/>
              <a:t>DBMS</a:t>
            </a:r>
            <a:r>
              <a:rPr lang="ko-KR" altLang="en-US" sz="1800" dirty="0"/>
              <a:t>의 데이터 모델을 사용하여 논리적 스키마를    생성한다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물리적 설계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성능상의 주요기준은 질의와 갱신이 얼마나 </a:t>
            </a:r>
            <a:r>
              <a:rPr lang="ko-KR" altLang="en-US" sz="1800" dirty="0" err="1"/>
              <a:t>오래걸리는가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초당 얼마나 많은 트랜잭션들이 </a:t>
            </a:r>
            <a:r>
              <a:rPr lang="ko-KR" altLang="en-US" sz="1800" dirty="0" err="1"/>
              <a:t>처리될수</a:t>
            </a:r>
            <a:r>
              <a:rPr lang="ko-KR" altLang="en-US" sz="1800" dirty="0"/>
              <a:t> 있는가</a:t>
            </a:r>
            <a:r>
              <a:rPr lang="en-US" altLang="ko-KR" sz="1800" dirty="0"/>
              <a:t>? </a:t>
            </a:r>
            <a:r>
              <a:rPr lang="ko-KR" altLang="en-US" sz="1800" dirty="0"/>
              <a:t>에 초점이 </a:t>
            </a:r>
            <a:r>
              <a:rPr lang="ko-KR" altLang="en-US" sz="1800" dirty="0" err="1"/>
              <a:t>맞춰줘있다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50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E9AE8-1223-492C-ABB1-C4CB71AE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단계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5A75C7-5D73-4021-97B8-36DA7211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33374"/>
            <a:ext cx="8572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FFA61-101B-43B2-A7EE-98979F12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엔티티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DE79F-C535-4B00-8079-2907476D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07876"/>
          </a:xfrm>
        </p:spPr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ER</a:t>
            </a:r>
            <a:r>
              <a:rPr lang="ko-KR" altLang="en-US" sz="1800" dirty="0"/>
              <a:t>모델은 실세계를 엔티티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애트리뷰트</a:t>
            </a:r>
            <a:r>
              <a:rPr lang="en-US" altLang="ko-KR" sz="1800" dirty="0"/>
              <a:t>, </a:t>
            </a:r>
            <a:r>
              <a:rPr lang="ko-KR" altLang="en-US" sz="1800" dirty="0"/>
              <a:t>엔티티들 간의 관계로 표현한다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엔티티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하나의 엔티티는 사람</a:t>
            </a:r>
            <a:r>
              <a:rPr lang="en-US" altLang="ko-KR" sz="1800" dirty="0"/>
              <a:t>, </a:t>
            </a:r>
            <a:r>
              <a:rPr lang="ko-KR" altLang="en-US" sz="1800" dirty="0"/>
              <a:t>장소 </a:t>
            </a:r>
            <a:r>
              <a:rPr lang="en-US" altLang="ko-KR" sz="1800" dirty="0"/>
              <a:t>, </a:t>
            </a:r>
            <a:r>
              <a:rPr lang="ko-KR" altLang="en-US" sz="1800" dirty="0"/>
              <a:t>사물</a:t>
            </a:r>
            <a:r>
              <a:rPr lang="en-US" altLang="ko-KR" sz="1800" dirty="0"/>
              <a:t>, </a:t>
            </a:r>
            <a:r>
              <a:rPr lang="ko-KR" altLang="en-US" sz="1800" dirty="0"/>
              <a:t>사건 등과 같이 독립적으로 존재하면서 고유하게 식별이 가능한 실세계의 객체이다</a:t>
            </a:r>
            <a:r>
              <a:rPr lang="en-US" altLang="ko-KR" sz="1800" dirty="0"/>
              <a:t>.</a:t>
            </a:r>
          </a:p>
          <a:p>
            <a:r>
              <a:rPr lang="ko-KR" altLang="en-US" dirty="0" err="1"/>
              <a:t>엔티티타입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강한 엔티티 타입</a:t>
            </a:r>
            <a:r>
              <a:rPr lang="en-US" altLang="ko-KR" sz="1800" dirty="0"/>
              <a:t>(</a:t>
            </a:r>
            <a:r>
              <a:rPr lang="ko-KR" altLang="en-US" sz="1800" dirty="0"/>
              <a:t>정규 엔티티 타입</a:t>
            </a:r>
            <a:r>
              <a:rPr lang="en-US" altLang="ko-KR" sz="1800" dirty="0"/>
              <a:t>)</a:t>
            </a:r>
            <a:r>
              <a:rPr lang="ko-KR" altLang="en-US" sz="1800" dirty="0"/>
              <a:t>은 독자적으로 존재하며 엔티티 타입내에서 자신의 키 </a:t>
            </a:r>
            <a:r>
              <a:rPr lang="ko-KR" altLang="en-US" sz="1800" dirty="0" err="1"/>
              <a:t>애트리뷰트를</a:t>
            </a:r>
            <a:r>
              <a:rPr lang="ko-KR" altLang="en-US" sz="1800" dirty="0"/>
              <a:t> 사용하여 고유하게 엔티티들을 식별할 수 있는 엔티티 타입을 의미한다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약한 엔티티 타입은 키를 형성하기에 충분한 </a:t>
            </a:r>
            <a:r>
              <a:rPr lang="ko-KR" altLang="en-US" sz="1800" dirty="0" err="1"/>
              <a:t>애트리뷰트들을</a:t>
            </a:r>
            <a:r>
              <a:rPr lang="ko-KR" altLang="en-US" sz="1800" dirty="0"/>
              <a:t> 갖지 못한 엔티티 타입이다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797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BE33-3D54-41DF-83D8-F9788BF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애트리뷰트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93E85-0B6A-4EDC-AFE0-DC9F7286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41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하나의 엔티티는 연관된 </a:t>
            </a:r>
            <a:r>
              <a:rPr lang="ko-KR" altLang="en-US" sz="1800" dirty="0" err="1"/>
              <a:t>애트리뷰트들의</a:t>
            </a:r>
            <a:r>
              <a:rPr lang="ko-KR" altLang="en-US" sz="1800" dirty="0"/>
              <a:t> 집합으로 설명된다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한 </a:t>
            </a:r>
            <a:r>
              <a:rPr lang="ko-KR" altLang="en-US" sz="1800" dirty="0" err="1"/>
              <a:t>애트리뷰트의</a:t>
            </a:r>
            <a:r>
              <a:rPr lang="ko-KR" altLang="en-US" sz="1800" dirty="0"/>
              <a:t> 도메인은 그 </a:t>
            </a:r>
            <a:r>
              <a:rPr lang="ko-KR" altLang="en-US" sz="1800" dirty="0" err="1"/>
              <a:t>애트리뷰트가</a:t>
            </a:r>
            <a:r>
              <a:rPr lang="ko-KR" altLang="en-US" sz="1800" dirty="0"/>
              <a:t> 가질 수 있는 모든 가능한 값들의 집합을 의미</a:t>
            </a:r>
            <a:endParaRPr lang="en-US" altLang="ko-KR" sz="1800" dirty="0"/>
          </a:p>
          <a:p>
            <a:r>
              <a:rPr lang="ko-KR" altLang="en-US" dirty="0"/>
              <a:t>단순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단순 </a:t>
            </a:r>
            <a:r>
              <a:rPr lang="ko-KR" altLang="en-US" sz="1800" dirty="0" err="1"/>
              <a:t>애트리뷰트는</a:t>
            </a:r>
            <a:r>
              <a:rPr lang="ko-KR" altLang="en-US" sz="1800" dirty="0"/>
              <a:t> 더 이상 다른 </a:t>
            </a:r>
            <a:r>
              <a:rPr lang="ko-KR" altLang="en-US" sz="1800" dirty="0" err="1"/>
              <a:t>애트리뷰트로</a:t>
            </a:r>
            <a:r>
              <a:rPr lang="ko-KR" altLang="en-US" sz="1800" dirty="0"/>
              <a:t> 나눌 수 없는 </a:t>
            </a:r>
            <a:r>
              <a:rPr lang="ko-KR" altLang="en-US" sz="1800" dirty="0" err="1"/>
              <a:t>애트리뷰트이다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복합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복합 </a:t>
            </a:r>
            <a:r>
              <a:rPr lang="ko-KR" altLang="en-US" sz="1800" dirty="0" err="1"/>
              <a:t>애트리뷰트는</a:t>
            </a:r>
            <a:r>
              <a:rPr lang="ko-KR" altLang="en-US" sz="1800" dirty="0"/>
              <a:t> 두 개 이상의 </a:t>
            </a:r>
            <a:r>
              <a:rPr lang="ko-KR" altLang="en-US" sz="1800" dirty="0" err="1"/>
              <a:t>애트리뷰트로</a:t>
            </a:r>
            <a:r>
              <a:rPr lang="ko-KR" altLang="en-US" sz="1800" dirty="0"/>
              <a:t> 이루어진 </a:t>
            </a:r>
            <a:r>
              <a:rPr lang="ko-KR" altLang="en-US" sz="1800" dirty="0" err="1"/>
              <a:t>애트리뷰트이다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단일 값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단일 값 </a:t>
            </a:r>
            <a:r>
              <a:rPr lang="ko-KR" altLang="en-US" sz="1800" dirty="0" err="1"/>
              <a:t>애트리뷰트는</a:t>
            </a:r>
            <a:r>
              <a:rPr lang="ko-KR" altLang="en-US" sz="1800" dirty="0"/>
              <a:t> 각 엔티티마다 정확하게 하나의 값을 갖는 </a:t>
            </a:r>
            <a:r>
              <a:rPr lang="ko-KR" altLang="en-US" sz="1800" dirty="0" err="1"/>
              <a:t>애트리뷰트이다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다치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900" dirty="0"/>
              <a:t>다치 </a:t>
            </a:r>
            <a:r>
              <a:rPr lang="ko-KR" altLang="en-US" sz="1900" dirty="0" err="1"/>
              <a:t>애트리뷰트는</a:t>
            </a:r>
            <a:r>
              <a:rPr lang="ko-KR" altLang="en-US" sz="1900" dirty="0"/>
              <a:t> 각 엔티티마다 여러 개의 값을 </a:t>
            </a:r>
            <a:r>
              <a:rPr lang="ko-KR" altLang="en-US" sz="1900" dirty="0" err="1"/>
              <a:t>가질수</a:t>
            </a:r>
            <a:r>
              <a:rPr lang="ko-KR" altLang="en-US" sz="1900" dirty="0"/>
              <a:t> 있는 </a:t>
            </a:r>
            <a:r>
              <a:rPr lang="ko-KR" altLang="en-US" sz="1900" dirty="0" err="1"/>
              <a:t>애트리뷰트이다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1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5024-A0F4-4746-BBEF-012EBD8F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애트리뷰트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8BCA6-BC16-4256-B428-580F50CA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저장된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저장된 </a:t>
            </a:r>
            <a:r>
              <a:rPr lang="ko-KR" altLang="en-US" sz="1800" dirty="0" err="1"/>
              <a:t>애트리뷰트는</a:t>
            </a:r>
            <a:r>
              <a:rPr lang="ko-KR" altLang="en-US" sz="1800" dirty="0"/>
              <a:t> 다른 </a:t>
            </a:r>
            <a:r>
              <a:rPr lang="ko-KR" altLang="en-US" sz="1800" dirty="0" err="1"/>
              <a:t>애트리뷰트와</a:t>
            </a:r>
            <a:r>
              <a:rPr lang="ko-KR" altLang="en-US" sz="1800" dirty="0"/>
              <a:t> 독립적으로 존재하는 </a:t>
            </a:r>
            <a:r>
              <a:rPr lang="ko-KR" altLang="en-US" sz="1800" dirty="0" err="1"/>
              <a:t>애트리뷰트</a:t>
            </a:r>
            <a:r>
              <a:rPr lang="en-US" altLang="ko-KR" sz="1800" dirty="0"/>
              <a:t>(</a:t>
            </a:r>
            <a:r>
              <a:rPr lang="ko-KR" altLang="en-US" sz="1800" dirty="0"/>
              <a:t>유도와 반대</a:t>
            </a:r>
            <a:r>
              <a:rPr lang="en-US" altLang="ko-KR" sz="1800" dirty="0"/>
              <a:t>!)</a:t>
            </a:r>
          </a:p>
          <a:p>
            <a:r>
              <a:rPr lang="ko-KR" altLang="en-US" dirty="0"/>
              <a:t>유도된 </a:t>
            </a:r>
            <a:r>
              <a:rPr lang="ko-KR" altLang="en-US" dirty="0" err="1"/>
              <a:t>애트리뷰트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다른 </a:t>
            </a:r>
            <a:r>
              <a:rPr lang="ko-KR" altLang="en-US" sz="1800" dirty="0" err="1"/>
              <a:t>애트리뷰트의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값으로부터</a:t>
            </a:r>
            <a:r>
              <a:rPr lang="ko-KR" altLang="en-US" sz="1800" dirty="0"/>
              <a:t> 얻어진 </a:t>
            </a:r>
            <a:r>
              <a:rPr lang="ko-KR" altLang="en-US" sz="1800" dirty="0" err="1"/>
              <a:t>애트리뷰트</a:t>
            </a:r>
            <a:r>
              <a:rPr lang="en-US" altLang="ko-KR" sz="1800" dirty="0"/>
              <a:t>, </a:t>
            </a:r>
            <a:r>
              <a:rPr lang="ko-KR" altLang="en-US" sz="1800" dirty="0"/>
              <a:t>예를 들어 나이 </a:t>
            </a:r>
            <a:r>
              <a:rPr lang="ko-KR" altLang="en-US" sz="1800" dirty="0" err="1"/>
              <a:t>애트리뷰트는</a:t>
            </a:r>
            <a:r>
              <a:rPr lang="ko-KR" altLang="en-US" sz="1800" dirty="0"/>
              <a:t>                         주민등록번호 </a:t>
            </a:r>
            <a:r>
              <a:rPr lang="ko-KR" altLang="en-US" sz="1800" dirty="0" err="1"/>
              <a:t>애트리뷰트로부터</a:t>
            </a:r>
            <a:r>
              <a:rPr lang="ko-KR" altLang="en-US" sz="1800" dirty="0"/>
              <a:t> 유도될 수 있는 </a:t>
            </a:r>
            <a:r>
              <a:rPr lang="ko-KR" altLang="en-US" sz="1800" dirty="0" err="1"/>
              <a:t>애트리뷰트이다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50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51723-0B98-4C82-A7AC-612C6B0B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표현 그림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621C0-C202-4C95-A01E-281B61A7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엔티티</a:t>
            </a:r>
            <a:endParaRPr lang="ko-KR" altLang="en-US" sz="1600" dirty="0"/>
          </a:p>
          <a:p>
            <a:r>
              <a:rPr lang="ko-KR" altLang="en-US" sz="1600" dirty="0"/>
              <a:t>엔티티는 </a:t>
            </a:r>
            <a:r>
              <a:rPr lang="ko-KR" altLang="en-US" sz="1600" b="1" dirty="0"/>
              <a:t>실세계의 객체</a:t>
            </a:r>
            <a:r>
              <a:rPr lang="en-US" altLang="ko-KR" sz="1600" dirty="0"/>
              <a:t>(</a:t>
            </a:r>
            <a:r>
              <a:rPr lang="ko-KR" altLang="en-US" sz="1600" dirty="0"/>
              <a:t>차</a:t>
            </a:r>
            <a:r>
              <a:rPr lang="en-US" altLang="ko-KR" sz="1600" dirty="0"/>
              <a:t>, </a:t>
            </a:r>
            <a:r>
              <a:rPr lang="ko-KR" altLang="en-US" sz="1600" dirty="0"/>
              <a:t>자전거 등</a:t>
            </a:r>
            <a:r>
              <a:rPr lang="en-US" altLang="ko-KR" sz="1600" dirty="0"/>
              <a:t>)</a:t>
            </a:r>
            <a:r>
              <a:rPr lang="ko-KR" altLang="en-US" sz="1600" dirty="0"/>
              <a:t>와 </a:t>
            </a:r>
            <a:r>
              <a:rPr lang="ko-KR" altLang="en-US" sz="1600" b="1" dirty="0"/>
              <a:t>추상적인 것</a:t>
            </a:r>
            <a:r>
              <a:rPr lang="en-US" altLang="ko-KR" sz="1600" dirty="0"/>
              <a:t>(</a:t>
            </a:r>
            <a:r>
              <a:rPr lang="ko-KR" altLang="en-US" sz="1600" dirty="0"/>
              <a:t>학과</a:t>
            </a:r>
            <a:r>
              <a:rPr lang="en-US" altLang="ko-KR" sz="1600" dirty="0"/>
              <a:t>, </a:t>
            </a:r>
            <a:r>
              <a:rPr lang="ko-KR" altLang="en-US" sz="1600" dirty="0"/>
              <a:t>과목 등</a:t>
            </a:r>
            <a:r>
              <a:rPr lang="en-US" altLang="ko-KR" sz="1600" dirty="0"/>
              <a:t>)</a:t>
            </a:r>
            <a:r>
              <a:rPr lang="ko-KR" altLang="en-US" sz="1600" dirty="0"/>
              <a:t>을 표현한다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</a:p>
          <a:p>
            <a:pPr marL="0" indent="0">
              <a:buNone/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강한 엔티티 타입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정규 엔티티 타입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r>
              <a:rPr lang="ko-KR" altLang="en-US" sz="1600" dirty="0"/>
              <a:t> 독자적으로 존재할 수 있는 엔티티 타입이다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 </a:t>
            </a:r>
            <a:r>
              <a:rPr lang="ko-KR" altLang="en-US" sz="1600" dirty="0"/>
              <a:t>직사각형으로 표현한다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CA55BA-83C0-47EE-AB4A-528A154C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83" y="3429000"/>
            <a:ext cx="1866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BCB3-B70B-47DE-837A-967ECB9A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표현 그림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1AA4C-54CF-46D2-9324-DEC7EDEC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09257" cy="437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3. </a:t>
            </a:r>
            <a:r>
              <a:rPr lang="ko-KR" altLang="en-US" sz="1600" b="1" dirty="0" err="1"/>
              <a:t>애트리뷰트</a:t>
            </a:r>
            <a:endParaRPr lang="ko-KR" altLang="en-US" sz="1600" dirty="0"/>
          </a:p>
          <a:p>
            <a:r>
              <a:rPr lang="ko-KR" altLang="en-US" sz="1600" dirty="0"/>
              <a:t> 하나의 엔티티는 연관성이 있는 </a:t>
            </a:r>
            <a:r>
              <a:rPr lang="ko-KR" altLang="en-US" sz="1600" dirty="0" err="1"/>
              <a:t>애트리뷰트의</a:t>
            </a:r>
            <a:r>
              <a:rPr lang="ko-KR" altLang="en-US" sz="1600" dirty="0"/>
              <a:t> 집합이다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 </a:t>
            </a:r>
            <a:r>
              <a:rPr lang="ko-KR" altLang="en-US" sz="1600" dirty="0" err="1"/>
              <a:t>애트리뷰트는</a:t>
            </a:r>
            <a:r>
              <a:rPr lang="ko-KR" altLang="en-US" sz="1600" dirty="0"/>
              <a:t> 여러가지 종류가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  <a:r>
              <a:rPr lang="en-US" altLang="ko-KR" sz="1600" b="1" dirty="0"/>
              <a:t>(1) </a:t>
            </a:r>
            <a:r>
              <a:rPr lang="ko-KR" altLang="en-US" sz="1600" b="1" dirty="0"/>
              <a:t>단순 </a:t>
            </a:r>
            <a:r>
              <a:rPr lang="ko-KR" altLang="en-US" sz="1600" b="1" dirty="0" err="1"/>
              <a:t>애트리뷰트</a:t>
            </a:r>
            <a:endParaRPr lang="ko-KR" altLang="en-US" sz="1600" dirty="0"/>
          </a:p>
          <a:p>
            <a:r>
              <a:rPr lang="ko-KR" altLang="en-US" sz="1600" dirty="0"/>
              <a:t>  이 </a:t>
            </a:r>
            <a:r>
              <a:rPr lang="ko-KR" altLang="en-US" sz="1600" dirty="0" err="1"/>
              <a:t>애트리뷰트는</a:t>
            </a:r>
            <a:r>
              <a:rPr lang="ko-KR" altLang="en-US" sz="1600" dirty="0"/>
              <a:t> </a:t>
            </a:r>
            <a:r>
              <a:rPr lang="ko-KR" altLang="en-US" sz="1600" b="1" dirty="0"/>
              <a:t>더 이상 다른 </a:t>
            </a:r>
            <a:r>
              <a:rPr lang="ko-KR" altLang="en-US" sz="1600" b="1" dirty="0" err="1"/>
              <a:t>애트리뷰트로</a:t>
            </a:r>
            <a:r>
              <a:rPr lang="ko-KR" altLang="en-US" sz="1600" b="1" dirty="0"/>
              <a:t> 나눌 수 없다</a:t>
            </a:r>
            <a:r>
              <a:rPr lang="en-US" altLang="ko-KR" sz="1600" b="1" dirty="0"/>
              <a:t>.</a:t>
            </a:r>
            <a:endParaRPr lang="ko-KR" altLang="en-US" sz="1600" dirty="0"/>
          </a:p>
          <a:p>
            <a:r>
              <a:rPr lang="ko-KR" altLang="en-US" sz="1600" dirty="0"/>
              <a:t>  단순하게 하나의 값을 가지는 </a:t>
            </a:r>
            <a:r>
              <a:rPr lang="ko-KR" altLang="en-US" sz="1600" dirty="0" err="1"/>
              <a:t>애트리뷰트이고</a:t>
            </a:r>
            <a:r>
              <a:rPr lang="en-US" altLang="ko-KR" sz="1600" dirty="0"/>
              <a:t>, </a:t>
            </a:r>
            <a:r>
              <a:rPr lang="ko-KR" altLang="en-US" sz="1600" dirty="0"/>
              <a:t>실선 타원으로 나타낸다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700" dirty="0"/>
              <a:t>그림에서 </a:t>
            </a:r>
            <a:r>
              <a:rPr lang="en-US" altLang="ko-KR" sz="1700" b="1" dirty="0" err="1"/>
              <a:t>EMPNO,Address</a:t>
            </a:r>
            <a:r>
              <a:rPr lang="en-US" altLang="ko-KR" sz="1700" b="1" dirty="0"/>
              <a:t>, EMPNAME</a:t>
            </a:r>
            <a:r>
              <a:rPr lang="ko-KR" altLang="en-US" sz="1700" b="1" dirty="0"/>
              <a:t>은 단순 </a:t>
            </a:r>
            <a:r>
              <a:rPr lang="ko-KR" altLang="en-US" sz="1700" b="1" dirty="0" err="1"/>
              <a:t>애트리뷰트</a:t>
            </a:r>
            <a:r>
              <a:rPr lang="ko-KR" altLang="en-US" sz="1700" dirty="0" err="1"/>
              <a:t>이다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ko-KR" altLang="en-US" sz="1700" dirty="0"/>
              <a:t>그런데 </a:t>
            </a:r>
            <a:r>
              <a:rPr lang="en-US" altLang="ko-KR" sz="1700" b="1" dirty="0"/>
              <a:t>Address</a:t>
            </a:r>
            <a:r>
              <a:rPr lang="ko-KR" altLang="en-US" sz="1700" b="1" dirty="0"/>
              <a:t>는 단순 </a:t>
            </a:r>
            <a:r>
              <a:rPr lang="ko-KR" altLang="en-US" sz="1700" b="1" dirty="0" err="1"/>
              <a:t>애트리뷰트가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아닐수도</a:t>
            </a:r>
            <a:r>
              <a:rPr lang="ko-KR" altLang="en-US" sz="1700" b="1" dirty="0"/>
              <a:t> 있다</a:t>
            </a:r>
            <a:r>
              <a:rPr lang="en-US" altLang="ko-KR" sz="1700" b="1" dirty="0"/>
              <a:t>.</a:t>
            </a:r>
            <a:r>
              <a:rPr lang="ko-KR" altLang="en-US" sz="1700" dirty="0"/>
              <a:t> 주소라는 값은 시</a:t>
            </a:r>
            <a:r>
              <a:rPr lang="en-US" altLang="ko-KR" sz="1700" dirty="0"/>
              <a:t>, </a:t>
            </a:r>
            <a:r>
              <a:rPr lang="ko-KR" altLang="en-US" sz="1700" dirty="0"/>
              <a:t>구</a:t>
            </a:r>
            <a:r>
              <a:rPr lang="en-US" altLang="ko-KR" sz="1700" dirty="0"/>
              <a:t>, </a:t>
            </a:r>
            <a:r>
              <a:rPr lang="ko-KR" altLang="en-US" sz="1700" dirty="0"/>
              <a:t>동</a:t>
            </a:r>
            <a:r>
              <a:rPr lang="en-US" altLang="ko-KR" sz="1700" dirty="0"/>
              <a:t>, </a:t>
            </a:r>
            <a:r>
              <a:rPr lang="ko-KR" altLang="en-US" sz="1700" dirty="0"/>
              <a:t>번지라는 값으로 나눠질 수 있기 때문이다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ko-KR" altLang="en-US" sz="1700" dirty="0"/>
              <a:t>단순 </a:t>
            </a:r>
            <a:r>
              <a:rPr lang="ko-KR" altLang="en-US" sz="1700" dirty="0" err="1"/>
              <a:t>애트리뷰트는</a:t>
            </a:r>
            <a:r>
              <a:rPr lang="ko-KR" altLang="en-US" sz="1700" dirty="0"/>
              <a:t> 단순하게 생각해서 </a:t>
            </a:r>
            <a:r>
              <a:rPr lang="ko-KR" altLang="en-US" sz="1700" b="1" dirty="0"/>
              <a:t>단순한 값을 가지는 </a:t>
            </a:r>
            <a:r>
              <a:rPr lang="ko-KR" altLang="en-US" sz="1700" b="1" dirty="0" err="1"/>
              <a:t>애트리뷰트</a:t>
            </a:r>
            <a:r>
              <a:rPr lang="ko-KR" altLang="en-US" sz="1700" dirty="0" err="1"/>
              <a:t>라</a:t>
            </a:r>
            <a:r>
              <a:rPr lang="ko-KR" altLang="en-US" sz="1700" dirty="0"/>
              <a:t> 생각하자</a:t>
            </a:r>
            <a:r>
              <a:rPr lang="en-US" altLang="ko-KR" sz="1700" dirty="0"/>
              <a:t>.</a:t>
            </a:r>
            <a:endParaRPr lang="ko-KR" altLang="en-US" sz="17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FF6A5-DEAE-4DF3-AA66-8EF745C6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97" y="2448753"/>
            <a:ext cx="3997966" cy="15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45D7-63F7-4286-BBCD-C82ABBFE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</a:t>
            </a:r>
            <a:r>
              <a:rPr lang="ko-KR" altLang="en-US" dirty="0"/>
              <a:t>모델에서의 표현 그림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C1E75-16B7-4217-A630-D6A5D7D4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55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(2) </a:t>
            </a:r>
            <a:r>
              <a:rPr lang="ko-KR" altLang="en-US" sz="1600" b="1" dirty="0"/>
              <a:t>복합 </a:t>
            </a:r>
            <a:r>
              <a:rPr lang="ko-KR" altLang="en-US" sz="1600" b="1" dirty="0" err="1"/>
              <a:t>애트리뷰트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 위의 그림에서 이야기한 </a:t>
            </a:r>
            <a:r>
              <a:rPr lang="en-US" altLang="ko-KR" sz="1600" dirty="0"/>
              <a:t>Address</a:t>
            </a:r>
            <a:r>
              <a:rPr lang="ko-KR" altLang="en-US" sz="1600" dirty="0"/>
              <a:t>가 복합 </a:t>
            </a:r>
            <a:r>
              <a:rPr lang="ko-KR" altLang="en-US" sz="1600" dirty="0" err="1"/>
              <a:t>애트리뷰트로</a:t>
            </a:r>
            <a:r>
              <a:rPr lang="ko-KR" altLang="en-US" sz="1600" dirty="0"/>
              <a:t> 생각되어질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Address </a:t>
            </a:r>
            <a:r>
              <a:rPr lang="ko-KR" altLang="en-US" sz="1600" dirty="0"/>
              <a:t>는 또 다른 여러가지의 </a:t>
            </a:r>
            <a:r>
              <a:rPr lang="ko-KR" altLang="en-US" sz="1600" dirty="0" err="1"/>
              <a:t>애트리뷰트로</a:t>
            </a:r>
            <a:r>
              <a:rPr lang="ko-KR" altLang="en-US" sz="1600" dirty="0"/>
              <a:t> 나누어 질 수 있기 때문이다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  <a:r>
              <a:rPr lang="ko-KR" altLang="en-US" sz="1600" dirty="0" err="1"/>
              <a:t>예를들어</a:t>
            </a:r>
            <a:r>
              <a:rPr lang="ko-KR" altLang="en-US" sz="1600" dirty="0"/>
              <a:t> 주소가 서울시 영등포구 여의도동 </a:t>
            </a:r>
            <a:r>
              <a:rPr lang="en-US" altLang="ko-KR" sz="1600" dirty="0"/>
              <a:t>100</a:t>
            </a:r>
            <a:r>
              <a:rPr lang="ko-KR" altLang="en-US" sz="1600" dirty="0"/>
              <a:t>번지 라고 한다면 </a:t>
            </a:r>
            <a:r>
              <a:rPr lang="en-US" altLang="ko-KR" sz="1600" dirty="0"/>
              <a:t>Address</a:t>
            </a:r>
            <a:r>
              <a:rPr lang="ko-KR" altLang="en-US" sz="1600" dirty="0"/>
              <a:t>의 값은 시</a:t>
            </a:r>
            <a:r>
              <a:rPr lang="en-US" altLang="ko-KR" sz="1600" dirty="0"/>
              <a:t>, </a:t>
            </a:r>
            <a:r>
              <a:rPr lang="ko-KR" altLang="en-US" sz="1600" dirty="0"/>
              <a:t>구</a:t>
            </a:r>
            <a:r>
              <a:rPr lang="en-US" altLang="ko-KR" sz="1600" dirty="0"/>
              <a:t>, </a:t>
            </a:r>
            <a:r>
              <a:rPr lang="ko-KR" altLang="en-US" sz="1600" dirty="0"/>
              <a:t>동</a:t>
            </a:r>
            <a:r>
              <a:rPr lang="en-US" altLang="ko-KR" sz="1600" dirty="0"/>
              <a:t>, </a:t>
            </a:r>
            <a:r>
              <a:rPr lang="ko-KR" altLang="en-US" sz="1600" dirty="0"/>
              <a:t>번지 </a:t>
            </a:r>
            <a:r>
              <a:rPr lang="en-US" altLang="ko-KR" sz="1600" dirty="0"/>
              <a:t>4</a:t>
            </a:r>
            <a:r>
              <a:rPr lang="ko-KR" altLang="en-US" sz="1600" dirty="0"/>
              <a:t>가지의 </a:t>
            </a:r>
            <a:r>
              <a:rPr lang="ko-KR" altLang="en-US" sz="1600" dirty="0" err="1"/>
              <a:t>애트리뷰트로</a:t>
            </a:r>
            <a:r>
              <a:rPr lang="ko-KR" altLang="en-US" sz="1600" dirty="0"/>
              <a:t> </a:t>
            </a:r>
            <a:r>
              <a:rPr lang="ko-KR" altLang="en-US" sz="1600" b="1" dirty="0"/>
              <a:t>분할이 가능</a:t>
            </a:r>
            <a:r>
              <a:rPr lang="ko-KR" altLang="en-US" sz="1600" dirty="0"/>
              <a:t>해진다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  <a:r>
              <a:rPr lang="ko-KR" altLang="en-US" sz="1600" dirty="0"/>
              <a:t>복합 </a:t>
            </a:r>
            <a:r>
              <a:rPr lang="ko-KR" altLang="en-US" sz="1600" dirty="0" err="1"/>
              <a:t>애트리뷰트의</a:t>
            </a:r>
            <a:r>
              <a:rPr lang="ko-KR" altLang="en-US" sz="1600" dirty="0"/>
              <a:t> 표현은 다음과 같다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AE10A-F8E0-4A88-BBEA-C37251E2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313907"/>
            <a:ext cx="4586430" cy="17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33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363</TotalTime>
  <Words>515</Words>
  <Application>Microsoft Office PowerPoint</Application>
  <PresentationFormat>와이드스크린</PresentationFormat>
  <Paragraphs>150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Trebuchet MS</vt:lpstr>
      <vt:lpstr>베를린</vt:lpstr>
      <vt:lpstr>데이터베이스 4장</vt:lpstr>
      <vt:lpstr>3가지 설계</vt:lpstr>
      <vt:lpstr>설계 단계 과정</vt:lpstr>
      <vt:lpstr>ER 모델, 엔티티</vt:lpstr>
      <vt:lpstr>애트리뷰트(1)</vt:lpstr>
      <vt:lpstr>애트리뷰트(2)</vt:lpstr>
      <vt:lpstr>ER모델에서의 표현 그림 (1)</vt:lpstr>
      <vt:lpstr>ER모델에서의 표현 그림 (2)</vt:lpstr>
      <vt:lpstr>ER모델에서의 표현 그림 (3)</vt:lpstr>
      <vt:lpstr>ER모델에서의 표현 그림 (4)</vt:lpstr>
      <vt:lpstr>ER모델에서의 표현 그림 (5)</vt:lpstr>
      <vt:lpstr>ER모델에서의 관계 표현 (1)</vt:lpstr>
      <vt:lpstr>ER모델에서의 관계 표현 (2)</vt:lpstr>
      <vt:lpstr>ER모델에서의 관계 표현 (3)</vt:lpstr>
      <vt:lpstr>ER모델에서의 관계 표현 (4) -1</vt:lpstr>
      <vt:lpstr>ER모델에서의 관계 표현 (4) -2</vt:lpstr>
      <vt:lpstr>ER모델에서의 관계 표현 (5)</vt:lpstr>
      <vt:lpstr>ER모델 작성절차</vt:lpstr>
      <vt:lpstr>ER모델 표현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4장</dc:title>
  <dc:creator>동우 최</dc:creator>
  <cp:lastModifiedBy>최 동우</cp:lastModifiedBy>
  <cp:revision>11</cp:revision>
  <dcterms:created xsi:type="dcterms:W3CDTF">2018-04-15T11:52:31Z</dcterms:created>
  <dcterms:modified xsi:type="dcterms:W3CDTF">2018-04-16T08:36:32Z</dcterms:modified>
</cp:coreProperties>
</file>