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69ABF-C087-423E-B270-63F4A55BA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2F7930D-FE2A-4541-AA2F-C65870267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테이블 입력</a:t>
            </a:r>
          </a:p>
        </p:txBody>
      </p:sp>
    </p:spTree>
    <p:extLst>
      <p:ext uri="{BB962C8B-B14F-4D97-AF65-F5344CB8AC3E}">
        <p14:creationId xmlns:p14="http://schemas.microsoft.com/office/powerpoint/2010/main" val="22027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604610-408A-40B7-8946-30A76CEC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ko-KR" altLang="en-US" dirty="0"/>
              <a:t>문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C9235A-DCFC-4CE6-A78F-6542E872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테이블명 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컬럼명</a:t>
            </a:r>
            <a:r>
              <a:rPr lang="en-US" altLang="ko-KR" dirty="0"/>
              <a:t>1</a:t>
            </a:r>
            <a:r>
              <a:rPr lang="ko-KR" altLang="en-US" dirty="0"/>
              <a:t> 도메인 </a:t>
            </a:r>
            <a:r>
              <a:rPr lang="en-US" altLang="ko-KR" dirty="0"/>
              <a:t>CONSTRAINT </a:t>
            </a:r>
            <a:r>
              <a:rPr lang="ko-KR" altLang="en-US" dirty="0"/>
              <a:t>제약조건명 제약조건속성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컬럼명</a:t>
            </a:r>
            <a:r>
              <a:rPr lang="en-US" altLang="ko-KR" dirty="0"/>
              <a:t>2</a:t>
            </a:r>
            <a:r>
              <a:rPr lang="ko-KR" altLang="en-US" dirty="0"/>
              <a:t> 도메인 </a:t>
            </a:r>
            <a:r>
              <a:rPr lang="en-US" altLang="ko-KR" dirty="0"/>
              <a:t>CONSTRAINT </a:t>
            </a:r>
            <a:r>
              <a:rPr lang="ko-KR" altLang="en-US" dirty="0"/>
              <a:t>제약조건명 제약조건속성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컬럼명</a:t>
            </a:r>
            <a:r>
              <a:rPr lang="en-US" altLang="ko-KR" dirty="0"/>
              <a:t>3 …,</a:t>
            </a:r>
          </a:p>
          <a:p>
            <a:pPr marL="0" indent="0">
              <a:buNone/>
            </a:pPr>
            <a:r>
              <a:rPr lang="en-US" altLang="ko-KR" dirty="0"/>
              <a:t>		CONSTRAINT </a:t>
            </a:r>
            <a:r>
              <a:rPr lang="ko-KR" altLang="en-US" dirty="0"/>
              <a:t>제약조건명 제약조건속성 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68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제약조건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컬럼레벨</a:t>
            </a:r>
            <a:endParaRPr lang="en-US" altLang="ko-KR" dirty="0" smtClean="0"/>
          </a:p>
          <a:p>
            <a:r>
              <a:rPr lang="en-US" altLang="ko-KR" dirty="0" smtClean="0"/>
              <a:t>NOT NULL, NULL</a:t>
            </a:r>
          </a:p>
          <a:p>
            <a:pPr marL="0" indent="0">
              <a:buNone/>
            </a:pPr>
            <a:r>
              <a:rPr lang="ko-KR" altLang="en-US" dirty="0" smtClean="0"/>
              <a:t>테이블 레벨</a:t>
            </a:r>
            <a:endParaRPr lang="en-US" altLang="ko-KR" dirty="0" smtClean="0"/>
          </a:p>
          <a:p>
            <a:r>
              <a:rPr lang="en-US" altLang="ko-KR" dirty="0" smtClean="0"/>
              <a:t>FOREIGN KEY (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REFERENCE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PRIMARY KEY (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CHECK( 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ex) gender in (‘</a:t>
            </a:r>
            <a:r>
              <a:rPr lang="ko-KR" altLang="en-US" dirty="0" smtClean="0"/>
              <a:t>여자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‘)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3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3B9F6F-5B70-4F8A-9706-B5041E71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 </a:t>
            </a:r>
            <a:r>
              <a:rPr lang="ko-KR" altLang="en-US" dirty="0"/>
              <a:t>문을 이용해서 테이블을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60FF25-2BC7-4C08-999E-BBF8FA1A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ADD… or ADD CONSTRAINT …</a:t>
            </a:r>
          </a:p>
          <a:p>
            <a:pPr marL="0" indent="0">
              <a:buNone/>
            </a:pPr>
            <a:r>
              <a:rPr lang="en-US" altLang="ko-KR" dirty="0"/>
              <a:t>	:</a:t>
            </a:r>
            <a:r>
              <a:rPr lang="ko-KR" altLang="en-US" dirty="0"/>
              <a:t>컬럼 추가</a:t>
            </a:r>
            <a:r>
              <a:rPr lang="en-US" altLang="ko-KR" dirty="0"/>
              <a:t>, </a:t>
            </a:r>
            <a:r>
              <a:rPr lang="ko-KR" altLang="en-US" dirty="0"/>
              <a:t>제약조건 추가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COLUMN … or DROP CONSTRAINT …</a:t>
            </a:r>
          </a:p>
          <a:p>
            <a:pPr marL="0" indent="0">
              <a:buNone/>
            </a:pPr>
            <a:r>
              <a:rPr lang="en-US" altLang="ko-KR" dirty="0"/>
              <a:t>	:</a:t>
            </a:r>
            <a:r>
              <a:rPr lang="ko-KR" altLang="en-US" dirty="0"/>
              <a:t>컬럼 삭제</a:t>
            </a:r>
            <a:r>
              <a:rPr lang="en-US" altLang="ko-KR" dirty="0"/>
              <a:t>, </a:t>
            </a:r>
            <a:r>
              <a:rPr lang="ko-KR" altLang="en-US" dirty="0"/>
              <a:t>제약조건 삭제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MODIFY …</a:t>
            </a:r>
          </a:p>
          <a:p>
            <a:pPr marL="0" indent="0">
              <a:buNone/>
            </a:pPr>
            <a:r>
              <a:rPr lang="en-US" altLang="ko-KR" dirty="0"/>
              <a:t>	:</a:t>
            </a:r>
            <a:r>
              <a:rPr lang="ko-KR" altLang="en-US" dirty="0"/>
              <a:t>컬럼 수정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5EC172-FE64-4D6A-AEBE-1E5767C8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문 이용해서 값을 </a:t>
            </a:r>
            <a:r>
              <a:rPr lang="ko-KR" altLang="en-US" dirty="0" err="1"/>
              <a:t>넣어보기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D346E0-649A-48C5-B68D-018D43A9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INTO </a:t>
            </a:r>
            <a:r>
              <a:rPr lang="ko-KR" altLang="en-US" dirty="0"/>
              <a:t>테이블명</a:t>
            </a:r>
            <a:r>
              <a:rPr lang="en-US" altLang="ko-KR" dirty="0"/>
              <a:t>1(</a:t>
            </a:r>
            <a:r>
              <a:rPr lang="ko-KR" altLang="en-US" dirty="0"/>
              <a:t>컬럼</a:t>
            </a:r>
            <a:r>
              <a:rPr lang="en-US" altLang="ko-KR" dirty="0"/>
              <a:t>1,</a:t>
            </a:r>
            <a:r>
              <a:rPr lang="ko-KR" altLang="en-US" dirty="0"/>
              <a:t>컬럼</a:t>
            </a:r>
            <a:r>
              <a:rPr lang="en-US" altLang="ko-KR" dirty="0"/>
              <a:t>2) </a:t>
            </a:r>
          </a:p>
          <a:p>
            <a:pPr marL="0" indent="0">
              <a:buNone/>
            </a:pPr>
            <a:r>
              <a:rPr lang="en-US" altLang="ko-KR" dirty="0"/>
              <a:t>	VALUES(</a:t>
            </a:r>
            <a:r>
              <a:rPr lang="ko-KR" altLang="en-US" dirty="0"/>
              <a:t>컬럼</a:t>
            </a:r>
            <a:r>
              <a:rPr lang="en-US" altLang="ko-KR" dirty="0"/>
              <a:t>1</a:t>
            </a:r>
            <a:r>
              <a:rPr lang="ko-KR" altLang="en-US" dirty="0"/>
              <a:t>에 맞는 값</a:t>
            </a:r>
            <a:r>
              <a:rPr lang="en-US" altLang="ko-KR" dirty="0"/>
              <a:t>, </a:t>
            </a:r>
            <a:r>
              <a:rPr lang="ko-KR" altLang="en-US" dirty="0"/>
              <a:t>컬럼</a:t>
            </a:r>
            <a:r>
              <a:rPr lang="en-US" altLang="ko-KR" dirty="0"/>
              <a:t>2</a:t>
            </a:r>
            <a:r>
              <a:rPr lang="ko-KR" altLang="en-US" dirty="0"/>
              <a:t>에 맞는 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테이블명</a:t>
            </a:r>
            <a:r>
              <a:rPr lang="en-US" altLang="ko-KR" dirty="0"/>
              <a:t>2(</a:t>
            </a:r>
            <a:r>
              <a:rPr lang="ko-KR" altLang="en-US" dirty="0"/>
              <a:t>컬럼</a:t>
            </a:r>
            <a:r>
              <a:rPr lang="en-US" altLang="ko-KR" dirty="0"/>
              <a:t>1,</a:t>
            </a:r>
            <a:r>
              <a:rPr lang="ko-KR" altLang="en-US" dirty="0"/>
              <a:t>컬럼</a:t>
            </a:r>
            <a:r>
              <a:rPr lang="en-US" altLang="ko-KR" dirty="0"/>
              <a:t>2) </a:t>
            </a:r>
          </a:p>
          <a:p>
            <a:pPr marL="0" indent="0">
              <a:buNone/>
            </a:pPr>
            <a:r>
              <a:rPr lang="en-US" altLang="ko-KR" dirty="0"/>
              <a:t>	VALUES(</a:t>
            </a:r>
            <a:r>
              <a:rPr lang="ko-KR" altLang="en-US" dirty="0"/>
              <a:t>컬럼</a:t>
            </a:r>
            <a:r>
              <a:rPr lang="en-US" altLang="ko-KR" dirty="0"/>
              <a:t>1</a:t>
            </a:r>
            <a:r>
              <a:rPr lang="ko-KR" altLang="en-US" dirty="0"/>
              <a:t>에 맞는 값</a:t>
            </a:r>
            <a:r>
              <a:rPr lang="en-US" altLang="ko-KR" dirty="0"/>
              <a:t>, </a:t>
            </a:r>
            <a:r>
              <a:rPr lang="ko-KR" altLang="en-US" dirty="0"/>
              <a:t>컬럼</a:t>
            </a:r>
            <a:r>
              <a:rPr lang="en-US" altLang="ko-KR" dirty="0"/>
              <a:t>2</a:t>
            </a:r>
            <a:r>
              <a:rPr lang="ko-KR" altLang="en-US" dirty="0"/>
              <a:t>에 맞는 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INSERT INTO </a:t>
            </a:r>
            <a:r>
              <a:rPr lang="ko-KR" altLang="en-US" dirty="0"/>
              <a:t>테이블명</a:t>
            </a:r>
            <a:r>
              <a:rPr lang="en-US" altLang="ko-KR" dirty="0"/>
              <a:t>3 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그렇다면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INTO </a:t>
            </a:r>
            <a:r>
              <a:rPr lang="ko-KR" altLang="en-US" dirty="0"/>
              <a:t>말고도 우리가 </a:t>
            </a:r>
            <a:r>
              <a:rPr lang="ko-KR" altLang="en-US" dirty="0" err="1"/>
              <a:t>배운걸</a:t>
            </a:r>
            <a:r>
              <a:rPr lang="ko-KR" altLang="en-US" dirty="0"/>
              <a:t> 써봅시다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98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444734-50CB-445B-BB44-2E01A825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3DFC65-B4F4-4254-AC79-BE316D31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880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79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데이터베이스 6장</vt:lpstr>
      <vt:lpstr>CREATE 문 이용</vt:lpstr>
      <vt:lpstr>제약조건 정의</vt:lpstr>
      <vt:lpstr>ALTER 문을 이용해서 테이블을 수정</vt:lpstr>
      <vt:lpstr>INSERT문 이용해서 값을 넣어보기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6장</dc:title>
  <dc:creator>최 동우</dc:creator>
  <cp:lastModifiedBy>최 동우</cp:lastModifiedBy>
  <cp:revision>9</cp:revision>
  <dcterms:created xsi:type="dcterms:W3CDTF">2018-05-27T01:43:29Z</dcterms:created>
  <dcterms:modified xsi:type="dcterms:W3CDTF">2018-05-31T09:31:06Z</dcterms:modified>
</cp:coreProperties>
</file>