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동우" userId="35322919e53b0f43" providerId="LiveId" clId="{A9C946CF-6BFB-4A03-9866-2E9020708E2E}"/>
    <pc:docChg chg="undo custSel addSld delSld modSld sldOrd">
      <pc:chgData name="최동우" userId="35322919e53b0f43" providerId="LiveId" clId="{A9C946CF-6BFB-4A03-9866-2E9020708E2E}" dt="2018-04-02T13:20:05.442" v="5813" actId="2696"/>
      <pc:docMkLst>
        <pc:docMk/>
      </pc:docMkLst>
      <pc:sldChg chg="addSp delSp modSp">
        <pc:chgData name="최동우" userId="35322919e53b0f43" providerId="LiveId" clId="{A9C946CF-6BFB-4A03-9866-2E9020708E2E}" dt="2018-03-25T12:05:15.941" v="1478" actId="20577"/>
        <pc:sldMkLst>
          <pc:docMk/>
          <pc:sldMk cId="1205998829" sldId="257"/>
        </pc:sldMkLst>
        <pc:spChg chg="add del mod">
          <ac:chgData name="최동우" userId="35322919e53b0f43" providerId="LiveId" clId="{A9C946CF-6BFB-4A03-9866-2E9020708E2E}" dt="2018-03-25T12:05:15.941" v="1478" actId="20577"/>
          <ac:spMkLst>
            <pc:docMk/>
            <pc:sldMk cId="1205998829" sldId="257"/>
            <ac:spMk id="7" creationId="{B3328A3C-2A8F-43A8-B954-FFA69F289B93}"/>
          </ac:spMkLst>
        </pc:spChg>
        <pc:spChg chg="add del mod">
          <ac:chgData name="최동우" userId="35322919e53b0f43" providerId="LiveId" clId="{A9C946CF-6BFB-4A03-9866-2E9020708E2E}" dt="2018-03-25T12:03:52.627" v="1471" actId="478"/>
          <ac:spMkLst>
            <pc:docMk/>
            <pc:sldMk cId="1205998829" sldId="257"/>
            <ac:spMk id="8" creationId="{D2641BB5-338E-4BAB-989E-F21F9A7DBFCD}"/>
          </ac:spMkLst>
        </pc:spChg>
        <pc:spChg chg="add del mod">
          <ac:chgData name="최동우" userId="35322919e53b0f43" providerId="LiveId" clId="{A9C946CF-6BFB-4A03-9866-2E9020708E2E}" dt="2018-03-25T12:03:52.627" v="1471" actId="478"/>
          <ac:spMkLst>
            <pc:docMk/>
            <pc:sldMk cId="1205998829" sldId="257"/>
            <ac:spMk id="10" creationId="{83BD6C46-11B9-4C4E-9C2B-7B452E1350D5}"/>
          </ac:spMkLst>
        </pc:spChg>
      </pc:sldChg>
      <pc:sldChg chg="modSp">
        <pc:chgData name="최동우" userId="35322919e53b0f43" providerId="LiveId" clId="{A9C946CF-6BFB-4A03-9866-2E9020708E2E}" dt="2018-04-02T12:43:03.405" v="4485" actId="20577"/>
        <pc:sldMkLst>
          <pc:docMk/>
          <pc:sldMk cId="685043656" sldId="258"/>
        </pc:sldMkLst>
        <pc:spChg chg="mod">
          <ac:chgData name="최동우" userId="35322919e53b0f43" providerId="LiveId" clId="{A9C946CF-6BFB-4A03-9866-2E9020708E2E}" dt="2018-04-02T12:43:03.405" v="4485" actId="20577"/>
          <ac:spMkLst>
            <pc:docMk/>
            <pc:sldMk cId="685043656" sldId="258"/>
            <ac:spMk id="3" creationId="{DB28AEF2-DAFE-45DA-8323-EA87F69034AA}"/>
          </ac:spMkLst>
        </pc:spChg>
      </pc:sldChg>
      <pc:sldChg chg="addSp modSp modAnim">
        <pc:chgData name="최동우" userId="35322919e53b0f43" providerId="LiveId" clId="{A9C946CF-6BFB-4A03-9866-2E9020708E2E}" dt="2018-04-02T12:42:00.396" v="4481" actId="255"/>
        <pc:sldMkLst>
          <pc:docMk/>
          <pc:sldMk cId="2807810416" sldId="259"/>
        </pc:sldMkLst>
        <pc:spChg chg="mod">
          <ac:chgData name="최동우" userId="35322919e53b0f43" providerId="LiveId" clId="{A9C946CF-6BFB-4A03-9866-2E9020708E2E}" dt="2018-03-25T11:30:09.421" v="33" actId="20577"/>
          <ac:spMkLst>
            <pc:docMk/>
            <pc:sldMk cId="2807810416" sldId="259"/>
            <ac:spMk id="2" creationId="{8BFDA78E-8D60-4D05-A492-7EFC5B92D2A4}"/>
          </ac:spMkLst>
        </pc:spChg>
        <pc:spChg chg="mod">
          <ac:chgData name="최동우" userId="35322919e53b0f43" providerId="LiveId" clId="{A9C946CF-6BFB-4A03-9866-2E9020708E2E}" dt="2018-04-02T12:42:00.396" v="4481" actId="255"/>
          <ac:spMkLst>
            <pc:docMk/>
            <pc:sldMk cId="2807810416" sldId="259"/>
            <ac:spMk id="3" creationId="{3EE103A6-BB55-47B7-9415-0DDCE5F449F7}"/>
          </ac:spMkLst>
        </pc:spChg>
        <pc:spChg chg="add mod">
          <ac:chgData name="최동우" userId="35322919e53b0f43" providerId="LiveId" clId="{A9C946CF-6BFB-4A03-9866-2E9020708E2E}" dt="2018-03-25T11:41:13.693" v="902" actId="20577"/>
          <ac:spMkLst>
            <pc:docMk/>
            <pc:sldMk cId="2807810416" sldId="259"/>
            <ac:spMk id="4" creationId="{997695C2-F07C-494B-BB74-A1C7E857C137}"/>
          </ac:spMkLst>
        </pc:spChg>
      </pc:sldChg>
      <pc:sldChg chg="modSp add">
        <pc:chgData name="최동우" userId="35322919e53b0f43" providerId="LiveId" clId="{A9C946CF-6BFB-4A03-9866-2E9020708E2E}" dt="2018-04-02T12:42:25.631" v="4482" actId="255"/>
        <pc:sldMkLst>
          <pc:docMk/>
          <pc:sldMk cId="2076955875" sldId="260"/>
        </pc:sldMkLst>
        <pc:spChg chg="mod">
          <ac:chgData name="최동우" userId="35322919e53b0f43" providerId="LiveId" clId="{A9C946CF-6BFB-4A03-9866-2E9020708E2E}" dt="2018-03-25T11:45:04.640" v="958" actId="20577"/>
          <ac:spMkLst>
            <pc:docMk/>
            <pc:sldMk cId="2076955875" sldId="260"/>
            <ac:spMk id="2" creationId="{F9FFD3A2-6E48-4417-B304-15FD43992FBF}"/>
          </ac:spMkLst>
        </pc:spChg>
        <pc:spChg chg="mod">
          <ac:chgData name="최동우" userId="35322919e53b0f43" providerId="LiveId" clId="{A9C946CF-6BFB-4A03-9866-2E9020708E2E}" dt="2018-04-02T12:42:25.631" v="4482" actId="255"/>
          <ac:spMkLst>
            <pc:docMk/>
            <pc:sldMk cId="2076955875" sldId="260"/>
            <ac:spMk id="3" creationId="{1AD289A9-EE0F-4D9D-953C-B0A86D20EAAF}"/>
          </ac:spMkLst>
        </pc:spChg>
      </pc:sldChg>
      <pc:sldChg chg="modSp add">
        <pc:chgData name="최동우" userId="35322919e53b0f43" providerId="LiveId" clId="{A9C946CF-6BFB-4A03-9866-2E9020708E2E}" dt="2018-03-25T12:25:28.583" v="2456" actId="20577"/>
        <pc:sldMkLst>
          <pc:docMk/>
          <pc:sldMk cId="64638907" sldId="261"/>
        </pc:sldMkLst>
        <pc:spChg chg="mod">
          <ac:chgData name="최동우" userId="35322919e53b0f43" providerId="LiveId" clId="{A9C946CF-6BFB-4A03-9866-2E9020708E2E}" dt="2018-03-25T12:07:54.550" v="1581" actId="20577"/>
          <ac:spMkLst>
            <pc:docMk/>
            <pc:sldMk cId="64638907" sldId="261"/>
            <ac:spMk id="2" creationId="{FAC70DEE-A3FB-43CA-9C9C-F364DCCCAD2A}"/>
          </ac:spMkLst>
        </pc:spChg>
        <pc:spChg chg="mod">
          <ac:chgData name="최동우" userId="35322919e53b0f43" providerId="LiveId" clId="{A9C946CF-6BFB-4A03-9866-2E9020708E2E}" dt="2018-03-25T12:25:28.583" v="2456" actId="20577"/>
          <ac:spMkLst>
            <pc:docMk/>
            <pc:sldMk cId="64638907" sldId="261"/>
            <ac:spMk id="3" creationId="{CA3ABE43-6A05-431C-B012-EBA225810903}"/>
          </ac:spMkLst>
        </pc:spChg>
      </pc:sldChg>
      <pc:sldChg chg="modSp add">
        <pc:chgData name="최동우" userId="35322919e53b0f43" providerId="LiveId" clId="{A9C946CF-6BFB-4A03-9866-2E9020708E2E}" dt="2018-03-25T12:32:19.338" v="3185" actId="20577"/>
        <pc:sldMkLst>
          <pc:docMk/>
          <pc:sldMk cId="1879040324" sldId="262"/>
        </pc:sldMkLst>
        <pc:spChg chg="mod">
          <ac:chgData name="최동우" userId="35322919e53b0f43" providerId="LiveId" clId="{A9C946CF-6BFB-4A03-9866-2E9020708E2E}" dt="2018-03-25T12:26:08.712" v="2492" actId="20577"/>
          <ac:spMkLst>
            <pc:docMk/>
            <pc:sldMk cId="1879040324" sldId="262"/>
            <ac:spMk id="2" creationId="{208330E6-3B53-4C14-BCFA-2CCF19866B51}"/>
          </ac:spMkLst>
        </pc:spChg>
        <pc:spChg chg="mod">
          <ac:chgData name="최동우" userId="35322919e53b0f43" providerId="LiveId" clId="{A9C946CF-6BFB-4A03-9866-2E9020708E2E}" dt="2018-03-25T12:32:19.338" v="3185" actId="20577"/>
          <ac:spMkLst>
            <pc:docMk/>
            <pc:sldMk cId="1879040324" sldId="262"/>
            <ac:spMk id="3" creationId="{A5D4AF73-FE12-44F7-BC2E-737EB568EAA3}"/>
          </ac:spMkLst>
        </pc:spChg>
      </pc:sldChg>
      <pc:sldChg chg="modSp add ord">
        <pc:chgData name="최동우" userId="35322919e53b0f43" providerId="LiveId" clId="{A9C946CF-6BFB-4A03-9866-2E9020708E2E}" dt="2018-04-02T12:50:10.246" v="4615" actId="20577"/>
        <pc:sldMkLst>
          <pc:docMk/>
          <pc:sldMk cId="629469694" sldId="263"/>
        </pc:sldMkLst>
        <pc:spChg chg="mod">
          <ac:chgData name="최동우" userId="35322919e53b0f43" providerId="LiveId" clId="{A9C946CF-6BFB-4A03-9866-2E9020708E2E}" dt="2018-04-02T12:16:06.753" v="3208" actId="5793"/>
          <ac:spMkLst>
            <pc:docMk/>
            <pc:sldMk cId="629469694" sldId="263"/>
            <ac:spMk id="2" creationId="{54A5903E-DE58-4658-8A5D-E34824434F22}"/>
          </ac:spMkLst>
        </pc:spChg>
        <pc:spChg chg="mod">
          <ac:chgData name="최동우" userId="35322919e53b0f43" providerId="LiveId" clId="{A9C946CF-6BFB-4A03-9866-2E9020708E2E}" dt="2018-04-02T12:50:10.246" v="4615" actId="20577"/>
          <ac:spMkLst>
            <pc:docMk/>
            <pc:sldMk cId="629469694" sldId="263"/>
            <ac:spMk id="3" creationId="{E7B6D82C-7A22-41AD-B356-5F8DFB9C6222}"/>
          </ac:spMkLst>
        </pc:spChg>
      </pc:sldChg>
      <pc:sldChg chg="addSp modSp add">
        <pc:chgData name="최동우" userId="35322919e53b0f43" providerId="LiveId" clId="{A9C946CF-6BFB-4A03-9866-2E9020708E2E}" dt="2018-04-02T12:27:22.453" v="3549" actId="1076"/>
        <pc:sldMkLst>
          <pc:docMk/>
          <pc:sldMk cId="3855631625" sldId="264"/>
        </pc:sldMkLst>
        <pc:spChg chg="mod">
          <ac:chgData name="최동우" userId="35322919e53b0f43" providerId="LiveId" clId="{A9C946CF-6BFB-4A03-9866-2E9020708E2E}" dt="2018-04-02T12:19:04.313" v="3275"/>
          <ac:spMkLst>
            <pc:docMk/>
            <pc:sldMk cId="3855631625" sldId="264"/>
            <ac:spMk id="2" creationId="{B03D4979-DC32-4457-A90A-9F74A50EA903}"/>
          </ac:spMkLst>
        </pc:spChg>
        <pc:spChg chg="add mod">
          <ac:chgData name="최동우" userId="35322919e53b0f43" providerId="LiveId" clId="{A9C946CF-6BFB-4A03-9866-2E9020708E2E}" dt="2018-04-02T12:22:33.596" v="3318" actId="255"/>
          <ac:spMkLst>
            <pc:docMk/>
            <pc:sldMk cId="3855631625" sldId="264"/>
            <ac:spMk id="6" creationId="{655414C3-A306-4325-B844-A9E23EF6B783}"/>
          </ac:spMkLst>
        </pc:spChg>
        <pc:spChg chg="add mod">
          <ac:chgData name="최동우" userId="35322919e53b0f43" providerId="LiveId" clId="{A9C946CF-6BFB-4A03-9866-2E9020708E2E}" dt="2018-04-02T12:24:40.829" v="3376" actId="20577"/>
          <ac:spMkLst>
            <pc:docMk/>
            <pc:sldMk cId="3855631625" sldId="264"/>
            <ac:spMk id="8" creationId="{1179063B-2E87-4B21-B834-512E281E31A5}"/>
          </ac:spMkLst>
        </pc:spChg>
        <pc:spChg chg="add mod">
          <ac:chgData name="최동우" userId="35322919e53b0f43" providerId="LiveId" clId="{A9C946CF-6BFB-4A03-9866-2E9020708E2E}" dt="2018-04-02T12:27:22.453" v="3549" actId="1076"/>
          <ac:spMkLst>
            <pc:docMk/>
            <pc:sldMk cId="3855631625" sldId="264"/>
            <ac:spMk id="9" creationId="{DF2A9C0B-F5AE-4265-8711-0A3A1C33021B}"/>
          </ac:spMkLst>
        </pc:spChg>
        <pc:spChg chg="add mod">
          <ac:chgData name="최동우" userId="35322919e53b0f43" providerId="LiveId" clId="{A9C946CF-6BFB-4A03-9866-2E9020708E2E}" dt="2018-04-02T12:27:12.437" v="3547" actId="20577"/>
          <ac:spMkLst>
            <pc:docMk/>
            <pc:sldMk cId="3855631625" sldId="264"/>
            <ac:spMk id="10" creationId="{DA21D2AF-7CB1-4AB2-9CF2-5A6C00126A24}"/>
          </ac:spMkLst>
        </pc:spChg>
        <pc:graphicFrameChg chg="mod modGraphic">
          <ac:chgData name="최동우" userId="35322919e53b0f43" providerId="LiveId" clId="{A9C946CF-6BFB-4A03-9866-2E9020708E2E}" dt="2018-04-02T12:22:00.137" v="3312" actId="20577"/>
          <ac:graphicFrameMkLst>
            <pc:docMk/>
            <pc:sldMk cId="3855631625" sldId="264"/>
            <ac:graphicFrameMk id="4" creationId="{0A14F638-7739-4006-88FE-EB04D65C3B77}"/>
          </ac:graphicFrameMkLst>
        </pc:graphicFrameChg>
        <pc:graphicFrameChg chg="add mod modGraphic">
          <ac:chgData name="최동우" userId="35322919e53b0f43" providerId="LiveId" clId="{A9C946CF-6BFB-4A03-9866-2E9020708E2E}" dt="2018-04-02T12:22:08.275" v="3315" actId="1076"/>
          <ac:graphicFrameMkLst>
            <pc:docMk/>
            <pc:sldMk cId="3855631625" sldId="264"/>
            <ac:graphicFrameMk id="5" creationId="{AA02EC56-A432-4478-BBD9-14E19DD8C8F1}"/>
          </ac:graphicFrameMkLst>
        </pc:graphicFrameChg>
        <pc:graphicFrameChg chg="add mod modGraphic">
          <ac:chgData name="최동우" userId="35322919e53b0f43" providerId="LiveId" clId="{A9C946CF-6BFB-4A03-9866-2E9020708E2E}" dt="2018-04-02T12:24:48.351" v="3377" actId="1076"/>
          <ac:graphicFrameMkLst>
            <pc:docMk/>
            <pc:sldMk cId="3855631625" sldId="264"/>
            <ac:graphicFrameMk id="7" creationId="{39587CBA-DE97-40B1-BFD3-A90B05A7F698}"/>
          </ac:graphicFrameMkLst>
        </pc:graphicFrameChg>
      </pc:sldChg>
      <pc:sldChg chg="addSp delSp modSp add">
        <pc:chgData name="최동우" userId="35322919e53b0f43" providerId="LiveId" clId="{A9C946CF-6BFB-4A03-9866-2E9020708E2E}" dt="2018-04-02T13:01:26.040" v="5246"/>
        <pc:sldMkLst>
          <pc:docMk/>
          <pc:sldMk cId="3285780873" sldId="265"/>
        </pc:sldMkLst>
        <pc:spChg chg="mod">
          <ac:chgData name="최동우" userId="35322919e53b0f43" providerId="LiveId" clId="{A9C946CF-6BFB-4A03-9866-2E9020708E2E}" dt="2018-04-02T12:46:35.236" v="4573" actId="20577"/>
          <ac:spMkLst>
            <pc:docMk/>
            <pc:sldMk cId="3285780873" sldId="265"/>
            <ac:spMk id="2" creationId="{A62A5B76-99FB-4A96-BEB6-8DFC4A50D984}"/>
          </ac:spMkLst>
        </pc:spChg>
        <pc:spChg chg="add mod">
          <ac:chgData name="최동우" userId="35322919e53b0f43" providerId="LiveId" clId="{A9C946CF-6BFB-4A03-9866-2E9020708E2E}" dt="2018-04-02T12:54:45.190" v="4832" actId="20577"/>
          <ac:spMkLst>
            <pc:docMk/>
            <pc:sldMk cId="3285780873" sldId="265"/>
            <ac:spMk id="6" creationId="{12A37E3D-E709-4E99-9CAA-D42423D00D24}"/>
          </ac:spMkLst>
        </pc:spChg>
        <pc:spChg chg="add del mod">
          <ac:chgData name="최동우" userId="35322919e53b0f43" providerId="LiveId" clId="{A9C946CF-6BFB-4A03-9866-2E9020708E2E}" dt="2018-04-02T12:54:13.336" v="4810" actId="478"/>
          <ac:spMkLst>
            <pc:docMk/>
            <pc:sldMk cId="3285780873" sldId="265"/>
            <ac:spMk id="7" creationId="{04EA287B-8953-4276-AF49-93F823DFA8AD}"/>
          </ac:spMkLst>
        </pc:spChg>
        <pc:spChg chg="add mod">
          <ac:chgData name="최동우" userId="35322919e53b0f43" providerId="LiveId" clId="{A9C946CF-6BFB-4A03-9866-2E9020708E2E}" dt="2018-04-02T12:54:49.125" v="4840" actId="20577"/>
          <ac:spMkLst>
            <pc:docMk/>
            <pc:sldMk cId="3285780873" sldId="265"/>
            <ac:spMk id="8" creationId="{C8ACE7FF-C9D0-41BD-9395-2FEFC0339734}"/>
          </ac:spMkLst>
        </pc:spChg>
        <pc:spChg chg="add mod">
          <ac:chgData name="최동우" userId="35322919e53b0f43" providerId="LiveId" clId="{A9C946CF-6BFB-4A03-9866-2E9020708E2E}" dt="2018-04-02T12:56:36.911" v="4890" actId="255"/>
          <ac:spMkLst>
            <pc:docMk/>
            <pc:sldMk cId="3285780873" sldId="265"/>
            <ac:spMk id="9" creationId="{736B2F26-4A43-414B-A824-576A271C0F39}"/>
          </ac:spMkLst>
        </pc:spChg>
        <pc:spChg chg="add mod">
          <ac:chgData name="최동우" userId="35322919e53b0f43" providerId="LiveId" clId="{A9C946CF-6BFB-4A03-9866-2E9020708E2E}" dt="2018-04-02T13:01:26.040" v="5246"/>
          <ac:spMkLst>
            <pc:docMk/>
            <pc:sldMk cId="3285780873" sldId="265"/>
            <ac:spMk id="11" creationId="{118219A7-DC3B-4595-B3B5-F91C9F1E0062}"/>
          </ac:spMkLst>
        </pc:spChg>
        <pc:graphicFrameChg chg="mod modGraphic">
          <ac:chgData name="최동우" userId="35322919e53b0f43" providerId="LiveId" clId="{A9C946CF-6BFB-4A03-9866-2E9020708E2E}" dt="2018-04-02T12:53:27.415" v="4755" actId="20577"/>
          <ac:graphicFrameMkLst>
            <pc:docMk/>
            <pc:sldMk cId="3285780873" sldId="265"/>
            <ac:graphicFrameMk id="4" creationId="{AF05FB36-9F26-48CC-ADA4-23DCEA722B65}"/>
          </ac:graphicFrameMkLst>
        </pc:graphicFrameChg>
        <pc:graphicFrameChg chg="add mod modGraphic">
          <ac:chgData name="최동우" userId="35322919e53b0f43" providerId="LiveId" clId="{A9C946CF-6BFB-4A03-9866-2E9020708E2E}" dt="2018-04-02T12:53:49.645" v="4797"/>
          <ac:graphicFrameMkLst>
            <pc:docMk/>
            <pc:sldMk cId="3285780873" sldId="265"/>
            <ac:graphicFrameMk id="5" creationId="{7EEAC1E4-ABF6-473F-8202-2C257D5CCE17}"/>
          </ac:graphicFrameMkLst>
        </pc:graphicFrameChg>
        <pc:graphicFrameChg chg="add mod modGraphic">
          <ac:chgData name="최동우" userId="35322919e53b0f43" providerId="LiveId" clId="{A9C946CF-6BFB-4A03-9866-2E9020708E2E}" dt="2018-04-02T12:59:55.409" v="5081"/>
          <ac:graphicFrameMkLst>
            <pc:docMk/>
            <pc:sldMk cId="3285780873" sldId="265"/>
            <ac:graphicFrameMk id="10" creationId="{276A3E1D-30C5-4428-B73F-613616390309}"/>
          </ac:graphicFrameMkLst>
        </pc:graphicFrameChg>
      </pc:sldChg>
      <pc:sldChg chg="modSp add">
        <pc:chgData name="최동우" userId="35322919e53b0f43" providerId="LiveId" clId="{A9C946CF-6BFB-4A03-9866-2E9020708E2E}" dt="2018-04-02T13:17:17.611" v="5793" actId="20577"/>
        <pc:sldMkLst>
          <pc:docMk/>
          <pc:sldMk cId="4164457752" sldId="266"/>
        </pc:sldMkLst>
        <pc:spChg chg="mod">
          <ac:chgData name="최동우" userId="35322919e53b0f43" providerId="LiveId" clId="{A9C946CF-6BFB-4A03-9866-2E9020708E2E}" dt="2018-04-02T13:02:23.752" v="5298" actId="20577"/>
          <ac:spMkLst>
            <pc:docMk/>
            <pc:sldMk cId="4164457752" sldId="266"/>
            <ac:spMk id="2" creationId="{960D793C-DA46-4CE4-859D-DE23CF60C21F}"/>
          </ac:spMkLst>
        </pc:spChg>
        <pc:spChg chg="mod">
          <ac:chgData name="최동우" userId="35322919e53b0f43" providerId="LiveId" clId="{A9C946CF-6BFB-4A03-9866-2E9020708E2E}" dt="2018-04-02T13:17:17.611" v="5793" actId="20577"/>
          <ac:spMkLst>
            <pc:docMk/>
            <pc:sldMk cId="4164457752" sldId="266"/>
            <ac:spMk id="3" creationId="{AD89BC87-FB3D-47D4-B133-702F5605C728}"/>
          </ac:spMkLst>
        </pc:spChg>
      </pc:sldChg>
      <pc:sldChg chg="modSp add del">
        <pc:chgData name="최동우" userId="35322919e53b0f43" providerId="LiveId" clId="{A9C946CF-6BFB-4A03-9866-2E9020708E2E}" dt="2018-04-02T13:20:05.442" v="5813" actId="2696"/>
        <pc:sldMkLst>
          <pc:docMk/>
          <pc:sldMk cId="3651285238" sldId="267"/>
        </pc:sldMkLst>
        <pc:spChg chg="mod">
          <ac:chgData name="최동우" userId="35322919e53b0f43" providerId="LiveId" clId="{A9C946CF-6BFB-4A03-9866-2E9020708E2E}" dt="2018-04-02T13:20:04.007" v="5812"/>
          <ac:spMkLst>
            <pc:docMk/>
            <pc:sldMk cId="3651285238" sldId="267"/>
            <ac:spMk id="2" creationId="{D1489314-B7ED-4EDD-9E4C-CC70818A75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BECB5-CB9A-4ACF-861D-205FD4AC1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세미나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C96114-8C38-4C35-9D33-15A0F9746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7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A5B76-99FB-4A96-BEB6-8DFC4A50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조인을 테이블로 보면서 이해하자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F05FB36-9F26-48CC-ADA4-23DCEA722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196258"/>
              </p:ext>
            </p:extLst>
          </p:nvPr>
        </p:nvGraphicFramePr>
        <p:xfrm>
          <a:off x="646110" y="1708407"/>
          <a:ext cx="4160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927">
                  <a:extLst>
                    <a:ext uri="{9D8B030D-6E8A-4147-A177-3AD203B41FA5}">
                      <a16:colId xmlns:a16="http://schemas.microsoft.com/office/drawing/2014/main" val="296899098"/>
                    </a:ext>
                  </a:extLst>
                </a:gridCol>
                <a:gridCol w="1386927">
                  <a:extLst>
                    <a:ext uri="{9D8B030D-6E8A-4147-A177-3AD203B41FA5}">
                      <a16:colId xmlns:a16="http://schemas.microsoft.com/office/drawing/2014/main" val="2881241131"/>
                    </a:ext>
                  </a:extLst>
                </a:gridCol>
                <a:gridCol w="1386927">
                  <a:extLst>
                    <a:ext uri="{9D8B030D-6E8A-4147-A177-3AD203B41FA5}">
                      <a16:colId xmlns:a16="http://schemas.microsoft.com/office/drawing/2014/main" val="186749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9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김창섭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0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박영권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6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이수민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8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조민희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883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EAC1E4-ABF6-473F-8202-2C257D5C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44341"/>
              </p:ext>
            </p:extLst>
          </p:nvPr>
        </p:nvGraphicFramePr>
        <p:xfrm>
          <a:off x="5348471" y="1708407"/>
          <a:ext cx="2688182" cy="185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091">
                  <a:extLst>
                    <a:ext uri="{9D8B030D-6E8A-4147-A177-3AD203B41FA5}">
                      <a16:colId xmlns:a16="http://schemas.microsoft.com/office/drawing/2014/main" val="3160350713"/>
                    </a:ext>
                  </a:extLst>
                </a:gridCol>
                <a:gridCol w="1344091">
                  <a:extLst>
                    <a:ext uri="{9D8B030D-6E8A-4147-A177-3AD203B41FA5}">
                      <a16:colId xmlns:a16="http://schemas.microsoft.com/office/drawing/2014/main" val="1279476111"/>
                    </a:ext>
                  </a:extLst>
                </a:gridCol>
              </a:tblGrid>
              <a:tr h="371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108591"/>
                  </a:ext>
                </a:extLst>
              </a:tr>
              <a:tr h="371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36705"/>
                  </a:ext>
                </a:extLst>
              </a:tr>
              <a:tr h="371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36216"/>
                  </a:ext>
                </a:extLst>
              </a:tr>
              <a:tr h="371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49016"/>
                  </a:ext>
                </a:extLst>
              </a:tr>
              <a:tr h="357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692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A37E3D-E709-4E99-9CAA-D42423D00D24}"/>
              </a:ext>
            </a:extLst>
          </p:cNvPr>
          <p:cNvSpPr txBox="1"/>
          <p:nvPr/>
        </p:nvSpPr>
        <p:spPr>
          <a:xfrm>
            <a:off x="562062" y="1191237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E7FF-C9D0-41BD-9395-2FEFC0339734}"/>
              </a:ext>
            </a:extLst>
          </p:cNvPr>
          <p:cNvSpPr txBox="1"/>
          <p:nvPr/>
        </p:nvSpPr>
        <p:spPr>
          <a:xfrm>
            <a:off x="5276675" y="1191237"/>
            <a:ext cx="22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B2F26-4A43-414B-A824-576A271C0F39}"/>
              </a:ext>
            </a:extLst>
          </p:cNvPr>
          <p:cNvSpPr txBox="1"/>
          <p:nvPr/>
        </p:nvSpPr>
        <p:spPr>
          <a:xfrm>
            <a:off x="1233182" y="4244829"/>
            <a:ext cx="61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EMP </a:t>
            </a:r>
            <a:r>
              <a:rPr lang="ko-KR" altLang="ko-KR" spc="-1" dirty="0">
                <a:latin typeface="Arial"/>
              </a:rPr>
              <a:t>▷◁</a:t>
            </a:r>
            <a:r>
              <a:rPr lang="en-US" altLang="ko-KR" sz="1200" spc="-1" dirty="0">
                <a:latin typeface="Arial"/>
              </a:rPr>
              <a:t>EMP.DEPTNO=DEPT.DEPTNO </a:t>
            </a:r>
            <a:r>
              <a:rPr lang="en-US" altLang="ko-KR" spc="-1" dirty="0">
                <a:latin typeface="Arial"/>
              </a:rPr>
              <a:t>DEPT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76A3E1D-30C5-4428-B73F-613616390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16548"/>
              </p:ext>
            </p:extLst>
          </p:nvPr>
        </p:nvGraphicFramePr>
        <p:xfrm>
          <a:off x="646110" y="4614161"/>
          <a:ext cx="739054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09">
                  <a:extLst>
                    <a:ext uri="{9D8B030D-6E8A-4147-A177-3AD203B41FA5}">
                      <a16:colId xmlns:a16="http://schemas.microsoft.com/office/drawing/2014/main" val="2536620303"/>
                    </a:ext>
                  </a:extLst>
                </a:gridCol>
                <a:gridCol w="1478109">
                  <a:extLst>
                    <a:ext uri="{9D8B030D-6E8A-4147-A177-3AD203B41FA5}">
                      <a16:colId xmlns:a16="http://schemas.microsoft.com/office/drawing/2014/main" val="2548267080"/>
                    </a:ext>
                  </a:extLst>
                </a:gridCol>
                <a:gridCol w="1478109">
                  <a:extLst>
                    <a:ext uri="{9D8B030D-6E8A-4147-A177-3AD203B41FA5}">
                      <a16:colId xmlns:a16="http://schemas.microsoft.com/office/drawing/2014/main" val="844534963"/>
                    </a:ext>
                  </a:extLst>
                </a:gridCol>
                <a:gridCol w="1478109">
                  <a:extLst>
                    <a:ext uri="{9D8B030D-6E8A-4147-A177-3AD203B41FA5}">
                      <a16:colId xmlns:a16="http://schemas.microsoft.com/office/drawing/2014/main" val="3025935372"/>
                    </a:ext>
                  </a:extLst>
                </a:gridCol>
                <a:gridCol w="1478109">
                  <a:extLst>
                    <a:ext uri="{9D8B030D-6E8A-4147-A177-3AD203B41FA5}">
                      <a16:colId xmlns:a16="http://schemas.microsoft.com/office/drawing/2014/main" val="2257836540"/>
                    </a:ext>
                  </a:extLst>
                </a:gridCol>
              </a:tblGrid>
              <a:tr h="336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10765"/>
                  </a:ext>
                </a:extLst>
              </a:tr>
              <a:tr h="336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김창섭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085039"/>
                  </a:ext>
                </a:extLst>
              </a:tr>
              <a:tr h="336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박영권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42049"/>
                  </a:ext>
                </a:extLst>
              </a:tr>
              <a:tr h="336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이수민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89682"/>
                  </a:ext>
                </a:extLst>
              </a:tr>
              <a:tr h="336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조민희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93895"/>
                  </a:ext>
                </a:extLst>
              </a:tr>
              <a:tr h="3369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668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8219A7-DC3B-4595-B3B5-F91C9F1E0062}"/>
              </a:ext>
            </a:extLst>
          </p:cNvPr>
          <p:cNvSpPr txBox="1"/>
          <p:nvPr/>
        </p:nvSpPr>
        <p:spPr>
          <a:xfrm>
            <a:off x="8414158" y="4437776"/>
            <a:ext cx="3011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조인 연산자를 사용하지 않고</a:t>
            </a:r>
            <a:r>
              <a:rPr lang="en-US" altLang="ko-KR" dirty="0"/>
              <a:t>. </a:t>
            </a:r>
            <a:r>
              <a:rPr lang="ko-KR" altLang="en-US" dirty="0"/>
              <a:t>동등조인을</a:t>
            </a:r>
            <a:endParaRPr lang="en-US" altLang="ko-KR" dirty="0"/>
          </a:p>
          <a:p>
            <a:r>
              <a:rPr lang="ko-KR" altLang="en-US" dirty="0"/>
              <a:t>필수연산자 이용해서 </a:t>
            </a:r>
            <a:r>
              <a:rPr lang="ko-KR" altLang="en-US" dirty="0" err="1"/>
              <a:t>구현해보시오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7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D793C-DA46-4CE4-859D-DE23CF60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자연조인</a:t>
            </a:r>
            <a:r>
              <a:rPr lang="en-US" altLang="ko-KR" dirty="0"/>
              <a:t>(*)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9BC87-FB3D-47D4-B133-702F5605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동등조인에서는 조인 </a:t>
            </a:r>
            <a:r>
              <a:rPr lang="ko-KR" altLang="en-US" dirty="0" err="1"/>
              <a:t>애트리뷰트</a:t>
            </a:r>
            <a:r>
              <a:rPr lang="en-US" altLang="ko-KR" dirty="0"/>
              <a:t>(</a:t>
            </a:r>
            <a:r>
              <a:rPr lang="ko-KR" altLang="en-US" dirty="0"/>
              <a:t>조인 조건에 쓴 </a:t>
            </a:r>
            <a:r>
              <a:rPr lang="ko-KR" altLang="en-US" dirty="0" err="1"/>
              <a:t>애트리뷰트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개씩 나왔는데요</a:t>
            </a:r>
            <a:r>
              <a:rPr lang="en-US" altLang="ko-KR" dirty="0"/>
              <a:t>.</a:t>
            </a:r>
            <a:r>
              <a:rPr lang="ko-KR" altLang="en-US" dirty="0"/>
              <a:t> 그걸 한 개로 </a:t>
            </a:r>
            <a:r>
              <a:rPr lang="ko-KR" altLang="en-US" dirty="0" err="1"/>
              <a:t>줄여준것을</a:t>
            </a:r>
            <a:r>
              <a:rPr lang="ko-KR" altLang="en-US" dirty="0"/>
              <a:t> </a:t>
            </a:r>
            <a:r>
              <a:rPr lang="ko-KR" altLang="en-US" dirty="0" err="1"/>
              <a:t>자연조인이라고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형식 </a:t>
            </a:r>
            <a:r>
              <a:rPr lang="en-US" altLang="ko-KR" dirty="0"/>
              <a:t>: R * </a:t>
            </a:r>
            <a:r>
              <a:rPr lang="en-US" altLang="ko-KR" sz="1200" dirty="0" err="1"/>
              <a:t>R.attribute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S.attribute</a:t>
            </a:r>
            <a:r>
              <a:rPr lang="en-US" altLang="ko-KR" dirty="0"/>
              <a:t> S</a:t>
            </a:r>
          </a:p>
          <a:p>
            <a:r>
              <a:rPr lang="ko-KR" altLang="en-US" dirty="0"/>
              <a:t>자연조인은 </a:t>
            </a:r>
            <a:r>
              <a:rPr lang="ko-KR" altLang="en-US" dirty="0" err="1"/>
              <a:t>세타조인과는</a:t>
            </a:r>
            <a:r>
              <a:rPr lang="ko-KR" altLang="en-US" dirty="0"/>
              <a:t> 다른 연산자를 쓰기 때문에 관계연산자를 쓰지 않고 </a:t>
            </a:r>
            <a:r>
              <a:rPr lang="en-US" altLang="ko-KR" dirty="0"/>
              <a:t>, </a:t>
            </a:r>
            <a:r>
              <a:rPr lang="ko-KR" altLang="en-US" dirty="0"/>
              <a:t>로 여러 </a:t>
            </a:r>
            <a:r>
              <a:rPr lang="ko-KR" altLang="en-US" dirty="0" err="1"/>
              <a:t>애트리뷰트를</a:t>
            </a:r>
            <a:r>
              <a:rPr lang="ko-KR" altLang="en-US" dirty="0"/>
              <a:t> 이어줍니다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4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3AB4-0FF4-47A4-BF2F-E402092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관계대수 프리뷰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3328A3C-2A8F-43A8-B954-FFA69F28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altLang="ko-KR" sz="2800" spc="-1" dirty="0" err="1">
                <a:latin typeface="Arial"/>
              </a:rPr>
              <a:t>셀렉션</a:t>
            </a:r>
            <a:r>
              <a:rPr lang="ko-KR" altLang="ko-KR" sz="2800" spc="-1" dirty="0">
                <a:latin typeface="Arial"/>
              </a:rPr>
              <a:t>(</a:t>
            </a:r>
            <a:r>
              <a:rPr lang="ko-KR" altLang="ko-KR" sz="2800" spc="-1" dirty="0" err="1">
                <a:latin typeface="Arial"/>
              </a:rPr>
              <a:t>Selection</a:t>
            </a:r>
            <a:r>
              <a:rPr lang="ko-KR" altLang="ko-KR" sz="2800" spc="-1" dirty="0">
                <a:latin typeface="Arial"/>
              </a:rPr>
              <a:t>) </a:t>
            </a:r>
            <a:r>
              <a:rPr lang="ko-KR" altLang="ko-KR" sz="2800" spc="-1" dirty="0" err="1">
                <a:latin typeface="Arial"/>
              </a:rPr>
              <a:t>σ</a:t>
            </a:r>
            <a:r>
              <a:rPr lang="ko-KR" altLang="ko-KR" sz="2800" spc="-1" dirty="0">
                <a:latin typeface="Arial"/>
              </a:rPr>
              <a:t>, </a:t>
            </a:r>
            <a:r>
              <a:rPr lang="ko-KR" altLang="ko-KR" sz="2800" spc="-1" dirty="0" err="1">
                <a:latin typeface="Arial"/>
              </a:rPr>
              <a:t>프로젝션</a:t>
            </a:r>
            <a:r>
              <a:rPr lang="ko-KR" altLang="ko-KR" sz="2800" spc="-1" dirty="0">
                <a:latin typeface="Arial"/>
              </a:rPr>
              <a:t>(</a:t>
            </a:r>
            <a:r>
              <a:rPr lang="ko-KR" altLang="ko-KR" sz="2800" spc="-1" dirty="0" err="1">
                <a:latin typeface="Arial"/>
              </a:rPr>
              <a:t>Projection</a:t>
            </a:r>
            <a:r>
              <a:rPr lang="ko-KR" altLang="ko-KR" sz="2800" spc="-1" dirty="0">
                <a:latin typeface="Arial"/>
              </a:rPr>
              <a:t>) π,</a:t>
            </a:r>
            <a:endParaRPr lang="en-US" altLang="ko-KR" sz="2800" spc="-1" dirty="0"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altLang="en-US" sz="2800" spc="-1" dirty="0">
                <a:latin typeface="Arial"/>
              </a:rPr>
              <a:t>집합</a:t>
            </a:r>
            <a:r>
              <a:rPr lang="en-US" altLang="ko-KR" sz="2800" spc="-1" dirty="0">
                <a:latin typeface="Arial"/>
              </a:rPr>
              <a:t>(</a:t>
            </a:r>
            <a:r>
              <a:rPr lang="ko-KR" altLang="en-US" sz="2800" spc="-1" dirty="0">
                <a:latin typeface="Arial"/>
              </a:rPr>
              <a:t>합집합</a:t>
            </a:r>
            <a:r>
              <a:rPr lang="ko-KR" altLang="en-US" dirty="0"/>
              <a:t> ∪</a:t>
            </a:r>
            <a:r>
              <a:rPr lang="en-US" altLang="ko-KR" sz="2800" spc="-1" dirty="0">
                <a:latin typeface="Arial"/>
              </a:rPr>
              <a:t>, </a:t>
            </a:r>
            <a:r>
              <a:rPr lang="ko-KR" altLang="en-US" sz="2800" spc="-1" dirty="0">
                <a:latin typeface="Arial"/>
              </a:rPr>
              <a:t>교집합</a:t>
            </a:r>
            <a:r>
              <a:rPr lang="ko-KR" altLang="en-US" dirty="0"/>
              <a:t> ∩</a:t>
            </a:r>
            <a:r>
              <a:rPr lang="en-US" altLang="ko-KR" sz="2800" spc="-1" dirty="0">
                <a:latin typeface="Arial"/>
              </a:rPr>
              <a:t>, </a:t>
            </a:r>
            <a:r>
              <a:rPr lang="ko-KR" altLang="en-US" sz="2800" spc="-1" dirty="0" err="1">
                <a:latin typeface="Arial"/>
              </a:rPr>
              <a:t>차집합</a:t>
            </a:r>
            <a:r>
              <a:rPr lang="en-US" altLang="ko-KR" sz="2800" spc="-1" dirty="0">
                <a:latin typeface="Arial"/>
              </a:rPr>
              <a:t> -)</a:t>
            </a:r>
            <a:endParaRPr lang="ko-KR" altLang="ko-KR" sz="2800" spc="-1" dirty="0"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altLang="ko-KR" sz="2800" spc="-1" dirty="0">
                <a:latin typeface="Arial"/>
              </a:rPr>
              <a:t>조인(</a:t>
            </a:r>
            <a:r>
              <a:rPr lang="ko-KR" altLang="ko-KR" sz="2800" spc="-1" dirty="0" err="1">
                <a:latin typeface="Arial"/>
              </a:rPr>
              <a:t>Join</a:t>
            </a:r>
            <a:r>
              <a:rPr lang="ko-KR" altLang="ko-KR" sz="2800" spc="-1" dirty="0">
                <a:latin typeface="Arial"/>
              </a:rPr>
              <a:t>) ▷◁(애도..), </a:t>
            </a:r>
            <a:r>
              <a:rPr lang="ko-KR" altLang="ko-KR" sz="2800" spc="-1" dirty="0" err="1">
                <a:latin typeface="Arial"/>
              </a:rPr>
              <a:t>카티션의</a:t>
            </a:r>
            <a:r>
              <a:rPr lang="ko-KR" altLang="ko-KR" sz="2800" spc="-1" dirty="0">
                <a:latin typeface="Arial"/>
              </a:rPr>
              <a:t> 곱 ×, </a:t>
            </a:r>
            <a:r>
              <a:rPr lang="ko-KR" altLang="ko-KR" sz="2800" spc="-1" dirty="0" err="1">
                <a:latin typeface="Arial"/>
              </a:rPr>
              <a:t>디비젼</a:t>
            </a:r>
            <a:r>
              <a:rPr lang="ko-KR" altLang="ko-KR" sz="2800" spc="-1" dirty="0">
                <a:latin typeface="Arial"/>
              </a:rPr>
              <a:t>(</a:t>
            </a:r>
            <a:r>
              <a:rPr lang="ko-KR" altLang="ko-KR" sz="2800" spc="-1" dirty="0" err="1">
                <a:latin typeface="Arial"/>
              </a:rPr>
              <a:t>Division</a:t>
            </a:r>
            <a:r>
              <a:rPr lang="ko-KR" altLang="ko-KR" sz="2800" spc="-1" dirty="0">
                <a:latin typeface="Arial"/>
              </a:rPr>
              <a:t>) ÷</a:t>
            </a:r>
          </a:p>
          <a:p>
            <a:r>
              <a:rPr lang="ko-KR" altLang="en-US" sz="2800" dirty="0"/>
              <a:t>잘 알아 두셔야 합니다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  <p:sp>
        <p:nvSpPr>
          <p:cNvPr id="8" name="AutoShape 2" descr="\cup \!\,">
            <a:extLst>
              <a:ext uri="{FF2B5EF4-FFF2-40B4-BE49-F238E27FC236}">
                <a16:creationId xmlns:a16="http://schemas.microsoft.com/office/drawing/2014/main" id="{D2641BB5-338E-4BAB-989E-F21F9A7DBF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9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6FE1-25B4-4096-A8CB-C96F0713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실렉션이란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8AEF2-DAFE-45DA-8323-EA87F690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7273"/>
          </a:xfrm>
        </p:spPr>
        <p:txBody>
          <a:bodyPr/>
          <a:lstStyle/>
          <a:p>
            <a:r>
              <a:rPr lang="ko-KR" altLang="en-US" dirty="0" err="1"/>
              <a:t>릴레이션에서</a:t>
            </a:r>
            <a:r>
              <a:rPr lang="ko-KR" altLang="en-US" dirty="0"/>
              <a:t> 조건에 맞는 </a:t>
            </a:r>
            <a:r>
              <a:rPr lang="ko-KR" altLang="en-US" dirty="0" err="1"/>
              <a:t>튜플들만</a:t>
            </a:r>
            <a:r>
              <a:rPr lang="ko-KR" altLang="en-US" dirty="0"/>
              <a:t> 뽑아 새로운 릴레이션을 만드는 연산자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실렉션의</a:t>
            </a:r>
            <a:r>
              <a:rPr lang="ko-KR" altLang="en-US" dirty="0"/>
              <a:t> 조건에 들어갈 연산자는 값이 </a:t>
            </a:r>
            <a:r>
              <a:rPr lang="ko-KR" altLang="en-US" dirty="0" err="1"/>
              <a:t>부울값이</a:t>
            </a:r>
            <a:r>
              <a:rPr lang="ko-KR" altLang="en-US" dirty="0"/>
              <a:t> 되는 연산만 </a:t>
            </a:r>
            <a:r>
              <a:rPr lang="ko-KR" altLang="en-US" dirty="0" err="1"/>
              <a:t>들어갈수있다</a:t>
            </a:r>
            <a:r>
              <a:rPr lang="en-US" altLang="ko-KR" dirty="0"/>
              <a:t>. ( </a:t>
            </a:r>
            <a:r>
              <a:rPr lang="ko-KR" altLang="en-US" dirty="0"/>
              <a:t>결과가 </a:t>
            </a:r>
            <a:r>
              <a:rPr lang="en-US" altLang="ko-KR" dirty="0"/>
              <a:t>true </a:t>
            </a:r>
            <a:r>
              <a:rPr lang="ko-KR" altLang="en-US" dirty="0"/>
              <a:t>아님 </a:t>
            </a:r>
            <a:r>
              <a:rPr lang="en-US" altLang="ko-KR" dirty="0"/>
              <a:t>false )</a:t>
            </a:r>
          </a:p>
          <a:p>
            <a:r>
              <a:rPr lang="ko-KR" altLang="en-US" dirty="0"/>
              <a:t>해당 식이 조건에 들어갈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ko-KR" altLang="en-US" dirty="0" err="1"/>
              <a:t>애트리뷰트</a:t>
            </a:r>
            <a:r>
              <a:rPr lang="en-US" altLang="ko-KR" dirty="0"/>
              <a:t>&gt; </a:t>
            </a:r>
            <a:r>
              <a:rPr lang="ko-KR" altLang="en-US" dirty="0"/>
              <a:t>비교연산자 </a:t>
            </a:r>
            <a:r>
              <a:rPr lang="en-US" altLang="ko-KR" dirty="0"/>
              <a:t>&lt;</a:t>
            </a:r>
            <a:r>
              <a:rPr lang="ko-KR" altLang="en-US" dirty="0"/>
              <a:t>상수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ko-KR" altLang="en-US" dirty="0" err="1"/>
              <a:t>애트리뷰트</a:t>
            </a:r>
            <a:r>
              <a:rPr lang="en-US" altLang="ko-KR" dirty="0"/>
              <a:t>&gt; </a:t>
            </a:r>
            <a:r>
              <a:rPr lang="ko-KR" altLang="en-US" dirty="0"/>
              <a:t>비교연산자 </a:t>
            </a:r>
            <a:r>
              <a:rPr lang="en-US" altLang="ko-KR" dirty="0"/>
              <a:t>&lt;</a:t>
            </a:r>
            <a:r>
              <a:rPr lang="ko-KR" altLang="en-US" dirty="0" err="1"/>
              <a:t>애트리뷰트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ko-KR" altLang="en-US" dirty="0"/>
              <a:t>비교조건</a:t>
            </a:r>
            <a:r>
              <a:rPr lang="en-US" altLang="ko-KR" dirty="0"/>
              <a:t>&gt; </a:t>
            </a:r>
            <a:r>
              <a:rPr lang="ko-KR" altLang="en-US" dirty="0"/>
              <a:t>논리연산자 </a:t>
            </a:r>
            <a:r>
              <a:rPr lang="en-US" altLang="ko-KR" dirty="0"/>
              <a:t>&lt;</a:t>
            </a:r>
            <a:r>
              <a:rPr lang="ko-KR" altLang="en-US" dirty="0"/>
              <a:t>비교조건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NOT &lt;</a:t>
            </a:r>
            <a:r>
              <a:rPr lang="ko-KR" altLang="en-US" dirty="0"/>
              <a:t>비교조건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ko-KR" altLang="ko-KR" spc="-1" dirty="0" err="1">
                <a:latin typeface="Arial"/>
              </a:rPr>
              <a:t>σ</a:t>
            </a:r>
            <a:r>
              <a:rPr lang="ko-KR" altLang="en-US" sz="1200" spc="-1" dirty="0" err="1">
                <a:latin typeface="Arial"/>
              </a:rPr>
              <a:t>실렉션</a:t>
            </a:r>
            <a:r>
              <a:rPr lang="ko-KR" altLang="en-US" sz="1200" spc="-1" dirty="0">
                <a:latin typeface="Arial"/>
              </a:rPr>
              <a:t> 조건</a:t>
            </a:r>
            <a:r>
              <a:rPr lang="en-US" altLang="ko-KR" sz="1200" spc="-1" dirty="0">
                <a:latin typeface="Arial"/>
              </a:rPr>
              <a:t> </a:t>
            </a:r>
            <a:r>
              <a:rPr lang="en-US" altLang="ko-KR" spc="-1" dirty="0">
                <a:latin typeface="Arial"/>
              </a:rPr>
              <a:t>(</a:t>
            </a:r>
            <a:r>
              <a:rPr lang="ko-KR" altLang="en-US" spc="-1" dirty="0">
                <a:latin typeface="Arial"/>
              </a:rPr>
              <a:t>릴레이션</a:t>
            </a:r>
            <a:r>
              <a:rPr lang="en-US" altLang="ko-KR" spc="-1" dirty="0">
                <a:latin typeface="Arial"/>
              </a:rPr>
              <a:t>)  --</a:t>
            </a:r>
            <a:r>
              <a:rPr lang="ko-KR" altLang="en-US" spc="-1" dirty="0">
                <a:latin typeface="Arial"/>
              </a:rPr>
              <a:t>실제로는 </a:t>
            </a:r>
            <a:r>
              <a:rPr lang="ko-KR" altLang="en-US" spc="-1" dirty="0" err="1">
                <a:latin typeface="Arial"/>
              </a:rPr>
              <a:t>실렉션연산자를</a:t>
            </a:r>
            <a:r>
              <a:rPr lang="ko-KR" altLang="en-US" spc="-1" dirty="0">
                <a:latin typeface="Arial"/>
              </a:rPr>
              <a:t> 크게 쓰고</a:t>
            </a:r>
            <a:endParaRPr lang="en-US" altLang="ko-KR" spc="-1" dirty="0">
              <a:latin typeface="Arial"/>
            </a:endParaRPr>
          </a:p>
          <a:p>
            <a:pPr marL="0" indent="0">
              <a:buNone/>
            </a:pPr>
            <a:r>
              <a:rPr lang="en-US" altLang="ko-KR" spc="-1" dirty="0">
                <a:latin typeface="Arial"/>
              </a:rPr>
              <a:t>	</a:t>
            </a:r>
            <a:r>
              <a:rPr lang="ko-KR" altLang="en-US" spc="-1" dirty="0">
                <a:latin typeface="Arial"/>
              </a:rPr>
              <a:t>조건을 작게 써야합니다</a:t>
            </a:r>
            <a:r>
              <a:rPr lang="en-US" altLang="ko-KR" spc="-1" dirty="0">
                <a:latin typeface="Arial"/>
              </a:rPr>
              <a:t>. (</a:t>
            </a:r>
            <a:r>
              <a:rPr lang="ko-KR" altLang="en-US" spc="-1" dirty="0">
                <a:latin typeface="Arial"/>
              </a:rPr>
              <a:t>다른 연산자도 마찬가지</a:t>
            </a:r>
            <a:r>
              <a:rPr lang="en-US" altLang="ko-KR" spc="-1" dirty="0">
                <a:latin typeface="Arial"/>
              </a:rPr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04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DA78E-8D60-4D05-A492-7EFC5B92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실렉션을</a:t>
            </a:r>
            <a:r>
              <a:rPr lang="ko-KR" altLang="en-US" dirty="0"/>
              <a:t> 써봅시다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103A6-BB55-47B7-9415-0DDCE5F4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701" y="2052918"/>
            <a:ext cx="8946541" cy="4195481"/>
          </a:xfrm>
        </p:spPr>
        <p:txBody>
          <a:bodyPr/>
          <a:lstStyle/>
          <a:p>
            <a:r>
              <a:rPr lang="ko-KR" altLang="ko-KR" spc="-1" dirty="0" err="1">
                <a:latin typeface="Arial"/>
              </a:rPr>
              <a:t>σ</a:t>
            </a:r>
            <a:r>
              <a:rPr lang="en-US" altLang="ko-KR" spc="-1" dirty="0">
                <a:latin typeface="Arial"/>
              </a:rPr>
              <a:t> </a:t>
            </a:r>
            <a:r>
              <a:rPr lang="en-US" altLang="ko-KR" sz="1200" spc="-1" dirty="0" err="1">
                <a:latin typeface="Arial"/>
              </a:rPr>
              <a:t>empno</a:t>
            </a:r>
            <a:r>
              <a:rPr lang="en-US" altLang="ko-KR" sz="1200" spc="-1" dirty="0">
                <a:latin typeface="Arial"/>
              </a:rPr>
              <a:t>=1, </a:t>
            </a:r>
            <a:r>
              <a:rPr lang="en-US" altLang="ko-KR" sz="1200" spc="-1" dirty="0" err="1">
                <a:latin typeface="Arial"/>
              </a:rPr>
              <a:t>empno</a:t>
            </a:r>
            <a:r>
              <a:rPr lang="en-US" altLang="ko-KR" sz="1200" spc="-1" dirty="0">
                <a:latin typeface="Arial"/>
              </a:rPr>
              <a:t>=2 </a:t>
            </a:r>
            <a:r>
              <a:rPr lang="en-US" altLang="ko-KR" spc="-1" dirty="0">
                <a:latin typeface="Arial"/>
              </a:rPr>
              <a:t>EMP (EMP </a:t>
            </a:r>
            <a:r>
              <a:rPr lang="ko-KR" altLang="en-US" spc="-1" dirty="0">
                <a:latin typeface="Arial"/>
              </a:rPr>
              <a:t>테이블에서 </a:t>
            </a:r>
            <a:r>
              <a:rPr lang="en-US" altLang="ko-KR" spc="-1" dirty="0" err="1">
                <a:latin typeface="Arial"/>
              </a:rPr>
              <a:t>empno</a:t>
            </a:r>
            <a:r>
              <a:rPr lang="ko-KR" altLang="en-US" spc="-1" dirty="0">
                <a:latin typeface="Arial"/>
              </a:rPr>
              <a:t>가 </a:t>
            </a:r>
            <a:r>
              <a:rPr lang="en-US" altLang="ko-KR" spc="-1" dirty="0">
                <a:latin typeface="Arial"/>
              </a:rPr>
              <a:t>1,2 </a:t>
            </a:r>
            <a:r>
              <a:rPr lang="ko-KR" altLang="en-US" spc="-1" dirty="0">
                <a:latin typeface="Arial"/>
              </a:rPr>
              <a:t>인 </a:t>
            </a:r>
            <a:r>
              <a:rPr lang="ko-KR" altLang="en-US" spc="-1" dirty="0" err="1">
                <a:latin typeface="Arial"/>
              </a:rPr>
              <a:t>튜플을</a:t>
            </a:r>
            <a:r>
              <a:rPr lang="ko-KR" altLang="en-US" spc="-1" dirty="0">
                <a:latin typeface="Arial"/>
              </a:rPr>
              <a:t> </a:t>
            </a:r>
            <a:r>
              <a:rPr lang="ko-KR" altLang="en-US" spc="-1" dirty="0" err="1">
                <a:latin typeface="Arial"/>
              </a:rPr>
              <a:t>뽑아내는것</a:t>
            </a:r>
            <a:r>
              <a:rPr lang="en-US" altLang="ko-KR" spc="-1" dirty="0">
                <a:latin typeface="Arial"/>
              </a:rPr>
              <a:t>.)</a:t>
            </a:r>
          </a:p>
          <a:p>
            <a:r>
              <a:rPr lang="ko-KR" altLang="ko-KR" spc="-1" dirty="0" err="1">
                <a:latin typeface="Arial"/>
              </a:rPr>
              <a:t>σ</a:t>
            </a:r>
            <a:r>
              <a:rPr lang="en-US" altLang="ko-KR" spc="-1" dirty="0">
                <a:latin typeface="Arial"/>
              </a:rPr>
              <a:t> </a:t>
            </a:r>
            <a:r>
              <a:rPr lang="en-US" altLang="ko-KR" sz="1200" spc="-1" dirty="0" err="1">
                <a:latin typeface="Arial"/>
              </a:rPr>
              <a:t>ename</a:t>
            </a:r>
            <a:r>
              <a:rPr lang="en-US" altLang="ko-KR" sz="1200" spc="-1" dirty="0">
                <a:latin typeface="Arial"/>
              </a:rPr>
              <a:t>=‘</a:t>
            </a:r>
            <a:r>
              <a:rPr lang="ko-KR" altLang="en-US" sz="1200" spc="-1" dirty="0">
                <a:latin typeface="Arial"/>
              </a:rPr>
              <a:t>홍길동</a:t>
            </a:r>
            <a:r>
              <a:rPr lang="en-US" altLang="ko-KR" sz="1200" spc="-1" dirty="0">
                <a:latin typeface="Arial"/>
              </a:rPr>
              <a:t>’ </a:t>
            </a:r>
            <a:r>
              <a:rPr lang="en-US" altLang="ko-KR" spc="-1" dirty="0">
                <a:latin typeface="Arial"/>
              </a:rPr>
              <a:t>EMP (</a:t>
            </a:r>
            <a:r>
              <a:rPr lang="en-US" altLang="ko-KR" spc="-1" dirty="0" err="1">
                <a:latin typeface="Arial"/>
              </a:rPr>
              <a:t>ename</a:t>
            </a:r>
            <a:r>
              <a:rPr lang="ko-KR" altLang="en-US" spc="-1" dirty="0">
                <a:latin typeface="Arial"/>
              </a:rPr>
              <a:t>이 홍길동인 </a:t>
            </a:r>
            <a:r>
              <a:rPr lang="ko-KR" altLang="en-US" spc="-1" dirty="0" err="1">
                <a:latin typeface="Arial"/>
              </a:rPr>
              <a:t>튜플을</a:t>
            </a:r>
            <a:r>
              <a:rPr lang="ko-KR" altLang="en-US" spc="-1" dirty="0">
                <a:latin typeface="Arial"/>
              </a:rPr>
              <a:t> 뽑아내는 것</a:t>
            </a:r>
            <a:r>
              <a:rPr lang="en-US" altLang="ko-KR" spc="-1" dirty="0">
                <a:latin typeface="Arial"/>
              </a:rPr>
              <a:t>)</a:t>
            </a:r>
          </a:p>
          <a:p>
            <a:r>
              <a:rPr lang="ko-KR" altLang="en-US" dirty="0"/>
              <a:t>퀴즈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ko-KR" spc="-1" dirty="0">
                <a:latin typeface="Arial"/>
              </a:rPr>
              <a:t> </a:t>
            </a:r>
            <a:r>
              <a:rPr lang="ko-KR" altLang="ko-KR" spc="-1" dirty="0" err="1">
                <a:latin typeface="Arial"/>
              </a:rPr>
              <a:t>σ</a:t>
            </a:r>
            <a:r>
              <a:rPr lang="en-US" altLang="ko-KR" spc="-1" dirty="0">
                <a:latin typeface="Arial"/>
              </a:rPr>
              <a:t> </a:t>
            </a:r>
            <a:r>
              <a:rPr lang="en-US" altLang="ko-KR" sz="1200" spc="-1" dirty="0" err="1">
                <a:latin typeface="Arial"/>
              </a:rPr>
              <a:t>ename</a:t>
            </a:r>
            <a:r>
              <a:rPr lang="en-US" altLang="ko-KR" sz="1200" spc="-1" dirty="0">
                <a:latin typeface="Arial"/>
              </a:rPr>
              <a:t>=‘</a:t>
            </a:r>
            <a:r>
              <a:rPr lang="ko-KR" altLang="en-US" sz="1200" spc="-1" dirty="0" err="1">
                <a:latin typeface="Arial"/>
              </a:rPr>
              <a:t>이문세</a:t>
            </a:r>
            <a:r>
              <a:rPr lang="en-US" altLang="ko-KR" sz="1200" spc="-1" dirty="0">
                <a:latin typeface="Arial"/>
              </a:rPr>
              <a:t>’ </a:t>
            </a:r>
            <a:r>
              <a:rPr lang="en-US" altLang="ko-KR" spc="-1" dirty="0">
                <a:latin typeface="Arial"/>
              </a:rPr>
              <a:t>(</a:t>
            </a:r>
            <a:r>
              <a:rPr lang="ko-KR" altLang="ko-KR" spc="-1" dirty="0" err="1">
                <a:latin typeface="Arial"/>
              </a:rPr>
              <a:t>σ</a:t>
            </a:r>
            <a:r>
              <a:rPr lang="en-US" altLang="ko-KR" spc="-1" dirty="0">
                <a:latin typeface="Arial"/>
              </a:rPr>
              <a:t> </a:t>
            </a:r>
            <a:r>
              <a:rPr lang="en-US" altLang="ko-KR" sz="1200" spc="-1" dirty="0" err="1">
                <a:latin typeface="Arial"/>
              </a:rPr>
              <a:t>empno</a:t>
            </a:r>
            <a:r>
              <a:rPr lang="en-US" altLang="ko-KR" sz="1200" spc="-1" dirty="0">
                <a:latin typeface="Arial"/>
              </a:rPr>
              <a:t>=4132 </a:t>
            </a:r>
            <a:r>
              <a:rPr lang="en-US" altLang="ko-KR" spc="-1" dirty="0">
                <a:latin typeface="Arial"/>
              </a:rPr>
              <a:t>EMP) </a:t>
            </a:r>
            <a:r>
              <a:rPr lang="ko-KR" altLang="en-US" spc="-1" dirty="0">
                <a:latin typeface="Arial"/>
              </a:rPr>
              <a:t>는 무엇을 뽑아내는 걸까요</a:t>
            </a:r>
            <a:r>
              <a:rPr lang="en-US" altLang="ko-KR" spc="-1" dirty="0">
                <a:latin typeface="Arial"/>
              </a:rPr>
              <a:t>?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695C2-F07C-494B-BB74-A1C7E857C137}"/>
              </a:ext>
            </a:extLst>
          </p:cNvPr>
          <p:cNvSpPr txBox="1"/>
          <p:nvPr/>
        </p:nvSpPr>
        <p:spPr>
          <a:xfrm>
            <a:off x="1111701" y="4194495"/>
            <a:ext cx="726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EMP </a:t>
            </a:r>
            <a:r>
              <a:rPr lang="ko-KR" altLang="en-US" dirty="0"/>
              <a:t>테이블에서 </a:t>
            </a:r>
            <a:r>
              <a:rPr lang="en-US" altLang="ko-KR" dirty="0" err="1"/>
              <a:t>Empno</a:t>
            </a:r>
            <a:r>
              <a:rPr lang="ko-KR" altLang="en-US" dirty="0"/>
              <a:t>가 </a:t>
            </a:r>
            <a:r>
              <a:rPr lang="en-US" altLang="ko-KR" dirty="0"/>
              <a:t>4132</a:t>
            </a:r>
            <a:r>
              <a:rPr lang="ko-KR" altLang="en-US" dirty="0"/>
              <a:t>인 </a:t>
            </a:r>
            <a:r>
              <a:rPr lang="ko-KR" altLang="en-US" dirty="0" err="1"/>
              <a:t>튜플집합중에</a:t>
            </a:r>
            <a:r>
              <a:rPr lang="ko-KR" altLang="en-US" dirty="0"/>
              <a:t> </a:t>
            </a:r>
            <a:r>
              <a:rPr lang="en-US" altLang="ko-KR" dirty="0" err="1"/>
              <a:t>ename</a:t>
            </a:r>
            <a:r>
              <a:rPr lang="ko-KR" altLang="en-US" dirty="0"/>
              <a:t>이 이문세인</a:t>
            </a:r>
            <a:endParaRPr lang="en-US" altLang="ko-KR" dirty="0"/>
          </a:p>
          <a:p>
            <a:r>
              <a:rPr lang="ko-KR" altLang="en-US" dirty="0" err="1"/>
              <a:t>튜플을</a:t>
            </a:r>
            <a:r>
              <a:rPr lang="ko-KR" altLang="en-US" dirty="0"/>
              <a:t> 찾아라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8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FD3A2-6E48-4417-B304-15FD4399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프로젝션이란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289A9-EE0F-4D9D-953C-B0A86D20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프로젝션은</a:t>
            </a:r>
            <a:r>
              <a:rPr lang="ko-KR" altLang="en-US" dirty="0"/>
              <a:t> 한 </a:t>
            </a:r>
            <a:r>
              <a:rPr lang="ko-KR" altLang="en-US" dirty="0" err="1"/>
              <a:t>릴레이션에서</a:t>
            </a:r>
            <a:r>
              <a:rPr lang="ko-KR" altLang="en-US" dirty="0"/>
              <a:t> 지정한 </a:t>
            </a:r>
            <a:r>
              <a:rPr lang="ko-KR" altLang="en-US" dirty="0" err="1"/>
              <a:t>애트리뷰트로만</a:t>
            </a:r>
            <a:r>
              <a:rPr lang="ko-KR" altLang="en-US" dirty="0"/>
              <a:t> 구성된 릴레이션을 구한다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프로젝션에는</a:t>
            </a:r>
            <a:r>
              <a:rPr lang="ko-KR" altLang="en-US" dirty="0"/>
              <a:t> 자신이 속한 릴레이션의 </a:t>
            </a:r>
            <a:r>
              <a:rPr lang="ko-KR" altLang="en-US" dirty="0" err="1"/>
              <a:t>애트리뷰트</a:t>
            </a:r>
            <a:r>
              <a:rPr lang="ko-KR" altLang="en-US" dirty="0"/>
              <a:t> 이름만 들어갈 수 있겠죠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모든 연산자는</a:t>
            </a:r>
            <a:r>
              <a:rPr lang="en-US" altLang="ko-KR" dirty="0"/>
              <a:t> </a:t>
            </a:r>
            <a:r>
              <a:rPr lang="ko-KR" altLang="en-US" dirty="0"/>
              <a:t>결과가 </a:t>
            </a:r>
            <a:r>
              <a:rPr lang="ko-KR" altLang="en-US" dirty="0" err="1"/>
              <a:t>릴레이션입니다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ko-KR" altLang="ko-KR" spc="-1" dirty="0">
                <a:latin typeface="Arial"/>
              </a:rPr>
              <a:t>π</a:t>
            </a:r>
            <a:r>
              <a:rPr lang="ko-KR" altLang="en-US" sz="1200" spc="-1" dirty="0" err="1">
                <a:latin typeface="Arial"/>
              </a:rPr>
              <a:t>애트리뷰트</a:t>
            </a:r>
            <a:r>
              <a:rPr lang="ko-KR" altLang="en-US" sz="1200" spc="-1" dirty="0">
                <a:latin typeface="Arial"/>
              </a:rPr>
              <a:t> 리스트</a:t>
            </a:r>
            <a:r>
              <a:rPr lang="en-US" altLang="ko-KR" spc="-1" dirty="0">
                <a:latin typeface="Arial"/>
              </a:rPr>
              <a:t>(</a:t>
            </a:r>
            <a:r>
              <a:rPr lang="ko-KR" altLang="en-US" spc="-1" dirty="0">
                <a:latin typeface="Arial"/>
              </a:rPr>
              <a:t>릴레이션</a:t>
            </a:r>
            <a:r>
              <a:rPr lang="en-US" altLang="ko-KR" spc="-1" dirty="0">
                <a:latin typeface="Arial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95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70DEE-A3FB-43CA-9C9C-F364DCC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프로젝션을</a:t>
            </a:r>
            <a:r>
              <a:rPr lang="ko-KR" altLang="en-US" dirty="0"/>
              <a:t> 써봅시다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ABE43-6A05-431C-B012-EBA22581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pc="-1" dirty="0">
                <a:latin typeface="Arial"/>
              </a:rPr>
              <a:t>π</a:t>
            </a:r>
            <a:r>
              <a:rPr lang="en-US" altLang="ko-KR" spc="-1" dirty="0">
                <a:latin typeface="Arial"/>
              </a:rPr>
              <a:t> </a:t>
            </a:r>
            <a:r>
              <a:rPr lang="en-US" altLang="ko-KR" spc="-1" dirty="0" err="1">
                <a:latin typeface="Arial"/>
              </a:rPr>
              <a:t>ename</a:t>
            </a:r>
            <a:r>
              <a:rPr lang="en-US" altLang="ko-KR" spc="-1" dirty="0">
                <a:latin typeface="Arial"/>
              </a:rPr>
              <a:t>, </a:t>
            </a:r>
            <a:r>
              <a:rPr lang="en-US" altLang="ko-KR" spc="-1" dirty="0" err="1">
                <a:latin typeface="Arial"/>
              </a:rPr>
              <a:t>empno</a:t>
            </a:r>
            <a:r>
              <a:rPr lang="en-US" altLang="ko-KR" spc="-1" dirty="0">
                <a:latin typeface="Arial"/>
              </a:rPr>
              <a:t>, </a:t>
            </a:r>
            <a:r>
              <a:rPr lang="en-US" altLang="ko-KR" spc="-1" dirty="0" err="1">
                <a:latin typeface="Arial"/>
              </a:rPr>
              <a:t>sal</a:t>
            </a:r>
            <a:r>
              <a:rPr lang="en-US" altLang="ko-KR" spc="-1" dirty="0">
                <a:latin typeface="Arial"/>
              </a:rPr>
              <a:t>, </a:t>
            </a:r>
            <a:r>
              <a:rPr lang="en-US" altLang="ko-KR" spc="-1" dirty="0" err="1">
                <a:latin typeface="Arial"/>
              </a:rPr>
              <a:t>mgr</a:t>
            </a:r>
            <a:r>
              <a:rPr lang="en-US" altLang="ko-KR" spc="-1" dirty="0">
                <a:latin typeface="Arial"/>
              </a:rPr>
              <a:t> EMP (EMP </a:t>
            </a:r>
            <a:r>
              <a:rPr lang="ko-KR" altLang="en-US" spc="-1" dirty="0">
                <a:latin typeface="Arial"/>
              </a:rPr>
              <a:t>테이블의 </a:t>
            </a:r>
            <a:r>
              <a:rPr lang="en-US" altLang="ko-KR" spc="-1" dirty="0" err="1">
                <a:latin typeface="Arial"/>
              </a:rPr>
              <a:t>ename</a:t>
            </a:r>
            <a:r>
              <a:rPr lang="en-US" altLang="ko-KR" spc="-1" dirty="0">
                <a:latin typeface="Arial"/>
              </a:rPr>
              <a:t> </a:t>
            </a:r>
            <a:r>
              <a:rPr lang="en-US" altLang="ko-KR" spc="-1" dirty="0" err="1">
                <a:latin typeface="Arial"/>
              </a:rPr>
              <a:t>empno</a:t>
            </a:r>
            <a:r>
              <a:rPr lang="en-US" altLang="ko-KR" spc="-1" dirty="0">
                <a:latin typeface="Arial"/>
              </a:rPr>
              <a:t> </a:t>
            </a:r>
            <a:r>
              <a:rPr lang="en-US" altLang="ko-KR" spc="-1" dirty="0" err="1">
                <a:latin typeface="Arial"/>
              </a:rPr>
              <a:t>sal</a:t>
            </a:r>
            <a:r>
              <a:rPr lang="en-US" altLang="ko-KR" spc="-1" dirty="0">
                <a:latin typeface="Arial"/>
              </a:rPr>
              <a:t> </a:t>
            </a:r>
            <a:r>
              <a:rPr lang="en-US" altLang="ko-KR" spc="-1" dirty="0" err="1">
                <a:latin typeface="Arial"/>
              </a:rPr>
              <a:t>mgr</a:t>
            </a:r>
            <a:r>
              <a:rPr lang="en-US" altLang="ko-KR" spc="-1" dirty="0">
                <a:latin typeface="Arial"/>
              </a:rPr>
              <a:t> </a:t>
            </a:r>
            <a:r>
              <a:rPr lang="ko-KR" altLang="en-US" spc="-1" dirty="0" err="1">
                <a:latin typeface="Arial"/>
              </a:rPr>
              <a:t>애트리뷰트만</a:t>
            </a:r>
            <a:r>
              <a:rPr lang="ko-KR" altLang="en-US" spc="-1" dirty="0">
                <a:latin typeface="Arial"/>
              </a:rPr>
              <a:t> 뽑아내자</a:t>
            </a:r>
            <a:r>
              <a:rPr lang="en-US" altLang="ko-KR" spc="-1" dirty="0">
                <a:latin typeface="Arial"/>
              </a:rPr>
              <a:t>.)</a:t>
            </a:r>
          </a:p>
          <a:p>
            <a:r>
              <a:rPr lang="ko-KR" altLang="en-US" dirty="0"/>
              <a:t>문제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그럼 </a:t>
            </a:r>
            <a:r>
              <a:rPr lang="en-US" altLang="ko-KR" dirty="0"/>
              <a:t>EMP</a:t>
            </a:r>
            <a:r>
              <a:rPr lang="ko-KR" altLang="en-US" dirty="0"/>
              <a:t>테이블에서 사원이름</a:t>
            </a:r>
            <a:r>
              <a:rPr lang="en-US" altLang="ko-KR" dirty="0"/>
              <a:t>, </a:t>
            </a:r>
            <a:r>
              <a:rPr lang="ko-KR" altLang="en-US" dirty="0"/>
              <a:t>사원 연봉</a:t>
            </a:r>
            <a:r>
              <a:rPr lang="en-US" altLang="ko-KR" dirty="0"/>
              <a:t>, </a:t>
            </a:r>
            <a:r>
              <a:rPr lang="ko-KR" altLang="en-US" dirty="0"/>
              <a:t>사원 연봉</a:t>
            </a:r>
            <a:r>
              <a:rPr lang="en-US" altLang="ko-KR" dirty="0"/>
              <a:t>, </a:t>
            </a:r>
            <a:r>
              <a:rPr lang="ko-KR" altLang="en-US" dirty="0"/>
              <a:t>입사날짜를 나타내</a:t>
            </a:r>
            <a:r>
              <a:rPr lang="en-US" altLang="ko-KR" dirty="0"/>
              <a:t>	</a:t>
            </a:r>
            <a:r>
              <a:rPr lang="ko-KR" altLang="en-US" dirty="0"/>
              <a:t>는 릴레이션을 </a:t>
            </a:r>
            <a:r>
              <a:rPr lang="ko-KR" altLang="ko-KR" spc="-1" dirty="0">
                <a:latin typeface="Arial"/>
              </a:rPr>
              <a:t>π</a:t>
            </a:r>
            <a:r>
              <a:rPr lang="ko-KR" altLang="en-US" spc="-1" dirty="0">
                <a:latin typeface="Arial"/>
              </a:rPr>
              <a:t>를 이용해서 </a:t>
            </a:r>
            <a:r>
              <a:rPr lang="ko-KR" altLang="en-US" spc="-1" dirty="0" err="1">
                <a:latin typeface="Arial"/>
              </a:rPr>
              <a:t>뽑아내기</a:t>
            </a:r>
            <a:r>
              <a:rPr lang="en-US" altLang="ko-KR" spc="-1" dirty="0">
                <a:latin typeface="Arial"/>
              </a:rPr>
              <a:t>.</a:t>
            </a:r>
          </a:p>
          <a:p>
            <a:pPr marL="0" indent="0">
              <a:buNone/>
            </a:pPr>
            <a:r>
              <a:rPr lang="en-US" altLang="ko-KR" spc="-1" dirty="0">
                <a:latin typeface="Arial"/>
              </a:rPr>
              <a:t>	</a:t>
            </a:r>
            <a:r>
              <a:rPr lang="ko-KR" altLang="en-US" spc="-1" dirty="0">
                <a:latin typeface="Arial"/>
              </a:rPr>
              <a:t>문제 </a:t>
            </a:r>
            <a:r>
              <a:rPr lang="en-US" altLang="ko-KR" spc="-1" dirty="0">
                <a:latin typeface="Arial"/>
              </a:rPr>
              <a:t>2 :</a:t>
            </a:r>
          </a:p>
          <a:p>
            <a:pPr marL="0" indent="0">
              <a:buNone/>
            </a:pPr>
            <a:r>
              <a:rPr lang="en-US" altLang="ko-KR" spc="-1" dirty="0">
                <a:latin typeface="Arial"/>
              </a:rPr>
              <a:t>	</a:t>
            </a:r>
            <a:r>
              <a:rPr lang="ko-KR" altLang="en-US" spc="-1" dirty="0">
                <a:latin typeface="Arial"/>
              </a:rPr>
              <a:t>위의 문제결과에서 사원이름이 </a:t>
            </a:r>
            <a:r>
              <a:rPr lang="en-US" altLang="ko-KR" spc="-1" dirty="0">
                <a:latin typeface="Arial"/>
              </a:rPr>
              <a:t>‘</a:t>
            </a:r>
            <a:r>
              <a:rPr lang="ko-KR" altLang="en-US" spc="-1" dirty="0" err="1">
                <a:latin typeface="Arial"/>
              </a:rPr>
              <a:t>채희범</a:t>
            </a:r>
            <a:r>
              <a:rPr lang="en-US" altLang="ko-KR" spc="-1" dirty="0">
                <a:latin typeface="Arial"/>
              </a:rPr>
              <a:t>’</a:t>
            </a:r>
            <a:r>
              <a:rPr lang="ko-KR" altLang="en-US" spc="-1" dirty="0">
                <a:latin typeface="Arial"/>
              </a:rPr>
              <a:t>인 사람을 </a:t>
            </a:r>
            <a:r>
              <a:rPr lang="ko-KR" altLang="en-US" spc="-1" dirty="0" err="1">
                <a:latin typeface="Arial"/>
              </a:rPr>
              <a:t>뽑아내보기</a:t>
            </a:r>
            <a:r>
              <a:rPr lang="en-US" altLang="ko-KR" spc="-1" dirty="0">
                <a:latin typeface="Arial"/>
              </a:rPr>
              <a:t>.</a:t>
            </a:r>
          </a:p>
          <a:p>
            <a:pPr marL="0" indent="0">
              <a:buNone/>
            </a:pPr>
            <a:r>
              <a:rPr lang="en-US" altLang="ko-KR" spc="-1" dirty="0">
                <a:latin typeface="Arial"/>
              </a:rPr>
              <a:t>※ </a:t>
            </a:r>
            <a:r>
              <a:rPr lang="ko-KR" altLang="en-US" spc="-1" dirty="0" err="1">
                <a:latin typeface="Arial"/>
              </a:rPr>
              <a:t>프로젝션의</a:t>
            </a:r>
            <a:r>
              <a:rPr lang="ko-KR" altLang="en-US" spc="-1" dirty="0">
                <a:latin typeface="Arial"/>
              </a:rPr>
              <a:t> 결과에서 </a:t>
            </a:r>
            <a:r>
              <a:rPr lang="ko-KR" altLang="en-US" spc="-1" dirty="0" err="1">
                <a:latin typeface="Arial"/>
              </a:rPr>
              <a:t>중복튜플이</a:t>
            </a:r>
            <a:r>
              <a:rPr lang="ko-KR" altLang="en-US" spc="-1" dirty="0">
                <a:latin typeface="Arial"/>
              </a:rPr>
              <a:t> 있으면 </a:t>
            </a:r>
            <a:r>
              <a:rPr lang="ko-KR" altLang="en-US" spc="-1" dirty="0" err="1">
                <a:latin typeface="Arial"/>
              </a:rPr>
              <a:t>결과릴레이션에서</a:t>
            </a:r>
            <a:r>
              <a:rPr lang="ko-KR" altLang="en-US" spc="-1" dirty="0">
                <a:latin typeface="Arial"/>
              </a:rPr>
              <a:t> </a:t>
            </a:r>
            <a:r>
              <a:rPr lang="ko-KR" altLang="en-US" spc="-1" dirty="0" err="1">
                <a:latin typeface="Arial"/>
              </a:rPr>
              <a:t>중복튜플을</a:t>
            </a:r>
            <a:r>
              <a:rPr lang="ko-KR" altLang="en-US" spc="-1" dirty="0">
                <a:latin typeface="Arial"/>
              </a:rPr>
              <a:t> 없애야 합니다</a:t>
            </a:r>
            <a:r>
              <a:rPr lang="en-US" altLang="ko-KR" spc="-1" dirty="0"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3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330E6-3B53-4C14-BCFA-2CCF198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altLang="en-US" sz="4400" spc="-1" dirty="0">
                <a:latin typeface="Arial"/>
              </a:rPr>
              <a:t>집합</a:t>
            </a:r>
            <a:r>
              <a:rPr lang="en-US" altLang="ko-KR" sz="4400" spc="-1" dirty="0">
                <a:latin typeface="Arial"/>
              </a:rPr>
              <a:t>(</a:t>
            </a:r>
            <a:r>
              <a:rPr lang="ko-KR" altLang="en-US" sz="4400" spc="-1" dirty="0">
                <a:latin typeface="Arial"/>
              </a:rPr>
              <a:t>합집합</a:t>
            </a:r>
            <a:r>
              <a:rPr lang="ko-KR" altLang="en-US" dirty="0"/>
              <a:t> ∪</a:t>
            </a:r>
            <a:r>
              <a:rPr lang="en-US" altLang="ko-KR" sz="4400" spc="-1" dirty="0">
                <a:latin typeface="Arial"/>
              </a:rPr>
              <a:t>, </a:t>
            </a:r>
            <a:r>
              <a:rPr lang="ko-KR" altLang="en-US" sz="4400" spc="-1" dirty="0">
                <a:latin typeface="Arial"/>
              </a:rPr>
              <a:t>교집합</a:t>
            </a:r>
            <a:r>
              <a:rPr lang="ko-KR" altLang="en-US" dirty="0"/>
              <a:t> ∩</a:t>
            </a:r>
            <a:r>
              <a:rPr lang="en-US" altLang="ko-KR" sz="4400" spc="-1" dirty="0">
                <a:latin typeface="Arial"/>
              </a:rPr>
              <a:t>, </a:t>
            </a:r>
            <a:r>
              <a:rPr lang="ko-KR" altLang="en-US" sz="4400" spc="-1" dirty="0" err="1">
                <a:latin typeface="Arial"/>
              </a:rPr>
              <a:t>차집합</a:t>
            </a:r>
            <a:r>
              <a:rPr lang="en-US" altLang="ko-KR" sz="4400" spc="-1" dirty="0">
                <a:latin typeface="Arial"/>
              </a:rPr>
              <a:t> -)</a:t>
            </a:r>
            <a:endParaRPr lang="ko-KR" altLang="ko-KR" sz="4400" spc="-1" dirty="0">
              <a:latin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4AF73-FE12-44F7-BC2E-737EB568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연산을 하려면 두개의 릴레이션이 합집합 </a:t>
            </a:r>
            <a:r>
              <a:rPr lang="ko-KR" altLang="en-US" dirty="0" err="1"/>
              <a:t>호환이여야한다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합집합 호환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/>
              <a:t>두개의 릴레이션이 차수가 </a:t>
            </a:r>
            <a:r>
              <a:rPr lang="ko-KR" altLang="en-US" dirty="0" err="1"/>
              <a:t>같아야한다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2.</a:t>
            </a:r>
            <a:r>
              <a:rPr lang="ko-KR" altLang="en-US" dirty="0"/>
              <a:t> 모든 </a:t>
            </a:r>
            <a:r>
              <a:rPr lang="ko-KR" altLang="en-US" dirty="0" err="1"/>
              <a:t>애트리뷰트의</a:t>
            </a:r>
            <a:r>
              <a:rPr lang="ko-KR" altLang="en-US" dirty="0"/>
              <a:t> 도메인 값이 </a:t>
            </a:r>
            <a:r>
              <a:rPr lang="ko-KR" altLang="en-US" dirty="0" err="1"/>
              <a:t>같아야한다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합집합</a:t>
            </a:r>
            <a:r>
              <a:rPr lang="en-US" altLang="ko-KR" dirty="0"/>
              <a:t> : </a:t>
            </a:r>
            <a:r>
              <a:rPr lang="ko-KR" altLang="en-US" dirty="0"/>
              <a:t>말그대로 두개의 릴레이션의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이어붙이는것이다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또한 </a:t>
            </a:r>
            <a:r>
              <a:rPr lang="ko-KR" altLang="en-US" dirty="0" err="1"/>
              <a:t>중복튜플</a:t>
            </a:r>
            <a:r>
              <a:rPr lang="ko-KR" altLang="en-US" dirty="0"/>
              <a:t> 자동으로 삭제된다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교집합 </a:t>
            </a:r>
            <a:r>
              <a:rPr lang="en-US" altLang="ko-KR" dirty="0"/>
              <a:t>: </a:t>
            </a:r>
            <a:r>
              <a:rPr lang="ko-KR" altLang="en-US" dirty="0"/>
              <a:t>말그대로 두개의 릴레이션의 </a:t>
            </a:r>
            <a:r>
              <a:rPr lang="ko-KR" altLang="en-US" dirty="0" err="1"/>
              <a:t>튜플중에</a:t>
            </a:r>
            <a:r>
              <a:rPr lang="ko-KR" altLang="en-US" dirty="0"/>
              <a:t> 겹치는 </a:t>
            </a:r>
            <a:r>
              <a:rPr lang="ko-KR" altLang="en-US" dirty="0" err="1"/>
              <a:t>튜플만</a:t>
            </a:r>
            <a:r>
              <a:rPr lang="ko-KR" altLang="en-US" dirty="0"/>
              <a:t> </a:t>
            </a:r>
            <a:r>
              <a:rPr lang="ko-KR" altLang="en-US" dirty="0" err="1"/>
              <a:t>뽑아내는것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차집합</a:t>
            </a:r>
            <a:r>
              <a:rPr lang="ko-KR" altLang="en-US" dirty="0"/>
              <a:t> </a:t>
            </a:r>
            <a:r>
              <a:rPr lang="en-US" altLang="ko-KR" dirty="0"/>
              <a:t>: 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면 </a:t>
            </a:r>
            <a:r>
              <a:rPr lang="en-US" altLang="ko-KR" dirty="0"/>
              <a:t>A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릴레이션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빼는것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04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D4979-DC32-4457-A90A-9F74A50E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altLang="ko-KR" sz="4400" spc="-1" dirty="0" err="1">
                <a:latin typeface="Arial"/>
              </a:rPr>
              <a:t>카티션의</a:t>
            </a:r>
            <a:r>
              <a:rPr lang="ko-KR" altLang="ko-KR" sz="4400" spc="-1" dirty="0">
                <a:latin typeface="Arial"/>
              </a:rPr>
              <a:t> 곱 ×, </a:t>
            </a:r>
            <a:r>
              <a:rPr lang="ko-KR" altLang="ko-KR" sz="4400" spc="-1" dirty="0" err="1">
                <a:latin typeface="Arial"/>
              </a:rPr>
              <a:t>디비젼</a:t>
            </a:r>
            <a:r>
              <a:rPr lang="ko-KR" altLang="ko-KR" sz="4400" spc="-1" dirty="0">
                <a:latin typeface="Arial"/>
              </a:rPr>
              <a:t>(</a:t>
            </a:r>
            <a:r>
              <a:rPr lang="ko-KR" altLang="ko-KR" sz="4400" spc="-1" dirty="0" err="1">
                <a:latin typeface="Arial"/>
              </a:rPr>
              <a:t>Division</a:t>
            </a:r>
            <a:r>
              <a:rPr lang="ko-KR" altLang="ko-KR" sz="4400" spc="-1" dirty="0">
                <a:latin typeface="Arial"/>
              </a:rPr>
              <a:t>) ÷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A14F638-7739-4006-88FE-EB04D65C3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020087"/>
              </p:ext>
            </p:extLst>
          </p:nvPr>
        </p:nvGraphicFramePr>
        <p:xfrm>
          <a:off x="1103312" y="2052638"/>
          <a:ext cx="1061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8">
                  <a:extLst>
                    <a:ext uri="{9D8B030D-6E8A-4147-A177-3AD203B41FA5}">
                      <a16:colId xmlns:a16="http://schemas.microsoft.com/office/drawing/2014/main" val="110313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EMPNO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9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3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0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54762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AA02EC56-A432-4478-BBD9-14E19DD8C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590097"/>
              </p:ext>
            </p:extLst>
          </p:nvPr>
        </p:nvGraphicFramePr>
        <p:xfrm>
          <a:off x="2824453" y="2052638"/>
          <a:ext cx="10610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7">
                  <a:extLst>
                    <a:ext uri="{9D8B030D-6E8A-4147-A177-3AD203B41FA5}">
                      <a16:colId xmlns:a16="http://schemas.microsoft.com/office/drawing/2014/main" val="110313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9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3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518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5414C3-A306-4325-B844-A9E23EF6B783}"/>
              </a:ext>
            </a:extLst>
          </p:cNvPr>
          <p:cNvSpPr txBox="1"/>
          <p:nvPr/>
        </p:nvSpPr>
        <p:spPr>
          <a:xfrm>
            <a:off x="2265028" y="2432807"/>
            <a:ext cx="45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 spc="-1" dirty="0">
                <a:latin typeface="Arial"/>
              </a:rPr>
              <a:t>×</a:t>
            </a:r>
            <a:endParaRPr lang="ko-KR" altLang="en-US" sz="28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587CBA-DE97-40B1-BFD3-A90B05A7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86656"/>
              </p:ext>
            </p:extLst>
          </p:nvPr>
        </p:nvGraphicFramePr>
        <p:xfrm>
          <a:off x="4692402" y="2052638"/>
          <a:ext cx="21727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374">
                  <a:extLst>
                    <a:ext uri="{9D8B030D-6E8A-4147-A177-3AD203B41FA5}">
                      <a16:colId xmlns:a16="http://schemas.microsoft.com/office/drawing/2014/main" val="2438919702"/>
                    </a:ext>
                  </a:extLst>
                </a:gridCol>
                <a:gridCol w="1086374">
                  <a:extLst>
                    <a:ext uri="{9D8B030D-6E8A-4147-A177-3AD203B41FA5}">
                      <a16:colId xmlns:a16="http://schemas.microsoft.com/office/drawing/2014/main" val="628808443"/>
                    </a:ext>
                  </a:extLst>
                </a:gridCol>
              </a:tblGrid>
              <a:tr h="338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EMPNO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69480"/>
                  </a:ext>
                </a:extLst>
              </a:tr>
              <a:tr h="338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677650"/>
                  </a:ext>
                </a:extLst>
              </a:tr>
              <a:tr h="338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20297"/>
                  </a:ext>
                </a:extLst>
              </a:tr>
              <a:tr h="338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55097"/>
                  </a:ext>
                </a:extLst>
              </a:tr>
              <a:tr h="338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33902"/>
                  </a:ext>
                </a:extLst>
              </a:tr>
              <a:tr h="338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84493"/>
                  </a:ext>
                </a:extLst>
              </a:tr>
              <a:tr h="338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045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79063B-2E87-4B21-B834-512E281E31A5}"/>
              </a:ext>
            </a:extLst>
          </p:cNvPr>
          <p:cNvSpPr txBox="1"/>
          <p:nvPr/>
        </p:nvSpPr>
        <p:spPr>
          <a:xfrm>
            <a:off x="4085439" y="2432807"/>
            <a:ext cx="46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=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A9C0B-F5AE-4265-8711-0A3A1C33021B}"/>
              </a:ext>
            </a:extLst>
          </p:cNvPr>
          <p:cNvSpPr txBox="1"/>
          <p:nvPr/>
        </p:nvSpPr>
        <p:spPr>
          <a:xfrm>
            <a:off x="5049552" y="4957894"/>
            <a:ext cx="4865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그럼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디비젼은</a:t>
            </a:r>
            <a:r>
              <a:rPr lang="ko-KR" altLang="en-US" sz="2400" dirty="0"/>
              <a:t> 어떻게 연산 될까요</a:t>
            </a:r>
            <a:r>
              <a:rPr lang="en-US" altLang="ko-KR" sz="2400" dirty="0"/>
              <a:t>???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1D2AF-7CB1-4AB2-9CF2-5A6C00126A24}"/>
              </a:ext>
            </a:extLst>
          </p:cNvPr>
          <p:cNvSpPr txBox="1"/>
          <p:nvPr/>
        </p:nvSpPr>
        <p:spPr>
          <a:xfrm>
            <a:off x="906011" y="4957894"/>
            <a:ext cx="4865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형태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릴레이션</a:t>
            </a:r>
            <a:r>
              <a:rPr lang="en-US" altLang="ko-KR" dirty="0"/>
              <a:t>) X (</a:t>
            </a:r>
            <a:r>
              <a:rPr lang="ko-KR" altLang="en-US" dirty="0"/>
              <a:t>릴레이션</a:t>
            </a:r>
            <a:r>
              <a:rPr lang="en-US" altLang="ko-KR" dirty="0"/>
              <a:t>),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릴레이션</a:t>
            </a:r>
            <a:r>
              <a:rPr lang="en-US" altLang="ko-KR" dirty="0"/>
              <a:t>) </a:t>
            </a:r>
            <a:r>
              <a:rPr lang="ko-KR" altLang="ko-KR" spc="-1" dirty="0">
                <a:latin typeface="Arial"/>
              </a:rPr>
              <a:t>÷</a:t>
            </a:r>
            <a:r>
              <a:rPr lang="en-US" altLang="ko-KR" spc="-1" dirty="0">
                <a:latin typeface="Arial"/>
              </a:rPr>
              <a:t> (</a:t>
            </a:r>
            <a:r>
              <a:rPr lang="ko-KR" altLang="en-US" spc="-1" dirty="0">
                <a:latin typeface="Arial"/>
              </a:rPr>
              <a:t>릴레이션</a:t>
            </a:r>
            <a:r>
              <a:rPr lang="en-US" altLang="ko-KR" spc="-1" dirty="0">
                <a:latin typeface="Arial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6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5903E-DE58-4658-8A5D-E3482443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spc="-1" dirty="0">
                <a:latin typeface="Arial"/>
              </a:rPr>
              <a:t>조인(</a:t>
            </a:r>
            <a:r>
              <a:rPr lang="ko-KR" altLang="ko-KR" sz="4400" spc="-1" dirty="0" err="1">
                <a:latin typeface="Arial"/>
              </a:rPr>
              <a:t>Join</a:t>
            </a:r>
            <a:r>
              <a:rPr lang="ko-KR" altLang="ko-KR" sz="4400" spc="-1" dirty="0">
                <a:latin typeface="Arial"/>
              </a:rPr>
              <a:t>) ▷◁</a:t>
            </a:r>
            <a:r>
              <a:rPr lang="en-US" altLang="ko-KR" sz="4400" spc="-1" dirty="0">
                <a:latin typeface="Arial"/>
              </a:rPr>
              <a:t> </a:t>
            </a:r>
            <a:r>
              <a:rPr lang="ko-KR" altLang="en-US" sz="4400" spc="-1" dirty="0">
                <a:latin typeface="Arial"/>
              </a:rPr>
              <a:t>애도</a:t>
            </a:r>
            <a:r>
              <a:rPr lang="en-US" altLang="ko-KR" sz="4400" spc="-1" dirty="0">
                <a:latin typeface="Arial"/>
              </a:rPr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6D82C-7A22-41AD-B356-5F8DFB9C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카티션의</a:t>
            </a:r>
            <a:r>
              <a:rPr lang="ko-KR" altLang="en-US" dirty="0"/>
              <a:t> 곱 연산자 </a:t>
            </a:r>
            <a:r>
              <a:rPr lang="en-US" altLang="ko-KR" dirty="0"/>
              <a:t>(</a:t>
            </a:r>
            <a:r>
              <a:rPr lang="ko-KR" altLang="en-US" dirty="0" err="1"/>
              <a:t>디비전빼고</a:t>
            </a:r>
            <a:r>
              <a:rPr lang="en-US" altLang="ko-KR" dirty="0"/>
              <a:t>)</a:t>
            </a:r>
            <a:r>
              <a:rPr lang="ko-KR" altLang="en-US" dirty="0"/>
              <a:t>까지의 연산자들은 필수적인 연산자 인데요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왜냐하면 지금부터 나오는 조인 등등의 연산자들은 필수 연산자로 구현이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세타조인과</a:t>
            </a:r>
            <a:r>
              <a:rPr lang="ko-KR" altLang="en-US" dirty="0"/>
              <a:t> 동등 조인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세타는</a:t>
            </a:r>
            <a:r>
              <a:rPr lang="ko-KR" altLang="en-US" dirty="0"/>
              <a:t> </a:t>
            </a:r>
            <a:r>
              <a:rPr lang="en-US" altLang="ko-KR" dirty="0"/>
              <a:t>{=, &lt;&gt;, &lt;=, &lt;, &gt;=, &gt;}</a:t>
            </a:r>
            <a:r>
              <a:rPr lang="ko-KR" altLang="en-US" dirty="0"/>
              <a:t>중의 하나 이고 이걸 이용해서 </a:t>
            </a:r>
            <a:r>
              <a:rPr lang="ko-KR" altLang="en-US" dirty="0" err="1"/>
              <a:t>조인하는것이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세타조인이다</a:t>
            </a:r>
            <a:r>
              <a:rPr lang="en-US" altLang="ko-KR" dirty="0"/>
              <a:t>. (</a:t>
            </a:r>
            <a:r>
              <a:rPr lang="ko-KR" altLang="en-US" dirty="0" err="1"/>
              <a:t>카티션의</a:t>
            </a:r>
            <a:r>
              <a:rPr lang="ko-KR" altLang="en-US" dirty="0"/>
              <a:t> 곱에서 </a:t>
            </a:r>
            <a:r>
              <a:rPr lang="ko-KR" altLang="en-US" dirty="0" err="1"/>
              <a:t>실렉트</a:t>
            </a:r>
            <a:r>
              <a:rPr lang="ko-KR" altLang="en-US" dirty="0"/>
              <a:t> 연산자를 이용해 조건에 </a:t>
            </a:r>
            <a:r>
              <a:rPr lang="ko-KR" altLang="en-US" dirty="0" err="1"/>
              <a:t>세타연산</a:t>
            </a:r>
            <a:r>
              <a:rPr lang="en-US" altLang="ko-KR" dirty="0"/>
              <a:t>	</a:t>
            </a:r>
            <a:r>
              <a:rPr lang="ko-KR" altLang="en-US" dirty="0" err="1"/>
              <a:t>넣은것이</a:t>
            </a:r>
            <a:r>
              <a:rPr lang="ko-KR" altLang="en-US" dirty="0"/>
              <a:t> 바로 </a:t>
            </a:r>
            <a:r>
              <a:rPr lang="ko-KR" altLang="en-US" dirty="0" err="1"/>
              <a:t>세타</a:t>
            </a:r>
            <a:r>
              <a:rPr lang="ko-KR" altLang="en-US" dirty="0"/>
              <a:t> 조인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동등 조인은 </a:t>
            </a:r>
            <a:r>
              <a:rPr lang="ko-KR" altLang="en-US" dirty="0" err="1"/>
              <a:t>세타</a:t>
            </a:r>
            <a:r>
              <a:rPr lang="ko-KR" altLang="en-US" dirty="0"/>
              <a:t> 조인중에서 비교 연산자가 </a:t>
            </a:r>
            <a:r>
              <a:rPr lang="en-US" altLang="ko-KR" dirty="0"/>
              <a:t>=</a:t>
            </a:r>
            <a:r>
              <a:rPr lang="ko-KR" altLang="en-US" dirty="0"/>
              <a:t>인 조인이다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형식 </a:t>
            </a:r>
            <a:r>
              <a:rPr lang="en-US" altLang="ko-KR" dirty="0"/>
              <a:t>: R </a:t>
            </a:r>
            <a:r>
              <a:rPr lang="ko-KR" altLang="ko-KR" spc="-1" dirty="0">
                <a:latin typeface="Arial"/>
              </a:rPr>
              <a:t>▷◁</a:t>
            </a:r>
            <a:r>
              <a:rPr lang="en-US" altLang="ko-KR" spc="-1" dirty="0">
                <a:latin typeface="Arial"/>
              </a:rPr>
              <a:t> </a:t>
            </a:r>
            <a:r>
              <a:rPr lang="en-US" altLang="ko-KR" sz="1200" spc="-1" dirty="0" err="1">
                <a:latin typeface="Arial"/>
              </a:rPr>
              <a:t>R.attribute</a:t>
            </a:r>
            <a:r>
              <a:rPr lang="en-US" altLang="ko-KR" sz="1200" spc="-1" dirty="0">
                <a:latin typeface="Arial"/>
              </a:rPr>
              <a:t>=</a:t>
            </a:r>
            <a:r>
              <a:rPr lang="en-US" altLang="ko-KR" sz="1200" spc="-1" dirty="0" err="1">
                <a:latin typeface="Arial"/>
              </a:rPr>
              <a:t>S.attribute</a:t>
            </a:r>
            <a:r>
              <a:rPr lang="en-US" altLang="ko-KR" spc="-1" dirty="0">
                <a:latin typeface="Arial"/>
              </a:rPr>
              <a:t> S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9469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435</Words>
  <Application>Microsoft Office PowerPoint</Application>
  <PresentationFormat>와이드스크린</PresentationFormat>
  <Paragraphs>149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Century Gothic</vt:lpstr>
      <vt:lpstr>Wingdings 3</vt:lpstr>
      <vt:lpstr>이온</vt:lpstr>
      <vt:lpstr>DB 세미나 2장</vt:lpstr>
      <vt:lpstr>관계대수 프리뷰</vt:lpstr>
      <vt:lpstr>실렉션이란</vt:lpstr>
      <vt:lpstr>실렉션을 써봅시다</vt:lpstr>
      <vt:lpstr>프로젝션이란</vt:lpstr>
      <vt:lpstr>프로젝션을 써봅시다.</vt:lpstr>
      <vt:lpstr>집합(합집합 ∪, 교집합 ∩, 차집합 -)</vt:lpstr>
      <vt:lpstr>카티션의 곱 ×, 디비젼(Division) ÷</vt:lpstr>
      <vt:lpstr>조인(Join) ▷◁ 애도…</vt:lpstr>
      <vt:lpstr>조인을 테이블로 보면서 이해하자.</vt:lpstr>
      <vt:lpstr>자연조인(*)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세미나 2장</dc:title>
  <dc:creator>최동우</dc:creator>
  <cp:lastModifiedBy>최동우</cp:lastModifiedBy>
  <cp:revision>12</cp:revision>
  <dcterms:created xsi:type="dcterms:W3CDTF">2018-03-25T11:01:24Z</dcterms:created>
  <dcterms:modified xsi:type="dcterms:W3CDTF">2018-04-02T13:20:07Z</dcterms:modified>
</cp:coreProperties>
</file>