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동우" userId="35322919e53b0f43" providerId="LiveId" clId="{FB760777-FD1D-44F4-B155-1CE049CC0344}"/>
    <pc:docChg chg="modSld">
      <pc:chgData name="최 동우" userId="35322919e53b0f43" providerId="LiveId" clId="{FB760777-FD1D-44F4-B155-1CE049CC0344}" dt="2018-05-15T11:24:07.130" v="30" actId="20577"/>
      <pc:docMkLst>
        <pc:docMk/>
      </pc:docMkLst>
      <pc:sldChg chg="modSp">
        <pc:chgData name="최 동우" userId="35322919e53b0f43" providerId="LiveId" clId="{FB760777-FD1D-44F4-B155-1CE049CC0344}" dt="2018-05-15T11:24:07.130" v="30" actId="20577"/>
        <pc:sldMkLst>
          <pc:docMk/>
          <pc:sldMk cId="1404635016" sldId="276"/>
        </pc:sldMkLst>
        <pc:spChg chg="mod">
          <ac:chgData name="최 동우" userId="35322919e53b0f43" providerId="LiveId" clId="{FB760777-FD1D-44F4-B155-1CE049CC0344}" dt="2018-05-15T11:24:07.130" v="30" actId="20577"/>
          <ac:spMkLst>
            <pc:docMk/>
            <pc:sldMk cId="1404635016" sldId="276"/>
            <ac:spMk id="3" creationId="{0C36691C-1076-466D-B432-84186F7218A0}"/>
          </ac:spMkLst>
        </pc:spChg>
      </pc:sldChg>
    </pc:docChg>
  </pc:docChgLst>
  <pc:docChgLst>
    <pc:chgData name="최 동우" userId="35322919e53b0f43" providerId="LiveId" clId="{4164EE82-F168-45E8-BB30-7AEBF2D1B210}"/>
    <pc:docChg chg="undo custSel addSld delSld modSld">
      <pc:chgData name="최 동우" userId="35322919e53b0f43" providerId="LiveId" clId="{4164EE82-F168-45E8-BB30-7AEBF2D1B210}" dt="2018-04-17T14:51:12.224" v="5089"/>
      <pc:docMkLst>
        <pc:docMk/>
      </pc:docMkLst>
      <pc:sldChg chg="modSp">
        <pc:chgData name="최 동우" userId="35322919e53b0f43" providerId="LiveId" clId="{4164EE82-F168-45E8-BB30-7AEBF2D1B210}" dt="2018-04-17T14:32:53.448" v="4495" actId="27636"/>
        <pc:sldMkLst>
          <pc:docMk/>
          <pc:sldMk cId="3844463463" sldId="260"/>
        </pc:sldMkLst>
        <pc:spChg chg="mod">
          <ac:chgData name="최 동우" userId="35322919e53b0f43" providerId="LiveId" clId="{4164EE82-F168-45E8-BB30-7AEBF2D1B210}" dt="2018-04-17T14:32:53.448" v="4495" actId="27636"/>
          <ac:spMkLst>
            <pc:docMk/>
            <pc:sldMk cId="3844463463" sldId="260"/>
            <ac:spMk id="3" creationId="{B261E4F5-5130-4E13-B835-0245179C8D8F}"/>
          </ac:spMkLst>
        </pc:spChg>
      </pc:sldChg>
      <pc:sldChg chg="addSp modSp add">
        <pc:chgData name="최 동우" userId="35322919e53b0f43" providerId="LiveId" clId="{4164EE82-F168-45E8-BB30-7AEBF2D1B210}" dt="2018-04-16T08:56:06.231" v="8" actId="1076"/>
        <pc:sldMkLst>
          <pc:docMk/>
          <pc:sldMk cId="2663931420" sldId="261"/>
        </pc:sldMkLst>
        <pc:spChg chg="mod">
          <ac:chgData name="최 동우" userId="35322919e53b0f43" providerId="LiveId" clId="{4164EE82-F168-45E8-BB30-7AEBF2D1B210}" dt="2018-04-16T08:55:22.482" v="1" actId="1076"/>
          <ac:spMkLst>
            <pc:docMk/>
            <pc:sldMk cId="2663931420" sldId="261"/>
            <ac:spMk id="2" creationId="{1645D75B-5B21-4345-AB33-F3B609B523C3}"/>
          </ac:spMkLst>
        </pc:spChg>
        <pc:spChg chg="mod">
          <ac:chgData name="최 동우" userId="35322919e53b0f43" providerId="LiveId" clId="{4164EE82-F168-45E8-BB30-7AEBF2D1B210}" dt="2018-04-16T08:55:38.328" v="4" actId="5793"/>
          <ac:spMkLst>
            <pc:docMk/>
            <pc:sldMk cId="2663931420" sldId="261"/>
            <ac:spMk id="3" creationId="{37096E9A-26BE-4EB9-A619-06E7668F4A8F}"/>
          </ac:spMkLst>
        </pc:spChg>
        <pc:picChg chg="add mod">
          <ac:chgData name="최 동우" userId="35322919e53b0f43" providerId="LiveId" clId="{4164EE82-F168-45E8-BB30-7AEBF2D1B210}" dt="2018-04-16T08:56:06.231" v="8" actId="1076"/>
          <ac:picMkLst>
            <pc:docMk/>
            <pc:sldMk cId="2663931420" sldId="261"/>
            <ac:picMk id="5" creationId="{2FFE3910-CB1A-414C-8340-6A905B1CBF43}"/>
          </ac:picMkLst>
        </pc:picChg>
      </pc:sldChg>
      <pc:sldChg chg="addSp modSp add">
        <pc:chgData name="최 동우" userId="35322919e53b0f43" providerId="LiveId" clId="{4164EE82-F168-45E8-BB30-7AEBF2D1B210}" dt="2018-04-16T08:58:43.177" v="19" actId="14100"/>
        <pc:sldMkLst>
          <pc:docMk/>
          <pc:sldMk cId="32037542" sldId="262"/>
        </pc:sldMkLst>
        <pc:spChg chg="mod">
          <ac:chgData name="최 동우" userId="35322919e53b0f43" providerId="LiveId" clId="{4164EE82-F168-45E8-BB30-7AEBF2D1B210}" dt="2018-04-16T08:57:57.214" v="10" actId="14100"/>
          <ac:spMkLst>
            <pc:docMk/>
            <pc:sldMk cId="32037542" sldId="262"/>
            <ac:spMk id="2" creationId="{32C1518A-38B0-4E90-99AE-33BAD46447B9}"/>
          </ac:spMkLst>
        </pc:spChg>
        <pc:spChg chg="mod">
          <ac:chgData name="최 동우" userId="35322919e53b0f43" providerId="LiveId" clId="{4164EE82-F168-45E8-BB30-7AEBF2D1B210}" dt="2018-04-16T08:58:03.942" v="11" actId="14100"/>
          <ac:spMkLst>
            <pc:docMk/>
            <pc:sldMk cId="32037542" sldId="262"/>
            <ac:spMk id="3" creationId="{1D4E141D-FA17-4F1A-B4A0-2C57D78E38AB}"/>
          </ac:spMkLst>
        </pc:spChg>
        <pc:picChg chg="add mod">
          <ac:chgData name="최 동우" userId="35322919e53b0f43" providerId="LiveId" clId="{4164EE82-F168-45E8-BB30-7AEBF2D1B210}" dt="2018-04-16T08:58:43.177" v="19" actId="14100"/>
          <ac:picMkLst>
            <pc:docMk/>
            <pc:sldMk cId="32037542" sldId="262"/>
            <ac:picMk id="5" creationId="{F2CD91B5-3A73-4A4B-9653-4729F41ED82D}"/>
          </ac:picMkLst>
        </pc:picChg>
      </pc:sldChg>
      <pc:sldChg chg="addSp modSp add">
        <pc:chgData name="최 동우" userId="35322919e53b0f43" providerId="LiveId" clId="{4164EE82-F168-45E8-BB30-7AEBF2D1B210}" dt="2018-04-16T08:59:48.675" v="25" actId="14100"/>
        <pc:sldMkLst>
          <pc:docMk/>
          <pc:sldMk cId="1004576922" sldId="263"/>
        </pc:sldMkLst>
        <pc:spChg chg="mod">
          <ac:chgData name="최 동우" userId="35322919e53b0f43" providerId="LiveId" clId="{4164EE82-F168-45E8-BB30-7AEBF2D1B210}" dt="2018-04-16T08:59:27.616" v="21" actId="14100"/>
          <ac:spMkLst>
            <pc:docMk/>
            <pc:sldMk cId="1004576922" sldId="263"/>
            <ac:spMk id="2" creationId="{7EC9F4D9-CF84-408C-A110-126BCE585F38}"/>
          </ac:spMkLst>
        </pc:spChg>
        <pc:spChg chg="mod">
          <ac:chgData name="최 동우" userId="35322919e53b0f43" providerId="LiveId" clId="{4164EE82-F168-45E8-BB30-7AEBF2D1B210}" dt="2018-04-16T08:59:34.163" v="22" actId="14100"/>
          <ac:spMkLst>
            <pc:docMk/>
            <pc:sldMk cId="1004576922" sldId="263"/>
            <ac:spMk id="3" creationId="{028E8E90-4C43-4A3E-AD0A-35FADBBBCAA0}"/>
          </ac:spMkLst>
        </pc:spChg>
        <pc:picChg chg="add mod">
          <ac:chgData name="최 동우" userId="35322919e53b0f43" providerId="LiveId" clId="{4164EE82-F168-45E8-BB30-7AEBF2D1B210}" dt="2018-04-16T08:59:48.675" v="25" actId="14100"/>
          <ac:picMkLst>
            <pc:docMk/>
            <pc:sldMk cId="1004576922" sldId="263"/>
            <ac:picMk id="5" creationId="{A3EFB11B-B3AD-46CE-A68F-16F0ABEE12A5}"/>
          </ac:picMkLst>
        </pc:picChg>
      </pc:sldChg>
      <pc:sldChg chg="addSp delSp modSp add">
        <pc:chgData name="최 동우" userId="35322919e53b0f43" providerId="LiveId" clId="{4164EE82-F168-45E8-BB30-7AEBF2D1B210}" dt="2018-04-16T09:14:31.645" v="156" actId="20577"/>
        <pc:sldMkLst>
          <pc:docMk/>
          <pc:sldMk cId="2617387654" sldId="264"/>
        </pc:sldMkLst>
        <pc:spChg chg="mod">
          <ac:chgData name="최 동우" userId="35322919e53b0f43" providerId="LiveId" clId="{4164EE82-F168-45E8-BB30-7AEBF2D1B210}" dt="2018-04-16T09:02:05.309" v="27" actId="20577"/>
          <ac:spMkLst>
            <pc:docMk/>
            <pc:sldMk cId="2617387654" sldId="264"/>
            <ac:spMk id="2" creationId="{74D18C3A-7BAF-43E4-833B-3199A2BFDC91}"/>
          </ac:spMkLst>
        </pc:spChg>
        <pc:spChg chg="add del mod">
          <ac:chgData name="최 동우" userId="35322919e53b0f43" providerId="LiveId" clId="{4164EE82-F168-45E8-BB30-7AEBF2D1B210}" dt="2018-04-16T09:14:31.645" v="156" actId="20577"/>
          <ac:spMkLst>
            <pc:docMk/>
            <pc:sldMk cId="2617387654" sldId="264"/>
            <ac:spMk id="3" creationId="{74BEFA32-2A14-42A9-9A41-E8052135A2D6}"/>
          </ac:spMkLst>
        </pc:spChg>
        <pc:picChg chg="add del mod">
          <ac:chgData name="최 동우" userId="35322919e53b0f43" providerId="LiveId" clId="{4164EE82-F168-45E8-BB30-7AEBF2D1B210}" dt="2018-04-16T09:09:37.527" v="31" actId="20577"/>
          <ac:picMkLst>
            <pc:docMk/>
            <pc:sldMk cId="2617387654" sldId="264"/>
            <ac:picMk id="5" creationId="{8931B7AC-EDCA-4F0C-B6E7-4D2F8BD14936}"/>
          </ac:picMkLst>
        </pc:picChg>
        <pc:picChg chg="add mod">
          <ac:chgData name="최 동우" userId="35322919e53b0f43" providerId="LiveId" clId="{4164EE82-F168-45E8-BB30-7AEBF2D1B210}" dt="2018-04-16T09:14:07.657" v="38" actId="1076"/>
          <ac:picMkLst>
            <pc:docMk/>
            <pc:sldMk cId="2617387654" sldId="264"/>
            <ac:picMk id="7" creationId="{C616A2DF-CF22-4D40-9E4E-B280B6354F19}"/>
          </ac:picMkLst>
        </pc:picChg>
      </pc:sldChg>
      <pc:sldChg chg="addSp modSp add">
        <pc:chgData name="최 동우" userId="35322919e53b0f43" providerId="LiveId" clId="{4164EE82-F168-45E8-BB30-7AEBF2D1B210}" dt="2018-04-16T09:18:45.975" v="197" actId="14100"/>
        <pc:sldMkLst>
          <pc:docMk/>
          <pc:sldMk cId="3345237881" sldId="265"/>
        </pc:sldMkLst>
        <pc:spChg chg="mod">
          <ac:chgData name="최 동우" userId="35322919e53b0f43" providerId="LiveId" clId="{4164EE82-F168-45E8-BB30-7AEBF2D1B210}" dt="2018-04-16T09:17:25.103" v="192" actId="14100"/>
          <ac:spMkLst>
            <pc:docMk/>
            <pc:sldMk cId="3345237881" sldId="265"/>
            <ac:spMk id="2" creationId="{05ABD54C-344F-4666-94B9-A21F20295713}"/>
          </ac:spMkLst>
        </pc:spChg>
        <pc:spChg chg="mod">
          <ac:chgData name="최 동우" userId="35322919e53b0f43" providerId="LiveId" clId="{4164EE82-F168-45E8-BB30-7AEBF2D1B210}" dt="2018-04-16T09:18:12.865" v="194" actId="255"/>
          <ac:spMkLst>
            <pc:docMk/>
            <pc:sldMk cId="3345237881" sldId="265"/>
            <ac:spMk id="3" creationId="{9A7FE2E5-32CB-43C7-9633-C3C4FC065E04}"/>
          </ac:spMkLst>
        </pc:spChg>
        <pc:picChg chg="add mod">
          <ac:chgData name="최 동우" userId="35322919e53b0f43" providerId="LiveId" clId="{4164EE82-F168-45E8-BB30-7AEBF2D1B210}" dt="2018-04-16T09:18:45.975" v="197" actId="14100"/>
          <ac:picMkLst>
            <pc:docMk/>
            <pc:sldMk cId="3345237881" sldId="265"/>
            <ac:picMk id="5" creationId="{8E08D719-4731-4DE0-98CB-6D027A79DA66}"/>
          </ac:picMkLst>
        </pc:picChg>
      </pc:sldChg>
      <pc:sldChg chg="modSp add">
        <pc:chgData name="최 동우" userId="35322919e53b0f43" providerId="LiveId" clId="{4164EE82-F168-45E8-BB30-7AEBF2D1B210}" dt="2018-04-16T11:55:51.988" v="1168" actId="20577"/>
        <pc:sldMkLst>
          <pc:docMk/>
          <pc:sldMk cId="607201158" sldId="266"/>
        </pc:sldMkLst>
        <pc:spChg chg="mod">
          <ac:chgData name="최 동우" userId="35322919e53b0f43" providerId="LiveId" clId="{4164EE82-F168-45E8-BB30-7AEBF2D1B210}" dt="2018-04-16T11:41:26.332" v="222" actId="20577"/>
          <ac:spMkLst>
            <pc:docMk/>
            <pc:sldMk cId="607201158" sldId="266"/>
            <ac:spMk id="2" creationId="{CC7D0395-1308-4A96-9258-52FCAB07EBF2}"/>
          </ac:spMkLst>
        </pc:spChg>
        <pc:spChg chg="mod">
          <ac:chgData name="최 동우" userId="35322919e53b0f43" providerId="LiveId" clId="{4164EE82-F168-45E8-BB30-7AEBF2D1B210}" dt="2018-04-16T11:55:51.988" v="1168" actId="20577"/>
          <ac:spMkLst>
            <pc:docMk/>
            <pc:sldMk cId="607201158" sldId="266"/>
            <ac:spMk id="3" creationId="{E64D99B9-B017-4525-AB97-6C043EC2B552}"/>
          </ac:spMkLst>
        </pc:spChg>
      </pc:sldChg>
      <pc:sldChg chg="modSp add">
        <pc:chgData name="최 동우" userId="35322919e53b0f43" providerId="LiveId" clId="{4164EE82-F168-45E8-BB30-7AEBF2D1B210}" dt="2018-04-16T12:27:16.437" v="1941" actId="20577"/>
        <pc:sldMkLst>
          <pc:docMk/>
          <pc:sldMk cId="1615813844" sldId="267"/>
        </pc:sldMkLst>
        <pc:spChg chg="mod">
          <ac:chgData name="최 동우" userId="35322919e53b0f43" providerId="LiveId" clId="{4164EE82-F168-45E8-BB30-7AEBF2D1B210}" dt="2018-04-16T12:05:59.127" v="1222" actId="20577"/>
          <ac:spMkLst>
            <pc:docMk/>
            <pc:sldMk cId="1615813844" sldId="267"/>
            <ac:spMk id="2" creationId="{7CDF1A93-7E23-4DC6-BF1A-42D5AB3783E0}"/>
          </ac:spMkLst>
        </pc:spChg>
        <pc:spChg chg="mod">
          <ac:chgData name="최 동우" userId="35322919e53b0f43" providerId="LiveId" clId="{4164EE82-F168-45E8-BB30-7AEBF2D1B210}" dt="2018-04-16T12:27:16.437" v="1941" actId="20577"/>
          <ac:spMkLst>
            <pc:docMk/>
            <pc:sldMk cId="1615813844" sldId="267"/>
            <ac:spMk id="3" creationId="{02C48E81-C071-483C-8548-C520C20CAD74}"/>
          </ac:spMkLst>
        </pc:spChg>
      </pc:sldChg>
      <pc:sldChg chg="modSp add">
        <pc:chgData name="최 동우" userId="35322919e53b0f43" providerId="LiveId" clId="{4164EE82-F168-45E8-BB30-7AEBF2D1B210}" dt="2018-04-16T12:43:48.032" v="3061" actId="20577"/>
        <pc:sldMkLst>
          <pc:docMk/>
          <pc:sldMk cId="79420038" sldId="268"/>
        </pc:sldMkLst>
        <pc:spChg chg="mod">
          <ac:chgData name="최 동우" userId="35322919e53b0f43" providerId="LiveId" clId="{4164EE82-F168-45E8-BB30-7AEBF2D1B210}" dt="2018-04-16T12:38:53.729" v="2376" actId="20577"/>
          <ac:spMkLst>
            <pc:docMk/>
            <pc:sldMk cId="79420038" sldId="268"/>
            <ac:spMk id="2" creationId="{72253515-0DC2-430D-B88D-F5BF9ADFD612}"/>
          </ac:spMkLst>
        </pc:spChg>
        <pc:spChg chg="mod">
          <ac:chgData name="최 동우" userId="35322919e53b0f43" providerId="LiveId" clId="{4164EE82-F168-45E8-BB30-7AEBF2D1B210}" dt="2018-04-16T12:43:48.032" v="3061" actId="20577"/>
          <ac:spMkLst>
            <pc:docMk/>
            <pc:sldMk cId="79420038" sldId="268"/>
            <ac:spMk id="3" creationId="{C4B14596-5AD3-4DA5-AE54-7FCA2FA675E9}"/>
          </ac:spMkLst>
        </pc:spChg>
      </pc:sldChg>
      <pc:sldChg chg="addSp modSp add">
        <pc:chgData name="최 동우" userId="35322919e53b0f43" providerId="LiveId" clId="{4164EE82-F168-45E8-BB30-7AEBF2D1B210}" dt="2018-04-16T13:15:13.493" v="4080" actId="20577"/>
        <pc:sldMkLst>
          <pc:docMk/>
          <pc:sldMk cId="1419426991" sldId="269"/>
        </pc:sldMkLst>
        <pc:spChg chg="mod">
          <ac:chgData name="최 동우" userId="35322919e53b0f43" providerId="LiveId" clId="{4164EE82-F168-45E8-BB30-7AEBF2D1B210}" dt="2018-04-16T13:02:08.640" v="3642" actId="20577"/>
          <ac:spMkLst>
            <pc:docMk/>
            <pc:sldMk cId="1419426991" sldId="269"/>
            <ac:spMk id="2" creationId="{E87B1AAC-9F3C-4CFA-95DA-A8C2F1C0F2DB}"/>
          </ac:spMkLst>
        </pc:spChg>
        <pc:spChg chg="mod">
          <ac:chgData name="최 동우" userId="35322919e53b0f43" providerId="LiveId" clId="{4164EE82-F168-45E8-BB30-7AEBF2D1B210}" dt="2018-04-16T13:10:49.515" v="3843" actId="20577"/>
          <ac:spMkLst>
            <pc:docMk/>
            <pc:sldMk cId="1419426991" sldId="269"/>
            <ac:spMk id="3" creationId="{283B1003-23B2-4FF1-8049-B7E9E46C26C6}"/>
          </ac:spMkLst>
        </pc:spChg>
        <pc:spChg chg="add mod">
          <ac:chgData name="최 동우" userId="35322919e53b0f43" providerId="LiveId" clId="{4164EE82-F168-45E8-BB30-7AEBF2D1B210}" dt="2018-04-16T13:15:13.493" v="4080" actId="20577"/>
          <ac:spMkLst>
            <pc:docMk/>
            <pc:sldMk cId="1419426991" sldId="269"/>
            <ac:spMk id="6" creationId="{DF603594-06E7-4B82-9688-622499F8A874}"/>
          </ac:spMkLst>
        </pc:spChg>
        <pc:picChg chg="add mod">
          <ac:chgData name="최 동우" userId="35322919e53b0f43" providerId="LiveId" clId="{4164EE82-F168-45E8-BB30-7AEBF2D1B210}" dt="2018-04-16T13:10:56.223" v="3844" actId="1076"/>
          <ac:picMkLst>
            <pc:docMk/>
            <pc:sldMk cId="1419426991" sldId="269"/>
            <ac:picMk id="5" creationId="{F41B0779-D3C2-4514-8232-21B632ABCD2F}"/>
          </ac:picMkLst>
        </pc:picChg>
      </pc:sldChg>
      <pc:sldChg chg="addSp delSp modSp add">
        <pc:chgData name="최 동우" userId="35322919e53b0f43" providerId="LiveId" clId="{4164EE82-F168-45E8-BB30-7AEBF2D1B210}" dt="2018-04-16T13:24:58.572" v="4493" actId="20577"/>
        <pc:sldMkLst>
          <pc:docMk/>
          <pc:sldMk cId="602616764" sldId="270"/>
        </pc:sldMkLst>
        <pc:spChg chg="mod">
          <ac:chgData name="최 동우" userId="35322919e53b0f43" providerId="LiveId" clId="{4164EE82-F168-45E8-BB30-7AEBF2D1B210}" dt="2018-04-16T13:02:17.936" v="3646" actId="20577"/>
          <ac:spMkLst>
            <pc:docMk/>
            <pc:sldMk cId="602616764" sldId="270"/>
            <ac:spMk id="2" creationId="{9D281EA2-2465-43BC-94C3-C71707DD3C13}"/>
          </ac:spMkLst>
        </pc:spChg>
        <pc:spChg chg="mod">
          <ac:chgData name="최 동우" userId="35322919e53b0f43" providerId="LiveId" clId="{4164EE82-F168-45E8-BB30-7AEBF2D1B210}" dt="2018-04-16T13:24:58.572" v="4493" actId="20577"/>
          <ac:spMkLst>
            <pc:docMk/>
            <pc:sldMk cId="602616764" sldId="270"/>
            <ac:spMk id="3" creationId="{53D2E7C1-373E-47EE-80D8-A0F04B06CD0D}"/>
          </ac:spMkLst>
        </pc:spChg>
        <pc:picChg chg="add del mod">
          <ac:chgData name="최 동우" userId="35322919e53b0f43" providerId="LiveId" clId="{4164EE82-F168-45E8-BB30-7AEBF2D1B210}" dt="2018-04-16T13:21:28.272" v="4194" actId="478"/>
          <ac:picMkLst>
            <pc:docMk/>
            <pc:sldMk cId="602616764" sldId="270"/>
            <ac:picMk id="5" creationId="{E29BD77F-7BE2-4209-9046-2F263C521486}"/>
          </ac:picMkLst>
        </pc:picChg>
        <pc:picChg chg="add del mod">
          <ac:chgData name="최 동우" userId="35322919e53b0f43" providerId="LiveId" clId="{4164EE82-F168-45E8-BB30-7AEBF2D1B210}" dt="2018-04-16T13:22:13.246" v="4203" actId="478"/>
          <ac:picMkLst>
            <pc:docMk/>
            <pc:sldMk cId="602616764" sldId="270"/>
            <ac:picMk id="7" creationId="{B1E8AA3F-2AC2-4036-B036-767FD5FACF9D}"/>
          </ac:picMkLst>
        </pc:picChg>
        <pc:picChg chg="add del mod">
          <ac:chgData name="최 동우" userId="35322919e53b0f43" providerId="LiveId" clId="{4164EE82-F168-45E8-BB30-7AEBF2D1B210}" dt="2018-04-16T13:24:18.407" v="4369" actId="478"/>
          <ac:picMkLst>
            <pc:docMk/>
            <pc:sldMk cId="602616764" sldId="270"/>
            <ac:picMk id="9" creationId="{68572A26-88EC-48EF-9F15-2B6AFDAA8B58}"/>
          </ac:picMkLst>
        </pc:picChg>
      </pc:sldChg>
      <pc:sldChg chg="addSp modSp add">
        <pc:chgData name="최 동우" userId="35322919e53b0f43" providerId="LiveId" clId="{4164EE82-F168-45E8-BB30-7AEBF2D1B210}" dt="2018-04-17T14:43:52.257" v="4644" actId="14100"/>
        <pc:sldMkLst>
          <pc:docMk/>
          <pc:sldMk cId="4123678023" sldId="274"/>
        </pc:sldMkLst>
        <pc:spChg chg="mod">
          <ac:chgData name="최 동우" userId="35322919e53b0f43" providerId="LiveId" clId="{4164EE82-F168-45E8-BB30-7AEBF2D1B210}" dt="2018-04-17T14:37:48.545" v="4509" actId="14100"/>
          <ac:spMkLst>
            <pc:docMk/>
            <pc:sldMk cId="4123678023" sldId="274"/>
            <ac:spMk id="2" creationId="{1805494D-6A15-42C0-BB13-41EB81549CB7}"/>
          </ac:spMkLst>
        </pc:spChg>
        <pc:spChg chg="mod">
          <ac:chgData name="최 동우" userId="35322919e53b0f43" providerId="LiveId" clId="{4164EE82-F168-45E8-BB30-7AEBF2D1B210}" dt="2018-04-17T14:38:18.389" v="4639" actId="20577"/>
          <ac:spMkLst>
            <pc:docMk/>
            <pc:sldMk cId="4123678023" sldId="274"/>
            <ac:spMk id="3" creationId="{FE105CBA-A85D-4083-A233-C8894195DD52}"/>
          </ac:spMkLst>
        </pc:spChg>
        <pc:picChg chg="add mod">
          <ac:chgData name="최 동우" userId="35322919e53b0f43" providerId="LiveId" clId="{4164EE82-F168-45E8-BB30-7AEBF2D1B210}" dt="2018-04-17T14:43:52.257" v="4644" actId="14100"/>
          <ac:picMkLst>
            <pc:docMk/>
            <pc:sldMk cId="4123678023" sldId="274"/>
            <ac:picMk id="5" creationId="{1E08DE00-5D31-4303-B31F-731EA07F6BD5}"/>
          </ac:picMkLst>
        </pc:picChg>
      </pc:sldChg>
      <pc:sldChg chg="addSp modSp add">
        <pc:chgData name="최 동우" userId="35322919e53b0f43" providerId="LiveId" clId="{4164EE82-F168-45E8-BB30-7AEBF2D1B210}" dt="2018-04-17T14:47:49.129" v="4735" actId="14100"/>
        <pc:sldMkLst>
          <pc:docMk/>
          <pc:sldMk cId="1833125182" sldId="275"/>
        </pc:sldMkLst>
        <pc:spChg chg="mod">
          <ac:chgData name="최 동우" userId="35322919e53b0f43" providerId="LiveId" clId="{4164EE82-F168-45E8-BB30-7AEBF2D1B210}" dt="2018-04-17T14:44:12.651" v="4662" actId="14100"/>
          <ac:spMkLst>
            <pc:docMk/>
            <pc:sldMk cId="1833125182" sldId="275"/>
            <ac:spMk id="2" creationId="{8B57C6AA-3CCB-4A5D-A434-8C99BE53451D}"/>
          </ac:spMkLst>
        </pc:spChg>
        <pc:spChg chg="mod">
          <ac:chgData name="최 동우" userId="35322919e53b0f43" providerId="LiveId" clId="{4164EE82-F168-45E8-BB30-7AEBF2D1B210}" dt="2018-04-17T14:44:33.402" v="4732" actId="20577"/>
          <ac:spMkLst>
            <pc:docMk/>
            <pc:sldMk cId="1833125182" sldId="275"/>
            <ac:spMk id="3" creationId="{A3FB61EE-3096-4536-8B08-2CCF6242264D}"/>
          </ac:spMkLst>
        </pc:spChg>
        <pc:picChg chg="add mod">
          <ac:chgData name="최 동우" userId="35322919e53b0f43" providerId="LiveId" clId="{4164EE82-F168-45E8-BB30-7AEBF2D1B210}" dt="2018-04-17T14:47:49.129" v="4735" actId="14100"/>
          <ac:picMkLst>
            <pc:docMk/>
            <pc:sldMk cId="1833125182" sldId="275"/>
            <ac:picMk id="5" creationId="{0F187C53-C1F1-4C5C-B1DE-9BA4C5E6DBC3}"/>
          </ac:picMkLst>
        </pc:picChg>
      </pc:sldChg>
      <pc:sldChg chg="modSp add">
        <pc:chgData name="최 동우" userId="35322919e53b0f43" providerId="LiveId" clId="{4164EE82-F168-45E8-BB30-7AEBF2D1B210}" dt="2018-04-17T14:50:05.654" v="5040" actId="20577"/>
        <pc:sldMkLst>
          <pc:docMk/>
          <pc:sldMk cId="1404635016" sldId="276"/>
        </pc:sldMkLst>
        <pc:spChg chg="mod">
          <ac:chgData name="최 동우" userId="35322919e53b0f43" providerId="LiveId" clId="{4164EE82-F168-45E8-BB30-7AEBF2D1B210}" dt="2018-04-17T14:48:42.266" v="4774" actId="20577"/>
          <ac:spMkLst>
            <pc:docMk/>
            <pc:sldMk cId="1404635016" sldId="276"/>
            <ac:spMk id="2" creationId="{73D1F63E-472E-4120-8EF8-228FC343AD1A}"/>
          </ac:spMkLst>
        </pc:spChg>
        <pc:spChg chg="mod">
          <ac:chgData name="최 동우" userId="35322919e53b0f43" providerId="LiveId" clId="{4164EE82-F168-45E8-BB30-7AEBF2D1B210}" dt="2018-04-17T14:50:05.654" v="5040" actId="20577"/>
          <ac:spMkLst>
            <pc:docMk/>
            <pc:sldMk cId="1404635016" sldId="276"/>
            <ac:spMk id="3" creationId="{0C36691C-1076-466D-B432-84186F7218A0}"/>
          </ac:spMkLst>
        </pc:spChg>
      </pc:sldChg>
      <pc:sldChg chg="addSp delSp modSp add">
        <pc:chgData name="최 동우" userId="35322919e53b0f43" providerId="LiveId" clId="{4164EE82-F168-45E8-BB30-7AEBF2D1B210}" dt="2018-04-17T14:51:12.224" v="5089"/>
        <pc:sldMkLst>
          <pc:docMk/>
          <pc:sldMk cId="2991137251" sldId="277"/>
        </pc:sldMkLst>
        <pc:spChg chg="mod">
          <ac:chgData name="최 동우" userId="35322919e53b0f43" providerId="LiveId" clId="{4164EE82-F168-45E8-BB30-7AEBF2D1B210}" dt="2018-04-17T14:51:12.224" v="5089"/>
          <ac:spMkLst>
            <pc:docMk/>
            <pc:sldMk cId="2991137251" sldId="277"/>
            <ac:spMk id="2" creationId="{FA5A37BF-7B4B-4925-B456-010D0E647CCE}"/>
          </ac:spMkLst>
        </pc:spChg>
        <pc:spChg chg="del">
          <ac:chgData name="최 동우" userId="35322919e53b0f43" providerId="LiveId" clId="{4164EE82-F168-45E8-BB30-7AEBF2D1B210}" dt="2018-04-17T14:50:47.794" v="5042"/>
          <ac:spMkLst>
            <pc:docMk/>
            <pc:sldMk cId="2991137251" sldId="277"/>
            <ac:spMk id="3" creationId="{0F8BA4E5-49F6-4D66-BBB3-ED6B327D9229}"/>
          </ac:spMkLst>
        </pc:spChg>
        <pc:picChg chg="add mod">
          <ac:chgData name="최 동우" userId="35322919e53b0f43" providerId="LiveId" clId="{4164EE82-F168-45E8-BB30-7AEBF2D1B210}" dt="2018-04-17T14:50:54.935" v="5045" actId="1076"/>
          <ac:picMkLst>
            <pc:docMk/>
            <pc:sldMk cId="2991137251" sldId="277"/>
            <ac:picMk id="5" creationId="{553B96A8-AF3A-4C09-8608-A198E52966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0329-648E-4656-B6BE-A7E1842F2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세미나 </a:t>
            </a:r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A9F17-CC73-4C0B-8DBF-6654A5C72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논리적 설계</a:t>
            </a:r>
            <a:r>
              <a:rPr lang="en-US" altLang="ko-KR" dirty="0"/>
              <a:t>, </a:t>
            </a:r>
            <a:r>
              <a:rPr lang="ko-KR" altLang="en-US" dirty="0"/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236573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D54C-344F-4666-94B9-A21F2029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 </a:t>
            </a:r>
            <a:r>
              <a:rPr lang="en-US" altLang="ko-KR" dirty="0"/>
              <a:t>4: </a:t>
            </a:r>
            <a:r>
              <a:rPr lang="ko-KR" altLang="en-US" dirty="0"/>
              <a:t>다치 </a:t>
            </a:r>
            <a:r>
              <a:rPr lang="ko-KR" altLang="en-US" dirty="0" err="1"/>
              <a:t>애트리뷰트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FE2E5-32CB-43C7-9633-C3C4FC06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effectLst/>
              </a:rPr>
              <a:t>속성의 사상 시 </a:t>
            </a:r>
            <a:r>
              <a:rPr lang="ko-KR" altLang="en-US" sz="2000" dirty="0" err="1">
                <a:effectLst/>
              </a:rPr>
              <a:t>다중값</a:t>
            </a:r>
            <a:r>
              <a:rPr lang="ko-KR" altLang="en-US" sz="2000" dirty="0">
                <a:effectLst/>
              </a:rPr>
              <a:t> 속성의 경우 직접 사상할 수 없다</a:t>
            </a:r>
            <a:r>
              <a:rPr lang="en-US" altLang="ko-KR" sz="2000" dirty="0">
                <a:effectLst/>
              </a:rPr>
              <a:t>.</a:t>
            </a:r>
            <a:endParaRPr lang="ko-KR" altLang="en-US" sz="2000" dirty="0">
              <a:effectLst/>
            </a:endParaRPr>
          </a:p>
          <a:p>
            <a:r>
              <a:rPr lang="ko-KR" altLang="en-US" sz="2000" dirty="0" err="1">
                <a:effectLst/>
              </a:rPr>
              <a:t>다중값</a:t>
            </a:r>
            <a:r>
              <a:rPr lang="ko-KR" altLang="en-US" sz="2000" dirty="0">
                <a:effectLst/>
              </a:rPr>
              <a:t> 속성의 개수를 알 수 없는 경우 새로운 릴레이션을 생성한다</a:t>
            </a:r>
            <a:r>
              <a:rPr lang="en-US" altLang="ko-KR" sz="2000" dirty="0">
                <a:effectLst/>
              </a:rPr>
              <a:t>.</a:t>
            </a:r>
            <a:endParaRPr lang="ko-KR" altLang="en-US" sz="2000" dirty="0">
              <a:effectLst/>
            </a:endParaRPr>
          </a:p>
          <a:p>
            <a:r>
              <a:rPr lang="ko-KR" altLang="en-US" sz="2000" dirty="0" err="1">
                <a:effectLst/>
              </a:rPr>
              <a:t>다중값</a:t>
            </a:r>
            <a:r>
              <a:rPr lang="ko-KR" altLang="en-US" sz="2000" dirty="0">
                <a:effectLst/>
              </a:rPr>
              <a:t> 속성의 개수가 적고 제한 가능한 경우</a:t>
            </a:r>
            <a:r>
              <a:rPr lang="en-US" altLang="ko-KR" sz="2000" dirty="0">
                <a:effectLst/>
              </a:rPr>
              <a:t>, </a:t>
            </a:r>
            <a:r>
              <a:rPr lang="ko-KR" altLang="en-US" sz="2000" dirty="0">
                <a:effectLst/>
              </a:rPr>
              <a:t>속성을 </a:t>
            </a:r>
            <a:r>
              <a:rPr lang="ko-KR" altLang="en-US" sz="2000" dirty="0" err="1">
                <a:effectLst/>
              </a:rPr>
              <a:t>릴레이션에</a:t>
            </a:r>
            <a:r>
              <a:rPr lang="ko-KR" altLang="en-US" sz="2000" dirty="0">
                <a:effectLst/>
              </a:rPr>
              <a:t> 같이 포함한다</a:t>
            </a:r>
            <a:r>
              <a:rPr lang="en-US" altLang="ko-KR" sz="2000" dirty="0">
                <a:effectLst/>
              </a:rPr>
              <a:t>.</a:t>
            </a:r>
            <a:endParaRPr lang="ko-KR" altLang="en-US" sz="2000" dirty="0">
              <a:effectLst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08D719-4731-4DE0-98CB-6D027A79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136530"/>
            <a:ext cx="7884814" cy="23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3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0395-1308-4A96-9258-52FCAB07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릴레이션 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99B9-B017-4525-AB97-6C043EC2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r>
              <a:rPr lang="ko-KR" altLang="en-US" dirty="0"/>
              <a:t>정규화는 보다 좋은 데이터 설계로 이끄는 상향식 방법론이다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삭제이상을 총칭하여 </a:t>
            </a:r>
            <a:r>
              <a:rPr lang="ko-KR" altLang="en-US" dirty="0" err="1"/>
              <a:t>갱신이상이라고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정보의 중복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정보의 중복은 동일 정보를 두 곳 이상에 저장하는 것을 말한다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수정이상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반복된 데이터 중에 일부만 수정하면 데이터의 불일치가 발생한다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삽입이상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불필요한 정보를 함께 저장하지 않고는 어떤 정보를 저장하는 것이 불가능하다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삭제이상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유용한 정보를 함께 삭제하지 않고는 어떤 정보를 삭제하는 것이 불가능하다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 </a:t>
            </a:r>
            <a:r>
              <a:rPr lang="ko-KR" altLang="en-US" sz="1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갱신이상들을 최소화 하기위해 있는 것이 릴레이션 </a:t>
            </a:r>
            <a:r>
              <a:rPr lang="ko-KR" altLang="en-US" sz="16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정규화이다</a:t>
            </a:r>
            <a:r>
              <a:rPr lang="en-US" altLang="ko-KR" sz="1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16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2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1A93-7E23-4DC6-BF1A-42D5AB37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데이터베이스 설계 비공식 지침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48E81-C071-483C-8548-C520C20C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90430"/>
          </a:xfrm>
        </p:spPr>
        <p:txBody>
          <a:bodyPr/>
          <a:lstStyle/>
          <a:p>
            <a:r>
              <a:rPr lang="ko-KR" altLang="en-US" dirty="0"/>
              <a:t>지침 </a:t>
            </a:r>
            <a:r>
              <a:rPr lang="en-US" altLang="ko-KR" dirty="0"/>
              <a:t>1: </a:t>
            </a:r>
            <a:r>
              <a:rPr lang="ko-KR" altLang="en-US" dirty="0"/>
              <a:t>이해하기 쉽고 명확한 스키마를 만들라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갱신이상이 생기지 않도록</a:t>
            </a:r>
            <a:r>
              <a:rPr lang="en-US" altLang="ko-KR" sz="1600" dirty="0"/>
              <a:t>, </a:t>
            </a:r>
            <a:r>
              <a:rPr lang="ko-KR" altLang="en-US" sz="1600" dirty="0"/>
              <a:t>여러 엔티티 타입이나 관계 타입에 속한 </a:t>
            </a:r>
            <a:r>
              <a:rPr lang="ko-KR" altLang="en-US" sz="1600" dirty="0" err="1"/>
              <a:t>애트리뷰트들을</a:t>
            </a:r>
            <a:r>
              <a:rPr lang="ko-KR" altLang="en-US" sz="1600" dirty="0"/>
              <a:t> 하나에 포함 </a:t>
            </a:r>
            <a:r>
              <a:rPr lang="en-US" altLang="ko-KR" sz="1600" dirty="0"/>
              <a:t>X</a:t>
            </a:r>
          </a:p>
          <a:p>
            <a:r>
              <a:rPr lang="ko-KR" altLang="en-US" dirty="0"/>
              <a:t>지침 </a:t>
            </a:r>
            <a:r>
              <a:rPr lang="en-US" altLang="ko-KR" dirty="0"/>
              <a:t>2: </a:t>
            </a:r>
            <a:r>
              <a:rPr lang="ko-KR" altLang="en-US" dirty="0" err="1"/>
              <a:t>널값을</a:t>
            </a:r>
            <a:r>
              <a:rPr lang="ko-KR" altLang="en-US" dirty="0"/>
              <a:t> 피하라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값이</a:t>
            </a:r>
            <a:r>
              <a:rPr lang="en-US" altLang="ko-KR" sz="1600" dirty="0"/>
              <a:t> </a:t>
            </a:r>
            <a:r>
              <a:rPr lang="ko-KR" altLang="en-US" sz="1600" dirty="0"/>
              <a:t>널일 가능성이 높은 </a:t>
            </a:r>
            <a:r>
              <a:rPr lang="ko-KR" altLang="en-US" sz="1600" dirty="0" err="1"/>
              <a:t>애트리뷰트를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릴레이션에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포한시키지</a:t>
            </a:r>
            <a:r>
              <a:rPr lang="ko-KR" altLang="en-US" sz="1600" dirty="0"/>
              <a:t> 않는다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지침 </a:t>
            </a:r>
            <a:r>
              <a:rPr lang="en-US" altLang="ko-KR" dirty="0"/>
              <a:t>3: </a:t>
            </a:r>
            <a:r>
              <a:rPr lang="ko-KR" altLang="en-US" dirty="0"/>
              <a:t>가짜 </a:t>
            </a:r>
            <a:r>
              <a:rPr lang="ko-KR" altLang="en-US" dirty="0" err="1"/>
              <a:t>투플이</a:t>
            </a:r>
            <a:r>
              <a:rPr lang="ko-KR" altLang="en-US" dirty="0"/>
              <a:t> 생기지 않도록 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또는 외래 키로 사용되는 </a:t>
            </a:r>
            <a:r>
              <a:rPr lang="ko-KR" altLang="en-US" sz="1600" dirty="0" err="1"/>
              <a:t>애트리뷰트들</a:t>
            </a:r>
            <a:r>
              <a:rPr lang="ko-KR" altLang="en-US" sz="1600" dirty="0"/>
              <a:t> 간에 동등 조건으로 조인할 수 있도록 설계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지침 </a:t>
            </a:r>
            <a:r>
              <a:rPr lang="en-US" altLang="ko-KR" dirty="0"/>
              <a:t>4: </a:t>
            </a:r>
            <a:r>
              <a:rPr lang="ko-KR" altLang="en-US" dirty="0"/>
              <a:t>스키마를 정제하라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더 완전하게 무결성 제약조건들을 고려함으로써 설계를 정제해야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581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53515-0DC2-430D-B88D-F5BF9ADF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함수적 종속성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14596-5AD3-4DA5-AE54-7FCA2FA6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결정자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어떤 </a:t>
            </a:r>
            <a:r>
              <a:rPr lang="ko-KR" altLang="en-US" sz="1600" dirty="0" err="1"/>
              <a:t>애트리뷰트의</a:t>
            </a:r>
            <a:r>
              <a:rPr lang="ko-KR" altLang="en-US" sz="1600" dirty="0"/>
              <a:t> 값은 다른 </a:t>
            </a:r>
            <a:r>
              <a:rPr lang="ko-KR" altLang="en-US" sz="1600" dirty="0" err="1"/>
              <a:t>애트리뷰트의</a:t>
            </a:r>
            <a:r>
              <a:rPr lang="ko-KR" altLang="en-US" sz="1600" dirty="0"/>
              <a:t> 값을 고유하게 결정할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결정자는 주어진 </a:t>
            </a:r>
            <a:r>
              <a:rPr lang="ko-KR" altLang="en-US" sz="1600" dirty="0" err="1"/>
              <a:t>릴레이션에서</a:t>
            </a:r>
            <a:r>
              <a:rPr lang="ko-KR" altLang="en-US" sz="1600" dirty="0"/>
              <a:t> 다른 </a:t>
            </a:r>
            <a:r>
              <a:rPr lang="ko-KR" altLang="en-US" sz="1600" dirty="0" err="1"/>
              <a:t>애트리뷰트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애트리뷰트들의</a:t>
            </a:r>
            <a:r>
              <a:rPr lang="ko-KR" altLang="en-US" sz="1600" dirty="0"/>
              <a:t> 집합</a:t>
            </a:r>
            <a:r>
              <a:rPr lang="en-US" altLang="ko-KR" sz="1600" dirty="0"/>
              <a:t>)</a:t>
            </a:r>
            <a:r>
              <a:rPr lang="ko-KR" altLang="en-US" sz="1600" dirty="0"/>
              <a:t>를 고유하게 결정하는 하나 이상의 </a:t>
            </a:r>
            <a:r>
              <a:rPr lang="ko-KR" altLang="en-US" sz="1600" dirty="0" err="1"/>
              <a:t>애트리뷰트를</a:t>
            </a:r>
            <a:r>
              <a:rPr lang="ko-KR" altLang="en-US" sz="1600" dirty="0"/>
              <a:t> 의미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예로 들어서 사원 </a:t>
            </a:r>
            <a:r>
              <a:rPr lang="ko-KR" altLang="en-US" sz="1600" dirty="0" err="1"/>
              <a:t>릴레이션에서</a:t>
            </a:r>
            <a:r>
              <a:rPr lang="ko-KR" altLang="en-US" sz="1600" dirty="0"/>
              <a:t> 사원 번호는 사원이름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 등의 결정자이다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부서번호는 부서이름의 결정자이다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sz="1600" dirty="0"/>
              <a:t>결정자를 </a:t>
            </a:r>
            <a:r>
              <a:rPr lang="en-US" altLang="ko-KR" sz="1600" dirty="0"/>
              <a:t>‘A-&gt;B’ </a:t>
            </a:r>
            <a:r>
              <a:rPr lang="ko-KR" altLang="en-US" sz="1600" dirty="0"/>
              <a:t>라고 표기하고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</a:t>
            </a:r>
            <a:r>
              <a:rPr lang="en-US" altLang="ko-KR" sz="1600" dirty="0"/>
              <a:t>“A</a:t>
            </a:r>
            <a:r>
              <a:rPr lang="ko-KR" altLang="en-US" sz="1600" dirty="0"/>
              <a:t>가 </a:t>
            </a:r>
            <a:r>
              <a:rPr lang="en-US" altLang="ko-KR" sz="1600" dirty="0"/>
              <a:t>B</a:t>
            </a:r>
            <a:r>
              <a:rPr lang="ko-KR" altLang="en-US" sz="1600" dirty="0"/>
              <a:t>를 결정한다</a:t>
            </a:r>
            <a:r>
              <a:rPr lang="en-US" altLang="ko-KR" sz="1600" dirty="0"/>
              <a:t>(A</a:t>
            </a:r>
            <a:r>
              <a:rPr lang="ko-KR" altLang="en-US" sz="1600" dirty="0"/>
              <a:t>는 </a:t>
            </a:r>
            <a:r>
              <a:rPr lang="en-US" altLang="ko-KR" sz="1600" dirty="0"/>
              <a:t>B</a:t>
            </a:r>
            <a:r>
              <a:rPr lang="ko-KR" altLang="en-US" sz="1600" dirty="0"/>
              <a:t>의 결정자이다</a:t>
            </a:r>
            <a:r>
              <a:rPr lang="en-US" altLang="ko-KR" sz="1600" dirty="0"/>
              <a:t>)” </a:t>
            </a:r>
            <a:r>
              <a:rPr lang="ko-KR" altLang="en-US" sz="1600" dirty="0"/>
              <a:t>라고 말한다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 err="1"/>
              <a:t>유니크한</a:t>
            </a:r>
            <a:r>
              <a:rPr lang="ko-KR" altLang="en-US" sz="1600" dirty="0"/>
              <a:t> 사원번호는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전화번호를 결정해준다</a:t>
            </a:r>
            <a:r>
              <a:rPr lang="en-US" altLang="ko-KR" sz="1600" dirty="0"/>
              <a:t>. 					 (</a:t>
            </a:r>
            <a:r>
              <a:rPr lang="ko-KR" altLang="en-US" sz="1600" dirty="0"/>
              <a:t>사원 번호만 있으면 언제든지 정해진 이름 주소 등을 </a:t>
            </a:r>
            <a:r>
              <a:rPr lang="ko-KR" altLang="en-US" sz="1600" dirty="0" err="1"/>
              <a:t>뽑아낼수</a:t>
            </a:r>
            <a:r>
              <a:rPr lang="ko-KR" altLang="en-US" sz="1600" dirty="0"/>
              <a:t> 있죠</a:t>
            </a:r>
            <a:r>
              <a:rPr lang="en-US" altLang="ko-KR" sz="1600" dirty="0"/>
              <a:t>? </a:t>
            </a:r>
            <a:r>
              <a:rPr lang="ko-KR" altLang="en-US" sz="1600" dirty="0"/>
              <a:t>그래서 결정자라고 합니다</a:t>
            </a:r>
            <a:r>
              <a:rPr lang="en-US" altLang="ko-KR" sz="1600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7942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B1AAC-9F3C-4CFA-95DA-A8C2F1C0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함수적 종속성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1003-23B2-4FF1-8049-B7E9E46C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함수적 종속성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앞에서 말했던 사원번호는 이름 주소의 결정자 </a:t>
            </a:r>
            <a:r>
              <a:rPr lang="ko-KR" altLang="en-US" sz="1600" dirty="0" err="1"/>
              <a:t>라고</a:t>
            </a:r>
            <a:r>
              <a:rPr lang="ko-KR" altLang="en-US" sz="1600" dirty="0"/>
              <a:t> 했죠</a:t>
            </a:r>
            <a:r>
              <a:rPr lang="en-US" altLang="ko-KR" sz="1600" dirty="0"/>
              <a:t>? </a:t>
            </a:r>
            <a:r>
              <a:rPr lang="ko-KR" altLang="en-US" sz="1600" dirty="0"/>
              <a:t>반대로 이름 주소가 사원번호에 </a:t>
            </a:r>
            <a:r>
              <a:rPr lang="en-US" altLang="ko-KR" sz="1600" dirty="0"/>
              <a:t>		  </a:t>
            </a:r>
            <a:r>
              <a:rPr lang="ko-KR" altLang="en-US" sz="1600" dirty="0">
                <a:solidFill>
                  <a:schemeClr val="accent3"/>
                </a:solidFill>
              </a:rPr>
              <a:t>함수적으로 종속</a:t>
            </a:r>
            <a:r>
              <a:rPr lang="ko-KR" altLang="en-US" sz="1600" dirty="0"/>
              <a:t>한다고 합니다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완전 함수적 종속성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임의의 릴레이션 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속성 또는 속성들의 집합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대해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함수적으로 종속되면서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X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부분 집합에 대하여서는 함수적으로 종속하지 않은 경우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대하여 완전 함수적 종속성을 갖는다고 한다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B0779-D3C2-4514-8232-21B632AB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80107"/>
            <a:ext cx="6014094" cy="1958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03594-06E7-4B82-9688-622499F8A874}"/>
              </a:ext>
            </a:extLst>
          </p:cNvPr>
          <p:cNvSpPr txBox="1"/>
          <p:nvPr/>
        </p:nvSpPr>
        <p:spPr>
          <a:xfrm>
            <a:off x="6795083" y="4807590"/>
            <a:ext cx="4370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★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애트리뷰트가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릴레이션의 모든 결정자에 대해 종속하고 있으면 </a:t>
            </a:r>
            <a:r>
              <a:rPr lang="ko-KR" alt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함수적 종속성</a:t>
            </a:r>
            <a:endParaRPr lang="en-US" altLang="ko-KR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☆결정자들의 부분집합에 대해 종속하고 있으면 </a:t>
            </a:r>
            <a:r>
              <a:rPr lang="ko-KR" alt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부분 함수적 종속성</a:t>
            </a:r>
            <a:endParaRPr lang="en-US" altLang="ko-KR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42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1EA2-2465-43BC-94C3-C71707DD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함수적 종속성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2E7C1-373E-47EE-80D8-A0F04B06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391437" cy="4449821"/>
          </a:xfrm>
        </p:spPr>
        <p:txBody>
          <a:bodyPr/>
          <a:lstStyle/>
          <a:p>
            <a:r>
              <a:rPr lang="ko-KR" altLang="en-US" dirty="0" err="1"/>
              <a:t>이행적</a:t>
            </a:r>
            <a:r>
              <a:rPr lang="ko-KR" altLang="en-US" dirty="0"/>
              <a:t> 함수적 종속성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A-&gt;B AND B-&gt;C </a:t>
            </a:r>
            <a:r>
              <a:rPr lang="ko-KR" altLang="en-US" dirty="0"/>
              <a:t>면 </a:t>
            </a:r>
            <a:r>
              <a:rPr lang="en-US" altLang="ko-KR" dirty="0"/>
              <a:t>A-&gt;C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삼단논법 그대로입니다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에 종속이고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 종속이면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ko-KR" altLang="en-US" dirty="0" err="1"/>
              <a:t>종속인것입니다</a:t>
            </a:r>
            <a:r>
              <a:rPr lang="en-US" altLang="ko-KR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1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분해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정보의 손실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원래의 </a:t>
            </a:r>
            <a:r>
              <a:rPr lang="ko-KR" altLang="en-US" sz="1600" dirty="0" err="1"/>
              <a:t>릴레이션을</a:t>
            </a:r>
            <a:r>
              <a:rPr lang="ko-KR" altLang="en-US" sz="1600" dirty="0"/>
              <a:t> 분해한 후에 생성된 </a:t>
            </a:r>
            <a:r>
              <a:rPr lang="ko-KR" altLang="en-US" sz="1600" dirty="0" err="1"/>
              <a:t>릴레이션들을</a:t>
            </a:r>
            <a:r>
              <a:rPr lang="ko-KR" altLang="en-US" sz="1600" dirty="0"/>
              <a:t> 조인한 결과에 들어 있는 정보가 원래의 </a:t>
            </a:r>
            <a:r>
              <a:rPr lang="ko-KR" altLang="en-US" sz="1600" dirty="0" err="1"/>
              <a:t>릴레이션에</a:t>
            </a:r>
            <a:r>
              <a:rPr lang="ko-KR" altLang="en-US" sz="1600" dirty="0"/>
              <a:t> 들어있는 정보보다 적거나 많은 것을 모두 포함한다</a:t>
            </a:r>
            <a:r>
              <a:rPr lang="en-US" altLang="ko-KR" sz="1600" dirty="0"/>
              <a:t>.</a:t>
            </a:r>
          </a:p>
          <a:p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 err="1"/>
              <a:t>무손실</a:t>
            </a:r>
            <a:r>
              <a:rPr lang="ko-KR" altLang="en-US" sz="1600" dirty="0"/>
              <a:t> 분해는 이러한 정보의 손실이 전혀 없는 분해를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228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1F63E-472E-4120-8EF8-228FC343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정규형을 들어가기 앞서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6691C-1076-466D-B432-84186F72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 하기전의 모든 릴레이션은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이상이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(1</a:t>
            </a:r>
            <a:r>
              <a:rPr lang="ko-KR" altLang="en-US" dirty="0"/>
              <a:t>정규형 빼고요</a:t>
            </a:r>
            <a:r>
              <a:rPr lang="en-US" altLang="ko-KR"/>
              <a:t>.)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1,2,3,BCNF </a:t>
            </a:r>
            <a:r>
              <a:rPr lang="ko-KR" altLang="en-US" dirty="0"/>
              <a:t>정규화를 하기전에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수정이상을 찾아봅시다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63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정규형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제</a:t>
            </a:r>
            <a:r>
              <a:rPr lang="en-US" altLang="ko-KR" dirty="0"/>
              <a:t>1</a:t>
            </a:r>
            <a:r>
              <a:rPr lang="ko-KR" altLang="en-US" dirty="0"/>
              <a:t>정규형을 만족할 필요충분조건은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모든 </a:t>
            </a:r>
            <a:r>
              <a:rPr lang="ko-KR" altLang="en-US" dirty="0" err="1"/>
              <a:t>애트리뷰트가</a:t>
            </a:r>
            <a:r>
              <a:rPr lang="ko-KR" altLang="en-US" dirty="0"/>
              <a:t> </a:t>
            </a:r>
            <a:r>
              <a:rPr lang="ko-KR" altLang="en-US" dirty="0" err="1"/>
              <a:t>원잣값만을</a:t>
            </a:r>
            <a:r>
              <a:rPr lang="ko-KR" altLang="en-US" dirty="0"/>
              <a:t> 갖는다는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릴레이션의</a:t>
            </a:r>
            <a:r>
              <a:rPr lang="ko-KR" altLang="en-US" dirty="0"/>
              <a:t> 모든 </a:t>
            </a:r>
            <a:r>
              <a:rPr lang="ko-KR" altLang="en-US" dirty="0" err="1"/>
              <a:t>애트리뷰트에</a:t>
            </a:r>
            <a:r>
              <a:rPr lang="ko-KR" altLang="en-US" dirty="0"/>
              <a:t> 반복 그룹이 나타나지 않으면 제</a:t>
            </a:r>
            <a:r>
              <a:rPr lang="en-US" altLang="ko-KR" dirty="0"/>
              <a:t>1</a:t>
            </a:r>
            <a:r>
              <a:rPr lang="ko-KR" altLang="en-US" dirty="0"/>
              <a:t>정규형을 만족한다</a:t>
            </a:r>
            <a:r>
              <a:rPr lang="en-US" altLang="ko-KR" dirty="0"/>
              <a:t>. </a:t>
            </a:r>
            <a:r>
              <a:rPr lang="ko-KR" altLang="en-US" dirty="0"/>
              <a:t>반복그룹은 한 개의 기본 </a:t>
            </a:r>
            <a:r>
              <a:rPr lang="ko-KR" altLang="en-US" dirty="0" err="1"/>
              <a:t>키값에</a:t>
            </a:r>
            <a:r>
              <a:rPr lang="ko-KR" altLang="en-US" dirty="0"/>
              <a:t> 대해 </a:t>
            </a:r>
            <a:r>
              <a:rPr lang="ko-KR" altLang="en-US" dirty="0" err="1"/>
              <a:t>두개</a:t>
            </a:r>
            <a:r>
              <a:rPr lang="ko-KR" altLang="en-US" dirty="0"/>
              <a:t> 이상의 값을 가질 수 있는 </a:t>
            </a:r>
            <a:r>
              <a:rPr lang="ko-KR" altLang="en-US" dirty="0" err="1"/>
              <a:t>애트리뷰트를</a:t>
            </a:r>
            <a:r>
              <a:rPr lang="ko-KR" altLang="en-US" dirty="0"/>
              <a:t>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93" y="3891866"/>
            <a:ext cx="3999548" cy="29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2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정규형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부분 함수적 종속성을 제거</a:t>
            </a:r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정규형을 만족할 조건은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제</a:t>
            </a:r>
            <a:r>
              <a:rPr lang="en-US" altLang="ko-KR" dirty="0"/>
              <a:t>1</a:t>
            </a:r>
            <a:r>
              <a:rPr lang="ko-KR" altLang="en-US" dirty="0"/>
              <a:t>정규형을 만족하고</a:t>
            </a:r>
            <a:r>
              <a:rPr lang="en-US" altLang="ko-KR" dirty="0"/>
              <a:t>, </a:t>
            </a:r>
            <a:r>
              <a:rPr lang="ko-KR" altLang="en-US" dirty="0"/>
              <a:t>    어떤 </a:t>
            </a:r>
            <a:r>
              <a:rPr lang="ko-KR" altLang="en-US" dirty="0" err="1"/>
              <a:t>후보키에도</a:t>
            </a:r>
            <a:r>
              <a:rPr lang="ko-KR" altLang="en-US" dirty="0"/>
              <a:t> 속하지 않는 모든 </a:t>
            </a:r>
            <a:r>
              <a:rPr lang="ko-KR" altLang="en-US" dirty="0" err="1"/>
              <a:t>애트리뷰트들이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기본 키에 완전하게 함수적으로 종속하는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987038"/>
            <a:ext cx="8317239" cy="26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6709-2F0B-4C66-BB6E-15553D9F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 설계</a:t>
            </a:r>
            <a:r>
              <a:rPr lang="en-US" altLang="ko-KR" dirty="0"/>
              <a:t>: ER</a:t>
            </a:r>
            <a:r>
              <a:rPr lang="ko-KR" altLang="en-US" dirty="0"/>
              <a:t>스키마를 관계 모델의 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릴레이션으로 사상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76B9E8-8F05-4FA8-882A-914395BF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787" y="2247375"/>
            <a:ext cx="5988928" cy="4012581"/>
          </a:xfrm>
        </p:spPr>
      </p:pic>
    </p:spTree>
    <p:extLst>
      <p:ext uri="{BB962C8B-B14F-4D97-AF65-F5344CB8AC3E}">
        <p14:creationId xmlns:p14="http://schemas.microsoft.com/office/powerpoint/2010/main" val="20014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5494D-6A15-42C0-BB13-41EB8154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05CBA-A85D-4083-A233-C8894195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키가 아닌 모든 </a:t>
            </a:r>
            <a:r>
              <a:rPr lang="ko-KR" altLang="en-US" dirty="0" err="1"/>
              <a:t>애트리뷰트가</a:t>
            </a:r>
            <a:r>
              <a:rPr lang="ko-KR" altLang="en-US" dirty="0"/>
              <a:t> 릴레이션 </a:t>
            </a:r>
            <a:r>
              <a:rPr lang="en-US" altLang="ko-KR" dirty="0"/>
              <a:t>R</a:t>
            </a:r>
            <a:r>
              <a:rPr lang="ko-KR" altLang="en-US" dirty="0"/>
              <a:t>의 기본 키에 이행적으로 종속하지 않는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8DE00-5D31-4303-B31F-731EA07F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23234"/>
            <a:ext cx="5415679" cy="35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7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7C6AA-3CCB-4A5D-A434-8C99BE53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BCNF </a:t>
            </a:r>
            <a:r>
              <a:rPr lang="ko-KR" altLang="en-US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B61EE-3096-4536-8B08-2CCF6242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결정자가 후보 키 </a:t>
            </a:r>
            <a:r>
              <a:rPr lang="ko-KR" altLang="en-US" dirty="0" err="1"/>
              <a:t>이여야함</a:t>
            </a:r>
            <a:r>
              <a:rPr lang="en-US" altLang="ko-KR" dirty="0"/>
              <a:t>. (</a:t>
            </a:r>
            <a:r>
              <a:rPr lang="ko-KR" altLang="en-US" dirty="0"/>
              <a:t>간단하죠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87C53-C1F1-4C5C-B1DE-9BA4C5E6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71771"/>
            <a:ext cx="6235751" cy="39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A37BF-7B4B-4925-B456-010D0E64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정규화 요약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3B96A8-AF3A-4C09-8608-A198E529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293" y="2185798"/>
            <a:ext cx="4202072" cy="4458155"/>
          </a:xfrm>
        </p:spPr>
      </p:pic>
    </p:spTree>
    <p:extLst>
      <p:ext uri="{BB962C8B-B14F-4D97-AF65-F5344CB8AC3E}">
        <p14:creationId xmlns:p14="http://schemas.microsoft.com/office/powerpoint/2010/main" val="299113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2E31-EBA2-4F84-9622-7A21D6F4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단계</a:t>
            </a:r>
            <a:r>
              <a:rPr lang="en-US" altLang="ko-KR" sz="3200" dirty="0"/>
              <a:t> 1: </a:t>
            </a:r>
            <a:r>
              <a:rPr lang="ko-KR" altLang="en-US" sz="3200" dirty="0"/>
              <a:t>정규 엔티티 타입과 단일 값 </a:t>
            </a:r>
            <a:r>
              <a:rPr lang="ko-KR" altLang="en-US" sz="3200" dirty="0" err="1"/>
              <a:t>애트리뷰트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A1DB6-E4C6-4AAA-94A1-65973813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스키마의 각 정규 엔티티 타입 </a:t>
            </a:r>
            <a:r>
              <a:rPr lang="en-US" altLang="ko-KR" dirty="0"/>
              <a:t>E</a:t>
            </a:r>
            <a:r>
              <a:rPr lang="ko-KR" altLang="en-US" dirty="0"/>
              <a:t>에 대해 하나의 릴레이션 </a:t>
            </a:r>
            <a:r>
              <a:rPr lang="en-US" altLang="ko-KR" dirty="0"/>
              <a:t>R</a:t>
            </a:r>
            <a:r>
              <a:rPr lang="ko-KR" altLang="en-US" dirty="0"/>
              <a:t>을 생성한다</a:t>
            </a:r>
            <a:r>
              <a:rPr lang="en-US" altLang="ko-KR" dirty="0"/>
              <a:t>. 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있던 단순 </a:t>
            </a:r>
            <a:r>
              <a:rPr lang="ko-KR" altLang="en-US" dirty="0" err="1"/>
              <a:t>애트리뷰트들을</a:t>
            </a:r>
            <a:r>
              <a:rPr lang="ko-KR" altLang="en-US" dirty="0"/>
              <a:t> 릴레이션 </a:t>
            </a:r>
            <a:r>
              <a:rPr lang="en-US" altLang="ko-KR" dirty="0"/>
              <a:t>R</a:t>
            </a:r>
            <a:r>
              <a:rPr lang="ko-KR" altLang="en-US" dirty="0"/>
              <a:t>에 모두 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</a:t>
            </a:r>
            <a:r>
              <a:rPr lang="ko-KR" altLang="en-US" dirty="0"/>
              <a:t>에서 복합 </a:t>
            </a:r>
            <a:r>
              <a:rPr lang="ko-KR" altLang="en-US" dirty="0" err="1"/>
              <a:t>애트리뷰트를</a:t>
            </a:r>
            <a:r>
              <a:rPr lang="ko-KR" altLang="en-US" dirty="0"/>
              <a:t> 구성하는 단순 </a:t>
            </a:r>
            <a:r>
              <a:rPr lang="ko-KR" altLang="en-US" dirty="0" err="1"/>
              <a:t>애트리뷰트들만</a:t>
            </a:r>
            <a:r>
              <a:rPr lang="ko-KR" altLang="en-US" dirty="0"/>
              <a:t> 릴레이션 </a:t>
            </a:r>
            <a:r>
              <a:rPr lang="en-US" altLang="ko-KR" dirty="0"/>
              <a:t>R</a:t>
            </a:r>
            <a:r>
              <a:rPr lang="ko-KR" altLang="en-US" dirty="0"/>
              <a:t>에 포함시킨다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A4BAE-2521-455B-A4B9-F22C9A05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136531"/>
            <a:ext cx="5736406" cy="23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6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96C5-9CE8-4CAE-8412-AF44318A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단계 </a:t>
            </a:r>
            <a:r>
              <a:rPr lang="en-US" altLang="ko-KR" sz="3200" dirty="0"/>
              <a:t>2: </a:t>
            </a:r>
            <a:r>
              <a:rPr lang="ko-KR" altLang="en-US" sz="3200" dirty="0"/>
              <a:t>약한 엔티티 타입과 단일 값 </a:t>
            </a:r>
            <a:r>
              <a:rPr lang="ko-KR" altLang="en-US" sz="3200" dirty="0" err="1"/>
              <a:t>애트리뷰트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E0ABE-DA46-42AE-893B-E6EF4FEE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약한 개체 타입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ko-KR" altLang="en-US" dirty="0">
                <a:effectLst/>
              </a:rPr>
              <a:t> 약한 개체 타입에서 생성된 릴레이션은 자신의 키와 함께 강한 개체 타입의 키를 외래키로 사상해 기본키를 구성한다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365A3-4581-42C2-8150-39A074E3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80" y="3659618"/>
            <a:ext cx="6401142" cy="30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8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A9D-AAF4-4B4F-8500-793DD268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 </a:t>
            </a:r>
            <a:r>
              <a:rPr lang="en-US" altLang="ko-KR" dirty="0"/>
              <a:t>3: </a:t>
            </a:r>
            <a:r>
              <a:rPr lang="ko-KR" altLang="en-US" dirty="0"/>
              <a:t>관계 타입의 사상</a:t>
            </a:r>
            <a:r>
              <a:rPr lang="en-US" altLang="ko-KR" dirty="0"/>
              <a:t>(Mapping)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1E4F5-5130-4E13-B835-0245179C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1900" dirty="0">
                <a:effectLst/>
              </a:rPr>
              <a:t>이진 관계 타입을 사상하는 방법은 네 가지가 있다</a:t>
            </a:r>
            <a:r>
              <a:rPr lang="en-US" altLang="ko-KR" sz="1900" dirty="0">
                <a:effectLst/>
              </a:rPr>
              <a:t>.</a:t>
            </a:r>
            <a:endParaRPr lang="ko-KR" altLang="en-US" sz="1900" dirty="0">
              <a:effectLst/>
            </a:endParaRPr>
          </a:p>
          <a:p>
            <a:r>
              <a:rPr lang="ko-KR" altLang="en-US" b="1" dirty="0">
                <a:effectLst/>
              </a:rPr>
              <a:t>방법</a:t>
            </a:r>
            <a:r>
              <a:rPr lang="en-US" altLang="ko-KR" b="1" dirty="0">
                <a:effectLst/>
              </a:rPr>
              <a:t>1 </a:t>
            </a:r>
            <a:r>
              <a:rPr lang="ko-KR" altLang="en-US" dirty="0">
                <a:effectLst/>
              </a:rPr>
              <a:t>오른쪽 개체 타입 </a:t>
            </a:r>
            <a:r>
              <a:rPr lang="en-US" altLang="ko-KR" dirty="0">
                <a:effectLst/>
              </a:rPr>
              <a:t>E2</a:t>
            </a:r>
            <a:r>
              <a:rPr lang="ko-KR" altLang="en-US" dirty="0">
                <a:effectLst/>
              </a:rPr>
              <a:t>를 기준으로 관계 </a:t>
            </a:r>
            <a:r>
              <a:rPr lang="en-US" altLang="ko-KR" dirty="0">
                <a:effectLst/>
              </a:rPr>
              <a:t>R</a:t>
            </a:r>
            <a:r>
              <a:rPr lang="ko-KR" altLang="en-US" dirty="0">
                <a:effectLst/>
              </a:rPr>
              <a:t>을 표현한다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E1(KA1, A2)</a:t>
            </a: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E2(KA2, A4, KA1)</a:t>
            </a:r>
          </a:p>
          <a:p>
            <a:r>
              <a:rPr lang="ko-KR" altLang="en-US" b="1" dirty="0">
                <a:effectLst/>
              </a:rPr>
              <a:t>방법</a:t>
            </a:r>
            <a:r>
              <a:rPr lang="en-US" altLang="ko-KR" b="1" dirty="0">
                <a:effectLst/>
              </a:rPr>
              <a:t>2 </a:t>
            </a:r>
            <a:r>
              <a:rPr lang="ko-KR" altLang="en-US" dirty="0">
                <a:effectLst/>
              </a:rPr>
              <a:t>왼쪽 개체 타입 </a:t>
            </a:r>
            <a:r>
              <a:rPr lang="en-US" altLang="ko-KR" dirty="0">
                <a:effectLst/>
              </a:rPr>
              <a:t>E1</a:t>
            </a:r>
            <a:r>
              <a:rPr lang="ko-KR" altLang="en-US" dirty="0">
                <a:effectLst/>
              </a:rPr>
              <a:t>을 기준으로 관계 </a:t>
            </a:r>
            <a:r>
              <a:rPr lang="en-US" altLang="ko-KR" dirty="0">
                <a:effectLst/>
              </a:rPr>
              <a:t>R</a:t>
            </a:r>
            <a:r>
              <a:rPr lang="ko-KR" altLang="en-US" dirty="0">
                <a:effectLst/>
              </a:rPr>
              <a:t>을 표현한다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E1(KA1, A2, KA2)</a:t>
            </a: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E2(KA2, A4)</a:t>
            </a:r>
          </a:p>
          <a:p>
            <a:r>
              <a:rPr lang="ko-KR" altLang="en-US" b="1" dirty="0">
                <a:effectLst/>
              </a:rPr>
              <a:t>방법</a:t>
            </a:r>
            <a:r>
              <a:rPr lang="en-US" altLang="ko-KR" b="1" dirty="0">
                <a:effectLst/>
              </a:rPr>
              <a:t>3 </a:t>
            </a:r>
            <a:r>
              <a:rPr lang="ko-KR" altLang="en-US" dirty="0">
                <a:effectLst/>
              </a:rPr>
              <a:t>단일 릴레이션 </a:t>
            </a:r>
            <a:r>
              <a:rPr lang="en-US" altLang="ko-KR" dirty="0">
                <a:effectLst/>
              </a:rPr>
              <a:t>ER</a:t>
            </a:r>
            <a:r>
              <a:rPr lang="ko-KR" altLang="en-US" dirty="0">
                <a:effectLst/>
              </a:rPr>
              <a:t>로 모두 통합하여 관계 </a:t>
            </a:r>
            <a:r>
              <a:rPr lang="en-US" altLang="ko-KR" dirty="0">
                <a:effectLst/>
              </a:rPr>
              <a:t>R</a:t>
            </a:r>
            <a:r>
              <a:rPr lang="ko-KR" altLang="en-US" dirty="0">
                <a:effectLst/>
              </a:rPr>
              <a:t>을 표현한다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ER(KA1, A2, KA2, A4)</a:t>
            </a:r>
          </a:p>
          <a:p>
            <a:r>
              <a:rPr lang="ko-KR" altLang="en-US" b="1" dirty="0">
                <a:effectLst/>
              </a:rPr>
              <a:t>방법</a:t>
            </a:r>
            <a:r>
              <a:rPr lang="en-US" altLang="ko-KR" b="1" dirty="0">
                <a:effectLst/>
              </a:rPr>
              <a:t>4 </a:t>
            </a:r>
            <a:r>
              <a:rPr lang="ko-KR" altLang="en-US" dirty="0">
                <a:effectLst/>
              </a:rPr>
              <a:t>개체 타입 </a:t>
            </a:r>
            <a:r>
              <a:rPr lang="en-US" altLang="ko-KR" dirty="0">
                <a:effectLst/>
              </a:rPr>
              <a:t>E1, E2</a:t>
            </a:r>
            <a:r>
              <a:rPr lang="ko-KR" altLang="en-US" dirty="0">
                <a:effectLst/>
              </a:rPr>
              <a:t>와 관계 타입 </a:t>
            </a:r>
            <a:r>
              <a:rPr lang="en-US" altLang="ko-KR" dirty="0">
                <a:effectLst/>
              </a:rPr>
              <a:t>R</a:t>
            </a:r>
            <a:r>
              <a:rPr lang="ko-KR" altLang="en-US" dirty="0">
                <a:effectLst/>
              </a:rPr>
              <a:t>을 모두 독립된 릴레이션으로 표현한다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E1(KA1, A2)</a:t>
            </a: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R(KA1, KA2)</a:t>
            </a:r>
          </a:p>
          <a:p>
            <a:pPr marL="0" indent="0">
              <a:buNone/>
            </a:pPr>
            <a:r>
              <a:rPr lang="en-US" altLang="ko-KR" sz="1900" dirty="0">
                <a:effectLst/>
              </a:rPr>
              <a:t>E2(KA2, A4)</a:t>
            </a:r>
            <a:endParaRPr lang="ko-KR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4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D75B-5B21-4345-AB33-F3B609B5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이진 </a:t>
            </a:r>
            <a:r>
              <a:rPr lang="en-US" altLang="ko-KR" b="1" dirty="0"/>
              <a:t>1:1 </a:t>
            </a:r>
            <a:r>
              <a:rPr lang="ko-KR" altLang="en-US" b="1" dirty="0"/>
              <a:t>관계 타입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96E9A-26BE-4EB9-A619-06E7668F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이진 1:1 관계 타입의 경우 모든 유형으로 </a:t>
            </a:r>
            <a:r>
              <a:rPr lang="ko-KR" altLang="ko-KR" dirty="0" err="1">
                <a:effectLst/>
              </a:rPr>
              <a:t>사상될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있다</a:t>
            </a:r>
            <a:r>
              <a:rPr lang="en-US" altLang="ko-KR" dirty="0">
                <a:effectLst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E3910-CB1A-414C-8340-6A905B1C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88627"/>
            <a:ext cx="9906081" cy="25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3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1518A-38B0-4E90-99AE-33BAD464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이진</a:t>
            </a:r>
            <a:r>
              <a:rPr lang="en-US" altLang="ko-KR" b="1" dirty="0"/>
              <a:t> 1:N </a:t>
            </a:r>
            <a:r>
              <a:rPr lang="ko-KR" altLang="ko-KR" b="1" dirty="0"/>
              <a:t>관계</a:t>
            </a:r>
            <a:r>
              <a:rPr lang="en-US" altLang="ko-KR" b="1" dirty="0"/>
              <a:t> </a:t>
            </a:r>
            <a:r>
              <a:rPr lang="ko-KR" altLang="ko-KR" b="1" dirty="0"/>
              <a:t>타입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E141D-FA17-4F1A-B4A0-2C57D78E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이진</a:t>
            </a:r>
            <a:r>
              <a:rPr lang="en-US" altLang="ko-KR" dirty="0">
                <a:effectLst/>
              </a:rPr>
              <a:t> 1:N </a:t>
            </a:r>
            <a:r>
              <a:rPr lang="ko-KR" altLang="ko-KR" dirty="0">
                <a:effectLst/>
              </a:rPr>
              <a:t>관계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타입의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경우</a:t>
            </a:r>
            <a:r>
              <a:rPr lang="en-US" altLang="ko-KR" dirty="0">
                <a:effectLst/>
              </a:rPr>
              <a:t> N</a:t>
            </a:r>
            <a:r>
              <a:rPr lang="ko-KR" altLang="ko-KR" dirty="0">
                <a:effectLst/>
              </a:rPr>
              <a:t>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위치에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따라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방법</a:t>
            </a:r>
            <a:r>
              <a:rPr lang="en-US" altLang="ko-KR" dirty="0">
                <a:effectLst/>
              </a:rPr>
              <a:t>1 </a:t>
            </a:r>
            <a:r>
              <a:rPr lang="ko-KR" altLang="ko-KR" dirty="0">
                <a:effectLst/>
              </a:rPr>
              <a:t>또는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방법</a:t>
            </a:r>
            <a:r>
              <a:rPr lang="en-US" altLang="ko-KR" dirty="0">
                <a:effectLst/>
              </a:rPr>
              <a:t> 2</a:t>
            </a:r>
            <a:r>
              <a:rPr lang="ko-KR" altLang="ko-KR" dirty="0">
                <a:effectLst/>
              </a:rPr>
              <a:t>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유형으로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 err="1">
                <a:effectLst/>
              </a:rPr>
              <a:t>사상된다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D91B5-3A73-4A4B-9653-4729F41E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940729"/>
            <a:ext cx="9613861" cy="23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F4D9-CF84-408C-A110-126BCE5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이진</a:t>
            </a:r>
            <a:r>
              <a:rPr lang="en-US" altLang="ko-KR" b="1" dirty="0"/>
              <a:t> N:M </a:t>
            </a:r>
            <a:r>
              <a:rPr lang="ko-KR" altLang="ko-KR" b="1" dirty="0"/>
              <a:t>관계</a:t>
            </a:r>
            <a:r>
              <a:rPr lang="en-US" altLang="ko-KR" b="1" dirty="0"/>
              <a:t> </a:t>
            </a:r>
            <a:r>
              <a:rPr lang="ko-KR" altLang="ko-KR" b="1" dirty="0"/>
              <a:t>타입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E8E90-4C43-4A3E-AD0A-35FADBBB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이진</a:t>
            </a:r>
            <a:r>
              <a:rPr lang="en-US" altLang="ko-KR" dirty="0">
                <a:effectLst/>
              </a:rPr>
              <a:t> N:M </a:t>
            </a:r>
            <a:r>
              <a:rPr lang="ko-KR" altLang="ko-KR" dirty="0">
                <a:effectLst/>
              </a:rPr>
              <a:t>관계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타입은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방법</a:t>
            </a:r>
            <a:r>
              <a:rPr lang="en-US" altLang="ko-KR" dirty="0">
                <a:effectLst/>
              </a:rPr>
              <a:t> 4</a:t>
            </a:r>
            <a:r>
              <a:rPr lang="ko-KR" altLang="ko-KR" dirty="0">
                <a:effectLst/>
              </a:rPr>
              <a:t>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유형으로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 err="1">
                <a:effectLst/>
              </a:rPr>
              <a:t>사상된다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FB11B-B3AD-46CE-A68F-16F0ABEE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3429000"/>
            <a:ext cx="9226797" cy="26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7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8C3A-7BAF-43E4-833B-3199A2BF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</a:t>
            </a:r>
            <a:r>
              <a:rPr lang="ko-KR" altLang="ko-KR" b="1" dirty="0"/>
              <a:t>진</a:t>
            </a:r>
            <a:r>
              <a:rPr lang="en-US" altLang="ko-KR" b="1" dirty="0"/>
              <a:t> </a:t>
            </a:r>
            <a:r>
              <a:rPr lang="ko-KR" altLang="ko-KR" b="1" dirty="0"/>
              <a:t>관계</a:t>
            </a:r>
            <a:r>
              <a:rPr lang="en-US" altLang="ko-KR" b="1" dirty="0"/>
              <a:t> </a:t>
            </a:r>
            <a:r>
              <a:rPr lang="ko-KR" altLang="ko-KR" b="1" dirty="0"/>
              <a:t>타입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EFA32-2A14-42A9-9A41-E8052135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ER </a:t>
            </a:r>
            <a:r>
              <a:rPr lang="ko-KR" altLang="ko-KR" dirty="0">
                <a:effectLst/>
              </a:rPr>
              <a:t>모델의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차수가</a:t>
            </a:r>
            <a:r>
              <a:rPr lang="en-US" altLang="ko-KR" dirty="0">
                <a:effectLst/>
              </a:rPr>
              <a:t> 3 </a:t>
            </a:r>
            <a:r>
              <a:rPr lang="ko-KR" altLang="ko-KR" dirty="0">
                <a:effectLst/>
              </a:rPr>
              <a:t>이상인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다진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관계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타입의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경우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방법</a:t>
            </a:r>
            <a:r>
              <a:rPr lang="en-US" altLang="ko-KR" dirty="0">
                <a:effectLst/>
              </a:rPr>
              <a:t> 4</a:t>
            </a:r>
            <a:r>
              <a:rPr lang="ko-KR" altLang="ko-KR" dirty="0">
                <a:effectLst/>
              </a:rPr>
              <a:t>의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>
                <a:effectLst/>
              </a:rPr>
              <a:t>유형으로</a:t>
            </a:r>
            <a:r>
              <a:rPr lang="en-US" altLang="ko-KR" dirty="0">
                <a:effectLst/>
              </a:rPr>
              <a:t> </a:t>
            </a:r>
            <a:r>
              <a:rPr lang="ko-KR" altLang="ko-KR" dirty="0" err="1">
                <a:effectLst/>
              </a:rPr>
              <a:t>사상된다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/>
              <a:t>그림에서 </a:t>
            </a:r>
            <a:r>
              <a:rPr lang="ko-KR" altLang="en-US" dirty="0" err="1"/>
              <a:t>수강릴레이션의</a:t>
            </a:r>
            <a:r>
              <a:rPr lang="ko-KR" altLang="en-US" dirty="0"/>
              <a:t> 호실은 기본키가 되면 안된다</a:t>
            </a:r>
            <a:r>
              <a:rPr lang="en-US" altLang="ko-KR" dirty="0"/>
              <a:t>. </a:t>
            </a:r>
            <a:r>
              <a:rPr lang="ko-KR" altLang="en-US" dirty="0" err="1"/>
              <a:t>왜그럴까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16A2DF-CF22-4D40-9E4E-B280B635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680669"/>
            <a:ext cx="9290875" cy="26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7654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499</TotalTime>
  <Words>605</Words>
  <Application>Microsoft Office PowerPoint</Application>
  <PresentationFormat>와이드스크린</PresentationFormat>
  <Paragraphs>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Trebuchet MS</vt:lpstr>
      <vt:lpstr>베를린</vt:lpstr>
      <vt:lpstr>DB세미나 5장</vt:lpstr>
      <vt:lpstr>논리적 설계: ER스키마를 관계 모델의     릴레이션으로 사상</vt:lpstr>
      <vt:lpstr>단계 1: 정규 엔티티 타입과 단일 값 애트리뷰트</vt:lpstr>
      <vt:lpstr>단계 2: 약한 엔티티 타입과 단일 값 애트리뷰트</vt:lpstr>
      <vt:lpstr>단계 3: 관계 타입의 사상(Mapping)</vt:lpstr>
      <vt:lpstr>이진 1:1 관계 타입</vt:lpstr>
      <vt:lpstr>이진 1:N 관계 타입</vt:lpstr>
      <vt:lpstr>이진 N:M 관계 타입</vt:lpstr>
      <vt:lpstr>N진 관계 타입</vt:lpstr>
      <vt:lpstr>단계 4: 다치 애트리뷰트</vt:lpstr>
      <vt:lpstr>릴레이션 정규화</vt:lpstr>
      <vt:lpstr>관계 데이터베이스 설계 비공식 지침</vt:lpstr>
      <vt:lpstr>함수적 종속성 (1)</vt:lpstr>
      <vt:lpstr>함수적 종속성 (2)</vt:lpstr>
      <vt:lpstr>함수적 종속성 (3)</vt:lpstr>
      <vt:lpstr>릴레이션 분해</vt:lpstr>
      <vt:lpstr>정규형을 들어가기 앞서.</vt:lpstr>
      <vt:lpstr>제1정규형</vt:lpstr>
      <vt:lpstr>제2정규형</vt:lpstr>
      <vt:lpstr>제3정규형</vt:lpstr>
      <vt:lpstr>BCNF 정규형</vt:lpstr>
      <vt:lpstr>모든 정규화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DB세미나 5장</dc:title>
  <dc:creator>최 동우</dc:creator>
  <cp:lastModifiedBy>최 동우</cp:lastModifiedBy>
  <cp:revision>21</cp:revision>
  <dcterms:created xsi:type="dcterms:W3CDTF">2018-04-16T07:42:24Z</dcterms:created>
  <dcterms:modified xsi:type="dcterms:W3CDTF">2018-05-15T11:24:09Z</dcterms:modified>
</cp:coreProperties>
</file>