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동우" userId="35322919e53b0f43" providerId="LiveId" clId="{D32E6EAA-EC77-4469-9FDE-BF65BA41C971}"/>
    <pc:docChg chg="undo custSel addSld modSld">
      <pc:chgData name="최 동우" userId="35322919e53b0f43" providerId="LiveId" clId="{D32E6EAA-EC77-4469-9FDE-BF65BA41C971}" dt="2018-05-15T11:18:37.219" v="766"/>
      <pc:docMkLst>
        <pc:docMk/>
      </pc:docMkLst>
      <pc:sldChg chg="delSp modSp add">
        <pc:chgData name="최 동우" userId="35322919e53b0f43" providerId="LiveId" clId="{D32E6EAA-EC77-4469-9FDE-BF65BA41C971}" dt="2018-05-15T11:18:37.219" v="766"/>
        <pc:sldMkLst>
          <pc:docMk/>
          <pc:sldMk cId="2897491717" sldId="257"/>
        </pc:sldMkLst>
        <pc:spChg chg="del">
          <ac:chgData name="최 동우" userId="35322919e53b0f43" providerId="LiveId" clId="{D32E6EAA-EC77-4469-9FDE-BF65BA41C971}" dt="2018-05-15T10:02:54.629" v="1" actId="478"/>
          <ac:spMkLst>
            <pc:docMk/>
            <pc:sldMk cId="2897491717" sldId="257"/>
            <ac:spMk id="2" creationId="{467AEF94-B16F-4E65-9183-F106F6B33888}"/>
          </ac:spMkLst>
        </pc:spChg>
        <pc:spChg chg="mod">
          <ac:chgData name="최 동우" userId="35322919e53b0f43" providerId="LiveId" clId="{D32E6EAA-EC77-4469-9FDE-BF65BA41C971}" dt="2018-05-15T11:18:37.219" v="766"/>
          <ac:spMkLst>
            <pc:docMk/>
            <pc:sldMk cId="2897491717" sldId="257"/>
            <ac:spMk id="3" creationId="{EBDC07D8-940E-478D-A5D3-8B524FFA88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542A3-0358-46C5-A51A-8490EBAE2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8D6ED-950F-43DC-A82F-B1922A586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D6F32-6666-4EFD-86AF-2488C70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30FF6-9A2B-4218-9169-462FD005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09C87-CB5E-4E70-8021-AEACB726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2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7B3B6-D133-4602-8177-D4C6707F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F03DE-5EE2-4D60-8021-3E161FC2A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CD8487-6393-49A1-A857-D2838CDA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3F3C5-5AA1-4766-986B-61C6DB2F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9F38-C677-4D38-A784-E5DD7428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1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22E91-B81F-4B1B-B15B-27C56671A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05E26A-FD39-4934-A1F4-567051E3B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EE0B-05F7-4314-8618-4BD7624E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2EAF6-AC8D-476B-ACDB-5E51AF6E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9B5F0-1F00-48CC-9509-B1959EBA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5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F891A-7540-423F-AF3B-CB8463D9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ADEC9D-7845-4E83-BDEB-3546C638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690DC-9D13-4ADD-BF09-EDFD8557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81AED-26DB-488D-8ED8-23F4DCE6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89061-6AA4-4824-B9E2-0A6E5426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9356D-D397-4209-81D7-F74FD93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26AE5-6606-4113-BE62-BDB23793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669B7-D04E-4794-8DA0-5616EE37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417325-2C40-4DC3-8F3C-89931849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016B2-5EE9-4B7A-BD14-5C0FC4CA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3C06F-95CC-49C3-972B-C44D98AC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B12E2-8323-4860-B546-6F5BE25DD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40B72-23BC-4FA3-AB5D-D559A7B45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E37A2-2FBC-4CDF-8CE5-4788E63F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DC773-D03E-4DFB-8EAA-0A074230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C6FAF-CB9B-4511-A45C-3A55DEE1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35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7BA0-2539-4171-928F-363D66A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4F685-62CB-4782-AB80-04DB6917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4C162-A84A-4AF1-8043-8CF8E330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D6947-2C33-446D-9EE3-86E1B160E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9B6299-5B79-4B7D-B51B-16E198578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FB3CCF-884B-4209-8FC3-680AD763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8FD74F-B64A-47BD-89EA-5C39AD44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00605-BBA6-43AA-9B4B-448C313E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57DD7-4B9D-4235-BB03-CCAD1C0D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D555FD-E7E8-4015-919C-31D7423E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3D760-F7C9-4378-8540-3163CF22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E32899-8D1B-4448-B2EE-BD446ED4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5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AE1ADF-B2D4-4E3F-B6A2-F2C4AAA8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3D0DD3-37D2-423A-8347-DC0FD1D8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81C751-BAE1-485E-AE36-FA4D6858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9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D5C92-0159-470E-8300-1F9439D3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177A6-AF33-48E0-B92D-F594D07B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E4AA5-0628-40B4-9965-315CEF11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D7F3C-92C8-47F3-8ABD-0C19FDAA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6B953-67D2-46DD-85A1-E9B5AEEC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2EAE4-1950-438B-9D85-884298AB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77F4-810A-4F70-9E4C-2BF8D732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2DDC84-B2E4-4C29-B792-6D1A0B4F4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E782D-5A0E-4248-900B-DD0069B07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0A4479-C277-486F-B965-7BE67CCA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00276-0222-41CD-BE75-0CA08ACC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75167-04FC-4822-86CD-0F54454B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9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03291-E64F-479E-A125-93E51EBA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B19AF-39D0-41EA-8871-D8E7CC7F2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67936-D5D0-4376-8B9F-68334D135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A32B6-BB24-4F47-9B65-F422B3F48B40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0B9CF-13FF-470D-83F2-53159E061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7D3D1-6778-4199-819A-321A765C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E8044-C9F2-49F9-8E9B-5B668A6CC7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1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2B786-AE1E-4125-8CE3-4E2F4199F506}"/>
              </a:ext>
            </a:extLst>
          </p:cNvPr>
          <p:cNvSpPr/>
          <p:nvPr/>
        </p:nvSpPr>
        <p:spPr>
          <a:xfrm>
            <a:off x="3160509" y="1711354"/>
            <a:ext cx="562063" cy="394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753448-2830-4C3D-86F4-8BAF289A7CD6}"/>
              </a:ext>
            </a:extLst>
          </p:cNvPr>
          <p:cNvSpPr/>
          <p:nvPr/>
        </p:nvSpPr>
        <p:spPr>
          <a:xfrm>
            <a:off x="196484" y="1711353"/>
            <a:ext cx="562063" cy="394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예비군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A5D2FA-A26B-405E-92BA-6434DE89B782}"/>
              </a:ext>
            </a:extLst>
          </p:cNvPr>
          <p:cNvSpPr/>
          <p:nvPr/>
        </p:nvSpPr>
        <p:spPr>
          <a:xfrm>
            <a:off x="6177749" y="1711353"/>
            <a:ext cx="562063" cy="394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학과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8F7000-722B-4F56-A3CC-6B208540B846}"/>
              </a:ext>
            </a:extLst>
          </p:cNvPr>
          <p:cNvSpPr/>
          <p:nvPr/>
        </p:nvSpPr>
        <p:spPr>
          <a:xfrm>
            <a:off x="3160508" y="3804521"/>
            <a:ext cx="562063" cy="394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과목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49B40D-2C23-46E8-B9AB-5491D158B92A}"/>
              </a:ext>
            </a:extLst>
          </p:cNvPr>
          <p:cNvSpPr/>
          <p:nvPr/>
        </p:nvSpPr>
        <p:spPr>
          <a:xfrm>
            <a:off x="6177749" y="3804520"/>
            <a:ext cx="562063" cy="394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교수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96CB29-F35E-49DE-A2BA-C76371C43EAE}"/>
              </a:ext>
            </a:extLst>
          </p:cNvPr>
          <p:cNvSpPr/>
          <p:nvPr/>
        </p:nvSpPr>
        <p:spPr>
          <a:xfrm>
            <a:off x="8258134" y="5409387"/>
            <a:ext cx="562063" cy="3942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부양가족</a:t>
            </a: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6AF4342-6B7F-4855-B6B0-1910CB6B989D}"/>
              </a:ext>
            </a:extLst>
          </p:cNvPr>
          <p:cNvSpPr/>
          <p:nvPr/>
        </p:nvSpPr>
        <p:spPr>
          <a:xfrm>
            <a:off x="1376232" y="1601277"/>
            <a:ext cx="1086967" cy="56841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입단</a:t>
            </a: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D032E981-1B46-4705-AAE5-7F1B074A93D2}"/>
              </a:ext>
            </a:extLst>
          </p:cNvPr>
          <p:cNvSpPr/>
          <p:nvPr/>
        </p:nvSpPr>
        <p:spPr>
          <a:xfrm>
            <a:off x="4473097" y="1624285"/>
            <a:ext cx="1086967" cy="56841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16C4213-37F7-47DD-A60C-74CDF62BAD60}"/>
              </a:ext>
            </a:extLst>
          </p:cNvPr>
          <p:cNvSpPr/>
          <p:nvPr/>
        </p:nvSpPr>
        <p:spPr>
          <a:xfrm>
            <a:off x="2898055" y="2714441"/>
            <a:ext cx="1086967" cy="56841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수강</a:t>
            </a: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E459FBC9-4F1B-44D7-A60E-38A35026CA25}"/>
              </a:ext>
            </a:extLst>
          </p:cNvPr>
          <p:cNvSpPr/>
          <p:nvPr/>
        </p:nvSpPr>
        <p:spPr>
          <a:xfrm>
            <a:off x="4406676" y="3717452"/>
            <a:ext cx="1086967" cy="568417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참여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38207E75-25AC-4998-AA30-94EDC0B545AA}"/>
              </a:ext>
            </a:extLst>
          </p:cNvPr>
          <p:cNvSpPr/>
          <p:nvPr/>
        </p:nvSpPr>
        <p:spPr>
          <a:xfrm>
            <a:off x="4563342" y="2323322"/>
            <a:ext cx="906476" cy="465302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담당</a:t>
            </a: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1D6A8691-DD42-4FAB-9357-E183EDB983B1}"/>
              </a:ext>
            </a:extLst>
          </p:cNvPr>
          <p:cNvSpPr/>
          <p:nvPr/>
        </p:nvSpPr>
        <p:spPr>
          <a:xfrm>
            <a:off x="4563342" y="2998649"/>
            <a:ext cx="906476" cy="465302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포함</a:t>
            </a: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F08D014E-E514-4F5F-8028-2A24EC761184}"/>
              </a:ext>
            </a:extLst>
          </p:cNvPr>
          <p:cNvSpPr/>
          <p:nvPr/>
        </p:nvSpPr>
        <p:spPr>
          <a:xfrm>
            <a:off x="5679994" y="2714441"/>
            <a:ext cx="906476" cy="465302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F1B0C255-8B98-4729-AC2F-2712281340F7}"/>
              </a:ext>
            </a:extLst>
          </p:cNvPr>
          <p:cNvSpPr/>
          <p:nvPr/>
        </p:nvSpPr>
        <p:spPr>
          <a:xfrm>
            <a:off x="6722184" y="2718386"/>
            <a:ext cx="906476" cy="465302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DCEA7116-33AE-481F-A436-0C42C1DDEEF8}"/>
              </a:ext>
            </a:extLst>
          </p:cNvPr>
          <p:cNvSpPr/>
          <p:nvPr/>
        </p:nvSpPr>
        <p:spPr>
          <a:xfrm>
            <a:off x="7020404" y="4668416"/>
            <a:ext cx="906476" cy="465302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CFDA79-4955-4C69-BBD0-7F70FC4BA979}"/>
              </a:ext>
            </a:extLst>
          </p:cNvPr>
          <p:cNvCxnSpPr>
            <a:cxnSpLocks/>
          </p:cNvCxnSpPr>
          <p:nvPr/>
        </p:nvCxnSpPr>
        <p:spPr>
          <a:xfrm flipV="1">
            <a:off x="758547" y="1791478"/>
            <a:ext cx="75052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8A86EE-89BB-49AA-89B5-D6AE1F4B54F6}"/>
              </a:ext>
            </a:extLst>
          </p:cNvPr>
          <p:cNvCxnSpPr>
            <a:cxnSpLocks/>
          </p:cNvCxnSpPr>
          <p:nvPr/>
        </p:nvCxnSpPr>
        <p:spPr>
          <a:xfrm flipV="1">
            <a:off x="798359" y="1992091"/>
            <a:ext cx="71071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2DC476A-5563-4CF9-BB1A-3A37804F1568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2463199" y="1885486"/>
            <a:ext cx="697310" cy="2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D70CFDD-21F8-4171-A5D4-97995EE15F41}"/>
              </a:ext>
            </a:extLst>
          </p:cNvPr>
          <p:cNvSpPr txBox="1"/>
          <p:nvPr/>
        </p:nvSpPr>
        <p:spPr>
          <a:xfrm>
            <a:off x="1176291" y="1520718"/>
            <a:ext cx="148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1                          1</a:t>
            </a:r>
            <a:endParaRPr lang="ko-KR" altLang="en-US" sz="10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6FD0886-271C-436D-9681-A4C665E605AC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3722572" y="1908494"/>
            <a:ext cx="75052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CC7AD94-33E9-423C-ACE3-14A2093D3776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560064" y="1908494"/>
            <a:ext cx="6176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43D2C8-287B-4F80-84B7-266D0584321D}"/>
              </a:ext>
            </a:extLst>
          </p:cNvPr>
          <p:cNvSpPr txBox="1"/>
          <p:nvPr/>
        </p:nvSpPr>
        <p:spPr>
          <a:xfrm>
            <a:off x="4222021" y="1578742"/>
            <a:ext cx="1604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                         1</a:t>
            </a:r>
            <a:endParaRPr lang="ko-KR" altLang="en-US" sz="10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07C386D-8B3B-4348-9CFA-933753165161}"/>
              </a:ext>
            </a:extLst>
          </p:cNvPr>
          <p:cNvCxnSpPr>
            <a:cxnSpLocks/>
          </p:cNvCxnSpPr>
          <p:nvPr/>
        </p:nvCxnSpPr>
        <p:spPr>
          <a:xfrm flipV="1">
            <a:off x="3722571" y="1992091"/>
            <a:ext cx="840771" cy="2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A0C7C91-C592-444D-BDE2-B7977F355CF1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3441539" y="2105637"/>
            <a:ext cx="2" cy="60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1CF10F6-F367-4BC2-8F8C-4568C48B1EA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3441539" y="3282858"/>
            <a:ext cx="1" cy="52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CB45139-0251-4ADC-8424-71FB991B07EC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6133232" y="2105636"/>
            <a:ext cx="325549" cy="60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833BC15-F321-421F-ABAC-4170EF042BD5}"/>
              </a:ext>
            </a:extLst>
          </p:cNvPr>
          <p:cNvCxnSpPr>
            <a:stCxn id="8" idx="2"/>
            <a:endCxn id="8" idx="2"/>
          </p:cNvCxnSpPr>
          <p:nvPr/>
        </p:nvCxnSpPr>
        <p:spPr>
          <a:xfrm>
            <a:off x="6458781" y="21056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654897B-C7BA-400E-A908-7E7598047432}"/>
              </a:ext>
            </a:extLst>
          </p:cNvPr>
          <p:cNvCxnSpPr/>
          <p:nvPr/>
        </p:nvCxnSpPr>
        <p:spPr>
          <a:xfrm flipH="1">
            <a:off x="5991299" y="2105636"/>
            <a:ext cx="333745" cy="68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0ACB779-94F5-40A0-9894-02E10AB69731}"/>
              </a:ext>
            </a:extLst>
          </p:cNvPr>
          <p:cNvCxnSpPr>
            <a:endCxn id="20" idx="0"/>
          </p:cNvCxnSpPr>
          <p:nvPr/>
        </p:nvCxnSpPr>
        <p:spPr>
          <a:xfrm>
            <a:off x="6586470" y="2076531"/>
            <a:ext cx="588952" cy="641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1713872-ED3C-4F26-BD3C-0EF26627278B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>
            <a:off x="6133232" y="3179743"/>
            <a:ext cx="325549" cy="624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A15CBA4-CFE8-405E-A7FC-28A06CC580BF}"/>
              </a:ext>
            </a:extLst>
          </p:cNvPr>
          <p:cNvCxnSpPr>
            <a:stCxn id="20" idx="2"/>
            <a:endCxn id="10" idx="0"/>
          </p:cNvCxnSpPr>
          <p:nvPr/>
        </p:nvCxnSpPr>
        <p:spPr>
          <a:xfrm flipH="1">
            <a:off x="6458781" y="3183688"/>
            <a:ext cx="716641" cy="62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86B676C-EC2D-4283-8AF8-9E75E406172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722571" y="4001661"/>
            <a:ext cx="68410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BAD1BFB-A8F2-49B8-8963-93DF41B04340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5493643" y="4001661"/>
            <a:ext cx="6841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AB8830D-7611-40D7-B66C-3B71BB8471B9}"/>
              </a:ext>
            </a:extLst>
          </p:cNvPr>
          <p:cNvCxnSpPr>
            <a:endCxn id="21" idx="0"/>
          </p:cNvCxnSpPr>
          <p:nvPr/>
        </p:nvCxnSpPr>
        <p:spPr>
          <a:xfrm>
            <a:off x="6739812" y="4198803"/>
            <a:ext cx="733830" cy="46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0D79576-C92C-4269-9C19-9F3822B1E7C8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7772400" y="4991878"/>
            <a:ext cx="766766" cy="417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851CA46-B242-4A57-96F0-319FEEA3C9C4}"/>
              </a:ext>
            </a:extLst>
          </p:cNvPr>
          <p:cNvCxnSpPr>
            <a:stCxn id="11" idx="1"/>
            <a:endCxn id="21" idx="2"/>
          </p:cNvCxnSpPr>
          <p:nvPr/>
        </p:nvCxnSpPr>
        <p:spPr>
          <a:xfrm flipH="1" flipV="1">
            <a:off x="7473642" y="5133718"/>
            <a:ext cx="784492" cy="47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ABCF87B-FD08-48B4-A616-2C3F6C967DE4}"/>
              </a:ext>
            </a:extLst>
          </p:cNvPr>
          <p:cNvCxnSpPr/>
          <p:nvPr/>
        </p:nvCxnSpPr>
        <p:spPr>
          <a:xfrm flipV="1">
            <a:off x="3629608" y="3282858"/>
            <a:ext cx="1054359" cy="52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A7845F5-D58C-4ABB-8DF7-B5D8BB50A04F}"/>
              </a:ext>
            </a:extLst>
          </p:cNvPr>
          <p:cNvCxnSpPr>
            <a:stCxn id="9" idx="3"/>
          </p:cNvCxnSpPr>
          <p:nvPr/>
        </p:nvCxnSpPr>
        <p:spPr>
          <a:xfrm flipV="1">
            <a:off x="3722571" y="3381428"/>
            <a:ext cx="1227587" cy="620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718314B-E1F9-46C5-8774-F961CFC680A3}"/>
              </a:ext>
            </a:extLst>
          </p:cNvPr>
          <p:cNvCxnSpPr/>
          <p:nvPr/>
        </p:nvCxnSpPr>
        <p:spPr>
          <a:xfrm flipV="1">
            <a:off x="5238170" y="2056351"/>
            <a:ext cx="965138" cy="102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ED5AD1E-0134-49E5-88EE-34DBA6D7A892}"/>
              </a:ext>
            </a:extLst>
          </p:cNvPr>
          <p:cNvCxnSpPr/>
          <p:nvPr/>
        </p:nvCxnSpPr>
        <p:spPr>
          <a:xfrm>
            <a:off x="3720258" y="2080992"/>
            <a:ext cx="1033870" cy="39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EAFB2FF-3A2B-4410-8339-313F44178E77}"/>
              </a:ext>
            </a:extLst>
          </p:cNvPr>
          <p:cNvCxnSpPr>
            <a:endCxn id="17" idx="1"/>
          </p:cNvCxnSpPr>
          <p:nvPr/>
        </p:nvCxnSpPr>
        <p:spPr>
          <a:xfrm>
            <a:off x="3594117" y="2118521"/>
            <a:ext cx="969225" cy="43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093346B-74E6-46FD-9465-68ACDED0CC3C}"/>
              </a:ext>
            </a:extLst>
          </p:cNvPr>
          <p:cNvCxnSpPr/>
          <p:nvPr/>
        </p:nvCxnSpPr>
        <p:spPr>
          <a:xfrm>
            <a:off x="5276550" y="2668469"/>
            <a:ext cx="924238" cy="1131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29C31BA-3E39-4B30-BA5F-F371C4D946BE}"/>
              </a:ext>
            </a:extLst>
          </p:cNvPr>
          <p:cNvSpPr txBox="1"/>
          <p:nvPr/>
        </p:nvSpPr>
        <p:spPr>
          <a:xfrm>
            <a:off x="3526971" y="2476911"/>
            <a:ext cx="17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269469-761A-4F97-984F-E56A60589AA0}"/>
              </a:ext>
            </a:extLst>
          </p:cNvPr>
          <p:cNvSpPr txBox="1"/>
          <p:nvPr/>
        </p:nvSpPr>
        <p:spPr>
          <a:xfrm>
            <a:off x="4396080" y="3646705"/>
            <a:ext cx="1215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             N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D185B1-4F9C-419B-846A-CD8DFF05AAE9}"/>
              </a:ext>
            </a:extLst>
          </p:cNvPr>
          <p:cNvSpPr txBox="1"/>
          <p:nvPr/>
        </p:nvSpPr>
        <p:spPr>
          <a:xfrm>
            <a:off x="4563342" y="2169694"/>
            <a:ext cx="1048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             1</a:t>
            </a:r>
            <a:endParaRPr lang="ko-KR" alt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A411AA-F239-4EEB-879B-D3B66772AF9D}"/>
              </a:ext>
            </a:extLst>
          </p:cNvPr>
          <p:cNvSpPr txBox="1"/>
          <p:nvPr/>
        </p:nvSpPr>
        <p:spPr>
          <a:xfrm>
            <a:off x="5842551" y="2573365"/>
            <a:ext cx="487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0E309-06AB-413F-8C16-1942DFE27985}"/>
              </a:ext>
            </a:extLst>
          </p:cNvPr>
          <p:cNvSpPr txBox="1"/>
          <p:nvPr/>
        </p:nvSpPr>
        <p:spPr>
          <a:xfrm>
            <a:off x="7175422" y="2476911"/>
            <a:ext cx="281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6767F0-A895-4B63-A773-1D47E936A983}"/>
              </a:ext>
            </a:extLst>
          </p:cNvPr>
          <p:cNvSpPr txBox="1"/>
          <p:nvPr/>
        </p:nvSpPr>
        <p:spPr>
          <a:xfrm>
            <a:off x="7020404" y="4609976"/>
            <a:ext cx="1372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             M</a:t>
            </a:r>
            <a:endParaRPr lang="ko-KR" altLang="en-US" sz="10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52A3089-1808-40B1-BB1F-857454B76EB8}"/>
              </a:ext>
            </a:extLst>
          </p:cNvPr>
          <p:cNvSpPr/>
          <p:nvPr/>
        </p:nvSpPr>
        <p:spPr>
          <a:xfrm>
            <a:off x="111967" y="3085717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병과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42D4FCF-F7E3-4E55-883C-AE7AC90DCEE7}"/>
              </a:ext>
            </a:extLst>
          </p:cNvPr>
          <p:cNvSpPr/>
          <p:nvPr/>
        </p:nvSpPr>
        <p:spPr>
          <a:xfrm>
            <a:off x="833318" y="3098022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41F4332-E663-4BA9-A033-98387B8AB01D}"/>
              </a:ext>
            </a:extLst>
          </p:cNvPr>
          <p:cNvSpPr/>
          <p:nvPr/>
        </p:nvSpPr>
        <p:spPr>
          <a:xfrm>
            <a:off x="1572857" y="3098021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계급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6A147DD-3CBC-4D37-B981-8F611A0DE851}"/>
              </a:ext>
            </a:extLst>
          </p:cNvPr>
          <p:cNvCxnSpPr>
            <a:stCxn id="7" idx="2"/>
            <a:endCxn id="94" idx="0"/>
          </p:cNvCxnSpPr>
          <p:nvPr/>
        </p:nvCxnSpPr>
        <p:spPr>
          <a:xfrm flipH="1">
            <a:off x="435255" y="2105636"/>
            <a:ext cx="42261" cy="98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AED2E5E-AD23-4239-94BE-2EBDB66777BF}"/>
              </a:ext>
            </a:extLst>
          </p:cNvPr>
          <p:cNvCxnSpPr>
            <a:stCxn id="7" idx="2"/>
            <a:endCxn id="95" idx="0"/>
          </p:cNvCxnSpPr>
          <p:nvPr/>
        </p:nvCxnSpPr>
        <p:spPr>
          <a:xfrm>
            <a:off x="477516" y="2105636"/>
            <a:ext cx="679090" cy="99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5EA5893-A9DB-4A43-A1E6-EF6D518C3652}"/>
              </a:ext>
            </a:extLst>
          </p:cNvPr>
          <p:cNvCxnSpPr>
            <a:stCxn id="7" idx="2"/>
            <a:endCxn id="96" idx="0"/>
          </p:cNvCxnSpPr>
          <p:nvPr/>
        </p:nvCxnSpPr>
        <p:spPr>
          <a:xfrm>
            <a:off x="477516" y="2105636"/>
            <a:ext cx="1418629" cy="99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78AAD492-FEF5-4FBD-9B6C-C2A6F770B04B}"/>
              </a:ext>
            </a:extLst>
          </p:cNvPr>
          <p:cNvSpPr/>
          <p:nvPr/>
        </p:nvSpPr>
        <p:spPr>
          <a:xfrm>
            <a:off x="1233142" y="189797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u="sng" dirty="0">
                <a:solidFill>
                  <a:schemeClr val="tx1"/>
                </a:solidFill>
              </a:rPr>
              <a:t>학번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62A3BD2-0A8C-494A-8458-5AC28A498D57}"/>
              </a:ext>
            </a:extLst>
          </p:cNvPr>
          <p:cNvSpPr/>
          <p:nvPr/>
        </p:nvSpPr>
        <p:spPr>
          <a:xfrm>
            <a:off x="4062818" y="189797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주민번호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13BD5D-D4F9-4229-B182-5029BBCCDF4B}"/>
              </a:ext>
            </a:extLst>
          </p:cNvPr>
          <p:cNvSpPr/>
          <p:nvPr/>
        </p:nvSpPr>
        <p:spPr>
          <a:xfrm>
            <a:off x="3376245" y="190115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26A97D16-4C7E-4E15-846A-A83D4C3E4DEC}"/>
              </a:ext>
            </a:extLst>
          </p:cNvPr>
          <p:cNvSpPr/>
          <p:nvPr/>
        </p:nvSpPr>
        <p:spPr>
          <a:xfrm>
            <a:off x="2663139" y="190116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학년</a:t>
            </a: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591F234C-CE61-40B8-B615-F1C54F537AC4}"/>
              </a:ext>
            </a:extLst>
          </p:cNvPr>
          <p:cNvSpPr/>
          <p:nvPr/>
        </p:nvSpPr>
        <p:spPr>
          <a:xfrm>
            <a:off x="1919715" y="190117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1D32798-6D61-410F-87E6-CB0AC4FB8FBB}"/>
              </a:ext>
            </a:extLst>
          </p:cNvPr>
          <p:cNvCxnSpPr>
            <a:stCxn id="103" idx="4"/>
            <a:endCxn id="4" idx="0"/>
          </p:cNvCxnSpPr>
          <p:nvPr/>
        </p:nvCxnSpPr>
        <p:spPr>
          <a:xfrm>
            <a:off x="1556430" y="506780"/>
            <a:ext cx="1885111" cy="1204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1307FEC-0DC0-40C5-A91F-109CE43B27A4}"/>
              </a:ext>
            </a:extLst>
          </p:cNvPr>
          <p:cNvCxnSpPr>
            <a:stCxn id="107" idx="4"/>
            <a:endCxn id="4" idx="0"/>
          </p:cNvCxnSpPr>
          <p:nvPr/>
        </p:nvCxnSpPr>
        <p:spPr>
          <a:xfrm>
            <a:off x="2243003" y="507100"/>
            <a:ext cx="1198538" cy="1204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1EDEE10-A055-40FE-A5DA-81C77E79ACE4}"/>
              </a:ext>
            </a:extLst>
          </p:cNvPr>
          <p:cNvCxnSpPr>
            <a:stCxn id="106" idx="4"/>
            <a:endCxn id="4" idx="0"/>
          </p:cNvCxnSpPr>
          <p:nvPr/>
        </p:nvCxnSpPr>
        <p:spPr>
          <a:xfrm>
            <a:off x="2986427" y="507099"/>
            <a:ext cx="455114" cy="120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F310742-7A55-48C8-955D-80AC80DED791}"/>
              </a:ext>
            </a:extLst>
          </p:cNvPr>
          <p:cNvCxnSpPr>
            <a:stCxn id="105" idx="4"/>
            <a:endCxn id="4" idx="0"/>
          </p:cNvCxnSpPr>
          <p:nvPr/>
        </p:nvCxnSpPr>
        <p:spPr>
          <a:xfrm flipH="1">
            <a:off x="3441541" y="507098"/>
            <a:ext cx="257992" cy="12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4862DBD-4A2F-40B8-ABA8-B48C18A823B7}"/>
              </a:ext>
            </a:extLst>
          </p:cNvPr>
          <p:cNvCxnSpPr>
            <a:cxnSpLocks/>
            <a:stCxn id="104" idx="4"/>
            <a:endCxn id="4" idx="0"/>
          </p:cNvCxnSpPr>
          <p:nvPr/>
        </p:nvCxnSpPr>
        <p:spPr>
          <a:xfrm flipH="1">
            <a:off x="3441541" y="506780"/>
            <a:ext cx="944565" cy="1204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E16DA22D-36E3-482C-BC96-03479AFD8DA4}"/>
              </a:ext>
            </a:extLst>
          </p:cNvPr>
          <p:cNvSpPr/>
          <p:nvPr/>
        </p:nvSpPr>
        <p:spPr>
          <a:xfrm>
            <a:off x="6416524" y="193543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31D0167-FC31-4D32-858C-8BCB26720FD0}"/>
              </a:ext>
            </a:extLst>
          </p:cNvPr>
          <p:cNvSpPr/>
          <p:nvPr/>
        </p:nvSpPr>
        <p:spPr>
          <a:xfrm>
            <a:off x="5668011" y="189797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u="sng" dirty="0">
                <a:solidFill>
                  <a:schemeClr val="tx1"/>
                </a:solidFill>
              </a:rPr>
              <a:t>학과코드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05CD7928-1688-415F-8F09-41D6969716A0}"/>
              </a:ext>
            </a:extLst>
          </p:cNvPr>
          <p:cNvSpPr/>
          <p:nvPr/>
        </p:nvSpPr>
        <p:spPr>
          <a:xfrm>
            <a:off x="4693292" y="970629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소속일자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160B8D07-26F8-492D-A942-C19EAAD07B92}"/>
              </a:ext>
            </a:extLst>
          </p:cNvPr>
          <p:cNvCxnSpPr>
            <a:stCxn id="123" idx="4"/>
            <a:endCxn id="37" idx="0"/>
          </p:cNvCxnSpPr>
          <p:nvPr/>
        </p:nvCxnSpPr>
        <p:spPr>
          <a:xfrm>
            <a:off x="5016580" y="1287612"/>
            <a:ext cx="7874" cy="291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BF54B01-E9DF-4D7E-A781-523FC1F84B1A}"/>
              </a:ext>
            </a:extLst>
          </p:cNvPr>
          <p:cNvCxnSpPr>
            <a:stCxn id="122" idx="4"/>
            <a:endCxn id="8" idx="0"/>
          </p:cNvCxnSpPr>
          <p:nvPr/>
        </p:nvCxnSpPr>
        <p:spPr>
          <a:xfrm>
            <a:off x="5991299" y="506780"/>
            <a:ext cx="467482" cy="1204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DC8DF1B3-ADD8-4A43-87F9-DBEC209157CB}"/>
              </a:ext>
            </a:extLst>
          </p:cNvPr>
          <p:cNvCxnSpPr>
            <a:stCxn id="121" idx="4"/>
            <a:endCxn id="8" idx="0"/>
          </p:cNvCxnSpPr>
          <p:nvPr/>
        </p:nvCxnSpPr>
        <p:spPr>
          <a:xfrm flipH="1">
            <a:off x="6458781" y="510526"/>
            <a:ext cx="281031" cy="120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575E9EC4-E003-4A80-9202-369DA88EBB53}"/>
              </a:ext>
            </a:extLst>
          </p:cNvPr>
          <p:cNvSpPr/>
          <p:nvPr/>
        </p:nvSpPr>
        <p:spPr>
          <a:xfrm>
            <a:off x="8045406" y="2788624"/>
            <a:ext cx="715907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소속일자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57C794C6-D14D-4725-9065-B0A09476B864}"/>
              </a:ext>
            </a:extLst>
          </p:cNvPr>
          <p:cNvCxnSpPr>
            <a:stCxn id="20" idx="3"/>
            <a:endCxn id="130" idx="2"/>
          </p:cNvCxnSpPr>
          <p:nvPr/>
        </p:nvCxnSpPr>
        <p:spPr>
          <a:xfrm flipV="1">
            <a:off x="7628660" y="2947116"/>
            <a:ext cx="416746" cy="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8739A3F5-57F0-4693-BB6B-A9C82D9538D2}"/>
              </a:ext>
            </a:extLst>
          </p:cNvPr>
          <p:cNvSpPr/>
          <p:nvPr/>
        </p:nvSpPr>
        <p:spPr>
          <a:xfrm>
            <a:off x="10161037" y="5803670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관계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F7284471-D1BD-4A4E-8E7D-153A7EB6D469}"/>
              </a:ext>
            </a:extLst>
          </p:cNvPr>
          <p:cNvSpPr/>
          <p:nvPr/>
        </p:nvSpPr>
        <p:spPr>
          <a:xfrm>
            <a:off x="10161037" y="5211631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051F852-D673-4F99-B194-1AB895A91B10}"/>
              </a:ext>
            </a:extLst>
          </p:cNvPr>
          <p:cNvSpPr/>
          <p:nvPr/>
        </p:nvSpPr>
        <p:spPr>
          <a:xfrm>
            <a:off x="10161037" y="4609976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u="sng" dirty="0">
                <a:solidFill>
                  <a:schemeClr val="tx1"/>
                </a:solidFill>
              </a:rPr>
              <a:t>이름</a:t>
            </a: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1A47FFAB-E2BA-40D4-8847-778E60E219A5}"/>
              </a:ext>
            </a:extLst>
          </p:cNvPr>
          <p:cNvCxnSpPr>
            <a:stCxn id="11" idx="3"/>
            <a:endCxn id="138" idx="2"/>
          </p:cNvCxnSpPr>
          <p:nvPr/>
        </p:nvCxnSpPr>
        <p:spPr>
          <a:xfrm flipV="1">
            <a:off x="8820197" y="4768468"/>
            <a:ext cx="1340840" cy="838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B5FC16B-5D53-442A-894A-8BE41C54C699}"/>
              </a:ext>
            </a:extLst>
          </p:cNvPr>
          <p:cNvCxnSpPr>
            <a:stCxn id="11" idx="3"/>
            <a:endCxn id="137" idx="2"/>
          </p:cNvCxnSpPr>
          <p:nvPr/>
        </p:nvCxnSpPr>
        <p:spPr>
          <a:xfrm flipV="1">
            <a:off x="8820197" y="5370123"/>
            <a:ext cx="1340840" cy="236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DDF25E20-097B-4315-97DD-034A777B0344}"/>
              </a:ext>
            </a:extLst>
          </p:cNvPr>
          <p:cNvCxnSpPr>
            <a:stCxn id="11" idx="3"/>
            <a:endCxn id="136" idx="2"/>
          </p:cNvCxnSpPr>
          <p:nvPr/>
        </p:nvCxnSpPr>
        <p:spPr>
          <a:xfrm>
            <a:off x="8820197" y="5606529"/>
            <a:ext cx="1340840" cy="35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타원 144">
            <a:extLst>
              <a:ext uri="{FF2B5EF4-FFF2-40B4-BE49-F238E27FC236}">
                <a16:creationId xmlns:a16="http://schemas.microsoft.com/office/drawing/2014/main" id="{370D79AC-0948-4D0D-AFBE-8352549518DC}"/>
              </a:ext>
            </a:extLst>
          </p:cNvPr>
          <p:cNvSpPr/>
          <p:nvPr/>
        </p:nvSpPr>
        <p:spPr>
          <a:xfrm>
            <a:off x="2169882" y="3350260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성적</a:t>
            </a: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64858D4F-CF38-4AFC-B47F-870AD7CAEE22}"/>
              </a:ext>
            </a:extLst>
          </p:cNvPr>
          <p:cNvSpPr/>
          <p:nvPr/>
        </p:nvSpPr>
        <p:spPr>
          <a:xfrm>
            <a:off x="2174526" y="2481189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수강일자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D6A7BE89-6ECE-4B97-BD7C-056E8034AECD}"/>
              </a:ext>
            </a:extLst>
          </p:cNvPr>
          <p:cNvCxnSpPr>
            <a:stCxn id="146" idx="6"/>
          </p:cNvCxnSpPr>
          <p:nvPr/>
        </p:nvCxnSpPr>
        <p:spPr>
          <a:xfrm>
            <a:off x="2821102" y="2639681"/>
            <a:ext cx="339406" cy="28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837C48E2-58AB-400F-ACC6-E94C25E4D484}"/>
              </a:ext>
            </a:extLst>
          </p:cNvPr>
          <p:cNvCxnSpPr>
            <a:stCxn id="145" idx="6"/>
          </p:cNvCxnSpPr>
          <p:nvPr/>
        </p:nvCxnSpPr>
        <p:spPr>
          <a:xfrm flipV="1">
            <a:off x="2816458" y="3179743"/>
            <a:ext cx="397526" cy="329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FC57234B-0F59-4374-96D4-4378634CD2E6}"/>
              </a:ext>
            </a:extLst>
          </p:cNvPr>
          <p:cNvSpPr/>
          <p:nvPr/>
        </p:nvSpPr>
        <p:spPr>
          <a:xfrm>
            <a:off x="2325997" y="5655195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u="sng" dirty="0">
                <a:solidFill>
                  <a:schemeClr val="tx1"/>
                </a:solidFill>
              </a:rPr>
              <a:t>과목코드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A8D6EA5-A396-435A-80B8-B4860C342FF2}"/>
              </a:ext>
            </a:extLst>
          </p:cNvPr>
          <p:cNvSpPr/>
          <p:nvPr/>
        </p:nvSpPr>
        <p:spPr>
          <a:xfrm>
            <a:off x="3073682" y="5652565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과목명</a:t>
            </a: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8BD8F99-BB7F-45C7-B847-3A056EDFAAC4}"/>
              </a:ext>
            </a:extLst>
          </p:cNvPr>
          <p:cNvSpPr/>
          <p:nvPr/>
        </p:nvSpPr>
        <p:spPr>
          <a:xfrm>
            <a:off x="3819668" y="5645178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생성일자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CC6D48F-040E-4677-B5F5-90F3753E6EF6}"/>
              </a:ext>
            </a:extLst>
          </p:cNvPr>
          <p:cNvCxnSpPr>
            <a:stCxn id="151" idx="0"/>
            <a:endCxn id="9" idx="2"/>
          </p:cNvCxnSpPr>
          <p:nvPr/>
        </p:nvCxnSpPr>
        <p:spPr>
          <a:xfrm flipV="1">
            <a:off x="2649285" y="4198804"/>
            <a:ext cx="792255" cy="1456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F6F30E7-D953-4850-AA5C-94158E9D9235}"/>
              </a:ext>
            </a:extLst>
          </p:cNvPr>
          <p:cNvCxnSpPr>
            <a:stCxn id="9" idx="2"/>
            <a:endCxn id="152" idx="0"/>
          </p:cNvCxnSpPr>
          <p:nvPr/>
        </p:nvCxnSpPr>
        <p:spPr>
          <a:xfrm flipH="1">
            <a:off x="3396970" y="4198804"/>
            <a:ext cx="44570" cy="1453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2DB5C3DA-2917-4AF7-95DD-F44D8F6DD80B}"/>
              </a:ext>
            </a:extLst>
          </p:cNvPr>
          <p:cNvCxnSpPr>
            <a:stCxn id="9" idx="2"/>
            <a:endCxn id="153" idx="0"/>
          </p:cNvCxnSpPr>
          <p:nvPr/>
        </p:nvCxnSpPr>
        <p:spPr>
          <a:xfrm>
            <a:off x="3441540" y="4198804"/>
            <a:ext cx="701416" cy="144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CAF72FB-3AE2-4EC1-A5E1-187C103B37D7}"/>
              </a:ext>
            </a:extLst>
          </p:cNvPr>
          <p:cNvSpPr txBox="1"/>
          <p:nvPr/>
        </p:nvSpPr>
        <p:spPr>
          <a:xfrm>
            <a:off x="4482107" y="2824293"/>
            <a:ext cx="1034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            1</a:t>
            </a:r>
            <a:endParaRPr lang="ko-KR" altLang="en-US" sz="1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686495-8EB1-45C0-9CD5-935DE0E200D5}"/>
              </a:ext>
            </a:extLst>
          </p:cNvPr>
          <p:cNvSpPr txBox="1"/>
          <p:nvPr/>
        </p:nvSpPr>
        <p:spPr>
          <a:xfrm>
            <a:off x="6128718" y="2564566"/>
            <a:ext cx="648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학과장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2A7E6663-B8CB-4ACD-8E74-64F3ED2AF05C}"/>
              </a:ext>
            </a:extLst>
          </p:cNvPr>
          <p:cNvSpPr/>
          <p:nvPr/>
        </p:nvSpPr>
        <p:spPr>
          <a:xfrm>
            <a:off x="7007239" y="5645178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전공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65CCB22-30AF-4304-A5DF-CF8667D32398}"/>
              </a:ext>
            </a:extLst>
          </p:cNvPr>
          <p:cNvSpPr/>
          <p:nvPr/>
        </p:nvSpPr>
        <p:spPr>
          <a:xfrm>
            <a:off x="6270718" y="5647687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6048203-6C13-4850-ABFD-BD9AB3092BF8}"/>
              </a:ext>
            </a:extLst>
          </p:cNvPr>
          <p:cNvSpPr/>
          <p:nvPr/>
        </p:nvSpPr>
        <p:spPr>
          <a:xfrm>
            <a:off x="5545618" y="5658518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u="sng" dirty="0">
                <a:solidFill>
                  <a:schemeClr val="tx1"/>
                </a:solidFill>
              </a:rPr>
              <a:t>교수번호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5941DF50-274E-4202-81E3-9067284AD132}"/>
              </a:ext>
            </a:extLst>
          </p:cNvPr>
          <p:cNvCxnSpPr>
            <a:stCxn id="10" idx="2"/>
            <a:endCxn id="164" idx="0"/>
          </p:cNvCxnSpPr>
          <p:nvPr/>
        </p:nvCxnSpPr>
        <p:spPr>
          <a:xfrm flipH="1">
            <a:off x="5868906" y="4198803"/>
            <a:ext cx="589875" cy="1459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8B94A258-1833-4F73-A800-40643FECCD81}"/>
              </a:ext>
            </a:extLst>
          </p:cNvPr>
          <p:cNvCxnSpPr>
            <a:stCxn id="10" idx="2"/>
            <a:endCxn id="163" idx="0"/>
          </p:cNvCxnSpPr>
          <p:nvPr/>
        </p:nvCxnSpPr>
        <p:spPr>
          <a:xfrm>
            <a:off x="6458781" y="4198803"/>
            <a:ext cx="135225" cy="1448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3F26FD1-50D6-4AA4-AAEE-BB87AB885EF6}"/>
              </a:ext>
            </a:extLst>
          </p:cNvPr>
          <p:cNvCxnSpPr>
            <a:stCxn id="10" idx="2"/>
            <a:endCxn id="162" idx="0"/>
          </p:cNvCxnSpPr>
          <p:nvPr/>
        </p:nvCxnSpPr>
        <p:spPr>
          <a:xfrm>
            <a:off x="6458781" y="4198803"/>
            <a:ext cx="871746" cy="144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E6A35FE2-6276-42E3-9422-983E976F263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77515" y="737347"/>
            <a:ext cx="1" cy="97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2733A296-466C-4C46-BD8F-BD0065158A40}"/>
              </a:ext>
            </a:extLst>
          </p:cNvPr>
          <p:cNvSpPr/>
          <p:nvPr/>
        </p:nvSpPr>
        <p:spPr>
          <a:xfrm>
            <a:off x="153213" y="432669"/>
            <a:ext cx="646576" cy="31698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u="sng" dirty="0">
                <a:solidFill>
                  <a:schemeClr val="tx1"/>
                </a:solidFill>
              </a:rPr>
              <a:t>학번</a:t>
            </a:r>
          </a:p>
        </p:txBody>
      </p:sp>
    </p:spTree>
    <p:extLst>
      <p:ext uri="{BB962C8B-B14F-4D97-AF65-F5344CB8AC3E}">
        <p14:creationId xmlns:p14="http://schemas.microsoft.com/office/powerpoint/2010/main" val="412743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C07D8-940E-478D-A5D3-8B524FFA8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226"/>
            <a:ext cx="10515600" cy="58917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ERD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/>
              <a:t> 스키마 매핑</a:t>
            </a:r>
            <a:endParaRPr lang="en-US" altLang="ko-KR"/>
          </a:p>
          <a:p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u="sng" dirty="0"/>
              <a:t>학번</a:t>
            </a:r>
            <a:r>
              <a:rPr lang="en-US" altLang="ko-KR" u="sng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소속학과</a:t>
            </a:r>
            <a:r>
              <a:rPr lang="en-US" altLang="ko-KR" dirty="0"/>
              <a:t>, </a:t>
            </a:r>
            <a:r>
              <a:rPr lang="ko-KR" altLang="en-US" dirty="0"/>
              <a:t>담당교수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u="sng" dirty="0"/>
              <a:t>학과코드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학과장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과목</a:t>
            </a:r>
            <a:r>
              <a:rPr lang="en-US" altLang="ko-KR" dirty="0"/>
              <a:t>(</a:t>
            </a:r>
            <a:r>
              <a:rPr lang="ko-KR" altLang="en-US" u="sng" dirty="0"/>
              <a:t>과목코드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생성일자</a:t>
            </a:r>
            <a:r>
              <a:rPr lang="en-US" altLang="ko-KR" dirty="0"/>
              <a:t>, </a:t>
            </a:r>
            <a:r>
              <a:rPr lang="ko-KR" altLang="en-US" dirty="0"/>
              <a:t>포함학과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교수</a:t>
            </a:r>
            <a:r>
              <a:rPr lang="en-US" altLang="ko-KR" dirty="0"/>
              <a:t>(</a:t>
            </a:r>
            <a:r>
              <a:rPr lang="ko-KR" altLang="en-US" u="sng" dirty="0"/>
              <a:t>교수번호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전공</a:t>
            </a:r>
            <a:r>
              <a:rPr lang="en-US" altLang="ko-KR" dirty="0"/>
              <a:t>, </a:t>
            </a:r>
            <a:r>
              <a:rPr lang="ko-KR" altLang="en-US" dirty="0"/>
              <a:t>소속학과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예비군</a:t>
            </a:r>
            <a:r>
              <a:rPr lang="en-US" altLang="ko-KR" dirty="0"/>
              <a:t>(</a:t>
            </a:r>
            <a:r>
              <a:rPr lang="ko-KR" altLang="en-US" u="sng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병과</a:t>
            </a:r>
            <a:r>
              <a:rPr lang="en-US" altLang="ko-KR" dirty="0"/>
              <a:t>, </a:t>
            </a:r>
            <a:r>
              <a:rPr lang="ko-KR" altLang="en-US" dirty="0"/>
              <a:t>소속</a:t>
            </a:r>
            <a:r>
              <a:rPr lang="en-US" altLang="ko-KR" dirty="0"/>
              <a:t>, </a:t>
            </a:r>
            <a:r>
              <a:rPr lang="ko-KR" altLang="en-US" dirty="0"/>
              <a:t>계급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교수부양가족</a:t>
            </a:r>
            <a:r>
              <a:rPr lang="en-US" altLang="ko-KR" dirty="0"/>
              <a:t>(</a:t>
            </a:r>
            <a:r>
              <a:rPr lang="ko-KR" altLang="en-US" u="sng" dirty="0"/>
              <a:t>교수번호</a:t>
            </a:r>
            <a:r>
              <a:rPr lang="en-US" altLang="ko-KR" dirty="0"/>
              <a:t>, </a:t>
            </a:r>
            <a:r>
              <a:rPr lang="ko-KR" altLang="en-US" u="sng" dirty="0"/>
              <a:t>이름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수강</a:t>
            </a:r>
            <a:r>
              <a:rPr lang="en-US" altLang="ko-KR" dirty="0"/>
              <a:t>(</a:t>
            </a:r>
            <a:r>
              <a:rPr lang="ko-KR" altLang="en-US" u="sng" dirty="0"/>
              <a:t>학번</a:t>
            </a:r>
            <a:r>
              <a:rPr lang="en-US" altLang="ko-KR" dirty="0"/>
              <a:t>, </a:t>
            </a:r>
            <a:r>
              <a:rPr lang="ko-KR" altLang="en-US" u="sng" dirty="0"/>
              <a:t>과목코드</a:t>
            </a:r>
            <a:r>
              <a:rPr lang="en-US" altLang="ko-KR" dirty="0"/>
              <a:t>, </a:t>
            </a:r>
            <a:r>
              <a:rPr lang="ko-KR" altLang="en-US" dirty="0"/>
              <a:t>수강일자</a:t>
            </a:r>
            <a:r>
              <a:rPr lang="en-US" altLang="ko-KR" dirty="0"/>
              <a:t>, </a:t>
            </a:r>
            <a:r>
              <a:rPr lang="ko-KR" altLang="en-US" dirty="0"/>
              <a:t>성적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과목참여교수</a:t>
            </a:r>
            <a:r>
              <a:rPr lang="en-US" altLang="ko-KR" dirty="0"/>
              <a:t>(</a:t>
            </a:r>
            <a:r>
              <a:rPr lang="ko-KR" altLang="en-US" u="sng" dirty="0"/>
              <a:t>과목코드</a:t>
            </a:r>
            <a:r>
              <a:rPr lang="en-US" altLang="ko-KR" dirty="0"/>
              <a:t>, </a:t>
            </a:r>
            <a:r>
              <a:rPr lang="ko-KR" altLang="en-US" u="sng" dirty="0"/>
              <a:t>교수번호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49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142</Words>
  <Application>Microsoft Office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동우</dc:creator>
  <cp:lastModifiedBy>최 동우</cp:lastModifiedBy>
  <cp:revision>11</cp:revision>
  <dcterms:created xsi:type="dcterms:W3CDTF">2018-04-30T07:39:43Z</dcterms:created>
  <dcterms:modified xsi:type="dcterms:W3CDTF">2018-05-15T11:18:37Z</dcterms:modified>
</cp:coreProperties>
</file>