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6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86213-D178-4AB9-9182-FADE67340BCA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C1B46-1672-4383-8B79-8ED60FE4E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55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C1B46-1672-4383-8B79-8ED60FE4E98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58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79D8-5F4F-4CAC-9602-5CFCF287A056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2E67-1B39-44EA-A63F-1B9902653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89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79D8-5F4F-4CAC-9602-5CFCF287A056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2E67-1B39-44EA-A63F-1B9902653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49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79D8-5F4F-4CAC-9602-5CFCF287A056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2E67-1B39-44EA-A63F-1B9902653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14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79D8-5F4F-4CAC-9602-5CFCF287A056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2E67-1B39-44EA-A63F-1B9902653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37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79D8-5F4F-4CAC-9602-5CFCF287A056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2E67-1B39-44EA-A63F-1B9902653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90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79D8-5F4F-4CAC-9602-5CFCF287A056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2E67-1B39-44EA-A63F-1B9902653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10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79D8-5F4F-4CAC-9602-5CFCF287A056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2E67-1B39-44EA-A63F-1B9902653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51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79D8-5F4F-4CAC-9602-5CFCF287A056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2E67-1B39-44EA-A63F-1B9902653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90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79D8-5F4F-4CAC-9602-5CFCF287A056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2E67-1B39-44EA-A63F-1B9902653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15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79D8-5F4F-4CAC-9602-5CFCF287A056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2E67-1B39-44EA-A63F-1B9902653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21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79D8-5F4F-4CAC-9602-5CFCF287A056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2E67-1B39-44EA-A63F-1B9902653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73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679D8-5F4F-4CAC-9602-5CFCF287A056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B2E67-1B39-44EA-A63F-1B9902653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75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2.png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프로젝트 소개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851920" y="2996952"/>
            <a:ext cx="482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프로젝트 발표</a:t>
            </a:r>
            <a:endParaRPr lang="ko-KR" alt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4860032" y="4509120"/>
            <a:ext cx="2952328" cy="1039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ko-KR" altLang="en-US" dirty="0" smtClean="0"/>
              <a:t>배재대학교 컴퓨터공학과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4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최동우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9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웹</a:t>
            </a:r>
            <a:endParaRPr lang="en-US" altLang="ko-KR" sz="2400" dirty="0" smtClean="0"/>
          </a:p>
        </p:txBody>
      </p:sp>
      <p:pic>
        <p:nvPicPr>
          <p:cNvPr id="5122" name="Picture 2" descr="D:\Documents\Desktop\발표자료\웹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12776"/>
            <a:ext cx="5137846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10527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UI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195736" y="4149080"/>
            <a:ext cx="648072" cy="4320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195736" y="5805264"/>
            <a:ext cx="648072" cy="3600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91952" y="7325816"/>
            <a:ext cx="648072" cy="72008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44352" y="7478216"/>
            <a:ext cx="648072" cy="72008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96752" y="7630616"/>
            <a:ext cx="648072" cy="72008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149152" y="7783016"/>
            <a:ext cx="648072" cy="72008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2195736" y="7173416"/>
            <a:ext cx="144016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2708176" y="7037904"/>
            <a:ext cx="711344" cy="6287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2860576" y="7190304"/>
            <a:ext cx="711344" cy="6287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3012976" y="7342704"/>
            <a:ext cx="711344" cy="6287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3165376" y="7495104"/>
            <a:ext cx="711344" cy="6287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317776" y="7647504"/>
            <a:ext cx="711344" cy="6287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모서리가 둥근 사각형 설명선 21"/>
          <p:cNvSpPr/>
          <p:nvPr/>
        </p:nvSpPr>
        <p:spPr>
          <a:xfrm>
            <a:off x="467544" y="3212976"/>
            <a:ext cx="1439144" cy="1008112"/>
          </a:xfrm>
          <a:prstGeom prst="wedgeRoundRectCallout">
            <a:avLst>
              <a:gd name="adj1" fmla="val 52234"/>
              <a:gd name="adj2" fmla="val 7077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클릭시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 err="1" smtClean="0"/>
              <a:t>캡처된</a:t>
            </a:r>
            <a:r>
              <a:rPr lang="ko-KR" altLang="en-US" sz="1600" dirty="0" smtClean="0"/>
              <a:t> 화면을 보여준다</a:t>
            </a:r>
            <a:endParaRPr lang="ko-KR" altLang="en-US" sz="1600" dirty="0"/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4355976" y="4293096"/>
            <a:ext cx="1944216" cy="1224136"/>
          </a:xfrm>
          <a:prstGeom prst="wedgeRoundRectCallout">
            <a:avLst>
              <a:gd name="adj1" fmla="val -59386"/>
              <a:gd name="adj2" fmla="val 7077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필터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감지 부위를 선택 후 </a:t>
            </a:r>
            <a:r>
              <a:rPr lang="en-US" altLang="ko-KR" sz="1400" dirty="0" smtClean="0"/>
              <a:t>Apply</a:t>
            </a:r>
            <a:br>
              <a:rPr lang="en-US" altLang="ko-KR" sz="1400" dirty="0" smtClean="0"/>
            </a:br>
            <a:r>
              <a:rPr lang="ko-KR" altLang="en-US" sz="1400" dirty="0" smtClean="0"/>
              <a:t>클릭 시 </a:t>
            </a:r>
            <a:r>
              <a:rPr lang="ko-KR" altLang="en-US" sz="1400" dirty="0" err="1" smtClean="0"/>
              <a:t>스마트폰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카메라 </a:t>
            </a:r>
            <a:r>
              <a:rPr lang="ko-KR" altLang="en-US" sz="1400" dirty="0" err="1" smtClean="0"/>
              <a:t>앱에</a:t>
            </a:r>
            <a:r>
              <a:rPr lang="ko-KR" altLang="en-US" sz="1400" dirty="0" smtClean="0"/>
              <a:t> 적용 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123728" y="980728"/>
            <a:ext cx="302433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http://192.168.10.100:3000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31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웹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7544" y="10527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작동 설명</a:t>
            </a:r>
            <a:endParaRPr lang="ko-KR" altLang="en-US" dirty="0"/>
          </a:p>
        </p:txBody>
      </p:sp>
      <p:pic>
        <p:nvPicPr>
          <p:cNvPr id="6146" name="Picture 2" descr="D:\Documents\Desktop\data_hosting_information_internet_security_server_storage_icon_1270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00808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63888" y="141277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Node.js</a:t>
            </a:r>
            <a:endParaRPr lang="ko-KR" altLang="en-US" dirty="0"/>
          </a:p>
        </p:txBody>
      </p:sp>
      <p:pic>
        <p:nvPicPr>
          <p:cNvPr id="7" name="Picture 5" descr="D:\Documents\Desktop\Data_settings_theapplication_336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12776"/>
            <a:ext cx="1112851" cy="111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868144" y="836712"/>
            <a:ext cx="1656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로컬 저장소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200" dirty="0" smtClean="0"/>
              <a:t>(JSON File)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5436096" y="2060848"/>
            <a:ext cx="576064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구름 모양 설명선 10"/>
          <p:cNvSpPr/>
          <p:nvPr/>
        </p:nvSpPr>
        <p:spPr>
          <a:xfrm>
            <a:off x="7308304" y="1052736"/>
            <a:ext cx="1368152" cy="792088"/>
          </a:xfrm>
          <a:prstGeom prst="cloudCallout">
            <a:avLst>
              <a:gd name="adj1" fmla="val -42155"/>
              <a:gd name="adj2" fmla="val 6929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Filter,</a:t>
            </a:r>
            <a:br>
              <a:rPr lang="en-US" altLang="ko-KR" sz="1400" dirty="0" smtClean="0"/>
            </a:br>
            <a:r>
              <a:rPr lang="en-US" altLang="ko-KR" sz="1400" dirty="0" smtClean="0"/>
              <a:t>Detector</a:t>
            </a:r>
            <a:endParaRPr lang="ko-KR" altLang="en-US" sz="1400" dirty="0"/>
          </a:p>
        </p:txBody>
      </p:sp>
      <p:pic>
        <p:nvPicPr>
          <p:cNvPr id="6147" name="Picture 3" descr="D:\Documents\Desktop\046webpage_10146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509120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115616" y="407707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Web Page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44208" y="40770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Android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91952" y="7325816"/>
            <a:ext cx="648072" cy="72008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844352" y="7478216"/>
            <a:ext cx="648072" cy="72008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996752" y="7630616"/>
            <a:ext cx="648072" cy="72008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49152" y="7783016"/>
            <a:ext cx="648072" cy="72008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2195736" y="7173416"/>
            <a:ext cx="144016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915816" y="3284984"/>
            <a:ext cx="864096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220072" y="3284984"/>
            <a:ext cx="864096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3012976" y="7342704"/>
            <a:ext cx="711344" cy="6287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3165376" y="7495104"/>
            <a:ext cx="711344" cy="6287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3317776" y="7647504"/>
            <a:ext cx="711344" cy="6287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47864" y="357301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Settings,</a:t>
            </a:r>
            <a:br>
              <a:rPr lang="en-US" altLang="ko-KR" sz="1400" dirty="0" smtClean="0"/>
            </a:br>
            <a:r>
              <a:rPr lang="en-US" altLang="ko-KR" sz="1400" dirty="0" smtClean="0"/>
              <a:t>Picture</a:t>
            </a:r>
            <a:endParaRPr lang="ko-KR" altLang="en-US" sz="1400" dirty="0"/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2771800" y="3140968"/>
            <a:ext cx="864096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39752" y="321297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Settings,</a:t>
            </a:r>
            <a:br>
              <a:rPr lang="en-US" altLang="ko-KR" sz="1400" dirty="0" smtClean="0"/>
            </a:br>
            <a:r>
              <a:rPr lang="en-US" altLang="ko-KR" sz="1400" dirty="0" smtClean="0"/>
              <a:t>Actions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/>
          <p:nvPr/>
        </p:nvCxnSpPr>
        <p:spPr>
          <a:xfrm flipH="1" flipV="1">
            <a:off x="5364088" y="3140968"/>
            <a:ext cx="864096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155" name="Picture 4" descr="D:\Documents\Desktop\976604-appliances-cell-phone-cellphone-mobile-mobilephone-phone-smartphone_10656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365104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716016" y="357301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Settings,</a:t>
            </a:r>
            <a:br>
              <a:rPr lang="en-US" altLang="ko-KR" sz="1400" dirty="0" smtClean="0"/>
            </a:br>
            <a:r>
              <a:rPr lang="en-US" altLang="ko-KR" sz="1400" dirty="0" smtClean="0"/>
              <a:t>Actions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5580112" y="314096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Settings,</a:t>
            </a:r>
            <a:br>
              <a:rPr lang="en-US" altLang="ko-KR" sz="1400" dirty="0" smtClean="0"/>
            </a:br>
            <a:r>
              <a:rPr lang="en-US" altLang="ko-KR" sz="1400" dirty="0" smtClean="0"/>
              <a:t>Picture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3491880" y="1124744"/>
            <a:ext cx="1944216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192.168.10.100:3000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707904" y="4509120"/>
            <a:ext cx="1656184" cy="864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Socket.io</a:t>
            </a:r>
          </a:p>
          <a:p>
            <a:pPr algn="ctr"/>
            <a:r>
              <a:rPr lang="ko-KR" altLang="en-US" sz="1400" dirty="0" smtClean="0"/>
              <a:t>통신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9031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마무</a:t>
            </a:r>
            <a:r>
              <a:rPr lang="ko-KR" altLang="en-US" sz="2400" dirty="0"/>
              <a:t>리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78760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프로젝트 </a:t>
            </a:r>
            <a:r>
              <a:rPr lang="ko-KR" altLang="en-US" sz="2400" dirty="0" smtClean="0"/>
              <a:t>소개</a:t>
            </a:r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64096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프로젝트 제목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안드로이드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Camera2 API</a:t>
            </a:r>
            <a:r>
              <a:rPr lang="ko-KR" altLang="en-US" sz="1600" dirty="0" smtClean="0"/>
              <a:t>를 활용한 필터 및 얼굴인식 카메라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프로젝트 목적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웹을 통해 원격으로 핸드폰의 카메라를 제어하여 사진 찍기 가능한 </a:t>
            </a:r>
            <a:r>
              <a:rPr lang="ko-KR" altLang="en-US" sz="1600" dirty="0" err="1" smtClean="0"/>
              <a:t>앱</a:t>
            </a:r>
            <a:endParaRPr lang="en-US" altLang="ko-KR" sz="16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다양</a:t>
            </a:r>
            <a:r>
              <a:rPr lang="ko-KR" altLang="en-US" sz="1600" dirty="0"/>
              <a:t>한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필터를 적용할 수 있고 사용자가 원하는 물체를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감지할 수 있는 </a:t>
            </a:r>
            <a:r>
              <a:rPr lang="ko-KR" altLang="en-US" sz="1600" dirty="0" err="1" smtClean="0"/>
              <a:t>앱</a:t>
            </a:r>
            <a:endParaRPr lang="en-US" altLang="ko-KR" sz="16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ko-KR" altLang="en-US" sz="1600" dirty="0" err="1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프로젝트 환경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안드로이드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target SDK = 28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minimum SDK = 24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웹 환경</a:t>
            </a:r>
            <a:endParaRPr lang="en-US" altLang="ko-KR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Node.js v12.13.1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EJS </a:t>
            </a:r>
            <a:r>
              <a:rPr lang="ko-KR" altLang="en-US" sz="1600" dirty="0" smtClean="0"/>
              <a:t>웹 템플릿 엔진</a:t>
            </a:r>
            <a:endParaRPr lang="en-US" altLang="ko-KR" sz="16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사용 라이브러리</a:t>
            </a:r>
            <a:endParaRPr lang="en-US" altLang="ko-KR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Android Camera2 API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OpenCV</a:t>
            </a:r>
            <a:r>
              <a:rPr lang="en-US" altLang="ko-KR" sz="1600" dirty="0" smtClean="0"/>
              <a:t> 4.1.1 Android SDK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OpenGL ES 2.0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Socket.io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smtClean="0"/>
              <a:t>Bootstrap </a:t>
            </a:r>
            <a:r>
              <a:rPr lang="en-US" altLang="ko-KR" sz="1600" dirty="0" smtClean="0"/>
              <a:t>4.3.1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테스트 기기</a:t>
            </a: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Samsung Galaxy Note 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Android 7.0</a:t>
            </a:r>
          </a:p>
        </p:txBody>
      </p:sp>
    </p:spTree>
    <p:extLst>
      <p:ext uri="{BB962C8B-B14F-4D97-AF65-F5344CB8AC3E}">
        <p14:creationId xmlns:p14="http://schemas.microsoft.com/office/powerpoint/2010/main" val="329031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/>
              <a:t>카메</a:t>
            </a:r>
            <a:r>
              <a:rPr lang="ko-KR" altLang="en-US" sz="2400"/>
              <a:t>라</a:t>
            </a:r>
            <a:endParaRPr lang="ko-KR" altLang="en-US" sz="2400" dirty="0"/>
          </a:p>
        </p:txBody>
      </p:sp>
      <p:pic>
        <p:nvPicPr>
          <p:cNvPr id="2050" name="Picture 2" descr="D:\Documents\Desktop\발표자료\Screenshot_2019-12-10_12344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2197"/>
            <a:ext cx="6122278" cy="353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119186" y="2060848"/>
            <a:ext cx="687896" cy="70674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99314" y="5170527"/>
            <a:ext cx="687896" cy="70674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99314" y="3617896"/>
            <a:ext cx="687896" cy="70674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8" idx="3"/>
          </p:cNvCxnSpPr>
          <p:nvPr/>
        </p:nvCxnSpPr>
        <p:spPr>
          <a:xfrm>
            <a:off x="6807082" y="2414221"/>
            <a:ext cx="6114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6792542" y="3977678"/>
            <a:ext cx="6114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807082" y="5523899"/>
            <a:ext cx="6114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18516" y="2232974"/>
            <a:ext cx="1031845" cy="362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설</a:t>
            </a:r>
            <a:r>
              <a:rPr lang="ko-KR" altLang="en-US"/>
              <a:t>정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28587" y="3790022"/>
            <a:ext cx="1031845" cy="362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캡</a:t>
            </a:r>
            <a:r>
              <a:rPr lang="ko-KR" altLang="en-US" dirty="0" err="1"/>
              <a:t>처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403976" y="5342653"/>
            <a:ext cx="1031845" cy="362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갤러</a:t>
            </a:r>
            <a:r>
              <a:rPr lang="ko-KR" altLang="en-US" dirty="0"/>
              <a:t>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7544" y="10527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UI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844824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앱</a:t>
            </a:r>
            <a:r>
              <a:rPr lang="ko-KR" altLang="en-US" sz="1600" dirty="0" smtClean="0"/>
              <a:t> 내 카메라 </a:t>
            </a:r>
            <a:r>
              <a:rPr lang="ko-KR" altLang="en-US" sz="1600" dirty="0" smtClean="0"/>
              <a:t>프리</a:t>
            </a:r>
            <a:r>
              <a:rPr lang="ko-KR" altLang="en-US" sz="1600" dirty="0"/>
              <a:t>뷰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29031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카메</a:t>
            </a:r>
            <a:r>
              <a:rPr lang="ko-KR" altLang="en-US" sz="2400" dirty="0"/>
              <a:t>라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7544" y="105273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프리뷰 작동 설명</a:t>
            </a:r>
            <a:endParaRPr lang="ko-KR" altLang="en-US" dirty="0"/>
          </a:p>
        </p:txBody>
      </p:sp>
      <p:pic>
        <p:nvPicPr>
          <p:cNvPr id="3075" name="Picture 3" descr="D:\Documents\Desktop\ic_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490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화살표 연결선 34"/>
          <p:cNvCxnSpPr>
            <a:stCxn id="3075" idx="3"/>
          </p:cNvCxnSpPr>
          <p:nvPr/>
        </p:nvCxnSpPr>
        <p:spPr>
          <a:xfrm>
            <a:off x="1691680" y="292494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076" name="Picture 4" descr="D:\Documents\Desktop\cogs_icon-icons.com_7099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348880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2339752" y="1700808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OpenCV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Converter</a:t>
            </a: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3995936" y="292494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077" name="Picture 5" descr="D:\Documents\Desktop\photo-photography-image-picture_10852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204864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020272" y="191683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Preview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67744" y="4437112"/>
            <a:ext cx="1512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Get Setting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SharedPreference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3528" y="1916832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카메라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(Camera2 API)</a:t>
            </a:r>
          </a:p>
        </p:txBody>
      </p:sp>
      <p:pic>
        <p:nvPicPr>
          <p:cNvPr id="21" name="Picture 4" descr="D:\Documents\Desktop\cogs_icon-icons.com_7099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348880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572000" y="1700808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OpenGL</a:t>
            </a:r>
            <a:br>
              <a:rPr lang="en-US" altLang="ko-KR" dirty="0" smtClean="0"/>
            </a:br>
            <a:r>
              <a:rPr lang="en-US" altLang="ko-KR" dirty="0" smtClean="0"/>
              <a:t>Renderer</a:t>
            </a:r>
          </a:p>
        </p:txBody>
      </p:sp>
      <p:pic>
        <p:nvPicPr>
          <p:cNvPr id="23" name="Picture 5" descr="D:\Documents\Desktop\Data_settings_theapplication_336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013176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/>
          <p:cNvCxnSpPr/>
          <p:nvPr/>
        </p:nvCxnSpPr>
        <p:spPr>
          <a:xfrm>
            <a:off x="6228184" y="292494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3059832" y="378904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구름 모양 설명선 8"/>
          <p:cNvSpPr/>
          <p:nvPr/>
        </p:nvSpPr>
        <p:spPr>
          <a:xfrm>
            <a:off x="827584" y="4653136"/>
            <a:ext cx="1368152" cy="792088"/>
          </a:xfrm>
          <a:prstGeom prst="cloudCallout">
            <a:avLst>
              <a:gd name="adj1" fmla="val 54485"/>
              <a:gd name="adj2" fmla="val 4589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Filter,</a:t>
            </a:r>
            <a:br>
              <a:rPr lang="en-US" altLang="ko-KR" sz="1400" dirty="0" smtClean="0"/>
            </a:br>
            <a:r>
              <a:rPr lang="en-US" altLang="ko-KR" sz="1400" dirty="0" smtClean="0"/>
              <a:t>Detector</a:t>
            </a:r>
            <a:endParaRPr lang="ko-KR" altLang="en-US" sz="1400" dirty="0"/>
          </a:p>
        </p:txBody>
      </p:sp>
      <p:pic>
        <p:nvPicPr>
          <p:cNvPr id="32" name="Picture 6" descr="D:\Documents\Desktop\internet_10215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941168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/>
          <p:cNvCxnSpPr/>
          <p:nvPr/>
        </p:nvCxnSpPr>
        <p:spPr>
          <a:xfrm flipH="1">
            <a:off x="4283968" y="566124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08104" y="429309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Web Setting</a:t>
            </a:r>
            <a:br>
              <a:rPr lang="en-US" altLang="ko-KR" dirty="0" smtClean="0"/>
            </a:br>
            <a:r>
              <a:rPr lang="en-US" altLang="ko-KR" dirty="0" smtClean="0"/>
              <a:t>Data</a:t>
            </a: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899592" y="3645024"/>
            <a:ext cx="1296144" cy="648072"/>
          </a:xfrm>
          <a:prstGeom prst="wedgeRoundRectCallout">
            <a:avLst>
              <a:gd name="adj1" fmla="val -18757"/>
              <a:gd name="adj2" fmla="val -9436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YUV420 </a:t>
            </a:r>
            <a:endParaRPr lang="en-US" altLang="ko-KR" sz="1400" dirty="0"/>
          </a:p>
          <a:p>
            <a:pPr algn="ctr"/>
            <a:r>
              <a:rPr lang="en-US" altLang="ko-KR" sz="1400" dirty="0" smtClean="0"/>
              <a:t>Format</a:t>
            </a:r>
            <a:endParaRPr lang="ko-KR" altLang="en-US" sz="1400" dirty="0"/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-2268760" y="2924944"/>
            <a:ext cx="1296144" cy="720080"/>
          </a:xfrm>
          <a:prstGeom prst="wedgeRoundRectCallout">
            <a:avLst>
              <a:gd name="adj1" fmla="val 28274"/>
              <a:gd name="adj2" fmla="val -9436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-2052736" y="4005064"/>
            <a:ext cx="1296144" cy="720080"/>
          </a:xfrm>
          <a:prstGeom prst="wedgeRoundRectCallout">
            <a:avLst>
              <a:gd name="adj1" fmla="val 28274"/>
              <a:gd name="adj2" fmla="val -9436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6516216" y="1412776"/>
            <a:ext cx="936104" cy="504056"/>
          </a:xfrm>
          <a:prstGeom prst="wedgeRoundRectCallout">
            <a:avLst>
              <a:gd name="adj1" fmla="val 35191"/>
              <a:gd name="adj2" fmla="val 7246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Render</a:t>
            </a:r>
            <a:endParaRPr lang="ko-KR" altLang="en-US" sz="1400" dirty="0"/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3491880" y="3861048"/>
            <a:ext cx="1296144" cy="504056"/>
          </a:xfrm>
          <a:prstGeom prst="wedgeRoundRectCallout">
            <a:avLst>
              <a:gd name="adj1" fmla="val -35147"/>
              <a:gd name="adj2" fmla="val -10248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YUV to RGB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519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6" grpId="0"/>
      <p:bldP spid="50" grpId="0"/>
      <p:bldP spid="22" grpId="0"/>
      <p:bldP spid="9" grpId="0" animBg="1"/>
      <p:bldP spid="36" grpId="0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카메라</a:t>
            </a:r>
            <a:endParaRPr lang="ko-KR" alt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467544" y="10527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 smtClean="0"/>
              <a:t>캡처</a:t>
            </a:r>
            <a:r>
              <a:rPr lang="ko-KR" altLang="en-US" dirty="0"/>
              <a:t> </a:t>
            </a:r>
            <a:r>
              <a:rPr lang="ko-KR" altLang="en-US" dirty="0" smtClean="0"/>
              <a:t>작동 설명</a:t>
            </a:r>
            <a:endParaRPr lang="ko-KR" altLang="en-US" dirty="0"/>
          </a:p>
        </p:txBody>
      </p:sp>
      <p:pic>
        <p:nvPicPr>
          <p:cNvPr id="3075" name="Picture 3" descr="D:\Documents\Desktop\ic_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20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화살표 연결선 34"/>
          <p:cNvCxnSpPr/>
          <p:nvPr/>
        </p:nvCxnSpPr>
        <p:spPr>
          <a:xfrm>
            <a:off x="1835696" y="30689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모서리가 둥근 사각형 설명선 36"/>
          <p:cNvSpPr/>
          <p:nvPr/>
        </p:nvSpPr>
        <p:spPr>
          <a:xfrm>
            <a:off x="755576" y="1988840"/>
            <a:ext cx="1152128" cy="504056"/>
          </a:xfrm>
          <a:prstGeom prst="wedgeRoundRectCallout">
            <a:avLst>
              <a:gd name="adj1" fmla="val -7568"/>
              <a:gd name="adj2" fmla="val 8395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Click</a:t>
            </a:r>
            <a:endParaRPr lang="ko-KR" altLang="en-US" sz="1400" dirty="0"/>
          </a:p>
        </p:txBody>
      </p:sp>
      <p:pic>
        <p:nvPicPr>
          <p:cNvPr id="3076" name="Picture 4" descr="D:\Documents\Desktop\cogs_icon-icons.com_7099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492896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2699792" y="177281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Converter,</a:t>
            </a:r>
          </a:p>
          <a:p>
            <a:pPr algn="ctr"/>
            <a:r>
              <a:rPr lang="en-US" altLang="ko-KR" dirty="0" smtClean="0"/>
              <a:t>Renderer</a:t>
            </a: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4355976" y="30689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077" name="Picture 5" descr="D:\Documents\Desktop\photo-photography-image-picture_10852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492896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5436096" y="177281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Result</a:t>
            </a:r>
            <a:br>
              <a:rPr lang="en-US" altLang="ko-KR" dirty="0" smtClean="0"/>
            </a:br>
            <a:r>
              <a:rPr lang="en-US" altLang="ko-KR" dirty="0" smtClean="0"/>
              <a:t>Image</a:t>
            </a:r>
          </a:p>
        </p:txBody>
      </p:sp>
      <p:pic>
        <p:nvPicPr>
          <p:cNvPr id="3078" name="Picture 6" descr="D:\Documents\Desktop\internet_10215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085184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D:\Documents\Desktop\devices_floppydisk_dispositivos_69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157192"/>
            <a:ext cx="1440160" cy="14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7308304" y="4437112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Save to</a:t>
            </a:r>
            <a:br>
              <a:rPr lang="en-US" altLang="ko-KR" dirty="0" smtClean="0"/>
            </a:br>
            <a:r>
              <a:rPr lang="en-US" altLang="ko-KR" dirty="0" smtClean="0"/>
              <a:t>Disk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51920" y="4437112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Send to Web Server</a:t>
            </a: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5436096" y="3861048"/>
            <a:ext cx="432048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6516216" y="3861048"/>
            <a:ext cx="504056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051" name="Picture 3" descr="D:\Documents\Desktop\발표자료\웹 - 복사본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293096"/>
            <a:ext cx="2160688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화살표 연결선 21"/>
          <p:cNvCxnSpPr/>
          <p:nvPr/>
        </p:nvCxnSpPr>
        <p:spPr>
          <a:xfrm flipV="1">
            <a:off x="2195736" y="3789040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187624" y="6237312"/>
            <a:ext cx="576064" cy="4320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107504" y="5733256"/>
            <a:ext cx="971600" cy="432048"/>
          </a:xfrm>
          <a:prstGeom prst="wedgeRoundRectCallout">
            <a:avLst>
              <a:gd name="adj1" fmla="val 46224"/>
              <a:gd name="adj2" fmla="val 8916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Click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115616" y="3717032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Web</a:t>
            </a:r>
            <a:br>
              <a:rPr lang="en-US" altLang="ko-KR" sz="1400" dirty="0" smtClean="0"/>
            </a:br>
            <a:r>
              <a:rPr lang="en-US" altLang="ko-KR" sz="1400" dirty="0" smtClean="0"/>
              <a:t>Control</a:t>
            </a: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-2052736" y="4005064"/>
            <a:ext cx="1296144" cy="720080"/>
          </a:xfrm>
          <a:prstGeom prst="wedgeRoundRectCallout">
            <a:avLst>
              <a:gd name="adj1" fmla="val 28274"/>
              <a:gd name="adj2" fmla="val -9436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-1900336" y="4157464"/>
            <a:ext cx="1296144" cy="720080"/>
          </a:xfrm>
          <a:prstGeom prst="wedgeRoundRectCallout">
            <a:avLst>
              <a:gd name="adj1" fmla="val 28274"/>
              <a:gd name="adj2" fmla="val -9436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5508104" y="4941168"/>
            <a:ext cx="1440160" cy="576064"/>
          </a:xfrm>
          <a:prstGeom prst="wedgeRoundRectCallout">
            <a:avLst>
              <a:gd name="adj1" fmla="val -31899"/>
              <a:gd name="adj2" fmla="val -9312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Use</a:t>
            </a:r>
          </a:p>
          <a:p>
            <a:pPr algn="ctr"/>
            <a:r>
              <a:rPr lang="en-US" altLang="ko-KR" sz="1400" dirty="0" smtClean="0"/>
              <a:t>Socket.io</a:t>
            </a:r>
            <a:endParaRPr lang="ko-KR" altLang="en-US" sz="1400" dirty="0"/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7092280" y="1844824"/>
            <a:ext cx="1296144" cy="576064"/>
          </a:xfrm>
          <a:prstGeom prst="wedgeRoundRectCallout">
            <a:avLst>
              <a:gd name="adj1" fmla="val -43657"/>
              <a:gd name="adj2" fmla="val 8988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RGB Image</a:t>
            </a:r>
            <a:endParaRPr lang="ko-KR" altLang="en-US" sz="1400" dirty="0"/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3419872" y="3861048"/>
            <a:ext cx="1224136" cy="576064"/>
          </a:xfrm>
          <a:prstGeom prst="wedgeRoundRectCallout">
            <a:avLst>
              <a:gd name="adj1" fmla="val -68332"/>
              <a:gd name="adj2" fmla="val -2246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Use</a:t>
            </a:r>
          </a:p>
          <a:p>
            <a:pPr algn="ctr"/>
            <a:r>
              <a:rPr lang="en-US" altLang="ko-KR" sz="1400" dirty="0" smtClean="0"/>
              <a:t>Socket.io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9031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46" grpId="0"/>
      <p:bldP spid="49" grpId="0"/>
      <p:bldP spid="50" grpId="0"/>
      <p:bldP spid="3" grpId="0" animBg="1"/>
      <p:bldP spid="26" grpId="0" animBg="1"/>
      <p:bldP spid="25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설</a:t>
            </a:r>
            <a:r>
              <a:rPr lang="ko-KR" altLang="en-US" sz="24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0527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UI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pic>
        <p:nvPicPr>
          <p:cNvPr id="4098" name="Picture 2" descr="D:\Documents\Desktop\발표자료\Screenshot_2019-12-10_1237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08920"/>
            <a:ext cx="3840427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Documents\Desktop\발표자료\Screenshot_2019-12-10_12370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908720"/>
            <a:ext cx="3958408" cy="222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Documents\Desktop\발표자료\Screenshot_2019-12-10_12370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789040"/>
            <a:ext cx="3990412" cy="224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V="1">
            <a:off x="1403648" y="2348880"/>
            <a:ext cx="3384376" cy="122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18" idx="6"/>
          </p:cNvCxnSpPr>
          <p:nvPr/>
        </p:nvCxnSpPr>
        <p:spPr>
          <a:xfrm>
            <a:off x="1403648" y="3969060"/>
            <a:ext cx="3312368" cy="1404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467544" y="3356992"/>
            <a:ext cx="936104" cy="3600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67544" y="3789040"/>
            <a:ext cx="936104" cy="3600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796136" y="321297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필터 설정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96136" y="60932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인식 대상 설정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2348880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앱</a:t>
            </a:r>
            <a:r>
              <a:rPr lang="ko-KR" altLang="en-US" sz="1600" dirty="0" smtClean="0"/>
              <a:t> 내 설정화면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9031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5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설</a:t>
            </a:r>
            <a:r>
              <a:rPr lang="ko-KR" altLang="en-US" sz="2400" dirty="0"/>
              <a:t>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0527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작동 설명</a:t>
            </a:r>
            <a:endParaRPr lang="ko-KR" altLang="en-US" dirty="0"/>
          </a:p>
        </p:txBody>
      </p:sp>
      <p:pic>
        <p:nvPicPr>
          <p:cNvPr id="5122" name="Picture 2" descr="D:\Documents\Desktop\cogs_icon-icons.com_709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63691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Documents\Desktop\twocirclingarrows1_1205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52936"/>
            <a:ext cx="1440162" cy="14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504" y="2204864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설정 변경 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설정값</a:t>
            </a:r>
            <a:r>
              <a:rPr lang="ko-KR" altLang="en-US" dirty="0" smtClean="0"/>
              <a:t> 전달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44208" y="2996952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OpenCV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Converter</a:t>
            </a:r>
            <a:endParaRPr lang="ko-KR" altLang="en-US" dirty="0"/>
          </a:p>
        </p:txBody>
      </p:sp>
      <p:pic>
        <p:nvPicPr>
          <p:cNvPr id="5124" name="Picture 4" descr="D:\Documents\Desktop\발표자료\Screenshot_2019-12-10_12344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725144"/>
            <a:ext cx="2560284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D:\Documents\Desktop\Data_settings_theapplication_336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96952"/>
            <a:ext cx="1112851" cy="111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79712" y="2420888"/>
            <a:ext cx="1656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로컬 저장소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SharedPreference</a:t>
            </a:r>
            <a:r>
              <a:rPr lang="en-US" altLang="ko-KR" sz="1200" dirty="0" smtClean="0"/>
              <a:t>)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691680" y="357301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635896" y="3573016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868144" y="378904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39952" y="4005064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현재 프레임에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적용</a:t>
            </a:r>
            <a:endParaRPr lang="ko-KR" altLang="en-US" sz="1600" dirty="0"/>
          </a:p>
        </p:txBody>
      </p:sp>
      <p:pic>
        <p:nvPicPr>
          <p:cNvPr id="1026" name="Picture 2" descr="D:\Documents\Desktop\발표자료\Screenshot_2019-12-10_12344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20" y="4725144"/>
            <a:ext cx="2592288" cy="145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화살표 연결선 15"/>
          <p:cNvCxnSpPr/>
          <p:nvPr/>
        </p:nvCxnSpPr>
        <p:spPr>
          <a:xfrm>
            <a:off x="5620116" y="544522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811804" y="4581128"/>
            <a:ext cx="6120680" cy="172819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3635896" y="2204864"/>
            <a:ext cx="1440160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5" name="Picture 6" descr="D:\Documents\Desktop\internet_10215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268760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444208" y="148478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Web</a:t>
            </a:r>
            <a:br>
              <a:rPr lang="en-US" altLang="ko-KR" dirty="0" smtClean="0"/>
            </a:br>
            <a:r>
              <a:rPr lang="en-US" altLang="ko-KR" dirty="0" smtClean="0"/>
              <a:t>Setting</a:t>
            </a:r>
            <a:endParaRPr lang="ko-KR" altLang="en-US" dirty="0"/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-1900336" y="4157464"/>
            <a:ext cx="1296144" cy="720080"/>
          </a:xfrm>
          <a:prstGeom prst="wedgeRoundRectCallout">
            <a:avLst>
              <a:gd name="adj1" fmla="val 28274"/>
              <a:gd name="adj2" fmla="val -9436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-1747936" y="4309864"/>
            <a:ext cx="1296144" cy="720080"/>
          </a:xfrm>
          <a:prstGeom prst="wedgeRoundRectCallout">
            <a:avLst>
              <a:gd name="adj1" fmla="val 28274"/>
              <a:gd name="adj2" fmla="val -9436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3635896" y="1196752"/>
            <a:ext cx="1296144" cy="720080"/>
          </a:xfrm>
          <a:prstGeom prst="wedgeRoundRectCallout">
            <a:avLst>
              <a:gd name="adj1" fmla="val 33115"/>
              <a:gd name="adj2" fmla="val 7246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</a:t>
            </a:r>
          </a:p>
          <a:p>
            <a:pPr algn="ctr"/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491880" y="6381328"/>
            <a:ext cx="1440160" cy="360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Filter: default</a:t>
            </a:r>
            <a:endParaRPr lang="ko-KR" altLang="en-US" sz="14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876256" y="6381328"/>
            <a:ext cx="1440160" cy="360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Filter: canny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9031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2" grpId="0"/>
      <p:bldP spid="8" grpId="0" animBg="1"/>
      <p:bldP spid="34" grpId="0"/>
      <p:bldP spid="26" grpId="0" animBg="1"/>
      <p:bldP spid="4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갤러리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0527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UI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pic>
        <p:nvPicPr>
          <p:cNvPr id="3074" name="Picture 2" descr="D:\Documents\Desktop\발표자료\Screenshot_2019-12-12_1229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24944"/>
            <a:ext cx="3600400" cy="202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Documents\Desktop\발표자료\Screenshot_2019-12-12_12291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077072"/>
            <a:ext cx="3383826" cy="246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Documents\Desktop\발표자료\Screenshot_2019-12-12_12291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4784"/>
            <a:ext cx="4058891" cy="110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/>
          <p:cNvSpPr/>
          <p:nvPr/>
        </p:nvSpPr>
        <p:spPr>
          <a:xfrm>
            <a:off x="2267744" y="3284984"/>
            <a:ext cx="648072" cy="72008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491880" y="2996952"/>
            <a:ext cx="432048" cy="3600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9" idx="7"/>
          </p:cNvCxnSpPr>
          <p:nvPr/>
        </p:nvCxnSpPr>
        <p:spPr>
          <a:xfrm flipV="1">
            <a:off x="3860656" y="2420888"/>
            <a:ext cx="711344" cy="6287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8" idx="5"/>
          </p:cNvCxnSpPr>
          <p:nvPr/>
        </p:nvCxnSpPr>
        <p:spPr>
          <a:xfrm>
            <a:off x="2820908" y="3899611"/>
            <a:ext cx="1967116" cy="10415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520" y="24928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사진 갤러리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04048" y="364502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사진 </a:t>
            </a:r>
            <a:r>
              <a:rPr lang="ko-KR" altLang="en-US" dirty="0" err="1" smtClean="0"/>
              <a:t>미리보기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2483768" y="5805264"/>
            <a:ext cx="2448272" cy="7200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미리보기</a:t>
            </a:r>
            <a:r>
              <a:rPr lang="ko-KR" altLang="en-US" sz="1600" dirty="0" smtClean="0"/>
              <a:t> 이미지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확대 및 축소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이동 가능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9031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9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갤러리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0527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작동 설명</a:t>
            </a:r>
            <a:endParaRPr lang="ko-KR" altLang="en-US" dirty="0"/>
          </a:p>
        </p:txBody>
      </p:sp>
      <p:pic>
        <p:nvPicPr>
          <p:cNvPr id="4098" name="Picture 2" descr="D:\Documents\Desktop\data_hosting_information_internet_security_server_storage_icon_1270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Documents\Desktop\발표자료\Screenshot_2019-12-12_1229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988840"/>
            <a:ext cx="3024336" cy="170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>
            <a:off x="2051720" y="249289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1560" y="162880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Picture Directory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588224" y="162880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GridView</a:t>
            </a:r>
            <a:endParaRPr lang="ko-KR" altLang="en-US" sz="1400" dirty="0"/>
          </a:p>
        </p:txBody>
      </p:sp>
      <p:pic>
        <p:nvPicPr>
          <p:cNvPr id="20" name="Picture 4" descr="D:\Documents\Desktop\발표자료\Screenshot_2019-12-12_12291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365104"/>
            <a:ext cx="2591662" cy="188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:\Documents\Desktop\cogs_icon-icons.com_7099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988840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/>
          <p:cNvCxnSpPr/>
          <p:nvPr/>
        </p:nvCxnSpPr>
        <p:spPr>
          <a:xfrm>
            <a:off x="4644008" y="249289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87824" y="162880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Adapter</a:t>
            </a:r>
            <a:endParaRPr lang="ko-KR" altLang="en-US" sz="1400" dirty="0"/>
          </a:p>
        </p:txBody>
      </p:sp>
      <p:pic>
        <p:nvPicPr>
          <p:cNvPr id="4099" name="Picture 3" descr="D:\Documents\Desktop\-view-quilt_9027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653136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915816" y="450912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ImageViews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915816" y="371703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Manage</a:t>
            </a:r>
            <a:endParaRPr lang="ko-KR" altLang="en-US" sz="1400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4572000" y="530120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72000" y="486916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OnClick</a:t>
            </a:r>
            <a:endParaRPr lang="ko-KR" altLang="en-US" sz="14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3851920" y="3284984"/>
            <a:ext cx="0" cy="10801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00192" y="400506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AlertDialog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9031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  <p:bldP spid="28" grpId="0"/>
      <p:bldP spid="30" grpId="0"/>
      <p:bldP spid="33" grpId="0"/>
      <p:bldP spid="1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10624</TotalTime>
  <Words>236</Words>
  <Application>Microsoft Office PowerPoint</Application>
  <PresentationFormat>화면 슬라이드 쇼(4:3)</PresentationFormat>
  <Paragraphs>115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103</cp:revision>
  <dcterms:created xsi:type="dcterms:W3CDTF">2019-12-10T03:26:15Z</dcterms:created>
  <dcterms:modified xsi:type="dcterms:W3CDTF">2019-12-18T04:00:36Z</dcterms:modified>
</cp:coreProperties>
</file>