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09B0-AC86-4B56-8D21-1CAE79E8C5B1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2AB1-C650-4BDC-B5C9-B510C12AA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9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1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2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4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B4FB4-92B0-4B03-8877-1ABBC6A29282}"/>
              </a:ext>
            </a:extLst>
          </p:cNvPr>
          <p:cNvSpPr/>
          <p:nvPr userDrawn="1"/>
        </p:nvSpPr>
        <p:spPr>
          <a:xfrm>
            <a:off x="0" y="6778626"/>
            <a:ext cx="12192000" cy="79375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383CE-66B3-49D6-A737-C885797C4908}"/>
              </a:ext>
            </a:extLst>
          </p:cNvPr>
          <p:cNvSpPr/>
          <p:nvPr userDrawn="1"/>
        </p:nvSpPr>
        <p:spPr>
          <a:xfrm>
            <a:off x="2078568" y="431800"/>
            <a:ext cx="8106833" cy="46038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5A6FD3-E9D7-4EFF-9DEA-D1DDC04046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734" y="177800"/>
            <a:ext cx="1547284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9486E07-92DC-42F1-A094-76E347B1D6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4" y="177801"/>
            <a:ext cx="1581149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4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4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8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6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6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6A01-9443-4148-AF5A-1E5137D4AD7F}" type="datetimeFigureOut">
              <a:rPr lang="en-IN" smtClean="0"/>
              <a:t>28/01/25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7D9C-11A4-483E-820D-D6424A81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6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15762" y="1015271"/>
            <a:ext cx="9144000" cy="2387600"/>
          </a:xfrm>
        </p:spPr>
        <p:txBody>
          <a:bodyPr/>
          <a:lstStyle/>
          <a:p>
            <a:r>
              <a:rPr dirty="0"/>
              <a:t>Project Group Guidelines for INT219 and INT220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64044" y="3626752"/>
            <a:ext cx="9144000" cy="1655762"/>
          </a:xfrm>
        </p:spPr>
        <p:txBody>
          <a:bodyPr/>
          <a:lstStyle/>
          <a:p>
            <a:r>
              <a:rPr dirty="0"/>
              <a:t>Instructions for Group Formation and Google Form Submission</a:t>
            </a:r>
          </a:p>
        </p:txBody>
      </p:sp>
    </p:spTree>
    <p:extLst>
      <p:ext uri="{BB962C8B-B14F-4D97-AF65-F5344CB8AC3E}">
        <p14:creationId xmlns:p14="http://schemas.microsoft.com/office/powerpoint/2010/main" val="67226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2606-CF94-C0C6-1E4B-4105F528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FOR PROJECT GROUP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BC91-920B-E92E-E6E1-D801314B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4C1FC-B155-D64F-C007-43463361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2255044"/>
            <a:ext cx="3606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1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9644" y="538119"/>
            <a:ext cx="10515600" cy="1325563"/>
          </a:xfrm>
        </p:spPr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9686" y="1805159"/>
            <a:ext cx="8229600" cy="4525962"/>
          </a:xfrm>
        </p:spPr>
        <p:txBody>
          <a:bodyPr>
            <a:normAutofit/>
          </a:bodyPr>
          <a:lstStyle/>
          <a:p>
            <a:r>
              <a:rPr dirty="0"/>
              <a:t>Objective:</a:t>
            </a:r>
          </a:p>
          <a:p>
            <a:r>
              <a:rPr dirty="0"/>
              <a:t>To ensure proper and systematic group formation for the INT219 and INT220 project, involving front-end and back-end development.</a:t>
            </a:r>
          </a:p>
          <a:p>
            <a:endParaRPr dirty="0"/>
          </a:p>
          <a:p>
            <a:r>
              <a:rPr dirty="0"/>
              <a:t>Key Focus Areas:</a:t>
            </a:r>
          </a:p>
          <a:p>
            <a:r>
              <a:rPr dirty="0"/>
              <a:t>1. Group formation within sections.</a:t>
            </a:r>
          </a:p>
          <a:p>
            <a:r>
              <a:rPr dirty="0"/>
              <a:t>2. Ensuring accurate Google Form submission.</a:t>
            </a:r>
          </a:p>
          <a:p>
            <a:r>
              <a:rPr dirty="0"/>
              <a:t>3. Adherence to guidelines for a smooth process.</a:t>
            </a:r>
          </a:p>
        </p:txBody>
      </p:sp>
    </p:spTree>
    <p:extLst>
      <p:ext uri="{BB962C8B-B14F-4D97-AF65-F5344CB8AC3E}">
        <p14:creationId xmlns:p14="http://schemas.microsoft.com/office/powerpoint/2010/main" val="14491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t>Same Section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7265" y="16279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Guidelines for Group Formation:</a:t>
            </a:r>
          </a:p>
          <a:p>
            <a:r>
              <a:rPr dirty="0"/>
              <a:t>- Students must form groups within the same section.</a:t>
            </a:r>
          </a:p>
          <a:p>
            <a:r>
              <a:rPr dirty="0"/>
              <a:t>- Cross-section groups are not allowed.</a:t>
            </a:r>
          </a:p>
          <a:p>
            <a:endParaRPr dirty="0"/>
          </a:p>
          <a:p>
            <a:r>
              <a:rPr dirty="0"/>
              <a:t>Why is this important?</a:t>
            </a:r>
          </a:p>
          <a:p>
            <a:r>
              <a:rPr dirty="0"/>
              <a:t>- To ensure smooth communication and collaboration within the group.</a:t>
            </a:r>
          </a:p>
          <a:p>
            <a:r>
              <a:rPr dirty="0"/>
              <a:t>- Aligns with faculty supervision within sections.</a:t>
            </a:r>
          </a:p>
        </p:txBody>
      </p:sp>
    </p:spTree>
    <p:extLst>
      <p:ext uri="{BB962C8B-B14F-4D97-AF65-F5344CB8AC3E}">
        <p14:creationId xmlns:p14="http://schemas.microsoft.com/office/powerpoint/2010/main" val="362244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t>Common Project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r>
              <a:t>Project Scope:</a:t>
            </a:r>
          </a:p>
          <a:p>
            <a:r>
              <a:t>- A combination of front-end and back-end development.</a:t>
            </a:r>
          </a:p>
          <a:p>
            <a:r>
              <a:t>- Relevant for both INT219 and INT220 courses.</a:t>
            </a:r>
          </a:p>
          <a:p>
            <a:endParaRPr/>
          </a:p>
          <a:p>
            <a:r>
              <a:t>Expectations:</a:t>
            </a:r>
          </a:p>
          <a:p>
            <a:r>
              <a:t>- Integrate concepts learned in class.</a:t>
            </a:r>
          </a:p>
          <a:p>
            <a:r>
              <a:t>- Option for revenue-generating projects available.</a:t>
            </a:r>
          </a:p>
        </p:txBody>
      </p:sp>
    </p:spTree>
    <p:extLst>
      <p:ext uri="{BB962C8B-B14F-4D97-AF65-F5344CB8AC3E}">
        <p14:creationId xmlns:p14="http://schemas.microsoft.com/office/powerpoint/2010/main" val="115714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6649" y="554596"/>
            <a:ext cx="10515600" cy="1325563"/>
          </a:xfrm>
        </p:spPr>
        <p:txBody>
          <a:bodyPr/>
          <a:lstStyle/>
          <a:p>
            <a:r>
              <a:rPr dirty="0"/>
              <a:t>Google Form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8497" y="19656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Filling the Google Form:</a:t>
            </a:r>
          </a:p>
          <a:p>
            <a:pPr marL="0" indent="0">
              <a:buNone/>
            </a:pPr>
            <a:r>
              <a:rPr dirty="0"/>
              <a:t>1. Team Leader Responsibility:</a:t>
            </a:r>
          </a:p>
          <a:p>
            <a:pPr marL="0" indent="0">
              <a:buNone/>
            </a:pPr>
            <a:r>
              <a:rPr dirty="0"/>
              <a:t>   - Each group must designate a leader to complete the form.</a:t>
            </a:r>
          </a:p>
          <a:p>
            <a:pPr marL="0" indent="0">
              <a:buNone/>
            </a:pPr>
            <a:r>
              <a:rPr dirty="0"/>
              <a:t>2. Details to be Submitted:</a:t>
            </a:r>
          </a:p>
          <a:p>
            <a:r>
              <a:rPr dirty="0"/>
              <a:t>   - Names and roll numbers of all team members</a:t>
            </a:r>
            <a:r>
              <a:rPr lang="en-US" dirty="0"/>
              <a:t> (filled by team Leader only)</a:t>
            </a:r>
            <a:r>
              <a:rPr dirty="0"/>
              <a:t>- Section details.</a:t>
            </a:r>
          </a:p>
          <a:p>
            <a:pPr marL="0" indent="0">
              <a:buNone/>
            </a:pPr>
            <a:r>
              <a:rPr dirty="0"/>
              <a:t>3. Accuracy is Key: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 - Ensure all information is filled correctly and carefully.</a:t>
            </a:r>
          </a:p>
        </p:txBody>
      </p:sp>
    </p:spTree>
    <p:extLst>
      <p:ext uri="{BB962C8B-B14F-4D97-AF65-F5344CB8AC3E}">
        <p14:creationId xmlns:p14="http://schemas.microsoft.com/office/powerpoint/2010/main" val="328168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t>Submission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4270" y="18832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dirty="0"/>
              <a:t>Important Rules:</a:t>
            </a:r>
          </a:p>
          <a:p>
            <a:pPr marL="0" indent="0">
              <a:buNone/>
            </a:pPr>
            <a:r>
              <a:rPr dirty="0"/>
              <a:t>1. No Changes Post-Submission:</a:t>
            </a:r>
          </a:p>
          <a:p>
            <a:r>
              <a:rPr dirty="0"/>
              <a:t>   - Once submitted, groups cannot be altered.</a:t>
            </a:r>
          </a:p>
          <a:p>
            <a:pPr marL="0" indent="0">
              <a:buNone/>
            </a:pPr>
            <a:r>
              <a:rPr dirty="0"/>
              <a:t>2. One Submission per Group:</a:t>
            </a:r>
          </a:p>
          <a:p>
            <a:r>
              <a:rPr dirty="0"/>
              <a:t>   - Only the team leader is allowed to submit the form.</a:t>
            </a:r>
          </a:p>
          <a:p>
            <a:r>
              <a:rPr dirty="0"/>
              <a:t>   - Multiple submissions from the same group will not be accepted.</a:t>
            </a:r>
          </a:p>
          <a:p>
            <a:pPr marL="0" indent="0">
              <a:buNone/>
            </a:pPr>
            <a:r>
              <a:rPr dirty="0"/>
              <a:t>3. Revenue-Generation Projects:</a:t>
            </a:r>
          </a:p>
          <a:p>
            <a:r>
              <a:rPr dirty="0"/>
              <a:t>   - Individual submissions allowed for students opting for revenue-generation projects.</a:t>
            </a:r>
          </a:p>
        </p:txBody>
      </p:sp>
    </p:spTree>
    <p:extLst>
      <p:ext uri="{BB962C8B-B14F-4D97-AF65-F5344CB8AC3E}">
        <p14:creationId xmlns:p14="http://schemas.microsoft.com/office/powerpoint/2010/main" val="25742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40412"/>
            <a:ext cx="10515600" cy="1325563"/>
          </a:xfrm>
        </p:spPr>
        <p:txBody>
          <a:bodyPr/>
          <a:lstStyle/>
          <a:p>
            <a:r>
              <a:rPr dirty="0"/>
              <a:t>Key 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6606" y="1998620"/>
            <a:ext cx="10515600" cy="4351338"/>
          </a:xfrm>
        </p:spPr>
        <p:txBody>
          <a:bodyPr/>
          <a:lstStyle/>
          <a:p>
            <a:r>
              <a:rPr dirty="0"/>
              <a:t>- Group formation within the same section.</a:t>
            </a:r>
          </a:p>
          <a:p>
            <a:r>
              <a:rPr dirty="0"/>
              <a:t>- Accurate and complete details must be submitted in the Google Form.</a:t>
            </a:r>
          </a:p>
          <a:p>
            <a:r>
              <a:rPr dirty="0"/>
              <a:t>- One submission per group by the team leader.</a:t>
            </a:r>
          </a:p>
          <a:p>
            <a:r>
              <a:rPr dirty="0"/>
              <a:t>- No changes allowed post-submission.</a:t>
            </a:r>
          </a:p>
          <a:p>
            <a:r>
              <a:rPr dirty="0"/>
              <a:t>- Revenue-generation project submissions can be individual.</a:t>
            </a:r>
          </a:p>
        </p:txBody>
      </p:sp>
    </p:spTree>
    <p:extLst>
      <p:ext uri="{BB962C8B-B14F-4D97-AF65-F5344CB8AC3E}">
        <p14:creationId xmlns:p14="http://schemas.microsoft.com/office/powerpoint/2010/main" val="7726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dirty="0"/>
              <a:t>Faculty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7795" y="1842101"/>
            <a:ext cx="10515600" cy="4351338"/>
          </a:xfrm>
        </p:spPr>
        <p:txBody>
          <a:bodyPr/>
          <a:lstStyle/>
          <a:p>
            <a:r>
              <a:rPr dirty="0"/>
              <a:t>Role of Faculty Members:</a:t>
            </a:r>
          </a:p>
          <a:p>
            <a:r>
              <a:rPr dirty="0"/>
              <a:t>- Discuss these guidelines with students.</a:t>
            </a:r>
          </a:p>
          <a:p>
            <a:r>
              <a:rPr dirty="0"/>
              <a:t>- Guide students on forming groups and completing the process.</a:t>
            </a:r>
          </a:p>
          <a:p>
            <a:r>
              <a:rPr dirty="0"/>
              <a:t>- Clarify doubts and ensure adherence to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46306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t>Thank You for Your Attention!</a:t>
            </a:r>
          </a:p>
          <a:p>
            <a:r>
              <a:t>Let’s ensure a smooth and successful project process for INT219 and INT220.</a:t>
            </a:r>
          </a:p>
        </p:txBody>
      </p:sp>
    </p:spTree>
    <p:extLst>
      <p:ext uri="{BB962C8B-B14F-4D97-AF65-F5344CB8AC3E}">
        <p14:creationId xmlns:p14="http://schemas.microsoft.com/office/powerpoint/2010/main" val="60010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Group Guidelines for INT219 and INT220</vt:lpstr>
      <vt:lpstr>Overview</vt:lpstr>
      <vt:lpstr>Same Section Groups</vt:lpstr>
      <vt:lpstr>Common Project Details</vt:lpstr>
      <vt:lpstr>Google Form Instructions</vt:lpstr>
      <vt:lpstr>Submission Guidelines</vt:lpstr>
      <vt:lpstr>Key Points to Remember</vt:lpstr>
      <vt:lpstr>Faculty Responsibilities</vt:lpstr>
      <vt:lpstr>Thank You</vt:lpstr>
      <vt:lpstr>LINK FOR PROJECT GROUP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Group Guidelines for INT219 and INT220</dc:title>
  <dc:creator>Nitish Chauhan</dc:creator>
  <cp:lastModifiedBy>chiragsharma1510</cp:lastModifiedBy>
  <cp:revision>2</cp:revision>
  <dcterms:created xsi:type="dcterms:W3CDTF">2025-01-27T03:50:54Z</dcterms:created>
  <dcterms:modified xsi:type="dcterms:W3CDTF">2025-01-28T07:19:50Z</dcterms:modified>
</cp:coreProperties>
</file>