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61" r:id="rId6"/>
    <p:sldId id="262" r:id="rId7"/>
    <p:sldId id="263" r:id="rId8"/>
    <p:sldId id="264" r:id="rId9"/>
    <p:sldId id="265" r:id="rId10"/>
    <p:sldId id="26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2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D4A0261-7620-418C-81F5-0D6B313B397D}" type="datetimeFigureOut">
              <a:rPr lang="en-US" smtClean="0"/>
              <a:t>6/3/2016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99D44-6C2C-4684-86AA-2961A5A71E67}" type="slidenum">
              <a:rPr lang="en-US" smtClean="0"/>
              <a:t>‹#›</a:t>
            </a:fld>
            <a:endParaRPr lang="en-US"/>
          </a:p>
        </p:txBody>
      </p:sp>
    </p:spTree>
    <p:extLst>
      <p:ext uri="{BB962C8B-B14F-4D97-AF65-F5344CB8AC3E}">
        <p14:creationId xmlns:p14="http://schemas.microsoft.com/office/powerpoint/2010/main" val="4277054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4A0261-7620-418C-81F5-0D6B313B397D}" type="datetimeFigureOut">
              <a:rPr lang="en-US" smtClean="0"/>
              <a:t>6/3/2016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99D44-6C2C-4684-86AA-2961A5A71E67}" type="slidenum">
              <a:rPr lang="en-US" smtClean="0"/>
              <a:t>‹#›</a:t>
            </a:fld>
            <a:endParaRPr lang="en-US"/>
          </a:p>
        </p:txBody>
      </p:sp>
    </p:spTree>
    <p:extLst>
      <p:ext uri="{BB962C8B-B14F-4D97-AF65-F5344CB8AC3E}">
        <p14:creationId xmlns:p14="http://schemas.microsoft.com/office/powerpoint/2010/main" val="1677252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4A0261-7620-418C-81F5-0D6B313B397D}" type="datetimeFigureOut">
              <a:rPr lang="en-US" smtClean="0"/>
              <a:t>6/3/2016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99D44-6C2C-4684-86AA-2961A5A71E67}" type="slidenum">
              <a:rPr lang="en-US" smtClean="0"/>
              <a:t>‹#›</a:t>
            </a:fld>
            <a:endParaRPr lang="en-US"/>
          </a:p>
        </p:txBody>
      </p:sp>
    </p:spTree>
    <p:extLst>
      <p:ext uri="{BB962C8B-B14F-4D97-AF65-F5344CB8AC3E}">
        <p14:creationId xmlns:p14="http://schemas.microsoft.com/office/powerpoint/2010/main" val="4171943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4A0261-7620-418C-81F5-0D6B313B397D}" type="datetimeFigureOut">
              <a:rPr lang="en-US" smtClean="0"/>
              <a:t>6/3/2016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99D44-6C2C-4684-86AA-2961A5A71E67}" type="slidenum">
              <a:rPr lang="en-US" smtClean="0"/>
              <a:t>‹#›</a:t>
            </a:fld>
            <a:endParaRPr lang="en-US"/>
          </a:p>
        </p:txBody>
      </p:sp>
    </p:spTree>
    <p:extLst>
      <p:ext uri="{BB962C8B-B14F-4D97-AF65-F5344CB8AC3E}">
        <p14:creationId xmlns:p14="http://schemas.microsoft.com/office/powerpoint/2010/main" val="2857842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4A0261-7620-418C-81F5-0D6B313B397D}" type="datetimeFigureOut">
              <a:rPr lang="en-US" smtClean="0"/>
              <a:t>6/3/2016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99D44-6C2C-4684-86AA-2961A5A71E67}" type="slidenum">
              <a:rPr lang="en-US" smtClean="0"/>
              <a:t>‹#›</a:t>
            </a:fld>
            <a:endParaRPr lang="en-US"/>
          </a:p>
        </p:txBody>
      </p:sp>
    </p:spTree>
    <p:extLst>
      <p:ext uri="{BB962C8B-B14F-4D97-AF65-F5344CB8AC3E}">
        <p14:creationId xmlns:p14="http://schemas.microsoft.com/office/powerpoint/2010/main" val="2883555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4A0261-7620-418C-81F5-0D6B313B397D}" type="datetimeFigureOut">
              <a:rPr lang="en-US" smtClean="0"/>
              <a:t>6/3/2016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99D44-6C2C-4684-86AA-2961A5A71E67}" type="slidenum">
              <a:rPr lang="en-US" smtClean="0"/>
              <a:t>‹#›</a:t>
            </a:fld>
            <a:endParaRPr lang="en-US"/>
          </a:p>
        </p:txBody>
      </p:sp>
    </p:spTree>
    <p:extLst>
      <p:ext uri="{BB962C8B-B14F-4D97-AF65-F5344CB8AC3E}">
        <p14:creationId xmlns:p14="http://schemas.microsoft.com/office/powerpoint/2010/main" val="3666380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4A0261-7620-418C-81F5-0D6B313B397D}" type="datetimeFigureOut">
              <a:rPr lang="en-US" smtClean="0"/>
              <a:t>6/3/2016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799D44-6C2C-4684-86AA-2961A5A71E67}" type="slidenum">
              <a:rPr lang="en-US" smtClean="0"/>
              <a:t>‹#›</a:t>
            </a:fld>
            <a:endParaRPr lang="en-US"/>
          </a:p>
        </p:txBody>
      </p:sp>
    </p:spTree>
    <p:extLst>
      <p:ext uri="{BB962C8B-B14F-4D97-AF65-F5344CB8AC3E}">
        <p14:creationId xmlns:p14="http://schemas.microsoft.com/office/powerpoint/2010/main" val="3075448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4A0261-7620-418C-81F5-0D6B313B397D}" type="datetimeFigureOut">
              <a:rPr lang="en-US" smtClean="0"/>
              <a:t>6/3/2016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799D44-6C2C-4684-86AA-2961A5A71E67}" type="slidenum">
              <a:rPr lang="en-US" smtClean="0"/>
              <a:t>‹#›</a:t>
            </a:fld>
            <a:endParaRPr lang="en-US"/>
          </a:p>
        </p:txBody>
      </p:sp>
    </p:spTree>
    <p:extLst>
      <p:ext uri="{BB962C8B-B14F-4D97-AF65-F5344CB8AC3E}">
        <p14:creationId xmlns:p14="http://schemas.microsoft.com/office/powerpoint/2010/main" val="420537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A0261-7620-418C-81F5-0D6B313B397D}" type="datetimeFigureOut">
              <a:rPr lang="en-US" smtClean="0"/>
              <a:t>6/3/2016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799D44-6C2C-4684-86AA-2961A5A71E67}" type="slidenum">
              <a:rPr lang="en-US" smtClean="0"/>
              <a:t>‹#›</a:t>
            </a:fld>
            <a:endParaRPr lang="en-US"/>
          </a:p>
        </p:txBody>
      </p:sp>
    </p:spTree>
    <p:extLst>
      <p:ext uri="{BB962C8B-B14F-4D97-AF65-F5344CB8AC3E}">
        <p14:creationId xmlns:p14="http://schemas.microsoft.com/office/powerpoint/2010/main" val="51356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D4A0261-7620-418C-81F5-0D6B313B397D}" type="datetimeFigureOut">
              <a:rPr lang="en-US" smtClean="0"/>
              <a:t>6/3/2016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99D44-6C2C-4684-86AA-2961A5A71E67}" type="slidenum">
              <a:rPr lang="en-US" smtClean="0"/>
              <a:t>‹#›</a:t>
            </a:fld>
            <a:endParaRPr lang="en-US"/>
          </a:p>
        </p:txBody>
      </p:sp>
    </p:spTree>
    <p:extLst>
      <p:ext uri="{BB962C8B-B14F-4D97-AF65-F5344CB8AC3E}">
        <p14:creationId xmlns:p14="http://schemas.microsoft.com/office/powerpoint/2010/main" val="4034440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D4A0261-7620-418C-81F5-0D6B313B397D}" type="datetimeFigureOut">
              <a:rPr lang="en-US" smtClean="0"/>
              <a:t>6/3/2016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99D44-6C2C-4684-86AA-2961A5A71E67}" type="slidenum">
              <a:rPr lang="en-US" smtClean="0"/>
              <a:t>‹#›</a:t>
            </a:fld>
            <a:endParaRPr lang="en-US"/>
          </a:p>
        </p:txBody>
      </p:sp>
    </p:spTree>
    <p:extLst>
      <p:ext uri="{BB962C8B-B14F-4D97-AF65-F5344CB8AC3E}">
        <p14:creationId xmlns:p14="http://schemas.microsoft.com/office/powerpoint/2010/main" val="3307786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4A0261-7620-418C-81F5-0D6B313B397D}" type="datetimeFigureOut">
              <a:rPr lang="en-US" smtClean="0"/>
              <a:t>6/3/2016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799D44-6C2C-4684-86AA-2961A5A71E67}" type="slidenum">
              <a:rPr lang="en-US" smtClean="0"/>
              <a:t>‹#›</a:t>
            </a:fld>
            <a:endParaRPr lang="en-US"/>
          </a:p>
        </p:txBody>
      </p:sp>
    </p:spTree>
    <p:extLst>
      <p:ext uri="{BB962C8B-B14F-4D97-AF65-F5344CB8AC3E}">
        <p14:creationId xmlns:p14="http://schemas.microsoft.com/office/powerpoint/2010/main" val="2234971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Think Other</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19209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Function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72773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words from design patterns for ending.</a:t>
            </a:r>
          </a:p>
        </p:txBody>
      </p:sp>
      <p:sp>
        <p:nvSpPr>
          <p:cNvPr id="3" name="Content Placeholder 2"/>
          <p:cNvSpPr>
            <a:spLocks noGrp="1"/>
          </p:cNvSpPr>
          <p:nvPr>
            <p:ph idx="1"/>
          </p:nvPr>
        </p:nvSpPr>
        <p:spPr/>
        <p:txBody>
          <a:bodyPr/>
          <a:lstStyle/>
          <a:p>
            <a:r>
              <a:rPr lang="en-US" dirty="0"/>
              <a:t>When you design a system, it doesn’t mean you create objects/classes according to real/concrete existence in the world.</a:t>
            </a:r>
          </a:p>
          <a:p>
            <a:endParaRPr lang="en-US" dirty="0"/>
          </a:p>
          <a:p>
            <a:r>
              <a:rPr lang="en-US" dirty="0"/>
              <a:t>Often the objects/class you create do not exist concretely in the world at all. What exists are the concepts Human abstracts from things. Here things not only means physical things, also means methods, ideas and other intangible concepts. Those are the keys to the success design.</a:t>
            </a:r>
          </a:p>
        </p:txBody>
      </p:sp>
    </p:spTree>
    <p:extLst>
      <p:ext uri="{BB962C8B-B14F-4D97-AF65-F5344CB8AC3E}">
        <p14:creationId xmlns:p14="http://schemas.microsoft.com/office/powerpoint/2010/main" val="2308167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Rabbits</a:t>
            </a:r>
          </a:p>
        </p:txBody>
      </p:sp>
      <p:sp>
        <p:nvSpPr>
          <p:cNvPr id="3" name="Content Placeholder 2"/>
          <p:cNvSpPr>
            <a:spLocks noGrp="1"/>
          </p:cNvSpPr>
          <p:nvPr>
            <p:ph idx="1"/>
          </p:nvPr>
        </p:nvSpPr>
        <p:spPr>
          <a:xfrm>
            <a:off x="6391712" y="1955158"/>
            <a:ext cx="4222165" cy="4351338"/>
          </a:xfrm>
        </p:spPr>
        <p:txBody>
          <a:bodyPr/>
          <a:lstStyle/>
          <a:p>
            <a:r>
              <a:rPr lang="en-US" dirty="0"/>
              <a:t>What are the commons?</a:t>
            </a:r>
          </a:p>
          <a:p>
            <a:r>
              <a:rPr lang="en-US" dirty="0"/>
              <a:t>What are the differences?</a:t>
            </a:r>
          </a:p>
        </p:txBody>
      </p:sp>
      <p:pic>
        <p:nvPicPr>
          <p:cNvPr id="1026" name="Picture 2" descr="https://s-media-cache-ak0.pinimg.com/564x/20/67/11/2067119e98449d1cb3291e09a94ce14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7557" y="1900368"/>
            <a:ext cx="4276595" cy="4276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241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Dogs</a:t>
            </a:r>
          </a:p>
        </p:txBody>
      </p:sp>
      <p:sp>
        <p:nvSpPr>
          <p:cNvPr id="3" name="Content Placeholder 2"/>
          <p:cNvSpPr>
            <a:spLocks noGrp="1"/>
          </p:cNvSpPr>
          <p:nvPr>
            <p:ph idx="1"/>
          </p:nvPr>
        </p:nvSpPr>
        <p:spPr>
          <a:xfrm>
            <a:off x="7130642" y="1825625"/>
            <a:ext cx="4223157" cy="4351338"/>
          </a:xfrm>
        </p:spPr>
        <p:txBody>
          <a:bodyPr/>
          <a:lstStyle/>
          <a:p>
            <a:r>
              <a:rPr lang="en-US" dirty="0"/>
              <a:t>What are the commons?</a:t>
            </a:r>
          </a:p>
          <a:p>
            <a:r>
              <a:rPr lang="en-US" dirty="0"/>
              <a:t>What are the differences?</a:t>
            </a:r>
          </a:p>
        </p:txBody>
      </p:sp>
      <p:pic>
        <p:nvPicPr>
          <p:cNvPr id="2050" name="Picture 2" descr="https://s-media-cache-ak0.pinimg.com/736x/70/87/36/708736b7ff7cca7c3a52277c9f12f97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2973" y="1377156"/>
            <a:ext cx="4457700" cy="524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00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7563"/>
            <a:ext cx="10515600" cy="604008"/>
          </a:xfrm>
        </p:spPr>
        <p:txBody>
          <a:bodyPr/>
          <a:lstStyle/>
          <a:p>
            <a:r>
              <a:rPr lang="en-US" dirty="0"/>
              <a:t>Stupid, huh? What are you really want to say?</a:t>
            </a:r>
          </a:p>
        </p:txBody>
      </p:sp>
      <p:pic>
        <p:nvPicPr>
          <p:cNvPr id="4" name="Picture 2" descr="https://s-media-cache-ak0.pinimg.com/564x/20/67/11/2067119e98449d1cb3291e09a94ce14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48" y="1727410"/>
            <a:ext cx="2906493" cy="290649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s-media-cache-ak0.pinimg.com/736x/70/87/36/708736b7ff7cca7c3a52277c9f12f97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3891" y="1727410"/>
            <a:ext cx="2698043" cy="317654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7809965" y="1727410"/>
            <a:ext cx="3313100" cy="3730009"/>
          </a:xfrm>
          <a:prstGeom prst="rect">
            <a:avLst/>
          </a:prstGeom>
        </p:spPr>
      </p:pic>
    </p:spTree>
    <p:extLst>
      <p:ext uri="{BB962C8B-B14F-4D97-AF65-F5344CB8AC3E}">
        <p14:creationId xmlns:p14="http://schemas.microsoft.com/office/powerpoint/2010/main" val="543242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3074" name="Picture 2" descr="https://cdn-assets.answersingenesis.org/img/articles/2008/08/dog-variatio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15" y="873805"/>
            <a:ext cx="5753100" cy="431482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ww.bforbel.com/wp-content/uploads/2013/11/CatBreed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7085" y="47624"/>
            <a:ext cx="4286250" cy="6810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887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descr="http://woobooks.in/images/detailed/0/ATP006-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2971" y="1338942"/>
            <a:ext cx="28575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730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Human are good at recognizing commons and differences.</a:t>
            </a:r>
          </a:p>
          <a:p>
            <a:r>
              <a:rPr lang="en-US" dirty="0"/>
              <a:t>So what for?</a:t>
            </a:r>
          </a:p>
          <a:p>
            <a:r>
              <a:rPr lang="en-US" dirty="0"/>
              <a:t>To form concept. So what for?</a:t>
            </a:r>
          </a:p>
          <a:p>
            <a:r>
              <a:rPr lang="en-US" dirty="0"/>
              <a:t>Apply concept to others.</a:t>
            </a:r>
          </a:p>
          <a:p>
            <a:r>
              <a:rPr lang="en-US" dirty="0"/>
              <a:t>You don’t have to learn everything in the world.</a:t>
            </a:r>
          </a:p>
          <a:p>
            <a:r>
              <a:rPr lang="en-US" dirty="0"/>
              <a:t>You just need to learn every kind of things in the world.</a:t>
            </a:r>
          </a:p>
        </p:txBody>
      </p:sp>
    </p:spTree>
    <p:extLst>
      <p:ext uri="{BB962C8B-B14F-4D97-AF65-F5344CB8AC3E}">
        <p14:creationId xmlns:p14="http://schemas.microsoft.com/office/powerpoint/2010/main" val="415980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a:t>
            </a:r>
          </a:p>
        </p:txBody>
      </p:sp>
      <p:sp>
        <p:nvSpPr>
          <p:cNvPr id="3" name="Content Placeholder 2"/>
          <p:cNvSpPr>
            <a:spLocks noGrp="1"/>
          </p:cNvSpPr>
          <p:nvPr>
            <p:ph idx="1"/>
          </p:nvPr>
        </p:nvSpPr>
        <p:spPr/>
        <p:txBody>
          <a:bodyPr/>
          <a:lstStyle/>
          <a:p>
            <a:r>
              <a:rPr lang="en-US" dirty="0"/>
              <a:t>Easy to know there is dog kind, cat kind and other kind of concrete stuff.</a:t>
            </a:r>
          </a:p>
          <a:p>
            <a:r>
              <a:rPr lang="en-US" dirty="0"/>
              <a:t>The more abstract things are, the more difficultly you can form concepts.</a:t>
            </a:r>
          </a:p>
        </p:txBody>
      </p:sp>
    </p:spTree>
    <p:extLst>
      <p:ext uri="{BB962C8B-B14F-4D97-AF65-F5344CB8AC3E}">
        <p14:creationId xmlns:p14="http://schemas.microsoft.com/office/powerpoint/2010/main" val="132454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a:t>
            </a:r>
          </a:p>
        </p:txBody>
      </p:sp>
      <p:sp>
        <p:nvSpPr>
          <p:cNvPr id="3" name="Content Placeholder 2"/>
          <p:cNvSpPr>
            <a:spLocks noGrp="1"/>
          </p:cNvSpPr>
          <p:nvPr>
            <p:ph idx="1"/>
          </p:nvPr>
        </p:nvSpPr>
        <p:spPr/>
        <p:txBody>
          <a:bodyPr/>
          <a:lstStyle/>
          <a:p>
            <a:r>
              <a:rPr lang="en-US" dirty="0"/>
              <a:t>Get the sum from 1 to n.</a:t>
            </a:r>
          </a:p>
          <a:p>
            <a:r>
              <a:rPr lang="en-US" dirty="0"/>
              <a:t>Get the product from 1 to n.</a:t>
            </a:r>
          </a:p>
        </p:txBody>
      </p:sp>
    </p:spTree>
    <p:extLst>
      <p:ext uri="{BB962C8B-B14F-4D97-AF65-F5344CB8AC3E}">
        <p14:creationId xmlns:p14="http://schemas.microsoft.com/office/powerpoint/2010/main" val="3018069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216</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Think Other</vt:lpstr>
      <vt:lpstr>Rabbits</vt:lpstr>
      <vt:lpstr>Dogs</vt:lpstr>
      <vt:lpstr>PowerPoint Presentation</vt:lpstr>
      <vt:lpstr>PowerPoint Presentation</vt:lpstr>
      <vt:lpstr>PowerPoint Presentation</vt:lpstr>
      <vt:lpstr>PowerPoint Presentation</vt:lpstr>
      <vt:lpstr>Problems</vt:lpstr>
      <vt:lpstr>Problems</vt:lpstr>
      <vt:lpstr>Recursive Function</vt:lpstr>
      <vt:lpstr>Some words from design patterns for ending.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Shao</dc:creator>
  <cp:lastModifiedBy>Steven Shao</cp:lastModifiedBy>
  <cp:revision>8</cp:revision>
  <dcterms:created xsi:type="dcterms:W3CDTF">2016-06-03T06:12:31Z</dcterms:created>
  <dcterms:modified xsi:type="dcterms:W3CDTF">2016-06-03T07:56:09Z</dcterms:modified>
</cp:coreProperties>
</file>