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7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F02A-44A5-C2AD-C963-2B06E99F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AF7360-5E13-D5FB-C861-2246E9CB2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F587-B059-F8B7-F395-A515CE46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EEE2A-01F6-7D88-748D-BBBE5EAF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1BCF5-D99A-950C-BD79-DF2E7F38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E29E-2DA4-9DB1-3A0F-4418A082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EE362-EE68-2C58-FE81-48F34747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FF1C7-1442-5E9E-128F-928BE78A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1AD6D-8B8D-A48C-7D6D-E475A5D3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F20D8-DD03-E44C-8A82-7BD1E827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71C233-EBC4-C405-730B-727D60F8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243DE-CB39-2629-1C6F-C2A8962E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E3E1C-BF26-7520-C3DA-768A5A65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862C1-FB24-62E8-2B02-7B485748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0CD35-7A39-725C-9E81-A0979635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4387-2E54-89AD-628A-E915577D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DA9CC-C37E-50EB-D3E2-94864B8A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12DDB-0912-F108-42BD-3230099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9371-3B1B-E2AD-C5D5-CD5DE5A4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E3680-D341-8D73-ACBB-C2E4396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5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7C2F-2487-5811-9870-97119E44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9D9BE-686C-A7C4-32E6-030D7AD8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F5147-C431-ECDD-A6F4-69893FB5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A9668-3EB2-25FA-562E-A1F5F73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D8DE6-DAC1-CF8C-9DFC-80C1496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4EF1D-5DB1-A85D-45EF-2CA99B0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CBA9A-42C1-7F48-1906-C5F8C8926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BA683-CE4D-EB5F-9EFC-C1416BA3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9BE11-6286-AEE3-DB5B-97CD1AB4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9D72E-C6BB-2660-DCE2-CF13B305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79054-C1D6-E2D2-1AE7-A47CC8C1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E88B-8281-04B3-AD6B-64C241E7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B1EE0-D682-3FD8-8B6E-112348AB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AB5FD-1A74-3F73-454B-F650AD8E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FA840C-9355-8C47-1A67-1AA7248B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8B54B-56CE-67D7-A57C-4E294E54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1B71A6-998C-6F63-A240-821B024B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0D58F5-DD7E-C1B8-54EB-F52423C4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0747E0-EB77-12AD-5BFB-A9F28698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EA710-5532-0365-62E1-9A6D4A00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9C16E-8051-15A5-489D-293CE7E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C82FE-D79C-F26B-BF09-12C4FB9E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D608B-DE2E-46FC-7432-AA831477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8EC16-AC47-F9B7-F426-26ABDF71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57265B-D9F5-CDBA-42B7-B922DE11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C3BC6-89BA-DFB7-0CAE-7911F6A4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7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3C81-B36C-6D6B-8719-20A572F6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AEEF6-4B1C-77D1-CB75-34B49FC6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770F4-BA0F-5DC8-7ED0-4242C8F2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76F12-33FE-C859-D46D-5F525169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46017-9275-B3A5-E03F-55032BB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B799F-E17A-8678-8EA9-F70ED91F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0B057-9197-20A3-4707-8357041B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904FC-543C-BBF1-0058-10473E034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9E43F-F07B-F6A7-B785-CF6984B5D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D82B5-BE90-F9B0-F45C-E333C579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AC06C-2C78-3932-EED3-7368441C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E056E-7A4D-9278-9650-5285376C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77F88-7C99-69B2-1CCD-3E4D39A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3C80F-3DF5-1607-E4CE-BDD7EAA8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103CA-F13F-4F06-5CDA-3C5B21A2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93E0-4482-4753-B5A4-C76378BC84A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23C24-2896-806D-D6CE-CE05A94A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8A077-07AC-03FC-547B-CD072764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FABB-EC0A-42E7-B51C-04845A15A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A26E28-7476-2D4E-30AE-5D72A073D887}"/>
              </a:ext>
            </a:extLst>
          </p:cNvPr>
          <p:cNvGrpSpPr/>
          <p:nvPr/>
        </p:nvGrpSpPr>
        <p:grpSpPr>
          <a:xfrm>
            <a:off x="0" y="989811"/>
            <a:ext cx="11328934" cy="1970077"/>
            <a:chOff x="0" y="1930399"/>
            <a:chExt cx="16378746" cy="308902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BFE77C-98E6-9CA4-F4E2-84FC4AC2B969}"/>
                </a:ext>
              </a:extLst>
            </p:cNvPr>
            <p:cNvSpPr/>
            <p:nvPr/>
          </p:nvSpPr>
          <p:spPr>
            <a:xfrm>
              <a:off x="0" y="1930401"/>
              <a:ext cx="16378746" cy="3075002"/>
            </a:xfrm>
            <a:prstGeom prst="rect">
              <a:avLst/>
            </a:prstGeom>
            <a:solidFill>
              <a:srgbClr val="67CB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D34D5F-8EF3-26EB-4203-C3E06D26C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941" l="9961" r="93066">
                          <a14:foregroundMark x1="88965" y1="29102" x2="88965" y2="29102"/>
                          <a14:foregroundMark x1="92578" y1="28223" x2="93066" y2="28223"/>
                          <a14:foregroundMark x1="92578" y1="32715" x2="92578" y2="32715"/>
                          <a14:foregroundMark x1="92578" y1="33594" x2="92578" y2="33594"/>
                          <a14:backgroundMark x1="75195" y1="29492" x2="75195" y2="29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0399"/>
              <a:ext cx="2816699" cy="281669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B3A3EE3-7EE3-65E6-E3C5-2F9715285904}"/>
                </a:ext>
              </a:extLst>
            </p:cNvPr>
            <p:cNvSpPr txBox="1"/>
            <p:nvPr/>
          </p:nvSpPr>
          <p:spPr>
            <a:xfrm>
              <a:off x="3066549" y="2698098"/>
              <a:ext cx="13182852" cy="130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Brain-Inspired Deep Learning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2EFAECA-2B81-738E-96F6-BB52F097C207}"/>
                </a:ext>
              </a:extLst>
            </p:cNvPr>
            <p:cNvSpPr txBox="1"/>
            <p:nvPr/>
          </p:nvSpPr>
          <p:spPr>
            <a:xfrm>
              <a:off x="711199" y="4235599"/>
              <a:ext cx="1910946" cy="783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" panose="020B0503020204020204" pitchFamily="34" charset="0"/>
                  <a:ea typeface="Gadugi" panose="020B0502040204020203" pitchFamily="34" charset="0"/>
                  <a:cs typeface="Open Sans Semibold" panose="020B0706030804020204" pitchFamily="34" charset="0"/>
                </a:rPr>
                <a:t>BIDL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0BF845-52D9-93FA-1504-84959B00D0B1}"/>
              </a:ext>
            </a:extLst>
          </p:cNvPr>
          <p:cNvGrpSpPr/>
          <p:nvPr/>
        </p:nvGrpSpPr>
        <p:grpSpPr>
          <a:xfrm>
            <a:off x="0" y="3271348"/>
            <a:ext cx="11699991" cy="1961135"/>
            <a:chOff x="0" y="1930399"/>
            <a:chExt cx="16915199" cy="30750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1DA8AC-EFC5-24D4-52AF-AB0044AC54BC}"/>
                </a:ext>
              </a:extLst>
            </p:cNvPr>
            <p:cNvSpPr/>
            <p:nvPr/>
          </p:nvSpPr>
          <p:spPr>
            <a:xfrm>
              <a:off x="0" y="1930401"/>
              <a:ext cx="16378746" cy="3075002"/>
            </a:xfrm>
            <a:prstGeom prst="rect">
              <a:avLst/>
            </a:prstGeom>
            <a:solidFill>
              <a:srgbClr val="67CB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70036F0-E089-35C9-411D-1367D08C8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941" l="9961" r="93066">
                          <a14:foregroundMark x1="88965" y1="29102" x2="88965" y2="29102"/>
                          <a14:foregroundMark x1="92578" y1="28223" x2="93066" y2="28223"/>
                          <a14:foregroundMark x1="92578" y1="32715" x2="92578" y2="32715"/>
                          <a14:foregroundMark x1="92578" y1="33594" x2="92578" y2="33594"/>
                          <a14:backgroundMark x1="75195" y1="29492" x2="75195" y2="29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0399"/>
              <a:ext cx="2816699" cy="2816699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CF6BAC-9249-EC36-8BD0-7E927B25BBC0}"/>
                </a:ext>
              </a:extLst>
            </p:cNvPr>
            <p:cNvSpPr txBox="1"/>
            <p:nvPr/>
          </p:nvSpPr>
          <p:spPr>
            <a:xfrm>
              <a:off x="3732347" y="2285918"/>
              <a:ext cx="13182852" cy="246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Lynxi Brain-Inspired Deep Learning </a:t>
              </a:r>
              <a:r>
                <a:rPr lang="en-US" altLang="zh-CN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(Commercial Version)</a:t>
              </a:r>
              <a:endPara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2145448-6B8C-1612-6B3B-06C6AE7B4ACB}"/>
                </a:ext>
              </a:extLst>
            </p:cNvPr>
            <p:cNvSpPr txBox="1"/>
            <p:nvPr/>
          </p:nvSpPr>
          <p:spPr>
            <a:xfrm>
              <a:off x="536454" y="4248890"/>
              <a:ext cx="1910946" cy="627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" panose="020B0503020204020204" pitchFamily="34" charset="0"/>
                  <a:ea typeface="Gadugi" panose="020B0502040204020203" pitchFamily="34" charset="0"/>
                  <a:cs typeface="Open Sans Semibold" panose="020B0706030804020204" pitchFamily="34" charset="0"/>
                </a:rPr>
                <a:t>LYNBIDL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C9B33-87F5-EC93-6F14-77E26968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42" b="95614" l="9903" r="89935">
                        <a14:foregroundMark x1="49838" y1="52924" x2="49838" y2="52924"/>
                        <a14:foregroundMark x1="38961" y1="89474" x2="38961" y2="89474"/>
                        <a14:foregroundMark x1="48377" y1="95614" x2="48377" y2="95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31" y="4824612"/>
            <a:ext cx="211521" cy="1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3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Corbel</vt:lpstr>
      <vt:lpstr>Open Sans Semibold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zhenzhi wu</dc:creator>
  <cp:lastModifiedBy>zhenzhi wu</cp:lastModifiedBy>
  <cp:revision>1</cp:revision>
  <dcterms:created xsi:type="dcterms:W3CDTF">2024-12-30T01:36:39Z</dcterms:created>
  <dcterms:modified xsi:type="dcterms:W3CDTF">2024-12-31T06:46:01Z</dcterms:modified>
</cp:coreProperties>
</file>