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39" r:id="rId2"/>
    <p:sldId id="664" r:id="rId3"/>
    <p:sldId id="643" r:id="rId4"/>
    <p:sldId id="685" r:id="rId5"/>
    <p:sldId id="670" r:id="rId6"/>
    <p:sldId id="686" r:id="rId7"/>
    <p:sldId id="650" r:id="rId8"/>
    <p:sldId id="687" r:id="rId9"/>
    <p:sldId id="688" r:id="rId10"/>
    <p:sldId id="689" r:id="rId11"/>
    <p:sldId id="690" r:id="rId12"/>
    <p:sldId id="665" r:id="rId13"/>
    <p:sldId id="691" r:id="rId14"/>
    <p:sldId id="652" r:id="rId15"/>
    <p:sldId id="668" r:id="rId16"/>
    <p:sldId id="671" r:id="rId17"/>
    <p:sldId id="678" r:id="rId18"/>
    <p:sldId id="667" r:id="rId19"/>
    <p:sldId id="642" r:id="rId20"/>
    <p:sldId id="672" r:id="rId21"/>
    <p:sldId id="683" r:id="rId22"/>
    <p:sldId id="69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4EBE3"/>
    <a:srgbClr val="538B4B"/>
    <a:srgbClr val="E8FAE5"/>
    <a:srgbClr val="9DA953"/>
    <a:srgbClr val="285023"/>
    <a:srgbClr val="FFD1CD"/>
    <a:srgbClr val="FFE3E1"/>
    <a:srgbClr val="096590"/>
    <a:srgbClr val="479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87615" autoAdjust="0"/>
  </p:normalViewPr>
  <p:slideViewPr>
    <p:cSldViewPr snapToGrid="0">
      <p:cViewPr>
        <p:scale>
          <a:sx n="75" d="100"/>
          <a:sy n="75" d="100"/>
        </p:scale>
        <p:origin x="14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0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duation-hat-front-view_27483">
            <a:extLst>
              <a:ext uri="{FF2B5EF4-FFF2-40B4-BE49-F238E27FC236}">
                <a16:creationId xmlns:a16="http://schemas.microsoft.com/office/drawing/2014/main" id="{4E22EC47-D410-C5AD-EDC8-9759EAF07A58}"/>
              </a:ext>
            </a:extLst>
          </p:cNvPr>
          <p:cNvSpPr/>
          <p:nvPr userDrawn="1"/>
        </p:nvSpPr>
        <p:spPr>
          <a:xfrm>
            <a:off x="4399419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17F6FE9-3FE5-F76B-DF84-9A6112C0C266}"/>
              </a:ext>
            </a:extLst>
          </p:cNvPr>
          <p:cNvCxnSpPr>
            <a:cxnSpLocks/>
          </p:cNvCxnSpPr>
          <p:nvPr userDrawn="1"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4688846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138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A48B684A-3B8B-481D-A266-6B88C45A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21" name="页脚占位符 4">
            <a:extLst>
              <a:ext uri="{FF2B5EF4-FFF2-40B4-BE49-F238E27FC236}">
                <a16:creationId xmlns:a16="http://schemas.microsoft.com/office/drawing/2014/main" id="{86FDFE89-AFE5-4E84-9AAD-857C93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>
            <a:extLst>
              <a:ext uri="{FF2B5EF4-FFF2-40B4-BE49-F238E27FC236}">
                <a16:creationId xmlns:a16="http://schemas.microsoft.com/office/drawing/2014/main" id="{64E5C7C6-4A25-4ADC-917D-C1DBB61E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C4B5939-6AF9-E94A-B82E-D5D448AE921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35F052-FA6D-C347-459D-62F016E411A8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9695BEE4-DE34-7DD6-F778-2F75CCF280B4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7F9D7FD4-AE84-C135-F501-8546456AA68F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92474AA-8425-9B32-4A02-44AEADAE2101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8CB77F62-5E6D-81EB-D33B-9DD99EBB835A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485B7F08-770D-B73A-91D7-B74D702590D8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DDB496-5386-4919-B149-1D404CC301B5}"/>
              </a:ext>
            </a:extLst>
          </p:cNvPr>
          <p:cNvGrpSpPr/>
          <p:nvPr userDrawn="1"/>
        </p:nvGrpSpPr>
        <p:grpSpPr>
          <a:xfrm flipV="1">
            <a:off x="11623041" y="6303058"/>
            <a:ext cx="568960" cy="554941"/>
            <a:chOff x="-3067387" y="5853843"/>
            <a:chExt cx="763656" cy="744840"/>
          </a:xfrm>
          <a:solidFill>
            <a:schemeClr val="bg1">
              <a:lumMod val="95000"/>
            </a:schemeClr>
          </a:solidFill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7A05C32-DD8F-4D6B-995B-56723CF3CE6C}"/>
                </a:ext>
              </a:extLst>
            </p:cNvPr>
            <p:cNvSpPr/>
            <p:nvPr/>
          </p:nvSpPr>
          <p:spPr>
            <a:xfrm>
              <a:off x="-3067387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807327F-D7EE-434C-BD96-F1AEA4E6B1FC}"/>
                </a:ext>
              </a:extLst>
            </p:cNvPr>
            <p:cNvSpPr/>
            <p:nvPr/>
          </p:nvSpPr>
          <p:spPr>
            <a:xfrm>
              <a:off x="-3067387" y="5973977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818E12B-8957-4FA7-BDB7-B077E3194EE8}"/>
                </a:ext>
              </a:extLst>
            </p:cNvPr>
            <p:cNvSpPr/>
            <p:nvPr/>
          </p:nvSpPr>
          <p:spPr>
            <a:xfrm>
              <a:off x="-3067387" y="6091445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500211-5C6D-4E1D-913B-470E77F4BBED}"/>
                </a:ext>
              </a:extLst>
            </p:cNvPr>
            <p:cNvSpPr/>
            <p:nvPr/>
          </p:nvSpPr>
          <p:spPr>
            <a:xfrm>
              <a:off x="-3067387" y="6208908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8 w 13335"/>
                <a:gd name="connsiteY1" fmla="*/ 13335 h 13335"/>
                <a:gd name="connsiteX2" fmla="*/ 0 w 13335"/>
                <a:gd name="connsiteY2" fmla="*/ 6667 h 13335"/>
                <a:gd name="connsiteX3" fmla="*/ 6668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BB59-455E-495E-96DC-508B9A9BC2A6}"/>
                </a:ext>
              </a:extLst>
            </p:cNvPr>
            <p:cNvSpPr/>
            <p:nvPr/>
          </p:nvSpPr>
          <p:spPr>
            <a:xfrm>
              <a:off x="-3067387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8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0E26222-C4D0-4D45-A4F0-30A56B64370B}"/>
                </a:ext>
              </a:extLst>
            </p:cNvPr>
            <p:cNvSpPr/>
            <p:nvPr/>
          </p:nvSpPr>
          <p:spPr>
            <a:xfrm>
              <a:off x="-3067387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3ED65A-6469-4F5E-827B-92D2DB4E1764}"/>
                </a:ext>
              </a:extLst>
            </p:cNvPr>
            <p:cNvSpPr/>
            <p:nvPr/>
          </p:nvSpPr>
          <p:spPr>
            <a:xfrm>
              <a:off x="-3067387" y="6561305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1B6837-DA8B-4C0D-8767-101B7C0CA8A5}"/>
                </a:ext>
              </a:extLst>
            </p:cNvPr>
            <p:cNvSpPr/>
            <p:nvPr/>
          </p:nvSpPr>
          <p:spPr>
            <a:xfrm>
              <a:off x="-2922131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81C5525-7097-4DBB-A7D5-CF6266BEDF45}"/>
                </a:ext>
              </a:extLst>
            </p:cNvPr>
            <p:cNvSpPr/>
            <p:nvPr/>
          </p:nvSpPr>
          <p:spPr>
            <a:xfrm>
              <a:off x="-2922131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9F4429D-711E-4E22-91EF-E920BDC85C7A}"/>
                </a:ext>
              </a:extLst>
            </p:cNvPr>
            <p:cNvSpPr/>
            <p:nvPr/>
          </p:nvSpPr>
          <p:spPr>
            <a:xfrm>
              <a:off x="-2922131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F3F1606-1047-4E85-A9AF-0ADC2A526D99}"/>
                </a:ext>
              </a:extLst>
            </p:cNvPr>
            <p:cNvSpPr/>
            <p:nvPr/>
          </p:nvSpPr>
          <p:spPr>
            <a:xfrm>
              <a:off x="-2922131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FD9171-58F0-4C8C-BF89-5F948B9DDD5D}"/>
                </a:ext>
              </a:extLst>
            </p:cNvPr>
            <p:cNvSpPr/>
            <p:nvPr/>
          </p:nvSpPr>
          <p:spPr>
            <a:xfrm>
              <a:off x="-2922131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C9923A-B2A6-4EC5-ABC6-1DAA4F73AD2C}"/>
                </a:ext>
              </a:extLst>
            </p:cNvPr>
            <p:cNvSpPr/>
            <p:nvPr/>
          </p:nvSpPr>
          <p:spPr>
            <a:xfrm>
              <a:off x="-2922131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B3B242-250A-4240-9430-5750AFB6F129}"/>
                </a:ext>
              </a:extLst>
            </p:cNvPr>
            <p:cNvSpPr/>
            <p:nvPr/>
          </p:nvSpPr>
          <p:spPr>
            <a:xfrm>
              <a:off x="-2922131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BE318E-53D4-4357-87F3-AA13038235DE}"/>
                </a:ext>
              </a:extLst>
            </p:cNvPr>
            <p:cNvSpPr/>
            <p:nvPr/>
          </p:nvSpPr>
          <p:spPr>
            <a:xfrm>
              <a:off x="-2776875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EA3680C-F107-48C1-9A5A-F8CD9E899171}"/>
                </a:ext>
              </a:extLst>
            </p:cNvPr>
            <p:cNvSpPr/>
            <p:nvPr/>
          </p:nvSpPr>
          <p:spPr>
            <a:xfrm>
              <a:off x="-2776875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45A9E066-AD56-4539-A264-D97EA475FB17}"/>
                </a:ext>
              </a:extLst>
            </p:cNvPr>
            <p:cNvSpPr/>
            <p:nvPr/>
          </p:nvSpPr>
          <p:spPr>
            <a:xfrm>
              <a:off x="-2776875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48894FD-F216-4519-BC6E-69DD117020DA}"/>
                </a:ext>
              </a:extLst>
            </p:cNvPr>
            <p:cNvSpPr/>
            <p:nvPr/>
          </p:nvSpPr>
          <p:spPr>
            <a:xfrm>
              <a:off x="-2776875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6BB14F6-336B-44CC-AB34-6AEFB602C02D}"/>
                </a:ext>
              </a:extLst>
            </p:cNvPr>
            <p:cNvSpPr/>
            <p:nvPr/>
          </p:nvSpPr>
          <p:spPr>
            <a:xfrm>
              <a:off x="-2776875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52295B-7956-4B3B-9E04-FA509EDCD58C}"/>
                </a:ext>
              </a:extLst>
            </p:cNvPr>
            <p:cNvSpPr/>
            <p:nvPr/>
          </p:nvSpPr>
          <p:spPr>
            <a:xfrm>
              <a:off x="-2776875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7A55B85-3E93-4666-A4AA-798C58F776E1}"/>
                </a:ext>
              </a:extLst>
            </p:cNvPr>
            <p:cNvSpPr/>
            <p:nvPr/>
          </p:nvSpPr>
          <p:spPr>
            <a:xfrm>
              <a:off x="-2776875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C9D98AA-DB08-4FF8-8492-A1409D5ABCDB}"/>
                </a:ext>
              </a:extLst>
            </p:cNvPr>
            <p:cNvSpPr/>
            <p:nvPr/>
          </p:nvSpPr>
          <p:spPr>
            <a:xfrm>
              <a:off x="-2631618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48DE71A-8A2A-472B-A6CE-9DCE6555AE55}"/>
                </a:ext>
              </a:extLst>
            </p:cNvPr>
            <p:cNvSpPr/>
            <p:nvPr/>
          </p:nvSpPr>
          <p:spPr>
            <a:xfrm>
              <a:off x="-2631618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93318E3-4B81-4B80-906B-6A49F3227F73}"/>
                </a:ext>
              </a:extLst>
            </p:cNvPr>
            <p:cNvSpPr/>
            <p:nvPr/>
          </p:nvSpPr>
          <p:spPr>
            <a:xfrm>
              <a:off x="-2631618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9D6BF81-3B51-4D12-8B69-E5EA86C55A70}"/>
                </a:ext>
              </a:extLst>
            </p:cNvPr>
            <p:cNvSpPr/>
            <p:nvPr/>
          </p:nvSpPr>
          <p:spPr>
            <a:xfrm>
              <a:off x="-2631618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9F4F86-7293-496C-9F44-87A135022ECC}"/>
                </a:ext>
              </a:extLst>
            </p:cNvPr>
            <p:cNvSpPr/>
            <p:nvPr/>
          </p:nvSpPr>
          <p:spPr>
            <a:xfrm>
              <a:off x="-2631618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4593300-C8B2-4FC2-AEF9-E007F2008397}"/>
                </a:ext>
              </a:extLst>
            </p:cNvPr>
            <p:cNvSpPr/>
            <p:nvPr/>
          </p:nvSpPr>
          <p:spPr>
            <a:xfrm>
              <a:off x="-2631618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4F68DFC-CF75-41BC-915E-9BB63E7AE167}"/>
                </a:ext>
              </a:extLst>
            </p:cNvPr>
            <p:cNvSpPr/>
            <p:nvPr/>
          </p:nvSpPr>
          <p:spPr>
            <a:xfrm>
              <a:off x="-2631618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54BE94F-1290-4C33-8B92-EB09A3810DD1}"/>
                </a:ext>
              </a:extLst>
            </p:cNvPr>
            <p:cNvSpPr/>
            <p:nvPr/>
          </p:nvSpPr>
          <p:spPr>
            <a:xfrm>
              <a:off x="-2486362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295C5E3-979C-4B0E-B63E-97151C61850E}"/>
                </a:ext>
              </a:extLst>
            </p:cNvPr>
            <p:cNvSpPr/>
            <p:nvPr/>
          </p:nvSpPr>
          <p:spPr>
            <a:xfrm>
              <a:off x="-2486362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CD22037-3982-4CBD-AB07-0B2B464402B3}"/>
                </a:ext>
              </a:extLst>
            </p:cNvPr>
            <p:cNvSpPr/>
            <p:nvPr/>
          </p:nvSpPr>
          <p:spPr>
            <a:xfrm>
              <a:off x="-2486362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9D7105B-5DB2-4FBD-8F89-D50F73420B32}"/>
                </a:ext>
              </a:extLst>
            </p:cNvPr>
            <p:cNvSpPr/>
            <p:nvPr/>
          </p:nvSpPr>
          <p:spPr>
            <a:xfrm>
              <a:off x="-2486362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C55FD3A-FA9F-43A9-B50E-728D3B9D4E94}"/>
                </a:ext>
              </a:extLst>
            </p:cNvPr>
            <p:cNvSpPr/>
            <p:nvPr/>
          </p:nvSpPr>
          <p:spPr>
            <a:xfrm>
              <a:off x="-2486362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8819219-761B-494F-8F89-B52057C3FEBE}"/>
                </a:ext>
              </a:extLst>
            </p:cNvPr>
            <p:cNvSpPr/>
            <p:nvPr/>
          </p:nvSpPr>
          <p:spPr>
            <a:xfrm>
              <a:off x="-2486362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7E8E0CF-E66A-417F-87F6-D0F2EA4703FA}"/>
                </a:ext>
              </a:extLst>
            </p:cNvPr>
            <p:cNvSpPr/>
            <p:nvPr/>
          </p:nvSpPr>
          <p:spPr>
            <a:xfrm>
              <a:off x="-2486362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9B5B6E4-BA78-496F-AC84-76053DF5605F}"/>
                </a:ext>
              </a:extLst>
            </p:cNvPr>
            <p:cNvSpPr/>
            <p:nvPr/>
          </p:nvSpPr>
          <p:spPr>
            <a:xfrm>
              <a:off x="-2341106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BFE4A81-7AEE-4E4D-9F0C-70D092409C97}"/>
                </a:ext>
              </a:extLst>
            </p:cNvPr>
            <p:cNvSpPr/>
            <p:nvPr/>
          </p:nvSpPr>
          <p:spPr>
            <a:xfrm>
              <a:off x="-2341106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EBC0F99-7305-444B-BEE3-62AA3F997846}"/>
                </a:ext>
              </a:extLst>
            </p:cNvPr>
            <p:cNvSpPr/>
            <p:nvPr/>
          </p:nvSpPr>
          <p:spPr>
            <a:xfrm>
              <a:off x="-2341106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E8547D4-0756-441F-B00C-C0529FABA4B5}"/>
                </a:ext>
              </a:extLst>
            </p:cNvPr>
            <p:cNvSpPr/>
            <p:nvPr/>
          </p:nvSpPr>
          <p:spPr>
            <a:xfrm>
              <a:off x="-2341106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B9DB7C7-2A91-48ED-93A4-39E9D149E7A6}"/>
                </a:ext>
              </a:extLst>
            </p:cNvPr>
            <p:cNvSpPr/>
            <p:nvPr/>
          </p:nvSpPr>
          <p:spPr>
            <a:xfrm>
              <a:off x="-2341106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0E8954ED-2611-4B1F-9EDE-D40F7D553920}"/>
                </a:ext>
              </a:extLst>
            </p:cNvPr>
            <p:cNvSpPr/>
            <p:nvPr/>
          </p:nvSpPr>
          <p:spPr>
            <a:xfrm>
              <a:off x="-2341106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33E13C0-8C3F-4179-8C35-2E97AFCB3E8F}"/>
                </a:ext>
              </a:extLst>
            </p:cNvPr>
            <p:cNvSpPr/>
            <p:nvPr/>
          </p:nvSpPr>
          <p:spPr>
            <a:xfrm>
              <a:off x="-2341106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089564" y="575872"/>
            <a:ext cx="6012872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ctr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ABCEBE-48D4-43E4-A4EB-011BB1F086D9}"/>
              </a:ext>
            </a:extLst>
          </p:cNvPr>
          <p:cNvCxnSpPr>
            <a:cxnSpLocks/>
          </p:cNvCxnSpPr>
          <p:nvPr userDrawn="1"/>
        </p:nvCxnSpPr>
        <p:spPr>
          <a:xfrm>
            <a:off x="5754592" y="1088856"/>
            <a:ext cx="68281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日期占位符 3">
            <a:extLst>
              <a:ext uri="{FF2B5EF4-FFF2-40B4-BE49-F238E27FC236}">
                <a16:creationId xmlns:a16="http://schemas.microsoft.com/office/drawing/2014/main" id="{476D7DCC-2EAF-4049-A6E9-E15DBA1C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22" name="页脚占位符 4">
            <a:extLst>
              <a:ext uri="{FF2B5EF4-FFF2-40B4-BE49-F238E27FC236}">
                <a16:creationId xmlns:a16="http://schemas.microsoft.com/office/drawing/2014/main" id="{D1E2184E-AB19-4FBC-A35A-0B362308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E66E8D-7340-E097-ECE5-6269C4D322F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B3AA75-F9A6-5E42-B776-C526A6F44243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EF0A9A-CDE1-62B6-BFD1-B9738D931AB5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E464E-5678-5C79-7CB7-600EC884310E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A4A3449-4BB2-7EDB-C298-E4A1C64F6AAA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B980A1-6EE2-69F7-44D6-8E8EE52A30C2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BA2027-B061-F2F7-0D62-86A113BA6A2D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833654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学校：南京航空航天大学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322410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姓名：大橘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PPT</a:t>
            </a:r>
            <a:endParaRPr lang="zh-CN" altLang="en-US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1348552" y="2551837"/>
            <a:ext cx="9494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3600" spc="3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3600" spc="300" dirty="0">
                <a:cs typeface="+mn-ea"/>
                <a:sym typeface="+mn-lt"/>
              </a:rPr>
              <a:t>2022</a:t>
            </a:r>
            <a:r>
              <a:rPr lang="zh-CN" altLang="en-US" sz="3600" spc="300">
                <a:cs typeface="+mn-ea"/>
                <a:sym typeface="+mn-lt"/>
              </a:rPr>
              <a:t>年复旦大学</a:t>
            </a:r>
            <a:r>
              <a:rPr lang="en-US" altLang="zh-CN" sz="3600" spc="300" dirty="0">
                <a:cs typeface="+mn-ea"/>
                <a:sym typeface="+mn-lt"/>
              </a:rPr>
              <a:t>##</a:t>
            </a:r>
            <a:r>
              <a:rPr lang="zh-CN" altLang="en-US" sz="3600" spc="300" dirty="0">
                <a:cs typeface="+mn-ea"/>
                <a:sym typeface="+mn-lt"/>
              </a:rPr>
              <a:t>学院</a:t>
            </a:r>
            <a:r>
              <a:rPr lang="zh-CN" altLang="en-US" sz="3600" b="1" spc="300" dirty="0">
                <a:cs typeface="+mn-ea"/>
                <a:sym typeface="+mn-lt"/>
              </a:rPr>
              <a:t> </a:t>
            </a:r>
            <a:r>
              <a:rPr lang="en-US" altLang="zh-CN" sz="36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chemeClr val="accent1"/>
                </a:solidFill>
                <a:cs typeface="+mn-ea"/>
                <a:sym typeface="+mn-lt"/>
              </a:rPr>
              <a:t>保研夏令营面试自我陈述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659D289-00C0-220A-03CD-8B4059253873}"/>
              </a:ext>
            </a:extLst>
          </p:cNvPr>
          <p:cNvSpPr/>
          <p:nvPr/>
        </p:nvSpPr>
        <p:spPr bwMode="auto">
          <a:xfrm>
            <a:off x="4724400" y="1523385"/>
            <a:ext cx="2743200" cy="859178"/>
          </a:xfrm>
          <a:custGeom>
            <a:avLst/>
            <a:gdLst>
              <a:gd name="connsiteX0" fmla="*/ 547987 w 1005989"/>
              <a:gd name="connsiteY0" fmla="*/ 281740 h 315078"/>
              <a:gd name="connsiteX1" fmla="*/ 537652 w 1005989"/>
              <a:gd name="connsiteY1" fmla="*/ 293553 h 315078"/>
              <a:gd name="connsiteX2" fmla="*/ 542820 w 1005989"/>
              <a:gd name="connsiteY2" fmla="*/ 298923 h 315078"/>
              <a:gd name="connsiteX3" fmla="*/ 547987 w 1005989"/>
              <a:gd name="connsiteY3" fmla="*/ 296775 h 315078"/>
              <a:gd name="connsiteX4" fmla="*/ 175437 w 1005989"/>
              <a:gd name="connsiteY4" fmla="*/ 273727 h 315078"/>
              <a:gd name="connsiteX5" fmla="*/ 170778 w 1005989"/>
              <a:gd name="connsiteY5" fmla="*/ 277186 h 315078"/>
              <a:gd name="connsiteX6" fmla="*/ 170778 w 1005989"/>
              <a:gd name="connsiteY6" fmla="*/ 288054 h 315078"/>
              <a:gd name="connsiteX7" fmla="*/ 175192 w 1005989"/>
              <a:gd name="connsiteY7" fmla="*/ 297688 h 315078"/>
              <a:gd name="connsiteX8" fmla="*/ 181323 w 1005989"/>
              <a:gd name="connsiteY8" fmla="*/ 298923 h 315078"/>
              <a:gd name="connsiteX9" fmla="*/ 186227 w 1005989"/>
              <a:gd name="connsiteY9" fmla="*/ 294971 h 315078"/>
              <a:gd name="connsiteX10" fmla="*/ 186227 w 1005989"/>
              <a:gd name="connsiteY10" fmla="*/ 284596 h 315078"/>
              <a:gd name="connsiteX11" fmla="*/ 181568 w 1005989"/>
              <a:gd name="connsiteY11" fmla="*/ 274963 h 315078"/>
              <a:gd name="connsiteX12" fmla="*/ 175437 w 1005989"/>
              <a:gd name="connsiteY12" fmla="*/ 273727 h 315078"/>
              <a:gd name="connsiteX13" fmla="*/ 126712 w 1005989"/>
              <a:gd name="connsiteY13" fmla="*/ 270459 h 315078"/>
              <a:gd name="connsiteX14" fmla="*/ 120561 w 1005989"/>
              <a:gd name="connsiteY14" fmla="*/ 270706 h 315078"/>
              <a:gd name="connsiteX15" fmla="*/ 116624 w 1005989"/>
              <a:gd name="connsiteY15" fmla="*/ 275389 h 315078"/>
              <a:gd name="connsiteX16" fmla="*/ 117362 w 1005989"/>
              <a:gd name="connsiteY16" fmla="*/ 280566 h 315078"/>
              <a:gd name="connsiteX17" fmla="*/ 122283 w 1005989"/>
              <a:gd name="connsiteY17" fmla="*/ 284017 h 315078"/>
              <a:gd name="connsiteX18" fmla="*/ 128188 w 1005989"/>
              <a:gd name="connsiteY18" fmla="*/ 284017 h 315078"/>
              <a:gd name="connsiteX19" fmla="*/ 131878 w 1005989"/>
              <a:gd name="connsiteY19" fmla="*/ 279580 h 315078"/>
              <a:gd name="connsiteX20" fmla="*/ 131140 w 1005989"/>
              <a:gd name="connsiteY20" fmla="*/ 273910 h 315078"/>
              <a:gd name="connsiteX21" fmla="*/ 126712 w 1005989"/>
              <a:gd name="connsiteY21" fmla="*/ 270459 h 315078"/>
              <a:gd name="connsiteX22" fmla="*/ 180342 w 1005989"/>
              <a:gd name="connsiteY22" fmla="*/ 270269 h 315078"/>
              <a:gd name="connsiteX23" fmla="*/ 185001 w 1005989"/>
              <a:gd name="connsiteY23" fmla="*/ 272245 h 315078"/>
              <a:gd name="connsiteX24" fmla="*/ 188434 w 1005989"/>
              <a:gd name="connsiteY24" fmla="*/ 276445 h 315078"/>
              <a:gd name="connsiteX25" fmla="*/ 190887 w 1005989"/>
              <a:gd name="connsiteY25" fmla="*/ 283361 h 315078"/>
              <a:gd name="connsiteX26" fmla="*/ 191623 w 1005989"/>
              <a:gd name="connsiteY26" fmla="*/ 292501 h 315078"/>
              <a:gd name="connsiteX27" fmla="*/ 188680 w 1005989"/>
              <a:gd name="connsiteY27" fmla="*/ 298429 h 315078"/>
              <a:gd name="connsiteX28" fmla="*/ 182058 w 1005989"/>
              <a:gd name="connsiteY28" fmla="*/ 301887 h 315078"/>
              <a:gd name="connsiteX29" fmla="*/ 172494 w 1005989"/>
              <a:gd name="connsiteY29" fmla="*/ 300899 h 315078"/>
              <a:gd name="connsiteX30" fmla="*/ 165873 w 1005989"/>
              <a:gd name="connsiteY30" fmla="*/ 289289 h 315078"/>
              <a:gd name="connsiteX31" fmla="*/ 165137 w 1005989"/>
              <a:gd name="connsiteY31" fmla="*/ 280150 h 315078"/>
              <a:gd name="connsiteX32" fmla="*/ 168325 w 1005989"/>
              <a:gd name="connsiteY32" fmla="*/ 273974 h 315078"/>
              <a:gd name="connsiteX33" fmla="*/ 174701 w 1005989"/>
              <a:gd name="connsiteY33" fmla="*/ 270763 h 315078"/>
              <a:gd name="connsiteX34" fmla="*/ 180342 w 1005989"/>
              <a:gd name="connsiteY34" fmla="*/ 270269 h 315078"/>
              <a:gd name="connsiteX35" fmla="*/ 126958 w 1005989"/>
              <a:gd name="connsiteY35" fmla="*/ 267254 h 315078"/>
              <a:gd name="connsiteX36" fmla="*/ 133354 w 1005989"/>
              <a:gd name="connsiteY36" fmla="*/ 270952 h 315078"/>
              <a:gd name="connsiteX37" fmla="*/ 136553 w 1005989"/>
              <a:gd name="connsiteY37" fmla="*/ 276868 h 315078"/>
              <a:gd name="connsiteX38" fmla="*/ 135815 w 1005989"/>
              <a:gd name="connsiteY38" fmla="*/ 285743 h 315078"/>
              <a:gd name="connsiteX39" fmla="*/ 131386 w 1005989"/>
              <a:gd name="connsiteY39" fmla="*/ 294371 h 315078"/>
              <a:gd name="connsiteX40" fmla="*/ 124989 w 1005989"/>
              <a:gd name="connsiteY40" fmla="*/ 298069 h 315078"/>
              <a:gd name="connsiteX41" fmla="*/ 117116 w 1005989"/>
              <a:gd name="connsiteY41" fmla="*/ 297822 h 315078"/>
              <a:gd name="connsiteX42" fmla="*/ 110473 w 1005989"/>
              <a:gd name="connsiteY42" fmla="*/ 293631 h 315078"/>
              <a:gd name="connsiteX43" fmla="*/ 108505 w 1005989"/>
              <a:gd name="connsiteY43" fmla="*/ 286976 h 315078"/>
              <a:gd name="connsiteX44" fmla="*/ 113180 w 1005989"/>
              <a:gd name="connsiteY44" fmla="*/ 287962 h 315078"/>
              <a:gd name="connsiteX45" fmla="*/ 114410 w 1005989"/>
              <a:gd name="connsiteY45" fmla="*/ 292399 h 315078"/>
              <a:gd name="connsiteX46" fmla="*/ 118100 w 1005989"/>
              <a:gd name="connsiteY46" fmla="*/ 294617 h 315078"/>
              <a:gd name="connsiteX47" fmla="*/ 122283 w 1005989"/>
              <a:gd name="connsiteY47" fmla="*/ 295111 h 315078"/>
              <a:gd name="connsiteX48" fmla="*/ 125481 w 1005989"/>
              <a:gd name="connsiteY48" fmla="*/ 293878 h 315078"/>
              <a:gd name="connsiteX49" fmla="*/ 128188 w 1005989"/>
              <a:gd name="connsiteY49" fmla="*/ 290920 h 315078"/>
              <a:gd name="connsiteX50" fmla="*/ 130402 w 1005989"/>
              <a:gd name="connsiteY50" fmla="*/ 286482 h 315078"/>
              <a:gd name="connsiteX51" fmla="*/ 130648 w 1005989"/>
              <a:gd name="connsiteY51" fmla="*/ 285743 h 315078"/>
              <a:gd name="connsiteX52" fmla="*/ 125727 w 1005989"/>
              <a:gd name="connsiteY52" fmla="*/ 287469 h 315078"/>
              <a:gd name="connsiteX53" fmla="*/ 120315 w 1005989"/>
              <a:gd name="connsiteY53" fmla="*/ 286976 h 315078"/>
              <a:gd name="connsiteX54" fmla="*/ 112934 w 1005989"/>
              <a:gd name="connsiteY54" fmla="*/ 281799 h 315078"/>
              <a:gd name="connsiteX55" fmla="*/ 111950 w 1005989"/>
              <a:gd name="connsiteY55" fmla="*/ 273664 h 315078"/>
              <a:gd name="connsiteX56" fmla="*/ 117608 w 1005989"/>
              <a:gd name="connsiteY56" fmla="*/ 267501 h 315078"/>
              <a:gd name="connsiteX57" fmla="*/ 126958 w 1005989"/>
              <a:gd name="connsiteY57" fmla="*/ 267254 h 315078"/>
              <a:gd name="connsiteX58" fmla="*/ 503336 w 1005989"/>
              <a:gd name="connsiteY58" fmla="*/ 266662 h 315078"/>
              <a:gd name="connsiteX59" fmla="*/ 494051 w 1005989"/>
              <a:gd name="connsiteY59" fmla="*/ 283866 h 315078"/>
              <a:gd name="connsiteX60" fmla="*/ 503336 w 1005989"/>
              <a:gd name="connsiteY60" fmla="*/ 298918 h 315078"/>
              <a:gd name="connsiteX61" fmla="*/ 509527 w 1005989"/>
              <a:gd name="connsiteY61" fmla="*/ 295693 h 315078"/>
              <a:gd name="connsiteX62" fmla="*/ 509527 w 1005989"/>
              <a:gd name="connsiteY62" fmla="*/ 269888 h 315078"/>
              <a:gd name="connsiteX63" fmla="*/ 503336 w 1005989"/>
              <a:gd name="connsiteY63" fmla="*/ 266662 h 315078"/>
              <a:gd name="connsiteX64" fmla="*/ 816257 w 1005989"/>
              <a:gd name="connsiteY64" fmla="*/ 265630 h 315078"/>
              <a:gd name="connsiteX65" fmla="*/ 807941 w 1005989"/>
              <a:gd name="connsiteY65" fmla="*/ 278518 h 315078"/>
              <a:gd name="connsiteX66" fmla="*/ 822495 w 1005989"/>
              <a:gd name="connsiteY66" fmla="*/ 278518 h 315078"/>
              <a:gd name="connsiteX67" fmla="*/ 816257 w 1005989"/>
              <a:gd name="connsiteY67" fmla="*/ 265630 h 315078"/>
              <a:gd name="connsiteX68" fmla="*/ 957319 w 1005989"/>
              <a:gd name="connsiteY68" fmla="*/ 264421 h 315078"/>
              <a:gd name="connsiteX69" fmla="*/ 975845 w 1005989"/>
              <a:gd name="connsiteY69" fmla="*/ 264421 h 315078"/>
              <a:gd name="connsiteX70" fmla="*/ 975845 w 1005989"/>
              <a:gd name="connsiteY70" fmla="*/ 267666 h 315078"/>
              <a:gd name="connsiteX71" fmla="*/ 973787 w 1005989"/>
              <a:gd name="connsiteY71" fmla="*/ 267666 h 315078"/>
              <a:gd name="connsiteX72" fmla="*/ 971728 w 1005989"/>
              <a:gd name="connsiteY72" fmla="*/ 269829 h 315078"/>
              <a:gd name="connsiteX73" fmla="*/ 972758 w 1005989"/>
              <a:gd name="connsiteY73" fmla="*/ 273073 h 315078"/>
              <a:gd name="connsiteX74" fmla="*/ 979962 w 1005989"/>
              <a:gd name="connsiteY74" fmla="*/ 290377 h 315078"/>
              <a:gd name="connsiteX75" fmla="*/ 986138 w 1005989"/>
              <a:gd name="connsiteY75" fmla="*/ 273073 h 315078"/>
              <a:gd name="connsiteX76" fmla="*/ 987167 w 1005989"/>
              <a:gd name="connsiteY76" fmla="*/ 269829 h 315078"/>
              <a:gd name="connsiteX77" fmla="*/ 984079 w 1005989"/>
              <a:gd name="connsiteY77" fmla="*/ 267666 h 315078"/>
              <a:gd name="connsiteX78" fmla="*/ 980991 w 1005989"/>
              <a:gd name="connsiteY78" fmla="*/ 267666 h 315078"/>
              <a:gd name="connsiteX79" fmla="*/ 980991 w 1005989"/>
              <a:gd name="connsiteY79" fmla="*/ 264421 h 315078"/>
              <a:gd name="connsiteX80" fmla="*/ 996430 w 1005989"/>
              <a:gd name="connsiteY80" fmla="*/ 264421 h 315078"/>
              <a:gd name="connsiteX81" fmla="*/ 996430 w 1005989"/>
              <a:gd name="connsiteY81" fmla="*/ 267666 h 315078"/>
              <a:gd name="connsiteX82" fmla="*/ 994372 w 1005989"/>
              <a:gd name="connsiteY82" fmla="*/ 267666 h 315078"/>
              <a:gd name="connsiteX83" fmla="*/ 989225 w 1005989"/>
              <a:gd name="connsiteY83" fmla="*/ 273073 h 315078"/>
              <a:gd name="connsiteX84" fmla="*/ 976875 w 1005989"/>
              <a:gd name="connsiteY84" fmla="*/ 304437 h 315078"/>
              <a:gd name="connsiteX85" fmla="*/ 964524 w 1005989"/>
              <a:gd name="connsiteY85" fmla="*/ 314170 h 315078"/>
              <a:gd name="connsiteX86" fmla="*/ 959377 w 1005989"/>
              <a:gd name="connsiteY86" fmla="*/ 308763 h 315078"/>
              <a:gd name="connsiteX87" fmla="*/ 964524 w 1005989"/>
              <a:gd name="connsiteY87" fmla="*/ 303355 h 315078"/>
              <a:gd name="connsiteX88" fmla="*/ 968641 w 1005989"/>
              <a:gd name="connsiteY88" fmla="*/ 307681 h 315078"/>
              <a:gd name="connsiteX89" fmla="*/ 969670 w 1005989"/>
              <a:gd name="connsiteY89" fmla="*/ 308763 h 315078"/>
              <a:gd name="connsiteX90" fmla="*/ 974816 w 1005989"/>
              <a:gd name="connsiteY90" fmla="*/ 302274 h 315078"/>
              <a:gd name="connsiteX91" fmla="*/ 975845 w 1005989"/>
              <a:gd name="connsiteY91" fmla="*/ 301192 h 315078"/>
              <a:gd name="connsiteX92" fmla="*/ 963494 w 1005989"/>
              <a:gd name="connsiteY92" fmla="*/ 271992 h 315078"/>
              <a:gd name="connsiteX93" fmla="*/ 958348 w 1005989"/>
              <a:gd name="connsiteY93" fmla="*/ 267666 h 315078"/>
              <a:gd name="connsiteX94" fmla="*/ 957319 w 1005989"/>
              <a:gd name="connsiteY94" fmla="*/ 267666 h 315078"/>
              <a:gd name="connsiteX95" fmla="*/ 957319 w 1005989"/>
              <a:gd name="connsiteY95" fmla="*/ 264421 h 315078"/>
              <a:gd name="connsiteX96" fmla="*/ 756133 w 1005989"/>
              <a:gd name="connsiteY96" fmla="*/ 264421 h 315078"/>
              <a:gd name="connsiteX97" fmla="*/ 772775 w 1005989"/>
              <a:gd name="connsiteY97" fmla="*/ 264421 h 315078"/>
              <a:gd name="connsiteX98" fmla="*/ 772775 w 1005989"/>
              <a:gd name="connsiteY98" fmla="*/ 267654 h 315078"/>
              <a:gd name="connsiteX99" fmla="*/ 771735 w 1005989"/>
              <a:gd name="connsiteY99" fmla="*/ 267654 h 315078"/>
              <a:gd name="connsiteX100" fmla="*/ 769655 w 1005989"/>
              <a:gd name="connsiteY100" fmla="*/ 269810 h 315078"/>
              <a:gd name="connsiteX101" fmla="*/ 769655 w 1005989"/>
              <a:gd name="connsiteY101" fmla="*/ 271965 h 315078"/>
              <a:gd name="connsiteX102" fmla="*/ 777976 w 1005989"/>
              <a:gd name="connsiteY102" fmla="*/ 291364 h 315078"/>
              <a:gd name="connsiteX103" fmla="*/ 786297 w 1005989"/>
              <a:gd name="connsiteY103" fmla="*/ 270888 h 315078"/>
              <a:gd name="connsiteX104" fmla="*/ 786297 w 1005989"/>
              <a:gd name="connsiteY104" fmla="*/ 269810 h 315078"/>
              <a:gd name="connsiteX105" fmla="*/ 784217 w 1005989"/>
              <a:gd name="connsiteY105" fmla="*/ 267654 h 315078"/>
              <a:gd name="connsiteX106" fmla="*/ 781096 w 1005989"/>
              <a:gd name="connsiteY106" fmla="*/ 267654 h 315078"/>
              <a:gd name="connsiteX107" fmla="*/ 781096 w 1005989"/>
              <a:gd name="connsiteY107" fmla="*/ 264421 h 315078"/>
              <a:gd name="connsiteX108" fmla="*/ 794618 w 1005989"/>
              <a:gd name="connsiteY108" fmla="*/ 264421 h 315078"/>
              <a:gd name="connsiteX109" fmla="*/ 794618 w 1005989"/>
              <a:gd name="connsiteY109" fmla="*/ 267654 h 315078"/>
              <a:gd name="connsiteX110" fmla="*/ 793578 w 1005989"/>
              <a:gd name="connsiteY110" fmla="*/ 267654 h 315078"/>
              <a:gd name="connsiteX111" fmla="*/ 788377 w 1005989"/>
              <a:gd name="connsiteY111" fmla="*/ 270888 h 315078"/>
              <a:gd name="connsiteX112" fmla="*/ 776936 w 1005989"/>
              <a:gd name="connsiteY112" fmla="*/ 303219 h 315078"/>
              <a:gd name="connsiteX113" fmla="*/ 774855 w 1005989"/>
              <a:gd name="connsiteY113" fmla="*/ 303219 h 315078"/>
              <a:gd name="connsiteX114" fmla="*/ 761334 w 1005989"/>
              <a:gd name="connsiteY114" fmla="*/ 271965 h 315078"/>
              <a:gd name="connsiteX115" fmla="*/ 756133 w 1005989"/>
              <a:gd name="connsiteY115" fmla="*/ 267654 h 315078"/>
              <a:gd name="connsiteX116" fmla="*/ 756133 w 1005989"/>
              <a:gd name="connsiteY116" fmla="*/ 264421 h 315078"/>
              <a:gd name="connsiteX117" fmla="*/ 919805 w 1005989"/>
              <a:gd name="connsiteY117" fmla="*/ 263530 h 315078"/>
              <a:gd name="connsiteX118" fmla="*/ 919805 w 1005989"/>
              <a:gd name="connsiteY118" fmla="*/ 294860 h 315078"/>
              <a:gd name="connsiteX119" fmla="*/ 923955 w 1005989"/>
              <a:gd name="connsiteY119" fmla="*/ 299182 h 315078"/>
              <a:gd name="connsiteX120" fmla="*/ 926030 w 1005989"/>
              <a:gd name="connsiteY120" fmla="*/ 299182 h 315078"/>
              <a:gd name="connsiteX121" fmla="*/ 926030 w 1005989"/>
              <a:gd name="connsiteY121" fmla="*/ 301342 h 315078"/>
              <a:gd name="connsiteX122" fmla="*/ 906318 w 1005989"/>
              <a:gd name="connsiteY122" fmla="*/ 301342 h 315078"/>
              <a:gd name="connsiteX123" fmla="*/ 906318 w 1005989"/>
              <a:gd name="connsiteY123" fmla="*/ 299182 h 315078"/>
              <a:gd name="connsiteX124" fmla="*/ 908393 w 1005989"/>
              <a:gd name="connsiteY124" fmla="*/ 299182 h 315078"/>
              <a:gd name="connsiteX125" fmla="*/ 912543 w 1005989"/>
              <a:gd name="connsiteY125" fmla="*/ 294860 h 315078"/>
              <a:gd name="connsiteX126" fmla="*/ 912543 w 1005989"/>
              <a:gd name="connsiteY126" fmla="*/ 272173 h 315078"/>
              <a:gd name="connsiteX127" fmla="*/ 909430 w 1005989"/>
              <a:gd name="connsiteY127" fmla="*/ 267851 h 315078"/>
              <a:gd name="connsiteX128" fmla="*/ 907355 w 1005989"/>
              <a:gd name="connsiteY128" fmla="*/ 268931 h 315078"/>
              <a:gd name="connsiteX129" fmla="*/ 906318 w 1005989"/>
              <a:gd name="connsiteY129" fmla="*/ 266771 h 315078"/>
              <a:gd name="connsiteX130" fmla="*/ 919805 w 1005989"/>
              <a:gd name="connsiteY130" fmla="*/ 263530 h 315078"/>
              <a:gd name="connsiteX131" fmla="*/ 745840 w 1005989"/>
              <a:gd name="connsiteY131" fmla="*/ 263530 h 315078"/>
              <a:gd name="connsiteX132" fmla="*/ 745840 w 1005989"/>
              <a:gd name="connsiteY132" fmla="*/ 294860 h 315078"/>
              <a:gd name="connsiteX133" fmla="*/ 749990 w 1005989"/>
              <a:gd name="connsiteY133" fmla="*/ 299182 h 315078"/>
              <a:gd name="connsiteX134" fmla="*/ 752065 w 1005989"/>
              <a:gd name="connsiteY134" fmla="*/ 299182 h 315078"/>
              <a:gd name="connsiteX135" fmla="*/ 752065 w 1005989"/>
              <a:gd name="connsiteY135" fmla="*/ 301342 h 315078"/>
              <a:gd name="connsiteX136" fmla="*/ 732353 w 1005989"/>
              <a:gd name="connsiteY136" fmla="*/ 301342 h 315078"/>
              <a:gd name="connsiteX137" fmla="*/ 732353 w 1005989"/>
              <a:gd name="connsiteY137" fmla="*/ 299182 h 315078"/>
              <a:gd name="connsiteX138" fmla="*/ 734428 w 1005989"/>
              <a:gd name="connsiteY138" fmla="*/ 299182 h 315078"/>
              <a:gd name="connsiteX139" fmla="*/ 738578 w 1005989"/>
              <a:gd name="connsiteY139" fmla="*/ 294860 h 315078"/>
              <a:gd name="connsiteX140" fmla="*/ 738578 w 1005989"/>
              <a:gd name="connsiteY140" fmla="*/ 272173 h 315078"/>
              <a:gd name="connsiteX141" fmla="*/ 735465 w 1005989"/>
              <a:gd name="connsiteY141" fmla="*/ 267851 h 315078"/>
              <a:gd name="connsiteX142" fmla="*/ 733390 w 1005989"/>
              <a:gd name="connsiteY142" fmla="*/ 268931 h 315078"/>
              <a:gd name="connsiteX143" fmla="*/ 732353 w 1005989"/>
              <a:gd name="connsiteY143" fmla="*/ 266771 h 315078"/>
              <a:gd name="connsiteX144" fmla="*/ 745840 w 1005989"/>
              <a:gd name="connsiteY144" fmla="*/ 263530 h 315078"/>
              <a:gd name="connsiteX145" fmla="*/ 885668 w 1005989"/>
              <a:gd name="connsiteY145" fmla="*/ 263482 h 315078"/>
              <a:gd name="connsiteX146" fmla="*/ 889839 w 1005989"/>
              <a:gd name="connsiteY146" fmla="*/ 264556 h 315078"/>
              <a:gd name="connsiteX147" fmla="*/ 894011 w 1005989"/>
              <a:gd name="connsiteY147" fmla="*/ 264556 h 315078"/>
              <a:gd name="connsiteX148" fmla="*/ 898183 w 1005989"/>
              <a:gd name="connsiteY148" fmla="*/ 263482 h 315078"/>
              <a:gd name="connsiteX149" fmla="*/ 901312 w 1005989"/>
              <a:gd name="connsiteY149" fmla="*/ 275296 h 315078"/>
              <a:gd name="connsiteX150" fmla="*/ 899226 w 1005989"/>
              <a:gd name="connsiteY150" fmla="*/ 276370 h 315078"/>
              <a:gd name="connsiteX151" fmla="*/ 886711 w 1005989"/>
              <a:gd name="connsiteY151" fmla="*/ 266704 h 315078"/>
              <a:gd name="connsiteX152" fmla="*/ 881496 w 1005989"/>
              <a:gd name="connsiteY152" fmla="*/ 271000 h 315078"/>
              <a:gd name="connsiteX153" fmla="*/ 889839 w 1005989"/>
              <a:gd name="connsiteY153" fmla="*/ 278518 h 315078"/>
              <a:gd name="connsiteX154" fmla="*/ 901312 w 1005989"/>
              <a:gd name="connsiteY154" fmla="*/ 291406 h 315078"/>
              <a:gd name="connsiteX155" fmla="*/ 889839 w 1005989"/>
              <a:gd name="connsiteY155" fmla="*/ 303219 h 315078"/>
              <a:gd name="connsiteX156" fmla="*/ 885668 w 1005989"/>
              <a:gd name="connsiteY156" fmla="*/ 302145 h 315078"/>
              <a:gd name="connsiteX157" fmla="*/ 881496 w 1005989"/>
              <a:gd name="connsiteY157" fmla="*/ 301071 h 315078"/>
              <a:gd name="connsiteX158" fmla="*/ 877324 w 1005989"/>
              <a:gd name="connsiteY158" fmla="*/ 303219 h 315078"/>
              <a:gd name="connsiteX159" fmla="*/ 873152 w 1005989"/>
              <a:gd name="connsiteY159" fmla="*/ 290332 h 315078"/>
              <a:gd name="connsiteX160" fmla="*/ 876281 w 1005989"/>
              <a:gd name="connsiteY160" fmla="*/ 289258 h 315078"/>
              <a:gd name="connsiteX161" fmla="*/ 879410 w 1005989"/>
              <a:gd name="connsiteY161" fmla="*/ 294627 h 315078"/>
              <a:gd name="connsiteX162" fmla="*/ 889839 w 1005989"/>
              <a:gd name="connsiteY162" fmla="*/ 299997 h 315078"/>
              <a:gd name="connsiteX163" fmla="*/ 896097 w 1005989"/>
              <a:gd name="connsiteY163" fmla="*/ 294627 h 315078"/>
              <a:gd name="connsiteX164" fmla="*/ 885668 w 1005989"/>
              <a:gd name="connsiteY164" fmla="*/ 286036 h 315078"/>
              <a:gd name="connsiteX165" fmla="*/ 875238 w 1005989"/>
              <a:gd name="connsiteY165" fmla="*/ 274222 h 315078"/>
              <a:gd name="connsiteX166" fmla="*/ 885668 w 1005989"/>
              <a:gd name="connsiteY166" fmla="*/ 263482 h 315078"/>
              <a:gd name="connsiteX167" fmla="*/ 850388 w 1005989"/>
              <a:gd name="connsiteY167" fmla="*/ 263482 h 315078"/>
              <a:gd name="connsiteX168" fmla="*/ 850388 w 1005989"/>
              <a:gd name="connsiteY168" fmla="*/ 271054 h 315078"/>
              <a:gd name="connsiteX169" fmla="*/ 862790 w 1005989"/>
              <a:gd name="connsiteY169" fmla="*/ 263482 h 315078"/>
              <a:gd name="connsiteX170" fmla="*/ 870024 w 1005989"/>
              <a:gd name="connsiteY170" fmla="*/ 268891 h 315078"/>
              <a:gd name="connsiteX171" fmla="*/ 864857 w 1005989"/>
              <a:gd name="connsiteY171" fmla="*/ 275381 h 315078"/>
              <a:gd name="connsiteX172" fmla="*/ 859689 w 1005989"/>
              <a:gd name="connsiteY172" fmla="*/ 269972 h 315078"/>
              <a:gd name="connsiteX173" fmla="*/ 858656 w 1005989"/>
              <a:gd name="connsiteY173" fmla="*/ 268891 h 315078"/>
              <a:gd name="connsiteX174" fmla="*/ 850388 w 1005989"/>
              <a:gd name="connsiteY174" fmla="*/ 278626 h 315078"/>
              <a:gd name="connsiteX175" fmla="*/ 850388 w 1005989"/>
              <a:gd name="connsiteY175" fmla="*/ 293769 h 315078"/>
              <a:gd name="connsiteX176" fmla="*/ 855555 w 1005989"/>
              <a:gd name="connsiteY176" fmla="*/ 299178 h 315078"/>
              <a:gd name="connsiteX177" fmla="*/ 857622 w 1005989"/>
              <a:gd name="connsiteY177" fmla="*/ 299178 h 315078"/>
              <a:gd name="connsiteX178" fmla="*/ 857622 w 1005989"/>
              <a:gd name="connsiteY178" fmla="*/ 301341 h 315078"/>
              <a:gd name="connsiteX179" fmla="*/ 835919 w 1005989"/>
              <a:gd name="connsiteY179" fmla="*/ 301341 h 315078"/>
              <a:gd name="connsiteX180" fmla="*/ 835919 w 1005989"/>
              <a:gd name="connsiteY180" fmla="*/ 299178 h 315078"/>
              <a:gd name="connsiteX181" fmla="*/ 836952 w 1005989"/>
              <a:gd name="connsiteY181" fmla="*/ 299178 h 315078"/>
              <a:gd name="connsiteX182" fmla="*/ 843153 w 1005989"/>
              <a:gd name="connsiteY182" fmla="*/ 293769 h 315078"/>
              <a:gd name="connsiteX183" fmla="*/ 843153 w 1005989"/>
              <a:gd name="connsiteY183" fmla="*/ 272136 h 315078"/>
              <a:gd name="connsiteX184" fmla="*/ 840053 w 1005989"/>
              <a:gd name="connsiteY184" fmla="*/ 268891 h 315078"/>
              <a:gd name="connsiteX185" fmla="*/ 836952 w 1005989"/>
              <a:gd name="connsiteY185" fmla="*/ 268891 h 315078"/>
              <a:gd name="connsiteX186" fmla="*/ 835919 w 1005989"/>
              <a:gd name="connsiteY186" fmla="*/ 267809 h 315078"/>
              <a:gd name="connsiteX187" fmla="*/ 850388 w 1005989"/>
              <a:gd name="connsiteY187" fmla="*/ 263482 h 315078"/>
              <a:gd name="connsiteX188" fmla="*/ 816257 w 1005989"/>
              <a:gd name="connsiteY188" fmla="*/ 263482 h 315078"/>
              <a:gd name="connsiteX189" fmla="*/ 824574 w 1005989"/>
              <a:gd name="connsiteY189" fmla="*/ 267778 h 315078"/>
              <a:gd name="connsiteX190" fmla="*/ 830811 w 1005989"/>
              <a:gd name="connsiteY190" fmla="*/ 280666 h 315078"/>
              <a:gd name="connsiteX191" fmla="*/ 807941 w 1005989"/>
              <a:gd name="connsiteY191" fmla="*/ 280666 h 315078"/>
              <a:gd name="connsiteX192" fmla="*/ 818336 w 1005989"/>
              <a:gd name="connsiteY192" fmla="*/ 298923 h 315078"/>
              <a:gd name="connsiteX193" fmla="*/ 829772 w 1005989"/>
              <a:gd name="connsiteY193" fmla="*/ 291406 h 315078"/>
              <a:gd name="connsiteX194" fmla="*/ 831851 w 1005989"/>
              <a:gd name="connsiteY194" fmla="*/ 292480 h 315078"/>
              <a:gd name="connsiteX195" fmla="*/ 816257 w 1005989"/>
              <a:gd name="connsiteY195" fmla="*/ 303219 h 315078"/>
              <a:gd name="connsiteX196" fmla="*/ 799624 w 1005989"/>
              <a:gd name="connsiteY196" fmla="*/ 283888 h 315078"/>
              <a:gd name="connsiteX197" fmla="*/ 816257 w 1005989"/>
              <a:gd name="connsiteY197" fmla="*/ 263482 h 315078"/>
              <a:gd name="connsiteX198" fmla="*/ 702349 w 1005989"/>
              <a:gd name="connsiteY198" fmla="*/ 263482 h 315078"/>
              <a:gd name="connsiteX199" fmla="*/ 702349 w 1005989"/>
              <a:gd name="connsiteY199" fmla="*/ 269972 h 315078"/>
              <a:gd name="connsiteX200" fmla="*/ 713761 w 1005989"/>
              <a:gd name="connsiteY200" fmla="*/ 263482 h 315078"/>
              <a:gd name="connsiteX201" fmla="*/ 723099 w 1005989"/>
              <a:gd name="connsiteY201" fmla="*/ 274299 h 315078"/>
              <a:gd name="connsiteX202" fmla="*/ 723099 w 1005989"/>
              <a:gd name="connsiteY202" fmla="*/ 294851 h 315078"/>
              <a:gd name="connsiteX203" fmla="*/ 726211 w 1005989"/>
              <a:gd name="connsiteY203" fmla="*/ 299178 h 315078"/>
              <a:gd name="connsiteX204" fmla="*/ 728286 w 1005989"/>
              <a:gd name="connsiteY204" fmla="*/ 299178 h 315078"/>
              <a:gd name="connsiteX205" fmla="*/ 728286 w 1005989"/>
              <a:gd name="connsiteY205" fmla="*/ 301341 h 315078"/>
              <a:gd name="connsiteX206" fmla="*/ 715836 w 1005989"/>
              <a:gd name="connsiteY206" fmla="*/ 301341 h 315078"/>
              <a:gd name="connsiteX207" fmla="*/ 715836 w 1005989"/>
              <a:gd name="connsiteY207" fmla="*/ 275381 h 315078"/>
              <a:gd name="connsiteX208" fmla="*/ 709611 w 1005989"/>
              <a:gd name="connsiteY208" fmla="*/ 267809 h 315078"/>
              <a:gd name="connsiteX209" fmla="*/ 702349 w 1005989"/>
              <a:gd name="connsiteY209" fmla="*/ 273217 h 315078"/>
              <a:gd name="connsiteX210" fmla="*/ 702349 w 1005989"/>
              <a:gd name="connsiteY210" fmla="*/ 294851 h 315078"/>
              <a:gd name="connsiteX211" fmla="*/ 707537 w 1005989"/>
              <a:gd name="connsiteY211" fmla="*/ 299178 h 315078"/>
              <a:gd name="connsiteX212" fmla="*/ 707537 w 1005989"/>
              <a:gd name="connsiteY212" fmla="*/ 301341 h 315078"/>
              <a:gd name="connsiteX213" fmla="*/ 689899 w 1005989"/>
              <a:gd name="connsiteY213" fmla="*/ 301341 h 315078"/>
              <a:gd name="connsiteX214" fmla="*/ 689899 w 1005989"/>
              <a:gd name="connsiteY214" fmla="*/ 299178 h 315078"/>
              <a:gd name="connsiteX215" fmla="*/ 694049 w 1005989"/>
              <a:gd name="connsiteY215" fmla="*/ 294851 h 315078"/>
              <a:gd name="connsiteX216" fmla="*/ 694049 w 1005989"/>
              <a:gd name="connsiteY216" fmla="*/ 271054 h 315078"/>
              <a:gd name="connsiteX217" fmla="*/ 691974 w 1005989"/>
              <a:gd name="connsiteY217" fmla="*/ 267809 h 315078"/>
              <a:gd name="connsiteX218" fmla="*/ 689899 w 1005989"/>
              <a:gd name="connsiteY218" fmla="*/ 267809 h 315078"/>
              <a:gd name="connsiteX219" fmla="*/ 688862 w 1005989"/>
              <a:gd name="connsiteY219" fmla="*/ 265646 h 315078"/>
              <a:gd name="connsiteX220" fmla="*/ 702349 w 1005989"/>
              <a:gd name="connsiteY220" fmla="*/ 263482 h 315078"/>
              <a:gd name="connsiteX221" fmla="*/ 576997 w 1005989"/>
              <a:gd name="connsiteY221" fmla="*/ 263482 h 315078"/>
              <a:gd name="connsiteX222" fmla="*/ 576997 w 1005989"/>
              <a:gd name="connsiteY222" fmla="*/ 269972 h 315078"/>
              <a:gd name="connsiteX223" fmla="*/ 589348 w 1005989"/>
              <a:gd name="connsiteY223" fmla="*/ 263482 h 315078"/>
              <a:gd name="connsiteX224" fmla="*/ 598611 w 1005989"/>
              <a:gd name="connsiteY224" fmla="*/ 274299 h 315078"/>
              <a:gd name="connsiteX225" fmla="*/ 598611 w 1005989"/>
              <a:gd name="connsiteY225" fmla="*/ 294851 h 315078"/>
              <a:gd name="connsiteX226" fmla="*/ 601699 w 1005989"/>
              <a:gd name="connsiteY226" fmla="*/ 299178 h 315078"/>
              <a:gd name="connsiteX227" fmla="*/ 603757 w 1005989"/>
              <a:gd name="connsiteY227" fmla="*/ 299178 h 315078"/>
              <a:gd name="connsiteX228" fmla="*/ 603757 w 1005989"/>
              <a:gd name="connsiteY228" fmla="*/ 301341 h 315078"/>
              <a:gd name="connsiteX229" fmla="*/ 590377 w 1005989"/>
              <a:gd name="connsiteY229" fmla="*/ 301341 h 315078"/>
              <a:gd name="connsiteX230" fmla="*/ 590377 w 1005989"/>
              <a:gd name="connsiteY230" fmla="*/ 275381 h 315078"/>
              <a:gd name="connsiteX231" fmla="*/ 585231 w 1005989"/>
              <a:gd name="connsiteY231" fmla="*/ 267809 h 315078"/>
              <a:gd name="connsiteX232" fmla="*/ 576997 w 1005989"/>
              <a:gd name="connsiteY232" fmla="*/ 273217 h 315078"/>
              <a:gd name="connsiteX233" fmla="*/ 576997 w 1005989"/>
              <a:gd name="connsiteY233" fmla="*/ 294851 h 315078"/>
              <a:gd name="connsiteX234" fmla="*/ 582143 w 1005989"/>
              <a:gd name="connsiteY234" fmla="*/ 299178 h 315078"/>
              <a:gd name="connsiteX235" fmla="*/ 582143 w 1005989"/>
              <a:gd name="connsiteY235" fmla="*/ 301341 h 315078"/>
              <a:gd name="connsiteX236" fmla="*/ 564646 w 1005989"/>
              <a:gd name="connsiteY236" fmla="*/ 301341 h 315078"/>
              <a:gd name="connsiteX237" fmla="*/ 564646 w 1005989"/>
              <a:gd name="connsiteY237" fmla="*/ 299178 h 315078"/>
              <a:gd name="connsiteX238" fmla="*/ 569792 w 1005989"/>
              <a:gd name="connsiteY238" fmla="*/ 294851 h 315078"/>
              <a:gd name="connsiteX239" fmla="*/ 569792 w 1005989"/>
              <a:gd name="connsiteY239" fmla="*/ 271054 h 315078"/>
              <a:gd name="connsiteX240" fmla="*/ 567734 w 1005989"/>
              <a:gd name="connsiteY240" fmla="*/ 267809 h 315078"/>
              <a:gd name="connsiteX241" fmla="*/ 564646 w 1005989"/>
              <a:gd name="connsiteY241" fmla="*/ 267809 h 315078"/>
              <a:gd name="connsiteX242" fmla="*/ 564646 w 1005989"/>
              <a:gd name="connsiteY242" fmla="*/ 265646 h 315078"/>
              <a:gd name="connsiteX243" fmla="*/ 576997 w 1005989"/>
              <a:gd name="connsiteY243" fmla="*/ 263482 h 315078"/>
              <a:gd name="connsiteX244" fmla="*/ 543853 w 1005989"/>
              <a:gd name="connsiteY244" fmla="*/ 263482 h 315078"/>
              <a:gd name="connsiteX245" fmla="*/ 555222 w 1005989"/>
              <a:gd name="connsiteY245" fmla="*/ 266704 h 315078"/>
              <a:gd name="connsiteX246" fmla="*/ 556255 w 1005989"/>
              <a:gd name="connsiteY246" fmla="*/ 273148 h 315078"/>
              <a:gd name="connsiteX247" fmla="*/ 556255 w 1005989"/>
              <a:gd name="connsiteY247" fmla="*/ 293553 h 315078"/>
              <a:gd name="connsiteX248" fmla="*/ 558322 w 1005989"/>
              <a:gd name="connsiteY248" fmla="*/ 298923 h 315078"/>
              <a:gd name="connsiteX249" fmla="*/ 561423 w 1005989"/>
              <a:gd name="connsiteY249" fmla="*/ 296775 h 315078"/>
              <a:gd name="connsiteX250" fmla="*/ 562456 w 1005989"/>
              <a:gd name="connsiteY250" fmla="*/ 297849 h 315078"/>
              <a:gd name="connsiteX251" fmla="*/ 554188 w 1005989"/>
              <a:gd name="connsiteY251" fmla="*/ 303219 h 315078"/>
              <a:gd name="connsiteX252" fmla="*/ 547987 w 1005989"/>
              <a:gd name="connsiteY252" fmla="*/ 298923 h 315078"/>
              <a:gd name="connsiteX253" fmla="*/ 537652 w 1005989"/>
              <a:gd name="connsiteY253" fmla="*/ 303219 h 315078"/>
              <a:gd name="connsiteX254" fmla="*/ 528351 w 1005989"/>
              <a:gd name="connsiteY254" fmla="*/ 294627 h 315078"/>
              <a:gd name="connsiteX255" fmla="*/ 531451 w 1005989"/>
              <a:gd name="connsiteY255" fmla="*/ 289258 h 315078"/>
              <a:gd name="connsiteX256" fmla="*/ 547987 w 1005989"/>
              <a:gd name="connsiteY256" fmla="*/ 279592 h 315078"/>
              <a:gd name="connsiteX257" fmla="*/ 547987 w 1005989"/>
              <a:gd name="connsiteY257" fmla="*/ 269926 h 315078"/>
              <a:gd name="connsiteX258" fmla="*/ 543853 w 1005989"/>
              <a:gd name="connsiteY258" fmla="*/ 265630 h 315078"/>
              <a:gd name="connsiteX259" fmla="*/ 539719 w 1005989"/>
              <a:gd name="connsiteY259" fmla="*/ 269926 h 315078"/>
              <a:gd name="connsiteX260" fmla="*/ 534552 w 1005989"/>
              <a:gd name="connsiteY260" fmla="*/ 276370 h 315078"/>
              <a:gd name="connsiteX261" fmla="*/ 529384 w 1005989"/>
              <a:gd name="connsiteY261" fmla="*/ 271000 h 315078"/>
              <a:gd name="connsiteX262" fmla="*/ 531451 w 1005989"/>
              <a:gd name="connsiteY262" fmla="*/ 266704 h 315078"/>
              <a:gd name="connsiteX263" fmla="*/ 543853 w 1005989"/>
              <a:gd name="connsiteY263" fmla="*/ 263482 h 315078"/>
              <a:gd name="connsiteX264" fmla="*/ 454687 w 1005989"/>
              <a:gd name="connsiteY264" fmla="*/ 263482 h 315078"/>
              <a:gd name="connsiteX265" fmla="*/ 454687 w 1005989"/>
              <a:gd name="connsiteY265" fmla="*/ 290332 h 315078"/>
              <a:gd name="connsiteX266" fmla="*/ 460877 w 1005989"/>
              <a:gd name="connsiteY266" fmla="*/ 297849 h 315078"/>
              <a:gd name="connsiteX267" fmla="*/ 467067 w 1005989"/>
              <a:gd name="connsiteY267" fmla="*/ 293553 h 315078"/>
              <a:gd name="connsiteX268" fmla="*/ 467067 w 1005989"/>
              <a:gd name="connsiteY268" fmla="*/ 271000 h 315078"/>
              <a:gd name="connsiteX269" fmla="*/ 465004 w 1005989"/>
              <a:gd name="connsiteY269" fmla="*/ 267778 h 315078"/>
              <a:gd name="connsiteX270" fmla="*/ 461909 w 1005989"/>
              <a:gd name="connsiteY270" fmla="*/ 267778 h 315078"/>
              <a:gd name="connsiteX271" fmla="*/ 461909 w 1005989"/>
              <a:gd name="connsiteY271" fmla="*/ 266704 h 315078"/>
              <a:gd name="connsiteX272" fmla="*/ 475321 w 1005989"/>
              <a:gd name="connsiteY272" fmla="*/ 263482 h 315078"/>
              <a:gd name="connsiteX273" fmla="*/ 475321 w 1005989"/>
              <a:gd name="connsiteY273" fmla="*/ 294627 h 315078"/>
              <a:gd name="connsiteX274" fmla="*/ 478416 w 1005989"/>
              <a:gd name="connsiteY274" fmla="*/ 298923 h 315078"/>
              <a:gd name="connsiteX275" fmla="*/ 480479 w 1005989"/>
              <a:gd name="connsiteY275" fmla="*/ 298923 h 315078"/>
              <a:gd name="connsiteX276" fmla="*/ 480479 w 1005989"/>
              <a:gd name="connsiteY276" fmla="*/ 301071 h 315078"/>
              <a:gd name="connsiteX277" fmla="*/ 467067 w 1005989"/>
              <a:gd name="connsiteY277" fmla="*/ 301071 h 315078"/>
              <a:gd name="connsiteX278" fmla="*/ 467067 w 1005989"/>
              <a:gd name="connsiteY278" fmla="*/ 296775 h 315078"/>
              <a:gd name="connsiteX279" fmla="*/ 457782 w 1005989"/>
              <a:gd name="connsiteY279" fmla="*/ 303219 h 315078"/>
              <a:gd name="connsiteX280" fmla="*/ 447465 w 1005989"/>
              <a:gd name="connsiteY280" fmla="*/ 291406 h 315078"/>
              <a:gd name="connsiteX281" fmla="*/ 447465 w 1005989"/>
              <a:gd name="connsiteY281" fmla="*/ 271000 h 315078"/>
              <a:gd name="connsiteX282" fmla="*/ 444370 w 1005989"/>
              <a:gd name="connsiteY282" fmla="*/ 267778 h 315078"/>
              <a:gd name="connsiteX283" fmla="*/ 442307 w 1005989"/>
              <a:gd name="connsiteY283" fmla="*/ 267778 h 315078"/>
              <a:gd name="connsiteX284" fmla="*/ 442307 w 1005989"/>
              <a:gd name="connsiteY284" fmla="*/ 266704 h 315078"/>
              <a:gd name="connsiteX285" fmla="*/ 454687 w 1005989"/>
              <a:gd name="connsiteY285" fmla="*/ 263482 h 315078"/>
              <a:gd name="connsiteX286" fmla="*/ 940632 w 1005989"/>
              <a:gd name="connsiteY286" fmla="*/ 251592 h 315078"/>
              <a:gd name="connsiteX287" fmla="*/ 943760 w 1005989"/>
              <a:gd name="connsiteY287" fmla="*/ 251592 h 315078"/>
              <a:gd name="connsiteX288" fmla="*/ 943760 w 1005989"/>
              <a:gd name="connsiteY288" fmla="*/ 264499 h 315078"/>
              <a:gd name="connsiteX289" fmla="*/ 954190 w 1005989"/>
              <a:gd name="connsiteY289" fmla="*/ 264499 h 315078"/>
              <a:gd name="connsiteX290" fmla="*/ 954190 w 1005989"/>
              <a:gd name="connsiteY290" fmla="*/ 267726 h 315078"/>
              <a:gd name="connsiteX291" fmla="*/ 943760 w 1005989"/>
              <a:gd name="connsiteY291" fmla="*/ 267726 h 315078"/>
              <a:gd name="connsiteX292" fmla="*/ 943760 w 1005989"/>
              <a:gd name="connsiteY292" fmla="*/ 293539 h 315078"/>
              <a:gd name="connsiteX293" fmla="*/ 947932 w 1005989"/>
              <a:gd name="connsiteY293" fmla="*/ 298917 h 315078"/>
              <a:gd name="connsiteX294" fmla="*/ 953147 w 1005989"/>
              <a:gd name="connsiteY294" fmla="*/ 295690 h 315078"/>
              <a:gd name="connsiteX295" fmla="*/ 954190 w 1005989"/>
              <a:gd name="connsiteY295" fmla="*/ 296766 h 315078"/>
              <a:gd name="connsiteX296" fmla="*/ 943760 w 1005989"/>
              <a:gd name="connsiteY296" fmla="*/ 303219 h 315078"/>
              <a:gd name="connsiteX297" fmla="*/ 935417 w 1005989"/>
              <a:gd name="connsiteY297" fmla="*/ 293539 h 315078"/>
              <a:gd name="connsiteX298" fmla="*/ 935417 w 1005989"/>
              <a:gd name="connsiteY298" fmla="*/ 267726 h 315078"/>
              <a:gd name="connsiteX299" fmla="*/ 929159 w 1005989"/>
              <a:gd name="connsiteY299" fmla="*/ 267726 h 315078"/>
              <a:gd name="connsiteX300" fmla="*/ 929159 w 1005989"/>
              <a:gd name="connsiteY300" fmla="*/ 264499 h 315078"/>
              <a:gd name="connsiteX301" fmla="*/ 940632 w 1005989"/>
              <a:gd name="connsiteY301" fmla="*/ 254819 h 315078"/>
              <a:gd name="connsiteX302" fmla="*/ 940632 w 1005989"/>
              <a:gd name="connsiteY302" fmla="*/ 251592 h 315078"/>
              <a:gd name="connsiteX303" fmla="*/ 86101 w 1005989"/>
              <a:gd name="connsiteY303" fmla="*/ 249059 h 315078"/>
              <a:gd name="connsiteX304" fmla="*/ 88547 w 1005989"/>
              <a:gd name="connsiteY304" fmla="*/ 250769 h 315078"/>
              <a:gd name="connsiteX305" fmla="*/ 71184 w 1005989"/>
              <a:gd name="connsiteY305" fmla="*/ 276906 h 315078"/>
              <a:gd name="connsiteX306" fmla="*/ 67271 w 1005989"/>
              <a:gd name="connsiteY306" fmla="*/ 274219 h 315078"/>
              <a:gd name="connsiteX307" fmla="*/ 80721 w 1005989"/>
              <a:gd name="connsiteY307" fmla="*/ 253945 h 315078"/>
              <a:gd name="connsiteX308" fmla="*/ 75586 w 1005989"/>
              <a:gd name="connsiteY308" fmla="*/ 253456 h 315078"/>
              <a:gd name="connsiteX309" fmla="*/ 70206 w 1005989"/>
              <a:gd name="connsiteY309" fmla="*/ 252235 h 315078"/>
              <a:gd name="connsiteX310" fmla="*/ 72162 w 1005989"/>
              <a:gd name="connsiteY310" fmla="*/ 249304 h 315078"/>
              <a:gd name="connsiteX311" fmla="*/ 79988 w 1005989"/>
              <a:gd name="connsiteY311" fmla="*/ 250036 h 315078"/>
              <a:gd name="connsiteX312" fmla="*/ 86101 w 1005989"/>
              <a:gd name="connsiteY312" fmla="*/ 249059 h 315078"/>
              <a:gd name="connsiteX313" fmla="*/ 235077 w 1005989"/>
              <a:gd name="connsiteY313" fmla="*/ 247807 h 315078"/>
              <a:gd name="connsiteX314" fmla="*/ 236787 w 1005989"/>
              <a:gd name="connsiteY314" fmla="*/ 251245 h 315078"/>
              <a:gd name="connsiteX315" fmla="*/ 221890 w 1005989"/>
              <a:gd name="connsiteY315" fmla="*/ 257628 h 315078"/>
              <a:gd name="connsiteX316" fmla="*/ 223356 w 1005989"/>
              <a:gd name="connsiteY316" fmla="*/ 266222 h 315078"/>
              <a:gd name="connsiteX317" fmla="*/ 229461 w 1005989"/>
              <a:gd name="connsiteY317" fmla="*/ 261311 h 315078"/>
              <a:gd name="connsiteX318" fmla="*/ 238985 w 1005989"/>
              <a:gd name="connsiteY318" fmla="*/ 260329 h 315078"/>
              <a:gd name="connsiteX319" fmla="*/ 245334 w 1005989"/>
              <a:gd name="connsiteY319" fmla="*/ 265731 h 315078"/>
              <a:gd name="connsiteX320" fmla="*/ 245578 w 1005989"/>
              <a:gd name="connsiteY320" fmla="*/ 273588 h 315078"/>
              <a:gd name="connsiteX321" fmla="*/ 237275 w 1005989"/>
              <a:gd name="connsiteY321" fmla="*/ 281199 h 315078"/>
              <a:gd name="connsiteX322" fmla="*/ 227996 w 1005989"/>
              <a:gd name="connsiteY322" fmla="*/ 282672 h 315078"/>
              <a:gd name="connsiteX323" fmla="*/ 221646 w 1005989"/>
              <a:gd name="connsiteY323" fmla="*/ 278498 h 315078"/>
              <a:gd name="connsiteX324" fmla="*/ 226286 w 1005989"/>
              <a:gd name="connsiteY324" fmla="*/ 276043 h 315078"/>
              <a:gd name="connsiteX325" fmla="*/ 230682 w 1005989"/>
              <a:gd name="connsiteY325" fmla="*/ 278989 h 315078"/>
              <a:gd name="connsiteX326" fmla="*/ 235810 w 1005989"/>
              <a:gd name="connsiteY326" fmla="*/ 278498 h 315078"/>
              <a:gd name="connsiteX327" fmla="*/ 240694 w 1005989"/>
              <a:gd name="connsiteY327" fmla="*/ 274079 h 315078"/>
              <a:gd name="connsiteX328" fmla="*/ 240694 w 1005989"/>
              <a:gd name="connsiteY328" fmla="*/ 267941 h 315078"/>
              <a:gd name="connsiteX329" fmla="*/ 236298 w 1005989"/>
              <a:gd name="connsiteY329" fmla="*/ 264258 h 315078"/>
              <a:gd name="connsiteX330" fmla="*/ 229705 w 1005989"/>
              <a:gd name="connsiteY330" fmla="*/ 264994 h 315078"/>
              <a:gd name="connsiteX331" fmla="*/ 226042 w 1005989"/>
              <a:gd name="connsiteY331" fmla="*/ 267449 h 315078"/>
              <a:gd name="connsiteX332" fmla="*/ 224088 w 1005989"/>
              <a:gd name="connsiteY332" fmla="*/ 270641 h 315078"/>
              <a:gd name="connsiteX333" fmla="*/ 219693 w 1005989"/>
              <a:gd name="connsiteY333" fmla="*/ 272114 h 315078"/>
              <a:gd name="connsiteX334" fmla="*/ 216518 w 1005989"/>
              <a:gd name="connsiteY334" fmla="*/ 255910 h 315078"/>
              <a:gd name="connsiteX335" fmla="*/ 235077 w 1005989"/>
              <a:gd name="connsiteY335" fmla="*/ 247807 h 315078"/>
              <a:gd name="connsiteX336" fmla="*/ 632855 w 1005989"/>
              <a:gd name="connsiteY336" fmla="*/ 245335 h 315078"/>
              <a:gd name="connsiteX337" fmla="*/ 657739 w 1005989"/>
              <a:gd name="connsiteY337" fmla="*/ 245335 h 315078"/>
              <a:gd name="connsiteX338" fmla="*/ 657739 w 1005989"/>
              <a:gd name="connsiteY338" fmla="*/ 247479 h 315078"/>
              <a:gd name="connsiteX339" fmla="*/ 654628 w 1005989"/>
              <a:gd name="connsiteY339" fmla="*/ 247479 h 315078"/>
              <a:gd name="connsiteX340" fmla="*/ 649444 w 1005989"/>
              <a:gd name="connsiteY340" fmla="*/ 252839 h 315078"/>
              <a:gd name="connsiteX341" fmla="*/ 649444 w 1005989"/>
              <a:gd name="connsiteY341" fmla="*/ 282853 h 315078"/>
              <a:gd name="connsiteX342" fmla="*/ 662923 w 1005989"/>
              <a:gd name="connsiteY342" fmla="*/ 300003 h 315078"/>
              <a:gd name="connsiteX343" fmla="*/ 675365 w 1005989"/>
              <a:gd name="connsiteY343" fmla="*/ 284997 h 315078"/>
              <a:gd name="connsiteX344" fmla="*/ 675365 w 1005989"/>
              <a:gd name="connsiteY344" fmla="*/ 253911 h 315078"/>
              <a:gd name="connsiteX345" fmla="*/ 669144 w 1005989"/>
              <a:gd name="connsiteY345" fmla="*/ 247479 h 315078"/>
              <a:gd name="connsiteX346" fmla="*/ 668107 w 1005989"/>
              <a:gd name="connsiteY346" fmla="*/ 247479 h 315078"/>
              <a:gd name="connsiteX347" fmla="*/ 668107 w 1005989"/>
              <a:gd name="connsiteY347" fmla="*/ 245335 h 315078"/>
              <a:gd name="connsiteX348" fmla="*/ 685733 w 1005989"/>
              <a:gd name="connsiteY348" fmla="*/ 245335 h 315078"/>
              <a:gd name="connsiteX349" fmla="*/ 685733 w 1005989"/>
              <a:gd name="connsiteY349" fmla="*/ 247479 h 315078"/>
              <a:gd name="connsiteX350" fmla="*/ 682623 w 1005989"/>
              <a:gd name="connsiteY350" fmla="*/ 247479 h 315078"/>
              <a:gd name="connsiteX351" fmla="*/ 677438 w 1005989"/>
              <a:gd name="connsiteY351" fmla="*/ 253911 h 315078"/>
              <a:gd name="connsiteX352" fmla="*/ 677438 w 1005989"/>
              <a:gd name="connsiteY352" fmla="*/ 283925 h 315078"/>
              <a:gd name="connsiteX353" fmla="*/ 659812 w 1005989"/>
              <a:gd name="connsiteY353" fmla="*/ 303219 h 315078"/>
              <a:gd name="connsiteX354" fmla="*/ 641150 w 1005989"/>
              <a:gd name="connsiteY354" fmla="*/ 283925 h 315078"/>
              <a:gd name="connsiteX355" fmla="*/ 641150 w 1005989"/>
              <a:gd name="connsiteY355" fmla="*/ 252839 h 315078"/>
              <a:gd name="connsiteX356" fmla="*/ 635965 w 1005989"/>
              <a:gd name="connsiteY356" fmla="*/ 247479 h 315078"/>
              <a:gd name="connsiteX357" fmla="*/ 632855 w 1005989"/>
              <a:gd name="connsiteY357" fmla="*/ 247479 h 315078"/>
              <a:gd name="connsiteX358" fmla="*/ 632855 w 1005989"/>
              <a:gd name="connsiteY358" fmla="*/ 245335 h 315078"/>
              <a:gd name="connsiteX359" fmla="*/ 391619 w 1005989"/>
              <a:gd name="connsiteY359" fmla="*/ 245335 h 315078"/>
              <a:gd name="connsiteX360" fmla="*/ 434095 w 1005989"/>
              <a:gd name="connsiteY360" fmla="*/ 245335 h 315078"/>
              <a:gd name="connsiteX361" fmla="*/ 438239 w 1005989"/>
              <a:gd name="connsiteY361" fmla="*/ 258260 h 315078"/>
              <a:gd name="connsiteX362" fmla="*/ 436167 w 1005989"/>
              <a:gd name="connsiteY362" fmla="*/ 259337 h 315078"/>
              <a:gd name="connsiteX363" fmla="*/ 418555 w 1005989"/>
              <a:gd name="connsiteY363" fmla="*/ 247489 h 315078"/>
              <a:gd name="connsiteX364" fmla="*/ 415447 w 1005989"/>
              <a:gd name="connsiteY364" fmla="*/ 247489 h 315078"/>
              <a:gd name="connsiteX365" fmla="*/ 408195 w 1005989"/>
              <a:gd name="connsiteY365" fmla="*/ 253952 h 315078"/>
              <a:gd name="connsiteX366" fmla="*/ 408195 w 1005989"/>
              <a:gd name="connsiteY366" fmla="*/ 271185 h 315078"/>
              <a:gd name="connsiteX367" fmla="*/ 415447 w 1005989"/>
              <a:gd name="connsiteY367" fmla="*/ 271185 h 315078"/>
              <a:gd name="connsiteX368" fmla="*/ 423735 w 1005989"/>
              <a:gd name="connsiteY368" fmla="*/ 263645 h 315078"/>
              <a:gd name="connsiteX369" fmla="*/ 423735 w 1005989"/>
              <a:gd name="connsiteY369" fmla="*/ 261491 h 315078"/>
              <a:gd name="connsiteX370" fmla="*/ 425807 w 1005989"/>
              <a:gd name="connsiteY370" fmla="*/ 261491 h 315078"/>
              <a:gd name="connsiteX371" fmla="*/ 425807 w 1005989"/>
              <a:gd name="connsiteY371" fmla="*/ 284109 h 315078"/>
              <a:gd name="connsiteX372" fmla="*/ 423735 w 1005989"/>
              <a:gd name="connsiteY372" fmla="*/ 284109 h 315078"/>
              <a:gd name="connsiteX373" fmla="*/ 423735 w 1005989"/>
              <a:gd name="connsiteY373" fmla="*/ 281955 h 315078"/>
              <a:gd name="connsiteX374" fmla="*/ 416483 w 1005989"/>
              <a:gd name="connsiteY374" fmla="*/ 273339 h 315078"/>
              <a:gd name="connsiteX375" fmla="*/ 408195 w 1005989"/>
              <a:gd name="connsiteY375" fmla="*/ 273339 h 315078"/>
              <a:gd name="connsiteX376" fmla="*/ 408195 w 1005989"/>
              <a:gd name="connsiteY376" fmla="*/ 293803 h 315078"/>
              <a:gd name="connsiteX377" fmla="*/ 413375 w 1005989"/>
              <a:gd name="connsiteY377" fmla="*/ 299188 h 315078"/>
              <a:gd name="connsiteX378" fmla="*/ 417519 w 1005989"/>
              <a:gd name="connsiteY378" fmla="*/ 299188 h 315078"/>
              <a:gd name="connsiteX379" fmla="*/ 417519 w 1005989"/>
              <a:gd name="connsiteY379" fmla="*/ 301342 h 315078"/>
              <a:gd name="connsiteX380" fmla="*/ 391619 w 1005989"/>
              <a:gd name="connsiteY380" fmla="*/ 301342 h 315078"/>
              <a:gd name="connsiteX381" fmla="*/ 391619 w 1005989"/>
              <a:gd name="connsiteY381" fmla="*/ 299188 h 315078"/>
              <a:gd name="connsiteX382" fmla="*/ 394727 w 1005989"/>
              <a:gd name="connsiteY382" fmla="*/ 299188 h 315078"/>
              <a:gd name="connsiteX383" fmla="*/ 399907 w 1005989"/>
              <a:gd name="connsiteY383" fmla="*/ 293803 h 315078"/>
              <a:gd name="connsiteX384" fmla="*/ 399907 w 1005989"/>
              <a:gd name="connsiteY384" fmla="*/ 253952 h 315078"/>
              <a:gd name="connsiteX385" fmla="*/ 393691 w 1005989"/>
              <a:gd name="connsiteY385" fmla="*/ 247489 h 315078"/>
              <a:gd name="connsiteX386" fmla="*/ 391619 w 1005989"/>
              <a:gd name="connsiteY386" fmla="*/ 247489 h 315078"/>
              <a:gd name="connsiteX387" fmla="*/ 391619 w 1005989"/>
              <a:gd name="connsiteY387" fmla="*/ 245335 h 315078"/>
              <a:gd name="connsiteX388" fmla="*/ 915655 w 1005989"/>
              <a:gd name="connsiteY388" fmla="*/ 244083 h 315078"/>
              <a:gd name="connsiteX389" fmla="*/ 921880 w 1005989"/>
              <a:gd name="connsiteY389" fmla="*/ 249485 h 315078"/>
              <a:gd name="connsiteX390" fmla="*/ 915655 w 1005989"/>
              <a:gd name="connsiteY390" fmla="*/ 254887 h 315078"/>
              <a:gd name="connsiteX391" fmla="*/ 910468 w 1005989"/>
              <a:gd name="connsiteY391" fmla="*/ 249485 h 315078"/>
              <a:gd name="connsiteX392" fmla="*/ 915655 w 1005989"/>
              <a:gd name="connsiteY392" fmla="*/ 244083 h 315078"/>
              <a:gd name="connsiteX393" fmla="*/ 741690 w 1005989"/>
              <a:gd name="connsiteY393" fmla="*/ 244083 h 315078"/>
              <a:gd name="connsiteX394" fmla="*/ 747915 w 1005989"/>
              <a:gd name="connsiteY394" fmla="*/ 249485 h 315078"/>
              <a:gd name="connsiteX395" fmla="*/ 741690 w 1005989"/>
              <a:gd name="connsiteY395" fmla="*/ 254887 h 315078"/>
              <a:gd name="connsiteX396" fmla="*/ 736503 w 1005989"/>
              <a:gd name="connsiteY396" fmla="*/ 249485 h 315078"/>
              <a:gd name="connsiteX397" fmla="*/ 741690 w 1005989"/>
              <a:gd name="connsiteY397" fmla="*/ 244083 h 315078"/>
              <a:gd name="connsiteX398" fmla="*/ 517780 w 1005989"/>
              <a:gd name="connsiteY398" fmla="*/ 244083 h 315078"/>
              <a:gd name="connsiteX399" fmla="*/ 517780 w 1005989"/>
              <a:gd name="connsiteY399" fmla="*/ 295693 h 315078"/>
              <a:gd name="connsiteX400" fmla="*/ 521907 w 1005989"/>
              <a:gd name="connsiteY400" fmla="*/ 298918 h 315078"/>
              <a:gd name="connsiteX401" fmla="*/ 523970 w 1005989"/>
              <a:gd name="connsiteY401" fmla="*/ 298918 h 315078"/>
              <a:gd name="connsiteX402" fmla="*/ 523970 w 1005989"/>
              <a:gd name="connsiteY402" fmla="*/ 301069 h 315078"/>
              <a:gd name="connsiteX403" fmla="*/ 509527 w 1005989"/>
              <a:gd name="connsiteY403" fmla="*/ 301069 h 315078"/>
              <a:gd name="connsiteX404" fmla="*/ 509527 w 1005989"/>
              <a:gd name="connsiteY404" fmla="*/ 297843 h 315078"/>
              <a:gd name="connsiteX405" fmla="*/ 500241 w 1005989"/>
              <a:gd name="connsiteY405" fmla="*/ 303219 h 315078"/>
              <a:gd name="connsiteX406" fmla="*/ 485798 w 1005989"/>
              <a:gd name="connsiteY406" fmla="*/ 282790 h 315078"/>
              <a:gd name="connsiteX407" fmla="*/ 501273 w 1005989"/>
              <a:gd name="connsiteY407" fmla="*/ 263437 h 315078"/>
              <a:gd name="connsiteX408" fmla="*/ 509527 w 1005989"/>
              <a:gd name="connsiteY408" fmla="*/ 266662 h 315078"/>
              <a:gd name="connsiteX409" fmla="*/ 509527 w 1005989"/>
              <a:gd name="connsiteY409" fmla="*/ 251610 h 315078"/>
              <a:gd name="connsiteX410" fmla="*/ 506432 w 1005989"/>
              <a:gd name="connsiteY410" fmla="*/ 248384 h 315078"/>
              <a:gd name="connsiteX411" fmla="*/ 503336 w 1005989"/>
              <a:gd name="connsiteY411" fmla="*/ 249459 h 315078"/>
              <a:gd name="connsiteX412" fmla="*/ 502305 w 1005989"/>
              <a:gd name="connsiteY412" fmla="*/ 247309 h 315078"/>
              <a:gd name="connsiteX413" fmla="*/ 517780 w 1005989"/>
              <a:gd name="connsiteY413" fmla="*/ 244083 h 315078"/>
              <a:gd name="connsiteX414" fmla="*/ 210458 w 1005989"/>
              <a:gd name="connsiteY414" fmla="*/ 194071 h 315078"/>
              <a:gd name="connsiteX415" fmla="*/ 201867 w 1005989"/>
              <a:gd name="connsiteY415" fmla="*/ 199232 h 315078"/>
              <a:gd name="connsiteX416" fmla="*/ 210458 w 1005989"/>
              <a:gd name="connsiteY416" fmla="*/ 203902 h 315078"/>
              <a:gd name="connsiteX417" fmla="*/ 218558 w 1005989"/>
              <a:gd name="connsiteY417" fmla="*/ 199232 h 315078"/>
              <a:gd name="connsiteX418" fmla="*/ 210458 w 1005989"/>
              <a:gd name="connsiteY418" fmla="*/ 194071 h 315078"/>
              <a:gd name="connsiteX419" fmla="*/ 491147 w 1005989"/>
              <a:gd name="connsiteY419" fmla="*/ 190876 h 315078"/>
              <a:gd name="connsiteX420" fmla="*/ 490964 w 1005989"/>
              <a:gd name="connsiteY420" fmla="*/ 191060 h 315078"/>
              <a:gd name="connsiteX421" fmla="*/ 493533 w 1005989"/>
              <a:gd name="connsiteY421" fmla="*/ 195854 h 315078"/>
              <a:gd name="connsiteX422" fmla="*/ 496837 w 1005989"/>
              <a:gd name="connsiteY422" fmla="*/ 194932 h 315078"/>
              <a:gd name="connsiteX423" fmla="*/ 496286 w 1005989"/>
              <a:gd name="connsiteY423" fmla="*/ 191982 h 315078"/>
              <a:gd name="connsiteX424" fmla="*/ 491147 w 1005989"/>
              <a:gd name="connsiteY424" fmla="*/ 190876 h 315078"/>
              <a:gd name="connsiteX425" fmla="*/ 23558 w 1005989"/>
              <a:gd name="connsiteY425" fmla="*/ 181672 h 315078"/>
              <a:gd name="connsiteX426" fmla="*/ 23804 w 1005989"/>
              <a:gd name="connsiteY426" fmla="*/ 182902 h 315078"/>
              <a:gd name="connsiteX427" fmla="*/ 19141 w 1005989"/>
              <a:gd name="connsiteY427" fmla="*/ 194703 h 315078"/>
              <a:gd name="connsiteX428" fmla="*/ 22331 w 1005989"/>
              <a:gd name="connsiteY428" fmla="*/ 197654 h 315078"/>
              <a:gd name="connsiteX429" fmla="*/ 32638 w 1005989"/>
              <a:gd name="connsiteY429" fmla="*/ 194458 h 315078"/>
              <a:gd name="connsiteX430" fmla="*/ 24049 w 1005989"/>
              <a:gd name="connsiteY430" fmla="*/ 189540 h 315078"/>
              <a:gd name="connsiteX431" fmla="*/ 23804 w 1005989"/>
              <a:gd name="connsiteY431" fmla="*/ 188311 h 315078"/>
              <a:gd name="connsiteX432" fmla="*/ 38772 w 1005989"/>
              <a:gd name="connsiteY432" fmla="*/ 184131 h 315078"/>
              <a:gd name="connsiteX433" fmla="*/ 39263 w 1005989"/>
              <a:gd name="connsiteY433" fmla="*/ 185360 h 315078"/>
              <a:gd name="connsiteX434" fmla="*/ 34355 w 1005989"/>
              <a:gd name="connsiteY434" fmla="*/ 194212 h 315078"/>
              <a:gd name="connsiteX435" fmla="*/ 44662 w 1005989"/>
              <a:gd name="connsiteY435" fmla="*/ 191015 h 315078"/>
              <a:gd name="connsiteX436" fmla="*/ 46625 w 1005989"/>
              <a:gd name="connsiteY436" fmla="*/ 185360 h 315078"/>
              <a:gd name="connsiteX437" fmla="*/ 47606 w 1005989"/>
              <a:gd name="connsiteY437" fmla="*/ 184869 h 315078"/>
              <a:gd name="connsiteX438" fmla="*/ 52269 w 1005989"/>
              <a:gd name="connsiteY438" fmla="*/ 201096 h 315078"/>
              <a:gd name="connsiteX439" fmla="*/ 51287 w 1005989"/>
              <a:gd name="connsiteY439" fmla="*/ 201342 h 315078"/>
              <a:gd name="connsiteX440" fmla="*/ 46625 w 1005989"/>
              <a:gd name="connsiteY440" fmla="*/ 198391 h 315078"/>
              <a:gd name="connsiteX441" fmla="*/ 25031 w 1005989"/>
              <a:gd name="connsiteY441" fmla="*/ 204538 h 315078"/>
              <a:gd name="connsiteX442" fmla="*/ 22822 w 1005989"/>
              <a:gd name="connsiteY442" fmla="*/ 209456 h 315078"/>
              <a:gd name="connsiteX443" fmla="*/ 21841 w 1005989"/>
              <a:gd name="connsiteY443" fmla="*/ 209947 h 315078"/>
              <a:gd name="connsiteX444" fmla="*/ 14479 w 1005989"/>
              <a:gd name="connsiteY444" fmla="*/ 184377 h 315078"/>
              <a:gd name="connsiteX445" fmla="*/ 23558 w 1005989"/>
              <a:gd name="connsiteY445" fmla="*/ 181672 h 315078"/>
              <a:gd name="connsiteX446" fmla="*/ 300355 w 1005989"/>
              <a:gd name="connsiteY446" fmla="*/ 176017 h 315078"/>
              <a:gd name="connsiteX447" fmla="*/ 301581 w 1005989"/>
              <a:gd name="connsiteY447" fmla="*/ 176263 h 315078"/>
              <a:gd name="connsiteX448" fmla="*/ 298146 w 1005989"/>
              <a:gd name="connsiteY448" fmla="*/ 191753 h 315078"/>
              <a:gd name="connsiteX449" fmla="*/ 297165 w 1005989"/>
              <a:gd name="connsiteY449" fmla="*/ 191507 h 315078"/>
              <a:gd name="connsiteX450" fmla="*/ 296428 w 1005989"/>
              <a:gd name="connsiteY450" fmla="*/ 187327 h 315078"/>
              <a:gd name="connsiteX451" fmla="*/ 294220 w 1005989"/>
              <a:gd name="connsiteY451" fmla="*/ 187819 h 315078"/>
              <a:gd name="connsiteX452" fmla="*/ 293729 w 1005989"/>
              <a:gd name="connsiteY452" fmla="*/ 188065 h 315078"/>
              <a:gd name="connsiteX453" fmla="*/ 281705 w 1005989"/>
              <a:gd name="connsiteY453" fmla="*/ 191261 h 315078"/>
              <a:gd name="connsiteX454" fmla="*/ 289312 w 1005989"/>
              <a:gd name="connsiteY454" fmla="*/ 198146 h 315078"/>
              <a:gd name="connsiteX455" fmla="*/ 292993 w 1005989"/>
              <a:gd name="connsiteY455" fmla="*/ 200604 h 315078"/>
              <a:gd name="connsiteX456" fmla="*/ 295938 w 1005989"/>
              <a:gd name="connsiteY456" fmla="*/ 197408 h 315078"/>
              <a:gd name="connsiteX457" fmla="*/ 296919 w 1005989"/>
              <a:gd name="connsiteY457" fmla="*/ 197654 h 315078"/>
              <a:gd name="connsiteX458" fmla="*/ 294956 w 1005989"/>
              <a:gd name="connsiteY458" fmla="*/ 207734 h 315078"/>
              <a:gd name="connsiteX459" fmla="*/ 293729 w 1005989"/>
              <a:gd name="connsiteY459" fmla="*/ 207489 h 315078"/>
              <a:gd name="connsiteX460" fmla="*/ 293729 w 1005989"/>
              <a:gd name="connsiteY460" fmla="*/ 207243 h 315078"/>
              <a:gd name="connsiteX461" fmla="*/ 292748 w 1005989"/>
              <a:gd name="connsiteY461" fmla="*/ 204046 h 315078"/>
              <a:gd name="connsiteX462" fmla="*/ 280233 w 1005989"/>
              <a:gd name="connsiteY462" fmla="*/ 192245 h 315078"/>
              <a:gd name="connsiteX463" fmla="*/ 271890 w 1005989"/>
              <a:gd name="connsiteY463" fmla="*/ 190524 h 315078"/>
              <a:gd name="connsiteX464" fmla="*/ 266737 w 1005989"/>
              <a:gd name="connsiteY464" fmla="*/ 193720 h 315078"/>
              <a:gd name="connsiteX465" fmla="*/ 265510 w 1005989"/>
              <a:gd name="connsiteY465" fmla="*/ 193474 h 315078"/>
              <a:gd name="connsiteX466" fmla="*/ 268945 w 1005989"/>
              <a:gd name="connsiteY466" fmla="*/ 177493 h 315078"/>
              <a:gd name="connsiteX467" fmla="*/ 269927 w 1005989"/>
              <a:gd name="connsiteY467" fmla="*/ 177739 h 315078"/>
              <a:gd name="connsiteX468" fmla="*/ 273362 w 1005989"/>
              <a:gd name="connsiteY468" fmla="*/ 182902 h 315078"/>
              <a:gd name="connsiteX469" fmla="*/ 280233 w 1005989"/>
              <a:gd name="connsiteY469" fmla="*/ 184377 h 315078"/>
              <a:gd name="connsiteX470" fmla="*/ 297165 w 1005989"/>
              <a:gd name="connsiteY470" fmla="*/ 179214 h 315078"/>
              <a:gd name="connsiteX471" fmla="*/ 300355 w 1005989"/>
              <a:gd name="connsiteY471" fmla="*/ 176017 h 315078"/>
              <a:gd name="connsiteX472" fmla="*/ 203095 w 1005989"/>
              <a:gd name="connsiteY472" fmla="*/ 174900 h 315078"/>
              <a:gd name="connsiteX473" fmla="*/ 205795 w 1005989"/>
              <a:gd name="connsiteY473" fmla="*/ 182765 h 315078"/>
              <a:gd name="connsiteX474" fmla="*/ 213404 w 1005989"/>
              <a:gd name="connsiteY474" fmla="*/ 187680 h 315078"/>
              <a:gd name="connsiteX475" fmla="*/ 222240 w 1005989"/>
              <a:gd name="connsiteY475" fmla="*/ 182027 h 315078"/>
              <a:gd name="connsiteX476" fmla="*/ 222485 w 1005989"/>
              <a:gd name="connsiteY476" fmla="*/ 175391 h 315078"/>
              <a:gd name="connsiteX477" fmla="*/ 229113 w 1005989"/>
              <a:gd name="connsiteY477" fmla="*/ 175883 h 315078"/>
              <a:gd name="connsiteX478" fmla="*/ 231076 w 1005989"/>
              <a:gd name="connsiteY478" fmla="*/ 189892 h 315078"/>
              <a:gd name="connsiteX479" fmla="*/ 229358 w 1005989"/>
              <a:gd name="connsiteY479" fmla="*/ 192596 h 315078"/>
              <a:gd name="connsiteX480" fmla="*/ 228131 w 1005989"/>
              <a:gd name="connsiteY480" fmla="*/ 197020 h 315078"/>
              <a:gd name="connsiteX481" fmla="*/ 228131 w 1005989"/>
              <a:gd name="connsiteY481" fmla="*/ 203411 h 315078"/>
              <a:gd name="connsiteX482" fmla="*/ 219295 w 1005989"/>
              <a:gd name="connsiteY482" fmla="*/ 213488 h 315078"/>
              <a:gd name="connsiteX483" fmla="*/ 214631 w 1005989"/>
              <a:gd name="connsiteY483" fmla="*/ 214471 h 315078"/>
              <a:gd name="connsiteX484" fmla="*/ 206776 w 1005989"/>
              <a:gd name="connsiteY484" fmla="*/ 214962 h 315078"/>
              <a:gd name="connsiteX485" fmla="*/ 202604 w 1005989"/>
              <a:gd name="connsiteY485" fmla="*/ 219632 h 315078"/>
              <a:gd name="connsiteX486" fmla="*/ 208249 w 1005989"/>
              <a:gd name="connsiteY486" fmla="*/ 233150 h 315078"/>
              <a:gd name="connsiteX487" fmla="*/ 202849 w 1005989"/>
              <a:gd name="connsiteY487" fmla="*/ 238804 h 315078"/>
              <a:gd name="connsiteX488" fmla="*/ 191558 w 1005989"/>
              <a:gd name="connsiteY488" fmla="*/ 218649 h 315078"/>
              <a:gd name="connsiteX489" fmla="*/ 165049 w 1005989"/>
              <a:gd name="connsiteY489" fmla="*/ 225285 h 315078"/>
              <a:gd name="connsiteX490" fmla="*/ 160385 w 1005989"/>
              <a:gd name="connsiteY490" fmla="*/ 218403 h 315078"/>
              <a:gd name="connsiteX491" fmla="*/ 191313 w 1005989"/>
              <a:gd name="connsiteY491" fmla="*/ 207097 h 315078"/>
              <a:gd name="connsiteX492" fmla="*/ 191558 w 1005989"/>
              <a:gd name="connsiteY492" fmla="*/ 201199 h 315078"/>
              <a:gd name="connsiteX493" fmla="*/ 188613 w 1005989"/>
              <a:gd name="connsiteY493" fmla="*/ 199970 h 315078"/>
              <a:gd name="connsiteX494" fmla="*/ 161122 w 1005989"/>
              <a:gd name="connsiteY494" fmla="*/ 204640 h 315078"/>
              <a:gd name="connsiteX495" fmla="*/ 162349 w 1005989"/>
              <a:gd name="connsiteY495" fmla="*/ 196283 h 315078"/>
              <a:gd name="connsiteX496" fmla="*/ 189840 w 1005989"/>
              <a:gd name="connsiteY496" fmla="*/ 192350 h 315078"/>
              <a:gd name="connsiteX497" fmla="*/ 188122 w 1005989"/>
              <a:gd name="connsiteY497" fmla="*/ 185960 h 315078"/>
              <a:gd name="connsiteX498" fmla="*/ 170203 w 1005989"/>
              <a:gd name="connsiteY498" fmla="*/ 182273 h 315078"/>
              <a:gd name="connsiteX499" fmla="*/ 176585 w 1005989"/>
              <a:gd name="connsiteY499" fmla="*/ 176374 h 315078"/>
              <a:gd name="connsiteX500" fmla="*/ 181985 w 1005989"/>
              <a:gd name="connsiteY500" fmla="*/ 175391 h 315078"/>
              <a:gd name="connsiteX501" fmla="*/ 196222 w 1005989"/>
              <a:gd name="connsiteY501" fmla="*/ 176129 h 315078"/>
              <a:gd name="connsiteX502" fmla="*/ 203095 w 1005989"/>
              <a:gd name="connsiteY502" fmla="*/ 174900 h 315078"/>
              <a:gd name="connsiteX503" fmla="*/ 195485 w 1005989"/>
              <a:gd name="connsiteY503" fmla="*/ 151304 h 315078"/>
              <a:gd name="connsiteX504" fmla="*/ 183213 w 1005989"/>
              <a:gd name="connsiteY504" fmla="*/ 156465 h 315078"/>
              <a:gd name="connsiteX505" fmla="*/ 191313 w 1005989"/>
              <a:gd name="connsiteY505" fmla="*/ 161381 h 315078"/>
              <a:gd name="connsiteX506" fmla="*/ 206531 w 1005989"/>
              <a:gd name="connsiteY506" fmla="*/ 162118 h 315078"/>
              <a:gd name="connsiteX507" fmla="*/ 221995 w 1005989"/>
              <a:gd name="connsiteY507" fmla="*/ 156465 h 315078"/>
              <a:gd name="connsiteX508" fmla="*/ 208004 w 1005989"/>
              <a:gd name="connsiteY508" fmla="*/ 151304 h 315078"/>
              <a:gd name="connsiteX509" fmla="*/ 195485 w 1005989"/>
              <a:gd name="connsiteY509" fmla="*/ 151304 h 315078"/>
              <a:gd name="connsiteX510" fmla="*/ 120621 w 1005989"/>
              <a:gd name="connsiteY510" fmla="*/ 146880 h 315078"/>
              <a:gd name="connsiteX511" fmla="*/ 86749 w 1005989"/>
              <a:gd name="connsiteY511" fmla="*/ 147863 h 315078"/>
              <a:gd name="connsiteX512" fmla="*/ 83067 w 1005989"/>
              <a:gd name="connsiteY512" fmla="*/ 151550 h 315078"/>
              <a:gd name="connsiteX513" fmla="*/ 91412 w 1005989"/>
              <a:gd name="connsiteY513" fmla="*/ 164577 h 315078"/>
              <a:gd name="connsiteX514" fmla="*/ 103440 w 1005989"/>
              <a:gd name="connsiteY514" fmla="*/ 168263 h 315078"/>
              <a:gd name="connsiteX515" fmla="*/ 114240 w 1005989"/>
              <a:gd name="connsiteY515" fmla="*/ 167526 h 315078"/>
              <a:gd name="connsiteX516" fmla="*/ 121112 w 1005989"/>
              <a:gd name="connsiteY516" fmla="*/ 160152 h 315078"/>
              <a:gd name="connsiteX517" fmla="*/ 120621 w 1005989"/>
              <a:gd name="connsiteY517" fmla="*/ 146880 h 315078"/>
              <a:gd name="connsiteX518" fmla="*/ 191313 w 1005989"/>
              <a:gd name="connsiteY518" fmla="*/ 143439 h 315078"/>
              <a:gd name="connsiteX519" fmla="*/ 213404 w 1005989"/>
              <a:gd name="connsiteY519" fmla="*/ 144422 h 315078"/>
              <a:gd name="connsiteX520" fmla="*/ 232058 w 1005989"/>
              <a:gd name="connsiteY520" fmla="*/ 159415 h 315078"/>
              <a:gd name="connsiteX521" fmla="*/ 213649 w 1005989"/>
              <a:gd name="connsiteY521" fmla="*/ 171213 h 315078"/>
              <a:gd name="connsiteX522" fmla="*/ 185176 w 1005989"/>
              <a:gd name="connsiteY522" fmla="*/ 169001 h 315078"/>
              <a:gd name="connsiteX523" fmla="*/ 170203 w 1005989"/>
              <a:gd name="connsiteY523" fmla="*/ 156711 h 315078"/>
              <a:gd name="connsiteX524" fmla="*/ 191313 w 1005989"/>
              <a:gd name="connsiteY524" fmla="*/ 143439 h 315078"/>
              <a:gd name="connsiteX525" fmla="*/ 12516 w 1005989"/>
              <a:gd name="connsiteY525" fmla="*/ 143317 h 315078"/>
              <a:gd name="connsiteX526" fmla="*/ 13498 w 1005989"/>
              <a:gd name="connsiteY526" fmla="*/ 143317 h 315078"/>
              <a:gd name="connsiteX527" fmla="*/ 17669 w 1005989"/>
              <a:gd name="connsiteY527" fmla="*/ 147005 h 315078"/>
              <a:gd name="connsiteX528" fmla="*/ 32638 w 1005989"/>
              <a:gd name="connsiteY528" fmla="*/ 147005 h 315078"/>
              <a:gd name="connsiteX529" fmla="*/ 41472 w 1005989"/>
              <a:gd name="connsiteY529" fmla="*/ 149463 h 315078"/>
              <a:gd name="connsiteX530" fmla="*/ 44662 w 1005989"/>
              <a:gd name="connsiteY530" fmla="*/ 158560 h 315078"/>
              <a:gd name="connsiteX531" fmla="*/ 42208 w 1005989"/>
              <a:gd name="connsiteY531" fmla="*/ 168150 h 315078"/>
              <a:gd name="connsiteX532" fmla="*/ 33619 w 1005989"/>
              <a:gd name="connsiteY532" fmla="*/ 171592 h 315078"/>
              <a:gd name="connsiteX533" fmla="*/ 17915 w 1005989"/>
              <a:gd name="connsiteY533" fmla="*/ 171592 h 315078"/>
              <a:gd name="connsiteX534" fmla="*/ 13498 w 1005989"/>
              <a:gd name="connsiteY534" fmla="*/ 175280 h 315078"/>
              <a:gd name="connsiteX535" fmla="*/ 12516 w 1005989"/>
              <a:gd name="connsiteY535" fmla="*/ 175280 h 315078"/>
              <a:gd name="connsiteX536" fmla="*/ 12516 w 1005989"/>
              <a:gd name="connsiteY536" fmla="*/ 159298 h 315078"/>
              <a:gd name="connsiteX537" fmla="*/ 13498 w 1005989"/>
              <a:gd name="connsiteY537" fmla="*/ 159298 h 315078"/>
              <a:gd name="connsiteX538" fmla="*/ 17915 w 1005989"/>
              <a:gd name="connsiteY538" fmla="*/ 163970 h 315078"/>
              <a:gd name="connsiteX539" fmla="*/ 33619 w 1005989"/>
              <a:gd name="connsiteY539" fmla="*/ 163970 h 315078"/>
              <a:gd name="connsiteX540" fmla="*/ 42699 w 1005989"/>
              <a:gd name="connsiteY540" fmla="*/ 157085 h 315078"/>
              <a:gd name="connsiteX541" fmla="*/ 32638 w 1005989"/>
              <a:gd name="connsiteY541" fmla="*/ 148971 h 315078"/>
              <a:gd name="connsiteX542" fmla="*/ 18405 w 1005989"/>
              <a:gd name="connsiteY542" fmla="*/ 148971 h 315078"/>
              <a:gd name="connsiteX543" fmla="*/ 13498 w 1005989"/>
              <a:gd name="connsiteY543" fmla="*/ 153643 h 315078"/>
              <a:gd name="connsiteX544" fmla="*/ 12516 w 1005989"/>
              <a:gd name="connsiteY544" fmla="*/ 153643 h 315078"/>
              <a:gd name="connsiteX545" fmla="*/ 12516 w 1005989"/>
              <a:gd name="connsiteY545" fmla="*/ 143317 h 315078"/>
              <a:gd name="connsiteX546" fmla="*/ 776149 w 1005989"/>
              <a:gd name="connsiteY546" fmla="*/ 141709 h 315078"/>
              <a:gd name="connsiteX547" fmla="*/ 786560 w 1005989"/>
              <a:gd name="connsiteY547" fmla="*/ 152942 h 315078"/>
              <a:gd name="connsiteX548" fmla="*/ 794768 w 1005989"/>
              <a:gd name="connsiteY548" fmla="*/ 165781 h 315078"/>
              <a:gd name="connsiteX549" fmla="*/ 796770 w 1005989"/>
              <a:gd name="connsiteY549" fmla="*/ 170194 h 315078"/>
              <a:gd name="connsiteX550" fmla="*/ 803577 w 1005989"/>
              <a:gd name="connsiteY550" fmla="*/ 175610 h 315078"/>
              <a:gd name="connsiteX551" fmla="*/ 807581 w 1005989"/>
              <a:gd name="connsiteY551" fmla="*/ 180224 h 315078"/>
              <a:gd name="connsiteX552" fmla="*/ 812186 w 1005989"/>
              <a:gd name="connsiteY552" fmla="*/ 182831 h 315078"/>
              <a:gd name="connsiteX553" fmla="*/ 814588 w 1005989"/>
              <a:gd name="connsiteY553" fmla="*/ 182831 h 315078"/>
              <a:gd name="connsiteX554" fmla="*/ 815389 w 1005989"/>
              <a:gd name="connsiteY554" fmla="*/ 183834 h 315078"/>
              <a:gd name="connsiteX555" fmla="*/ 818392 w 1005989"/>
              <a:gd name="connsiteY555" fmla="*/ 184035 h 315078"/>
              <a:gd name="connsiteX556" fmla="*/ 819193 w 1005989"/>
              <a:gd name="connsiteY556" fmla="*/ 185038 h 315078"/>
              <a:gd name="connsiteX557" fmla="*/ 830605 w 1005989"/>
              <a:gd name="connsiteY557" fmla="*/ 189451 h 315078"/>
              <a:gd name="connsiteX558" fmla="*/ 819794 w 1005989"/>
              <a:gd name="connsiteY558" fmla="*/ 195670 h 315078"/>
              <a:gd name="connsiteX559" fmla="*/ 809984 w 1005989"/>
              <a:gd name="connsiteY559" fmla="*/ 195870 h 315078"/>
              <a:gd name="connsiteX560" fmla="*/ 807781 w 1005989"/>
              <a:gd name="connsiteY560" fmla="*/ 197074 h 315078"/>
              <a:gd name="connsiteX561" fmla="*/ 803577 w 1005989"/>
              <a:gd name="connsiteY561" fmla="*/ 197074 h 315078"/>
              <a:gd name="connsiteX562" fmla="*/ 793967 w 1005989"/>
              <a:gd name="connsiteY562" fmla="*/ 195469 h 315078"/>
              <a:gd name="connsiteX563" fmla="*/ 790964 w 1005989"/>
              <a:gd name="connsiteY563" fmla="*/ 193262 h 315078"/>
              <a:gd name="connsiteX564" fmla="*/ 786560 w 1005989"/>
              <a:gd name="connsiteY564" fmla="*/ 182631 h 315078"/>
              <a:gd name="connsiteX565" fmla="*/ 786359 w 1005989"/>
              <a:gd name="connsiteY565" fmla="*/ 178218 h 315078"/>
              <a:gd name="connsiteX566" fmla="*/ 781354 w 1005989"/>
              <a:gd name="connsiteY566" fmla="*/ 165380 h 315078"/>
              <a:gd name="connsiteX567" fmla="*/ 776149 w 1005989"/>
              <a:gd name="connsiteY567" fmla="*/ 141709 h 315078"/>
              <a:gd name="connsiteX568" fmla="*/ 292748 w 1005989"/>
              <a:gd name="connsiteY568" fmla="*/ 141104 h 315078"/>
              <a:gd name="connsiteX569" fmla="*/ 302072 w 1005989"/>
              <a:gd name="connsiteY569" fmla="*/ 141104 h 315078"/>
              <a:gd name="connsiteX570" fmla="*/ 302563 w 1005989"/>
              <a:gd name="connsiteY570" fmla="*/ 169133 h 315078"/>
              <a:gd name="connsiteX571" fmla="*/ 293238 w 1005989"/>
              <a:gd name="connsiteY571" fmla="*/ 169379 h 315078"/>
              <a:gd name="connsiteX572" fmla="*/ 293238 w 1005989"/>
              <a:gd name="connsiteY572" fmla="*/ 167904 h 315078"/>
              <a:gd name="connsiteX573" fmla="*/ 300845 w 1005989"/>
              <a:gd name="connsiteY573" fmla="*/ 158806 h 315078"/>
              <a:gd name="connsiteX574" fmla="*/ 276307 w 1005989"/>
              <a:gd name="connsiteY574" fmla="*/ 159298 h 315078"/>
              <a:gd name="connsiteX575" fmla="*/ 271890 w 1005989"/>
              <a:gd name="connsiteY575" fmla="*/ 163970 h 315078"/>
              <a:gd name="connsiteX576" fmla="*/ 270908 w 1005989"/>
              <a:gd name="connsiteY576" fmla="*/ 163970 h 315078"/>
              <a:gd name="connsiteX577" fmla="*/ 270417 w 1005989"/>
              <a:gd name="connsiteY577" fmla="*/ 147250 h 315078"/>
              <a:gd name="connsiteX578" fmla="*/ 271644 w 1005989"/>
              <a:gd name="connsiteY578" fmla="*/ 147250 h 315078"/>
              <a:gd name="connsiteX579" fmla="*/ 276061 w 1005989"/>
              <a:gd name="connsiteY579" fmla="*/ 151676 h 315078"/>
              <a:gd name="connsiteX580" fmla="*/ 300845 w 1005989"/>
              <a:gd name="connsiteY580" fmla="*/ 151430 h 315078"/>
              <a:gd name="connsiteX581" fmla="*/ 292748 w 1005989"/>
              <a:gd name="connsiteY581" fmla="*/ 142333 h 315078"/>
              <a:gd name="connsiteX582" fmla="*/ 292748 w 1005989"/>
              <a:gd name="connsiteY582" fmla="*/ 141104 h 315078"/>
              <a:gd name="connsiteX583" fmla="*/ 908777 w 1005989"/>
              <a:gd name="connsiteY583" fmla="*/ 126319 h 315078"/>
              <a:gd name="connsiteX584" fmla="*/ 909858 w 1005989"/>
              <a:gd name="connsiteY584" fmla="*/ 126856 h 315078"/>
              <a:gd name="connsiteX585" fmla="*/ 908237 w 1005989"/>
              <a:gd name="connsiteY585" fmla="*/ 136704 h 315078"/>
              <a:gd name="connsiteX586" fmla="*/ 908417 w 1005989"/>
              <a:gd name="connsiteY586" fmla="*/ 142255 h 315078"/>
              <a:gd name="connsiteX587" fmla="*/ 906796 w 1005989"/>
              <a:gd name="connsiteY587" fmla="*/ 152819 h 315078"/>
              <a:gd name="connsiteX588" fmla="*/ 903015 w 1005989"/>
              <a:gd name="connsiteY588" fmla="*/ 153894 h 315078"/>
              <a:gd name="connsiteX589" fmla="*/ 902294 w 1005989"/>
              <a:gd name="connsiteY589" fmla="*/ 144583 h 315078"/>
              <a:gd name="connsiteX590" fmla="*/ 902294 w 1005989"/>
              <a:gd name="connsiteY590" fmla="*/ 140464 h 315078"/>
              <a:gd name="connsiteX591" fmla="*/ 903375 w 1005989"/>
              <a:gd name="connsiteY591" fmla="*/ 138853 h 315078"/>
              <a:gd name="connsiteX592" fmla="*/ 903195 w 1005989"/>
              <a:gd name="connsiteY592" fmla="*/ 136346 h 315078"/>
              <a:gd name="connsiteX593" fmla="*/ 908777 w 1005989"/>
              <a:gd name="connsiteY593" fmla="*/ 126319 h 315078"/>
              <a:gd name="connsiteX594" fmla="*/ 198676 w 1005989"/>
              <a:gd name="connsiteY594" fmla="*/ 122056 h 315078"/>
              <a:gd name="connsiteX595" fmla="*/ 186158 w 1005989"/>
              <a:gd name="connsiteY595" fmla="*/ 127217 h 315078"/>
              <a:gd name="connsiteX596" fmla="*/ 194258 w 1005989"/>
              <a:gd name="connsiteY596" fmla="*/ 132133 h 315078"/>
              <a:gd name="connsiteX597" fmla="*/ 209476 w 1005989"/>
              <a:gd name="connsiteY597" fmla="*/ 132133 h 315078"/>
              <a:gd name="connsiteX598" fmla="*/ 221258 w 1005989"/>
              <a:gd name="connsiteY598" fmla="*/ 126480 h 315078"/>
              <a:gd name="connsiteX599" fmla="*/ 210949 w 1005989"/>
              <a:gd name="connsiteY599" fmla="*/ 122056 h 315078"/>
              <a:gd name="connsiteX600" fmla="*/ 198676 w 1005989"/>
              <a:gd name="connsiteY600" fmla="*/ 122056 h 315078"/>
              <a:gd name="connsiteX601" fmla="*/ 297165 w 1005989"/>
              <a:gd name="connsiteY601" fmla="*/ 118730 h 315078"/>
              <a:gd name="connsiteX602" fmla="*/ 301091 w 1005989"/>
              <a:gd name="connsiteY602" fmla="*/ 134711 h 315078"/>
              <a:gd name="connsiteX603" fmla="*/ 300109 w 1005989"/>
              <a:gd name="connsiteY603" fmla="*/ 134957 h 315078"/>
              <a:gd name="connsiteX604" fmla="*/ 299864 w 1005989"/>
              <a:gd name="connsiteY604" fmla="*/ 134465 h 315078"/>
              <a:gd name="connsiteX605" fmla="*/ 295447 w 1005989"/>
              <a:gd name="connsiteY605" fmla="*/ 131269 h 315078"/>
              <a:gd name="connsiteX606" fmla="*/ 273853 w 1005989"/>
              <a:gd name="connsiteY606" fmla="*/ 136678 h 315078"/>
              <a:gd name="connsiteX607" fmla="*/ 271399 w 1005989"/>
              <a:gd name="connsiteY607" fmla="*/ 142087 h 315078"/>
              <a:gd name="connsiteX608" fmla="*/ 270417 w 1005989"/>
              <a:gd name="connsiteY608" fmla="*/ 142333 h 315078"/>
              <a:gd name="connsiteX609" fmla="*/ 266491 w 1005989"/>
              <a:gd name="connsiteY609" fmla="*/ 126352 h 315078"/>
              <a:gd name="connsiteX610" fmla="*/ 267473 w 1005989"/>
              <a:gd name="connsiteY610" fmla="*/ 126106 h 315078"/>
              <a:gd name="connsiteX611" fmla="*/ 271890 w 1005989"/>
              <a:gd name="connsiteY611" fmla="*/ 129548 h 315078"/>
              <a:gd name="connsiteX612" fmla="*/ 293729 w 1005989"/>
              <a:gd name="connsiteY612" fmla="*/ 124139 h 315078"/>
              <a:gd name="connsiteX613" fmla="*/ 295938 w 1005989"/>
              <a:gd name="connsiteY613" fmla="*/ 118976 h 315078"/>
              <a:gd name="connsiteX614" fmla="*/ 297165 w 1005989"/>
              <a:gd name="connsiteY614" fmla="*/ 118730 h 315078"/>
              <a:gd name="connsiteX615" fmla="*/ 34601 w 1005989"/>
              <a:gd name="connsiteY615" fmla="*/ 117255 h 315078"/>
              <a:gd name="connsiteX616" fmla="*/ 18651 w 1005989"/>
              <a:gd name="connsiteY616" fmla="*/ 122418 h 315078"/>
              <a:gd name="connsiteX617" fmla="*/ 20123 w 1005989"/>
              <a:gd name="connsiteY617" fmla="*/ 125860 h 315078"/>
              <a:gd name="connsiteX618" fmla="*/ 42699 w 1005989"/>
              <a:gd name="connsiteY618" fmla="*/ 131761 h 315078"/>
              <a:gd name="connsiteX619" fmla="*/ 45889 w 1005989"/>
              <a:gd name="connsiteY619" fmla="*/ 129794 h 315078"/>
              <a:gd name="connsiteX620" fmla="*/ 34601 w 1005989"/>
              <a:gd name="connsiteY620" fmla="*/ 117255 h 315078"/>
              <a:gd name="connsiteX621" fmla="*/ 107121 w 1005989"/>
              <a:gd name="connsiteY621" fmla="*/ 114928 h 315078"/>
              <a:gd name="connsiteX622" fmla="*/ 86994 w 1005989"/>
              <a:gd name="connsiteY622" fmla="*/ 121810 h 315078"/>
              <a:gd name="connsiteX623" fmla="*/ 84049 w 1005989"/>
              <a:gd name="connsiteY623" fmla="*/ 136065 h 315078"/>
              <a:gd name="connsiteX624" fmla="*/ 120621 w 1005989"/>
              <a:gd name="connsiteY624" fmla="*/ 134836 h 315078"/>
              <a:gd name="connsiteX625" fmla="*/ 120376 w 1005989"/>
              <a:gd name="connsiteY625" fmla="*/ 125251 h 315078"/>
              <a:gd name="connsiteX626" fmla="*/ 107121 w 1005989"/>
              <a:gd name="connsiteY626" fmla="*/ 114928 h 315078"/>
              <a:gd name="connsiteX627" fmla="*/ 194013 w 1005989"/>
              <a:gd name="connsiteY627" fmla="*/ 113207 h 315078"/>
              <a:gd name="connsiteX628" fmla="*/ 216349 w 1005989"/>
              <a:gd name="connsiteY628" fmla="*/ 113453 h 315078"/>
              <a:gd name="connsiteX629" fmla="*/ 235740 w 1005989"/>
              <a:gd name="connsiteY629" fmla="*/ 127709 h 315078"/>
              <a:gd name="connsiteX630" fmla="*/ 219049 w 1005989"/>
              <a:gd name="connsiteY630" fmla="*/ 139506 h 315078"/>
              <a:gd name="connsiteX631" fmla="*/ 186404 w 1005989"/>
              <a:gd name="connsiteY631" fmla="*/ 139506 h 315078"/>
              <a:gd name="connsiteX632" fmla="*/ 172903 w 1005989"/>
              <a:gd name="connsiteY632" fmla="*/ 127463 h 315078"/>
              <a:gd name="connsiteX633" fmla="*/ 194013 w 1005989"/>
              <a:gd name="connsiteY633" fmla="*/ 113207 h 315078"/>
              <a:gd name="connsiteX634" fmla="*/ 464350 w 1005989"/>
              <a:gd name="connsiteY634" fmla="*/ 111964 h 315078"/>
              <a:gd name="connsiteX635" fmla="*/ 463800 w 1005989"/>
              <a:gd name="connsiteY635" fmla="*/ 113254 h 315078"/>
              <a:gd name="connsiteX636" fmla="*/ 464717 w 1005989"/>
              <a:gd name="connsiteY636" fmla="*/ 113070 h 315078"/>
              <a:gd name="connsiteX637" fmla="*/ 464717 w 1005989"/>
              <a:gd name="connsiteY637" fmla="*/ 112333 h 315078"/>
              <a:gd name="connsiteX638" fmla="*/ 464350 w 1005989"/>
              <a:gd name="connsiteY638" fmla="*/ 111964 h 315078"/>
              <a:gd name="connsiteX639" fmla="*/ 995886 w 1005989"/>
              <a:gd name="connsiteY639" fmla="*/ 110762 h 315078"/>
              <a:gd name="connsiteX640" fmla="*/ 991738 w 1005989"/>
              <a:gd name="connsiteY640" fmla="*/ 111664 h 315078"/>
              <a:gd name="connsiteX641" fmla="*/ 979293 w 1005989"/>
              <a:gd name="connsiteY641" fmla="*/ 114553 h 315078"/>
              <a:gd name="connsiteX642" fmla="*/ 973882 w 1005989"/>
              <a:gd name="connsiteY642" fmla="*/ 115998 h 315078"/>
              <a:gd name="connsiteX643" fmla="*/ 967389 w 1005989"/>
              <a:gd name="connsiteY643" fmla="*/ 117984 h 315078"/>
              <a:gd name="connsiteX644" fmla="*/ 967389 w 1005989"/>
              <a:gd name="connsiteY644" fmla="*/ 118345 h 315078"/>
              <a:gd name="connsiteX645" fmla="*/ 967209 w 1005989"/>
              <a:gd name="connsiteY645" fmla="*/ 118164 h 315078"/>
              <a:gd name="connsiteX646" fmla="*/ 967209 w 1005989"/>
              <a:gd name="connsiteY646" fmla="*/ 119428 h 315078"/>
              <a:gd name="connsiteX647" fmla="*/ 963782 w 1005989"/>
              <a:gd name="connsiteY647" fmla="*/ 125747 h 315078"/>
              <a:gd name="connsiteX648" fmla="*/ 994443 w 1005989"/>
              <a:gd name="connsiteY648" fmla="*/ 115095 h 315078"/>
              <a:gd name="connsiteX649" fmla="*/ 1002559 w 1005989"/>
              <a:gd name="connsiteY649" fmla="*/ 110942 h 315078"/>
              <a:gd name="connsiteX650" fmla="*/ 1002018 w 1005989"/>
              <a:gd name="connsiteY650" fmla="*/ 110942 h 315078"/>
              <a:gd name="connsiteX651" fmla="*/ 995886 w 1005989"/>
              <a:gd name="connsiteY651" fmla="*/ 110762 h 315078"/>
              <a:gd name="connsiteX652" fmla="*/ 36319 w 1005989"/>
              <a:gd name="connsiteY652" fmla="*/ 109141 h 315078"/>
              <a:gd name="connsiteX653" fmla="*/ 47606 w 1005989"/>
              <a:gd name="connsiteY653" fmla="*/ 129794 h 315078"/>
              <a:gd name="connsiteX654" fmla="*/ 43925 w 1005989"/>
              <a:gd name="connsiteY654" fmla="*/ 144054 h 315078"/>
              <a:gd name="connsiteX655" fmla="*/ 42944 w 1005989"/>
              <a:gd name="connsiteY655" fmla="*/ 143562 h 315078"/>
              <a:gd name="connsiteX656" fmla="*/ 40981 w 1005989"/>
              <a:gd name="connsiteY656" fmla="*/ 139137 h 315078"/>
              <a:gd name="connsiteX657" fmla="*/ 18405 w 1005989"/>
              <a:gd name="connsiteY657" fmla="*/ 132990 h 315078"/>
              <a:gd name="connsiteX658" fmla="*/ 14479 w 1005989"/>
              <a:gd name="connsiteY658" fmla="*/ 135940 h 315078"/>
              <a:gd name="connsiteX659" fmla="*/ 13498 w 1005989"/>
              <a:gd name="connsiteY659" fmla="*/ 135695 h 315078"/>
              <a:gd name="connsiteX660" fmla="*/ 17178 w 1005989"/>
              <a:gd name="connsiteY660" fmla="*/ 121926 h 315078"/>
              <a:gd name="connsiteX661" fmla="*/ 36319 w 1005989"/>
              <a:gd name="connsiteY661" fmla="*/ 109141 h 315078"/>
              <a:gd name="connsiteX662" fmla="*/ 280478 w 1005989"/>
              <a:gd name="connsiteY662" fmla="*/ 98077 h 315078"/>
              <a:gd name="connsiteX663" fmla="*/ 292993 w 1005989"/>
              <a:gd name="connsiteY663" fmla="*/ 104224 h 315078"/>
              <a:gd name="connsiteX664" fmla="*/ 293974 w 1005989"/>
              <a:gd name="connsiteY664" fmla="*/ 109633 h 315078"/>
              <a:gd name="connsiteX665" fmla="*/ 294220 w 1005989"/>
              <a:gd name="connsiteY665" fmla="*/ 111600 h 315078"/>
              <a:gd name="connsiteX666" fmla="*/ 296428 w 1005989"/>
              <a:gd name="connsiteY666" fmla="*/ 112337 h 315078"/>
              <a:gd name="connsiteX667" fmla="*/ 296919 w 1005989"/>
              <a:gd name="connsiteY667" fmla="*/ 113812 h 315078"/>
              <a:gd name="connsiteX668" fmla="*/ 287594 w 1005989"/>
              <a:gd name="connsiteY668" fmla="*/ 117500 h 315078"/>
              <a:gd name="connsiteX669" fmla="*/ 287104 w 1005989"/>
              <a:gd name="connsiteY669" fmla="*/ 116271 h 315078"/>
              <a:gd name="connsiteX670" fmla="*/ 291521 w 1005989"/>
              <a:gd name="connsiteY670" fmla="*/ 104469 h 315078"/>
              <a:gd name="connsiteX671" fmla="*/ 285631 w 1005989"/>
              <a:gd name="connsiteY671" fmla="*/ 101519 h 315078"/>
              <a:gd name="connsiteX672" fmla="*/ 282196 w 1005989"/>
              <a:gd name="connsiteY672" fmla="*/ 108157 h 315078"/>
              <a:gd name="connsiteX673" fmla="*/ 281705 w 1005989"/>
              <a:gd name="connsiteY673" fmla="*/ 115779 h 315078"/>
              <a:gd name="connsiteX674" fmla="*/ 275570 w 1005989"/>
              <a:gd name="connsiteY674" fmla="*/ 123647 h 315078"/>
              <a:gd name="connsiteX675" fmla="*/ 262565 w 1005989"/>
              <a:gd name="connsiteY675" fmla="*/ 116517 h 315078"/>
              <a:gd name="connsiteX676" fmla="*/ 261093 w 1005989"/>
              <a:gd name="connsiteY676" fmla="*/ 110616 h 315078"/>
              <a:gd name="connsiteX677" fmla="*/ 260602 w 1005989"/>
              <a:gd name="connsiteY677" fmla="*/ 108649 h 315078"/>
              <a:gd name="connsiteX678" fmla="*/ 258884 w 1005989"/>
              <a:gd name="connsiteY678" fmla="*/ 107666 h 315078"/>
              <a:gd name="connsiteX679" fmla="*/ 258393 w 1005989"/>
              <a:gd name="connsiteY679" fmla="*/ 106436 h 315078"/>
              <a:gd name="connsiteX680" fmla="*/ 268945 w 1005989"/>
              <a:gd name="connsiteY680" fmla="*/ 102257 h 315078"/>
              <a:gd name="connsiteX681" fmla="*/ 269190 w 1005989"/>
              <a:gd name="connsiteY681" fmla="*/ 103486 h 315078"/>
              <a:gd name="connsiteX682" fmla="*/ 263792 w 1005989"/>
              <a:gd name="connsiteY682" fmla="*/ 116271 h 315078"/>
              <a:gd name="connsiteX683" fmla="*/ 270663 w 1005989"/>
              <a:gd name="connsiteY683" fmla="*/ 119713 h 315078"/>
              <a:gd name="connsiteX684" fmla="*/ 274098 w 1005989"/>
              <a:gd name="connsiteY684" fmla="*/ 112583 h 315078"/>
              <a:gd name="connsiteX685" fmla="*/ 274344 w 1005989"/>
              <a:gd name="connsiteY685" fmla="*/ 109141 h 315078"/>
              <a:gd name="connsiteX686" fmla="*/ 280478 w 1005989"/>
              <a:gd name="connsiteY686" fmla="*/ 98077 h 315078"/>
              <a:gd name="connsiteX687" fmla="*/ 939434 w 1005989"/>
              <a:gd name="connsiteY687" fmla="*/ 96859 h 315078"/>
              <a:gd name="connsiteX688" fmla="*/ 933122 w 1005989"/>
              <a:gd name="connsiteY688" fmla="*/ 108776 h 315078"/>
              <a:gd name="connsiteX689" fmla="*/ 939434 w 1005989"/>
              <a:gd name="connsiteY689" fmla="*/ 96859 h 315078"/>
              <a:gd name="connsiteX690" fmla="*/ 38527 w 1005989"/>
              <a:gd name="connsiteY690" fmla="*/ 91930 h 315078"/>
              <a:gd name="connsiteX691" fmla="*/ 46134 w 1005989"/>
              <a:gd name="connsiteY691" fmla="*/ 101519 h 315078"/>
              <a:gd name="connsiteX692" fmla="*/ 50796 w 1005989"/>
              <a:gd name="connsiteY692" fmla="*/ 93651 h 315078"/>
              <a:gd name="connsiteX693" fmla="*/ 38527 w 1005989"/>
              <a:gd name="connsiteY693" fmla="*/ 91930 h 315078"/>
              <a:gd name="connsiteX694" fmla="*/ 954404 w 1005989"/>
              <a:gd name="connsiteY694" fmla="*/ 87832 h 315078"/>
              <a:gd name="connsiteX695" fmla="*/ 949715 w 1005989"/>
              <a:gd name="connsiteY695" fmla="*/ 98665 h 315078"/>
              <a:gd name="connsiteX696" fmla="*/ 952059 w 1005989"/>
              <a:gd name="connsiteY696" fmla="*/ 100831 h 315078"/>
              <a:gd name="connsiteX697" fmla="*/ 954945 w 1005989"/>
              <a:gd name="connsiteY697" fmla="*/ 104803 h 315078"/>
              <a:gd name="connsiteX698" fmla="*/ 954765 w 1005989"/>
              <a:gd name="connsiteY698" fmla="*/ 87832 h 315078"/>
              <a:gd name="connsiteX699" fmla="*/ 954404 w 1005989"/>
              <a:gd name="connsiteY699" fmla="*/ 87832 h 315078"/>
              <a:gd name="connsiteX700" fmla="*/ 927402 w 1005989"/>
              <a:gd name="connsiteY700" fmla="*/ 84394 h 315078"/>
              <a:gd name="connsiteX701" fmla="*/ 935360 w 1005989"/>
              <a:gd name="connsiteY701" fmla="*/ 89097 h 315078"/>
              <a:gd name="connsiteX702" fmla="*/ 934817 w 1005989"/>
              <a:gd name="connsiteY702" fmla="*/ 93076 h 315078"/>
              <a:gd name="connsiteX703" fmla="*/ 926316 w 1005989"/>
              <a:gd name="connsiteY703" fmla="*/ 97056 h 315078"/>
              <a:gd name="connsiteX704" fmla="*/ 925593 w 1005989"/>
              <a:gd name="connsiteY704" fmla="*/ 96151 h 315078"/>
              <a:gd name="connsiteX705" fmla="*/ 926497 w 1005989"/>
              <a:gd name="connsiteY705" fmla="*/ 92714 h 315078"/>
              <a:gd name="connsiteX706" fmla="*/ 926135 w 1005989"/>
              <a:gd name="connsiteY706" fmla="*/ 89820 h 315078"/>
              <a:gd name="connsiteX707" fmla="*/ 927402 w 1005989"/>
              <a:gd name="connsiteY707" fmla="*/ 84394 h 315078"/>
              <a:gd name="connsiteX708" fmla="*/ 31656 w 1005989"/>
              <a:gd name="connsiteY708" fmla="*/ 84062 h 315078"/>
              <a:gd name="connsiteX709" fmla="*/ 58158 w 1005989"/>
              <a:gd name="connsiteY709" fmla="*/ 87259 h 315078"/>
              <a:gd name="connsiteX710" fmla="*/ 66501 w 1005989"/>
              <a:gd name="connsiteY710" fmla="*/ 86275 h 315078"/>
              <a:gd name="connsiteX711" fmla="*/ 67483 w 1005989"/>
              <a:gd name="connsiteY711" fmla="*/ 86767 h 315078"/>
              <a:gd name="connsiteX712" fmla="*/ 59876 w 1005989"/>
              <a:gd name="connsiteY712" fmla="*/ 99798 h 315078"/>
              <a:gd name="connsiteX713" fmla="*/ 58894 w 1005989"/>
              <a:gd name="connsiteY713" fmla="*/ 99306 h 315078"/>
              <a:gd name="connsiteX714" fmla="*/ 59139 w 1005989"/>
              <a:gd name="connsiteY714" fmla="*/ 98814 h 315078"/>
              <a:gd name="connsiteX715" fmla="*/ 59139 w 1005989"/>
              <a:gd name="connsiteY715" fmla="*/ 95126 h 315078"/>
              <a:gd name="connsiteX716" fmla="*/ 52759 w 1005989"/>
              <a:gd name="connsiteY716" fmla="*/ 93897 h 315078"/>
              <a:gd name="connsiteX717" fmla="*/ 47606 w 1005989"/>
              <a:gd name="connsiteY717" fmla="*/ 102994 h 315078"/>
              <a:gd name="connsiteX718" fmla="*/ 51532 w 1005989"/>
              <a:gd name="connsiteY718" fmla="*/ 107912 h 315078"/>
              <a:gd name="connsiteX719" fmla="*/ 55213 w 1005989"/>
              <a:gd name="connsiteY719" fmla="*/ 105699 h 315078"/>
              <a:gd name="connsiteX720" fmla="*/ 55213 w 1005989"/>
              <a:gd name="connsiteY720" fmla="*/ 105453 h 315078"/>
              <a:gd name="connsiteX721" fmla="*/ 56195 w 1005989"/>
              <a:gd name="connsiteY721" fmla="*/ 105945 h 315078"/>
              <a:gd name="connsiteX722" fmla="*/ 51532 w 1005989"/>
              <a:gd name="connsiteY722" fmla="*/ 114304 h 315078"/>
              <a:gd name="connsiteX723" fmla="*/ 50551 w 1005989"/>
              <a:gd name="connsiteY723" fmla="*/ 113812 h 315078"/>
              <a:gd name="connsiteX724" fmla="*/ 48097 w 1005989"/>
              <a:gd name="connsiteY724" fmla="*/ 107174 h 315078"/>
              <a:gd name="connsiteX725" fmla="*/ 30920 w 1005989"/>
              <a:gd name="connsiteY725" fmla="*/ 85046 h 315078"/>
              <a:gd name="connsiteX726" fmla="*/ 31656 w 1005989"/>
              <a:gd name="connsiteY726" fmla="*/ 84062 h 315078"/>
              <a:gd name="connsiteX727" fmla="*/ 663393 w 1005989"/>
              <a:gd name="connsiteY727" fmla="*/ 79859 h 315078"/>
              <a:gd name="connsiteX728" fmla="*/ 674924 w 1005989"/>
              <a:gd name="connsiteY728" fmla="*/ 88737 h 315078"/>
              <a:gd name="connsiteX729" fmla="*/ 672041 w 1005989"/>
              <a:gd name="connsiteY729" fmla="*/ 100279 h 315078"/>
              <a:gd name="connsiteX730" fmla="*/ 669158 w 1005989"/>
              <a:gd name="connsiteY730" fmla="*/ 104496 h 315078"/>
              <a:gd name="connsiteX731" fmla="*/ 667828 w 1005989"/>
              <a:gd name="connsiteY731" fmla="*/ 110489 h 315078"/>
              <a:gd name="connsiteX732" fmla="*/ 664058 w 1005989"/>
              <a:gd name="connsiteY732" fmla="*/ 117592 h 315078"/>
              <a:gd name="connsiteX733" fmla="*/ 663615 w 1005989"/>
              <a:gd name="connsiteY733" fmla="*/ 121143 h 315078"/>
              <a:gd name="connsiteX734" fmla="*/ 661175 w 1005989"/>
              <a:gd name="connsiteY734" fmla="*/ 127358 h 315078"/>
              <a:gd name="connsiteX735" fmla="*/ 661397 w 1005989"/>
              <a:gd name="connsiteY735" fmla="*/ 129578 h 315078"/>
              <a:gd name="connsiteX736" fmla="*/ 656519 w 1005989"/>
              <a:gd name="connsiteY736" fmla="*/ 144005 h 315078"/>
              <a:gd name="connsiteX737" fmla="*/ 652971 w 1005989"/>
              <a:gd name="connsiteY737" fmla="*/ 161568 h 315078"/>
              <a:gd name="connsiteX738" fmla="*/ 650418 w 1005989"/>
              <a:gd name="connsiteY738" fmla="*/ 166668 h 315078"/>
              <a:gd name="connsiteX739" fmla="*/ 663416 w 1005989"/>
              <a:gd name="connsiteY739" fmla="*/ 163079 h 315078"/>
              <a:gd name="connsiteX740" fmla="*/ 677142 w 1005989"/>
              <a:gd name="connsiteY740" fmla="*/ 172164 h 315078"/>
              <a:gd name="connsiteX741" fmla="*/ 656774 w 1005989"/>
              <a:gd name="connsiteY741" fmla="*/ 183908 h 315078"/>
              <a:gd name="connsiteX742" fmla="*/ 653454 w 1005989"/>
              <a:gd name="connsiteY742" fmla="*/ 183908 h 315078"/>
              <a:gd name="connsiteX743" fmla="*/ 644156 w 1005989"/>
              <a:gd name="connsiteY743" fmla="*/ 187232 h 315078"/>
              <a:gd name="connsiteX744" fmla="*/ 645041 w 1005989"/>
              <a:gd name="connsiteY744" fmla="*/ 184351 h 315078"/>
              <a:gd name="connsiteX745" fmla="*/ 653011 w 1005989"/>
              <a:gd name="connsiteY745" fmla="*/ 178147 h 315078"/>
              <a:gd name="connsiteX746" fmla="*/ 652347 w 1005989"/>
              <a:gd name="connsiteY746" fmla="*/ 178147 h 315078"/>
              <a:gd name="connsiteX747" fmla="*/ 651683 w 1005989"/>
              <a:gd name="connsiteY747" fmla="*/ 177925 h 315078"/>
              <a:gd name="connsiteX748" fmla="*/ 630430 w 1005989"/>
              <a:gd name="connsiteY748" fmla="*/ 183908 h 315078"/>
              <a:gd name="connsiteX749" fmla="*/ 613826 w 1005989"/>
              <a:gd name="connsiteY749" fmla="*/ 192993 h 315078"/>
              <a:gd name="connsiteX750" fmla="*/ 609620 w 1005989"/>
              <a:gd name="connsiteY750" fmla="*/ 196982 h 315078"/>
              <a:gd name="connsiteX751" fmla="*/ 605413 w 1005989"/>
              <a:gd name="connsiteY751" fmla="*/ 200527 h 315078"/>
              <a:gd name="connsiteX752" fmla="*/ 593902 w 1005989"/>
              <a:gd name="connsiteY752" fmla="*/ 208504 h 315078"/>
              <a:gd name="connsiteX753" fmla="*/ 583718 w 1005989"/>
              <a:gd name="connsiteY753" fmla="*/ 194766 h 315078"/>
              <a:gd name="connsiteX754" fmla="*/ 584161 w 1005989"/>
              <a:gd name="connsiteY754" fmla="*/ 186346 h 315078"/>
              <a:gd name="connsiteX755" fmla="*/ 595230 w 1005989"/>
              <a:gd name="connsiteY755" fmla="*/ 184130 h 315078"/>
              <a:gd name="connsiteX756" fmla="*/ 599658 w 1005989"/>
              <a:gd name="connsiteY756" fmla="*/ 183022 h 315078"/>
              <a:gd name="connsiteX757" fmla="*/ 605635 w 1005989"/>
              <a:gd name="connsiteY757" fmla="*/ 180141 h 315078"/>
              <a:gd name="connsiteX758" fmla="*/ 607185 w 1005989"/>
              <a:gd name="connsiteY758" fmla="*/ 180584 h 315078"/>
              <a:gd name="connsiteX759" fmla="*/ 611612 w 1005989"/>
              <a:gd name="connsiteY759" fmla="*/ 177925 h 315078"/>
              <a:gd name="connsiteX760" fmla="*/ 617368 w 1005989"/>
              <a:gd name="connsiteY760" fmla="*/ 176596 h 315078"/>
              <a:gd name="connsiteX761" fmla="*/ 618696 w 1005989"/>
              <a:gd name="connsiteY761" fmla="*/ 175045 h 315078"/>
              <a:gd name="connsiteX762" fmla="*/ 622017 w 1005989"/>
              <a:gd name="connsiteY762" fmla="*/ 174823 h 315078"/>
              <a:gd name="connsiteX763" fmla="*/ 626002 w 1005989"/>
              <a:gd name="connsiteY763" fmla="*/ 172164 h 315078"/>
              <a:gd name="connsiteX764" fmla="*/ 628216 w 1005989"/>
              <a:gd name="connsiteY764" fmla="*/ 172386 h 315078"/>
              <a:gd name="connsiteX765" fmla="*/ 629766 w 1005989"/>
              <a:gd name="connsiteY765" fmla="*/ 170834 h 315078"/>
              <a:gd name="connsiteX766" fmla="*/ 632422 w 1005989"/>
              <a:gd name="connsiteY766" fmla="*/ 170834 h 315078"/>
              <a:gd name="connsiteX767" fmla="*/ 634193 w 1005989"/>
              <a:gd name="connsiteY767" fmla="*/ 169505 h 315078"/>
              <a:gd name="connsiteX768" fmla="*/ 637735 w 1005989"/>
              <a:gd name="connsiteY768" fmla="*/ 169505 h 315078"/>
              <a:gd name="connsiteX769" fmla="*/ 639184 w 1005989"/>
              <a:gd name="connsiteY769" fmla="*/ 168417 h 315078"/>
              <a:gd name="connsiteX770" fmla="*/ 633013 w 1005989"/>
              <a:gd name="connsiteY770" fmla="*/ 161096 h 315078"/>
              <a:gd name="connsiteX771" fmla="*/ 630574 w 1005989"/>
              <a:gd name="connsiteY771" fmla="*/ 161096 h 315078"/>
              <a:gd name="connsiteX772" fmla="*/ 618600 w 1005989"/>
              <a:gd name="connsiteY772" fmla="*/ 171307 h 315078"/>
              <a:gd name="connsiteX773" fmla="*/ 617713 w 1005989"/>
              <a:gd name="connsiteY773" fmla="*/ 170197 h 315078"/>
              <a:gd name="connsiteX774" fmla="*/ 618821 w 1005989"/>
              <a:gd name="connsiteY774" fmla="*/ 167756 h 315078"/>
              <a:gd name="connsiteX775" fmla="*/ 623700 w 1005989"/>
              <a:gd name="connsiteY775" fmla="*/ 160874 h 315078"/>
              <a:gd name="connsiteX776" fmla="*/ 627913 w 1005989"/>
              <a:gd name="connsiteY776" fmla="*/ 153550 h 315078"/>
              <a:gd name="connsiteX777" fmla="*/ 621704 w 1005989"/>
              <a:gd name="connsiteY777" fmla="*/ 139122 h 315078"/>
              <a:gd name="connsiteX778" fmla="*/ 622369 w 1005989"/>
              <a:gd name="connsiteY778" fmla="*/ 121809 h 315078"/>
              <a:gd name="connsiteX779" fmla="*/ 641661 w 1005989"/>
              <a:gd name="connsiteY779" fmla="*/ 134905 h 315078"/>
              <a:gd name="connsiteX780" fmla="*/ 645431 w 1005989"/>
              <a:gd name="connsiteY780" fmla="*/ 142230 h 315078"/>
              <a:gd name="connsiteX781" fmla="*/ 645431 w 1005989"/>
              <a:gd name="connsiteY781" fmla="*/ 141786 h 315078"/>
              <a:gd name="connsiteX782" fmla="*/ 646096 w 1005989"/>
              <a:gd name="connsiteY782" fmla="*/ 139122 h 315078"/>
              <a:gd name="connsiteX783" fmla="*/ 647205 w 1005989"/>
              <a:gd name="connsiteY783" fmla="*/ 138234 h 315078"/>
              <a:gd name="connsiteX784" fmla="*/ 647205 w 1005989"/>
              <a:gd name="connsiteY784" fmla="*/ 134239 h 315078"/>
              <a:gd name="connsiteX785" fmla="*/ 649866 w 1005989"/>
              <a:gd name="connsiteY785" fmla="*/ 129800 h 315078"/>
              <a:gd name="connsiteX786" fmla="*/ 649866 w 1005989"/>
              <a:gd name="connsiteY786" fmla="*/ 126027 h 315078"/>
              <a:gd name="connsiteX787" fmla="*/ 652305 w 1005989"/>
              <a:gd name="connsiteY787" fmla="*/ 122031 h 315078"/>
              <a:gd name="connsiteX788" fmla="*/ 652305 w 1005989"/>
              <a:gd name="connsiteY788" fmla="*/ 119146 h 315078"/>
              <a:gd name="connsiteX789" fmla="*/ 659180 w 1005989"/>
              <a:gd name="connsiteY789" fmla="*/ 102277 h 315078"/>
              <a:gd name="connsiteX790" fmla="*/ 663836 w 1005989"/>
              <a:gd name="connsiteY790" fmla="*/ 90291 h 315078"/>
              <a:gd name="connsiteX791" fmla="*/ 641661 w 1005989"/>
              <a:gd name="connsiteY791" fmla="*/ 98725 h 315078"/>
              <a:gd name="connsiteX792" fmla="*/ 636118 w 1005989"/>
              <a:gd name="connsiteY792" fmla="*/ 101833 h 315078"/>
              <a:gd name="connsiteX793" fmla="*/ 623478 w 1005989"/>
              <a:gd name="connsiteY793" fmla="*/ 113597 h 315078"/>
              <a:gd name="connsiteX794" fmla="*/ 617713 w 1005989"/>
              <a:gd name="connsiteY794" fmla="*/ 117370 h 315078"/>
              <a:gd name="connsiteX795" fmla="*/ 616382 w 1005989"/>
              <a:gd name="connsiteY795" fmla="*/ 119146 h 315078"/>
              <a:gd name="connsiteX796" fmla="*/ 609951 w 1005989"/>
              <a:gd name="connsiteY796" fmla="*/ 123363 h 315078"/>
              <a:gd name="connsiteX797" fmla="*/ 608621 w 1005989"/>
              <a:gd name="connsiteY797" fmla="*/ 131354 h 315078"/>
              <a:gd name="connsiteX798" fmla="*/ 609951 w 1005989"/>
              <a:gd name="connsiteY798" fmla="*/ 132463 h 315078"/>
              <a:gd name="connsiteX799" fmla="*/ 609951 w 1005989"/>
              <a:gd name="connsiteY799" fmla="*/ 135571 h 315078"/>
              <a:gd name="connsiteX800" fmla="*/ 617269 w 1005989"/>
              <a:gd name="connsiteY800" fmla="*/ 153328 h 315078"/>
              <a:gd name="connsiteX801" fmla="*/ 614386 w 1005989"/>
              <a:gd name="connsiteY801" fmla="*/ 165758 h 315078"/>
              <a:gd name="connsiteX802" fmla="*/ 613943 w 1005989"/>
              <a:gd name="connsiteY802" fmla="*/ 170419 h 315078"/>
              <a:gd name="connsiteX803" fmla="*/ 609730 w 1005989"/>
              <a:gd name="connsiteY803" fmla="*/ 172639 h 315078"/>
              <a:gd name="connsiteX804" fmla="*/ 604408 w 1005989"/>
              <a:gd name="connsiteY804" fmla="*/ 152662 h 315078"/>
              <a:gd name="connsiteX805" fmla="*/ 604851 w 1005989"/>
              <a:gd name="connsiteY805" fmla="*/ 148001 h 315078"/>
              <a:gd name="connsiteX806" fmla="*/ 603742 w 1005989"/>
              <a:gd name="connsiteY806" fmla="*/ 146891 h 315078"/>
              <a:gd name="connsiteX807" fmla="*/ 603299 w 1005989"/>
              <a:gd name="connsiteY807" fmla="*/ 141120 h 315078"/>
              <a:gd name="connsiteX808" fmla="*/ 602190 w 1005989"/>
              <a:gd name="connsiteY808" fmla="*/ 139566 h 315078"/>
              <a:gd name="connsiteX809" fmla="*/ 600416 w 1005989"/>
              <a:gd name="connsiteY809" fmla="*/ 130244 h 315078"/>
              <a:gd name="connsiteX810" fmla="*/ 604408 w 1005989"/>
              <a:gd name="connsiteY810" fmla="*/ 129134 h 315078"/>
              <a:gd name="connsiteX811" fmla="*/ 604629 w 1005989"/>
              <a:gd name="connsiteY811" fmla="*/ 114263 h 315078"/>
              <a:gd name="connsiteX812" fmla="*/ 615495 w 1005989"/>
              <a:gd name="connsiteY812" fmla="*/ 104052 h 315078"/>
              <a:gd name="connsiteX813" fmla="*/ 630574 w 1005989"/>
              <a:gd name="connsiteY813" fmla="*/ 94286 h 315078"/>
              <a:gd name="connsiteX814" fmla="*/ 634787 w 1005989"/>
              <a:gd name="connsiteY814" fmla="*/ 92954 h 315078"/>
              <a:gd name="connsiteX815" fmla="*/ 636118 w 1005989"/>
              <a:gd name="connsiteY815" fmla="*/ 91401 h 315078"/>
              <a:gd name="connsiteX816" fmla="*/ 637892 w 1005989"/>
              <a:gd name="connsiteY816" fmla="*/ 91623 h 315078"/>
              <a:gd name="connsiteX817" fmla="*/ 645431 w 1005989"/>
              <a:gd name="connsiteY817" fmla="*/ 86740 h 315078"/>
              <a:gd name="connsiteX818" fmla="*/ 659180 w 1005989"/>
              <a:gd name="connsiteY818" fmla="*/ 81634 h 315078"/>
              <a:gd name="connsiteX819" fmla="*/ 663393 w 1005989"/>
              <a:gd name="connsiteY819" fmla="*/ 79859 h 315078"/>
              <a:gd name="connsiteX820" fmla="*/ 963241 w 1005989"/>
              <a:gd name="connsiteY820" fmla="*/ 78624 h 315078"/>
              <a:gd name="connsiteX821" fmla="*/ 963422 w 1005989"/>
              <a:gd name="connsiteY821" fmla="*/ 78985 h 315078"/>
              <a:gd name="connsiteX822" fmla="*/ 959634 w 1005989"/>
              <a:gd name="connsiteY822" fmla="*/ 86026 h 315078"/>
              <a:gd name="connsiteX823" fmla="*/ 958552 w 1005989"/>
              <a:gd name="connsiteY823" fmla="*/ 87109 h 315078"/>
              <a:gd name="connsiteX824" fmla="*/ 958552 w 1005989"/>
              <a:gd name="connsiteY824" fmla="*/ 97040 h 315078"/>
              <a:gd name="connsiteX825" fmla="*/ 959396 w 1005989"/>
              <a:gd name="connsiteY825" fmla="*/ 104302 h 315078"/>
              <a:gd name="connsiteX826" fmla="*/ 959273 w 1005989"/>
              <a:gd name="connsiteY826" fmla="*/ 104442 h 315078"/>
              <a:gd name="connsiteX827" fmla="*/ 959454 w 1005989"/>
              <a:gd name="connsiteY827" fmla="*/ 104803 h 315078"/>
              <a:gd name="connsiteX828" fmla="*/ 959396 w 1005989"/>
              <a:gd name="connsiteY828" fmla="*/ 104302 h 315078"/>
              <a:gd name="connsiteX829" fmla="*/ 963061 w 1005989"/>
              <a:gd name="connsiteY829" fmla="*/ 100109 h 315078"/>
              <a:gd name="connsiteX830" fmla="*/ 963602 w 1005989"/>
              <a:gd name="connsiteY830" fmla="*/ 82596 h 315078"/>
              <a:gd name="connsiteX831" fmla="*/ 963241 w 1005989"/>
              <a:gd name="connsiteY831" fmla="*/ 80610 h 315078"/>
              <a:gd name="connsiteX832" fmla="*/ 964323 w 1005989"/>
              <a:gd name="connsiteY832" fmla="*/ 78804 h 315078"/>
              <a:gd name="connsiteX833" fmla="*/ 964143 w 1005989"/>
              <a:gd name="connsiteY833" fmla="*/ 78985 h 315078"/>
              <a:gd name="connsiteX834" fmla="*/ 963241 w 1005989"/>
              <a:gd name="connsiteY834" fmla="*/ 78624 h 315078"/>
              <a:gd name="connsiteX835" fmla="*/ 270417 w 1005989"/>
              <a:gd name="connsiteY835" fmla="*/ 72507 h 315078"/>
              <a:gd name="connsiteX836" fmla="*/ 260602 w 1005989"/>
              <a:gd name="connsiteY836" fmla="*/ 79637 h 315078"/>
              <a:gd name="connsiteX837" fmla="*/ 271644 w 1005989"/>
              <a:gd name="connsiteY837" fmla="*/ 82341 h 315078"/>
              <a:gd name="connsiteX838" fmla="*/ 273607 w 1005989"/>
              <a:gd name="connsiteY838" fmla="*/ 73736 h 315078"/>
              <a:gd name="connsiteX839" fmla="*/ 270417 w 1005989"/>
              <a:gd name="connsiteY839" fmla="*/ 72507 h 315078"/>
              <a:gd name="connsiteX840" fmla="*/ 266000 w 1005989"/>
              <a:gd name="connsiteY840" fmla="*/ 60951 h 315078"/>
              <a:gd name="connsiteX841" fmla="*/ 275080 w 1005989"/>
              <a:gd name="connsiteY841" fmla="*/ 72998 h 315078"/>
              <a:gd name="connsiteX842" fmla="*/ 276552 w 1005989"/>
              <a:gd name="connsiteY842" fmla="*/ 88488 h 315078"/>
              <a:gd name="connsiteX843" fmla="*/ 265755 w 1005989"/>
              <a:gd name="connsiteY843" fmla="*/ 87504 h 315078"/>
              <a:gd name="connsiteX844" fmla="*/ 260602 w 1005989"/>
              <a:gd name="connsiteY844" fmla="*/ 102994 h 315078"/>
              <a:gd name="connsiteX845" fmla="*/ 261093 w 1005989"/>
              <a:gd name="connsiteY845" fmla="*/ 105207 h 315078"/>
              <a:gd name="connsiteX846" fmla="*/ 260111 w 1005989"/>
              <a:gd name="connsiteY846" fmla="*/ 105699 h 315078"/>
              <a:gd name="connsiteX847" fmla="*/ 254467 w 1005989"/>
              <a:gd name="connsiteY847" fmla="*/ 98077 h 315078"/>
              <a:gd name="connsiteX848" fmla="*/ 260357 w 1005989"/>
              <a:gd name="connsiteY848" fmla="*/ 81604 h 315078"/>
              <a:gd name="connsiteX849" fmla="*/ 259620 w 1005989"/>
              <a:gd name="connsiteY849" fmla="*/ 80620 h 315078"/>
              <a:gd name="connsiteX850" fmla="*/ 252259 w 1005989"/>
              <a:gd name="connsiteY850" fmla="*/ 86029 h 315078"/>
              <a:gd name="connsiteX851" fmla="*/ 251277 w 1005989"/>
              <a:gd name="connsiteY851" fmla="*/ 91930 h 315078"/>
              <a:gd name="connsiteX852" fmla="*/ 250296 w 1005989"/>
              <a:gd name="connsiteY852" fmla="*/ 92668 h 315078"/>
              <a:gd name="connsiteX853" fmla="*/ 240726 w 1005989"/>
              <a:gd name="connsiteY853" fmla="*/ 80128 h 315078"/>
              <a:gd name="connsiteX854" fmla="*/ 241707 w 1005989"/>
              <a:gd name="connsiteY854" fmla="*/ 79391 h 315078"/>
              <a:gd name="connsiteX855" fmla="*/ 247596 w 1005989"/>
              <a:gd name="connsiteY855" fmla="*/ 79883 h 315078"/>
              <a:gd name="connsiteX856" fmla="*/ 264037 w 1005989"/>
              <a:gd name="connsiteY856" fmla="*/ 67589 h 315078"/>
              <a:gd name="connsiteX857" fmla="*/ 265264 w 1005989"/>
              <a:gd name="connsiteY857" fmla="*/ 61688 h 315078"/>
              <a:gd name="connsiteX858" fmla="*/ 266000 w 1005989"/>
              <a:gd name="connsiteY858" fmla="*/ 60951 h 315078"/>
              <a:gd name="connsiteX859" fmla="*/ 167602 w 1005989"/>
              <a:gd name="connsiteY859" fmla="*/ 60255 h 315078"/>
              <a:gd name="connsiteX860" fmla="*/ 171830 w 1005989"/>
              <a:gd name="connsiteY860" fmla="*/ 65709 h 315078"/>
              <a:gd name="connsiteX861" fmla="*/ 162103 w 1005989"/>
              <a:gd name="connsiteY861" fmla="*/ 87891 h 315078"/>
              <a:gd name="connsiteX862" fmla="*/ 169713 w 1005989"/>
              <a:gd name="connsiteY862" fmla="*/ 96740 h 315078"/>
              <a:gd name="connsiteX863" fmla="*/ 205795 w 1005989"/>
              <a:gd name="connsiteY863" fmla="*/ 93790 h 315078"/>
              <a:gd name="connsiteX864" fmla="*/ 234758 w 1005989"/>
              <a:gd name="connsiteY864" fmla="*/ 102147 h 315078"/>
              <a:gd name="connsiteX865" fmla="*/ 229604 w 1005989"/>
              <a:gd name="connsiteY865" fmla="*/ 106325 h 315078"/>
              <a:gd name="connsiteX866" fmla="*/ 176585 w 1005989"/>
              <a:gd name="connsiteY866" fmla="*/ 106817 h 315078"/>
              <a:gd name="connsiteX867" fmla="*/ 165785 w 1005989"/>
              <a:gd name="connsiteY867" fmla="*/ 113453 h 315078"/>
              <a:gd name="connsiteX868" fmla="*/ 164803 w 1005989"/>
              <a:gd name="connsiteY868" fmla="*/ 142456 h 315078"/>
              <a:gd name="connsiteX869" fmla="*/ 157931 w 1005989"/>
              <a:gd name="connsiteY869" fmla="*/ 164085 h 315078"/>
              <a:gd name="connsiteX870" fmla="*/ 154985 w 1005989"/>
              <a:gd name="connsiteY870" fmla="*/ 176866 h 315078"/>
              <a:gd name="connsiteX871" fmla="*/ 153758 w 1005989"/>
              <a:gd name="connsiteY871" fmla="*/ 185223 h 315078"/>
              <a:gd name="connsiteX872" fmla="*/ 153513 w 1005989"/>
              <a:gd name="connsiteY872" fmla="*/ 233642 h 315078"/>
              <a:gd name="connsiteX873" fmla="*/ 153022 w 1005989"/>
              <a:gd name="connsiteY873" fmla="*/ 251339 h 315078"/>
              <a:gd name="connsiteX874" fmla="*/ 149340 w 1005989"/>
              <a:gd name="connsiteY874" fmla="*/ 252076 h 315078"/>
              <a:gd name="connsiteX875" fmla="*/ 140012 w 1005989"/>
              <a:gd name="connsiteY875" fmla="*/ 234134 h 315078"/>
              <a:gd name="connsiteX876" fmla="*/ 138540 w 1005989"/>
              <a:gd name="connsiteY876" fmla="*/ 208572 h 315078"/>
              <a:gd name="connsiteX877" fmla="*/ 133631 w 1005989"/>
              <a:gd name="connsiteY877" fmla="*/ 201936 h 315078"/>
              <a:gd name="connsiteX878" fmla="*/ 77912 w 1005989"/>
              <a:gd name="connsiteY878" fmla="*/ 200215 h 315078"/>
              <a:gd name="connsiteX879" fmla="*/ 71319 w 1005989"/>
              <a:gd name="connsiteY879" fmla="*/ 204116 h 315078"/>
              <a:gd name="connsiteX880" fmla="*/ 87219 w 1005989"/>
              <a:gd name="connsiteY880" fmla="*/ 227720 h 315078"/>
              <a:gd name="connsiteX881" fmla="*/ 157226 w 1005989"/>
              <a:gd name="connsiteY881" fmla="*/ 256928 h 315078"/>
              <a:gd name="connsiteX882" fmla="*/ 256623 w 1005989"/>
              <a:gd name="connsiteY882" fmla="*/ 157415 h 315078"/>
              <a:gd name="connsiteX883" fmla="*/ 195846 w 1005989"/>
              <a:gd name="connsiteY883" fmla="*/ 65988 h 315078"/>
              <a:gd name="connsiteX884" fmla="*/ 157226 w 1005989"/>
              <a:gd name="connsiteY884" fmla="*/ 58149 h 315078"/>
              <a:gd name="connsiteX885" fmla="*/ 58075 w 1005989"/>
              <a:gd name="connsiteY885" fmla="*/ 157415 h 315078"/>
              <a:gd name="connsiteX886" fmla="*/ 65906 w 1005989"/>
              <a:gd name="connsiteY886" fmla="*/ 196081 h 315078"/>
              <a:gd name="connsiteX887" fmla="*/ 67650 w 1005989"/>
              <a:gd name="connsiteY887" fmla="*/ 198670 h 315078"/>
              <a:gd name="connsiteX888" fmla="*/ 83803 w 1005989"/>
              <a:gd name="connsiteY888" fmla="*/ 191121 h 315078"/>
              <a:gd name="connsiteX889" fmla="*/ 140503 w 1005989"/>
              <a:gd name="connsiteY889" fmla="*/ 189892 h 315078"/>
              <a:gd name="connsiteX890" fmla="*/ 147131 w 1005989"/>
              <a:gd name="connsiteY890" fmla="*/ 161381 h 315078"/>
              <a:gd name="connsiteX891" fmla="*/ 154003 w 1005989"/>
              <a:gd name="connsiteY891" fmla="*/ 135574 h 315078"/>
              <a:gd name="connsiteX892" fmla="*/ 151794 w 1005989"/>
              <a:gd name="connsiteY892" fmla="*/ 132870 h 315078"/>
              <a:gd name="connsiteX893" fmla="*/ 139522 w 1005989"/>
              <a:gd name="connsiteY893" fmla="*/ 145159 h 315078"/>
              <a:gd name="connsiteX894" fmla="*/ 135103 w 1005989"/>
              <a:gd name="connsiteY894" fmla="*/ 154745 h 315078"/>
              <a:gd name="connsiteX895" fmla="*/ 134858 w 1005989"/>
              <a:gd name="connsiteY895" fmla="*/ 158186 h 315078"/>
              <a:gd name="connsiteX896" fmla="*/ 118658 w 1005989"/>
              <a:gd name="connsiteY896" fmla="*/ 179570 h 315078"/>
              <a:gd name="connsiteX897" fmla="*/ 90921 w 1005989"/>
              <a:gd name="connsiteY897" fmla="*/ 179078 h 315078"/>
              <a:gd name="connsiteX898" fmla="*/ 72267 w 1005989"/>
              <a:gd name="connsiteY898" fmla="*/ 160152 h 315078"/>
              <a:gd name="connsiteX899" fmla="*/ 71039 w 1005989"/>
              <a:gd name="connsiteY899" fmla="*/ 135574 h 315078"/>
              <a:gd name="connsiteX900" fmla="*/ 91903 w 1005989"/>
              <a:gd name="connsiteY900" fmla="*/ 104605 h 315078"/>
              <a:gd name="connsiteX901" fmla="*/ 124058 w 1005989"/>
              <a:gd name="connsiteY901" fmla="*/ 105834 h 315078"/>
              <a:gd name="connsiteX902" fmla="*/ 132649 w 1005989"/>
              <a:gd name="connsiteY902" fmla="*/ 124022 h 315078"/>
              <a:gd name="connsiteX903" fmla="*/ 133631 w 1005989"/>
              <a:gd name="connsiteY903" fmla="*/ 127954 h 315078"/>
              <a:gd name="connsiteX904" fmla="*/ 141240 w 1005989"/>
              <a:gd name="connsiteY904" fmla="*/ 128200 h 315078"/>
              <a:gd name="connsiteX905" fmla="*/ 152531 w 1005989"/>
              <a:gd name="connsiteY905" fmla="*/ 117877 h 315078"/>
              <a:gd name="connsiteX906" fmla="*/ 154249 w 1005989"/>
              <a:gd name="connsiteY906" fmla="*/ 104113 h 315078"/>
              <a:gd name="connsiteX907" fmla="*/ 151549 w 1005989"/>
              <a:gd name="connsiteY907" fmla="*/ 104605 h 315078"/>
              <a:gd name="connsiteX908" fmla="*/ 145903 w 1005989"/>
              <a:gd name="connsiteY908" fmla="*/ 108783 h 315078"/>
              <a:gd name="connsiteX909" fmla="*/ 137312 w 1005989"/>
              <a:gd name="connsiteY909" fmla="*/ 100918 h 315078"/>
              <a:gd name="connsiteX910" fmla="*/ 155231 w 1005989"/>
              <a:gd name="connsiteY910" fmla="*/ 83467 h 315078"/>
              <a:gd name="connsiteX911" fmla="*/ 161582 w 1005989"/>
              <a:gd name="connsiteY911" fmla="*/ 67645 h 315078"/>
              <a:gd name="connsiteX912" fmla="*/ 163391 w 1005989"/>
              <a:gd name="connsiteY912" fmla="*/ 59400 h 315078"/>
              <a:gd name="connsiteX913" fmla="*/ 932606 w 1005989"/>
              <a:gd name="connsiteY913" fmla="*/ 56257 h 315078"/>
              <a:gd name="connsiteX914" fmla="*/ 933146 w 1005989"/>
              <a:gd name="connsiteY914" fmla="*/ 56257 h 315078"/>
              <a:gd name="connsiteX915" fmla="*/ 935486 w 1005989"/>
              <a:gd name="connsiteY915" fmla="*/ 67076 h 315078"/>
              <a:gd name="connsiteX916" fmla="*/ 932066 w 1005989"/>
              <a:gd name="connsiteY916" fmla="*/ 72666 h 315078"/>
              <a:gd name="connsiteX917" fmla="*/ 919288 w 1005989"/>
              <a:gd name="connsiteY917" fmla="*/ 85650 h 315078"/>
              <a:gd name="connsiteX918" fmla="*/ 917128 w 1005989"/>
              <a:gd name="connsiteY918" fmla="*/ 88896 h 315078"/>
              <a:gd name="connsiteX919" fmla="*/ 916948 w 1005989"/>
              <a:gd name="connsiteY919" fmla="*/ 88896 h 315078"/>
              <a:gd name="connsiteX920" fmla="*/ 916408 w 1005989"/>
              <a:gd name="connsiteY920" fmla="*/ 88174 h 315078"/>
              <a:gd name="connsiteX921" fmla="*/ 924687 w 1005989"/>
              <a:gd name="connsiteY921" fmla="*/ 73207 h 315078"/>
              <a:gd name="connsiteX922" fmla="*/ 932606 w 1005989"/>
              <a:gd name="connsiteY922" fmla="*/ 56257 h 315078"/>
              <a:gd name="connsiteX923" fmla="*/ 967389 w 1005989"/>
              <a:gd name="connsiteY923" fmla="*/ 56055 h 315078"/>
              <a:gd name="connsiteX924" fmla="*/ 972079 w 1005989"/>
              <a:gd name="connsiteY924" fmla="*/ 58944 h 315078"/>
              <a:gd name="connsiteX925" fmla="*/ 970997 w 1005989"/>
              <a:gd name="connsiteY925" fmla="*/ 61291 h 315078"/>
              <a:gd name="connsiteX926" fmla="*/ 954404 w 1005989"/>
              <a:gd name="connsiteY926" fmla="*/ 74110 h 315078"/>
              <a:gd name="connsiteX927" fmla="*/ 955486 w 1005989"/>
              <a:gd name="connsiteY927" fmla="*/ 75374 h 315078"/>
              <a:gd name="connsiteX928" fmla="*/ 960356 w 1005989"/>
              <a:gd name="connsiteY928" fmla="*/ 77360 h 315078"/>
              <a:gd name="connsiteX929" fmla="*/ 962881 w 1005989"/>
              <a:gd name="connsiteY929" fmla="*/ 74832 h 315078"/>
              <a:gd name="connsiteX930" fmla="*/ 965225 w 1005989"/>
              <a:gd name="connsiteY930" fmla="*/ 73568 h 315078"/>
              <a:gd name="connsiteX931" fmla="*/ 965766 w 1005989"/>
              <a:gd name="connsiteY931" fmla="*/ 95595 h 315078"/>
              <a:gd name="connsiteX932" fmla="*/ 967209 w 1005989"/>
              <a:gd name="connsiteY932" fmla="*/ 98304 h 315078"/>
              <a:gd name="connsiteX933" fmla="*/ 960356 w 1005989"/>
              <a:gd name="connsiteY933" fmla="*/ 113650 h 315078"/>
              <a:gd name="connsiteX934" fmla="*/ 960716 w 1005989"/>
              <a:gd name="connsiteY934" fmla="*/ 114011 h 315078"/>
              <a:gd name="connsiteX935" fmla="*/ 964323 w 1005989"/>
              <a:gd name="connsiteY935" fmla="*/ 113289 h 315078"/>
              <a:gd name="connsiteX936" fmla="*/ 969373 w 1005989"/>
              <a:gd name="connsiteY936" fmla="*/ 103540 h 315078"/>
              <a:gd name="connsiteX937" fmla="*/ 971718 w 1005989"/>
              <a:gd name="connsiteY937" fmla="*/ 97581 h 315078"/>
              <a:gd name="connsiteX938" fmla="*/ 975866 w 1005989"/>
              <a:gd name="connsiteY938" fmla="*/ 89096 h 315078"/>
              <a:gd name="connsiteX939" fmla="*/ 982900 w 1005989"/>
              <a:gd name="connsiteY939" fmla="*/ 78443 h 315078"/>
              <a:gd name="connsiteX940" fmla="*/ 990475 w 1005989"/>
              <a:gd name="connsiteY940" fmla="*/ 64541 h 315078"/>
              <a:gd name="connsiteX941" fmla="*/ 990295 w 1005989"/>
              <a:gd name="connsiteY941" fmla="*/ 60208 h 315078"/>
              <a:gd name="connsiteX942" fmla="*/ 988491 w 1005989"/>
              <a:gd name="connsiteY942" fmla="*/ 59846 h 315078"/>
              <a:gd name="connsiteX943" fmla="*/ 984163 w 1005989"/>
              <a:gd name="connsiteY943" fmla="*/ 61110 h 315078"/>
              <a:gd name="connsiteX944" fmla="*/ 972439 w 1005989"/>
              <a:gd name="connsiteY944" fmla="*/ 64721 h 315078"/>
              <a:gd name="connsiteX945" fmla="*/ 972439 w 1005989"/>
              <a:gd name="connsiteY945" fmla="*/ 64541 h 315078"/>
              <a:gd name="connsiteX946" fmla="*/ 972981 w 1005989"/>
              <a:gd name="connsiteY946" fmla="*/ 62374 h 315078"/>
              <a:gd name="connsiteX947" fmla="*/ 986507 w 1005989"/>
              <a:gd name="connsiteY947" fmla="*/ 56416 h 315078"/>
              <a:gd name="connsiteX948" fmla="*/ 993180 w 1005989"/>
              <a:gd name="connsiteY948" fmla="*/ 56055 h 315078"/>
              <a:gd name="connsiteX949" fmla="*/ 992098 w 1005989"/>
              <a:gd name="connsiteY949" fmla="*/ 69596 h 315078"/>
              <a:gd name="connsiteX950" fmla="*/ 989393 w 1005989"/>
              <a:gd name="connsiteY950" fmla="*/ 74290 h 315078"/>
              <a:gd name="connsiteX951" fmla="*/ 987048 w 1005989"/>
              <a:gd name="connsiteY951" fmla="*/ 76096 h 315078"/>
              <a:gd name="connsiteX952" fmla="*/ 987048 w 1005989"/>
              <a:gd name="connsiteY952" fmla="*/ 77360 h 315078"/>
              <a:gd name="connsiteX953" fmla="*/ 985064 w 1005989"/>
              <a:gd name="connsiteY953" fmla="*/ 79526 h 315078"/>
              <a:gd name="connsiteX954" fmla="*/ 984704 w 1005989"/>
              <a:gd name="connsiteY954" fmla="*/ 81151 h 315078"/>
              <a:gd name="connsiteX955" fmla="*/ 980736 w 1005989"/>
              <a:gd name="connsiteY955" fmla="*/ 86387 h 315078"/>
              <a:gd name="connsiteX956" fmla="*/ 973341 w 1005989"/>
              <a:gd name="connsiteY956" fmla="*/ 102637 h 315078"/>
              <a:gd name="connsiteX957" fmla="*/ 971177 w 1005989"/>
              <a:gd name="connsiteY957" fmla="*/ 112567 h 315078"/>
              <a:gd name="connsiteX958" fmla="*/ 978572 w 1005989"/>
              <a:gd name="connsiteY958" fmla="*/ 110762 h 315078"/>
              <a:gd name="connsiteX959" fmla="*/ 981638 w 1005989"/>
              <a:gd name="connsiteY959" fmla="*/ 110762 h 315078"/>
              <a:gd name="connsiteX960" fmla="*/ 1005986 w 1005989"/>
              <a:gd name="connsiteY960" fmla="*/ 109678 h 315078"/>
              <a:gd name="connsiteX961" fmla="*/ 994804 w 1005989"/>
              <a:gd name="connsiteY961" fmla="*/ 121414 h 315078"/>
              <a:gd name="connsiteX962" fmla="*/ 974604 w 1005989"/>
              <a:gd name="connsiteY962" fmla="*/ 128094 h 315078"/>
              <a:gd name="connsiteX963" fmla="*/ 971898 w 1005989"/>
              <a:gd name="connsiteY963" fmla="*/ 128094 h 315078"/>
              <a:gd name="connsiteX964" fmla="*/ 956748 w 1005989"/>
              <a:gd name="connsiteY964" fmla="*/ 132608 h 315078"/>
              <a:gd name="connsiteX965" fmla="*/ 955486 w 1005989"/>
              <a:gd name="connsiteY965" fmla="*/ 132066 h 315078"/>
              <a:gd name="connsiteX966" fmla="*/ 952781 w 1005989"/>
              <a:gd name="connsiteY966" fmla="*/ 134053 h 315078"/>
              <a:gd name="connsiteX967" fmla="*/ 950797 w 1005989"/>
              <a:gd name="connsiteY967" fmla="*/ 134414 h 315078"/>
              <a:gd name="connsiteX968" fmla="*/ 942500 w 1005989"/>
              <a:gd name="connsiteY968" fmla="*/ 140011 h 315078"/>
              <a:gd name="connsiteX969" fmla="*/ 942500 w 1005989"/>
              <a:gd name="connsiteY969" fmla="*/ 140733 h 315078"/>
              <a:gd name="connsiteX970" fmla="*/ 943222 w 1005989"/>
              <a:gd name="connsiteY970" fmla="*/ 141094 h 315078"/>
              <a:gd name="connsiteX971" fmla="*/ 944304 w 1005989"/>
              <a:gd name="connsiteY971" fmla="*/ 140011 h 315078"/>
              <a:gd name="connsiteX972" fmla="*/ 948813 w 1005989"/>
              <a:gd name="connsiteY972" fmla="*/ 140011 h 315078"/>
              <a:gd name="connsiteX973" fmla="*/ 961618 w 1005989"/>
              <a:gd name="connsiteY973" fmla="*/ 138747 h 315078"/>
              <a:gd name="connsiteX974" fmla="*/ 967389 w 1005989"/>
              <a:gd name="connsiteY974" fmla="*/ 142538 h 315078"/>
              <a:gd name="connsiteX975" fmla="*/ 965225 w 1005989"/>
              <a:gd name="connsiteY975" fmla="*/ 147594 h 315078"/>
              <a:gd name="connsiteX976" fmla="*/ 955666 w 1005989"/>
              <a:gd name="connsiteY976" fmla="*/ 156080 h 315078"/>
              <a:gd name="connsiteX977" fmla="*/ 951879 w 1005989"/>
              <a:gd name="connsiteY977" fmla="*/ 156260 h 315078"/>
              <a:gd name="connsiteX978" fmla="*/ 948813 w 1005989"/>
              <a:gd name="connsiteY978" fmla="*/ 158607 h 315078"/>
              <a:gd name="connsiteX979" fmla="*/ 948813 w 1005989"/>
              <a:gd name="connsiteY979" fmla="*/ 159330 h 315078"/>
              <a:gd name="connsiteX980" fmla="*/ 954584 w 1005989"/>
              <a:gd name="connsiteY980" fmla="*/ 158607 h 315078"/>
              <a:gd name="connsiteX981" fmla="*/ 958552 w 1005989"/>
              <a:gd name="connsiteY981" fmla="*/ 158607 h 315078"/>
              <a:gd name="connsiteX982" fmla="*/ 969193 w 1005989"/>
              <a:gd name="connsiteY982" fmla="*/ 156982 h 315078"/>
              <a:gd name="connsiteX983" fmla="*/ 987229 w 1005989"/>
              <a:gd name="connsiteY983" fmla="*/ 158066 h 315078"/>
              <a:gd name="connsiteX984" fmla="*/ 984704 w 1005989"/>
              <a:gd name="connsiteY984" fmla="*/ 169983 h 315078"/>
              <a:gd name="connsiteX985" fmla="*/ 969373 w 1005989"/>
              <a:gd name="connsiteY985" fmla="*/ 166913 h 315078"/>
              <a:gd name="connsiteX986" fmla="*/ 965947 w 1005989"/>
              <a:gd name="connsiteY986" fmla="*/ 168358 h 315078"/>
              <a:gd name="connsiteX987" fmla="*/ 964504 w 1005989"/>
              <a:gd name="connsiteY987" fmla="*/ 167996 h 315078"/>
              <a:gd name="connsiteX988" fmla="*/ 963422 w 1005989"/>
              <a:gd name="connsiteY988" fmla="*/ 169260 h 315078"/>
              <a:gd name="connsiteX989" fmla="*/ 957290 w 1005989"/>
              <a:gd name="connsiteY989" fmla="*/ 170344 h 315078"/>
              <a:gd name="connsiteX990" fmla="*/ 956568 w 1005989"/>
              <a:gd name="connsiteY990" fmla="*/ 171427 h 315078"/>
              <a:gd name="connsiteX991" fmla="*/ 951879 w 1005989"/>
              <a:gd name="connsiteY991" fmla="*/ 171788 h 315078"/>
              <a:gd name="connsiteX992" fmla="*/ 949174 w 1005989"/>
              <a:gd name="connsiteY992" fmla="*/ 173774 h 315078"/>
              <a:gd name="connsiteX993" fmla="*/ 950977 w 1005989"/>
              <a:gd name="connsiteY993" fmla="*/ 191287 h 315078"/>
              <a:gd name="connsiteX994" fmla="*/ 950797 w 1005989"/>
              <a:gd name="connsiteY994" fmla="*/ 197787 h 315078"/>
              <a:gd name="connsiteX995" fmla="*/ 952961 w 1005989"/>
              <a:gd name="connsiteY995" fmla="*/ 212051 h 315078"/>
              <a:gd name="connsiteX996" fmla="*/ 949174 w 1005989"/>
              <a:gd name="connsiteY996" fmla="*/ 217287 h 315078"/>
              <a:gd name="connsiteX997" fmla="*/ 948632 w 1005989"/>
              <a:gd name="connsiteY997" fmla="*/ 219273 h 315078"/>
              <a:gd name="connsiteX998" fmla="*/ 948452 w 1005989"/>
              <a:gd name="connsiteY998" fmla="*/ 219273 h 315078"/>
              <a:gd name="connsiteX999" fmla="*/ 939795 w 1005989"/>
              <a:gd name="connsiteY999" fmla="*/ 217287 h 315078"/>
              <a:gd name="connsiteX1000" fmla="*/ 931138 w 1005989"/>
              <a:gd name="connsiteY1000" fmla="*/ 215481 h 315078"/>
              <a:gd name="connsiteX1001" fmla="*/ 918693 w 1005989"/>
              <a:gd name="connsiteY1001" fmla="*/ 209884 h 315078"/>
              <a:gd name="connsiteX1002" fmla="*/ 914906 w 1005989"/>
              <a:gd name="connsiteY1002" fmla="*/ 208620 h 315078"/>
              <a:gd name="connsiteX1003" fmla="*/ 910938 w 1005989"/>
              <a:gd name="connsiteY1003" fmla="*/ 205370 h 315078"/>
              <a:gd name="connsiteX1004" fmla="*/ 900477 w 1005989"/>
              <a:gd name="connsiteY1004" fmla="*/ 196523 h 315078"/>
              <a:gd name="connsiteX1005" fmla="*/ 901018 w 1005989"/>
              <a:gd name="connsiteY1005" fmla="*/ 195982 h 315078"/>
              <a:gd name="connsiteX1006" fmla="*/ 902461 w 1005989"/>
              <a:gd name="connsiteY1006" fmla="*/ 195621 h 315078"/>
              <a:gd name="connsiteX1007" fmla="*/ 924284 w 1005989"/>
              <a:gd name="connsiteY1007" fmla="*/ 206634 h 315078"/>
              <a:gd name="connsiteX1008" fmla="*/ 925908 w 1005989"/>
              <a:gd name="connsiteY1008" fmla="*/ 206454 h 315078"/>
              <a:gd name="connsiteX1009" fmla="*/ 937090 w 1005989"/>
              <a:gd name="connsiteY1009" fmla="*/ 209884 h 315078"/>
              <a:gd name="connsiteX1010" fmla="*/ 943763 w 1005989"/>
              <a:gd name="connsiteY1010" fmla="*/ 208620 h 315078"/>
              <a:gd name="connsiteX1011" fmla="*/ 943763 w 1005989"/>
              <a:gd name="connsiteY1011" fmla="*/ 183343 h 315078"/>
              <a:gd name="connsiteX1012" fmla="*/ 943041 w 1005989"/>
              <a:gd name="connsiteY1012" fmla="*/ 174316 h 315078"/>
              <a:gd name="connsiteX1013" fmla="*/ 928252 w 1005989"/>
              <a:gd name="connsiteY1013" fmla="*/ 180454 h 315078"/>
              <a:gd name="connsiteX1014" fmla="*/ 917611 w 1005989"/>
              <a:gd name="connsiteY1014" fmla="*/ 185329 h 315078"/>
              <a:gd name="connsiteX1015" fmla="*/ 916349 w 1005989"/>
              <a:gd name="connsiteY1015" fmla="*/ 186593 h 315078"/>
              <a:gd name="connsiteX1016" fmla="*/ 914004 w 1005989"/>
              <a:gd name="connsiteY1016" fmla="*/ 186593 h 315078"/>
              <a:gd name="connsiteX1017" fmla="*/ 908774 w 1005989"/>
              <a:gd name="connsiteY1017" fmla="*/ 189662 h 315078"/>
              <a:gd name="connsiteX1018" fmla="*/ 902642 w 1005989"/>
              <a:gd name="connsiteY1018" fmla="*/ 191287 h 315078"/>
              <a:gd name="connsiteX1019" fmla="*/ 900297 w 1005989"/>
              <a:gd name="connsiteY1019" fmla="*/ 191107 h 315078"/>
              <a:gd name="connsiteX1020" fmla="*/ 896870 w 1005989"/>
              <a:gd name="connsiteY1020" fmla="*/ 190565 h 315078"/>
              <a:gd name="connsiteX1021" fmla="*/ 890197 w 1005989"/>
              <a:gd name="connsiteY1021" fmla="*/ 182802 h 315078"/>
              <a:gd name="connsiteX1022" fmla="*/ 892722 w 1005989"/>
              <a:gd name="connsiteY1022" fmla="*/ 178288 h 315078"/>
              <a:gd name="connsiteX1023" fmla="*/ 896690 w 1005989"/>
              <a:gd name="connsiteY1023" fmla="*/ 177927 h 315078"/>
              <a:gd name="connsiteX1024" fmla="*/ 897592 w 1005989"/>
              <a:gd name="connsiteY1024" fmla="*/ 176663 h 315078"/>
              <a:gd name="connsiteX1025" fmla="*/ 899936 w 1005989"/>
              <a:gd name="connsiteY1025" fmla="*/ 176843 h 315078"/>
              <a:gd name="connsiteX1026" fmla="*/ 905888 w 1005989"/>
              <a:gd name="connsiteY1026" fmla="*/ 174857 h 315078"/>
              <a:gd name="connsiteX1027" fmla="*/ 914545 w 1005989"/>
              <a:gd name="connsiteY1027" fmla="*/ 170344 h 315078"/>
              <a:gd name="connsiteX1028" fmla="*/ 916890 w 1005989"/>
              <a:gd name="connsiteY1028" fmla="*/ 170344 h 315078"/>
              <a:gd name="connsiteX1029" fmla="*/ 922842 w 1005989"/>
              <a:gd name="connsiteY1029" fmla="*/ 166010 h 315078"/>
              <a:gd name="connsiteX1030" fmla="*/ 925006 w 1005989"/>
              <a:gd name="connsiteY1030" fmla="*/ 166733 h 315078"/>
              <a:gd name="connsiteX1031" fmla="*/ 943763 w 1005989"/>
              <a:gd name="connsiteY1031" fmla="*/ 160232 h 315078"/>
              <a:gd name="connsiteX1032" fmla="*/ 956388 w 1005989"/>
              <a:gd name="connsiteY1032" fmla="*/ 144705 h 315078"/>
              <a:gd name="connsiteX1033" fmla="*/ 955847 w 1005989"/>
              <a:gd name="connsiteY1033" fmla="*/ 144163 h 315078"/>
              <a:gd name="connsiteX1034" fmla="*/ 955125 w 1005989"/>
              <a:gd name="connsiteY1034" fmla="*/ 144886 h 315078"/>
              <a:gd name="connsiteX1035" fmla="*/ 952059 w 1005989"/>
              <a:gd name="connsiteY1035" fmla="*/ 146330 h 315078"/>
              <a:gd name="connsiteX1036" fmla="*/ 932220 w 1005989"/>
              <a:gd name="connsiteY1036" fmla="*/ 147955 h 315078"/>
              <a:gd name="connsiteX1037" fmla="*/ 949174 w 1005989"/>
              <a:gd name="connsiteY1037" fmla="*/ 132428 h 315078"/>
              <a:gd name="connsiteX1038" fmla="*/ 958372 w 1005989"/>
              <a:gd name="connsiteY1038" fmla="*/ 127733 h 315078"/>
              <a:gd name="connsiteX1039" fmla="*/ 957470 w 1005989"/>
              <a:gd name="connsiteY1039" fmla="*/ 121053 h 315078"/>
              <a:gd name="connsiteX1040" fmla="*/ 942500 w 1005989"/>
              <a:gd name="connsiteY1040" fmla="*/ 125567 h 315078"/>
              <a:gd name="connsiteX1041" fmla="*/ 940156 w 1005989"/>
              <a:gd name="connsiteY1041" fmla="*/ 125747 h 315078"/>
              <a:gd name="connsiteX1042" fmla="*/ 939254 w 1005989"/>
              <a:gd name="connsiteY1042" fmla="*/ 126650 h 315078"/>
              <a:gd name="connsiteX1043" fmla="*/ 937090 w 1005989"/>
              <a:gd name="connsiteY1043" fmla="*/ 126831 h 315078"/>
              <a:gd name="connsiteX1044" fmla="*/ 936188 w 1005989"/>
              <a:gd name="connsiteY1044" fmla="*/ 128094 h 315078"/>
              <a:gd name="connsiteX1045" fmla="*/ 934204 w 1005989"/>
              <a:gd name="connsiteY1045" fmla="*/ 128094 h 315078"/>
              <a:gd name="connsiteX1046" fmla="*/ 933483 w 1005989"/>
              <a:gd name="connsiteY1046" fmla="*/ 128997 h 315078"/>
              <a:gd name="connsiteX1047" fmla="*/ 931859 w 1005989"/>
              <a:gd name="connsiteY1047" fmla="*/ 129178 h 315078"/>
              <a:gd name="connsiteX1048" fmla="*/ 930417 w 1005989"/>
              <a:gd name="connsiteY1048" fmla="*/ 130261 h 315078"/>
              <a:gd name="connsiteX1049" fmla="*/ 928613 w 1005989"/>
              <a:gd name="connsiteY1049" fmla="*/ 130261 h 315078"/>
              <a:gd name="connsiteX1050" fmla="*/ 918874 w 1005989"/>
              <a:gd name="connsiteY1050" fmla="*/ 132969 h 315078"/>
              <a:gd name="connsiteX1051" fmla="*/ 916168 w 1005989"/>
              <a:gd name="connsiteY1051" fmla="*/ 127914 h 315078"/>
              <a:gd name="connsiteX1052" fmla="*/ 916168 w 1005989"/>
              <a:gd name="connsiteY1052" fmla="*/ 114914 h 315078"/>
              <a:gd name="connsiteX1053" fmla="*/ 915808 w 1005989"/>
              <a:gd name="connsiteY1053" fmla="*/ 111484 h 315078"/>
              <a:gd name="connsiteX1054" fmla="*/ 917070 w 1005989"/>
              <a:gd name="connsiteY1054" fmla="*/ 102276 h 315078"/>
              <a:gd name="connsiteX1055" fmla="*/ 917611 w 1005989"/>
              <a:gd name="connsiteY1055" fmla="*/ 96137 h 315078"/>
              <a:gd name="connsiteX1056" fmla="*/ 918693 w 1005989"/>
              <a:gd name="connsiteY1056" fmla="*/ 96137 h 315078"/>
              <a:gd name="connsiteX1057" fmla="*/ 920136 w 1005989"/>
              <a:gd name="connsiteY1057" fmla="*/ 97581 h 315078"/>
              <a:gd name="connsiteX1058" fmla="*/ 921038 w 1005989"/>
              <a:gd name="connsiteY1058" fmla="*/ 105706 h 315078"/>
              <a:gd name="connsiteX1059" fmla="*/ 920677 w 1005989"/>
              <a:gd name="connsiteY1059" fmla="*/ 107151 h 315078"/>
              <a:gd name="connsiteX1060" fmla="*/ 921759 w 1005989"/>
              <a:gd name="connsiteY1060" fmla="*/ 118164 h 315078"/>
              <a:gd name="connsiteX1061" fmla="*/ 920497 w 1005989"/>
              <a:gd name="connsiteY1061" fmla="*/ 126650 h 315078"/>
              <a:gd name="connsiteX1062" fmla="*/ 920677 w 1005989"/>
              <a:gd name="connsiteY1062" fmla="*/ 127011 h 315078"/>
              <a:gd name="connsiteX1063" fmla="*/ 923563 w 1005989"/>
              <a:gd name="connsiteY1063" fmla="*/ 125206 h 315078"/>
              <a:gd name="connsiteX1064" fmla="*/ 938893 w 1005989"/>
              <a:gd name="connsiteY1064" fmla="*/ 120331 h 315078"/>
              <a:gd name="connsiteX1065" fmla="*/ 954404 w 1005989"/>
              <a:gd name="connsiteY1065" fmla="*/ 116359 h 315078"/>
              <a:gd name="connsiteX1066" fmla="*/ 954404 w 1005989"/>
              <a:gd name="connsiteY1066" fmla="*/ 115636 h 315078"/>
              <a:gd name="connsiteX1067" fmla="*/ 941959 w 1005989"/>
              <a:gd name="connsiteY1067" fmla="*/ 112025 h 315078"/>
              <a:gd name="connsiteX1068" fmla="*/ 941959 w 1005989"/>
              <a:gd name="connsiteY1068" fmla="*/ 110942 h 315078"/>
              <a:gd name="connsiteX1069" fmla="*/ 947731 w 1005989"/>
              <a:gd name="connsiteY1069" fmla="*/ 109137 h 315078"/>
              <a:gd name="connsiteX1070" fmla="*/ 944665 w 1005989"/>
              <a:gd name="connsiteY1070" fmla="*/ 103359 h 315078"/>
              <a:gd name="connsiteX1071" fmla="*/ 943582 w 1005989"/>
              <a:gd name="connsiteY1071" fmla="*/ 103359 h 315078"/>
              <a:gd name="connsiteX1072" fmla="*/ 935466 w 1005989"/>
              <a:gd name="connsiteY1072" fmla="*/ 112567 h 315078"/>
              <a:gd name="connsiteX1073" fmla="*/ 932941 w 1005989"/>
              <a:gd name="connsiteY1073" fmla="*/ 115998 h 315078"/>
              <a:gd name="connsiteX1074" fmla="*/ 930777 w 1005989"/>
              <a:gd name="connsiteY1074" fmla="*/ 115275 h 315078"/>
              <a:gd name="connsiteX1075" fmla="*/ 930417 w 1005989"/>
              <a:gd name="connsiteY1075" fmla="*/ 112567 h 315078"/>
              <a:gd name="connsiteX1076" fmla="*/ 929515 w 1005989"/>
              <a:gd name="connsiteY1076" fmla="*/ 112387 h 315078"/>
              <a:gd name="connsiteX1077" fmla="*/ 926629 w 1005989"/>
              <a:gd name="connsiteY1077" fmla="*/ 114373 h 315078"/>
              <a:gd name="connsiteX1078" fmla="*/ 923924 w 1005989"/>
              <a:gd name="connsiteY1078" fmla="*/ 103720 h 315078"/>
              <a:gd name="connsiteX1079" fmla="*/ 928613 w 1005989"/>
              <a:gd name="connsiteY1079" fmla="*/ 106248 h 315078"/>
              <a:gd name="connsiteX1080" fmla="*/ 931859 w 1005989"/>
              <a:gd name="connsiteY1080" fmla="*/ 103178 h 315078"/>
              <a:gd name="connsiteX1081" fmla="*/ 941959 w 1005989"/>
              <a:gd name="connsiteY1081" fmla="*/ 90720 h 315078"/>
              <a:gd name="connsiteX1082" fmla="*/ 945927 w 1005989"/>
              <a:gd name="connsiteY1082" fmla="*/ 92165 h 315078"/>
              <a:gd name="connsiteX1083" fmla="*/ 954043 w 1005989"/>
              <a:gd name="connsiteY1083" fmla="*/ 80610 h 315078"/>
              <a:gd name="connsiteX1084" fmla="*/ 952961 w 1005989"/>
              <a:gd name="connsiteY1084" fmla="*/ 78624 h 315078"/>
              <a:gd name="connsiteX1085" fmla="*/ 948813 w 1005989"/>
              <a:gd name="connsiteY1085" fmla="*/ 78443 h 315078"/>
              <a:gd name="connsiteX1086" fmla="*/ 940156 w 1005989"/>
              <a:gd name="connsiteY1086" fmla="*/ 84040 h 315078"/>
              <a:gd name="connsiteX1087" fmla="*/ 939434 w 1005989"/>
              <a:gd name="connsiteY1087" fmla="*/ 83318 h 315078"/>
              <a:gd name="connsiteX1088" fmla="*/ 939975 w 1005989"/>
              <a:gd name="connsiteY1088" fmla="*/ 80610 h 315078"/>
              <a:gd name="connsiteX1089" fmla="*/ 943763 w 1005989"/>
              <a:gd name="connsiteY1089" fmla="*/ 78443 h 315078"/>
              <a:gd name="connsiteX1090" fmla="*/ 943402 w 1005989"/>
              <a:gd name="connsiteY1090" fmla="*/ 77721 h 315078"/>
              <a:gd name="connsiteX1091" fmla="*/ 938352 w 1005989"/>
              <a:gd name="connsiteY1091" fmla="*/ 76818 h 315078"/>
              <a:gd name="connsiteX1092" fmla="*/ 939074 w 1005989"/>
              <a:gd name="connsiteY1092" fmla="*/ 74110 h 315078"/>
              <a:gd name="connsiteX1093" fmla="*/ 942140 w 1005989"/>
              <a:gd name="connsiteY1093" fmla="*/ 72124 h 315078"/>
              <a:gd name="connsiteX1094" fmla="*/ 950977 w 1005989"/>
              <a:gd name="connsiteY1094" fmla="*/ 71943 h 315078"/>
              <a:gd name="connsiteX1095" fmla="*/ 956388 w 1005989"/>
              <a:gd name="connsiteY1095" fmla="*/ 67430 h 315078"/>
              <a:gd name="connsiteX1096" fmla="*/ 967389 w 1005989"/>
              <a:gd name="connsiteY1096" fmla="*/ 56055 h 315078"/>
              <a:gd name="connsiteX1097" fmla="*/ 157226 w 1005989"/>
              <a:gd name="connsiteY1097" fmla="*/ 52252 h 315078"/>
              <a:gd name="connsiteX1098" fmla="*/ 262513 w 1005989"/>
              <a:gd name="connsiteY1098" fmla="*/ 157415 h 315078"/>
              <a:gd name="connsiteX1099" fmla="*/ 157226 w 1005989"/>
              <a:gd name="connsiteY1099" fmla="*/ 262825 h 315078"/>
              <a:gd name="connsiteX1100" fmla="*/ 51939 w 1005989"/>
              <a:gd name="connsiteY1100" fmla="*/ 157415 h 315078"/>
              <a:gd name="connsiteX1101" fmla="*/ 157226 w 1005989"/>
              <a:gd name="connsiteY1101" fmla="*/ 52252 h 315078"/>
              <a:gd name="connsiteX1102" fmla="*/ 780742 w 1005989"/>
              <a:gd name="connsiteY1102" fmla="*/ 41585 h 315078"/>
              <a:gd name="connsiteX1103" fmla="*/ 791340 w 1005989"/>
              <a:gd name="connsiteY1103" fmla="*/ 46802 h 315078"/>
              <a:gd name="connsiteX1104" fmla="*/ 789340 w 1005989"/>
              <a:gd name="connsiteY1104" fmla="*/ 61252 h 315078"/>
              <a:gd name="connsiteX1105" fmla="*/ 785941 w 1005989"/>
              <a:gd name="connsiteY1105" fmla="*/ 75701 h 315078"/>
              <a:gd name="connsiteX1106" fmla="*/ 785341 w 1005989"/>
              <a:gd name="connsiteY1106" fmla="*/ 86337 h 315078"/>
              <a:gd name="connsiteX1107" fmla="*/ 783342 w 1005989"/>
              <a:gd name="connsiteY1107" fmla="*/ 99983 h 315078"/>
              <a:gd name="connsiteX1108" fmla="*/ 783142 w 1005989"/>
              <a:gd name="connsiteY1108" fmla="*/ 104799 h 315078"/>
              <a:gd name="connsiteX1109" fmla="*/ 781142 w 1005989"/>
              <a:gd name="connsiteY1109" fmla="*/ 109014 h 315078"/>
              <a:gd name="connsiteX1110" fmla="*/ 781142 w 1005989"/>
              <a:gd name="connsiteY1110" fmla="*/ 112225 h 315078"/>
              <a:gd name="connsiteX1111" fmla="*/ 777743 w 1005989"/>
              <a:gd name="connsiteY1111" fmla="*/ 122459 h 315078"/>
              <a:gd name="connsiteX1112" fmla="*/ 777743 w 1005989"/>
              <a:gd name="connsiteY1112" fmla="*/ 125470 h 315078"/>
              <a:gd name="connsiteX1113" fmla="*/ 777743 w 1005989"/>
              <a:gd name="connsiteY1113" fmla="*/ 128881 h 315078"/>
              <a:gd name="connsiteX1114" fmla="*/ 793339 w 1005989"/>
              <a:gd name="connsiteY1114" fmla="*/ 119248 h 315078"/>
              <a:gd name="connsiteX1115" fmla="*/ 796939 w 1005989"/>
              <a:gd name="connsiteY1115" fmla="*/ 113429 h 315078"/>
              <a:gd name="connsiteX1116" fmla="*/ 790340 w 1005989"/>
              <a:gd name="connsiteY1116" fmla="*/ 109214 h 315078"/>
              <a:gd name="connsiteX1117" fmla="*/ 791740 w 1005989"/>
              <a:gd name="connsiteY1117" fmla="*/ 106405 h 315078"/>
              <a:gd name="connsiteX1118" fmla="*/ 814335 w 1005989"/>
              <a:gd name="connsiteY1118" fmla="*/ 112626 h 315078"/>
              <a:gd name="connsiteX1119" fmla="*/ 785541 w 1005989"/>
              <a:gd name="connsiteY1119" fmla="*/ 132293 h 315078"/>
              <a:gd name="connsiteX1120" fmla="*/ 774144 w 1005989"/>
              <a:gd name="connsiteY1120" fmla="*/ 139718 h 315078"/>
              <a:gd name="connsiteX1121" fmla="*/ 767145 w 1005989"/>
              <a:gd name="connsiteY1121" fmla="*/ 158783 h 315078"/>
              <a:gd name="connsiteX1122" fmla="*/ 748749 w 1005989"/>
              <a:gd name="connsiteY1122" fmla="*/ 188283 h 315078"/>
              <a:gd name="connsiteX1123" fmla="*/ 722355 w 1005989"/>
              <a:gd name="connsiteY1123" fmla="*/ 191293 h 315078"/>
              <a:gd name="connsiteX1124" fmla="*/ 720155 w 1005989"/>
              <a:gd name="connsiteY1124" fmla="*/ 187681 h 315078"/>
              <a:gd name="connsiteX1125" fmla="*/ 722155 w 1005989"/>
              <a:gd name="connsiteY1125" fmla="*/ 186076 h 315078"/>
              <a:gd name="connsiteX1126" fmla="*/ 727154 w 1005989"/>
              <a:gd name="connsiteY1126" fmla="*/ 186076 h 315078"/>
              <a:gd name="connsiteX1127" fmla="*/ 735552 w 1005989"/>
              <a:gd name="connsiteY1127" fmla="*/ 182664 h 315078"/>
              <a:gd name="connsiteX1128" fmla="*/ 737351 w 1005989"/>
              <a:gd name="connsiteY1128" fmla="*/ 182664 h 315078"/>
              <a:gd name="connsiteX1129" fmla="*/ 757347 w 1005989"/>
              <a:gd name="connsiteY1129" fmla="*/ 158783 h 315078"/>
              <a:gd name="connsiteX1130" fmla="*/ 762346 w 1005989"/>
              <a:gd name="connsiteY1130" fmla="*/ 146742 h 315078"/>
              <a:gd name="connsiteX1131" fmla="*/ 761346 w 1005989"/>
              <a:gd name="connsiteY1131" fmla="*/ 146340 h 315078"/>
              <a:gd name="connsiteX1132" fmla="*/ 758547 w 1005989"/>
              <a:gd name="connsiteY1132" fmla="*/ 149351 h 315078"/>
              <a:gd name="connsiteX1133" fmla="*/ 756347 w 1005989"/>
              <a:gd name="connsiteY1133" fmla="*/ 149752 h 315078"/>
              <a:gd name="connsiteX1134" fmla="*/ 753948 w 1005989"/>
              <a:gd name="connsiteY1134" fmla="*/ 152762 h 315078"/>
              <a:gd name="connsiteX1135" fmla="*/ 750549 w 1005989"/>
              <a:gd name="connsiteY1135" fmla="*/ 154568 h 315078"/>
              <a:gd name="connsiteX1136" fmla="*/ 748149 w 1005989"/>
              <a:gd name="connsiteY1136" fmla="*/ 157378 h 315078"/>
              <a:gd name="connsiteX1137" fmla="*/ 743550 w 1005989"/>
              <a:gd name="connsiteY1137" fmla="*/ 161592 h 315078"/>
              <a:gd name="connsiteX1138" fmla="*/ 735752 w 1005989"/>
              <a:gd name="connsiteY1138" fmla="*/ 166610 h 315078"/>
              <a:gd name="connsiteX1139" fmla="*/ 734352 w 1005989"/>
              <a:gd name="connsiteY1139" fmla="*/ 165807 h 315078"/>
              <a:gd name="connsiteX1140" fmla="*/ 731553 w 1005989"/>
              <a:gd name="connsiteY1140" fmla="*/ 160187 h 315078"/>
              <a:gd name="connsiteX1141" fmla="*/ 732752 w 1005989"/>
              <a:gd name="connsiteY1141" fmla="*/ 158582 h 315078"/>
              <a:gd name="connsiteX1142" fmla="*/ 741350 w 1005989"/>
              <a:gd name="connsiteY1142" fmla="*/ 154568 h 315078"/>
              <a:gd name="connsiteX1143" fmla="*/ 748349 w 1005989"/>
              <a:gd name="connsiteY1143" fmla="*/ 148548 h 315078"/>
              <a:gd name="connsiteX1144" fmla="*/ 764945 w 1005989"/>
              <a:gd name="connsiteY1144" fmla="*/ 135905 h 315078"/>
              <a:gd name="connsiteX1145" fmla="*/ 768145 w 1005989"/>
              <a:gd name="connsiteY1145" fmla="*/ 124667 h 315078"/>
              <a:gd name="connsiteX1146" fmla="*/ 769545 w 1005989"/>
              <a:gd name="connsiteY1146" fmla="*/ 122861 h 315078"/>
              <a:gd name="connsiteX1147" fmla="*/ 769345 w 1005989"/>
              <a:gd name="connsiteY1147" fmla="*/ 120051 h 315078"/>
              <a:gd name="connsiteX1148" fmla="*/ 775543 w 1005989"/>
              <a:gd name="connsiteY1148" fmla="*/ 90752 h 315078"/>
              <a:gd name="connsiteX1149" fmla="*/ 775343 w 1005989"/>
              <a:gd name="connsiteY1149" fmla="*/ 84731 h 315078"/>
              <a:gd name="connsiteX1150" fmla="*/ 776743 w 1005989"/>
              <a:gd name="connsiteY1150" fmla="*/ 79915 h 315078"/>
              <a:gd name="connsiteX1151" fmla="*/ 776343 w 1005989"/>
              <a:gd name="connsiteY1151" fmla="*/ 77306 h 315078"/>
              <a:gd name="connsiteX1152" fmla="*/ 777743 w 1005989"/>
              <a:gd name="connsiteY1152" fmla="*/ 68677 h 315078"/>
              <a:gd name="connsiteX1153" fmla="*/ 778543 w 1005989"/>
              <a:gd name="connsiteY1153" fmla="*/ 53626 h 315078"/>
              <a:gd name="connsiteX1154" fmla="*/ 777743 w 1005989"/>
              <a:gd name="connsiteY1154" fmla="*/ 51017 h 315078"/>
              <a:gd name="connsiteX1155" fmla="*/ 780742 w 1005989"/>
              <a:gd name="connsiteY1155" fmla="*/ 41585 h 315078"/>
              <a:gd name="connsiteX1156" fmla="*/ 69691 w 1005989"/>
              <a:gd name="connsiteY1156" fmla="*/ 41527 h 315078"/>
              <a:gd name="connsiteX1157" fmla="*/ 70427 w 1005989"/>
              <a:gd name="connsiteY1157" fmla="*/ 42265 h 315078"/>
              <a:gd name="connsiteX1158" fmla="*/ 70427 w 1005989"/>
              <a:gd name="connsiteY1158" fmla="*/ 47674 h 315078"/>
              <a:gd name="connsiteX1159" fmla="*/ 88831 w 1005989"/>
              <a:gd name="connsiteY1159" fmla="*/ 67589 h 315078"/>
              <a:gd name="connsiteX1160" fmla="*/ 88095 w 1005989"/>
              <a:gd name="connsiteY1160" fmla="*/ 68327 h 315078"/>
              <a:gd name="connsiteX1161" fmla="*/ 55704 w 1005989"/>
              <a:gd name="connsiteY1161" fmla="*/ 64393 h 315078"/>
              <a:gd name="connsiteX1162" fmla="*/ 68464 w 1005989"/>
              <a:gd name="connsiteY1162" fmla="*/ 77916 h 315078"/>
              <a:gd name="connsiteX1163" fmla="*/ 74844 w 1005989"/>
              <a:gd name="connsiteY1163" fmla="*/ 78407 h 315078"/>
              <a:gd name="connsiteX1164" fmla="*/ 75580 w 1005989"/>
              <a:gd name="connsiteY1164" fmla="*/ 79145 h 315078"/>
              <a:gd name="connsiteX1165" fmla="*/ 67728 w 1005989"/>
              <a:gd name="connsiteY1165" fmla="*/ 86521 h 315078"/>
              <a:gd name="connsiteX1166" fmla="*/ 66992 w 1005989"/>
              <a:gd name="connsiteY1166" fmla="*/ 85783 h 315078"/>
              <a:gd name="connsiteX1167" fmla="*/ 67483 w 1005989"/>
              <a:gd name="connsiteY1167" fmla="*/ 79883 h 315078"/>
              <a:gd name="connsiteX1168" fmla="*/ 52514 w 1005989"/>
              <a:gd name="connsiteY1168" fmla="*/ 63655 h 315078"/>
              <a:gd name="connsiteX1169" fmla="*/ 47116 w 1005989"/>
              <a:gd name="connsiteY1169" fmla="*/ 63901 h 315078"/>
              <a:gd name="connsiteX1170" fmla="*/ 46379 w 1005989"/>
              <a:gd name="connsiteY1170" fmla="*/ 63164 h 315078"/>
              <a:gd name="connsiteX1171" fmla="*/ 53496 w 1005989"/>
              <a:gd name="connsiteY1171" fmla="*/ 56525 h 315078"/>
              <a:gd name="connsiteX1172" fmla="*/ 79016 w 1005989"/>
              <a:gd name="connsiteY1172" fmla="*/ 59967 h 315078"/>
              <a:gd name="connsiteX1173" fmla="*/ 69446 w 1005989"/>
              <a:gd name="connsiteY1173" fmla="*/ 49641 h 315078"/>
              <a:gd name="connsiteX1174" fmla="*/ 63066 w 1005989"/>
              <a:gd name="connsiteY1174" fmla="*/ 49149 h 315078"/>
              <a:gd name="connsiteX1175" fmla="*/ 62329 w 1005989"/>
              <a:gd name="connsiteY1175" fmla="*/ 48411 h 315078"/>
              <a:gd name="connsiteX1176" fmla="*/ 69691 w 1005989"/>
              <a:gd name="connsiteY1176" fmla="*/ 41527 h 315078"/>
              <a:gd name="connsiteX1177" fmla="*/ 239008 w 1005989"/>
              <a:gd name="connsiteY1177" fmla="*/ 36856 h 315078"/>
              <a:gd name="connsiteX1178" fmla="*/ 259375 w 1005989"/>
              <a:gd name="connsiteY1178" fmla="*/ 54558 h 315078"/>
              <a:gd name="connsiteX1179" fmla="*/ 253240 w 1005989"/>
              <a:gd name="connsiteY1179" fmla="*/ 61688 h 315078"/>
              <a:gd name="connsiteX1180" fmla="*/ 252504 w 1005989"/>
              <a:gd name="connsiteY1180" fmla="*/ 60705 h 315078"/>
              <a:gd name="connsiteX1181" fmla="*/ 249314 w 1005989"/>
              <a:gd name="connsiteY1181" fmla="*/ 47920 h 315078"/>
              <a:gd name="connsiteX1182" fmla="*/ 245388 w 1005989"/>
              <a:gd name="connsiteY1182" fmla="*/ 47428 h 315078"/>
              <a:gd name="connsiteX1183" fmla="*/ 238272 w 1005989"/>
              <a:gd name="connsiteY1183" fmla="*/ 55542 h 315078"/>
              <a:gd name="connsiteX1184" fmla="*/ 248578 w 1005989"/>
              <a:gd name="connsiteY1184" fmla="*/ 55296 h 315078"/>
              <a:gd name="connsiteX1185" fmla="*/ 249559 w 1005989"/>
              <a:gd name="connsiteY1185" fmla="*/ 56033 h 315078"/>
              <a:gd name="connsiteX1186" fmla="*/ 239253 w 1005989"/>
              <a:gd name="connsiteY1186" fmla="*/ 68081 h 315078"/>
              <a:gd name="connsiteX1187" fmla="*/ 238272 w 1005989"/>
              <a:gd name="connsiteY1187" fmla="*/ 67343 h 315078"/>
              <a:gd name="connsiteX1188" fmla="*/ 237290 w 1005989"/>
              <a:gd name="connsiteY1188" fmla="*/ 56771 h 315078"/>
              <a:gd name="connsiteX1189" fmla="*/ 229683 w 1005989"/>
              <a:gd name="connsiteY1189" fmla="*/ 65376 h 315078"/>
              <a:gd name="connsiteX1190" fmla="*/ 231155 w 1005989"/>
              <a:gd name="connsiteY1190" fmla="*/ 70048 h 315078"/>
              <a:gd name="connsiteX1191" fmla="*/ 245879 w 1005989"/>
              <a:gd name="connsiteY1191" fmla="*/ 71769 h 315078"/>
              <a:gd name="connsiteX1192" fmla="*/ 246615 w 1005989"/>
              <a:gd name="connsiteY1192" fmla="*/ 72507 h 315078"/>
              <a:gd name="connsiteX1193" fmla="*/ 239008 w 1005989"/>
              <a:gd name="connsiteY1193" fmla="*/ 78653 h 315078"/>
              <a:gd name="connsiteX1194" fmla="*/ 218395 w 1005989"/>
              <a:gd name="connsiteY1194" fmla="*/ 60705 h 315078"/>
              <a:gd name="connsiteX1195" fmla="*/ 219132 w 1005989"/>
              <a:gd name="connsiteY1195" fmla="*/ 59967 h 315078"/>
              <a:gd name="connsiteX1196" fmla="*/ 224530 w 1005989"/>
              <a:gd name="connsiteY1196" fmla="*/ 59967 h 315078"/>
              <a:gd name="connsiteX1197" fmla="*/ 239253 w 1005989"/>
              <a:gd name="connsiteY1197" fmla="*/ 43002 h 315078"/>
              <a:gd name="connsiteX1198" fmla="*/ 238272 w 1005989"/>
              <a:gd name="connsiteY1198" fmla="*/ 37593 h 315078"/>
              <a:gd name="connsiteX1199" fmla="*/ 239008 w 1005989"/>
              <a:gd name="connsiteY1199" fmla="*/ 36856 h 315078"/>
              <a:gd name="connsiteX1200" fmla="*/ 520330 w 1005989"/>
              <a:gd name="connsiteY1200" fmla="*/ 27337 h 315078"/>
              <a:gd name="connsiteX1201" fmla="*/ 523451 w 1005989"/>
              <a:gd name="connsiteY1201" fmla="*/ 29550 h 315078"/>
              <a:gd name="connsiteX1202" fmla="*/ 505647 w 1005989"/>
              <a:gd name="connsiteY1202" fmla="*/ 50568 h 315078"/>
              <a:gd name="connsiteX1203" fmla="*/ 499774 w 1005989"/>
              <a:gd name="connsiteY1203" fmla="*/ 56837 h 315078"/>
              <a:gd name="connsiteX1204" fmla="*/ 493533 w 1005989"/>
              <a:gd name="connsiteY1204" fmla="*/ 62737 h 315078"/>
              <a:gd name="connsiteX1205" fmla="*/ 480135 w 1005989"/>
              <a:gd name="connsiteY1205" fmla="*/ 80068 h 315078"/>
              <a:gd name="connsiteX1206" fmla="*/ 469306 w 1005989"/>
              <a:gd name="connsiteY1206" fmla="*/ 98873 h 315078"/>
              <a:gd name="connsiteX1207" fmla="*/ 464901 w 1005989"/>
              <a:gd name="connsiteY1207" fmla="*/ 109567 h 315078"/>
              <a:gd name="connsiteX1208" fmla="*/ 465268 w 1005989"/>
              <a:gd name="connsiteY1208" fmla="*/ 110489 h 315078"/>
              <a:gd name="connsiteX1209" fmla="*/ 467103 w 1005989"/>
              <a:gd name="connsiteY1209" fmla="*/ 107723 h 315078"/>
              <a:gd name="connsiteX1210" fmla="*/ 469306 w 1005989"/>
              <a:gd name="connsiteY1210" fmla="*/ 102008 h 315078"/>
              <a:gd name="connsiteX1211" fmla="*/ 470407 w 1005989"/>
              <a:gd name="connsiteY1211" fmla="*/ 100902 h 315078"/>
              <a:gd name="connsiteX1212" fmla="*/ 492065 w 1005989"/>
              <a:gd name="connsiteY1212" fmla="*/ 72693 h 315078"/>
              <a:gd name="connsiteX1213" fmla="*/ 508951 w 1005989"/>
              <a:gd name="connsiteY1213" fmla="*/ 68268 h 315078"/>
              <a:gd name="connsiteX1214" fmla="*/ 510236 w 1005989"/>
              <a:gd name="connsiteY1214" fmla="*/ 86521 h 315078"/>
              <a:gd name="connsiteX1215" fmla="*/ 506565 w 1005989"/>
              <a:gd name="connsiteY1215" fmla="*/ 100902 h 315078"/>
              <a:gd name="connsiteX1216" fmla="*/ 503995 w 1005989"/>
              <a:gd name="connsiteY1216" fmla="*/ 110673 h 315078"/>
              <a:gd name="connsiteX1217" fmla="*/ 503995 w 1005989"/>
              <a:gd name="connsiteY1217" fmla="*/ 113623 h 315078"/>
              <a:gd name="connsiteX1218" fmla="*/ 502710 w 1005989"/>
              <a:gd name="connsiteY1218" fmla="*/ 117311 h 315078"/>
              <a:gd name="connsiteX1219" fmla="*/ 501426 w 1005989"/>
              <a:gd name="connsiteY1219" fmla="*/ 126161 h 315078"/>
              <a:gd name="connsiteX1220" fmla="*/ 500691 w 1005989"/>
              <a:gd name="connsiteY1220" fmla="*/ 134457 h 315078"/>
              <a:gd name="connsiteX1221" fmla="*/ 498673 w 1005989"/>
              <a:gd name="connsiteY1221" fmla="*/ 140910 h 315078"/>
              <a:gd name="connsiteX1222" fmla="*/ 498673 w 1005989"/>
              <a:gd name="connsiteY1222" fmla="*/ 144045 h 315078"/>
              <a:gd name="connsiteX1223" fmla="*/ 494818 w 1005989"/>
              <a:gd name="connsiteY1223" fmla="*/ 157688 h 315078"/>
              <a:gd name="connsiteX1224" fmla="*/ 483439 w 1005989"/>
              <a:gd name="connsiteY1224" fmla="*/ 150682 h 315078"/>
              <a:gd name="connsiteX1225" fmla="*/ 482888 w 1005989"/>
              <a:gd name="connsiteY1225" fmla="*/ 150682 h 315078"/>
              <a:gd name="connsiteX1226" fmla="*/ 470591 w 1005989"/>
              <a:gd name="connsiteY1226" fmla="*/ 175204 h 315078"/>
              <a:gd name="connsiteX1227" fmla="*/ 471141 w 1005989"/>
              <a:gd name="connsiteY1227" fmla="*/ 176126 h 315078"/>
              <a:gd name="connsiteX1228" fmla="*/ 471876 w 1005989"/>
              <a:gd name="connsiteY1228" fmla="*/ 176126 h 315078"/>
              <a:gd name="connsiteX1229" fmla="*/ 482337 w 1005989"/>
              <a:gd name="connsiteY1229" fmla="*/ 170226 h 315078"/>
              <a:gd name="connsiteX1230" fmla="*/ 486559 w 1005989"/>
              <a:gd name="connsiteY1230" fmla="*/ 167092 h 315078"/>
              <a:gd name="connsiteX1231" fmla="*/ 501426 w 1005989"/>
              <a:gd name="connsiteY1231" fmla="*/ 160269 h 315078"/>
              <a:gd name="connsiteX1232" fmla="*/ 517210 w 1005989"/>
              <a:gd name="connsiteY1232" fmla="*/ 163589 h 315078"/>
              <a:gd name="connsiteX1233" fmla="*/ 512071 w 1005989"/>
              <a:gd name="connsiteY1233" fmla="*/ 185160 h 315078"/>
              <a:gd name="connsiteX1234" fmla="*/ 510786 w 1005989"/>
              <a:gd name="connsiteY1234" fmla="*/ 191797 h 315078"/>
              <a:gd name="connsiteX1235" fmla="*/ 515742 w 1005989"/>
              <a:gd name="connsiteY1235" fmla="*/ 195669 h 315078"/>
              <a:gd name="connsiteX1236" fmla="*/ 522533 w 1005989"/>
              <a:gd name="connsiteY1236" fmla="*/ 202491 h 315078"/>
              <a:gd name="connsiteX1237" fmla="*/ 525653 w 1005989"/>
              <a:gd name="connsiteY1237" fmla="*/ 209313 h 315078"/>
              <a:gd name="connsiteX1238" fmla="*/ 523818 w 1005989"/>
              <a:gd name="connsiteY1238" fmla="*/ 211710 h 315078"/>
              <a:gd name="connsiteX1239" fmla="*/ 519963 w 1005989"/>
              <a:gd name="connsiteY1239" fmla="*/ 209866 h 315078"/>
              <a:gd name="connsiteX1240" fmla="*/ 513723 w 1005989"/>
              <a:gd name="connsiteY1240" fmla="*/ 206547 h 315078"/>
              <a:gd name="connsiteX1241" fmla="*/ 506198 w 1005989"/>
              <a:gd name="connsiteY1241" fmla="*/ 198250 h 315078"/>
              <a:gd name="connsiteX1242" fmla="*/ 495919 w 1005989"/>
              <a:gd name="connsiteY1242" fmla="*/ 207653 h 315078"/>
              <a:gd name="connsiteX1243" fmla="*/ 490597 w 1005989"/>
              <a:gd name="connsiteY1243" fmla="*/ 204703 h 315078"/>
              <a:gd name="connsiteX1244" fmla="*/ 481236 w 1005989"/>
              <a:gd name="connsiteY1244" fmla="*/ 191982 h 315078"/>
              <a:gd name="connsiteX1245" fmla="*/ 480318 w 1005989"/>
              <a:gd name="connsiteY1245" fmla="*/ 189585 h 315078"/>
              <a:gd name="connsiteX1246" fmla="*/ 495185 w 1005989"/>
              <a:gd name="connsiteY1246" fmla="*/ 182948 h 315078"/>
              <a:gd name="connsiteX1247" fmla="*/ 502894 w 1005989"/>
              <a:gd name="connsiteY1247" fmla="*/ 185713 h 315078"/>
              <a:gd name="connsiteX1248" fmla="*/ 509501 w 1005989"/>
              <a:gd name="connsiteY1248" fmla="*/ 163589 h 315078"/>
              <a:gd name="connsiteX1249" fmla="*/ 508217 w 1005989"/>
              <a:gd name="connsiteY1249" fmla="*/ 163220 h 315078"/>
              <a:gd name="connsiteX1250" fmla="*/ 503812 w 1005989"/>
              <a:gd name="connsiteY1250" fmla="*/ 164510 h 315078"/>
              <a:gd name="connsiteX1251" fmla="*/ 495369 w 1005989"/>
              <a:gd name="connsiteY1251" fmla="*/ 168751 h 315078"/>
              <a:gd name="connsiteX1252" fmla="*/ 468939 w 1005989"/>
              <a:gd name="connsiteY1252" fmla="*/ 191982 h 315078"/>
              <a:gd name="connsiteX1253" fmla="*/ 464350 w 1005989"/>
              <a:gd name="connsiteY1253" fmla="*/ 196407 h 315078"/>
              <a:gd name="connsiteX1254" fmla="*/ 459395 w 1005989"/>
              <a:gd name="connsiteY1254" fmla="*/ 203782 h 315078"/>
              <a:gd name="connsiteX1255" fmla="*/ 457376 w 1005989"/>
              <a:gd name="connsiteY1255" fmla="*/ 205625 h 315078"/>
              <a:gd name="connsiteX1256" fmla="*/ 444528 w 1005989"/>
              <a:gd name="connsiteY1256" fmla="*/ 219453 h 315078"/>
              <a:gd name="connsiteX1257" fmla="*/ 440674 w 1005989"/>
              <a:gd name="connsiteY1257" fmla="*/ 216503 h 315078"/>
              <a:gd name="connsiteX1258" fmla="*/ 450768 w 1005989"/>
              <a:gd name="connsiteY1258" fmla="*/ 194563 h 315078"/>
              <a:gd name="connsiteX1259" fmla="*/ 477932 w 1005989"/>
              <a:gd name="connsiteY1259" fmla="*/ 141832 h 315078"/>
              <a:gd name="connsiteX1260" fmla="*/ 477015 w 1005989"/>
              <a:gd name="connsiteY1260" fmla="*/ 132614 h 315078"/>
              <a:gd name="connsiteX1261" fmla="*/ 480135 w 1005989"/>
              <a:gd name="connsiteY1261" fmla="*/ 109014 h 315078"/>
              <a:gd name="connsiteX1262" fmla="*/ 486559 w 1005989"/>
              <a:gd name="connsiteY1262" fmla="*/ 106801 h 315078"/>
              <a:gd name="connsiteX1263" fmla="*/ 492249 w 1005989"/>
              <a:gd name="connsiteY1263" fmla="*/ 111042 h 315078"/>
              <a:gd name="connsiteX1264" fmla="*/ 495552 w 1005989"/>
              <a:gd name="connsiteY1264" fmla="*/ 115651 h 315078"/>
              <a:gd name="connsiteX1265" fmla="*/ 491881 w 1005989"/>
              <a:gd name="connsiteY1265" fmla="*/ 131139 h 315078"/>
              <a:gd name="connsiteX1266" fmla="*/ 492249 w 1005989"/>
              <a:gd name="connsiteY1266" fmla="*/ 142754 h 315078"/>
              <a:gd name="connsiteX1267" fmla="*/ 492983 w 1005989"/>
              <a:gd name="connsiteY1267" fmla="*/ 142385 h 315078"/>
              <a:gd name="connsiteX1268" fmla="*/ 494268 w 1005989"/>
              <a:gd name="connsiteY1268" fmla="*/ 135932 h 315078"/>
              <a:gd name="connsiteX1269" fmla="*/ 493900 w 1005989"/>
              <a:gd name="connsiteY1269" fmla="*/ 133351 h 315078"/>
              <a:gd name="connsiteX1270" fmla="*/ 496286 w 1005989"/>
              <a:gd name="connsiteY1270" fmla="*/ 125423 h 315078"/>
              <a:gd name="connsiteX1271" fmla="*/ 496286 w 1005989"/>
              <a:gd name="connsiteY1271" fmla="*/ 120814 h 315078"/>
              <a:gd name="connsiteX1272" fmla="*/ 497571 w 1005989"/>
              <a:gd name="connsiteY1272" fmla="*/ 119892 h 315078"/>
              <a:gd name="connsiteX1273" fmla="*/ 497388 w 1005989"/>
              <a:gd name="connsiteY1273" fmla="*/ 114914 h 315078"/>
              <a:gd name="connsiteX1274" fmla="*/ 498856 w 1005989"/>
              <a:gd name="connsiteY1274" fmla="*/ 108276 h 315078"/>
              <a:gd name="connsiteX1275" fmla="*/ 501059 w 1005989"/>
              <a:gd name="connsiteY1275" fmla="*/ 96477 h 315078"/>
              <a:gd name="connsiteX1276" fmla="*/ 502710 w 1005989"/>
              <a:gd name="connsiteY1276" fmla="*/ 86889 h 315078"/>
              <a:gd name="connsiteX1277" fmla="*/ 504179 w 1005989"/>
              <a:gd name="connsiteY1277" fmla="*/ 76011 h 315078"/>
              <a:gd name="connsiteX1278" fmla="*/ 502710 w 1005989"/>
              <a:gd name="connsiteY1278" fmla="*/ 75089 h 315078"/>
              <a:gd name="connsiteX1279" fmla="*/ 495002 w 1005989"/>
              <a:gd name="connsiteY1279" fmla="*/ 81542 h 315078"/>
              <a:gd name="connsiteX1280" fmla="*/ 493900 w 1005989"/>
              <a:gd name="connsiteY1280" fmla="*/ 83202 h 315078"/>
              <a:gd name="connsiteX1281" fmla="*/ 487477 w 1005989"/>
              <a:gd name="connsiteY1281" fmla="*/ 90577 h 315078"/>
              <a:gd name="connsiteX1282" fmla="*/ 484723 w 1005989"/>
              <a:gd name="connsiteY1282" fmla="*/ 93342 h 315078"/>
              <a:gd name="connsiteX1283" fmla="*/ 477749 w 1005989"/>
              <a:gd name="connsiteY1283" fmla="*/ 104405 h 315078"/>
              <a:gd name="connsiteX1284" fmla="*/ 466186 w 1005989"/>
              <a:gd name="connsiteY1284" fmla="*/ 132982 h 315078"/>
              <a:gd name="connsiteX1285" fmla="*/ 465819 w 1005989"/>
              <a:gd name="connsiteY1285" fmla="*/ 135748 h 315078"/>
              <a:gd name="connsiteX1286" fmla="*/ 460312 w 1005989"/>
              <a:gd name="connsiteY1286" fmla="*/ 152341 h 315078"/>
              <a:gd name="connsiteX1287" fmla="*/ 460312 w 1005989"/>
              <a:gd name="connsiteY1287" fmla="*/ 156213 h 315078"/>
              <a:gd name="connsiteX1288" fmla="*/ 456275 w 1005989"/>
              <a:gd name="connsiteY1288" fmla="*/ 163220 h 315078"/>
              <a:gd name="connsiteX1289" fmla="*/ 452971 w 1005989"/>
              <a:gd name="connsiteY1289" fmla="*/ 131507 h 315078"/>
              <a:gd name="connsiteX1290" fmla="*/ 452604 w 1005989"/>
              <a:gd name="connsiteY1290" fmla="*/ 129479 h 315078"/>
              <a:gd name="connsiteX1291" fmla="*/ 453889 w 1005989"/>
              <a:gd name="connsiteY1291" fmla="*/ 125607 h 315078"/>
              <a:gd name="connsiteX1292" fmla="*/ 475913 w 1005989"/>
              <a:gd name="connsiteY1292" fmla="*/ 78039 h 315078"/>
              <a:gd name="connsiteX1293" fmla="*/ 484173 w 1005989"/>
              <a:gd name="connsiteY1293" fmla="*/ 67715 h 315078"/>
              <a:gd name="connsiteX1294" fmla="*/ 486559 w 1005989"/>
              <a:gd name="connsiteY1294" fmla="*/ 64212 h 315078"/>
              <a:gd name="connsiteX1295" fmla="*/ 500508 w 1005989"/>
              <a:gd name="connsiteY1295" fmla="*/ 49277 h 315078"/>
              <a:gd name="connsiteX1296" fmla="*/ 504729 w 1005989"/>
              <a:gd name="connsiteY1296" fmla="*/ 44299 h 315078"/>
              <a:gd name="connsiteX1297" fmla="*/ 511153 w 1005989"/>
              <a:gd name="connsiteY1297" fmla="*/ 37846 h 315078"/>
              <a:gd name="connsiteX1298" fmla="*/ 511153 w 1005989"/>
              <a:gd name="connsiteY1298" fmla="*/ 37478 h 315078"/>
              <a:gd name="connsiteX1299" fmla="*/ 510603 w 1005989"/>
              <a:gd name="connsiteY1299" fmla="*/ 37478 h 315078"/>
              <a:gd name="connsiteX1300" fmla="*/ 501059 w 1005989"/>
              <a:gd name="connsiteY1300" fmla="*/ 45221 h 315078"/>
              <a:gd name="connsiteX1301" fmla="*/ 491514 w 1005989"/>
              <a:gd name="connsiteY1301" fmla="*/ 55177 h 315078"/>
              <a:gd name="connsiteX1302" fmla="*/ 478850 w 1005989"/>
              <a:gd name="connsiteY1302" fmla="*/ 66608 h 315078"/>
              <a:gd name="connsiteX1303" fmla="*/ 470040 w 1005989"/>
              <a:gd name="connsiteY1303" fmla="*/ 73799 h 315078"/>
              <a:gd name="connsiteX1304" fmla="*/ 468388 w 1005989"/>
              <a:gd name="connsiteY1304" fmla="*/ 75827 h 315078"/>
              <a:gd name="connsiteX1305" fmla="*/ 457743 w 1005989"/>
              <a:gd name="connsiteY1305" fmla="*/ 83571 h 315078"/>
              <a:gd name="connsiteX1306" fmla="*/ 453521 w 1005989"/>
              <a:gd name="connsiteY1306" fmla="*/ 66055 h 315078"/>
              <a:gd name="connsiteX1307" fmla="*/ 463800 w 1005989"/>
              <a:gd name="connsiteY1307" fmla="*/ 41534 h 315078"/>
              <a:gd name="connsiteX1308" fmla="*/ 466920 w 1005989"/>
              <a:gd name="connsiteY1308" fmla="*/ 31393 h 315078"/>
              <a:gd name="connsiteX1309" fmla="*/ 467103 w 1005989"/>
              <a:gd name="connsiteY1309" fmla="*/ 31393 h 315078"/>
              <a:gd name="connsiteX1310" fmla="*/ 479584 w 1005989"/>
              <a:gd name="connsiteY1310" fmla="*/ 46512 h 315078"/>
              <a:gd name="connsiteX1311" fmla="*/ 477015 w 1005989"/>
              <a:gd name="connsiteY1311" fmla="*/ 54255 h 315078"/>
              <a:gd name="connsiteX1312" fmla="*/ 475179 w 1005989"/>
              <a:gd name="connsiteY1312" fmla="*/ 58496 h 315078"/>
              <a:gd name="connsiteX1313" fmla="*/ 475363 w 1005989"/>
              <a:gd name="connsiteY1313" fmla="*/ 59233 h 315078"/>
              <a:gd name="connsiteX1314" fmla="*/ 475730 w 1005989"/>
              <a:gd name="connsiteY1314" fmla="*/ 58865 h 315078"/>
              <a:gd name="connsiteX1315" fmla="*/ 479034 w 1005989"/>
              <a:gd name="connsiteY1315" fmla="*/ 55730 h 315078"/>
              <a:gd name="connsiteX1316" fmla="*/ 499040 w 1005989"/>
              <a:gd name="connsiteY1316" fmla="*/ 40428 h 315078"/>
              <a:gd name="connsiteX1317" fmla="*/ 505464 w 1005989"/>
              <a:gd name="connsiteY1317" fmla="*/ 35081 h 315078"/>
              <a:gd name="connsiteX1318" fmla="*/ 513723 w 1005989"/>
              <a:gd name="connsiteY1318" fmla="*/ 29918 h 315078"/>
              <a:gd name="connsiteX1319" fmla="*/ 516659 w 1005989"/>
              <a:gd name="connsiteY1319" fmla="*/ 27521 h 315078"/>
              <a:gd name="connsiteX1320" fmla="*/ 520330 w 1005989"/>
              <a:gd name="connsiteY1320" fmla="*/ 27337 h 315078"/>
              <a:gd name="connsiteX1321" fmla="*/ 202691 w 1005989"/>
              <a:gd name="connsiteY1321" fmla="*/ 18907 h 315078"/>
              <a:gd name="connsiteX1322" fmla="*/ 216923 w 1005989"/>
              <a:gd name="connsiteY1322" fmla="*/ 25300 h 315078"/>
              <a:gd name="connsiteX1323" fmla="*/ 216678 w 1005989"/>
              <a:gd name="connsiteY1323" fmla="*/ 26283 h 315078"/>
              <a:gd name="connsiteX1324" fmla="*/ 212015 w 1005989"/>
              <a:gd name="connsiteY1324" fmla="*/ 26529 h 315078"/>
              <a:gd name="connsiteX1325" fmla="*/ 211770 w 1005989"/>
              <a:gd name="connsiteY1325" fmla="*/ 30709 h 315078"/>
              <a:gd name="connsiteX1326" fmla="*/ 211279 w 1005989"/>
              <a:gd name="connsiteY1326" fmla="*/ 46936 h 315078"/>
              <a:gd name="connsiteX1327" fmla="*/ 223058 w 1005989"/>
              <a:gd name="connsiteY1327" fmla="*/ 35135 h 315078"/>
              <a:gd name="connsiteX1328" fmla="*/ 223549 w 1005989"/>
              <a:gd name="connsiteY1328" fmla="*/ 34643 h 315078"/>
              <a:gd name="connsiteX1329" fmla="*/ 225266 w 1005989"/>
              <a:gd name="connsiteY1329" fmla="*/ 32676 h 315078"/>
              <a:gd name="connsiteX1330" fmla="*/ 222322 w 1005989"/>
              <a:gd name="connsiteY1330" fmla="*/ 28988 h 315078"/>
              <a:gd name="connsiteX1331" fmla="*/ 222812 w 1005989"/>
              <a:gd name="connsiteY1331" fmla="*/ 28004 h 315078"/>
              <a:gd name="connsiteX1332" fmla="*/ 231892 w 1005989"/>
              <a:gd name="connsiteY1332" fmla="*/ 31938 h 315078"/>
              <a:gd name="connsiteX1333" fmla="*/ 231401 w 1005989"/>
              <a:gd name="connsiteY1333" fmla="*/ 32922 h 315078"/>
              <a:gd name="connsiteX1334" fmla="*/ 226002 w 1005989"/>
              <a:gd name="connsiteY1334" fmla="*/ 34889 h 315078"/>
              <a:gd name="connsiteX1335" fmla="*/ 205390 w 1005989"/>
              <a:gd name="connsiteY1335" fmla="*/ 55296 h 315078"/>
              <a:gd name="connsiteX1336" fmla="*/ 204163 w 1005989"/>
              <a:gd name="connsiteY1336" fmla="*/ 54804 h 315078"/>
              <a:gd name="connsiteX1337" fmla="*/ 204654 w 1005989"/>
              <a:gd name="connsiteY1337" fmla="*/ 24562 h 315078"/>
              <a:gd name="connsiteX1338" fmla="*/ 202200 w 1005989"/>
              <a:gd name="connsiteY1338" fmla="*/ 19891 h 315078"/>
              <a:gd name="connsiteX1339" fmla="*/ 202691 w 1005989"/>
              <a:gd name="connsiteY1339" fmla="*/ 18907 h 315078"/>
              <a:gd name="connsiteX1340" fmla="*/ 181097 w 1005989"/>
              <a:gd name="connsiteY1340" fmla="*/ 14482 h 315078"/>
              <a:gd name="connsiteX1341" fmla="*/ 197292 w 1005989"/>
              <a:gd name="connsiteY1341" fmla="*/ 17924 h 315078"/>
              <a:gd name="connsiteX1342" fmla="*/ 197047 w 1005989"/>
              <a:gd name="connsiteY1342" fmla="*/ 18907 h 315078"/>
              <a:gd name="connsiteX1343" fmla="*/ 196801 w 1005989"/>
              <a:gd name="connsiteY1343" fmla="*/ 18907 h 315078"/>
              <a:gd name="connsiteX1344" fmla="*/ 191894 w 1005989"/>
              <a:gd name="connsiteY1344" fmla="*/ 21366 h 315078"/>
              <a:gd name="connsiteX1345" fmla="*/ 187231 w 1005989"/>
              <a:gd name="connsiteY1345" fmla="*/ 43494 h 315078"/>
              <a:gd name="connsiteX1346" fmla="*/ 190912 w 1005989"/>
              <a:gd name="connsiteY1346" fmla="*/ 47674 h 315078"/>
              <a:gd name="connsiteX1347" fmla="*/ 190667 w 1005989"/>
              <a:gd name="connsiteY1347" fmla="*/ 48903 h 315078"/>
              <a:gd name="connsiteX1348" fmla="*/ 174717 w 1005989"/>
              <a:gd name="connsiteY1348" fmla="*/ 45461 h 315078"/>
              <a:gd name="connsiteX1349" fmla="*/ 174962 w 1005989"/>
              <a:gd name="connsiteY1349" fmla="*/ 44478 h 315078"/>
              <a:gd name="connsiteX1350" fmla="*/ 179870 w 1005989"/>
              <a:gd name="connsiteY1350" fmla="*/ 41773 h 315078"/>
              <a:gd name="connsiteX1351" fmla="*/ 184532 w 1005989"/>
              <a:gd name="connsiteY1351" fmla="*/ 19891 h 315078"/>
              <a:gd name="connsiteX1352" fmla="*/ 180851 w 1005989"/>
              <a:gd name="connsiteY1352" fmla="*/ 15465 h 315078"/>
              <a:gd name="connsiteX1353" fmla="*/ 181097 w 1005989"/>
              <a:gd name="connsiteY1353" fmla="*/ 14482 h 315078"/>
              <a:gd name="connsiteX1354" fmla="*/ 137418 w 1005989"/>
              <a:gd name="connsiteY1354" fmla="*/ 13006 h 315078"/>
              <a:gd name="connsiteX1355" fmla="*/ 137663 w 1005989"/>
              <a:gd name="connsiteY1355" fmla="*/ 14236 h 315078"/>
              <a:gd name="connsiteX1356" fmla="*/ 135209 w 1005989"/>
              <a:gd name="connsiteY1356" fmla="*/ 18907 h 315078"/>
              <a:gd name="connsiteX1357" fmla="*/ 138399 w 1005989"/>
              <a:gd name="connsiteY1357" fmla="*/ 33659 h 315078"/>
              <a:gd name="connsiteX1358" fmla="*/ 137909 w 1005989"/>
              <a:gd name="connsiteY1358" fmla="*/ 42757 h 315078"/>
              <a:gd name="connsiteX1359" fmla="*/ 129811 w 1005989"/>
              <a:gd name="connsiteY1359" fmla="*/ 47920 h 315078"/>
              <a:gd name="connsiteX1360" fmla="*/ 119995 w 1005989"/>
              <a:gd name="connsiteY1360" fmla="*/ 47674 h 315078"/>
              <a:gd name="connsiteX1361" fmla="*/ 114842 w 1005989"/>
              <a:gd name="connsiteY1361" fmla="*/ 40052 h 315078"/>
              <a:gd name="connsiteX1362" fmla="*/ 111407 w 1005989"/>
              <a:gd name="connsiteY1362" fmla="*/ 24808 h 315078"/>
              <a:gd name="connsiteX1363" fmla="*/ 106499 w 1005989"/>
              <a:gd name="connsiteY1363" fmla="*/ 21366 h 315078"/>
              <a:gd name="connsiteX1364" fmla="*/ 106254 w 1005989"/>
              <a:gd name="connsiteY1364" fmla="*/ 20383 h 315078"/>
              <a:gd name="connsiteX1365" fmla="*/ 121958 w 1005989"/>
              <a:gd name="connsiteY1365" fmla="*/ 16695 h 315078"/>
              <a:gd name="connsiteX1366" fmla="*/ 122204 w 1005989"/>
              <a:gd name="connsiteY1366" fmla="*/ 17678 h 315078"/>
              <a:gd name="connsiteX1367" fmla="*/ 118523 w 1005989"/>
              <a:gd name="connsiteY1367" fmla="*/ 23087 h 315078"/>
              <a:gd name="connsiteX1368" fmla="*/ 122204 w 1005989"/>
              <a:gd name="connsiteY1368" fmla="*/ 38331 h 315078"/>
              <a:gd name="connsiteX1369" fmla="*/ 130792 w 1005989"/>
              <a:gd name="connsiteY1369" fmla="*/ 45707 h 315078"/>
              <a:gd name="connsiteX1370" fmla="*/ 136436 w 1005989"/>
              <a:gd name="connsiteY1370" fmla="*/ 33905 h 315078"/>
              <a:gd name="connsiteX1371" fmla="*/ 133246 w 1005989"/>
              <a:gd name="connsiteY1371" fmla="*/ 20137 h 315078"/>
              <a:gd name="connsiteX1372" fmla="*/ 127848 w 1005989"/>
              <a:gd name="connsiteY1372" fmla="*/ 16449 h 315078"/>
              <a:gd name="connsiteX1373" fmla="*/ 127602 w 1005989"/>
              <a:gd name="connsiteY1373" fmla="*/ 15465 h 315078"/>
              <a:gd name="connsiteX1374" fmla="*/ 137418 w 1005989"/>
              <a:gd name="connsiteY1374" fmla="*/ 13006 h 315078"/>
              <a:gd name="connsiteX1375" fmla="*/ 441413 w 1005989"/>
              <a:gd name="connsiteY1375" fmla="*/ 12699 h 315078"/>
              <a:gd name="connsiteX1376" fmla="*/ 456115 w 1005989"/>
              <a:gd name="connsiteY1376" fmla="*/ 34448 h 315078"/>
              <a:gd name="connsiteX1377" fmla="*/ 456115 w 1005989"/>
              <a:gd name="connsiteY1377" fmla="*/ 37029 h 315078"/>
              <a:gd name="connsiteX1378" fmla="*/ 453726 w 1005989"/>
              <a:gd name="connsiteY1378" fmla="*/ 43296 h 315078"/>
              <a:gd name="connsiteX1379" fmla="*/ 446375 w 1005989"/>
              <a:gd name="connsiteY1379" fmla="*/ 53249 h 315078"/>
              <a:gd name="connsiteX1380" fmla="*/ 443251 w 1005989"/>
              <a:gd name="connsiteY1380" fmla="*/ 60068 h 315078"/>
              <a:gd name="connsiteX1381" fmla="*/ 439575 w 1005989"/>
              <a:gd name="connsiteY1381" fmla="*/ 64492 h 315078"/>
              <a:gd name="connsiteX1382" fmla="*/ 436267 w 1005989"/>
              <a:gd name="connsiteY1382" fmla="*/ 70759 h 315078"/>
              <a:gd name="connsiteX1383" fmla="*/ 427077 w 1005989"/>
              <a:gd name="connsiteY1383" fmla="*/ 88638 h 315078"/>
              <a:gd name="connsiteX1384" fmla="*/ 434429 w 1005989"/>
              <a:gd name="connsiteY1384" fmla="*/ 87716 h 315078"/>
              <a:gd name="connsiteX1385" fmla="*/ 440310 w 1005989"/>
              <a:gd name="connsiteY1385" fmla="*/ 105779 h 315078"/>
              <a:gd name="connsiteX1386" fmla="*/ 427629 w 1005989"/>
              <a:gd name="connsiteY1386" fmla="*/ 131030 h 315078"/>
              <a:gd name="connsiteX1387" fmla="*/ 422299 w 1005989"/>
              <a:gd name="connsiteY1387" fmla="*/ 143564 h 315078"/>
              <a:gd name="connsiteX1388" fmla="*/ 429467 w 1005989"/>
              <a:gd name="connsiteY1388" fmla="*/ 162549 h 315078"/>
              <a:gd name="connsiteX1389" fmla="*/ 429467 w 1005989"/>
              <a:gd name="connsiteY1389" fmla="*/ 167710 h 315078"/>
              <a:gd name="connsiteX1390" fmla="*/ 427445 w 1005989"/>
              <a:gd name="connsiteY1390" fmla="*/ 174345 h 315078"/>
              <a:gd name="connsiteX1391" fmla="*/ 427629 w 1005989"/>
              <a:gd name="connsiteY1391" fmla="*/ 177110 h 315078"/>
              <a:gd name="connsiteX1392" fmla="*/ 426710 w 1005989"/>
              <a:gd name="connsiteY1392" fmla="*/ 181349 h 315078"/>
              <a:gd name="connsiteX1393" fmla="*/ 426710 w 1005989"/>
              <a:gd name="connsiteY1393" fmla="*/ 184851 h 315078"/>
              <a:gd name="connsiteX1394" fmla="*/ 425423 w 1005989"/>
              <a:gd name="connsiteY1394" fmla="*/ 187616 h 315078"/>
              <a:gd name="connsiteX1395" fmla="*/ 425423 w 1005989"/>
              <a:gd name="connsiteY1395" fmla="*/ 209550 h 315078"/>
              <a:gd name="connsiteX1396" fmla="*/ 426710 w 1005989"/>
              <a:gd name="connsiteY1396" fmla="*/ 210656 h 315078"/>
              <a:gd name="connsiteX1397" fmla="*/ 425975 w 1005989"/>
              <a:gd name="connsiteY1397" fmla="*/ 222083 h 315078"/>
              <a:gd name="connsiteX1398" fmla="*/ 424321 w 1005989"/>
              <a:gd name="connsiteY1398" fmla="*/ 226138 h 315078"/>
              <a:gd name="connsiteX1399" fmla="*/ 421931 w 1005989"/>
              <a:gd name="connsiteY1399" fmla="*/ 228166 h 315078"/>
              <a:gd name="connsiteX1400" fmla="*/ 417888 w 1005989"/>
              <a:gd name="connsiteY1400" fmla="*/ 228350 h 315078"/>
              <a:gd name="connsiteX1401" fmla="*/ 412375 w 1005989"/>
              <a:gd name="connsiteY1401" fmla="*/ 210287 h 315078"/>
              <a:gd name="connsiteX1402" fmla="*/ 412558 w 1005989"/>
              <a:gd name="connsiteY1402" fmla="*/ 196648 h 315078"/>
              <a:gd name="connsiteX1403" fmla="*/ 413477 w 1005989"/>
              <a:gd name="connsiteY1403" fmla="*/ 195726 h 315078"/>
              <a:gd name="connsiteX1404" fmla="*/ 413477 w 1005989"/>
              <a:gd name="connsiteY1404" fmla="*/ 191303 h 315078"/>
              <a:gd name="connsiteX1405" fmla="*/ 414764 w 1005989"/>
              <a:gd name="connsiteY1405" fmla="*/ 183193 h 315078"/>
              <a:gd name="connsiteX1406" fmla="*/ 414396 w 1005989"/>
              <a:gd name="connsiteY1406" fmla="*/ 180797 h 315078"/>
              <a:gd name="connsiteX1407" fmla="*/ 414764 w 1005989"/>
              <a:gd name="connsiteY1407" fmla="*/ 173977 h 315078"/>
              <a:gd name="connsiteX1408" fmla="*/ 414396 w 1005989"/>
              <a:gd name="connsiteY1408" fmla="*/ 163102 h 315078"/>
              <a:gd name="connsiteX1409" fmla="*/ 409802 w 1005989"/>
              <a:gd name="connsiteY1409" fmla="*/ 169922 h 315078"/>
              <a:gd name="connsiteX1410" fmla="*/ 403185 w 1005989"/>
              <a:gd name="connsiteY1410" fmla="*/ 177110 h 315078"/>
              <a:gd name="connsiteX1411" fmla="*/ 390872 w 1005989"/>
              <a:gd name="connsiteY1411" fmla="*/ 189275 h 315078"/>
              <a:gd name="connsiteX1412" fmla="*/ 389034 w 1005989"/>
              <a:gd name="connsiteY1412" fmla="*/ 187248 h 315078"/>
              <a:gd name="connsiteX1413" fmla="*/ 391239 w 1005989"/>
              <a:gd name="connsiteY1413" fmla="*/ 179506 h 315078"/>
              <a:gd name="connsiteX1414" fmla="*/ 391056 w 1005989"/>
              <a:gd name="connsiteY1414" fmla="*/ 177847 h 315078"/>
              <a:gd name="connsiteX1415" fmla="*/ 395466 w 1005989"/>
              <a:gd name="connsiteY1415" fmla="*/ 170475 h 315078"/>
              <a:gd name="connsiteX1416" fmla="*/ 397488 w 1005989"/>
              <a:gd name="connsiteY1416" fmla="*/ 165314 h 315078"/>
              <a:gd name="connsiteX1417" fmla="*/ 403185 w 1005989"/>
              <a:gd name="connsiteY1417" fmla="*/ 157203 h 315078"/>
              <a:gd name="connsiteX1418" fmla="*/ 411823 w 1005989"/>
              <a:gd name="connsiteY1418" fmla="*/ 141721 h 315078"/>
              <a:gd name="connsiteX1419" fmla="*/ 414580 w 1005989"/>
              <a:gd name="connsiteY1419" fmla="*/ 137297 h 315078"/>
              <a:gd name="connsiteX1420" fmla="*/ 418256 w 1005989"/>
              <a:gd name="connsiteY1420" fmla="*/ 129740 h 315078"/>
              <a:gd name="connsiteX1421" fmla="*/ 421748 w 1005989"/>
              <a:gd name="connsiteY1421" fmla="*/ 121446 h 315078"/>
              <a:gd name="connsiteX1422" fmla="*/ 427629 w 1005989"/>
              <a:gd name="connsiteY1422" fmla="*/ 104305 h 315078"/>
              <a:gd name="connsiteX1423" fmla="*/ 425056 w 1005989"/>
              <a:gd name="connsiteY1423" fmla="*/ 105595 h 315078"/>
              <a:gd name="connsiteX1424" fmla="*/ 412375 w 1005989"/>
              <a:gd name="connsiteY1424" fmla="*/ 104489 h 315078"/>
              <a:gd name="connsiteX1425" fmla="*/ 416418 w 1005989"/>
              <a:gd name="connsiteY1425" fmla="*/ 88453 h 315078"/>
              <a:gd name="connsiteX1426" fmla="*/ 425607 w 1005989"/>
              <a:gd name="connsiteY1426" fmla="*/ 73892 h 315078"/>
              <a:gd name="connsiteX1427" fmla="*/ 443251 w 1005989"/>
              <a:gd name="connsiteY1427" fmla="*/ 39978 h 315078"/>
              <a:gd name="connsiteX1428" fmla="*/ 439942 w 1005989"/>
              <a:gd name="connsiteY1428" fmla="*/ 29472 h 315078"/>
              <a:gd name="connsiteX1429" fmla="*/ 439942 w 1005989"/>
              <a:gd name="connsiteY1429" fmla="*/ 25970 h 315078"/>
              <a:gd name="connsiteX1430" fmla="*/ 441413 w 1005989"/>
              <a:gd name="connsiteY1430" fmla="*/ 12699 h 315078"/>
              <a:gd name="connsiteX1431" fmla="*/ 143307 w 1005989"/>
              <a:gd name="connsiteY1431" fmla="*/ 12515 h 315078"/>
              <a:gd name="connsiteX1432" fmla="*/ 153123 w 1005989"/>
              <a:gd name="connsiteY1432" fmla="*/ 12515 h 315078"/>
              <a:gd name="connsiteX1433" fmla="*/ 169318 w 1005989"/>
              <a:gd name="connsiteY1433" fmla="*/ 32676 h 315078"/>
              <a:gd name="connsiteX1434" fmla="*/ 169318 w 1005989"/>
              <a:gd name="connsiteY1434" fmla="*/ 18416 h 315078"/>
              <a:gd name="connsiteX1435" fmla="*/ 164901 w 1005989"/>
              <a:gd name="connsiteY1435" fmla="*/ 13744 h 315078"/>
              <a:gd name="connsiteX1436" fmla="*/ 164901 w 1005989"/>
              <a:gd name="connsiteY1436" fmla="*/ 12515 h 315078"/>
              <a:gd name="connsiteX1437" fmla="*/ 174962 w 1005989"/>
              <a:gd name="connsiteY1437" fmla="*/ 12515 h 315078"/>
              <a:gd name="connsiteX1438" fmla="*/ 174962 w 1005989"/>
              <a:gd name="connsiteY1438" fmla="*/ 13744 h 315078"/>
              <a:gd name="connsiteX1439" fmla="*/ 171281 w 1005989"/>
              <a:gd name="connsiteY1439" fmla="*/ 17678 h 315078"/>
              <a:gd name="connsiteX1440" fmla="*/ 171281 w 1005989"/>
              <a:gd name="connsiteY1440" fmla="*/ 44969 h 315078"/>
              <a:gd name="connsiteX1441" fmla="*/ 170054 w 1005989"/>
              <a:gd name="connsiteY1441" fmla="*/ 44969 h 315078"/>
              <a:gd name="connsiteX1442" fmla="*/ 149196 w 1005989"/>
              <a:gd name="connsiteY1442" fmla="*/ 19645 h 315078"/>
              <a:gd name="connsiteX1443" fmla="*/ 149196 w 1005989"/>
              <a:gd name="connsiteY1443" fmla="*/ 38331 h 315078"/>
              <a:gd name="connsiteX1444" fmla="*/ 153613 w 1005989"/>
              <a:gd name="connsiteY1444" fmla="*/ 43248 h 315078"/>
              <a:gd name="connsiteX1445" fmla="*/ 153613 w 1005989"/>
              <a:gd name="connsiteY1445" fmla="*/ 44232 h 315078"/>
              <a:gd name="connsiteX1446" fmla="*/ 143062 w 1005989"/>
              <a:gd name="connsiteY1446" fmla="*/ 44232 h 315078"/>
              <a:gd name="connsiteX1447" fmla="*/ 143062 w 1005989"/>
              <a:gd name="connsiteY1447" fmla="*/ 43248 h 315078"/>
              <a:gd name="connsiteX1448" fmla="*/ 147233 w 1005989"/>
              <a:gd name="connsiteY1448" fmla="*/ 39314 h 315078"/>
              <a:gd name="connsiteX1449" fmla="*/ 147233 w 1005989"/>
              <a:gd name="connsiteY1449" fmla="*/ 17186 h 315078"/>
              <a:gd name="connsiteX1450" fmla="*/ 143307 w 1005989"/>
              <a:gd name="connsiteY1450" fmla="*/ 13744 h 315078"/>
              <a:gd name="connsiteX1451" fmla="*/ 143307 w 1005989"/>
              <a:gd name="connsiteY1451" fmla="*/ 12515 h 315078"/>
              <a:gd name="connsiteX1452" fmla="*/ 157260 w 1005989"/>
              <a:gd name="connsiteY1452" fmla="*/ 5894 h 315078"/>
              <a:gd name="connsiteX1453" fmla="*/ 5888 w 1005989"/>
              <a:gd name="connsiteY1453" fmla="*/ 157416 h 315078"/>
              <a:gd name="connsiteX1454" fmla="*/ 157260 w 1005989"/>
              <a:gd name="connsiteY1454" fmla="*/ 309184 h 315078"/>
              <a:gd name="connsiteX1455" fmla="*/ 308632 w 1005989"/>
              <a:gd name="connsiteY1455" fmla="*/ 157416 h 315078"/>
              <a:gd name="connsiteX1456" fmla="*/ 157260 w 1005989"/>
              <a:gd name="connsiteY1456" fmla="*/ 5894 h 315078"/>
              <a:gd name="connsiteX1457" fmla="*/ 157260 w 1005989"/>
              <a:gd name="connsiteY1457" fmla="*/ 0 h 315078"/>
              <a:gd name="connsiteX1458" fmla="*/ 314765 w 1005989"/>
              <a:gd name="connsiteY1458" fmla="*/ 157416 h 315078"/>
              <a:gd name="connsiteX1459" fmla="*/ 157260 w 1005989"/>
              <a:gd name="connsiteY1459" fmla="*/ 315078 h 315078"/>
              <a:gd name="connsiteX1460" fmla="*/ 0 w 1005989"/>
              <a:gd name="connsiteY1460" fmla="*/ 157416 h 315078"/>
              <a:gd name="connsiteX1461" fmla="*/ 157260 w 1005989"/>
              <a:gd name="connsiteY1461" fmla="*/ 0 h 3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</a:cxnLst>
            <a:rect l="l" t="t" r="r" b="b"/>
            <a:pathLst>
              <a:path w="1005989" h="315078">
                <a:moveTo>
                  <a:pt x="547987" y="281740"/>
                </a:moveTo>
                <a:cubicBezTo>
                  <a:pt x="544887" y="282814"/>
                  <a:pt x="537652" y="287110"/>
                  <a:pt x="537652" y="293553"/>
                </a:cubicBezTo>
                <a:cubicBezTo>
                  <a:pt x="537652" y="298923"/>
                  <a:pt x="541786" y="298923"/>
                  <a:pt x="542820" y="298923"/>
                </a:cubicBezTo>
                <a:cubicBezTo>
                  <a:pt x="544887" y="298923"/>
                  <a:pt x="546954" y="298923"/>
                  <a:pt x="547987" y="296775"/>
                </a:cubicBezTo>
                <a:close/>
                <a:moveTo>
                  <a:pt x="175437" y="273727"/>
                </a:moveTo>
                <a:cubicBezTo>
                  <a:pt x="173230" y="274222"/>
                  <a:pt x="171759" y="275457"/>
                  <a:pt x="170778" y="277186"/>
                </a:cubicBezTo>
                <a:cubicBezTo>
                  <a:pt x="169551" y="279409"/>
                  <a:pt x="169551" y="283114"/>
                  <a:pt x="170778" y="288054"/>
                </a:cubicBezTo>
                <a:cubicBezTo>
                  <a:pt x="171759" y="293242"/>
                  <a:pt x="173475" y="296206"/>
                  <a:pt x="175192" y="297688"/>
                </a:cubicBezTo>
                <a:cubicBezTo>
                  <a:pt x="177154" y="298923"/>
                  <a:pt x="179116" y="299417"/>
                  <a:pt x="181323" y="298923"/>
                </a:cubicBezTo>
                <a:cubicBezTo>
                  <a:pt x="183530" y="298429"/>
                  <a:pt x="185001" y="297194"/>
                  <a:pt x="186227" y="294971"/>
                </a:cubicBezTo>
                <a:cubicBezTo>
                  <a:pt x="187208" y="292995"/>
                  <a:pt x="187208" y="289536"/>
                  <a:pt x="186227" y="284596"/>
                </a:cubicBezTo>
                <a:cubicBezTo>
                  <a:pt x="185001" y="279409"/>
                  <a:pt x="183530" y="276198"/>
                  <a:pt x="181568" y="274963"/>
                </a:cubicBezTo>
                <a:cubicBezTo>
                  <a:pt x="179606" y="273727"/>
                  <a:pt x="177644" y="273233"/>
                  <a:pt x="175437" y="273727"/>
                </a:cubicBezTo>
                <a:close/>
                <a:moveTo>
                  <a:pt x="126712" y="270459"/>
                </a:moveTo>
                <a:cubicBezTo>
                  <a:pt x="124497" y="269719"/>
                  <a:pt x="122529" y="269966"/>
                  <a:pt x="120561" y="270706"/>
                </a:cubicBezTo>
                <a:cubicBezTo>
                  <a:pt x="118592" y="271692"/>
                  <a:pt x="117362" y="273171"/>
                  <a:pt x="116624" y="275389"/>
                </a:cubicBezTo>
                <a:cubicBezTo>
                  <a:pt x="116132" y="277115"/>
                  <a:pt x="116378" y="279087"/>
                  <a:pt x="117362" y="280566"/>
                </a:cubicBezTo>
                <a:cubicBezTo>
                  <a:pt x="118592" y="282292"/>
                  <a:pt x="120069" y="283524"/>
                  <a:pt x="122283" y="284017"/>
                </a:cubicBezTo>
                <a:cubicBezTo>
                  <a:pt x="124497" y="284757"/>
                  <a:pt x="126466" y="284757"/>
                  <a:pt x="128188" y="284017"/>
                </a:cubicBezTo>
                <a:cubicBezTo>
                  <a:pt x="129910" y="283031"/>
                  <a:pt x="131140" y="281799"/>
                  <a:pt x="131878" y="279580"/>
                </a:cubicBezTo>
                <a:cubicBezTo>
                  <a:pt x="132370" y="277361"/>
                  <a:pt x="132370" y="275636"/>
                  <a:pt x="131140" y="273910"/>
                </a:cubicBezTo>
                <a:cubicBezTo>
                  <a:pt x="130156" y="272185"/>
                  <a:pt x="128680" y="270952"/>
                  <a:pt x="126712" y="270459"/>
                </a:cubicBezTo>
                <a:close/>
                <a:moveTo>
                  <a:pt x="180342" y="270269"/>
                </a:moveTo>
                <a:cubicBezTo>
                  <a:pt x="182058" y="270763"/>
                  <a:pt x="183775" y="271257"/>
                  <a:pt x="185001" y="272245"/>
                </a:cubicBezTo>
                <a:cubicBezTo>
                  <a:pt x="186227" y="273233"/>
                  <a:pt x="187454" y="274716"/>
                  <a:pt x="188434" y="276445"/>
                </a:cubicBezTo>
                <a:cubicBezTo>
                  <a:pt x="189415" y="277927"/>
                  <a:pt x="190396" y="280397"/>
                  <a:pt x="190887" y="283361"/>
                </a:cubicBezTo>
                <a:cubicBezTo>
                  <a:pt x="191868" y="287066"/>
                  <a:pt x="192113" y="290030"/>
                  <a:pt x="191623" y="292501"/>
                </a:cubicBezTo>
                <a:cubicBezTo>
                  <a:pt x="191132" y="294971"/>
                  <a:pt x="190151" y="296947"/>
                  <a:pt x="188680" y="298429"/>
                </a:cubicBezTo>
                <a:cubicBezTo>
                  <a:pt x="186963" y="300158"/>
                  <a:pt x="184756" y="301393"/>
                  <a:pt x="182058" y="301887"/>
                </a:cubicBezTo>
                <a:cubicBezTo>
                  <a:pt x="178380" y="302875"/>
                  <a:pt x="175192" y="302381"/>
                  <a:pt x="172494" y="300899"/>
                </a:cubicBezTo>
                <a:cubicBezTo>
                  <a:pt x="169306" y="298923"/>
                  <a:pt x="167099" y="294971"/>
                  <a:pt x="165873" y="289289"/>
                </a:cubicBezTo>
                <a:cubicBezTo>
                  <a:pt x="164892" y="285584"/>
                  <a:pt x="164892" y="282620"/>
                  <a:pt x="165137" y="280150"/>
                </a:cubicBezTo>
                <a:cubicBezTo>
                  <a:pt x="165628" y="277680"/>
                  <a:pt x="166609" y="275704"/>
                  <a:pt x="168325" y="273974"/>
                </a:cubicBezTo>
                <a:cubicBezTo>
                  <a:pt x="169797" y="272492"/>
                  <a:pt x="172004" y="271257"/>
                  <a:pt x="174701" y="270763"/>
                </a:cubicBezTo>
                <a:cubicBezTo>
                  <a:pt x="176908" y="270269"/>
                  <a:pt x="178625" y="270022"/>
                  <a:pt x="180342" y="270269"/>
                </a:cubicBezTo>
                <a:close/>
                <a:moveTo>
                  <a:pt x="126958" y="267254"/>
                </a:moveTo>
                <a:cubicBezTo>
                  <a:pt x="129418" y="267994"/>
                  <a:pt x="131632" y="269226"/>
                  <a:pt x="133354" y="270952"/>
                </a:cubicBezTo>
                <a:cubicBezTo>
                  <a:pt x="135077" y="272431"/>
                  <a:pt x="136061" y="274403"/>
                  <a:pt x="136553" y="276868"/>
                </a:cubicBezTo>
                <a:cubicBezTo>
                  <a:pt x="137045" y="279087"/>
                  <a:pt x="136799" y="282045"/>
                  <a:pt x="135815" y="285743"/>
                </a:cubicBezTo>
                <a:cubicBezTo>
                  <a:pt x="134585" y="289441"/>
                  <a:pt x="133108" y="292399"/>
                  <a:pt x="131386" y="294371"/>
                </a:cubicBezTo>
                <a:cubicBezTo>
                  <a:pt x="129664" y="296343"/>
                  <a:pt x="127450" y="297576"/>
                  <a:pt x="124989" y="298069"/>
                </a:cubicBezTo>
                <a:cubicBezTo>
                  <a:pt x="122529" y="298808"/>
                  <a:pt x="119823" y="298562"/>
                  <a:pt x="117116" y="297822"/>
                </a:cubicBezTo>
                <a:cubicBezTo>
                  <a:pt x="114164" y="296836"/>
                  <a:pt x="111950" y="295357"/>
                  <a:pt x="110473" y="293631"/>
                </a:cubicBezTo>
                <a:cubicBezTo>
                  <a:pt x="108751" y="291659"/>
                  <a:pt x="108259" y="289441"/>
                  <a:pt x="108505" y="286976"/>
                </a:cubicBezTo>
                <a:cubicBezTo>
                  <a:pt x="113180" y="287962"/>
                  <a:pt x="113180" y="287962"/>
                  <a:pt x="113180" y="287962"/>
                </a:cubicBezTo>
                <a:cubicBezTo>
                  <a:pt x="113180" y="289934"/>
                  <a:pt x="113426" y="291166"/>
                  <a:pt x="114410" y="292399"/>
                </a:cubicBezTo>
                <a:cubicBezTo>
                  <a:pt x="115148" y="293385"/>
                  <a:pt x="116378" y="294124"/>
                  <a:pt x="118100" y="294617"/>
                </a:cubicBezTo>
                <a:cubicBezTo>
                  <a:pt x="119577" y="295111"/>
                  <a:pt x="120807" y="295357"/>
                  <a:pt x="122283" y="295111"/>
                </a:cubicBezTo>
                <a:cubicBezTo>
                  <a:pt x="123513" y="294864"/>
                  <a:pt x="124497" y="294371"/>
                  <a:pt x="125481" y="293878"/>
                </a:cubicBezTo>
                <a:cubicBezTo>
                  <a:pt x="126466" y="293138"/>
                  <a:pt x="127450" y="292152"/>
                  <a:pt x="128188" y="290920"/>
                </a:cubicBezTo>
                <a:cubicBezTo>
                  <a:pt x="129172" y="289441"/>
                  <a:pt x="129910" y="287962"/>
                  <a:pt x="130402" y="286482"/>
                </a:cubicBezTo>
                <a:cubicBezTo>
                  <a:pt x="130402" y="286482"/>
                  <a:pt x="130402" y="286236"/>
                  <a:pt x="130648" y="285743"/>
                </a:cubicBezTo>
                <a:cubicBezTo>
                  <a:pt x="129172" y="286729"/>
                  <a:pt x="127696" y="287222"/>
                  <a:pt x="125727" y="287469"/>
                </a:cubicBezTo>
                <a:cubicBezTo>
                  <a:pt x="124005" y="287715"/>
                  <a:pt x="122037" y="287469"/>
                  <a:pt x="120315" y="286976"/>
                </a:cubicBezTo>
                <a:cubicBezTo>
                  <a:pt x="117116" y="285989"/>
                  <a:pt x="114656" y="284264"/>
                  <a:pt x="112934" y="281799"/>
                </a:cubicBezTo>
                <a:cubicBezTo>
                  <a:pt x="111211" y="279334"/>
                  <a:pt x="110965" y="276622"/>
                  <a:pt x="111950" y="273664"/>
                </a:cubicBezTo>
                <a:cubicBezTo>
                  <a:pt x="112688" y="270706"/>
                  <a:pt x="114656" y="268487"/>
                  <a:pt x="117608" y="267501"/>
                </a:cubicBezTo>
                <a:cubicBezTo>
                  <a:pt x="120315" y="266268"/>
                  <a:pt x="123513" y="266268"/>
                  <a:pt x="126958" y="267254"/>
                </a:cubicBezTo>
                <a:close/>
                <a:moveTo>
                  <a:pt x="503336" y="266662"/>
                </a:moveTo>
                <a:cubicBezTo>
                  <a:pt x="496115" y="266662"/>
                  <a:pt x="494051" y="276339"/>
                  <a:pt x="494051" y="283866"/>
                </a:cubicBezTo>
                <a:cubicBezTo>
                  <a:pt x="494051" y="292467"/>
                  <a:pt x="498178" y="298918"/>
                  <a:pt x="503336" y="298918"/>
                </a:cubicBezTo>
                <a:cubicBezTo>
                  <a:pt x="506432" y="298918"/>
                  <a:pt x="508495" y="296768"/>
                  <a:pt x="509527" y="295693"/>
                </a:cubicBezTo>
                <a:lnTo>
                  <a:pt x="509527" y="269888"/>
                </a:lnTo>
                <a:cubicBezTo>
                  <a:pt x="508495" y="267738"/>
                  <a:pt x="507463" y="266662"/>
                  <a:pt x="503336" y="266662"/>
                </a:cubicBezTo>
                <a:close/>
                <a:moveTo>
                  <a:pt x="816257" y="265630"/>
                </a:moveTo>
                <a:cubicBezTo>
                  <a:pt x="808980" y="265630"/>
                  <a:pt x="807941" y="275296"/>
                  <a:pt x="807941" y="278518"/>
                </a:cubicBezTo>
                <a:cubicBezTo>
                  <a:pt x="822495" y="278518"/>
                  <a:pt x="822495" y="278518"/>
                  <a:pt x="822495" y="278518"/>
                </a:cubicBezTo>
                <a:cubicBezTo>
                  <a:pt x="822495" y="274222"/>
                  <a:pt x="821455" y="265630"/>
                  <a:pt x="816257" y="265630"/>
                </a:cubicBezTo>
                <a:close/>
                <a:moveTo>
                  <a:pt x="957319" y="264421"/>
                </a:moveTo>
                <a:cubicBezTo>
                  <a:pt x="975845" y="264421"/>
                  <a:pt x="975845" y="264421"/>
                  <a:pt x="975845" y="264421"/>
                </a:cubicBezTo>
                <a:cubicBezTo>
                  <a:pt x="975845" y="267666"/>
                  <a:pt x="975845" y="267666"/>
                  <a:pt x="975845" y="267666"/>
                </a:cubicBezTo>
                <a:cubicBezTo>
                  <a:pt x="973787" y="267666"/>
                  <a:pt x="973787" y="267666"/>
                  <a:pt x="973787" y="267666"/>
                </a:cubicBezTo>
                <a:cubicBezTo>
                  <a:pt x="972758" y="267666"/>
                  <a:pt x="971728" y="268747"/>
                  <a:pt x="971728" y="269829"/>
                </a:cubicBezTo>
                <a:cubicBezTo>
                  <a:pt x="971728" y="270910"/>
                  <a:pt x="971728" y="271992"/>
                  <a:pt x="972758" y="273073"/>
                </a:cubicBezTo>
                <a:cubicBezTo>
                  <a:pt x="979962" y="290377"/>
                  <a:pt x="979962" y="290377"/>
                  <a:pt x="979962" y="290377"/>
                </a:cubicBezTo>
                <a:cubicBezTo>
                  <a:pt x="986138" y="273073"/>
                  <a:pt x="986138" y="273073"/>
                  <a:pt x="986138" y="273073"/>
                </a:cubicBezTo>
                <a:cubicBezTo>
                  <a:pt x="987167" y="271992"/>
                  <a:pt x="987167" y="270910"/>
                  <a:pt x="987167" y="269829"/>
                </a:cubicBezTo>
                <a:cubicBezTo>
                  <a:pt x="987167" y="268747"/>
                  <a:pt x="985108" y="267666"/>
                  <a:pt x="984079" y="267666"/>
                </a:cubicBezTo>
                <a:cubicBezTo>
                  <a:pt x="980991" y="267666"/>
                  <a:pt x="980991" y="267666"/>
                  <a:pt x="980991" y="267666"/>
                </a:cubicBezTo>
                <a:cubicBezTo>
                  <a:pt x="980991" y="264421"/>
                  <a:pt x="980991" y="264421"/>
                  <a:pt x="980991" y="264421"/>
                </a:cubicBezTo>
                <a:cubicBezTo>
                  <a:pt x="996430" y="264421"/>
                  <a:pt x="996430" y="264421"/>
                  <a:pt x="996430" y="264421"/>
                </a:cubicBezTo>
                <a:cubicBezTo>
                  <a:pt x="996430" y="267666"/>
                  <a:pt x="996430" y="267666"/>
                  <a:pt x="996430" y="267666"/>
                </a:cubicBezTo>
                <a:lnTo>
                  <a:pt x="994372" y="267666"/>
                </a:lnTo>
                <a:cubicBezTo>
                  <a:pt x="991284" y="267666"/>
                  <a:pt x="990255" y="270910"/>
                  <a:pt x="989225" y="273073"/>
                </a:cubicBezTo>
                <a:cubicBezTo>
                  <a:pt x="976875" y="304437"/>
                  <a:pt x="976875" y="304437"/>
                  <a:pt x="976875" y="304437"/>
                </a:cubicBezTo>
                <a:cubicBezTo>
                  <a:pt x="974816" y="309844"/>
                  <a:pt x="969670" y="314170"/>
                  <a:pt x="964524" y="314170"/>
                </a:cubicBezTo>
                <a:cubicBezTo>
                  <a:pt x="961436" y="314170"/>
                  <a:pt x="959377" y="312007"/>
                  <a:pt x="959377" y="308763"/>
                </a:cubicBezTo>
                <a:cubicBezTo>
                  <a:pt x="959377" y="305518"/>
                  <a:pt x="961436" y="303355"/>
                  <a:pt x="964524" y="303355"/>
                </a:cubicBezTo>
                <a:cubicBezTo>
                  <a:pt x="967611" y="303355"/>
                  <a:pt x="967611" y="305518"/>
                  <a:pt x="968641" y="307681"/>
                </a:cubicBezTo>
                <a:cubicBezTo>
                  <a:pt x="969670" y="308763"/>
                  <a:pt x="969670" y="308763"/>
                  <a:pt x="969670" y="308763"/>
                </a:cubicBezTo>
                <a:cubicBezTo>
                  <a:pt x="971728" y="308763"/>
                  <a:pt x="974816" y="304437"/>
                  <a:pt x="974816" y="302274"/>
                </a:cubicBezTo>
                <a:cubicBezTo>
                  <a:pt x="975845" y="301192"/>
                  <a:pt x="975845" y="301192"/>
                  <a:pt x="975845" y="301192"/>
                </a:cubicBezTo>
                <a:cubicBezTo>
                  <a:pt x="963494" y="271992"/>
                  <a:pt x="963494" y="271992"/>
                  <a:pt x="963494" y="271992"/>
                </a:cubicBezTo>
                <a:cubicBezTo>
                  <a:pt x="962465" y="268747"/>
                  <a:pt x="960407" y="267666"/>
                  <a:pt x="958348" y="267666"/>
                </a:cubicBezTo>
                <a:cubicBezTo>
                  <a:pt x="957319" y="267666"/>
                  <a:pt x="957319" y="267666"/>
                  <a:pt x="957319" y="267666"/>
                </a:cubicBezTo>
                <a:cubicBezTo>
                  <a:pt x="957319" y="264421"/>
                  <a:pt x="957319" y="264421"/>
                  <a:pt x="957319" y="264421"/>
                </a:cubicBezTo>
                <a:close/>
                <a:moveTo>
                  <a:pt x="756133" y="264421"/>
                </a:moveTo>
                <a:cubicBezTo>
                  <a:pt x="772775" y="264421"/>
                  <a:pt x="772775" y="264421"/>
                  <a:pt x="772775" y="264421"/>
                </a:cubicBezTo>
                <a:cubicBezTo>
                  <a:pt x="772775" y="267654"/>
                  <a:pt x="772775" y="267654"/>
                  <a:pt x="772775" y="267654"/>
                </a:cubicBezTo>
                <a:cubicBezTo>
                  <a:pt x="771735" y="267654"/>
                  <a:pt x="771735" y="267654"/>
                  <a:pt x="771735" y="267654"/>
                </a:cubicBezTo>
                <a:cubicBezTo>
                  <a:pt x="770695" y="267654"/>
                  <a:pt x="769655" y="267654"/>
                  <a:pt x="769655" y="269810"/>
                </a:cubicBezTo>
                <a:cubicBezTo>
                  <a:pt x="769655" y="270888"/>
                  <a:pt x="769655" y="271965"/>
                  <a:pt x="769655" y="271965"/>
                </a:cubicBezTo>
                <a:cubicBezTo>
                  <a:pt x="777976" y="291364"/>
                  <a:pt x="777976" y="291364"/>
                  <a:pt x="777976" y="291364"/>
                </a:cubicBezTo>
                <a:cubicBezTo>
                  <a:pt x="786297" y="270888"/>
                  <a:pt x="786297" y="270888"/>
                  <a:pt x="786297" y="270888"/>
                </a:cubicBezTo>
                <a:cubicBezTo>
                  <a:pt x="786297" y="270888"/>
                  <a:pt x="786297" y="269810"/>
                  <a:pt x="786297" y="269810"/>
                </a:cubicBezTo>
                <a:cubicBezTo>
                  <a:pt x="786297" y="268732"/>
                  <a:pt x="786297" y="267654"/>
                  <a:pt x="784217" y="267654"/>
                </a:cubicBezTo>
                <a:cubicBezTo>
                  <a:pt x="781096" y="267654"/>
                  <a:pt x="781096" y="267654"/>
                  <a:pt x="781096" y="267654"/>
                </a:cubicBezTo>
                <a:cubicBezTo>
                  <a:pt x="781096" y="264421"/>
                  <a:pt x="781096" y="264421"/>
                  <a:pt x="781096" y="264421"/>
                </a:cubicBezTo>
                <a:cubicBezTo>
                  <a:pt x="794618" y="264421"/>
                  <a:pt x="794618" y="264421"/>
                  <a:pt x="794618" y="264421"/>
                </a:cubicBezTo>
                <a:cubicBezTo>
                  <a:pt x="794618" y="267654"/>
                  <a:pt x="794618" y="267654"/>
                  <a:pt x="794618" y="267654"/>
                </a:cubicBezTo>
                <a:lnTo>
                  <a:pt x="793578" y="267654"/>
                </a:lnTo>
                <a:cubicBezTo>
                  <a:pt x="790457" y="267654"/>
                  <a:pt x="789417" y="269810"/>
                  <a:pt x="788377" y="270888"/>
                </a:cubicBezTo>
                <a:cubicBezTo>
                  <a:pt x="776936" y="303219"/>
                  <a:pt x="776936" y="303219"/>
                  <a:pt x="776936" y="303219"/>
                </a:cubicBezTo>
                <a:cubicBezTo>
                  <a:pt x="774855" y="303219"/>
                  <a:pt x="774855" y="303219"/>
                  <a:pt x="774855" y="303219"/>
                </a:cubicBezTo>
                <a:cubicBezTo>
                  <a:pt x="761334" y="271965"/>
                  <a:pt x="761334" y="271965"/>
                  <a:pt x="761334" y="271965"/>
                </a:cubicBezTo>
                <a:cubicBezTo>
                  <a:pt x="759253" y="267654"/>
                  <a:pt x="758213" y="267654"/>
                  <a:pt x="756133" y="267654"/>
                </a:cubicBezTo>
                <a:cubicBezTo>
                  <a:pt x="756133" y="264421"/>
                  <a:pt x="756133" y="264421"/>
                  <a:pt x="756133" y="264421"/>
                </a:cubicBezTo>
                <a:close/>
                <a:moveTo>
                  <a:pt x="919805" y="263530"/>
                </a:moveTo>
                <a:cubicBezTo>
                  <a:pt x="919805" y="294860"/>
                  <a:pt x="919805" y="294860"/>
                  <a:pt x="919805" y="294860"/>
                </a:cubicBezTo>
                <a:cubicBezTo>
                  <a:pt x="919805" y="298101"/>
                  <a:pt x="920843" y="299182"/>
                  <a:pt x="923955" y="299182"/>
                </a:cubicBezTo>
                <a:cubicBezTo>
                  <a:pt x="926030" y="299182"/>
                  <a:pt x="926030" y="299182"/>
                  <a:pt x="926030" y="299182"/>
                </a:cubicBezTo>
                <a:cubicBezTo>
                  <a:pt x="926030" y="301342"/>
                  <a:pt x="926030" y="301342"/>
                  <a:pt x="926030" y="301342"/>
                </a:cubicBezTo>
                <a:cubicBezTo>
                  <a:pt x="906318" y="301342"/>
                  <a:pt x="906318" y="301342"/>
                  <a:pt x="906318" y="301342"/>
                </a:cubicBezTo>
                <a:lnTo>
                  <a:pt x="906318" y="299182"/>
                </a:lnTo>
                <a:cubicBezTo>
                  <a:pt x="908393" y="299182"/>
                  <a:pt x="908393" y="299182"/>
                  <a:pt x="908393" y="299182"/>
                </a:cubicBezTo>
                <a:cubicBezTo>
                  <a:pt x="910468" y="299182"/>
                  <a:pt x="912543" y="297021"/>
                  <a:pt x="912543" y="294860"/>
                </a:cubicBezTo>
                <a:cubicBezTo>
                  <a:pt x="912543" y="272173"/>
                  <a:pt x="912543" y="272173"/>
                  <a:pt x="912543" y="272173"/>
                </a:cubicBezTo>
                <a:cubicBezTo>
                  <a:pt x="912543" y="270012"/>
                  <a:pt x="911505" y="267851"/>
                  <a:pt x="909430" y="267851"/>
                </a:cubicBezTo>
                <a:cubicBezTo>
                  <a:pt x="909430" y="267851"/>
                  <a:pt x="908393" y="267851"/>
                  <a:pt x="907355" y="268931"/>
                </a:cubicBezTo>
                <a:cubicBezTo>
                  <a:pt x="906318" y="266771"/>
                  <a:pt x="906318" y="266771"/>
                  <a:pt x="906318" y="266771"/>
                </a:cubicBezTo>
                <a:cubicBezTo>
                  <a:pt x="919805" y="263530"/>
                  <a:pt x="919805" y="263530"/>
                  <a:pt x="919805" y="263530"/>
                </a:cubicBezTo>
                <a:close/>
                <a:moveTo>
                  <a:pt x="745840" y="263530"/>
                </a:moveTo>
                <a:cubicBezTo>
                  <a:pt x="745840" y="294860"/>
                  <a:pt x="745840" y="294860"/>
                  <a:pt x="745840" y="294860"/>
                </a:cubicBezTo>
                <a:cubicBezTo>
                  <a:pt x="745840" y="298101"/>
                  <a:pt x="746878" y="299182"/>
                  <a:pt x="749990" y="299182"/>
                </a:cubicBezTo>
                <a:cubicBezTo>
                  <a:pt x="752065" y="299182"/>
                  <a:pt x="752065" y="299182"/>
                  <a:pt x="752065" y="299182"/>
                </a:cubicBezTo>
                <a:cubicBezTo>
                  <a:pt x="752065" y="301342"/>
                  <a:pt x="752065" y="301342"/>
                  <a:pt x="752065" y="301342"/>
                </a:cubicBezTo>
                <a:cubicBezTo>
                  <a:pt x="732353" y="301342"/>
                  <a:pt x="732353" y="301342"/>
                  <a:pt x="732353" y="301342"/>
                </a:cubicBezTo>
                <a:lnTo>
                  <a:pt x="732353" y="299182"/>
                </a:lnTo>
                <a:cubicBezTo>
                  <a:pt x="734428" y="299182"/>
                  <a:pt x="734428" y="299182"/>
                  <a:pt x="734428" y="299182"/>
                </a:cubicBezTo>
                <a:cubicBezTo>
                  <a:pt x="736503" y="299182"/>
                  <a:pt x="738578" y="297021"/>
                  <a:pt x="738578" y="294860"/>
                </a:cubicBezTo>
                <a:cubicBezTo>
                  <a:pt x="738578" y="272173"/>
                  <a:pt x="738578" y="272173"/>
                  <a:pt x="738578" y="272173"/>
                </a:cubicBezTo>
                <a:cubicBezTo>
                  <a:pt x="738578" y="270012"/>
                  <a:pt x="737540" y="267851"/>
                  <a:pt x="735465" y="267851"/>
                </a:cubicBezTo>
                <a:cubicBezTo>
                  <a:pt x="735465" y="267851"/>
                  <a:pt x="734428" y="267851"/>
                  <a:pt x="733390" y="268931"/>
                </a:cubicBezTo>
                <a:cubicBezTo>
                  <a:pt x="732353" y="266771"/>
                  <a:pt x="732353" y="266771"/>
                  <a:pt x="732353" y="266771"/>
                </a:cubicBezTo>
                <a:cubicBezTo>
                  <a:pt x="745840" y="263530"/>
                  <a:pt x="745840" y="263530"/>
                  <a:pt x="745840" y="263530"/>
                </a:cubicBezTo>
                <a:close/>
                <a:moveTo>
                  <a:pt x="885668" y="263482"/>
                </a:moveTo>
                <a:cubicBezTo>
                  <a:pt x="886711" y="263482"/>
                  <a:pt x="887753" y="263482"/>
                  <a:pt x="889839" y="264556"/>
                </a:cubicBezTo>
                <a:cubicBezTo>
                  <a:pt x="891925" y="264556"/>
                  <a:pt x="892968" y="264556"/>
                  <a:pt x="894011" y="264556"/>
                </a:cubicBezTo>
                <a:cubicBezTo>
                  <a:pt x="894011" y="264556"/>
                  <a:pt x="896097" y="264556"/>
                  <a:pt x="898183" y="263482"/>
                </a:cubicBezTo>
                <a:cubicBezTo>
                  <a:pt x="901312" y="275296"/>
                  <a:pt x="901312" y="275296"/>
                  <a:pt x="901312" y="275296"/>
                </a:cubicBezTo>
                <a:cubicBezTo>
                  <a:pt x="899226" y="276370"/>
                  <a:pt x="899226" y="276370"/>
                  <a:pt x="899226" y="276370"/>
                </a:cubicBezTo>
                <a:cubicBezTo>
                  <a:pt x="898183" y="273148"/>
                  <a:pt x="895054" y="266704"/>
                  <a:pt x="886711" y="266704"/>
                </a:cubicBezTo>
                <a:cubicBezTo>
                  <a:pt x="883582" y="266704"/>
                  <a:pt x="881496" y="267778"/>
                  <a:pt x="881496" y="271000"/>
                </a:cubicBezTo>
                <a:cubicBezTo>
                  <a:pt x="881496" y="273148"/>
                  <a:pt x="882539" y="274222"/>
                  <a:pt x="889839" y="278518"/>
                </a:cubicBezTo>
                <a:cubicBezTo>
                  <a:pt x="899226" y="282814"/>
                  <a:pt x="901312" y="286036"/>
                  <a:pt x="901312" y="291406"/>
                </a:cubicBezTo>
                <a:cubicBezTo>
                  <a:pt x="901312" y="298923"/>
                  <a:pt x="896097" y="303219"/>
                  <a:pt x="889839" y="303219"/>
                </a:cubicBezTo>
                <a:cubicBezTo>
                  <a:pt x="888796" y="303219"/>
                  <a:pt x="887753" y="303219"/>
                  <a:pt x="885668" y="302145"/>
                </a:cubicBezTo>
                <a:cubicBezTo>
                  <a:pt x="885668" y="302145"/>
                  <a:pt x="881496" y="301071"/>
                  <a:pt x="881496" y="301071"/>
                </a:cubicBezTo>
                <a:cubicBezTo>
                  <a:pt x="879410" y="301071"/>
                  <a:pt x="878367" y="302145"/>
                  <a:pt x="877324" y="303219"/>
                </a:cubicBezTo>
                <a:cubicBezTo>
                  <a:pt x="873152" y="290332"/>
                  <a:pt x="873152" y="290332"/>
                  <a:pt x="873152" y="290332"/>
                </a:cubicBezTo>
                <a:cubicBezTo>
                  <a:pt x="876281" y="289258"/>
                  <a:pt x="876281" y="289258"/>
                  <a:pt x="876281" y="289258"/>
                </a:cubicBezTo>
                <a:cubicBezTo>
                  <a:pt x="877324" y="292480"/>
                  <a:pt x="878367" y="293553"/>
                  <a:pt x="879410" y="294627"/>
                </a:cubicBezTo>
                <a:cubicBezTo>
                  <a:pt x="881496" y="297849"/>
                  <a:pt x="885668" y="299997"/>
                  <a:pt x="889839" y="299997"/>
                </a:cubicBezTo>
                <a:cubicBezTo>
                  <a:pt x="892968" y="299997"/>
                  <a:pt x="896097" y="297849"/>
                  <a:pt x="896097" y="294627"/>
                </a:cubicBezTo>
                <a:cubicBezTo>
                  <a:pt x="896097" y="291406"/>
                  <a:pt x="895054" y="290332"/>
                  <a:pt x="885668" y="286036"/>
                </a:cubicBezTo>
                <a:cubicBezTo>
                  <a:pt x="879410" y="282814"/>
                  <a:pt x="875238" y="279592"/>
                  <a:pt x="875238" y="274222"/>
                </a:cubicBezTo>
                <a:cubicBezTo>
                  <a:pt x="875238" y="268852"/>
                  <a:pt x="879410" y="263482"/>
                  <a:pt x="885668" y="263482"/>
                </a:cubicBezTo>
                <a:close/>
                <a:moveTo>
                  <a:pt x="850388" y="263482"/>
                </a:moveTo>
                <a:lnTo>
                  <a:pt x="850388" y="271054"/>
                </a:lnTo>
                <a:cubicBezTo>
                  <a:pt x="852455" y="267809"/>
                  <a:pt x="855555" y="263482"/>
                  <a:pt x="862790" y="263482"/>
                </a:cubicBezTo>
                <a:cubicBezTo>
                  <a:pt x="867957" y="263482"/>
                  <a:pt x="870024" y="265646"/>
                  <a:pt x="870024" y="268891"/>
                </a:cubicBezTo>
                <a:cubicBezTo>
                  <a:pt x="870024" y="272136"/>
                  <a:pt x="867957" y="275381"/>
                  <a:pt x="864857" y="275381"/>
                </a:cubicBezTo>
                <a:cubicBezTo>
                  <a:pt x="861756" y="275381"/>
                  <a:pt x="859689" y="273217"/>
                  <a:pt x="859689" y="269972"/>
                </a:cubicBezTo>
                <a:cubicBezTo>
                  <a:pt x="859689" y="268891"/>
                  <a:pt x="859689" y="268891"/>
                  <a:pt x="858656" y="268891"/>
                </a:cubicBezTo>
                <a:cubicBezTo>
                  <a:pt x="853488" y="268891"/>
                  <a:pt x="851421" y="276462"/>
                  <a:pt x="850388" y="278626"/>
                </a:cubicBezTo>
                <a:cubicBezTo>
                  <a:pt x="850388" y="293769"/>
                  <a:pt x="850388" y="293769"/>
                  <a:pt x="850388" y="293769"/>
                </a:cubicBezTo>
                <a:cubicBezTo>
                  <a:pt x="850388" y="298096"/>
                  <a:pt x="852455" y="299178"/>
                  <a:pt x="855555" y="299178"/>
                </a:cubicBezTo>
                <a:cubicBezTo>
                  <a:pt x="857622" y="299178"/>
                  <a:pt x="857622" y="299178"/>
                  <a:pt x="857622" y="299178"/>
                </a:cubicBezTo>
                <a:cubicBezTo>
                  <a:pt x="857622" y="301341"/>
                  <a:pt x="857622" y="301341"/>
                  <a:pt x="857622" y="301341"/>
                </a:cubicBezTo>
                <a:cubicBezTo>
                  <a:pt x="835919" y="301341"/>
                  <a:pt x="835919" y="301341"/>
                  <a:pt x="835919" y="301341"/>
                </a:cubicBezTo>
                <a:cubicBezTo>
                  <a:pt x="835919" y="299178"/>
                  <a:pt x="835919" y="299178"/>
                  <a:pt x="835919" y="299178"/>
                </a:cubicBezTo>
                <a:cubicBezTo>
                  <a:pt x="836952" y="299178"/>
                  <a:pt x="836952" y="299178"/>
                  <a:pt x="836952" y="299178"/>
                </a:cubicBezTo>
                <a:cubicBezTo>
                  <a:pt x="841086" y="299178"/>
                  <a:pt x="843153" y="298096"/>
                  <a:pt x="843153" y="293769"/>
                </a:cubicBezTo>
                <a:cubicBezTo>
                  <a:pt x="843153" y="272136"/>
                  <a:pt x="843153" y="272136"/>
                  <a:pt x="843153" y="272136"/>
                </a:cubicBezTo>
                <a:cubicBezTo>
                  <a:pt x="843153" y="268891"/>
                  <a:pt x="841086" y="268891"/>
                  <a:pt x="840053" y="268891"/>
                </a:cubicBezTo>
                <a:cubicBezTo>
                  <a:pt x="837986" y="268891"/>
                  <a:pt x="836952" y="268891"/>
                  <a:pt x="836952" y="268891"/>
                </a:cubicBezTo>
                <a:cubicBezTo>
                  <a:pt x="835919" y="267809"/>
                  <a:pt x="835919" y="267809"/>
                  <a:pt x="835919" y="267809"/>
                </a:cubicBezTo>
                <a:cubicBezTo>
                  <a:pt x="850388" y="263482"/>
                  <a:pt x="850388" y="263482"/>
                  <a:pt x="850388" y="263482"/>
                </a:cubicBezTo>
                <a:close/>
                <a:moveTo>
                  <a:pt x="816257" y="263482"/>
                </a:moveTo>
                <a:cubicBezTo>
                  <a:pt x="820416" y="263482"/>
                  <a:pt x="823534" y="265630"/>
                  <a:pt x="824574" y="267778"/>
                </a:cubicBezTo>
                <a:cubicBezTo>
                  <a:pt x="829772" y="273148"/>
                  <a:pt x="829772" y="278518"/>
                  <a:pt x="830811" y="280666"/>
                </a:cubicBezTo>
                <a:cubicBezTo>
                  <a:pt x="807941" y="280666"/>
                  <a:pt x="807941" y="280666"/>
                  <a:pt x="807941" y="280666"/>
                </a:cubicBezTo>
                <a:cubicBezTo>
                  <a:pt x="806901" y="294627"/>
                  <a:pt x="813139" y="298923"/>
                  <a:pt x="818336" y="298923"/>
                </a:cubicBezTo>
                <a:cubicBezTo>
                  <a:pt x="823534" y="298923"/>
                  <a:pt x="827693" y="293553"/>
                  <a:pt x="829772" y="291406"/>
                </a:cubicBezTo>
                <a:cubicBezTo>
                  <a:pt x="831851" y="292480"/>
                  <a:pt x="831851" y="292480"/>
                  <a:pt x="831851" y="292480"/>
                </a:cubicBezTo>
                <a:cubicBezTo>
                  <a:pt x="829772" y="295701"/>
                  <a:pt x="825614" y="303219"/>
                  <a:pt x="816257" y="303219"/>
                </a:cubicBezTo>
                <a:cubicBezTo>
                  <a:pt x="806901" y="303219"/>
                  <a:pt x="799624" y="295701"/>
                  <a:pt x="799624" y="283888"/>
                </a:cubicBezTo>
                <a:cubicBezTo>
                  <a:pt x="799624" y="272074"/>
                  <a:pt x="806901" y="263482"/>
                  <a:pt x="816257" y="263482"/>
                </a:cubicBezTo>
                <a:close/>
                <a:moveTo>
                  <a:pt x="702349" y="263482"/>
                </a:moveTo>
                <a:cubicBezTo>
                  <a:pt x="702349" y="269972"/>
                  <a:pt x="702349" y="269972"/>
                  <a:pt x="702349" y="269972"/>
                </a:cubicBezTo>
                <a:cubicBezTo>
                  <a:pt x="704424" y="267809"/>
                  <a:pt x="708574" y="263482"/>
                  <a:pt x="713761" y="263482"/>
                </a:cubicBezTo>
                <a:cubicBezTo>
                  <a:pt x="718949" y="263482"/>
                  <a:pt x="723099" y="267809"/>
                  <a:pt x="723099" y="274299"/>
                </a:cubicBezTo>
                <a:cubicBezTo>
                  <a:pt x="723099" y="294851"/>
                  <a:pt x="723099" y="294851"/>
                  <a:pt x="723099" y="294851"/>
                </a:cubicBezTo>
                <a:cubicBezTo>
                  <a:pt x="723099" y="297015"/>
                  <a:pt x="724136" y="299178"/>
                  <a:pt x="726211" y="299178"/>
                </a:cubicBezTo>
                <a:cubicBezTo>
                  <a:pt x="728286" y="299178"/>
                  <a:pt x="728286" y="299178"/>
                  <a:pt x="728286" y="299178"/>
                </a:cubicBezTo>
                <a:cubicBezTo>
                  <a:pt x="728286" y="301341"/>
                  <a:pt x="728286" y="301341"/>
                  <a:pt x="728286" y="301341"/>
                </a:cubicBezTo>
                <a:cubicBezTo>
                  <a:pt x="715836" y="301341"/>
                  <a:pt x="715836" y="301341"/>
                  <a:pt x="715836" y="301341"/>
                </a:cubicBezTo>
                <a:cubicBezTo>
                  <a:pt x="715836" y="275381"/>
                  <a:pt x="715836" y="275381"/>
                  <a:pt x="715836" y="275381"/>
                </a:cubicBezTo>
                <a:cubicBezTo>
                  <a:pt x="715836" y="269972"/>
                  <a:pt x="711686" y="267809"/>
                  <a:pt x="709611" y="267809"/>
                </a:cubicBezTo>
                <a:cubicBezTo>
                  <a:pt x="706499" y="267809"/>
                  <a:pt x="703387" y="272136"/>
                  <a:pt x="702349" y="273217"/>
                </a:cubicBezTo>
                <a:cubicBezTo>
                  <a:pt x="702349" y="294851"/>
                  <a:pt x="702349" y="294851"/>
                  <a:pt x="702349" y="294851"/>
                </a:cubicBezTo>
                <a:cubicBezTo>
                  <a:pt x="702349" y="299178"/>
                  <a:pt x="705462" y="299178"/>
                  <a:pt x="707537" y="299178"/>
                </a:cubicBezTo>
                <a:cubicBezTo>
                  <a:pt x="707537" y="301341"/>
                  <a:pt x="707537" y="301341"/>
                  <a:pt x="707537" y="301341"/>
                </a:cubicBezTo>
                <a:cubicBezTo>
                  <a:pt x="689899" y="301341"/>
                  <a:pt x="689899" y="301341"/>
                  <a:pt x="689899" y="301341"/>
                </a:cubicBezTo>
                <a:lnTo>
                  <a:pt x="689899" y="299178"/>
                </a:lnTo>
                <a:cubicBezTo>
                  <a:pt x="691974" y="299178"/>
                  <a:pt x="694049" y="299178"/>
                  <a:pt x="694049" y="294851"/>
                </a:cubicBezTo>
                <a:cubicBezTo>
                  <a:pt x="694049" y="271054"/>
                  <a:pt x="694049" y="271054"/>
                  <a:pt x="694049" y="271054"/>
                </a:cubicBezTo>
                <a:cubicBezTo>
                  <a:pt x="694049" y="269972"/>
                  <a:pt x="694049" y="267809"/>
                  <a:pt x="691974" y="267809"/>
                </a:cubicBezTo>
                <a:cubicBezTo>
                  <a:pt x="690937" y="267809"/>
                  <a:pt x="689899" y="267809"/>
                  <a:pt x="689899" y="267809"/>
                </a:cubicBezTo>
                <a:cubicBezTo>
                  <a:pt x="688862" y="265646"/>
                  <a:pt x="688862" y="265646"/>
                  <a:pt x="688862" y="265646"/>
                </a:cubicBezTo>
                <a:cubicBezTo>
                  <a:pt x="702349" y="263482"/>
                  <a:pt x="702349" y="263482"/>
                  <a:pt x="702349" y="263482"/>
                </a:cubicBezTo>
                <a:close/>
                <a:moveTo>
                  <a:pt x="576997" y="263482"/>
                </a:moveTo>
                <a:cubicBezTo>
                  <a:pt x="576997" y="269972"/>
                  <a:pt x="576997" y="269972"/>
                  <a:pt x="576997" y="269972"/>
                </a:cubicBezTo>
                <a:cubicBezTo>
                  <a:pt x="579055" y="267809"/>
                  <a:pt x="583172" y="263482"/>
                  <a:pt x="589348" y="263482"/>
                </a:cubicBezTo>
                <a:cubicBezTo>
                  <a:pt x="594494" y="263482"/>
                  <a:pt x="598611" y="267809"/>
                  <a:pt x="598611" y="274299"/>
                </a:cubicBezTo>
                <a:cubicBezTo>
                  <a:pt x="598611" y="294851"/>
                  <a:pt x="598611" y="294851"/>
                  <a:pt x="598611" y="294851"/>
                </a:cubicBezTo>
                <a:cubicBezTo>
                  <a:pt x="598611" y="297015"/>
                  <a:pt x="599640" y="299178"/>
                  <a:pt x="601699" y="299178"/>
                </a:cubicBezTo>
                <a:cubicBezTo>
                  <a:pt x="603757" y="299178"/>
                  <a:pt x="603757" y="299178"/>
                  <a:pt x="603757" y="299178"/>
                </a:cubicBezTo>
                <a:cubicBezTo>
                  <a:pt x="603757" y="301341"/>
                  <a:pt x="603757" y="301341"/>
                  <a:pt x="603757" y="301341"/>
                </a:cubicBezTo>
                <a:cubicBezTo>
                  <a:pt x="590377" y="301341"/>
                  <a:pt x="590377" y="301341"/>
                  <a:pt x="590377" y="301341"/>
                </a:cubicBezTo>
                <a:cubicBezTo>
                  <a:pt x="590377" y="275381"/>
                  <a:pt x="590377" y="275381"/>
                  <a:pt x="590377" y="275381"/>
                </a:cubicBezTo>
                <a:cubicBezTo>
                  <a:pt x="590377" y="269972"/>
                  <a:pt x="587289" y="267809"/>
                  <a:pt x="585231" y="267809"/>
                </a:cubicBezTo>
                <a:cubicBezTo>
                  <a:pt x="581114" y="267809"/>
                  <a:pt x="578026" y="272136"/>
                  <a:pt x="576997" y="273217"/>
                </a:cubicBezTo>
                <a:cubicBezTo>
                  <a:pt x="576997" y="294851"/>
                  <a:pt x="576997" y="294851"/>
                  <a:pt x="576997" y="294851"/>
                </a:cubicBezTo>
                <a:cubicBezTo>
                  <a:pt x="576997" y="299178"/>
                  <a:pt x="580085" y="299178"/>
                  <a:pt x="582143" y="299178"/>
                </a:cubicBezTo>
                <a:cubicBezTo>
                  <a:pt x="582143" y="301341"/>
                  <a:pt x="582143" y="301341"/>
                  <a:pt x="582143" y="301341"/>
                </a:cubicBezTo>
                <a:cubicBezTo>
                  <a:pt x="564646" y="301341"/>
                  <a:pt x="564646" y="301341"/>
                  <a:pt x="564646" y="301341"/>
                </a:cubicBezTo>
                <a:lnTo>
                  <a:pt x="564646" y="299178"/>
                </a:lnTo>
                <a:cubicBezTo>
                  <a:pt x="567734" y="299178"/>
                  <a:pt x="569792" y="299178"/>
                  <a:pt x="569792" y="294851"/>
                </a:cubicBezTo>
                <a:cubicBezTo>
                  <a:pt x="569792" y="271054"/>
                  <a:pt x="569792" y="271054"/>
                  <a:pt x="569792" y="271054"/>
                </a:cubicBezTo>
                <a:cubicBezTo>
                  <a:pt x="569792" y="269972"/>
                  <a:pt x="569792" y="267809"/>
                  <a:pt x="567734" y="267809"/>
                </a:cubicBezTo>
                <a:cubicBezTo>
                  <a:pt x="566704" y="267809"/>
                  <a:pt x="565675" y="267809"/>
                  <a:pt x="564646" y="267809"/>
                </a:cubicBezTo>
                <a:cubicBezTo>
                  <a:pt x="564646" y="265646"/>
                  <a:pt x="564646" y="265646"/>
                  <a:pt x="564646" y="265646"/>
                </a:cubicBezTo>
                <a:cubicBezTo>
                  <a:pt x="576997" y="263482"/>
                  <a:pt x="576997" y="263482"/>
                  <a:pt x="576997" y="263482"/>
                </a:cubicBezTo>
                <a:close/>
                <a:moveTo>
                  <a:pt x="543853" y="263482"/>
                </a:moveTo>
                <a:cubicBezTo>
                  <a:pt x="545920" y="263482"/>
                  <a:pt x="553155" y="263482"/>
                  <a:pt x="555222" y="266704"/>
                </a:cubicBezTo>
                <a:cubicBezTo>
                  <a:pt x="556255" y="268852"/>
                  <a:pt x="556255" y="272074"/>
                  <a:pt x="556255" y="273148"/>
                </a:cubicBezTo>
                <a:cubicBezTo>
                  <a:pt x="556255" y="293553"/>
                  <a:pt x="556255" y="293553"/>
                  <a:pt x="556255" y="293553"/>
                </a:cubicBezTo>
                <a:cubicBezTo>
                  <a:pt x="556255" y="295701"/>
                  <a:pt x="556255" y="298923"/>
                  <a:pt x="558322" y="298923"/>
                </a:cubicBezTo>
                <a:cubicBezTo>
                  <a:pt x="560389" y="298923"/>
                  <a:pt x="561423" y="297849"/>
                  <a:pt x="561423" y="296775"/>
                </a:cubicBezTo>
                <a:cubicBezTo>
                  <a:pt x="562456" y="297849"/>
                  <a:pt x="562456" y="297849"/>
                  <a:pt x="562456" y="297849"/>
                </a:cubicBezTo>
                <a:cubicBezTo>
                  <a:pt x="559356" y="303219"/>
                  <a:pt x="555222" y="303219"/>
                  <a:pt x="554188" y="303219"/>
                </a:cubicBezTo>
                <a:cubicBezTo>
                  <a:pt x="552121" y="303219"/>
                  <a:pt x="549021" y="301071"/>
                  <a:pt x="547987" y="298923"/>
                </a:cubicBezTo>
                <a:cubicBezTo>
                  <a:pt x="545920" y="299997"/>
                  <a:pt x="542820" y="303219"/>
                  <a:pt x="537652" y="303219"/>
                </a:cubicBezTo>
                <a:cubicBezTo>
                  <a:pt x="531451" y="303219"/>
                  <a:pt x="528351" y="298923"/>
                  <a:pt x="528351" y="294627"/>
                </a:cubicBezTo>
                <a:cubicBezTo>
                  <a:pt x="528351" y="293553"/>
                  <a:pt x="529384" y="291406"/>
                  <a:pt x="531451" y="289258"/>
                </a:cubicBezTo>
                <a:cubicBezTo>
                  <a:pt x="535585" y="282814"/>
                  <a:pt x="542820" y="280666"/>
                  <a:pt x="547987" y="279592"/>
                </a:cubicBezTo>
                <a:cubicBezTo>
                  <a:pt x="547987" y="269926"/>
                  <a:pt x="547987" y="269926"/>
                  <a:pt x="547987" y="269926"/>
                </a:cubicBezTo>
                <a:cubicBezTo>
                  <a:pt x="547987" y="268852"/>
                  <a:pt x="547987" y="265630"/>
                  <a:pt x="543853" y="265630"/>
                </a:cubicBezTo>
                <a:cubicBezTo>
                  <a:pt x="539719" y="265630"/>
                  <a:pt x="539719" y="268852"/>
                  <a:pt x="539719" y="269926"/>
                </a:cubicBezTo>
                <a:cubicBezTo>
                  <a:pt x="538686" y="272074"/>
                  <a:pt x="538686" y="276370"/>
                  <a:pt x="534552" y="276370"/>
                </a:cubicBezTo>
                <a:cubicBezTo>
                  <a:pt x="531451" y="276370"/>
                  <a:pt x="529384" y="274222"/>
                  <a:pt x="529384" y="271000"/>
                </a:cubicBezTo>
                <a:cubicBezTo>
                  <a:pt x="529384" y="269926"/>
                  <a:pt x="530418" y="267778"/>
                  <a:pt x="531451" y="266704"/>
                </a:cubicBezTo>
                <a:cubicBezTo>
                  <a:pt x="535585" y="263482"/>
                  <a:pt x="542820" y="263482"/>
                  <a:pt x="543853" y="263482"/>
                </a:cubicBezTo>
                <a:close/>
                <a:moveTo>
                  <a:pt x="454687" y="263482"/>
                </a:moveTo>
                <a:cubicBezTo>
                  <a:pt x="454687" y="290332"/>
                  <a:pt x="454687" y="290332"/>
                  <a:pt x="454687" y="290332"/>
                </a:cubicBezTo>
                <a:cubicBezTo>
                  <a:pt x="454687" y="293553"/>
                  <a:pt x="456750" y="297849"/>
                  <a:pt x="460877" y="297849"/>
                </a:cubicBezTo>
                <a:cubicBezTo>
                  <a:pt x="463972" y="297849"/>
                  <a:pt x="466036" y="295701"/>
                  <a:pt x="467067" y="293553"/>
                </a:cubicBezTo>
                <a:cubicBezTo>
                  <a:pt x="467067" y="271000"/>
                  <a:pt x="467067" y="271000"/>
                  <a:pt x="467067" y="271000"/>
                </a:cubicBezTo>
                <a:cubicBezTo>
                  <a:pt x="467067" y="268852"/>
                  <a:pt x="467067" y="267778"/>
                  <a:pt x="465004" y="267778"/>
                </a:cubicBezTo>
                <a:cubicBezTo>
                  <a:pt x="463972" y="267778"/>
                  <a:pt x="462941" y="267778"/>
                  <a:pt x="461909" y="267778"/>
                </a:cubicBezTo>
                <a:cubicBezTo>
                  <a:pt x="461909" y="266704"/>
                  <a:pt x="461909" y="266704"/>
                  <a:pt x="461909" y="266704"/>
                </a:cubicBezTo>
                <a:cubicBezTo>
                  <a:pt x="475321" y="263482"/>
                  <a:pt x="475321" y="263482"/>
                  <a:pt x="475321" y="263482"/>
                </a:cubicBezTo>
                <a:cubicBezTo>
                  <a:pt x="475321" y="294627"/>
                  <a:pt x="475321" y="294627"/>
                  <a:pt x="475321" y="294627"/>
                </a:cubicBezTo>
                <a:cubicBezTo>
                  <a:pt x="475321" y="297849"/>
                  <a:pt x="476352" y="298923"/>
                  <a:pt x="478416" y="298923"/>
                </a:cubicBezTo>
                <a:cubicBezTo>
                  <a:pt x="480479" y="298923"/>
                  <a:pt x="480479" y="298923"/>
                  <a:pt x="480479" y="298923"/>
                </a:cubicBezTo>
                <a:cubicBezTo>
                  <a:pt x="480479" y="301071"/>
                  <a:pt x="480479" y="301071"/>
                  <a:pt x="480479" y="301071"/>
                </a:cubicBezTo>
                <a:cubicBezTo>
                  <a:pt x="467067" y="301071"/>
                  <a:pt x="467067" y="301071"/>
                  <a:pt x="467067" y="301071"/>
                </a:cubicBezTo>
                <a:cubicBezTo>
                  <a:pt x="467067" y="296775"/>
                  <a:pt x="467067" y="296775"/>
                  <a:pt x="467067" y="296775"/>
                </a:cubicBezTo>
                <a:cubicBezTo>
                  <a:pt x="466036" y="298923"/>
                  <a:pt x="462941" y="303219"/>
                  <a:pt x="457782" y="303219"/>
                </a:cubicBezTo>
                <a:cubicBezTo>
                  <a:pt x="452624" y="303219"/>
                  <a:pt x="447465" y="299997"/>
                  <a:pt x="447465" y="291406"/>
                </a:cubicBezTo>
                <a:cubicBezTo>
                  <a:pt x="447465" y="271000"/>
                  <a:pt x="447465" y="271000"/>
                  <a:pt x="447465" y="271000"/>
                </a:cubicBezTo>
                <a:cubicBezTo>
                  <a:pt x="447465" y="269926"/>
                  <a:pt x="446434" y="267778"/>
                  <a:pt x="444370" y="267778"/>
                </a:cubicBezTo>
                <a:cubicBezTo>
                  <a:pt x="444370" y="267778"/>
                  <a:pt x="443339" y="267778"/>
                  <a:pt x="442307" y="267778"/>
                </a:cubicBezTo>
                <a:lnTo>
                  <a:pt x="442307" y="266704"/>
                </a:lnTo>
                <a:cubicBezTo>
                  <a:pt x="454687" y="263482"/>
                  <a:pt x="454687" y="263482"/>
                  <a:pt x="454687" y="263482"/>
                </a:cubicBezTo>
                <a:close/>
                <a:moveTo>
                  <a:pt x="940632" y="251592"/>
                </a:moveTo>
                <a:cubicBezTo>
                  <a:pt x="943760" y="251592"/>
                  <a:pt x="943760" y="251592"/>
                  <a:pt x="943760" y="251592"/>
                </a:cubicBezTo>
                <a:cubicBezTo>
                  <a:pt x="943760" y="264499"/>
                  <a:pt x="943760" y="264499"/>
                  <a:pt x="943760" y="264499"/>
                </a:cubicBezTo>
                <a:cubicBezTo>
                  <a:pt x="954190" y="264499"/>
                  <a:pt x="954190" y="264499"/>
                  <a:pt x="954190" y="264499"/>
                </a:cubicBezTo>
                <a:cubicBezTo>
                  <a:pt x="954190" y="267726"/>
                  <a:pt x="954190" y="267726"/>
                  <a:pt x="954190" y="267726"/>
                </a:cubicBezTo>
                <a:cubicBezTo>
                  <a:pt x="943760" y="267726"/>
                  <a:pt x="943760" y="267726"/>
                  <a:pt x="943760" y="267726"/>
                </a:cubicBezTo>
                <a:cubicBezTo>
                  <a:pt x="943760" y="293539"/>
                  <a:pt x="943760" y="293539"/>
                  <a:pt x="943760" y="293539"/>
                </a:cubicBezTo>
                <a:cubicBezTo>
                  <a:pt x="943760" y="297841"/>
                  <a:pt x="945846" y="298917"/>
                  <a:pt x="947932" y="298917"/>
                </a:cubicBezTo>
                <a:cubicBezTo>
                  <a:pt x="950018" y="298917"/>
                  <a:pt x="951061" y="296766"/>
                  <a:pt x="953147" y="295690"/>
                </a:cubicBezTo>
                <a:cubicBezTo>
                  <a:pt x="954190" y="296766"/>
                  <a:pt x="954190" y="296766"/>
                  <a:pt x="954190" y="296766"/>
                </a:cubicBezTo>
                <a:cubicBezTo>
                  <a:pt x="952104" y="299993"/>
                  <a:pt x="948975" y="303219"/>
                  <a:pt x="943760" y="303219"/>
                </a:cubicBezTo>
                <a:cubicBezTo>
                  <a:pt x="938546" y="303219"/>
                  <a:pt x="935417" y="298917"/>
                  <a:pt x="935417" y="293539"/>
                </a:cubicBezTo>
                <a:cubicBezTo>
                  <a:pt x="935417" y="267726"/>
                  <a:pt x="935417" y="267726"/>
                  <a:pt x="935417" y="267726"/>
                </a:cubicBezTo>
                <a:lnTo>
                  <a:pt x="929159" y="267726"/>
                </a:lnTo>
                <a:cubicBezTo>
                  <a:pt x="929159" y="264499"/>
                  <a:pt x="929159" y="264499"/>
                  <a:pt x="929159" y="264499"/>
                </a:cubicBezTo>
                <a:cubicBezTo>
                  <a:pt x="939589" y="264499"/>
                  <a:pt x="940632" y="255894"/>
                  <a:pt x="940632" y="254819"/>
                </a:cubicBezTo>
                <a:cubicBezTo>
                  <a:pt x="940632" y="251592"/>
                  <a:pt x="940632" y="251592"/>
                  <a:pt x="940632" y="251592"/>
                </a:cubicBezTo>
                <a:close/>
                <a:moveTo>
                  <a:pt x="86101" y="249059"/>
                </a:moveTo>
                <a:cubicBezTo>
                  <a:pt x="88547" y="250769"/>
                  <a:pt x="88547" y="250769"/>
                  <a:pt x="88547" y="250769"/>
                </a:cubicBezTo>
                <a:lnTo>
                  <a:pt x="71184" y="276906"/>
                </a:lnTo>
                <a:cubicBezTo>
                  <a:pt x="67271" y="274219"/>
                  <a:pt x="67271" y="274219"/>
                  <a:pt x="67271" y="274219"/>
                </a:cubicBezTo>
                <a:cubicBezTo>
                  <a:pt x="80721" y="253945"/>
                  <a:pt x="80721" y="253945"/>
                  <a:pt x="80721" y="253945"/>
                </a:cubicBezTo>
                <a:cubicBezTo>
                  <a:pt x="79254" y="253945"/>
                  <a:pt x="77542" y="253700"/>
                  <a:pt x="75586" y="253456"/>
                </a:cubicBezTo>
                <a:cubicBezTo>
                  <a:pt x="73385" y="253212"/>
                  <a:pt x="71673" y="252723"/>
                  <a:pt x="70206" y="252235"/>
                </a:cubicBezTo>
                <a:cubicBezTo>
                  <a:pt x="72162" y="249304"/>
                  <a:pt x="72162" y="249304"/>
                  <a:pt x="72162" y="249304"/>
                </a:cubicBezTo>
                <a:cubicBezTo>
                  <a:pt x="75097" y="249792"/>
                  <a:pt x="77542" y="250281"/>
                  <a:pt x="79988" y="250036"/>
                </a:cubicBezTo>
                <a:cubicBezTo>
                  <a:pt x="82678" y="250036"/>
                  <a:pt x="84634" y="249792"/>
                  <a:pt x="86101" y="249059"/>
                </a:cubicBezTo>
                <a:close/>
                <a:moveTo>
                  <a:pt x="235077" y="247807"/>
                </a:moveTo>
                <a:cubicBezTo>
                  <a:pt x="236787" y="251245"/>
                  <a:pt x="236787" y="251245"/>
                  <a:pt x="236787" y="251245"/>
                </a:cubicBezTo>
                <a:cubicBezTo>
                  <a:pt x="221890" y="257628"/>
                  <a:pt x="221890" y="257628"/>
                  <a:pt x="221890" y="257628"/>
                </a:cubicBezTo>
                <a:cubicBezTo>
                  <a:pt x="223356" y="266222"/>
                  <a:pt x="223356" y="266222"/>
                  <a:pt x="223356" y="266222"/>
                </a:cubicBezTo>
                <a:cubicBezTo>
                  <a:pt x="225065" y="264012"/>
                  <a:pt x="227019" y="262293"/>
                  <a:pt x="229461" y="261311"/>
                </a:cubicBezTo>
                <a:cubicBezTo>
                  <a:pt x="232880" y="259838"/>
                  <a:pt x="235810" y="259593"/>
                  <a:pt x="238985" y="260329"/>
                </a:cubicBezTo>
                <a:cubicBezTo>
                  <a:pt x="241915" y="261066"/>
                  <a:pt x="244113" y="263030"/>
                  <a:pt x="245334" y="265731"/>
                </a:cubicBezTo>
                <a:cubicBezTo>
                  <a:pt x="246555" y="268186"/>
                  <a:pt x="246555" y="270887"/>
                  <a:pt x="245578" y="273588"/>
                </a:cubicBezTo>
                <a:cubicBezTo>
                  <a:pt x="244113" y="277025"/>
                  <a:pt x="241427" y="279480"/>
                  <a:pt x="237275" y="281199"/>
                </a:cubicBezTo>
                <a:cubicBezTo>
                  <a:pt x="233856" y="282672"/>
                  <a:pt x="230682" y="283163"/>
                  <a:pt x="227996" y="282672"/>
                </a:cubicBezTo>
                <a:cubicBezTo>
                  <a:pt x="225065" y="282181"/>
                  <a:pt x="223111" y="280708"/>
                  <a:pt x="221646" y="278498"/>
                </a:cubicBezTo>
                <a:cubicBezTo>
                  <a:pt x="226286" y="276043"/>
                  <a:pt x="226286" y="276043"/>
                  <a:pt x="226286" y="276043"/>
                </a:cubicBezTo>
                <a:cubicBezTo>
                  <a:pt x="227507" y="277762"/>
                  <a:pt x="228972" y="278744"/>
                  <a:pt x="230682" y="278989"/>
                </a:cubicBezTo>
                <a:cubicBezTo>
                  <a:pt x="232391" y="279480"/>
                  <a:pt x="234101" y="279235"/>
                  <a:pt x="235810" y="278498"/>
                </a:cubicBezTo>
                <a:cubicBezTo>
                  <a:pt x="238252" y="277516"/>
                  <a:pt x="239717" y="276043"/>
                  <a:pt x="240694" y="274079"/>
                </a:cubicBezTo>
                <a:cubicBezTo>
                  <a:pt x="241671" y="272114"/>
                  <a:pt x="241671" y="270150"/>
                  <a:pt x="240694" y="267941"/>
                </a:cubicBezTo>
                <a:cubicBezTo>
                  <a:pt x="239717" y="265976"/>
                  <a:pt x="238252" y="264749"/>
                  <a:pt x="236298" y="264258"/>
                </a:cubicBezTo>
                <a:cubicBezTo>
                  <a:pt x="234345" y="263767"/>
                  <a:pt x="232147" y="264012"/>
                  <a:pt x="229705" y="264994"/>
                </a:cubicBezTo>
                <a:cubicBezTo>
                  <a:pt x="228240" y="265485"/>
                  <a:pt x="227019" y="266467"/>
                  <a:pt x="226042" y="267449"/>
                </a:cubicBezTo>
                <a:cubicBezTo>
                  <a:pt x="225065" y="268432"/>
                  <a:pt x="224577" y="269659"/>
                  <a:pt x="224088" y="270641"/>
                </a:cubicBezTo>
                <a:cubicBezTo>
                  <a:pt x="219693" y="272114"/>
                  <a:pt x="219693" y="272114"/>
                  <a:pt x="219693" y="272114"/>
                </a:cubicBezTo>
                <a:cubicBezTo>
                  <a:pt x="216518" y="255910"/>
                  <a:pt x="216518" y="255910"/>
                  <a:pt x="216518" y="255910"/>
                </a:cubicBezTo>
                <a:cubicBezTo>
                  <a:pt x="235077" y="247807"/>
                  <a:pt x="235077" y="247807"/>
                  <a:pt x="235077" y="247807"/>
                </a:cubicBezTo>
                <a:close/>
                <a:moveTo>
                  <a:pt x="632855" y="245335"/>
                </a:moveTo>
                <a:cubicBezTo>
                  <a:pt x="657739" y="245335"/>
                  <a:pt x="657739" y="245335"/>
                  <a:pt x="657739" y="245335"/>
                </a:cubicBezTo>
                <a:cubicBezTo>
                  <a:pt x="657739" y="247479"/>
                  <a:pt x="657739" y="247479"/>
                  <a:pt x="657739" y="247479"/>
                </a:cubicBezTo>
                <a:cubicBezTo>
                  <a:pt x="654628" y="247479"/>
                  <a:pt x="654628" y="247479"/>
                  <a:pt x="654628" y="247479"/>
                </a:cubicBezTo>
                <a:cubicBezTo>
                  <a:pt x="650481" y="247479"/>
                  <a:pt x="649444" y="249623"/>
                  <a:pt x="649444" y="252839"/>
                </a:cubicBezTo>
                <a:cubicBezTo>
                  <a:pt x="649444" y="282853"/>
                  <a:pt x="649444" y="282853"/>
                  <a:pt x="649444" y="282853"/>
                </a:cubicBezTo>
                <a:cubicBezTo>
                  <a:pt x="649444" y="294644"/>
                  <a:pt x="655665" y="300003"/>
                  <a:pt x="662923" y="300003"/>
                </a:cubicBezTo>
                <a:cubicBezTo>
                  <a:pt x="670181" y="300003"/>
                  <a:pt x="675365" y="293572"/>
                  <a:pt x="675365" y="284997"/>
                </a:cubicBezTo>
                <a:cubicBezTo>
                  <a:pt x="675365" y="253911"/>
                  <a:pt x="675365" y="253911"/>
                  <a:pt x="675365" y="253911"/>
                </a:cubicBezTo>
                <a:cubicBezTo>
                  <a:pt x="675365" y="250695"/>
                  <a:pt x="673291" y="247479"/>
                  <a:pt x="669144" y="247479"/>
                </a:cubicBezTo>
                <a:cubicBezTo>
                  <a:pt x="668107" y="247479"/>
                  <a:pt x="668107" y="247479"/>
                  <a:pt x="668107" y="247479"/>
                </a:cubicBezTo>
                <a:cubicBezTo>
                  <a:pt x="668107" y="245335"/>
                  <a:pt x="668107" y="245335"/>
                  <a:pt x="668107" y="245335"/>
                </a:cubicBezTo>
                <a:cubicBezTo>
                  <a:pt x="685733" y="245335"/>
                  <a:pt x="685733" y="245335"/>
                  <a:pt x="685733" y="245335"/>
                </a:cubicBezTo>
                <a:lnTo>
                  <a:pt x="685733" y="247479"/>
                </a:lnTo>
                <a:cubicBezTo>
                  <a:pt x="682623" y="247479"/>
                  <a:pt x="682623" y="247479"/>
                  <a:pt x="682623" y="247479"/>
                </a:cubicBezTo>
                <a:cubicBezTo>
                  <a:pt x="679512" y="247479"/>
                  <a:pt x="677438" y="249623"/>
                  <a:pt x="677438" y="253911"/>
                </a:cubicBezTo>
                <a:cubicBezTo>
                  <a:pt x="677438" y="283925"/>
                  <a:pt x="677438" y="283925"/>
                  <a:pt x="677438" y="283925"/>
                </a:cubicBezTo>
                <a:cubicBezTo>
                  <a:pt x="677438" y="292500"/>
                  <a:pt x="673291" y="303219"/>
                  <a:pt x="659812" y="303219"/>
                </a:cubicBezTo>
                <a:cubicBezTo>
                  <a:pt x="650481" y="303219"/>
                  <a:pt x="641150" y="297860"/>
                  <a:pt x="641150" y="283925"/>
                </a:cubicBezTo>
                <a:cubicBezTo>
                  <a:pt x="641150" y="252839"/>
                  <a:pt x="641150" y="252839"/>
                  <a:pt x="641150" y="252839"/>
                </a:cubicBezTo>
                <a:cubicBezTo>
                  <a:pt x="641150" y="249623"/>
                  <a:pt x="639076" y="247479"/>
                  <a:pt x="635965" y="247479"/>
                </a:cubicBezTo>
                <a:cubicBezTo>
                  <a:pt x="632855" y="247479"/>
                  <a:pt x="632855" y="247479"/>
                  <a:pt x="632855" y="247479"/>
                </a:cubicBezTo>
                <a:cubicBezTo>
                  <a:pt x="632855" y="245335"/>
                  <a:pt x="632855" y="245335"/>
                  <a:pt x="632855" y="245335"/>
                </a:cubicBezTo>
                <a:close/>
                <a:moveTo>
                  <a:pt x="391619" y="245335"/>
                </a:moveTo>
                <a:cubicBezTo>
                  <a:pt x="434095" y="245335"/>
                  <a:pt x="434095" y="245335"/>
                  <a:pt x="434095" y="245335"/>
                </a:cubicBezTo>
                <a:cubicBezTo>
                  <a:pt x="438239" y="258260"/>
                  <a:pt x="438239" y="258260"/>
                  <a:pt x="438239" y="258260"/>
                </a:cubicBezTo>
                <a:lnTo>
                  <a:pt x="436167" y="259337"/>
                </a:lnTo>
                <a:cubicBezTo>
                  <a:pt x="434095" y="255029"/>
                  <a:pt x="429951" y="247489"/>
                  <a:pt x="418555" y="247489"/>
                </a:cubicBezTo>
                <a:cubicBezTo>
                  <a:pt x="415447" y="247489"/>
                  <a:pt x="415447" y="247489"/>
                  <a:pt x="415447" y="247489"/>
                </a:cubicBezTo>
                <a:cubicBezTo>
                  <a:pt x="411303" y="247489"/>
                  <a:pt x="408195" y="249643"/>
                  <a:pt x="408195" y="253952"/>
                </a:cubicBezTo>
                <a:cubicBezTo>
                  <a:pt x="408195" y="271185"/>
                  <a:pt x="408195" y="271185"/>
                  <a:pt x="408195" y="271185"/>
                </a:cubicBezTo>
                <a:cubicBezTo>
                  <a:pt x="415447" y="271185"/>
                  <a:pt x="415447" y="271185"/>
                  <a:pt x="415447" y="271185"/>
                </a:cubicBezTo>
                <a:cubicBezTo>
                  <a:pt x="419591" y="271185"/>
                  <a:pt x="423735" y="267953"/>
                  <a:pt x="423735" y="263645"/>
                </a:cubicBezTo>
                <a:cubicBezTo>
                  <a:pt x="423735" y="261491"/>
                  <a:pt x="423735" y="261491"/>
                  <a:pt x="423735" y="261491"/>
                </a:cubicBezTo>
                <a:cubicBezTo>
                  <a:pt x="425807" y="261491"/>
                  <a:pt x="425807" y="261491"/>
                  <a:pt x="425807" y="261491"/>
                </a:cubicBezTo>
                <a:cubicBezTo>
                  <a:pt x="425807" y="284109"/>
                  <a:pt x="425807" y="284109"/>
                  <a:pt x="425807" y="284109"/>
                </a:cubicBezTo>
                <a:cubicBezTo>
                  <a:pt x="423735" y="284109"/>
                  <a:pt x="423735" y="284109"/>
                  <a:pt x="423735" y="284109"/>
                </a:cubicBezTo>
                <a:cubicBezTo>
                  <a:pt x="423735" y="281955"/>
                  <a:pt x="423735" y="281955"/>
                  <a:pt x="423735" y="281955"/>
                </a:cubicBezTo>
                <a:cubicBezTo>
                  <a:pt x="423735" y="278724"/>
                  <a:pt x="420627" y="273339"/>
                  <a:pt x="416483" y="273339"/>
                </a:cubicBezTo>
                <a:cubicBezTo>
                  <a:pt x="408195" y="273339"/>
                  <a:pt x="408195" y="273339"/>
                  <a:pt x="408195" y="273339"/>
                </a:cubicBezTo>
                <a:cubicBezTo>
                  <a:pt x="408195" y="293803"/>
                  <a:pt x="408195" y="293803"/>
                  <a:pt x="408195" y="293803"/>
                </a:cubicBezTo>
                <a:cubicBezTo>
                  <a:pt x="408195" y="297034"/>
                  <a:pt x="410267" y="299188"/>
                  <a:pt x="413375" y="299188"/>
                </a:cubicBezTo>
                <a:cubicBezTo>
                  <a:pt x="417519" y="299188"/>
                  <a:pt x="417519" y="299188"/>
                  <a:pt x="417519" y="299188"/>
                </a:cubicBezTo>
                <a:cubicBezTo>
                  <a:pt x="417519" y="301342"/>
                  <a:pt x="417519" y="301342"/>
                  <a:pt x="417519" y="301342"/>
                </a:cubicBezTo>
                <a:cubicBezTo>
                  <a:pt x="391619" y="301342"/>
                  <a:pt x="391619" y="301342"/>
                  <a:pt x="391619" y="301342"/>
                </a:cubicBezTo>
                <a:cubicBezTo>
                  <a:pt x="391619" y="299188"/>
                  <a:pt x="391619" y="299188"/>
                  <a:pt x="391619" y="299188"/>
                </a:cubicBezTo>
                <a:cubicBezTo>
                  <a:pt x="394727" y="299188"/>
                  <a:pt x="394727" y="299188"/>
                  <a:pt x="394727" y="299188"/>
                </a:cubicBezTo>
                <a:cubicBezTo>
                  <a:pt x="397835" y="299188"/>
                  <a:pt x="399907" y="298111"/>
                  <a:pt x="399907" y="293803"/>
                </a:cubicBezTo>
                <a:cubicBezTo>
                  <a:pt x="399907" y="253952"/>
                  <a:pt x="399907" y="253952"/>
                  <a:pt x="399907" y="253952"/>
                </a:cubicBezTo>
                <a:cubicBezTo>
                  <a:pt x="399907" y="250721"/>
                  <a:pt x="397835" y="247489"/>
                  <a:pt x="393691" y="247489"/>
                </a:cubicBezTo>
                <a:cubicBezTo>
                  <a:pt x="391619" y="247489"/>
                  <a:pt x="391619" y="247489"/>
                  <a:pt x="391619" y="247489"/>
                </a:cubicBezTo>
                <a:cubicBezTo>
                  <a:pt x="391619" y="245335"/>
                  <a:pt x="391619" y="245335"/>
                  <a:pt x="391619" y="245335"/>
                </a:cubicBezTo>
                <a:close/>
                <a:moveTo>
                  <a:pt x="915655" y="244083"/>
                </a:moveTo>
                <a:cubicBezTo>
                  <a:pt x="918768" y="244083"/>
                  <a:pt x="921880" y="246244"/>
                  <a:pt x="921880" y="249485"/>
                </a:cubicBezTo>
                <a:cubicBezTo>
                  <a:pt x="921880" y="251646"/>
                  <a:pt x="918768" y="254887"/>
                  <a:pt x="915655" y="254887"/>
                </a:cubicBezTo>
                <a:cubicBezTo>
                  <a:pt x="913580" y="254887"/>
                  <a:pt x="910468" y="251646"/>
                  <a:pt x="910468" y="249485"/>
                </a:cubicBezTo>
                <a:cubicBezTo>
                  <a:pt x="910468" y="246244"/>
                  <a:pt x="913580" y="244083"/>
                  <a:pt x="915655" y="244083"/>
                </a:cubicBezTo>
                <a:close/>
                <a:moveTo>
                  <a:pt x="741690" y="244083"/>
                </a:moveTo>
                <a:cubicBezTo>
                  <a:pt x="744803" y="244083"/>
                  <a:pt x="747915" y="246244"/>
                  <a:pt x="747915" y="249485"/>
                </a:cubicBezTo>
                <a:cubicBezTo>
                  <a:pt x="747915" y="251646"/>
                  <a:pt x="744803" y="254887"/>
                  <a:pt x="741690" y="254887"/>
                </a:cubicBezTo>
                <a:cubicBezTo>
                  <a:pt x="739615" y="254887"/>
                  <a:pt x="736503" y="251646"/>
                  <a:pt x="736503" y="249485"/>
                </a:cubicBezTo>
                <a:cubicBezTo>
                  <a:pt x="736503" y="246244"/>
                  <a:pt x="739615" y="244083"/>
                  <a:pt x="741690" y="244083"/>
                </a:cubicBezTo>
                <a:close/>
                <a:moveTo>
                  <a:pt x="517780" y="244083"/>
                </a:moveTo>
                <a:cubicBezTo>
                  <a:pt x="517780" y="295693"/>
                  <a:pt x="517780" y="295693"/>
                  <a:pt x="517780" y="295693"/>
                </a:cubicBezTo>
                <a:cubicBezTo>
                  <a:pt x="517780" y="297843"/>
                  <a:pt x="518812" y="298918"/>
                  <a:pt x="521907" y="298918"/>
                </a:cubicBezTo>
                <a:cubicBezTo>
                  <a:pt x="523970" y="298918"/>
                  <a:pt x="523970" y="298918"/>
                  <a:pt x="523970" y="298918"/>
                </a:cubicBezTo>
                <a:cubicBezTo>
                  <a:pt x="523970" y="301069"/>
                  <a:pt x="523970" y="301069"/>
                  <a:pt x="523970" y="301069"/>
                </a:cubicBezTo>
                <a:lnTo>
                  <a:pt x="509527" y="301069"/>
                </a:lnTo>
                <a:cubicBezTo>
                  <a:pt x="509527" y="297843"/>
                  <a:pt x="509527" y="297843"/>
                  <a:pt x="509527" y="297843"/>
                </a:cubicBezTo>
                <a:cubicBezTo>
                  <a:pt x="508495" y="299994"/>
                  <a:pt x="506432" y="303219"/>
                  <a:pt x="500241" y="303219"/>
                </a:cubicBezTo>
                <a:cubicBezTo>
                  <a:pt x="490956" y="303219"/>
                  <a:pt x="485798" y="292467"/>
                  <a:pt x="485798" y="282790"/>
                </a:cubicBezTo>
                <a:cubicBezTo>
                  <a:pt x="485798" y="272038"/>
                  <a:pt x="491988" y="263437"/>
                  <a:pt x="501273" y="263437"/>
                </a:cubicBezTo>
                <a:cubicBezTo>
                  <a:pt x="505400" y="263437"/>
                  <a:pt x="507463" y="264512"/>
                  <a:pt x="509527" y="266662"/>
                </a:cubicBezTo>
                <a:cubicBezTo>
                  <a:pt x="509527" y="251610"/>
                  <a:pt x="509527" y="251610"/>
                  <a:pt x="509527" y="251610"/>
                </a:cubicBezTo>
                <a:cubicBezTo>
                  <a:pt x="509527" y="250534"/>
                  <a:pt x="508495" y="248384"/>
                  <a:pt x="506432" y="248384"/>
                </a:cubicBezTo>
                <a:cubicBezTo>
                  <a:pt x="505400" y="248384"/>
                  <a:pt x="504368" y="249459"/>
                  <a:pt x="503336" y="249459"/>
                </a:cubicBezTo>
                <a:cubicBezTo>
                  <a:pt x="502305" y="247309"/>
                  <a:pt x="502305" y="247309"/>
                  <a:pt x="502305" y="247309"/>
                </a:cubicBezTo>
                <a:cubicBezTo>
                  <a:pt x="517780" y="244083"/>
                  <a:pt x="517780" y="244083"/>
                  <a:pt x="517780" y="244083"/>
                </a:cubicBezTo>
                <a:close/>
                <a:moveTo>
                  <a:pt x="210458" y="194071"/>
                </a:moveTo>
                <a:cubicBezTo>
                  <a:pt x="205795" y="194071"/>
                  <a:pt x="202604" y="196529"/>
                  <a:pt x="201867" y="199232"/>
                </a:cubicBezTo>
                <a:cubicBezTo>
                  <a:pt x="201131" y="202427"/>
                  <a:pt x="203585" y="204885"/>
                  <a:pt x="210458" y="203902"/>
                </a:cubicBezTo>
                <a:cubicBezTo>
                  <a:pt x="216349" y="203165"/>
                  <a:pt x="218313" y="202182"/>
                  <a:pt x="218558" y="199232"/>
                </a:cubicBezTo>
                <a:cubicBezTo>
                  <a:pt x="218558" y="195546"/>
                  <a:pt x="215122" y="194071"/>
                  <a:pt x="210458" y="194071"/>
                </a:cubicBezTo>
                <a:close/>
                <a:moveTo>
                  <a:pt x="491147" y="190876"/>
                </a:moveTo>
                <a:cubicBezTo>
                  <a:pt x="490964" y="191060"/>
                  <a:pt x="491147" y="190876"/>
                  <a:pt x="490964" y="191060"/>
                </a:cubicBezTo>
                <a:cubicBezTo>
                  <a:pt x="491698" y="193088"/>
                  <a:pt x="492432" y="194379"/>
                  <a:pt x="493533" y="195854"/>
                </a:cubicBezTo>
                <a:cubicBezTo>
                  <a:pt x="495185" y="195301"/>
                  <a:pt x="495736" y="195669"/>
                  <a:pt x="496837" y="194932"/>
                </a:cubicBezTo>
                <a:cubicBezTo>
                  <a:pt x="497021" y="193457"/>
                  <a:pt x="496837" y="192719"/>
                  <a:pt x="496286" y="191982"/>
                </a:cubicBezTo>
                <a:cubicBezTo>
                  <a:pt x="494635" y="191797"/>
                  <a:pt x="493350" y="190876"/>
                  <a:pt x="491147" y="190876"/>
                </a:cubicBezTo>
                <a:close/>
                <a:moveTo>
                  <a:pt x="23558" y="181672"/>
                </a:moveTo>
                <a:cubicBezTo>
                  <a:pt x="23804" y="182902"/>
                  <a:pt x="23804" y="182902"/>
                  <a:pt x="23804" y="182902"/>
                </a:cubicBezTo>
                <a:cubicBezTo>
                  <a:pt x="18651" y="184869"/>
                  <a:pt x="17178" y="188803"/>
                  <a:pt x="19141" y="194703"/>
                </a:cubicBezTo>
                <a:cubicBezTo>
                  <a:pt x="19632" y="197408"/>
                  <a:pt x="20859" y="198146"/>
                  <a:pt x="22331" y="197654"/>
                </a:cubicBezTo>
                <a:cubicBezTo>
                  <a:pt x="32638" y="194458"/>
                  <a:pt x="32638" y="194458"/>
                  <a:pt x="32638" y="194458"/>
                </a:cubicBezTo>
                <a:cubicBezTo>
                  <a:pt x="31902" y="190278"/>
                  <a:pt x="28957" y="188557"/>
                  <a:pt x="24049" y="189540"/>
                </a:cubicBezTo>
                <a:cubicBezTo>
                  <a:pt x="23804" y="188311"/>
                  <a:pt x="23804" y="188311"/>
                  <a:pt x="23804" y="188311"/>
                </a:cubicBezTo>
                <a:cubicBezTo>
                  <a:pt x="38772" y="184131"/>
                  <a:pt x="38772" y="184131"/>
                  <a:pt x="38772" y="184131"/>
                </a:cubicBezTo>
                <a:cubicBezTo>
                  <a:pt x="39263" y="185360"/>
                  <a:pt x="39263" y="185360"/>
                  <a:pt x="39263" y="185360"/>
                </a:cubicBezTo>
                <a:cubicBezTo>
                  <a:pt x="34355" y="186836"/>
                  <a:pt x="32883" y="189786"/>
                  <a:pt x="34355" y="194212"/>
                </a:cubicBezTo>
                <a:cubicBezTo>
                  <a:pt x="44662" y="191015"/>
                  <a:pt x="44662" y="191015"/>
                  <a:pt x="44662" y="191015"/>
                </a:cubicBezTo>
                <a:cubicBezTo>
                  <a:pt x="47116" y="190770"/>
                  <a:pt x="47606" y="188803"/>
                  <a:pt x="46625" y="185360"/>
                </a:cubicBezTo>
                <a:cubicBezTo>
                  <a:pt x="47606" y="184869"/>
                  <a:pt x="47606" y="184869"/>
                  <a:pt x="47606" y="184869"/>
                </a:cubicBezTo>
                <a:cubicBezTo>
                  <a:pt x="52269" y="201096"/>
                  <a:pt x="52269" y="201096"/>
                  <a:pt x="52269" y="201096"/>
                </a:cubicBezTo>
                <a:cubicBezTo>
                  <a:pt x="51287" y="201342"/>
                  <a:pt x="51287" y="201342"/>
                  <a:pt x="51287" y="201342"/>
                </a:cubicBezTo>
                <a:cubicBezTo>
                  <a:pt x="50306" y="198637"/>
                  <a:pt x="48833" y="197408"/>
                  <a:pt x="46625" y="198391"/>
                </a:cubicBezTo>
                <a:cubicBezTo>
                  <a:pt x="25031" y="204538"/>
                  <a:pt x="25031" y="204538"/>
                  <a:pt x="25031" y="204538"/>
                </a:cubicBezTo>
                <a:cubicBezTo>
                  <a:pt x="22822" y="205030"/>
                  <a:pt x="22086" y="206751"/>
                  <a:pt x="22822" y="209456"/>
                </a:cubicBezTo>
                <a:cubicBezTo>
                  <a:pt x="21841" y="209947"/>
                  <a:pt x="21841" y="209947"/>
                  <a:pt x="21841" y="209947"/>
                </a:cubicBezTo>
                <a:cubicBezTo>
                  <a:pt x="14479" y="184377"/>
                  <a:pt x="14479" y="184377"/>
                  <a:pt x="14479" y="184377"/>
                </a:cubicBezTo>
                <a:cubicBezTo>
                  <a:pt x="23558" y="181672"/>
                  <a:pt x="23558" y="181672"/>
                  <a:pt x="23558" y="181672"/>
                </a:cubicBezTo>
                <a:close/>
                <a:moveTo>
                  <a:pt x="300355" y="176017"/>
                </a:moveTo>
                <a:cubicBezTo>
                  <a:pt x="301581" y="176263"/>
                  <a:pt x="301581" y="176263"/>
                  <a:pt x="301581" y="176263"/>
                </a:cubicBezTo>
                <a:cubicBezTo>
                  <a:pt x="298146" y="191753"/>
                  <a:pt x="298146" y="191753"/>
                  <a:pt x="298146" y="191753"/>
                </a:cubicBezTo>
                <a:cubicBezTo>
                  <a:pt x="297165" y="191507"/>
                  <a:pt x="297165" y="191507"/>
                  <a:pt x="297165" y="191507"/>
                </a:cubicBezTo>
                <a:cubicBezTo>
                  <a:pt x="297901" y="188557"/>
                  <a:pt x="297655" y="187327"/>
                  <a:pt x="296428" y="187327"/>
                </a:cubicBezTo>
                <a:cubicBezTo>
                  <a:pt x="295938" y="187327"/>
                  <a:pt x="295201" y="187327"/>
                  <a:pt x="294220" y="187819"/>
                </a:cubicBezTo>
                <a:cubicBezTo>
                  <a:pt x="293974" y="187819"/>
                  <a:pt x="293729" y="188065"/>
                  <a:pt x="293729" y="188065"/>
                </a:cubicBezTo>
                <a:cubicBezTo>
                  <a:pt x="281705" y="191261"/>
                  <a:pt x="281705" y="191261"/>
                  <a:pt x="281705" y="191261"/>
                </a:cubicBezTo>
                <a:cubicBezTo>
                  <a:pt x="289312" y="198146"/>
                  <a:pt x="289312" y="198146"/>
                  <a:pt x="289312" y="198146"/>
                </a:cubicBezTo>
                <a:cubicBezTo>
                  <a:pt x="290539" y="199375"/>
                  <a:pt x="291766" y="200358"/>
                  <a:pt x="292993" y="200604"/>
                </a:cubicBezTo>
                <a:cubicBezTo>
                  <a:pt x="294220" y="201096"/>
                  <a:pt x="295201" y="200113"/>
                  <a:pt x="295938" y="197408"/>
                </a:cubicBezTo>
                <a:cubicBezTo>
                  <a:pt x="296919" y="197654"/>
                  <a:pt x="296919" y="197654"/>
                  <a:pt x="296919" y="197654"/>
                </a:cubicBezTo>
                <a:lnTo>
                  <a:pt x="294956" y="207734"/>
                </a:lnTo>
                <a:cubicBezTo>
                  <a:pt x="293729" y="207489"/>
                  <a:pt x="293729" y="207489"/>
                  <a:pt x="293729" y="207489"/>
                </a:cubicBezTo>
                <a:cubicBezTo>
                  <a:pt x="293729" y="207489"/>
                  <a:pt x="293729" y="207489"/>
                  <a:pt x="293729" y="207243"/>
                </a:cubicBezTo>
                <a:cubicBezTo>
                  <a:pt x="293974" y="206013"/>
                  <a:pt x="293484" y="204784"/>
                  <a:pt x="292748" y="204046"/>
                </a:cubicBezTo>
                <a:cubicBezTo>
                  <a:pt x="280233" y="192245"/>
                  <a:pt x="280233" y="192245"/>
                  <a:pt x="280233" y="192245"/>
                </a:cubicBezTo>
                <a:cubicBezTo>
                  <a:pt x="271890" y="190524"/>
                  <a:pt x="271890" y="190524"/>
                  <a:pt x="271890" y="190524"/>
                </a:cubicBezTo>
                <a:cubicBezTo>
                  <a:pt x="268945" y="189540"/>
                  <a:pt x="267227" y="190524"/>
                  <a:pt x="266737" y="193720"/>
                </a:cubicBezTo>
                <a:cubicBezTo>
                  <a:pt x="265510" y="193474"/>
                  <a:pt x="265510" y="193474"/>
                  <a:pt x="265510" y="193474"/>
                </a:cubicBezTo>
                <a:cubicBezTo>
                  <a:pt x="268945" y="177493"/>
                  <a:pt x="268945" y="177493"/>
                  <a:pt x="268945" y="177493"/>
                </a:cubicBezTo>
                <a:cubicBezTo>
                  <a:pt x="269927" y="177739"/>
                  <a:pt x="269927" y="177739"/>
                  <a:pt x="269927" y="177739"/>
                </a:cubicBezTo>
                <a:cubicBezTo>
                  <a:pt x="269190" y="180935"/>
                  <a:pt x="270417" y="182656"/>
                  <a:pt x="273362" y="182902"/>
                </a:cubicBezTo>
                <a:cubicBezTo>
                  <a:pt x="280233" y="184377"/>
                  <a:pt x="280233" y="184377"/>
                  <a:pt x="280233" y="184377"/>
                </a:cubicBezTo>
                <a:cubicBezTo>
                  <a:pt x="297165" y="179214"/>
                  <a:pt x="297165" y="179214"/>
                  <a:pt x="297165" y="179214"/>
                </a:cubicBezTo>
                <a:cubicBezTo>
                  <a:pt x="298882" y="178722"/>
                  <a:pt x="299864" y="177739"/>
                  <a:pt x="300355" y="176017"/>
                </a:cubicBezTo>
                <a:close/>
                <a:moveTo>
                  <a:pt x="203095" y="174900"/>
                </a:moveTo>
                <a:cubicBezTo>
                  <a:pt x="208004" y="174408"/>
                  <a:pt x="208985" y="178095"/>
                  <a:pt x="205795" y="182765"/>
                </a:cubicBezTo>
                <a:cubicBezTo>
                  <a:pt x="203340" y="187680"/>
                  <a:pt x="210213" y="187680"/>
                  <a:pt x="213404" y="187680"/>
                </a:cubicBezTo>
                <a:cubicBezTo>
                  <a:pt x="217085" y="187680"/>
                  <a:pt x="221258" y="187435"/>
                  <a:pt x="222240" y="182027"/>
                </a:cubicBezTo>
                <a:cubicBezTo>
                  <a:pt x="222485" y="179815"/>
                  <a:pt x="222240" y="177603"/>
                  <a:pt x="222485" y="175391"/>
                </a:cubicBezTo>
                <a:cubicBezTo>
                  <a:pt x="223222" y="172196"/>
                  <a:pt x="228376" y="171950"/>
                  <a:pt x="229113" y="175883"/>
                </a:cubicBezTo>
                <a:cubicBezTo>
                  <a:pt x="229604" y="180798"/>
                  <a:pt x="229849" y="185468"/>
                  <a:pt x="231076" y="189892"/>
                </a:cubicBezTo>
                <a:cubicBezTo>
                  <a:pt x="230831" y="191367"/>
                  <a:pt x="229849" y="191613"/>
                  <a:pt x="229358" y="192596"/>
                </a:cubicBezTo>
                <a:cubicBezTo>
                  <a:pt x="228622" y="194071"/>
                  <a:pt x="228376" y="195546"/>
                  <a:pt x="228131" y="197020"/>
                </a:cubicBezTo>
                <a:cubicBezTo>
                  <a:pt x="227886" y="199724"/>
                  <a:pt x="228376" y="200461"/>
                  <a:pt x="228131" y="203411"/>
                </a:cubicBezTo>
                <a:cubicBezTo>
                  <a:pt x="226904" y="205623"/>
                  <a:pt x="221749" y="211767"/>
                  <a:pt x="219295" y="213488"/>
                </a:cubicBezTo>
                <a:cubicBezTo>
                  <a:pt x="217822" y="214471"/>
                  <a:pt x="216104" y="214717"/>
                  <a:pt x="214631" y="214471"/>
                </a:cubicBezTo>
                <a:cubicBezTo>
                  <a:pt x="212176" y="214717"/>
                  <a:pt x="209476" y="214717"/>
                  <a:pt x="206776" y="214962"/>
                </a:cubicBezTo>
                <a:cubicBezTo>
                  <a:pt x="203095" y="214962"/>
                  <a:pt x="201867" y="216437"/>
                  <a:pt x="202604" y="219632"/>
                </a:cubicBezTo>
                <a:cubicBezTo>
                  <a:pt x="202849" y="222336"/>
                  <a:pt x="204813" y="226023"/>
                  <a:pt x="208249" y="233150"/>
                </a:cubicBezTo>
                <a:cubicBezTo>
                  <a:pt x="208985" y="239541"/>
                  <a:pt x="206285" y="240278"/>
                  <a:pt x="202849" y="238804"/>
                </a:cubicBezTo>
                <a:cubicBezTo>
                  <a:pt x="196222" y="234134"/>
                  <a:pt x="193031" y="227497"/>
                  <a:pt x="191558" y="218649"/>
                </a:cubicBezTo>
                <a:cubicBezTo>
                  <a:pt x="182231" y="221599"/>
                  <a:pt x="173149" y="224302"/>
                  <a:pt x="165049" y="225285"/>
                </a:cubicBezTo>
                <a:cubicBezTo>
                  <a:pt x="155722" y="225777"/>
                  <a:pt x="156703" y="219878"/>
                  <a:pt x="160385" y="218403"/>
                </a:cubicBezTo>
                <a:cubicBezTo>
                  <a:pt x="164803" y="216683"/>
                  <a:pt x="186404" y="208572"/>
                  <a:pt x="191313" y="207097"/>
                </a:cubicBezTo>
                <a:cubicBezTo>
                  <a:pt x="191558" y="205623"/>
                  <a:pt x="191804" y="203411"/>
                  <a:pt x="191558" y="201199"/>
                </a:cubicBezTo>
                <a:cubicBezTo>
                  <a:pt x="191313" y="199970"/>
                  <a:pt x="189840" y="199724"/>
                  <a:pt x="188613" y="199970"/>
                </a:cubicBezTo>
                <a:cubicBezTo>
                  <a:pt x="177567" y="202427"/>
                  <a:pt x="166276" y="204885"/>
                  <a:pt x="161122" y="204640"/>
                </a:cubicBezTo>
                <a:cubicBezTo>
                  <a:pt x="154249" y="204148"/>
                  <a:pt x="157931" y="196774"/>
                  <a:pt x="162349" y="196283"/>
                </a:cubicBezTo>
                <a:cubicBezTo>
                  <a:pt x="171431" y="195054"/>
                  <a:pt x="180758" y="193579"/>
                  <a:pt x="189840" y="192350"/>
                </a:cubicBezTo>
                <a:cubicBezTo>
                  <a:pt x="195731" y="190138"/>
                  <a:pt x="193276" y="185960"/>
                  <a:pt x="188122" y="185960"/>
                </a:cubicBezTo>
                <a:cubicBezTo>
                  <a:pt x="179285" y="185468"/>
                  <a:pt x="168485" y="187435"/>
                  <a:pt x="170203" y="182273"/>
                </a:cubicBezTo>
                <a:cubicBezTo>
                  <a:pt x="170449" y="180553"/>
                  <a:pt x="173149" y="177849"/>
                  <a:pt x="176585" y="176374"/>
                </a:cubicBezTo>
                <a:cubicBezTo>
                  <a:pt x="179285" y="175145"/>
                  <a:pt x="179776" y="175391"/>
                  <a:pt x="181985" y="175391"/>
                </a:cubicBezTo>
                <a:cubicBezTo>
                  <a:pt x="186158" y="175145"/>
                  <a:pt x="193522" y="176374"/>
                  <a:pt x="196222" y="176129"/>
                </a:cubicBezTo>
                <a:cubicBezTo>
                  <a:pt x="198676" y="175883"/>
                  <a:pt x="200885" y="175145"/>
                  <a:pt x="203095" y="174900"/>
                </a:cubicBezTo>
                <a:close/>
                <a:moveTo>
                  <a:pt x="195485" y="151304"/>
                </a:moveTo>
                <a:cubicBezTo>
                  <a:pt x="185176" y="151058"/>
                  <a:pt x="183213" y="153762"/>
                  <a:pt x="183213" y="156465"/>
                </a:cubicBezTo>
                <a:cubicBezTo>
                  <a:pt x="182967" y="158923"/>
                  <a:pt x="185667" y="160644"/>
                  <a:pt x="191313" y="161381"/>
                </a:cubicBezTo>
                <a:cubicBezTo>
                  <a:pt x="197204" y="162118"/>
                  <a:pt x="200395" y="162364"/>
                  <a:pt x="206531" y="162118"/>
                </a:cubicBezTo>
                <a:cubicBezTo>
                  <a:pt x="211440" y="162118"/>
                  <a:pt x="221749" y="160152"/>
                  <a:pt x="221995" y="156465"/>
                </a:cubicBezTo>
                <a:cubicBezTo>
                  <a:pt x="222485" y="152041"/>
                  <a:pt x="213895" y="151550"/>
                  <a:pt x="208004" y="151304"/>
                </a:cubicBezTo>
                <a:cubicBezTo>
                  <a:pt x="208004" y="151304"/>
                  <a:pt x="195485" y="151304"/>
                  <a:pt x="195485" y="151304"/>
                </a:cubicBezTo>
                <a:close/>
                <a:moveTo>
                  <a:pt x="120621" y="146880"/>
                </a:moveTo>
                <a:cubicBezTo>
                  <a:pt x="108840" y="147126"/>
                  <a:pt x="98530" y="147371"/>
                  <a:pt x="86749" y="147863"/>
                </a:cubicBezTo>
                <a:cubicBezTo>
                  <a:pt x="83312" y="148109"/>
                  <a:pt x="82576" y="148846"/>
                  <a:pt x="83067" y="151550"/>
                </a:cubicBezTo>
                <a:cubicBezTo>
                  <a:pt x="85030" y="155974"/>
                  <a:pt x="86503" y="160889"/>
                  <a:pt x="91412" y="164577"/>
                </a:cubicBezTo>
                <a:cubicBezTo>
                  <a:pt x="95585" y="167772"/>
                  <a:pt x="98285" y="168263"/>
                  <a:pt x="103440" y="168263"/>
                </a:cubicBezTo>
                <a:cubicBezTo>
                  <a:pt x="108103" y="168263"/>
                  <a:pt x="111294" y="168018"/>
                  <a:pt x="114240" y="167526"/>
                </a:cubicBezTo>
                <a:cubicBezTo>
                  <a:pt x="117676" y="166789"/>
                  <a:pt x="120376" y="164331"/>
                  <a:pt x="121112" y="160152"/>
                </a:cubicBezTo>
                <a:cubicBezTo>
                  <a:pt x="121603" y="155728"/>
                  <a:pt x="121358" y="149583"/>
                  <a:pt x="120621" y="146880"/>
                </a:cubicBezTo>
                <a:close/>
                <a:moveTo>
                  <a:pt x="191313" y="143439"/>
                </a:moveTo>
                <a:cubicBezTo>
                  <a:pt x="191313" y="143439"/>
                  <a:pt x="213404" y="144422"/>
                  <a:pt x="213404" y="144422"/>
                </a:cubicBezTo>
                <a:cubicBezTo>
                  <a:pt x="224204" y="145405"/>
                  <a:pt x="232549" y="148109"/>
                  <a:pt x="232058" y="159415"/>
                </a:cubicBezTo>
                <a:cubicBezTo>
                  <a:pt x="231813" y="167035"/>
                  <a:pt x="222485" y="171213"/>
                  <a:pt x="213649" y="171213"/>
                </a:cubicBezTo>
                <a:cubicBezTo>
                  <a:pt x="202849" y="170967"/>
                  <a:pt x="196222" y="170476"/>
                  <a:pt x="185176" y="169001"/>
                </a:cubicBezTo>
                <a:cubicBezTo>
                  <a:pt x="175113" y="167526"/>
                  <a:pt x="169958" y="163348"/>
                  <a:pt x="170203" y="156711"/>
                </a:cubicBezTo>
                <a:cubicBezTo>
                  <a:pt x="170203" y="149092"/>
                  <a:pt x="180267" y="142456"/>
                  <a:pt x="191313" y="143439"/>
                </a:cubicBezTo>
                <a:close/>
                <a:moveTo>
                  <a:pt x="12516" y="143317"/>
                </a:moveTo>
                <a:cubicBezTo>
                  <a:pt x="13498" y="143317"/>
                  <a:pt x="13498" y="143317"/>
                  <a:pt x="13498" y="143317"/>
                </a:cubicBezTo>
                <a:cubicBezTo>
                  <a:pt x="13743" y="146021"/>
                  <a:pt x="14970" y="147250"/>
                  <a:pt x="17669" y="147005"/>
                </a:cubicBezTo>
                <a:cubicBezTo>
                  <a:pt x="32638" y="147005"/>
                  <a:pt x="32638" y="147005"/>
                  <a:pt x="32638" y="147005"/>
                </a:cubicBezTo>
                <a:cubicBezTo>
                  <a:pt x="36809" y="147005"/>
                  <a:pt x="39754" y="147988"/>
                  <a:pt x="41472" y="149463"/>
                </a:cubicBezTo>
                <a:cubicBezTo>
                  <a:pt x="43435" y="151676"/>
                  <a:pt x="44662" y="154626"/>
                  <a:pt x="44662" y="158560"/>
                </a:cubicBezTo>
                <a:cubicBezTo>
                  <a:pt x="44662" y="162740"/>
                  <a:pt x="43925" y="165937"/>
                  <a:pt x="42208" y="168150"/>
                </a:cubicBezTo>
                <a:cubicBezTo>
                  <a:pt x="40490" y="170608"/>
                  <a:pt x="37545" y="171592"/>
                  <a:pt x="33619" y="171592"/>
                </a:cubicBezTo>
                <a:cubicBezTo>
                  <a:pt x="17915" y="171592"/>
                  <a:pt x="17915" y="171592"/>
                  <a:pt x="17915" y="171592"/>
                </a:cubicBezTo>
                <a:cubicBezTo>
                  <a:pt x="14970" y="171346"/>
                  <a:pt x="13498" y="172575"/>
                  <a:pt x="13498" y="175280"/>
                </a:cubicBezTo>
                <a:cubicBezTo>
                  <a:pt x="12516" y="175280"/>
                  <a:pt x="12516" y="175280"/>
                  <a:pt x="12516" y="175280"/>
                </a:cubicBezTo>
                <a:cubicBezTo>
                  <a:pt x="12516" y="159298"/>
                  <a:pt x="12516" y="159298"/>
                  <a:pt x="12516" y="159298"/>
                </a:cubicBezTo>
                <a:cubicBezTo>
                  <a:pt x="13498" y="159298"/>
                  <a:pt x="13498" y="159298"/>
                  <a:pt x="13498" y="159298"/>
                </a:cubicBezTo>
                <a:cubicBezTo>
                  <a:pt x="13252" y="162740"/>
                  <a:pt x="14724" y="164216"/>
                  <a:pt x="17915" y="163970"/>
                </a:cubicBezTo>
                <a:cubicBezTo>
                  <a:pt x="33619" y="163970"/>
                  <a:pt x="33619" y="163970"/>
                  <a:pt x="33619" y="163970"/>
                </a:cubicBezTo>
                <a:cubicBezTo>
                  <a:pt x="39509" y="163970"/>
                  <a:pt x="42699" y="161757"/>
                  <a:pt x="42699" y="157085"/>
                </a:cubicBezTo>
                <a:cubicBezTo>
                  <a:pt x="42699" y="151430"/>
                  <a:pt x="39263" y="148726"/>
                  <a:pt x="32638" y="148971"/>
                </a:cubicBezTo>
                <a:cubicBezTo>
                  <a:pt x="18405" y="148971"/>
                  <a:pt x="18405" y="148971"/>
                  <a:pt x="18405" y="148971"/>
                </a:cubicBezTo>
                <a:cubicBezTo>
                  <a:pt x="15215" y="148726"/>
                  <a:pt x="13498" y="150201"/>
                  <a:pt x="13498" y="153643"/>
                </a:cubicBezTo>
                <a:cubicBezTo>
                  <a:pt x="12516" y="153643"/>
                  <a:pt x="12516" y="153643"/>
                  <a:pt x="12516" y="153643"/>
                </a:cubicBezTo>
                <a:cubicBezTo>
                  <a:pt x="12516" y="143317"/>
                  <a:pt x="12516" y="143317"/>
                  <a:pt x="12516" y="143317"/>
                </a:cubicBezTo>
                <a:close/>
                <a:moveTo>
                  <a:pt x="776149" y="141709"/>
                </a:moveTo>
                <a:cubicBezTo>
                  <a:pt x="781554" y="142110"/>
                  <a:pt x="784357" y="149131"/>
                  <a:pt x="786560" y="152942"/>
                </a:cubicBezTo>
                <a:cubicBezTo>
                  <a:pt x="788361" y="156152"/>
                  <a:pt x="792165" y="163173"/>
                  <a:pt x="794768" y="165781"/>
                </a:cubicBezTo>
                <a:cubicBezTo>
                  <a:pt x="795168" y="166383"/>
                  <a:pt x="797171" y="169993"/>
                  <a:pt x="796770" y="170194"/>
                </a:cubicBezTo>
                <a:cubicBezTo>
                  <a:pt x="798372" y="172802"/>
                  <a:pt x="801775" y="173403"/>
                  <a:pt x="803577" y="175610"/>
                </a:cubicBezTo>
                <a:cubicBezTo>
                  <a:pt x="804778" y="177215"/>
                  <a:pt x="806180" y="178619"/>
                  <a:pt x="807581" y="180224"/>
                </a:cubicBezTo>
                <a:cubicBezTo>
                  <a:pt x="808382" y="180625"/>
                  <a:pt x="813587" y="182230"/>
                  <a:pt x="812186" y="182831"/>
                </a:cubicBezTo>
                <a:cubicBezTo>
                  <a:pt x="812987" y="182831"/>
                  <a:pt x="813788" y="182831"/>
                  <a:pt x="814588" y="182831"/>
                </a:cubicBezTo>
                <a:cubicBezTo>
                  <a:pt x="814989" y="183032"/>
                  <a:pt x="815189" y="183433"/>
                  <a:pt x="815389" y="183834"/>
                </a:cubicBezTo>
                <a:cubicBezTo>
                  <a:pt x="816390" y="183834"/>
                  <a:pt x="817391" y="183834"/>
                  <a:pt x="818392" y="184035"/>
                </a:cubicBezTo>
                <a:cubicBezTo>
                  <a:pt x="818593" y="184236"/>
                  <a:pt x="818993" y="184637"/>
                  <a:pt x="819193" y="185038"/>
                </a:cubicBezTo>
                <a:cubicBezTo>
                  <a:pt x="823398" y="187044"/>
                  <a:pt x="827802" y="185239"/>
                  <a:pt x="830605" y="189451"/>
                </a:cubicBezTo>
                <a:cubicBezTo>
                  <a:pt x="826801" y="194065"/>
                  <a:pt x="824999" y="193062"/>
                  <a:pt x="819794" y="195670"/>
                </a:cubicBezTo>
                <a:cubicBezTo>
                  <a:pt x="816591" y="195670"/>
                  <a:pt x="813187" y="195670"/>
                  <a:pt x="809984" y="195870"/>
                </a:cubicBezTo>
                <a:cubicBezTo>
                  <a:pt x="809183" y="196271"/>
                  <a:pt x="808382" y="196673"/>
                  <a:pt x="807781" y="197074"/>
                </a:cubicBezTo>
                <a:cubicBezTo>
                  <a:pt x="806380" y="197074"/>
                  <a:pt x="804979" y="197074"/>
                  <a:pt x="803577" y="197074"/>
                </a:cubicBezTo>
                <a:cubicBezTo>
                  <a:pt x="798972" y="199280"/>
                  <a:pt x="797771" y="197475"/>
                  <a:pt x="793967" y="195469"/>
                </a:cubicBezTo>
                <a:cubicBezTo>
                  <a:pt x="792966" y="194667"/>
                  <a:pt x="791965" y="194065"/>
                  <a:pt x="790964" y="193262"/>
                </a:cubicBezTo>
                <a:cubicBezTo>
                  <a:pt x="788962" y="190253"/>
                  <a:pt x="788161" y="186442"/>
                  <a:pt x="786560" y="182631"/>
                </a:cubicBezTo>
                <a:cubicBezTo>
                  <a:pt x="786560" y="181227"/>
                  <a:pt x="786359" y="179622"/>
                  <a:pt x="786359" y="178218"/>
                </a:cubicBezTo>
                <a:cubicBezTo>
                  <a:pt x="784357" y="174808"/>
                  <a:pt x="782956" y="169993"/>
                  <a:pt x="781354" y="165380"/>
                </a:cubicBezTo>
                <a:cubicBezTo>
                  <a:pt x="779753" y="160765"/>
                  <a:pt x="773346" y="146322"/>
                  <a:pt x="776149" y="141709"/>
                </a:cubicBezTo>
                <a:close/>
                <a:moveTo>
                  <a:pt x="292748" y="141104"/>
                </a:moveTo>
                <a:cubicBezTo>
                  <a:pt x="292748" y="141104"/>
                  <a:pt x="292748" y="141104"/>
                  <a:pt x="302072" y="141104"/>
                </a:cubicBezTo>
                <a:cubicBezTo>
                  <a:pt x="302072" y="141104"/>
                  <a:pt x="302072" y="141104"/>
                  <a:pt x="302563" y="169133"/>
                </a:cubicBezTo>
                <a:cubicBezTo>
                  <a:pt x="302563" y="169133"/>
                  <a:pt x="302563" y="169133"/>
                  <a:pt x="293238" y="169379"/>
                </a:cubicBezTo>
                <a:cubicBezTo>
                  <a:pt x="293238" y="169379"/>
                  <a:pt x="293238" y="169379"/>
                  <a:pt x="293238" y="167904"/>
                </a:cubicBezTo>
                <a:cubicBezTo>
                  <a:pt x="298637" y="167412"/>
                  <a:pt x="301091" y="164216"/>
                  <a:pt x="300845" y="158806"/>
                </a:cubicBezTo>
                <a:cubicBezTo>
                  <a:pt x="300845" y="158806"/>
                  <a:pt x="300845" y="158806"/>
                  <a:pt x="276307" y="159298"/>
                </a:cubicBezTo>
                <a:cubicBezTo>
                  <a:pt x="273117" y="159052"/>
                  <a:pt x="271644" y="160527"/>
                  <a:pt x="271890" y="163970"/>
                </a:cubicBezTo>
                <a:cubicBezTo>
                  <a:pt x="271890" y="163970"/>
                  <a:pt x="271890" y="163970"/>
                  <a:pt x="270908" y="163970"/>
                </a:cubicBezTo>
                <a:cubicBezTo>
                  <a:pt x="270908" y="163970"/>
                  <a:pt x="270908" y="163970"/>
                  <a:pt x="270417" y="147250"/>
                </a:cubicBezTo>
                <a:cubicBezTo>
                  <a:pt x="270417" y="147250"/>
                  <a:pt x="270417" y="147250"/>
                  <a:pt x="271644" y="147250"/>
                </a:cubicBezTo>
                <a:cubicBezTo>
                  <a:pt x="271399" y="150693"/>
                  <a:pt x="272871" y="152168"/>
                  <a:pt x="276061" y="151676"/>
                </a:cubicBezTo>
                <a:cubicBezTo>
                  <a:pt x="276061" y="151676"/>
                  <a:pt x="276061" y="151676"/>
                  <a:pt x="300845" y="151430"/>
                </a:cubicBezTo>
                <a:cubicBezTo>
                  <a:pt x="300845" y="145775"/>
                  <a:pt x="298146" y="142825"/>
                  <a:pt x="292748" y="142333"/>
                </a:cubicBezTo>
                <a:cubicBezTo>
                  <a:pt x="292748" y="142333"/>
                  <a:pt x="292748" y="142333"/>
                  <a:pt x="292748" y="141104"/>
                </a:cubicBezTo>
                <a:close/>
                <a:moveTo>
                  <a:pt x="908777" y="126319"/>
                </a:moveTo>
                <a:cubicBezTo>
                  <a:pt x="909498" y="126498"/>
                  <a:pt x="909318" y="126498"/>
                  <a:pt x="909858" y="126856"/>
                </a:cubicBezTo>
                <a:cubicBezTo>
                  <a:pt x="910218" y="130258"/>
                  <a:pt x="909858" y="134734"/>
                  <a:pt x="908237" y="136704"/>
                </a:cubicBezTo>
                <a:cubicBezTo>
                  <a:pt x="908417" y="138495"/>
                  <a:pt x="908417" y="140285"/>
                  <a:pt x="908417" y="142255"/>
                </a:cubicBezTo>
                <a:cubicBezTo>
                  <a:pt x="908417" y="145836"/>
                  <a:pt x="908237" y="150313"/>
                  <a:pt x="906796" y="152819"/>
                </a:cubicBezTo>
                <a:cubicBezTo>
                  <a:pt x="905356" y="153178"/>
                  <a:pt x="905176" y="153894"/>
                  <a:pt x="903015" y="153894"/>
                </a:cubicBezTo>
                <a:cubicBezTo>
                  <a:pt x="901214" y="151208"/>
                  <a:pt x="901214" y="146731"/>
                  <a:pt x="902294" y="144583"/>
                </a:cubicBezTo>
                <a:cubicBezTo>
                  <a:pt x="902294" y="143150"/>
                  <a:pt x="902294" y="141718"/>
                  <a:pt x="902294" y="140464"/>
                </a:cubicBezTo>
                <a:cubicBezTo>
                  <a:pt x="902475" y="139927"/>
                  <a:pt x="903195" y="139390"/>
                  <a:pt x="903375" y="138853"/>
                </a:cubicBezTo>
                <a:cubicBezTo>
                  <a:pt x="903375" y="138137"/>
                  <a:pt x="903375" y="137241"/>
                  <a:pt x="903195" y="136346"/>
                </a:cubicBezTo>
                <a:cubicBezTo>
                  <a:pt x="904816" y="132765"/>
                  <a:pt x="907337" y="129721"/>
                  <a:pt x="908777" y="126319"/>
                </a:cubicBezTo>
                <a:close/>
                <a:moveTo>
                  <a:pt x="198676" y="122056"/>
                </a:moveTo>
                <a:cubicBezTo>
                  <a:pt x="188367" y="121810"/>
                  <a:pt x="186404" y="124513"/>
                  <a:pt x="186158" y="127217"/>
                </a:cubicBezTo>
                <a:cubicBezTo>
                  <a:pt x="186158" y="129675"/>
                  <a:pt x="188613" y="131887"/>
                  <a:pt x="194258" y="132133"/>
                </a:cubicBezTo>
                <a:cubicBezTo>
                  <a:pt x="200395" y="132133"/>
                  <a:pt x="203340" y="132133"/>
                  <a:pt x="209476" y="132133"/>
                </a:cubicBezTo>
                <a:cubicBezTo>
                  <a:pt x="214385" y="132133"/>
                  <a:pt x="221258" y="129183"/>
                  <a:pt x="221258" y="126480"/>
                </a:cubicBezTo>
                <a:cubicBezTo>
                  <a:pt x="221258" y="122056"/>
                  <a:pt x="217085" y="122301"/>
                  <a:pt x="210949" y="122056"/>
                </a:cubicBezTo>
                <a:cubicBezTo>
                  <a:pt x="210949" y="122056"/>
                  <a:pt x="198676" y="122056"/>
                  <a:pt x="198676" y="122056"/>
                </a:cubicBezTo>
                <a:close/>
                <a:moveTo>
                  <a:pt x="297165" y="118730"/>
                </a:moveTo>
                <a:cubicBezTo>
                  <a:pt x="301091" y="134711"/>
                  <a:pt x="301091" y="134711"/>
                  <a:pt x="301091" y="134711"/>
                </a:cubicBezTo>
                <a:cubicBezTo>
                  <a:pt x="300109" y="134957"/>
                  <a:pt x="300109" y="134957"/>
                  <a:pt x="300109" y="134957"/>
                </a:cubicBezTo>
                <a:cubicBezTo>
                  <a:pt x="300109" y="134711"/>
                  <a:pt x="299864" y="134711"/>
                  <a:pt x="299864" y="134465"/>
                </a:cubicBezTo>
                <a:cubicBezTo>
                  <a:pt x="299128" y="131761"/>
                  <a:pt x="297901" y="130531"/>
                  <a:pt x="295447" y="131269"/>
                </a:cubicBezTo>
                <a:cubicBezTo>
                  <a:pt x="273853" y="136678"/>
                  <a:pt x="273853" y="136678"/>
                  <a:pt x="273853" y="136678"/>
                </a:cubicBezTo>
                <a:cubicBezTo>
                  <a:pt x="271399" y="137170"/>
                  <a:pt x="270663" y="138891"/>
                  <a:pt x="271399" y="142087"/>
                </a:cubicBezTo>
                <a:cubicBezTo>
                  <a:pt x="270417" y="142333"/>
                  <a:pt x="270417" y="142333"/>
                  <a:pt x="270417" y="142333"/>
                </a:cubicBezTo>
                <a:cubicBezTo>
                  <a:pt x="266491" y="126352"/>
                  <a:pt x="266491" y="126352"/>
                  <a:pt x="266491" y="126352"/>
                </a:cubicBezTo>
                <a:cubicBezTo>
                  <a:pt x="267473" y="126106"/>
                  <a:pt x="267473" y="126106"/>
                  <a:pt x="267473" y="126106"/>
                </a:cubicBezTo>
                <a:cubicBezTo>
                  <a:pt x="268454" y="129056"/>
                  <a:pt x="269927" y="130286"/>
                  <a:pt x="271890" y="129548"/>
                </a:cubicBezTo>
                <a:cubicBezTo>
                  <a:pt x="293729" y="124139"/>
                  <a:pt x="293729" y="124139"/>
                  <a:pt x="293729" y="124139"/>
                </a:cubicBezTo>
                <a:cubicBezTo>
                  <a:pt x="295938" y="123647"/>
                  <a:pt x="296919" y="121926"/>
                  <a:pt x="295938" y="118976"/>
                </a:cubicBezTo>
                <a:cubicBezTo>
                  <a:pt x="297165" y="118730"/>
                  <a:pt x="297165" y="118730"/>
                  <a:pt x="297165" y="118730"/>
                </a:cubicBezTo>
                <a:close/>
                <a:moveTo>
                  <a:pt x="34601" y="117255"/>
                </a:moveTo>
                <a:cubicBezTo>
                  <a:pt x="25521" y="115042"/>
                  <a:pt x="20368" y="116763"/>
                  <a:pt x="18651" y="122418"/>
                </a:cubicBezTo>
                <a:cubicBezTo>
                  <a:pt x="18160" y="124385"/>
                  <a:pt x="18651" y="125614"/>
                  <a:pt x="20123" y="125860"/>
                </a:cubicBezTo>
                <a:cubicBezTo>
                  <a:pt x="42699" y="131761"/>
                  <a:pt x="42699" y="131761"/>
                  <a:pt x="42699" y="131761"/>
                </a:cubicBezTo>
                <a:cubicBezTo>
                  <a:pt x="44416" y="132498"/>
                  <a:pt x="45643" y="131761"/>
                  <a:pt x="45889" y="129794"/>
                </a:cubicBezTo>
                <a:cubicBezTo>
                  <a:pt x="47852" y="123893"/>
                  <a:pt x="43925" y="119467"/>
                  <a:pt x="34601" y="117255"/>
                </a:cubicBezTo>
                <a:close/>
                <a:moveTo>
                  <a:pt x="107121" y="114928"/>
                </a:moveTo>
                <a:cubicBezTo>
                  <a:pt x="97794" y="114928"/>
                  <a:pt x="89449" y="116648"/>
                  <a:pt x="86994" y="121810"/>
                </a:cubicBezTo>
                <a:cubicBezTo>
                  <a:pt x="85030" y="125988"/>
                  <a:pt x="84049" y="130166"/>
                  <a:pt x="84049" y="136065"/>
                </a:cubicBezTo>
                <a:cubicBezTo>
                  <a:pt x="96567" y="135082"/>
                  <a:pt x="108594" y="134591"/>
                  <a:pt x="120621" y="134836"/>
                </a:cubicBezTo>
                <a:cubicBezTo>
                  <a:pt x="120621" y="131150"/>
                  <a:pt x="120621" y="128937"/>
                  <a:pt x="120376" y="125251"/>
                </a:cubicBezTo>
                <a:cubicBezTo>
                  <a:pt x="119885" y="118369"/>
                  <a:pt x="113258" y="114682"/>
                  <a:pt x="107121" y="114928"/>
                </a:cubicBezTo>
                <a:close/>
                <a:moveTo>
                  <a:pt x="194013" y="113207"/>
                </a:moveTo>
                <a:cubicBezTo>
                  <a:pt x="194258" y="113453"/>
                  <a:pt x="216349" y="113453"/>
                  <a:pt x="216349" y="113453"/>
                </a:cubicBezTo>
                <a:cubicBezTo>
                  <a:pt x="226904" y="113945"/>
                  <a:pt x="235740" y="115665"/>
                  <a:pt x="235740" y="127709"/>
                </a:cubicBezTo>
                <a:cubicBezTo>
                  <a:pt x="235740" y="135328"/>
                  <a:pt x="227886" y="139260"/>
                  <a:pt x="219049" y="139506"/>
                </a:cubicBezTo>
                <a:cubicBezTo>
                  <a:pt x="208249" y="139752"/>
                  <a:pt x="197204" y="139506"/>
                  <a:pt x="186404" y="139506"/>
                </a:cubicBezTo>
                <a:cubicBezTo>
                  <a:pt x="176340" y="138523"/>
                  <a:pt x="172658" y="134099"/>
                  <a:pt x="172903" y="127463"/>
                </a:cubicBezTo>
                <a:cubicBezTo>
                  <a:pt x="173149" y="119843"/>
                  <a:pt x="178794" y="113453"/>
                  <a:pt x="194013" y="113207"/>
                </a:cubicBezTo>
                <a:close/>
                <a:moveTo>
                  <a:pt x="464350" y="111964"/>
                </a:moveTo>
                <a:cubicBezTo>
                  <a:pt x="464167" y="112333"/>
                  <a:pt x="463983" y="112886"/>
                  <a:pt x="463800" y="113254"/>
                </a:cubicBezTo>
                <a:cubicBezTo>
                  <a:pt x="464167" y="113254"/>
                  <a:pt x="464350" y="113070"/>
                  <a:pt x="464717" y="113070"/>
                </a:cubicBezTo>
                <a:cubicBezTo>
                  <a:pt x="464717" y="112886"/>
                  <a:pt x="464717" y="112517"/>
                  <a:pt x="464717" y="112333"/>
                </a:cubicBezTo>
                <a:cubicBezTo>
                  <a:pt x="464717" y="112148"/>
                  <a:pt x="464534" y="112148"/>
                  <a:pt x="464350" y="111964"/>
                </a:cubicBezTo>
                <a:close/>
                <a:moveTo>
                  <a:pt x="995886" y="110762"/>
                </a:moveTo>
                <a:cubicBezTo>
                  <a:pt x="994804" y="111664"/>
                  <a:pt x="993541" y="111123"/>
                  <a:pt x="991738" y="111664"/>
                </a:cubicBezTo>
                <a:cubicBezTo>
                  <a:pt x="990475" y="112206"/>
                  <a:pt x="980195" y="115095"/>
                  <a:pt x="979293" y="114553"/>
                </a:cubicBezTo>
                <a:cubicBezTo>
                  <a:pt x="978030" y="115095"/>
                  <a:pt x="974964" y="116539"/>
                  <a:pt x="973882" y="115998"/>
                </a:cubicBezTo>
                <a:cubicBezTo>
                  <a:pt x="973522" y="115817"/>
                  <a:pt x="967570" y="117803"/>
                  <a:pt x="967389" y="117984"/>
                </a:cubicBezTo>
                <a:cubicBezTo>
                  <a:pt x="967389" y="118164"/>
                  <a:pt x="967389" y="118164"/>
                  <a:pt x="967389" y="118345"/>
                </a:cubicBezTo>
                <a:cubicBezTo>
                  <a:pt x="967389" y="118164"/>
                  <a:pt x="967209" y="118164"/>
                  <a:pt x="967209" y="118164"/>
                </a:cubicBezTo>
                <a:cubicBezTo>
                  <a:pt x="967209" y="118525"/>
                  <a:pt x="967209" y="119067"/>
                  <a:pt x="967209" y="119428"/>
                </a:cubicBezTo>
                <a:cubicBezTo>
                  <a:pt x="966307" y="121414"/>
                  <a:pt x="962520" y="122317"/>
                  <a:pt x="963782" y="125747"/>
                </a:cubicBezTo>
                <a:cubicBezTo>
                  <a:pt x="974964" y="123400"/>
                  <a:pt x="986146" y="120692"/>
                  <a:pt x="994443" y="115095"/>
                </a:cubicBezTo>
                <a:cubicBezTo>
                  <a:pt x="996427" y="113831"/>
                  <a:pt x="1001296" y="112748"/>
                  <a:pt x="1002559" y="110942"/>
                </a:cubicBezTo>
                <a:cubicBezTo>
                  <a:pt x="1002379" y="110942"/>
                  <a:pt x="1002198" y="110942"/>
                  <a:pt x="1002018" y="110942"/>
                </a:cubicBezTo>
                <a:cubicBezTo>
                  <a:pt x="1001837" y="110762"/>
                  <a:pt x="997329" y="110581"/>
                  <a:pt x="995886" y="110762"/>
                </a:cubicBezTo>
                <a:close/>
                <a:moveTo>
                  <a:pt x="36319" y="109141"/>
                </a:moveTo>
                <a:cubicBezTo>
                  <a:pt x="46134" y="112091"/>
                  <a:pt x="50060" y="118976"/>
                  <a:pt x="47606" y="129794"/>
                </a:cubicBezTo>
                <a:cubicBezTo>
                  <a:pt x="47606" y="129794"/>
                  <a:pt x="47606" y="129794"/>
                  <a:pt x="43925" y="144054"/>
                </a:cubicBezTo>
                <a:cubicBezTo>
                  <a:pt x="43925" y="144054"/>
                  <a:pt x="43925" y="144054"/>
                  <a:pt x="42944" y="143562"/>
                </a:cubicBezTo>
                <a:cubicBezTo>
                  <a:pt x="43435" y="141104"/>
                  <a:pt x="42944" y="139629"/>
                  <a:pt x="40981" y="139137"/>
                </a:cubicBezTo>
                <a:cubicBezTo>
                  <a:pt x="40981" y="139137"/>
                  <a:pt x="40981" y="139137"/>
                  <a:pt x="18405" y="132990"/>
                </a:cubicBezTo>
                <a:cubicBezTo>
                  <a:pt x="16688" y="132498"/>
                  <a:pt x="15215" y="133482"/>
                  <a:pt x="14479" y="135940"/>
                </a:cubicBezTo>
                <a:cubicBezTo>
                  <a:pt x="14479" y="135940"/>
                  <a:pt x="14479" y="135940"/>
                  <a:pt x="13498" y="135695"/>
                </a:cubicBezTo>
                <a:cubicBezTo>
                  <a:pt x="13498" y="135695"/>
                  <a:pt x="13498" y="135695"/>
                  <a:pt x="17178" y="121926"/>
                </a:cubicBezTo>
                <a:cubicBezTo>
                  <a:pt x="20123" y="111354"/>
                  <a:pt x="26748" y="106928"/>
                  <a:pt x="36319" y="109141"/>
                </a:cubicBezTo>
                <a:close/>
                <a:moveTo>
                  <a:pt x="280478" y="98077"/>
                </a:moveTo>
                <a:cubicBezTo>
                  <a:pt x="286367" y="96110"/>
                  <a:pt x="290539" y="98077"/>
                  <a:pt x="292993" y="104224"/>
                </a:cubicBezTo>
                <a:cubicBezTo>
                  <a:pt x="293484" y="105453"/>
                  <a:pt x="293974" y="107420"/>
                  <a:pt x="293974" y="109633"/>
                </a:cubicBezTo>
                <a:cubicBezTo>
                  <a:pt x="293974" y="110616"/>
                  <a:pt x="294220" y="111354"/>
                  <a:pt x="294220" y="111600"/>
                </a:cubicBezTo>
                <a:cubicBezTo>
                  <a:pt x="294465" y="112337"/>
                  <a:pt x="295201" y="112583"/>
                  <a:pt x="296428" y="112337"/>
                </a:cubicBezTo>
                <a:cubicBezTo>
                  <a:pt x="296428" y="112337"/>
                  <a:pt x="296428" y="112337"/>
                  <a:pt x="296919" y="113812"/>
                </a:cubicBezTo>
                <a:cubicBezTo>
                  <a:pt x="296919" y="113812"/>
                  <a:pt x="296919" y="113812"/>
                  <a:pt x="287594" y="117500"/>
                </a:cubicBezTo>
                <a:cubicBezTo>
                  <a:pt x="287594" y="117500"/>
                  <a:pt x="287594" y="117500"/>
                  <a:pt x="287104" y="116271"/>
                </a:cubicBezTo>
                <a:cubicBezTo>
                  <a:pt x="291521" y="112583"/>
                  <a:pt x="292993" y="108649"/>
                  <a:pt x="291521" y="104469"/>
                </a:cubicBezTo>
                <a:cubicBezTo>
                  <a:pt x="290048" y="101519"/>
                  <a:pt x="288085" y="100535"/>
                  <a:pt x="285631" y="101519"/>
                </a:cubicBezTo>
                <a:cubicBezTo>
                  <a:pt x="283423" y="102011"/>
                  <a:pt x="282441" y="104224"/>
                  <a:pt x="282196" y="108157"/>
                </a:cubicBezTo>
                <a:cubicBezTo>
                  <a:pt x="282196" y="108157"/>
                  <a:pt x="282196" y="108157"/>
                  <a:pt x="281705" y="115779"/>
                </a:cubicBezTo>
                <a:cubicBezTo>
                  <a:pt x="281214" y="119713"/>
                  <a:pt x="279251" y="122172"/>
                  <a:pt x="275570" y="123647"/>
                </a:cubicBezTo>
                <a:cubicBezTo>
                  <a:pt x="269927" y="125614"/>
                  <a:pt x="265510" y="123155"/>
                  <a:pt x="262565" y="116517"/>
                </a:cubicBezTo>
                <a:cubicBezTo>
                  <a:pt x="261829" y="114796"/>
                  <a:pt x="261338" y="112829"/>
                  <a:pt x="261093" y="110616"/>
                </a:cubicBezTo>
                <a:cubicBezTo>
                  <a:pt x="261093" y="109633"/>
                  <a:pt x="260847" y="108895"/>
                  <a:pt x="260602" y="108649"/>
                </a:cubicBezTo>
                <a:cubicBezTo>
                  <a:pt x="260357" y="107912"/>
                  <a:pt x="259866" y="107666"/>
                  <a:pt x="258884" y="107666"/>
                </a:cubicBezTo>
                <a:cubicBezTo>
                  <a:pt x="258884" y="107666"/>
                  <a:pt x="258884" y="107666"/>
                  <a:pt x="258393" y="106436"/>
                </a:cubicBezTo>
                <a:cubicBezTo>
                  <a:pt x="258393" y="106436"/>
                  <a:pt x="258393" y="106436"/>
                  <a:pt x="268945" y="102257"/>
                </a:cubicBezTo>
                <a:cubicBezTo>
                  <a:pt x="268945" y="102257"/>
                  <a:pt x="268945" y="102257"/>
                  <a:pt x="269190" y="103486"/>
                </a:cubicBezTo>
                <a:cubicBezTo>
                  <a:pt x="263792" y="107420"/>
                  <a:pt x="262074" y="111600"/>
                  <a:pt x="263792" y="116271"/>
                </a:cubicBezTo>
                <a:cubicBezTo>
                  <a:pt x="265264" y="119467"/>
                  <a:pt x="267473" y="120697"/>
                  <a:pt x="270663" y="119713"/>
                </a:cubicBezTo>
                <a:cubicBezTo>
                  <a:pt x="273117" y="118976"/>
                  <a:pt x="274098" y="116517"/>
                  <a:pt x="274098" y="112583"/>
                </a:cubicBezTo>
                <a:cubicBezTo>
                  <a:pt x="274098" y="112583"/>
                  <a:pt x="274098" y="112583"/>
                  <a:pt x="274344" y="109141"/>
                </a:cubicBezTo>
                <a:cubicBezTo>
                  <a:pt x="274834" y="102994"/>
                  <a:pt x="276797" y="99306"/>
                  <a:pt x="280478" y="98077"/>
                </a:cubicBezTo>
                <a:close/>
                <a:moveTo>
                  <a:pt x="939434" y="96859"/>
                </a:moveTo>
                <a:cubicBezTo>
                  <a:pt x="937090" y="100109"/>
                  <a:pt x="935647" y="104803"/>
                  <a:pt x="933122" y="108776"/>
                </a:cubicBezTo>
                <a:cubicBezTo>
                  <a:pt x="934565" y="108234"/>
                  <a:pt x="942140" y="98304"/>
                  <a:pt x="939434" y="96859"/>
                </a:cubicBezTo>
                <a:close/>
                <a:moveTo>
                  <a:pt x="38527" y="91930"/>
                </a:moveTo>
                <a:cubicBezTo>
                  <a:pt x="46134" y="101519"/>
                  <a:pt x="46134" y="101519"/>
                  <a:pt x="46134" y="101519"/>
                </a:cubicBezTo>
                <a:cubicBezTo>
                  <a:pt x="50796" y="93651"/>
                  <a:pt x="50796" y="93651"/>
                  <a:pt x="50796" y="93651"/>
                </a:cubicBezTo>
                <a:cubicBezTo>
                  <a:pt x="38527" y="91930"/>
                  <a:pt x="38527" y="91930"/>
                  <a:pt x="38527" y="91930"/>
                </a:cubicBezTo>
                <a:close/>
                <a:moveTo>
                  <a:pt x="954404" y="87832"/>
                </a:moveTo>
                <a:cubicBezTo>
                  <a:pt x="952600" y="90540"/>
                  <a:pt x="947911" y="94512"/>
                  <a:pt x="949715" y="98665"/>
                </a:cubicBezTo>
                <a:cubicBezTo>
                  <a:pt x="950616" y="99387"/>
                  <a:pt x="951338" y="100109"/>
                  <a:pt x="952059" y="100831"/>
                </a:cubicBezTo>
                <a:cubicBezTo>
                  <a:pt x="952781" y="101915"/>
                  <a:pt x="953322" y="104623"/>
                  <a:pt x="954945" y="104803"/>
                </a:cubicBezTo>
                <a:cubicBezTo>
                  <a:pt x="953863" y="101734"/>
                  <a:pt x="954223" y="91623"/>
                  <a:pt x="954765" y="87832"/>
                </a:cubicBezTo>
                <a:cubicBezTo>
                  <a:pt x="954584" y="87832"/>
                  <a:pt x="954584" y="87832"/>
                  <a:pt x="954404" y="87832"/>
                </a:cubicBezTo>
                <a:close/>
                <a:moveTo>
                  <a:pt x="927402" y="84394"/>
                </a:moveTo>
                <a:cubicBezTo>
                  <a:pt x="931019" y="84575"/>
                  <a:pt x="933009" y="87107"/>
                  <a:pt x="935360" y="89097"/>
                </a:cubicBezTo>
                <a:cubicBezTo>
                  <a:pt x="935360" y="90363"/>
                  <a:pt x="935541" y="91810"/>
                  <a:pt x="934817" y="93076"/>
                </a:cubicBezTo>
                <a:cubicBezTo>
                  <a:pt x="931923" y="93800"/>
                  <a:pt x="929572" y="96513"/>
                  <a:pt x="926316" y="97056"/>
                </a:cubicBezTo>
                <a:cubicBezTo>
                  <a:pt x="925955" y="96694"/>
                  <a:pt x="925774" y="96513"/>
                  <a:pt x="925593" y="96151"/>
                </a:cubicBezTo>
                <a:cubicBezTo>
                  <a:pt x="925593" y="95066"/>
                  <a:pt x="926135" y="93438"/>
                  <a:pt x="926497" y="92714"/>
                </a:cubicBezTo>
                <a:cubicBezTo>
                  <a:pt x="926859" y="91810"/>
                  <a:pt x="926316" y="90182"/>
                  <a:pt x="926135" y="89820"/>
                </a:cubicBezTo>
                <a:cubicBezTo>
                  <a:pt x="925412" y="87831"/>
                  <a:pt x="926678" y="85117"/>
                  <a:pt x="927402" y="84394"/>
                </a:cubicBezTo>
                <a:close/>
                <a:moveTo>
                  <a:pt x="31656" y="84062"/>
                </a:moveTo>
                <a:cubicBezTo>
                  <a:pt x="58158" y="87259"/>
                  <a:pt x="58158" y="87259"/>
                  <a:pt x="58158" y="87259"/>
                </a:cubicBezTo>
                <a:cubicBezTo>
                  <a:pt x="63556" y="88242"/>
                  <a:pt x="66256" y="87750"/>
                  <a:pt x="66501" y="86275"/>
                </a:cubicBezTo>
                <a:cubicBezTo>
                  <a:pt x="67483" y="86767"/>
                  <a:pt x="67483" y="86767"/>
                  <a:pt x="67483" y="86767"/>
                </a:cubicBezTo>
                <a:cubicBezTo>
                  <a:pt x="59876" y="99798"/>
                  <a:pt x="59876" y="99798"/>
                  <a:pt x="59876" y="99798"/>
                </a:cubicBezTo>
                <a:cubicBezTo>
                  <a:pt x="58894" y="99306"/>
                  <a:pt x="58894" y="99306"/>
                  <a:pt x="58894" y="99306"/>
                </a:cubicBezTo>
                <a:cubicBezTo>
                  <a:pt x="58894" y="99306"/>
                  <a:pt x="58894" y="99060"/>
                  <a:pt x="59139" y="98814"/>
                </a:cubicBezTo>
                <a:cubicBezTo>
                  <a:pt x="60121" y="96602"/>
                  <a:pt x="60366" y="95372"/>
                  <a:pt x="59139" y="95126"/>
                </a:cubicBezTo>
                <a:cubicBezTo>
                  <a:pt x="58158" y="94635"/>
                  <a:pt x="55949" y="94143"/>
                  <a:pt x="52759" y="93897"/>
                </a:cubicBezTo>
                <a:cubicBezTo>
                  <a:pt x="47606" y="102994"/>
                  <a:pt x="47606" y="102994"/>
                  <a:pt x="47606" y="102994"/>
                </a:cubicBezTo>
                <a:cubicBezTo>
                  <a:pt x="49569" y="105945"/>
                  <a:pt x="51042" y="107666"/>
                  <a:pt x="51532" y="107912"/>
                </a:cubicBezTo>
                <a:cubicBezTo>
                  <a:pt x="52514" y="108403"/>
                  <a:pt x="53741" y="107666"/>
                  <a:pt x="55213" y="105699"/>
                </a:cubicBezTo>
                <a:cubicBezTo>
                  <a:pt x="55213" y="105453"/>
                  <a:pt x="55213" y="105453"/>
                  <a:pt x="55213" y="105453"/>
                </a:cubicBezTo>
                <a:cubicBezTo>
                  <a:pt x="56195" y="105945"/>
                  <a:pt x="56195" y="105945"/>
                  <a:pt x="56195" y="105945"/>
                </a:cubicBezTo>
                <a:cubicBezTo>
                  <a:pt x="51532" y="114304"/>
                  <a:pt x="51532" y="114304"/>
                  <a:pt x="51532" y="114304"/>
                </a:cubicBezTo>
                <a:cubicBezTo>
                  <a:pt x="50551" y="113812"/>
                  <a:pt x="50551" y="113812"/>
                  <a:pt x="50551" y="113812"/>
                </a:cubicBezTo>
                <a:cubicBezTo>
                  <a:pt x="51532" y="112091"/>
                  <a:pt x="50796" y="109878"/>
                  <a:pt x="48097" y="107174"/>
                </a:cubicBezTo>
                <a:cubicBezTo>
                  <a:pt x="30920" y="85046"/>
                  <a:pt x="30920" y="85046"/>
                  <a:pt x="30920" y="85046"/>
                </a:cubicBezTo>
                <a:cubicBezTo>
                  <a:pt x="31656" y="84062"/>
                  <a:pt x="31656" y="84062"/>
                  <a:pt x="31656" y="84062"/>
                </a:cubicBezTo>
                <a:close/>
                <a:moveTo>
                  <a:pt x="663393" y="79859"/>
                </a:moveTo>
                <a:cubicBezTo>
                  <a:pt x="669158" y="79859"/>
                  <a:pt x="677363" y="81856"/>
                  <a:pt x="674924" y="88737"/>
                </a:cubicBezTo>
                <a:cubicBezTo>
                  <a:pt x="673593" y="92510"/>
                  <a:pt x="673593" y="96506"/>
                  <a:pt x="672041" y="100279"/>
                </a:cubicBezTo>
                <a:cubicBezTo>
                  <a:pt x="671819" y="100723"/>
                  <a:pt x="669380" y="105162"/>
                  <a:pt x="669158" y="104496"/>
                </a:cubicBezTo>
                <a:cubicBezTo>
                  <a:pt x="668271" y="106938"/>
                  <a:pt x="668271" y="108714"/>
                  <a:pt x="667828" y="110489"/>
                </a:cubicBezTo>
                <a:cubicBezTo>
                  <a:pt x="667384" y="112931"/>
                  <a:pt x="664945" y="115594"/>
                  <a:pt x="664058" y="117592"/>
                </a:cubicBezTo>
                <a:cubicBezTo>
                  <a:pt x="663836" y="118924"/>
                  <a:pt x="663615" y="120034"/>
                  <a:pt x="663615" y="121143"/>
                </a:cubicBezTo>
                <a:cubicBezTo>
                  <a:pt x="663171" y="122253"/>
                  <a:pt x="661841" y="125583"/>
                  <a:pt x="661175" y="127358"/>
                </a:cubicBezTo>
                <a:cubicBezTo>
                  <a:pt x="661175" y="128024"/>
                  <a:pt x="661175" y="128912"/>
                  <a:pt x="661397" y="129578"/>
                </a:cubicBezTo>
                <a:cubicBezTo>
                  <a:pt x="659845" y="134017"/>
                  <a:pt x="657849" y="140010"/>
                  <a:pt x="656519" y="144005"/>
                </a:cubicBezTo>
                <a:cubicBezTo>
                  <a:pt x="654745" y="149332"/>
                  <a:pt x="654135" y="155769"/>
                  <a:pt x="652971" y="161568"/>
                </a:cubicBezTo>
                <a:lnTo>
                  <a:pt x="650418" y="166668"/>
                </a:lnTo>
                <a:lnTo>
                  <a:pt x="663416" y="163079"/>
                </a:lnTo>
                <a:cubicBezTo>
                  <a:pt x="668950" y="162857"/>
                  <a:pt x="677363" y="166403"/>
                  <a:pt x="677142" y="172164"/>
                </a:cubicBezTo>
                <a:cubicBezTo>
                  <a:pt x="673599" y="178590"/>
                  <a:pt x="663194" y="179698"/>
                  <a:pt x="656774" y="183908"/>
                </a:cubicBezTo>
                <a:cubicBezTo>
                  <a:pt x="655667" y="183908"/>
                  <a:pt x="654561" y="183908"/>
                  <a:pt x="653454" y="183908"/>
                </a:cubicBezTo>
                <a:cubicBezTo>
                  <a:pt x="651018" y="185238"/>
                  <a:pt x="647034" y="189226"/>
                  <a:pt x="644156" y="187232"/>
                </a:cubicBezTo>
                <a:cubicBezTo>
                  <a:pt x="644156" y="185459"/>
                  <a:pt x="644377" y="185238"/>
                  <a:pt x="645041" y="184351"/>
                </a:cubicBezTo>
                <a:cubicBezTo>
                  <a:pt x="647255" y="183908"/>
                  <a:pt x="651904" y="179919"/>
                  <a:pt x="653011" y="178147"/>
                </a:cubicBezTo>
                <a:cubicBezTo>
                  <a:pt x="652789" y="178147"/>
                  <a:pt x="652568" y="178147"/>
                  <a:pt x="652347" y="178147"/>
                </a:cubicBezTo>
                <a:cubicBezTo>
                  <a:pt x="652125" y="177704"/>
                  <a:pt x="652347" y="177925"/>
                  <a:pt x="651683" y="177925"/>
                </a:cubicBezTo>
                <a:cubicBezTo>
                  <a:pt x="650797" y="178812"/>
                  <a:pt x="633751" y="182800"/>
                  <a:pt x="630430" y="183908"/>
                </a:cubicBezTo>
                <a:cubicBezTo>
                  <a:pt x="624452" y="186124"/>
                  <a:pt x="618918" y="189669"/>
                  <a:pt x="613826" y="192993"/>
                </a:cubicBezTo>
                <a:cubicBezTo>
                  <a:pt x="612498" y="194323"/>
                  <a:pt x="611169" y="195652"/>
                  <a:pt x="609620" y="196982"/>
                </a:cubicBezTo>
                <a:cubicBezTo>
                  <a:pt x="608513" y="197868"/>
                  <a:pt x="605856" y="199641"/>
                  <a:pt x="605413" y="200527"/>
                </a:cubicBezTo>
                <a:cubicBezTo>
                  <a:pt x="604085" y="202300"/>
                  <a:pt x="596115" y="208283"/>
                  <a:pt x="593902" y="208504"/>
                </a:cubicBezTo>
                <a:cubicBezTo>
                  <a:pt x="590581" y="203851"/>
                  <a:pt x="585710" y="200084"/>
                  <a:pt x="583718" y="194766"/>
                </a:cubicBezTo>
                <a:cubicBezTo>
                  <a:pt x="583054" y="192993"/>
                  <a:pt x="582611" y="187897"/>
                  <a:pt x="584161" y="186346"/>
                </a:cubicBezTo>
                <a:cubicBezTo>
                  <a:pt x="585932" y="184573"/>
                  <a:pt x="593237" y="182800"/>
                  <a:pt x="595230" y="184130"/>
                </a:cubicBezTo>
                <a:cubicBezTo>
                  <a:pt x="596558" y="182800"/>
                  <a:pt x="597444" y="183908"/>
                  <a:pt x="599658" y="183022"/>
                </a:cubicBezTo>
                <a:cubicBezTo>
                  <a:pt x="601429" y="182357"/>
                  <a:pt x="603864" y="181027"/>
                  <a:pt x="605635" y="180141"/>
                </a:cubicBezTo>
                <a:cubicBezTo>
                  <a:pt x="606078" y="180363"/>
                  <a:pt x="606742" y="180584"/>
                  <a:pt x="607185" y="180584"/>
                </a:cubicBezTo>
                <a:cubicBezTo>
                  <a:pt x="608513" y="180141"/>
                  <a:pt x="609841" y="178590"/>
                  <a:pt x="611612" y="177925"/>
                </a:cubicBezTo>
                <a:cubicBezTo>
                  <a:pt x="613605" y="177039"/>
                  <a:pt x="615154" y="177482"/>
                  <a:pt x="617368" y="176596"/>
                </a:cubicBezTo>
                <a:cubicBezTo>
                  <a:pt x="617811" y="175931"/>
                  <a:pt x="618254" y="175488"/>
                  <a:pt x="618696" y="175045"/>
                </a:cubicBezTo>
                <a:cubicBezTo>
                  <a:pt x="619803" y="175045"/>
                  <a:pt x="620910" y="174823"/>
                  <a:pt x="622017" y="174823"/>
                </a:cubicBezTo>
                <a:cubicBezTo>
                  <a:pt x="623124" y="173937"/>
                  <a:pt x="625117" y="172607"/>
                  <a:pt x="626002" y="172164"/>
                </a:cubicBezTo>
                <a:cubicBezTo>
                  <a:pt x="626666" y="172386"/>
                  <a:pt x="627330" y="172386"/>
                  <a:pt x="628216" y="172386"/>
                </a:cubicBezTo>
                <a:cubicBezTo>
                  <a:pt x="628659" y="171942"/>
                  <a:pt x="629323" y="171499"/>
                  <a:pt x="629766" y="170834"/>
                </a:cubicBezTo>
                <a:cubicBezTo>
                  <a:pt x="630651" y="170834"/>
                  <a:pt x="631537" y="170834"/>
                  <a:pt x="632422" y="170834"/>
                </a:cubicBezTo>
                <a:cubicBezTo>
                  <a:pt x="632865" y="170391"/>
                  <a:pt x="633529" y="169948"/>
                  <a:pt x="634193" y="169505"/>
                </a:cubicBezTo>
                <a:cubicBezTo>
                  <a:pt x="635300" y="169505"/>
                  <a:pt x="636628" y="169505"/>
                  <a:pt x="637735" y="169505"/>
                </a:cubicBezTo>
                <a:lnTo>
                  <a:pt x="639184" y="168417"/>
                </a:lnTo>
                <a:lnTo>
                  <a:pt x="633013" y="161096"/>
                </a:lnTo>
                <a:cubicBezTo>
                  <a:pt x="632348" y="161096"/>
                  <a:pt x="631461" y="161096"/>
                  <a:pt x="630574" y="161096"/>
                </a:cubicBezTo>
                <a:cubicBezTo>
                  <a:pt x="629022" y="163760"/>
                  <a:pt x="622369" y="171085"/>
                  <a:pt x="618600" y="171307"/>
                </a:cubicBezTo>
                <a:cubicBezTo>
                  <a:pt x="618378" y="170863"/>
                  <a:pt x="617934" y="170641"/>
                  <a:pt x="617713" y="170197"/>
                </a:cubicBezTo>
                <a:cubicBezTo>
                  <a:pt x="617934" y="168865"/>
                  <a:pt x="617713" y="169087"/>
                  <a:pt x="618821" y="167756"/>
                </a:cubicBezTo>
                <a:cubicBezTo>
                  <a:pt x="621482" y="167312"/>
                  <a:pt x="622369" y="162872"/>
                  <a:pt x="623700" y="160874"/>
                </a:cubicBezTo>
                <a:cubicBezTo>
                  <a:pt x="625030" y="159099"/>
                  <a:pt x="627248" y="156213"/>
                  <a:pt x="627913" y="153550"/>
                </a:cubicBezTo>
                <a:cubicBezTo>
                  <a:pt x="628357" y="151330"/>
                  <a:pt x="622369" y="140898"/>
                  <a:pt x="621704" y="139122"/>
                </a:cubicBezTo>
                <a:cubicBezTo>
                  <a:pt x="619487" y="134239"/>
                  <a:pt x="618600" y="125583"/>
                  <a:pt x="622369" y="121809"/>
                </a:cubicBezTo>
                <a:cubicBezTo>
                  <a:pt x="631461" y="122031"/>
                  <a:pt x="637670" y="129356"/>
                  <a:pt x="641661" y="134905"/>
                </a:cubicBezTo>
                <a:cubicBezTo>
                  <a:pt x="642992" y="136903"/>
                  <a:pt x="643435" y="141342"/>
                  <a:pt x="645431" y="142230"/>
                </a:cubicBezTo>
                <a:cubicBezTo>
                  <a:pt x="645431" y="142008"/>
                  <a:pt x="645431" y="142008"/>
                  <a:pt x="645431" y="141786"/>
                </a:cubicBezTo>
                <a:cubicBezTo>
                  <a:pt x="646096" y="141120"/>
                  <a:pt x="645875" y="139788"/>
                  <a:pt x="646096" y="139122"/>
                </a:cubicBezTo>
                <a:cubicBezTo>
                  <a:pt x="646318" y="138900"/>
                  <a:pt x="646762" y="138678"/>
                  <a:pt x="647205" y="138234"/>
                </a:cubicBezTo>
                <a:cubicBezTo>
                  <a:pt x="647205" y="136903"/>
                  <a:pt x="647205" y="135571"/>
                  <a:pt x="647205" y="134239"/>
                </a:cubicBezTo>
                <a:cubicBezTo>
                  <a:pt x="647870" y="132685"/>
                  <a:pt x="649423" y="131354"/>
                  <a:pt x="649866" y="129800"/>
                </a:cubicBezTo>
                <a:cubicBezTo>
                  <a:pt x="649866" y="128468"/>
                  <a:pt x="649866" y="127136"/>
                  <a:pt x="649866" y="126027"/>
                </a:cubicBezTo>
                <a:cubicBezTo>
                  <a:pt x="650310" y="124917"/>
                  <a:pt x="651862" y="122919"/>
                  <a:pt x="652305" y="122031"/>
                </a:cubicBezTo>
                <a:cubicBezTo>
                  <a:pt x="652305" y="121143"/>
                  <a:pt x="652305" y="120034"/>
                  <a:pt x="652305" y="119146"/>
                </a:cubicBezTo>
                <a:cubicBezTo>
                  <a:pt x="655410" y="113597"/>
                  <a:pt x="656297" y="108270"/>
                  <a:pt x="659180" y="102277"/>
                </a:cubicBezTo>
                <a:cubicBezTo>
                  <a:pt x="660510" y="98947"/>
                  <a:pt x="663615" y="92954"/>
                  <a:pt x="663836" y="90291"/>
                </a:cubicBezTo>
                <a:cubicBezTo>
                  <a:pt x="653858" y="90069"/>
                  <a:pt x="648092" y="95396"/>
                  <a:pt x="641661" y="98725"/>
                </a:cubicBezTo>
                <a:cubicBezTo>
                  <a:pt x="640553" y="99391"/>
                  <a:pt x="636340" y="102277"/>
                  <a:pt x="636118" y="101833"/>
                </a:cubicBezTo>
                <a:cubicBezTo>
                  <a:pt x="633900" y="104718"/>
                  <a:pt x="626804" y="111377"/>
                  <a:pt x="623478" y="113597"/>
                </a:cubicBezTo>
                <a:cubicBezTo>
                  <a:pt x="621482" y="114929"/>
                  <a:pt x="619708" y="116260"/>
                  <a:pt x="617713" y="117370"/>
                </a:cubicBezTo>
                <a:cubicBezTo>
                  <a:pt x="617269" y="118036"/>
                  <a:pt x="616826" y="118480"/>
                  <a:pt x="616382" y="119146"/>
                </a:cubicBezTo>
                <a:cubicBezTo>
                  <a:pt x="613499" y="120699"/>
                  <a:pt x="611947" y="121143"/>
                  <a:pt x="609951" y="123363"/>
                </a:cubicBezTo>
                <a:cubicBezTo>
                  <a:pt x="609951" y="126248"/>
                  <a:pt x="607512" y="129134"/>
                  <a:pt x="608621" y="131354"/>
                </a:cubicBezTo>
                <a:cubicBezTo>
                  <a:pt x="609064" y="131798"/>
                  <a:pt x="609508" y="132019"/>
                  <a:pt x="609951" y="132463"/>
                </a:cubicBezTo>
                <a:cubicBezTo>
                  <a:pt x="609951" y="133573"/>
                  <a:pt x="609951" y="134461"/>
                  <a:pt x="609951" y="135571"/>
                </a:cubicBezTo>
                <a:cubicBezTo>
                  <a:pt x="612391" y="141120"/>
                  <a:pt x="616160" y="146225"/>
                  <a:pt x="617269" y="153328"/>
                </a:cubicBezTo>
                <a:cubicBezTo>
                  <a:pt x="617934" y="158433"/>
                  <a:pt x="615717" y="163094"/>
                  <a:pt x="614386" y="165758"/>
                </a:cubicBezTo>
                <a:cubicBezTo>
                  <a:pt x="614165" y="167312"/>
                  <a:pt x="613943" y="168865"/>
                  <a:pt x="613943" y="170419"/>
                </a:cubicBezTo>
                <a:cubicBezTo>
                  <a:pt x="613278" y="171307"/>
                  <a:pt x="611282" y="174192"/>
                  <a:pt x="609730" y="172639"/>
                </a:cubicBezTo>
                <a:cubicBezTo>
                  <a:pt x="604851" y="169309"/>
                  <a:pt x="606182" y="158877"/>
                  <a:pt x="604408" y="152662"/>
                </a:cubicBezTo>
                <a:cubicBezTo>
                  <a:pt x="604629" y="151108"/>
                  <a:pt x="604851" y="149554"/>
                  <a:pt x="604851" y="148001"/>
                </a:cubicBezTo>
                <a:cubicBezTo>
                  <a:pt x="604408" y="147557"/>
                  <a:pt x="604186" y="147335"/>
                  <a:pt x="603742" y="146891"/>
                </a:cubicBezTo>
                <a:cubicBezTo>
                  <a:pt x="603742" y="144893"/>
                  <a:pt x="603521" y="143117"/>
                  <a:pt x="603299" y="141120"/>
                </a:cubicBezTo>
                <a:cubicBezTo>
                  <a:pt x="602855" y="140676"/>
                  <a:pt x="602412" y="140010"/>
                  <a:pt x="602190" y="139566"/>
                </a:cubicBezTo>
                <a:cubicBezTo>
                  <a:pt x="601303" y="137790"/>
                  <a:pt x="598864" y="131576"/>
                  <a:pt x="600416" y="130244"/>
                </a:cubicBezTo>
                <a:cubicBezTo>
                  <a:pt x="601081" y="129578"/>
                  <a:pt x="603742" y="129578"/>
                  <a:pt x="604408" y="129134"/>
                </a:cubicBezTo>
                <a:cubicBezTo>
                  <a:pt x="604186" y="124473"/>
                  <a:pt x="603299" y="118258"/>
                  <a:pt x="604629" y="114263"/>
                </a:cubicBezTo>
                <a:cubicBezTo>
                  <a:pt x="606403" y="109823"/>
                  <a:pt x="611725" y="106494"/>
                  <a:pt x="615495" y="104052"/>
                </a:cubicBezTo>
                <a:cubicBezTo>
                  <a:pt x="620374" y="100945"/>
                  <a:pt x="625917" y="97172"/>
                  <a:pt x="630574" y="94286"/>
                </a:cubicBezTo>
                <a:cubicBezTo>
                  <a:pt x="631905" y="93398"/>
                  <a:pt x="633235" y="93842"/>
                  <a:pt x="634787" y="92954"/>
                </a:cubicBezTo>
                <a:cubicBezTo>
                  <a:pt x="635231" y="92510"/>
                  <a:pt x="635674" y="92067"/>
                  <a:pt x="636118" y="91401"/>
                </a:cubicBezTo>
                <a:cubicBezTo>
                  <a:pt x="636561" y="91623"/>
                  <a:pt x="637227" y="91623"/>
                  <a:pt x="637892" y="91623"/>
                </a:cubicBezTo>
                <a:cubicBezTo>
                  <a:pt x="640331" y="90513"/>
                  <a:pt x="643214" y="88071"/>
                  <a:pt x="645431" y="86740"/>
                </a:cubicBezTo>
                <a:cubicBezTo>
                  <a:pt x="646983" y="86740"/>
                  <a:pt x="656740" y="82522"/>
                  <a:pt x="659180" y="81634"/>
                </a:cubicBezTo>
                <a:cubicBezTo>
                  <a:pt x="660954" y="80969"/>
                  <a:pt x="662506" y="81634"/>
                  <a:pt x="663393" y="79859"/>
                </a:cubicBezTo>
                <a:close/>
                <a:moveTo>
                  <a:pt x="963241" y="78624"/>
                </a:moveTo>
                <a:cubicBezTo>
                  <a:pt x="963241" y="78804"/>
                  <a:pt x="963241" y="78985"/>
                  <a:pt x="963422" y="78985"/>
                </a:cubicBezTo>
                <a:cubicBezTo>
                  <a:pt x="961077" y="80429"/>
                  <a:pt x="960897" y="83318"/>
                  <a:pt x="959634" y="86026"/>
                </a:cubicBezTo>
                <a:cubicBezTo>
                  <a:pt x="959273" y="86387"/>
                  <a:pt x="958913" y="86748"/>
                  <a:pt x="958552" y="87109"/>
                </a:cubicBezTo>
                <a:cubicBezTo>
                  <a:pt x="958552" y="90359"/>
                  <a:pt x="958552" y="93609"/>
                  <a:pt x="958552" y="97040"/>
                </a:cubicBezTo>
                <a:lnTo>
                  <a:pt x="959396" y="104302"/>
                </a:lnTo>
                <a:lnTo>
                  <a:pt x="959273" y="104442"/>
                </a:lnTo>
                <a:cubicBezTo>
                  <a:pt x="959273" y="104623"/>
                  <a:pt x="959273" y="104623"/>
                  <a:pt x="959454" y="104803"/>
                </a:cubicBezTo>
                <a:lnTo>
                  <a:pt x="959396" y="104302"/>
                </a:lnTo>
                <a:lnTo>
                  <a:pt x="963061" y="100109"/>
                </a:lnTo>
                <a:cubicBezTo>
                  <a:pt x="960716" y="97942"/>
                  <a:pt x="962159" y="84040"/>
                  <a:pt x="963602" y="82596"/>
                </a:cubicBezTo>
                <a:cubicBezTo>
                  <a:pt x="963422" y="82235"/>
                  <a:pt x="963061" y="81332"/>
                  <a:pt x="963241" y="80610"/>
                </a:cubicBezTo>
                <a:cubicBezTo>
                  <a:pt x="963602" y="80068"/>
                  <a:pt x="963963" y="79526"/>
                  <a:pt x="964323" y="78804"/>
                </a:cubicBezTo>
                <a:cubicBezTo>
                  <a:pt x="964323" y="78985"/>
                  <a:pt x="964143" y="78985"/>
                  <a:pt x="964143" y="78985"/>
                </a:cubicBezTo>
                <a:cubicBezTo>
                  <a:pt x="963782" y="78624"/>
                  <a:pt x="963782" y="78804"/>
                  <a:pt x="963241" y="78624"/>
                </a:cubicBezTo>
                <a:close/>
                <a:moveTo>
                  <a:pt x="270417" y="72507"/>
                </a:moveTo>
                <a:cubicBezTo>
                  <a:pt x="260602" y="79637"/>
                  <a:pt x="260602" y="79637"/>
                  <a:pt x="260602" y="79637"/>
                </a:cubicBezTo>
                <a:cubicBezTo>
                  <a:pt x="264283" y="84800"/>
                  <a:pt x="267718" y="85783"/>
                  <a:pt x="271644" y="82341"/>
                </a:cubicBezTo>
                <a:cubicBezTo>
                  <a:pt x="275080" y="79637"/>
                  <a:pt x="275816" y="76686"/>
                  <a:pt x="273607" y="73736"/>
                </a:cubicBezTo>
                <a:cubicBezTo>
                  <a:pt x="272380" y="71769"/>
                  <a:pt x="271399" y="71277"/>
                  <a:pt x="270417" y="72507"/>
                </a:cubicBezTo>
                <a:close/>
                <a:moveTo>
                  <a:pt x="266000" y="60951"/>
                </a:moveTo>
                <a:cubicBezTo>
                  <a:pt x="275080" y="72998"/>
                  <a:pt x="275080" y="72998"/>
                  <a:pt x="275080" y="72998"/>
                </a:cubicBezTo>
                <a:cubicBezTo>
                  <a:pt x="280233" y="79883"/>
                  <a:pt x="280724" y="85046"/>
                  <a:pt x="276552" y="88488"/>
                </a:cubicBezTo>
                <a:cubicBezTo>
                  <a:pt x="273362" y="90947"/>
                  <a:pt x="269927" y="90455"/>
                  <a:pt x="265755" y="87504"/>
                </a:cubicBezTo>
                <a:cubicBezTo>
                  <a:pt x="260602" y="102994"/>
                  <a:pt x="260602" y="102994"/>
                  <a:pt x="260602" y="102994"/>
                </a:cubicBezTo>
                <a:cubicBezTo>
                  <a:pt x="260602" y="103978"/>
                  <a:pt x="260602" y="104715"/>
                  <a:pt x="261093" y="105207"/>
                </a:cubicBezTo>
                <a:cubicBezTo>
                  <a:pt x="260111" y="105699"/>
                  <a:pt x="260111" y="105699"/>
                  <a:pt x="260111" y="105699"/>
                </a:cubicBezTo>
                <a:cubicBezTo>
                  <a:pt x="254467" y="98077"/>
                  <a:pt x="254467" y="98077"/>
                  <a:pt x="254467" y="98077"/>
                </a:cubicBezTo>
                <a:cubicBezTo>
                  <a:pt x="260357" y="81604"/>
                  <a:pt x="260357" y="81604"/>
                  <a:pt x="260357" y="81604"/>
                </a:cubicBezTo>
                <a:cubicBezTo>
                  <a:pt x="259620" y="80620"/>
                  <a:pt x="259620" y="80620"/>
                  <a:pt x="259620" y="80620"/>
                </a:cubicBezTo>
                <a:cubicBezTo>
                  <a:pt x="252259" y="86029"/>
                  <a:pt x="252259" y="86029"/>
                  <a:pt x="252259" y="86029"/>
                </a:cubicBezTo>
                <a:cubicBezTo>
                  <a:pt x="249805" y="87504"/>
                  <a:pt x="249314" y="89471"/>
                  <a:pt x="251277" y="91930"/>
                </a:cubicBezTo>
                <a:cubicBezTo>
                  <a:pt x="250296" y="92668"/>
                  <a:pt x="250296" y="92668"/>
                  <a:pt x="250296" y="92668"/>
                </a:cubicBezTo>
                <a:cubicBezTo>
                  <a:pt x="240726" y="80128"/>
                  <a:pt x="240726" y="80128"/>
                  <a:pt x="240726" y="80128"/>
                </a:cubicBezTo>
                <a:cubicBezTo>
                  <a:pt x="241707" y="79391"/>
                  <a:pt x="241707" y="79391"/>
                  <a:pt x="241707" y="79391"/>
                </a:cubicBezTo>
                <a:cubicBezTo>
                  <a:pt x="243425" y="81850"/>
                  <a:pt x="245388" y="82095"/>
                  <a:pt x="247596" y="79883"/>
                </a:cubicBezTo>
                <a:cubicBezTo>
                  <a:pt x="264037" y="67589"/>
                  <a:pt x="264037" y="67589"/>
                  <a:pt x="264037" y="67589"/>
                </a:cubicBezTo>
                <a:cubicBezTo>
                  <a:pt x="266737" y="65868"/>
                  <a:pt x="267227" y="63901"/>
                  <a:pt x="265264" y="61688"/>
                </a:cubicBezTo>
                <a:cubicBezTo>
                  <a:pt x="266000" y="60951"/>
                  <a:pt x="266000" y="60951"/>
                  <a:pt x="266000" y="60951"/>
                </a:cubicBezTo>
                <a:close/>
                <a:moveTo>
                  <a:pt x="167602" y="60255"/>
                </a:moveTo>
                <a:lnTo>
                  <a:pt x="171830" y="65709"/>
                </a:lnTo>
                <a:cubicBezTo>
                  <a:pt x="172290" y="71301"/>
                  <a:pt x="169835" y="78920"/>
                  <a:pt x="162103" y="87891"/>
                </a:cubicBezTo>
                <a:cubicBezTo>
                  <a:pt x="164558" y="90841"/>
                  <a:pt x="167258" y="93790"/>
                  <a:pt x="169713" y="96740"/>
                </a:cubicBezTo>
                <a:cubicBezTo>
                  <a:pt x="182476" y="95265"/>
                  <a:pt x="193767" y="93790"/>
                  <a:pt x="205795" y="93790"/>
                </a:cubicBezTo>
                <a:cubicBezTo>
                  <a:pt x="223958" y="93545"/>
                  <a:pt x="232795" y="96740"/>
                  <a:pt x="234758" y="102147"/>
                </a:cubicBezTo>
                <a:cubicBezTo>
                  <a:pt x="236231" y="106325"/>
                  <a:pt x="233040" y="106325"/>
                  <a:pt x="229604" y="106325"/>
                </a:cubicBezTo>
                <a:cubicBezTo>
                  <a:pt x="213404" y="106571"/>
                  <a:pt x="195485" y="106817"/>
                  <a:pt x="176585" y="106817"/>
                </a:cubicBezTo>
                <a:cubicBezTo>
                  <a:pt x="172658" y="106817"/>
                  <a:pt x="165785" y="106325"/>
                  <a:pt x="165785" y="113453"/>
                </a:cubicBezTo>
                <a:cubicBezTo>
                  <a:pt x="167013" y="123530"/>
                  <a:pt x="167013" y="132133"/>
                  <a:pt x="164803" y="142456"/>
                </a:cubicBezTo>
                <a:cubicBezTo>
                  <a:pt x="163331" y="149092"/>
                  <a:pt x="161122" y="155728"/>
                  <a:pt x="157931" y="164085"/>
                </a:cubicBezTo>
                <a:cubicBezTo>
                  <a:pt x="156458" y="168018"/>
                  <a:pt x="155231" y="172688"/>
                  <a:pt x="154985" y="176866"/>
                </a:cubicBezTo>
                <a:cubicBezTo>
                  <a:pt x="154740" y="179324"/>
                  <a:pt x="154249" y="182765"/>
                  <a:pt x="153758" y="185223"/>
                </a:cubicBezTo>
                <a:cubicBezTo>
                  <a:pt x="150813" y="202427"/>
                  <a:pt x="151058" y="218403"/>
                  <a:pt x="153513" y="233642"/>
                </a:cubicBezTo>
                <a:cubicBezTo>
                  <a:pt x="154740" y="242245"/>
                  <a:pt x="155231" y="248881"/>
                  <a:pt x="153022" y="251339"/>
                </a:cubicBezTo>
                <a:cubicBezTo>
                  <a:pt x="151794" y="252567"/>
                  <a:pt x="150813" y="252813"/>
                  <a:pt x="149340" y="252076"/>
                </a:cubicBezTo>
                <a:cubicBezTo>
                  <a:pt x="145167" y="249864"/>
                  <a:pt x="140503" y="240278"/>
                  <a:pt x="140012" y="234134"/>
                </a:cubicBezTo>
                <a:cubicBezTo>
                  <a:pt x="139522" y="225531"/>
                  <a:pt x="139031" y="217175"/>
                  <a:pt x="138540" y="208572"/>
                </a:cubicBezTo>
                <a:cubicBezTo>
                  <a:pt x="138785" y="203902"/>
                  <a:pt x="137558" y="202182"/>
                  <a:pt x="133631" y="201936"/>
                </a:cubicBezTo>
                <a:cubicBezTo>
                  <a:pt x="115221" y="201199"/>
                  <a:pt x="96567" y="200953"/>
                  <a:pt x="77912" y="200215"/>
                </a:cubicBezTo>
                <a:lnTo>
                  <a:pt x="71319" y="204116"/>
                </a:lnTo>
                <a:lnTo>
                  <a:pt x="87219" y="227720"/>
                </a:lnTo>
                <a:cubicBezTo>
                  <a:pt x="105196" y="245749"/>
                  <a:pt x="129984" y="256928"/>
                  <a:pt x="157226" y="256928"/>
                </a:cubicBezTo>
                <a:cubicBezTo>
                  <a:pt x="211956" y="256928"/>
                  <a:pt x="256623" y="212209"/>
                  <a:pt x="256623" y="157415"/>
                </a:cubicBezTo>
                <a:cubicBezTo>
                  <a:pt x="256623" y="116505"/>
                  <a:pt x="231498" y="81123"/>
                  <a:pt x="195846" y="65988"/>
                </a:cubicBezTo>
                <a:close/>
                <a:moveTo>
                  <a:pt x="157226" y="58149"/>
                </a:moveTo>
                <a:cubicBezTo>
                  <a:pt x="102742" y="58149"/>
                  <a:pt x="58075" y="102868"/>
                  <a:pt x="58075" y="157415"/>
                </a:cubicBezTo>
                <a:cubicBezTo>
                  <a:pt x="58075" y="171114"/>
                  <a:pt x="60867" y="184183"/>
                  <a:pt x="65906" y="196081"/>
                </a:cubicBezTo>
                <a:lnTo>
                  <a:pt x="67650" y="198670"/>
                </a:lnTo>
                <a:lnTo>
                  <a:pt x="83803" y="191121"/>
                </a:lnTo>
                <a:cubicBezTo>
                  <a:pt x="102703" y="190630"/>
                  <a:pt x="121603" y="190384"/>
                  <a:pt x="140503" y="189892"/>
                </a:cubicBezTo>
                <a:cubicBezTo>
                  <a:pt x="142712" y="180307"/>
                  <a:pt x="144922" y="170967"/>
                  <a:pt x="147131" y="161381"/>
                </a:cubicBezTo>
                <a:cubicBezTo>
                  <a:pt x="149585" y="152779"/>
                  <a:pt x="151794" y="144176"/>
                  <a:pt x="154003" y="135574"/>
                </a:cubicBezTo>
                <a:cubicBezTo>
                  <a:pt x="153267" y="134591"/>
                  <a:pt x="152531" y="133853"/>
                  <a:pt x="151794" y="132870"/>
                </a:cubicBezTo>
                <a:cubicBezTo>
                  <a:pt x="147622" y="137048"/>
                  <a:pt x="143694" y="140981"/>
                  <a:pt x="139522" y="145159"/>
                </a:cubicBezTo>
                <a:cubicBezTo>
                  <a:pt x="138049" y="148354"/>
                  <a:pt x="136576" y="151550"/>
                  <a:pt x="135103" y="154745"/>
                </a:cubicBezTo>
                <a:cubicBezTo>
                  <a:pt x="135103" y="155974"/>
                  <a:pt x="135103" y="156957"/>
                  <a:pt x="134858" y="158186"/>
                </a:cubicBezTo>
                <a:cubicBezTo>
                  <a:pt x="133140" y="172196"/>
                  <a:pt x="128967" y="178095"/>
                  <a:pt x="118658" y="179570"/>
                </a:cubicBezTo>
                <a:cubicBezTo>
                  <a:pt x="109576" y="180798"/>
                  <a:pt x="100740" y="180061"/>
                  <a:pt x="90921" y="179078"/>
                </a:cubicBezTo>
                <a:cubicBezTo>
                  <a:pt x="80367" y="177849"/>
                  <a:pt x="74476" y="170230"/>
                  <a:pt x="72267" y="160152"/>
                </a:cubicBezTo>
                <a:cubicBezTo>
                  <a:pt x="70549" y="151550"/>
                  <a:pt x="71039" y="143930"/>
                  <a:pt x="71039" y="135574"/>
                </a:cubicBezTo>
                <a:cubicBezTo>
                  <a:pt x="71039" y="127463"/>
                  <a:pt x="80121" y="108292"/>
                  <a:pt x="91903" y="104605"/>
                </a:cubicBezTo>
                <a:cubicBezTo>
                  <a:pt x="102703" y="101164"/>
                  <a:pt x="116203" y="99935"/>
                  <a:pt x="124058" y="105834"/>
                </a:cubicBezTo>
                <a:cubicBezTo>
                  <a:pt x="127249" y="108783"/>
                  <a:pt x="130685" y="115174"/>
                  <a:pt x="132649" y="124022"/>
                </a:cubicBezTo>
                <a:cubicBezTo>
                  <a:pt x="133140" y="125251"/>
                  <a:pt x="133385" y="126725"/>
                  <a:pt x="133631" y="127954"/>
                </a:cubicBezTo>
                <a:cubicBezTo>
                  <a:pt x="135349" y="129675"/>
                  <a:pt x="137803" y="129921"/>
                  <a:pt x="141240" y="128200"/>
                </a:cubicBezTo>
                <a:cubicBezTo>
                  <a:pt x="146149" y="125005"/>
                  <a:pt x="149585" y="121564"/>
                  <a:pt x="152531" y="117877"/>
                </a:cubicBezTo>
                <a:cubicBezTo>
                  <a:pt x="155476" y="113207"/>
                  <a:pt x="156213" y="108783"/>
                  <a:pt x="154249" y="104113"/>
                </a:cubicBezTo>
                <a:cubicBezTo>
                  <a:pt x="153758" y="103867"/>
                  <a:pt x="152776" y="103867"/>
                  <a:pt x="151549" y="104605"/>
                </a:cubicBezTo>
                <a:cubicBezTo>
                  <a:pt x="149585" y="105834"/>
                  <a:pt x="147867" y="107308"/>
                  <a:pt x="145903" y="108783"/>
                </a:cubicBezTo>
                <a:cubicBezTo>
                  <a:pt x="139767" y="113453"/>
                  <a:pt x="131422" y="107554"/>
                  <a:pt x="137312" y="100918"/>
                </a:cubicBezTo>
                <a:cubicBezTo>
                  <a:pt x="137312" y="100918"/>
                  <a:pt x="149831" y="88629"/>
                  <a:pt x="155231" y="83467"/>
                </a:cubicBezTo>
                <a:cubicBezTo>
                  <a:pt x="157808" y="80887"/>
                  <a:pt x="160017" y="73943"/>
                  <a:pt x="161582" y="67645"/>
                </a:cubicBezTo>
                <a:lnTo>
                  <a:pt x="163391" y="59400"/>
                </a:lnTo>
                <a:close/>
                <a:moveTo>
                  <a:pt x="932606" y="56257"/>
                </a:moveTo>
                <a:cubicBezTo>
                  <a:pt x="932786" y="56257"/>
                  <a:pt x="932966" y="56257"/>
                  <a:pt x="933146" y="56257"/>
                </a:cubicBezTo>
                <a:cubicBezTo>
                  <a:pt x="935846" y="58421"/>
                  <a:pt x="936386" y="62929"/>
                  <a:pt x="935486" y="67076"/>
                </a:cubicBezTo>
                <a:cubicBezTo>
                  <a:pt x="935846" y="67798"/>
                  <a:pt x="932786" y="71945"/>
                  <a:pt x="932066" y="72666"/>
                </a:cubicBezTo>
                <a:cubicBezTo>
                  <a:pt x="927747" y="76994"/>
                  <a:pt x="923607" y="81683"/>
                  <a:pt x="919288" y="85650"/>
                </a:cubicBezTo>
                <a:cubicBezTo>
                  <a:pt x="918388" y="86552"/>
                  <a:pt x="918208" y="87994"/>
                  <a:pt x="917128" y="88896"/>
                </a:cubicBezTo>
                <a:cubicBezTo>
                  <a:pt x="917128" y="88896"/>
                  <a:pt x="916948" y="88896"/>
                  <a:pt x="916948" y="88896"/>
                </a:cubicBezTo>
                <a:cubicBezTo>
                  <a:pt x="916768" y="88715"/>
                  <a:pt x="916588" y="88535"/>
                  <a:pt x="916408" y="88174"/>
                </a:cubicBezTo>
                <a:cubicBezTo>
                  <a:pt x="918388" y="82043"/>
                  <a:pt x="922167" y="78617"/>
                  <a:pt x="924687" y="73207"/>
                </a:cubicBezTo>
                <a:cubicBezTo>
                  <a:pt x="927027" y="67978"/>
                  <a:pt x="929007" y="61126"/>
                  <a:pt x="932606" y="56257"/>
                </a:cubicBezTo>
                <a:close/>
                <a:moveTo>
                  <a:pt x="967389" y="56055"/>
                </a:moveTo>
                <a:cubicBezTo>
                  <a:pt x="969193" y="56055"/>
                  <a:pt x="970997" y="57499"/>
                  <a:pt x="972079" y="58944"/>
                </a:cubicBezTo>
                <a:cubicBezTo>
                  <a:pt x="972079" y="60388"/>
                  <a:pt x="971718" y="60569"/>
                  <a:pt x="970997" y="61291"/>
                </a:cubicBezTo>
                <a:cubicBezTo>
                  <a:pt x="967029" y="61652"/>
                  <a:pt x="957650" y="71402"/>
                  <a:pt x="954404" y="74110"/>
                </a:cubicBezTo>
                <a:cubicBezTo>
                  <a:pt x="954765" y="74471"/>
                  <a:pt x="955125" y="75013"/>
                  <a:pt x="955486" y="75374"/>
                </a:cubicBezTo>
                <a:cubicBezTo>
                  <a:pt x="957290" y="75374"/>
                  <a:pt x="958732" y="76457"/>
                  <a:pt x="960356" y="77360"/>
                </a:cubicBezTo>
                <a:cubicBezTo>
                  <a:pt x="961077" y="76457"/>
                  <a:pt x="961979" y="75554"/>
                  <a:pt x="962881" y="74832"/>
                </a:cubicBezTo>
                <a:cubicBezTo>
                  <a:pt x="963963" y="74110"/>
                  <a:pt x="964504" y="74290"/>
                  <a:pt x="965225" y="73568"/>
                </a:cubicBezTo>
                <a:cubicBezTo>
                  <a:pt x="972079" y="75735"/>
                  <a:pt x="965766" y="90720"/>
                  <a:pt x="965766" y="95595"/>
                </a:cubicBezTo>
                <a:cubicBezTo>
                  <a:pt x="967029" y="96498"/>
                  <a:pt x="966488" y="96859"/>
                  <a:pt x="967209" y="98304"/>
                </a:cubicBezTo>
                <a:cubicBezTo>
                  <a:pt x="970275" y="106067"/>
                  <a:pt x="960536" y="107331"/>
                  <a:pt x="960356" y="113650"/>
                </a:cubicBezTo>
                <a:cubicBezTo>
                  <a:pt x="960716" y="114011"/>
                  <a:pt x="960536" y="113650"/>
                  <a:pt x="960716" y="114011"/>
                </a:cubicBezTo>
                <a:cubicBezTo>
                  <a:pt x="962520" y="114011"/>
                  <a:pt x="963422" y="113831"/>
                  <a:pt x="964323" y="113289"/>
                </a:cubicBezTo>
                <a:cubicBezTo>
                  <a:pt x="965225" y="110400"/>
                  <a:pt x="967931" y="105706"/>
                  <a:pt x="969373" y="103540"/>
                </a:cubicBezTo>
                <a:cubicBezTo>
                  <a:pt x="970095" y="101553"/>
                  <a:pt x="970997" y="99567"/>
                  <a:pt x="971718" y="97581"/>
                </a:cubicBezTo>
                <a:cubicBezTo>
                  <a:pt x="972981" y="94873"/>
                  <a:pt x="974604" y="91804"/>
                  <a:pt x="975866" y="89096"/>
                </a:cubicBezTo>
                <a:cubicBezTo>
                  <a:pt x="977489" y="85304"/>
                  <a:pt x="980555" y="82054"/>
                  <a:pt x="982900" y="78443"/>
                </a:cubicBezTo>
                <a:cubicBezTo>
                  <a:pt x="985425" y="74471"/>
                  <a:pt x="988130" y="69235"/>
                  <a:pt x="990475" y="64541"/>
                </a:cubicBezTo>
                <a:cubicBezTo>
                  <a:pt x="990295" y="63096"/>
                  <a:pt x="990295" y="61652"/>
                  <a:pt x="990295" y="60208"/>
                </a:cubicBezTo>
                <a:cubicBezTo>
                  <a:pt x="989754" y="60027"/>
                  <a:pt x="989213" y="59846"/>
                  <a:pt x="988491" y="59846"/>
                </a:cubicBezTo>
                <a:cubicBezTo>
                  <a:pt x="986507" y="61471"/>
                  <a:pt x="986327" y="60208"/>
                  <a:pt x="984163" y="61110"/>
                </a:cubicBezTo>
                <a:cubicBezTo>
                  <a:pt x="981638" y="62013"/>
                  <a:pt x="974964" y="66346"/>
                  <a:pt x="972439" y="64721"/>
                </a:cubicBezTo>
                <a:cubicBezTo>
                  <a:pt x="972439" y="64721"/>
                  <a:pt x="972439" y="64541"/>
                  <a:pt x="972439" y="64541"/>
                </a:cubicBezTo>
                <a:cubicBezTo>
                  <a:pt x="972439" y="63457"/>
                  <a:pt x="972620" y="62916"/>
                  <a:pt x="972981" y="62374"/>
                </a:cubicBezTo>
                <a:cubicBezTo>
                  <a:pt x="977129" y="60749"/>
                  <a:pt x="981638" y="58041"/>
                  <a:pt x="986507" y="56416"/>
                </a:cubicBezTo>
                <a:cubicBezTo>
                  <a:pt x="987589" y="56055"/>
                  <a:pt x="992820" y="55694"/>
                  <a:pt x="993180" y="56055"/>
                </a:cubicBezTo>
                <a:cubicBezTo>
                  <a:pt x="996968" y="58041"/>
                  <a:pt x="993180" y="67610"/>
                  <a:pt x="992098" y="69596"/>
                </a:cubicBezTo>
                <a:cubicBezTo>
                  <a:pt x="991196" y="71041"/>
                  <a:pt x="990295" y="72304"/>
                  <a:pt x="989393" y="74290"/>
                </a:cubicBezTo>
                <a:cubicBezTo>
                  <a:pt x="988491" y="74832"/>
                  <a:pt x="987770" y="75554"/>
                  <a:pt x="987048" y="76096"/>
                </a:cubicBezTo>
                <a:cubicBezTo>
                  <a:pt x="987048" y="76457"/>
                  <a:pt x="987048" y="76999"/>
                  <a:pt x="987048" y="77360"/>
                </a:cubicBezTo>
                <a:cubicBezTo>
                  <a:pt x="986327" y="78082"/>
                  <a:pt x="985786" y="78804"/>
                  <a:pt x="985064" y="79526"/>
                </a:cubicBezTo>
                <a:cubicBezTo>
                  <a:pt x="984884" y="80068"/>
                  <a:pt x="984884" y="80610"/>
                  <a:pt x="984704" y="81151"/>
                </a:cubicBezTo>
                <a:cubicBezTo>
                  <a:pt x="983622" y="82957"/>
                  <a:pt x="981818" y="84401"/>
                  <a:pt x="980736" y="86387"/>
                </a:cubicBezTo>
                <a:cubicBezTo>
                  <a:pt x="978391" y="91623"/>
                  <a:pt x="976407" y="97942"/>
                  <a:pt x="973341" y="102637"/>
                </a:cubicBezTo>
                <a:cubicBezTo>
                  <a:pt x="972620" y="103901"/>
                  <a:pt x="968291" y="112387"/>
                  <a:pt x="971177" y="112567"/>
                </a:cubicBezTo>
                <a:cubicBezTo>
                  <a:pt x="973522" y="111484"/>
                  <a:pt x="976047" y="111484"/>
                  <a:pt x="978572" y="110762"/>
                </a:cubicBezTo>
                <a:cubicBezTo>
                  <a:pt x="979473" y="110762"/>
                  <a:pt x="980555" y="110762"/>
                  <a:pt x="981638" y="110762"/>
                </a:cubicBezTo>
                <a:cubicBezTo>
                  <a:pt x="987048" y="108595"/>
                  <a:pt x="1001296" y="104984"/>
                  <a:pt x="1005986" y="109678"/>
                </a:cubicBezTo>
                <a:cubicBezTo>
                  <a:pt x="1006166" y="117081"/>
                  <a:pt x="1000214" y="118886"/>
                  <a:pt x="994804" y="121414"/>
                </a:cubicBezTo>
                <a:cubicBezTo>
                  <a:pt x="988671" y="124122"/>
                  <a:pt x="981097" y="125928"/>
                  <a:pt x="974604" y="128094"/>
                </a:cubicBezTo>
                <a:cubicBezTo>
                  <a:pt x="973702" y="128094"/>
                  <a:pt x="972800" y="128094"/>
                  <a:pt x="971898" y="128094"/>
                </a:cubicBezTo>
                <a:cubicBezTo>
                  <a:pt x="967389" y="129719"/>
                  <a:pt x="960897" y="130803"/>
                  <a:pt x="956748" y="132608"/>
                </a:cubicBezTo>
                <a:cubicBezTo>
                  <a:pt x="956388" y="132428"/>
                  <a:pt x="955847" y="132247"/>
                  <a:pt x="955486" y="132066"/>
                </a:cubicBezTo>
                <a:cubicBezTo>
                  <a:pt x="954765" y="132247"/>
                  <a:pt x="953502" y="133691"/>
                  <a:pt x="952781" y="134053"/>
                </a:cubicBezTo>
                <a:cubicBezTo>
                  <a:pt x="952240" y="134233"/>
                  <a:pt x="951518" y="134233"/>
                  <a:pt x="950797" y="134414"/>
                </a:cubicBezTo>
                <a:cubicBezTo>
                  <a:pt x="948091" y="135677"/>
                  <a:pt x="945566" y="138747"/>
                  <a:pt x="942500" y="140011"/>
                </a:cubicBezTo>
                <a:cubicBezTo>
                  <a:pt x="942500" y="140191"/>
                  <a:pt x="942500" y="140372"/>
                  <a:pt x="942500" y="140733"/>
                </a:cubicBezTo>
                <a:cubicBezTo>
                  <a:pt x="942681" y="140733"/>
                  <a:pt x="943041" y="140913"/>
                  <a:pt x="943222" y="141094"/>
                </a:cubicBezTo>
                <a:cubicBezTo>
                  <a:pt x="943763" y="140913"/>
                  <a:pt x="943943" y="140191"/>
                  <a:pt x="944304" y="140011"/>
                </a:cubicBezTo>
                <a:cubicBezTo>
                  <a:pt x="945927" y="140011"/>
                  <a:pt x="947370" y="140011"/>
                  <a:pt x="948813" y="140011"/>
                </a:cubicBezTo>
                <a:cubicBezTo>
                  <a:pt x="953141" y="139650"/>
                  <a:pt x="957470" y="139108"/>
                  <a:pt x="961618" y="138747"/>
                </a:cubicBezTo>
                <a:cubicBezTo>
                  <a:pt x="962340" y="138927"/>
                  <a:pt x="967389" y="142177"/>
                  <a:pt x="967389" y="142538"/>
                </a:cubicBezTo>
                <a:cubicBezTo>
                  <a:pt x="968291" y="144524"/>
                  <a:pt x="965766" y="146510"/>
                  <a:pt x="965225" y="147594"/>
                </a:cubicBezTo>
                <a:cubicBezTo>
                  <a:pt x="963422" y="151024"/>
                  <a:pt x="959093" y="154455"/>
                  <a:pt x="955666" y="156080"/>
                </a:cubicBezTo>
                <a:cubicBezTo>
                  <a:pt x="954404" y="156080"/>
                  <a:pt x="953141" y="156260"/>
                  <a:pt x="951879" y="156260"/>
                </a:cubicBezTo>
                <a:cubicBezTo>
                  <a:pt x="950797" y="156802"/>
                  <a:pt x="949895" y="157885"/>
                  <a:pt x="948813" y="158607"/>
                </a:cubicBezTo>
                <a:cubicBezTo>
                  <a:pt x="948813" y="158788"/>
                  <a:pt x="948813" y="159149"/>
                  <a:pt x="948813" y="159330"/>
                </a:cubicBezTo>
                <a:cubicBezTo>
                  <a:pt x="950797" y="159691"/>
                  <a:pt x="952781" y="159149"/>
                  <a:pt x="954584" y="158607"/>
                </a:cubicBezTo>
                <a:cubicBezTo>
                  <a:pt x="955847" y="158607"/>
                  <a:pt x="957290" y="158607"/>
                  <a:pt x="958552" y="158607"/>
                </a:cubicBezTo>
                <a:cubicBezTo>
                  <a:pt x="961798" y="157524"/>
                  <a:pt x="965766" y="157885"/>
                  <a:pt x="969193" y="156982"/>
                </a:cubicBezTo>
                <a:cubicBezTo>
                  <a:pt x="975866" y="154996"/>
                  <a:pt x="981638" y="154455"/>
                  <a:pt x="987229" y="158066"/>
                </a:cubicBezTo>
                <a:cubicBezTo>
                  <a:pt x="992098" y="161135"/>
                  <a:pt x="988491" y="168538"/>
                  <a:pt x="984704" y="169983"/>
                </a:cubicBezTo>
                <a:cubicBezTo>
                  <a:pt x="979834" y="171969"/>
                  <a:pt x="973702" y="168177"/>
                  <a:pt x="969373" y="166913"/>
                </a:cubicBezTo>
                <a:cubicBezTo>
                  <a:pt x="968832" y="167455"/>
                  <a:pt x="967389" y="168719"/>
                  <a:pt x="965947" y="168358"/>
                </a:cubicBezTo>
                <a:cubicBezTo>
                  <a:pt x="965766" y="168358"/>
                  <a:pt x="965045" y="167816"/>
                  <a:pt x="964504" y="167996"/>
                </a:cubicBezTo>
                <a:cubicBezTo>
                  <a:pt x="964143" y="168177"/>
                  <a:pt x="963782" y="169080"/>
                  <a:pt x="963422" y="169260"/>
                </a:cubicBezTo>
                <a:cubicBezTo>
                  <a:pt x="961618" y="169983"/>
                  <a:pt x="958372" y="169802"/>
                  <a:pt x="957290" y="170344"/>
                </a:cubicBezTo>
                <a:cubicBezTo>
                  <a:pt x="956929" y="170705"/>
                  <a:pt x="956748" y="171066"/>
                  <a:pt x="956568" y="171427"/>
                </a:cubicBezTo>
                <a:cubicBezTo>
                  <a:pt x="954945" y="171427"/>
                  <a:pt x="953502" y="171607"/>
                  <a:pt x="951879" y="171788"/>
                </a:cubicBezTo>
                <a:cubicBezTo>
                  <a:pt x="950977" y="172149"/>
                  <a:pt x="950075" y="173052"/>
                  <a:pt x="949174" y="173774"/>
                </a:cubicBezTo>
                <a:cubicBezTo>
                  <a:pt x="949354" y="178107"/>
                  <a:pt x="949534" y="186051"/>
                  <a:pt x="950977" y="191287"/>
                </a:cubicBezTo>
                <a:cubicBezTo>
                  <a:pt x="950977" y="193454"/>
                  <a:pt x="950977" y="195621"/>
                  <a:pt x="950797" y="197787"/>
                </a:cubicBezTo>
                <a:cubicBezTo>
                  <a:pt x="951699" y="199954"/>
                  <a:pt x="953682" y="210245"/>
                  <a:pt x="952961" y="212051"/>
                </a:cubicBezTo>
                <a:cubicBezTo>
                  <a:pt x="952240" y="213856"/>
                  <a:pt x="950075" y="215481"/>
                  <a:pt x="949174" y="217287"/>
                </a:cubicBezTo>
                <a:cubicBezTo>
                  <a:pt x="948993" y="217648"/>
                  <a:pt x="948993" y="218731"/>
                  <a:pt x="948632" y="219273"/>
                </a:cubicBezTo>
                <a:cubicBezTo>
                  <a:pt x="948452" y="219273"/>
                  <a:pt x="948452" y="219273"/>
                  <a:pt x="948452" y="219273"/>
                </a:cubicBezTo>
                <a:cubicBezTo>
                  <a:pt x="945386" y="219453"/>
                  <a:pt x="942320" y="218370"/>
                  <a:pt x="939795" y="217287"/>
                </a:cubicBezTo>
                <a:cubicBezTo>
                  <a:pt x="939074" y="217106"/>
                  <a:pt x="931138" y="215481"/>
                  <a:pt x="931138" y="215481"/>
                </a:cubicBezTo>
                <a:cubicBezTo>
                  <a:pt x="926990" y="213676"/>
                  <a:pt x="922661" y="212231"/>
                  <a:pt x="918693" y="209884"/>
                </a:cubicBezTo>
                <a:cubicBezTo>
                  <a:pt x="917972" y="209523"/>
                  <a:pt x="915447" y="207898"/>
                  <a:pt x="914906" y="208620"/>
                </a:cubicBezTo>
                <a:cubicBezTo>
                  <a:pt x="913463" y="207717"/>
                  <a:pt x="912381" y="206093"/>
                  <a:pt x="910938" y="205370"/>
                </a:cubicBezTo>
                <a:cubicBezTo>
                  <a:pt x="908413" y="203745"/>
                  <a:pt x="900658" y="199593"/>
                  <a:pt x="900477" y="196523"/>
                </a:cubicBezTo>
                <a:cubicBezTo>
                  <a:pt x="900658" y="196343"/>
                  <a:pt x="900838" y="196162"/>
                  <a:pt x="901018" y="195982"/>
                </a:cubicBezTo>
                <a:cubicBezTo>
                  <a:pt x="901560" y="195801"/>
                  <a:pt x="901920" y="195621"/>
                  <a:pt x="902461" y="195621"/>
                </a:cubicBezTo>
                <a:cubicBezTo>
                  <a:pt x="909676" y="199051"/>
                  <a:pt x="916890" y="202662"/>
                  <a:pt x="924284" y="206634"/>
                </a:cubicBezTo>
                <a:cubicBezTo>
                  <a:pt x="924825" y="206454"/>
                  <a:pt x="925367" y="206454"/>
                  <a:pt x="925908" y="206454"/>
                </a:cubicBezTo>
                <a:cubicBezTo>
                  <a:pt x="929334" y="207537"/>
                  <a:pt x="933843" y="208440"/>
                  <a:pt x="937090" y="209884"/>
                </a:cubicBezTo>
                <a:cubicBezTo>
                  <a:pt x="940156" y="211328"/>
                  <a:pt x="942140" y="208259"/>
                  <a:pt x="943763" y="208620"/>
                </a:cubicBezTo>
                <a:cubicBezTo>
                  <a:pt x="943763" y="200857"/>
                  <a:pt x="945206" y="189482"/>
                  <a:pt x="943763" y="183343"/>
                </a:cubicBezTo>
                <a:cubicBezTo>
                  <a:pt x="943041" y="180274"/>
                  <a:pt x="944484" y="176482"/>
                  <a:pt x="943041" y="174316"/>
                </a:cubicBezTo>
                <a:cubicBezTo>
                  <a:pt x="939074" y="173413"/>
                  <a:pt x="931138" y="178468"/>
                  <a:pt x="928252" y="180454"/>
                </a:cubicBezTo>
                <a:cubicBezTo>
                  <a:pt x="925006" y="182621"/>
                  <a:pt x="921038" y="183885"/>
                  <a:pt x="917611" y="185329"/>
                </a:cubicBezTo>
                <a:cubicBezTo>
                  <a:pt x="917251" y="185510"/>
                  <a:pt x="916709" y="186413"/>
                  <a:pt x="916349" y="186593"/>
                </a:cubicBezTo>
                <a:cubicBezTo>
                  <a:pt x="915627" y="186593"/>
                  <a:pt x="914726" y="186593"/>
                  <a:pt x="914004" y="186593"/>
                </a:cubicBezTo>
                <a:cubicBezTo>
                  <a:pt x="912201" y="187315"/>
                  <a:pt x="910217" y="188940"/>
                  <a:pt x="908774" y="189662"/>
                </a:cubicBezTo>
                <a:cubicBezTo>
                  <a:pt x="906610" y="190565"/>
                  <a:pt x="904445" y="190565"/>
                  <a:pt x="902642" y="191287"/>
                </a:cubicBezTo>
                <a:cubicBezTo>
                  <a:pt x="901920" y="191649"/>
                  <a:pt x="900658" y="191107"/>
                  <a:pt x="900297" y="191107"/>
                </a:cubicBezTo>
                <a:cubicBezTo>
                  <a:pt x="899035" y="190385"/>
                  <a:pt x="897952" y="191107"/>
                  <a:pt x="896870" y="190565"/>
                </a:cubicBezTo>
                <a:cubicBezTo>
                  <a:pt x="893804" y="189301"/>
                  <a:pt x="891640" y="185690"/>
                  <a:pt x="890197" y="182802"/>
                </a:cubicBezTo>
                <a:cubicBezTo>
                  <a:pt x="889115" y="180635"/>
                  <a:pt x="891460" y="178468"/>
                  <a:pt x="892722" y="178288"/>
                </a:cubicBezTo>
                <a:cubicBezTo>
                  <a:pt x="893985" y="177024"/>
                  <a:pt x="895247" y="178649"/>
                  <a:pt x="896690" y="177927"/>
                </a:cubicBezTo>
                <a:cubicBezTo>
                  <a:pt x="897051" y="177566"/>
                  <a:pt x="897411" y="177205"/>
                  <a:pt x="897592" y="176663"/>
                </a:cubicBezTo>
                <a:cubicBezTo>
                  <a:pt x="898494" y="176843"/>
                  <a:pt x="899215" y="176843"/>
                  <a:pt x="899936" y="176843"/>
                </a:cubicBezTo>
                <a:cubicBezTo>
                  <a:pt x="900658" y="176482"/>
                  <a:pt x="904626" y="173955"/>
                  <a:pt x="905888" y="174857"/>
                </a:cubicBezTo>
                <a:cubicBezTo>
                  <a:pt x="908413" y="173594"/>
                  <a:pt x="911659" y="171427"/>
                  <a:pt x="914545" y="170344"/>
                </a:cubicBezTo>
                <a:cubicBezTo>
                  <a:pt x="915267" y="170344"/>
                  <a:pt x="915988" y="170344"/>
                  <a:pt x="916890" y="170344"/>
                </a:cubicBezTo>
                <a:cubicBezTo>
                  <a:pt x="918513" y="169621"/>
                  <a:pt x="920317" y="166913"/>
                  <a:pt x="922842" y="166010"/>
                </a:cubicBezTo>
                <a:cubicBezTo>
                  <a:pt x="923563" y="166371"/>
                  <a:pt x="924284" y="166552"/>
                  <a:pt x="925006" y="166733"/>
                </a:cubicBezTo>
                <a:cubicBezTo>
                  <a:pt x="930597" y="164747"/>
                  <a:pt x="939074" y="163483"/>
                  <a:pt x="943763" y="160232"/>
                </a:cubicBezTo>
                <a:cubicBezTo>
                  <a:pt x="943943" y="156080"/>
                  <a:pt x="955306" y="147955"/>
                  <a:pt x="956388" y="144705"/>
                </a:cubicBezTo>
                <a:cubicBezTo>
                  <a:pt x="956027" y="144344"/>
                  <a:pt x="956027" y="144524"/>
                  <a:pt x="955847" y="144163"/>
                </a:cubicBezTo>
                <a:cubicBezTo>
                  <a:pt x="955666" y="144344"/>
                  <a:pt x="955306" y="144705"/>
                  <a:pt x="955125" y="144886"/>
                </a:cubicBezTo>
                <a:cubicBezTo>
                  <a:pt x="954043" y="144886"/>
                  <a:pt x="953141" y="145969"/>
                  <a:pt x="952059" y="146330"/>
                </a:cubicBezTo>
                <a:cubicBezTo>
                  <a:pt x="949174" y="147233"/>
                  <a:pt x="935647" y="150121"/>
                  <a:pt x="932220" y="147955"/>
                </a:cubicBezTo>
                <a:cubicBezTo>
                  <a:pt x="932581" y="139830"/>
                  <a:pt x="943402" y="135858"/>
                  <a:pt x="949174" y="132428"/>
                </a:cubicBezTo>
                <a:cubicBezTo>
                  <a:pt x="951879" y="130803"/>
                  <a:pt x="954945" y="128275"/>
                  <a:pt x="958372" y="127733"/>
                </a:cubicBezTo>
                <a:cubicBezTo>
                  <a:pt x="957831" y="126289"/>
                  <a:pt x="957470" y="123942"/>
                  <a:pt x="957470" y="121053"/>
                </a:cubicBezTo>
                <a:cubicBezTo>
                  <a:pt x="952600" y="120150"/>
                  <a:pt x="946468" y="123581"/>
                  <a:pt x="942500" y="125567"/>
                </a:cubicBezTo>
                <a:cubicBezTo>
                  <a:pt x="941779" y="125567"/>
                  <a:pt x="941058" y="125747"/>
                  <a:pt x="940156" y="125747"/>
                </a:cubicBezTo>
                <a:cubicBezTo>
                  <a:pt x="939975" y="125928"/>
                  <a:pt x="939615" y="126469"/>
                  <a:pt x="939254" y="126650"/>
                </a:cubicBezTo>
                <a:cubicBezTo>
                  <a:pt x="938533" y="126650"/>
                  <a:pt x="937811" y="126831"/>
                  <a:pt x="937090" y="126831"/>
                </a:cubicBezTo>
                <a:cubicBezTo>
                  <a:pt x="936909" y="127192"/>
                  <a:pt x="936549" y="127553"/>
                  <a:pt x="936188" y="128094"/>
                </a:cubicBezTo>
                <a:cubicBezTo>
                  <a:pt x="935647" y="128094"/>
                  <a:pt x="934925" y="128094"/>
                  <a:pt x="934204" y="128094"/>
                </a:cubicBezTo>
                <a:cubicBezTo>
                  <a:pt x="934024" y="128275"/>
                  <a:pt x="933843" y="128636"/>
                  <a:pt x="933483" y="128997"/>
                </a:cubicBezTo>
                <a:cubicBezTo>
                  <a:pt x="932941" y="128997"/>
                  <a:pt x="932400" y="128997"/>
                  <a:pt x="931859" y="129178"/>
                </a:cubicBezTo>
                <a:cubicBezTo>
                  <a:pt x="931318" y="129539"/>
                  <a:pt x="930958" y="129900"/>
                  <a:pt x="930417" y="130261"/>
                </a:cubicBezTo>
                <a:cubicBezTo>
                  <a:pt x="929875" y="130261"/>
                  <a:pt x="929334" y="130261"/>
                  <a:pt x="928613" y="130261"/>
                </a:cubicBezTo>
                <a:cubicBezTo>
                  <a:pt x="926990" y="131164"/>
                  <a:pt x="921940" y="134053"/>
                  <a:pt x="918874" y="132969"/>
                </a:cubicBezTo>
                <a:cubicBezTo>
                  <a:pt x="916349" y="132247"/>
                  <a:pt x="917251" y="130442"/>
                  <a:pt x="916168" y="127914"/>
                </a:cubicBezTo>
                <a:cubicBezTo>
                  <a:pt x="915086" y="124664"/>
                  <a:pt x="914906" y="118345"/>
                  <a:pt x="916168" y="114914"/>
                </a:cubicBezTo>
                <a:cubicBezTo>
                  <a:pt x="916168" y="113831"/>
                  <a:pt x="915988" y="112567"/>
                  <a:pt x="915808" y="111484"/>
                </a:cubicBezTo>
                <a:cubicBezTo>
                  <a:pt x="916349" y="108595"/>
                  <a:pt x="916168" y="105164"/>
                  <a:pt x="917070" y="102276"/>
                </a:cubicBezTo>
                <a:cubicBezTo>
                  <a:pt x="917972" y="99748"/>
                  <a:pt x="916349" y="98123"/>
                  <a:pt x="917611" y="96137"/>
                </a:cubicBezTo>
                <a:cubicBezTo>
                  <a:pt x="917972" y="96137"/>
                  <a:pt x="918333" y="96137"/>
                  <a:pt x="918693" y="96137"/>
                </a:cubicBezTo>
                <a:cubicBezTo>
                  <a:pt x="918874" y="96679"/>
                  <a:pt x="919595" y="97220"/>
                  <a:pt x="920136" y="97581"/>
                </a:cubicBezTo>
                <a:cubicBezTo>
                  <a:pt x="920136" y="100651"/>
                  <a:pt x="920136" y="103540"/>
                  <a:pt x="921038" y="105706"/>
                </a:cubicBezTo>
                <a:cubicBezTo>
                  <a:pt x="921038" y="106067"/>
                  <a:pt x="920858" y="106609"/>
                  <a:pt x="920677" y="107151"/>
                </a:cubicBezTo>
                <a:cubicBezTo>
                  <a:pt x="921399" y="109859"/>
                  <a:pt x="920858" y="115095"/>
                  <a:pt x="921759" y="118164"/>
                </a:cubicBezTo>
                <a:cubicBezTo>
                  <a:pt x="921399" y="121053"/>
                  <a:pt x="920858" y="123761"/>
                  <a:pt x="920497" y="126650"/>
                </a:cubicBezTo>
                <a:cubicBezTo>
                  <a:pt x="920677" y="126831"/>
                  <a:pt x="920497" y="126650"/>
                  <a:pt x="920677" y="127011"/>
                </a:cubicBezTo>
                <a:cubicBezTo>
                  <a:pt x="921759" y="126289"/>
                  <a:pt x="922661" y="125747"/>
                  <a:pt x="923563" y="125206"/>
                </a:cubicBezTo>
                <a:cubicBezTo>
                  <a:pt x="928793" y="123400"/>
                  <a:pt x="933843" y="121956"/>
                  <a:pt x="938893" y="120331"/>
                </a:cubicBezTo>
                <a:cubicBezTo>
                  <a:pt x="943943" y="118886"/>
                  <a:pt x="949895" y="118345"/>
                  <a:pt x="954404" y="116359"/>
                </a:cubicBezTo>
                <a:cubicBezTo>
                  <a:pt x="954404" y="116178"/>
                  <a:pt x="954404" y="115817"/>
                  <a:pt x="954404" y="115636"/>
                </a:cubicBezTo>
                <a:cubicBezTo>
                  <a:pt x="952600" y="115636"/>
                  <a:pt x="943222" y="112928"/>
                  <a:pt x="941959" y="112025"/>
                </a:cubicBezTo>
                <a:cubicBezTo>
                  <a:pt x="941959" y="111664"/>
                  <a:pt x="941959" y="111303"/>
                  <a:pt x="941959" y="110942"/>
                </a:cubicBezTo>
                <a:cubicBezTo>
                  <a:pt x="944124" y="110942"/>
                  <a:pt x="946468" y="109859"/>
                  <a:pt x="947731" y="109137"/>
                </a:cubicBezTo>
                <a:cubicBezTo>
                  <a:pt x="946468" y="107512"/>
                  <a:pt x="945927" y="105164"/>
                  <a:pt x="944665" y="103359"/>
                </a:cubicBezTo>
                <a:cubicBezTo>
                  <a:pt x="944304" y="103359"/>
                  <a:pt x="943943" y="103359"/>
                  <a:pt x="943582" y="103359"/>
                </a:cubicBezTo>
                <a:cubicBezTo>
                  <a:pt x="941238" y="106428"/>
                  <a:pt x="937811" y="108956"/>
                  <a:pt x="935466" y="112567"/>
                </a:cubicBezTo>
                <a:cubicBezTo>
                  <a:pt x="934745" y="113650"/>
                  <a:pt x="934204" y="114914"/>
                  <a:pt x="932941" y="115998"/>
                </a:cubicBezTo>
                <a:cubicBezTo>
                  <a:pt x="931679" y="115998"/>
                  <a:pt x="931499" y="115817"/>
                  <a:pt x="930777" y="115275"/>
                </a:cubicBezTo>
                <a:cubicBezTo>
                  <a:pt x="930777" y="114553"/>
                  <a:pt x="930958" y="112387"/>
                  <a:pt x="930417" y="112567"/>
                </a:cubicBezTo>
                <a:cubicBezTo>
                  <a:pt x="930236" y="112387"/>
                  <a:pt x="930236" y="112387"/>
                  <a:pt x="929515" y="112387"/>
                </a:cubicBezTo>
                <a:cubicBezTo>
                  <a:pt x="928793" y="113470"/>
                  <a:pt x="927711" y="113470"/>
                  <a:pt x="926629" y="114373"/>
                </a:cubicBezTo>
                <a:cubicBezTo>
                  <a:pt x="922300" y="113470"/>
                  <a:pt x="921759" y="106970"/>
                  <a:pt x="923924" y="103720"/>
                </a:cubicBezTo>
                <a:cubicBezTo>
                  <a:pt x="926088" y="103720"/>
                  <a:pt x="927350" y="104984"/>
                  <a:pt x="928613" y="106248"/>
                </a:cubicBezTo>
                <a:cubicBezTo>
                  <a:pt x="929695" y="105164"/>
                  <a:pt x="930777" y="104262"/>
                  <a:pt x="931859" y="103178"/>
                </a:cubicBezTo>
                <a:cubicBezTo>
                  <a:pt x="932040" y="101734"/>
                  <a:pt x="940516" y="90720"/>
                  <a:pt x="941959" y="90720"/>
                </a:cubicBezTo>
                <a:cubicBezTo>
                  <a:pt x="943041" y="91443"/>
                  <a:pt x="944124" y="92165"/>
                  <a:pt x="945927" y="92165"/>
                </a:cubicBezTo>
                <a:cubicBezTo>
                  <a:pt x="948632" y="88012"/>
                  <a:pt x="951338" y="84221"/>
                  <a:pt x="954043" y="80610"/>
                </a:cubicBezTo>
                <a:cubicBezTo>
                  <a:pt x="953863" y="79526"/>
                  <a:pt x="953502" y="79346"/>
                  <a:pt x="952961" y="78624"/>
                </a:cubicBezTo>
                <a:cubicBezTo>
                  <a:pt x="951879" y="78443"/>
                  <a:pt x="950436" y="78443"/>
                  <a:pt x="948813" y="78443"/>
                </a:cubicBezTo>
                <a:cubicBezTo>
                  <a:pt x="946829" y="81332"/>
                  <a:pt x="943943" y="83318"/>
                  <a:pt x="940156" y="84040"/>
                </a:cubicBezTo>
                <a:cubicBezTo>
                  <a:pt x="939975" y="83860"/>
                  <a:pt x="939795" y="83498"/>
                  <a:pt x="939434" y="83318"/>
                </a:cubicBezTo>
                <a:cubicBezTo>
                  <a:pt x="939434" y="82054"/>
                  <a:pt x="939434" y="81332"/>
                  <a:pt x="939975" y="80610"/>
                </a:cubicBezTo>
                <a:cubicBezTo>
                  <a:pt x="941418" y="80429"/>
                  <a:pt x="942320" y="78985"/>
                  <a:pt x="943763" y="78443"/>
                </a:cubicBezTo>
                <a:cubicBezTo>
                  <a:pt x="943582" y="77901"/>
                  <a:pt x="943763" y="78082"/>
                  <a:pt x="943402" y="77721"/>
                </a:cubicBezTo>
                <a:cubicBezTo>
                  <a:pt x="943041" y="76999"/>
                  <a:pt x="939615" y="77721"/>
                  <a:pt x="938352" y="76818"/>
                </a:cubicBezTo>
                <a:cubicBezTo>
                  <a:pt x="938352" y="75193"/>
                  <a:pt x="938533" y="74832"/>
                  <a:pt x="939074" y="74110"/>
                </a:cubicBezTo>
                <a:cubicBezTo>
                  <a:pt x="940516" y="73749"/>
                  <a:pt x="941058" y="72665"/>
                  <a:pt x="942140" y="72124"/>
                </a:cubicBezTo>
                <a:cubicBezTo>
                  <a:pt x="944665" y="71221"/>
                  <a:pt x="948091" y="71943"/>
                  <a:pt x="950977" y="71943"/>
                </a:cubicBezTo>
                <a:cubicBezTo>
                  <a:pt x="951518" y="70499"/>
                  <a:pt x="954584" y="68513"/>
                  <a:pt x="956388" y="67430"/>
                </a:cubicBezTo>
                <a:cubicBezTo>
                  <a:pt x="960536" y="64902"/>
                  <a:pt x="963241" y="59124"/>
                  <a:pt x="967389" y="56055"/>
                </a:cubicBezTo>
                <a:close/>
                <a:moveTo>
                  <a:pt x="157226" y="52252"/>
                </a:moveTo>
                <a:cubicBezTo>
                  <a:pt x="215146" y="52252"/>
                  <a:pt x="262513" y="99428"/>
                  <a:pt x="262513" y="157415"/>
                </a:cubicBezTo>
                <a:cubicBezTo>
                  <a:pt x="262513" y="215649"/>
                  <a:pt x="215146" y="262825"/>
                  <a:pt x="157226" y="262825"/>
                </a:cubicBezTo>
                <a:cubicBezTo>
                  <a:pt x="99306" y="262825"/>
                  <a:pt x="51939" y="215649"/>
                  <a:pt x="51939" y="157415"/>
                </a:cubicBezTo>
                <a:cubicBezTo>
                  <a:pt x="51939" y="99428"/>
                  <a:pt x="99306" y="52252"/>
                  <a:pt x="157226" y="52252"/>
                </a:cubicBezTo>
                <a:close/>
                <a:moveTo>
                  <a:pt x="780742" y="41585"/>
                </a:moveTo>
                <a:cubicBezTo>
                  <a:pt x="784541" y="42588"/>
                  <a:pt x="789140" y="43391"/>
                  <a:pt x="791340" y="46802"/>
                </a:cubicBezTo>
                <a:cubicBezTo>
                  <a:pt x="792740" y="49010"/>
                  <a:pt x="790140" y="58041"/>
                  <a:pt x="789340" y="61252"/>
                </a:cubicBezTo>
                <a:cubicBezTo>
                  <a:pt x="788141" y="65666"/>
                  <a:pt x="787541" y="71888"/>
                  <a:pt x="785941" y="75701"/>
                </a:cubicBezTo>
                <a:cubicBezTo>
                  <a:pt x="785541" y="76303"/>
                  <a:pt x="785341" y="86337"/>
                  <a:pt x="785341" y="86337"/>
                </a:cubicBezTo>
                <a:cubicBezTo>
                  <a:pt x="783941" y="89748"/>
                  <a:pt x="784741" y="95969"/>
                  <a:pt x="783342" y="99983"/>
                </a:cubicBezTo>
                <a:cubicBezTo>
                  <a:pt x="783342" y="101588"/>
                  <a:pt x="783342" y="103194"/>
                  <a:pt x="783142" y="104799"/>
                </a:cubicBezTo>
                <a:cubicBezTo>
                  <a:pt x="782742" y="106003"/>
                  <a:pt x="781742" y="108010"/>
                  <a:pt x="781142" y="109014"/>
                </a:cubicBezTo>
                <a:cubicBezTo>
                  <a:pt x="781142" y="110017"/>
                  <a:pt x="781142" y="111221"/>
                  <a:pt x="781142" y="112225"/>
                </a:cubicBezTo>
                <a:cubicBezTo>
                  <a:pt x="779942" y="115837"/>
                  <a:pt x="779342" y="119048"/>
                  <a:pt x="777743" y="122459"/>
                </a:cubicBezTo>
                <a:cubicBezTo>
                  <a:pt x="777743" y="123463"/>
                  <a:pt x="777743" y="124466"/>
                  <a:pt x="777743" y="125470"/>
                </a:cubicBezTo>
                <a:cubicBezTo>
                  <a:pt x="777543" y="126272"/>
                  <a:pt x="775343" y="128279"/>
                  <a:pt x="777743" y="128881"/>
                </a:cubicBezTo>
                <a:cubicBezTo>
                  <a:pt x="777743" y="128480"/>
                  <a:pt x="791740" y="120051"/>
                  <a:pt x="793339" y="119248"/>
                </a:cubicBezTo>
                <a:cubicBezTo>
                  <a:pt x="795939" y="118044"/>
                  <a:pt x="799338" y="116840"/>
                  <a:pt x="796939" y="113429"/>
                </a:cubicBezTo>
                <a:cubicBezTo>
                  <a:pt x="794139" y="113027"/>
                  <a:pt x="792540" y="110218"/>
                  <a:pt x="790340" y="109214"/>
                </a:cubicBezTo>
                <a:cubicBezTo>
                  <a:pt x="790340" y="107810"/>
                  <a:pt x="791140" y="107208"/>
                  <a:pt x="791740" y="106405"/>
                </a:cubicBezTo>
                <a:cubicBezTo>
                  <a:pt x="798138" y="106204"/>
                  <a:pt x="813535" y="107609"/>
                  <a:pt x="814335" y="112626"/>
                </a:cubicBezTo>
                <a:cubicBezTo>
                  <a:pt x="804937" y="119449"/>
                  <a:pt x="794939" y="125269"/>
                  <a:pt x="785541" y="132293"/>
                </a:cubicBezTo>
                <a:cubicBezTo>
                  <a:pt x="783542" y="133898"/>
                  <a:pt x="775143" y="137912"/>
                  <a:pt x="774144" y="139718"/>
                </a:cubicBezTo>
                <a:cubicBezTo>
                  <a:pt x="770944" y="146140"/>
                  <a:pt x="770144" y="152361"/>
                  <a:pt x="767145" y="158783"/>
                </a:cubicBezTo>
                <a:cubicBezTo>
                  <a:pt x="761746" y="169419"/>
                  <a:pt x="755148" y="178651"/>
                  <a:pt x="748749" y="188283"/>
                </a:cubicBezTo>
                <a:cubicBezTo>
                  <a:pt x="744950" y="193902"/>
                  <a:pt x="728553" y="197715"/>
                  <a:pt x="722355" y="191293"/>
                </a:cubicBezTo>
                <a:cubicBezTo>
                  <a:pt x="721355" y="190089"/>
                  <a:pt x="720155" y="189889"/>
                  <a:pt x="720155" y="187681"/>
                </a:cubicBezTo>
                <a:cubicBezTo>
                  <a:pt x="720955" y="187079"/>
                  <a:pt x="721555" y="186477"/>
                  <a:pt x="722155" y="186076"/>
                </a:cubicBezTo>
                <a:cubicBezTo>
                  <a:pt x="723754" y="186076"/>
                  <a:pt x="725554" y="186076"/>
                  <a:pt x="727154" y="186076"/>
                </a:cubicBezTo>
                <a:cubicBezTo>
                  <a:pt x="729553" y="184872"/>
                  <a:pt x="733352" y="183467"/>
                  <a:pt x="735552" y="182664"/>
                </a:cubicBezTo>
                <a:cubicBezTo>
                  <a:pt x="736152" y="182664"/>
                  <a:pt x="736751" y="182664"/>
                  <a:pt x="737351" y="182664"/>
                </a:cubicBezTo>
                <a:cubicBezTo>
                  <a:pt x="744550" y="178651"/>
                  <a:pt x="753748" y="167011"/>
                  <a:pt x="757347" y="158783"/>
                </a:cubicBezTo>
                <a:cubicBezTo>
                  <a:pt x="759147" y="154970"/>
                  <a:pt x="762346" y="151759"/>
                  <a:pt x="762346" y="146742"/>
                </a:cubicBezTo>
                <a:cubicBezTo>
                  <a:pt x="761946" y="146541"/>
                  <a:pt x="761746" y="146541"/>
                  <a:pt x="761346" y="146340"/>
                </a:cubicBezTo>
                <a:cubicBezTo>
                  <a:pt x="760746" y="147143"/>
                  <a:pt x="759147" y="148749"/>
                  <a:pt x="758547" y="149351"/>
                </a:cubicBezTo>
                <a:cubicBezTo>
                  <a:pt x="757747" y="149351"/>
                  <a:pt x="757147" y="149551"/>
                  <a:pt x="756347" y="149752"/>
                </a:cubicBezTo>
                <a:cubicBezTo>
                  <a:pt x="755547" y="150755"/>
                  <a:pt x="754748" y="151759"/>
                  <a:pt x="753948" y="152762"/>
                </a:cubicBezTo>
                <a:cubicBezTo>
                  <a:pt x="752748" y="153364"/>
                  <a:pt x="751748" y="153966"/>
                  <a:pt x="750549" y="154568"/>
                </a:cubicBezTo>
                <a:cubicBezTo>
                  <a:pt x="749549" y="155170"/>
                  <a:pt x="748749" y="156776"/>
                  <a:pt x="748149" y="157378"/>
                </a:cubicBezTo>
                <a:cubicBezTo>
                  <a:pt x="746549" y="158783"/>
                  <a:pt x="744950" y="160187"/>
                  <a:pt x="743550" y="161592"/>
                </a:cubicBezTo>
                <a:cubicBezTo>
                  <a:pt x="741750" y="163399"/>
                  <a:pt x="738951" y="166610"/>
                  <a:pt x="735752" y="166610"/>
                </a:cubicBezTo>
                <a:cubicBezTo>
                  <a:pt x="735152" y="166409"/>
                  <a:pt x="734752" y="166208"/>
                  <a:pt x="734352" y="165807"/>
                </a:cubicBezTo>
                <a:cubicBezTo>
                  <a:pt x="733952" y="164001"/>
                  <a:pt x="732552" y="161391"/>
                  <a:pt x="731553" y="160187"/>
                </a:cubicBezTo>
                <a:cubicBezTo>
                  <a:pt x="731753" y="158983"/>
                  <a:pt x="731753" y="158783"/>
                  <a:pt x="732752" y="158582"/>
                </a:cubicBezTo>
                <a:cubicBezTo>
                  <a:pt x="733152" y="155973"/>
                  <a:pt x="739151" y="155973"/>
                  <a:pt x="741350" y="154568"/>
                </a:cubicBezTo>
                <a:cubicBezTo>
                  <a:pt x="743750" y="153164"/>
                  <a:pt x="745950" y="150153"/>
                  <a:pt x="748349" y="148548"/>
                </a:cubicBezTo>
                <a:cubicBezTo>
                  <a:pt x="753748" y="144936"/>
                  <a:pt x="760147" y="140119"/>
                  <a:pt x="764945" y="135905"/>
                </a:cubicBezTo>
                <a:cubicBezTo>
                  <a:pt x="767345" y="133898"/>
                  <a:pt x="767145" y="127878"/>
                  <a:pt x="768145" y="124667"/>
                </a:cubicBezTo>
                <a:cubicBezTo>
                  <a:pt x="768345" y="124065"/>
                  <a:pt x="769345" y="123262"/>
                  <a:pt x="769545" y="122861"/>
                </a:cubicBezTo>
                <a:cubicBezTo>
                  <a:pt x="769545" y="121857"/>
                  <a:pt x="769545" y="121055"/>
                  <a:pt x="769345" y="120051"/>
                </a:cubicBezTo>
                <a:cubicBezTo>
                  <a:pt x="773144" y="111623"/>
                  <a:pt x="772744" y="99782"/>
                  <a:pt x="775543" y="90752"/>
                </a:cubicBezTo>
                <a:cubicBezTo>
                  <a:pt x="775343" y="88745"/>
                  <a:pt x="775343" y="86738"/>
                  <a:pt x="775343" y="84731"/>
                </a:cubicBezTo>
                <a:cubicBezTo>
                  <a:pt x="775743" y="83527"/>
                  <a:pt x="776143" y="81320"/>
                  <a:pt x="776743" y="79915"/>
                </a:cubicBezTo>
                <a:cubicBezTo>
                  <a:pt x="776543" y="78911"/>
                  <a:pt x="776343" y="78109"/>
                  <a:pt x="776343" y="77306"/>
                </a:cubicBezTo>
                <a:cubicBezTo>
                  <a:pt x="776743" y="74697"/>
                  <a:pt x="776943" y="70282"/>
                  <a:pt x="777743" y="68677"/>
                </a:cubicBezTo>
                <a:cubicBezTo>
                  <a:pt x="776943" y="63860"/>
                  <a:pt x="777343" y="57238"/>
                  <a:pt x="778543" y="53626"/>
                </a:cubicBezTo>
                <a:cubicBezTo>
                  <a:pt x="778943" y="52422"/>
                  <a:pt x="777943" y="52020"/>
                  <a:pt x="777743" y="51017"/>
                </a:cubicBezTo>
                <a:cubicBezTo>
                  <a:pt x="777543" y="47003"/>
                  <a:pt x="779142" y="43993"/>
                  <a:pt x="780742" y="41585"/>
                </a:cubicBezTo>
                <a:close/>
                <a:moveTo>
                  <a:pt x="69691" y="41527"/>
                </a:moveTo>
                <a:cubicBezTo>
                  <a:pt x="69691" y="41527"/>
                  <a:pt x="69691" y="41527"/>
                  <a:pt x="70427" y="42265"/>
                </a:cubicBezTo>
                <a:cubicBezTo>
                  <a:pt x="68710" y="44232"/>
                  <a:pt x="68464" y="45953"/>
                  <a:pt x="70427" y="47674"/>
                </a:cubicBezTo>
                <a:cubicBezTo>
                  <a:pt x="70427" y="47674"/>
                  <a:pt x="70427" y="47674"/>
                  <a:pt x="88831" y="67589"/>
                </a:cubicBezTo>
                <a:cubicBezTo>
                  <a:pt x="88831" y="67589"/>
                  <a:pt x="88831" y="67589"/>
                  <a:pt x="88095" y="68327"/>
                </a:cubicBezTo>
                <a:cubicBezTo>
                  <a:pt x="88095" y="68327"/>
                  <a:pt x="88095" y="68327"/>
                  <a:pt x="55704" y="64393"/>
                </a:cubicBezTo>
                <a:cubicBezTo>
                  <a:pt x="55704" y="64393"/>
                  <a:pt x="55704" y="64393"/>
                  <a:pt x="68464" y="77916"/>
                </a:cubicBezTo>
                <a:cubicBezTo>
                  <a:pt x="70427" y="80374"/>
                  <a:pt x="72390" y="80620"/>
                  <a:pt x="74844" y="78407"/>
                </a:cubicBezTo>
                <a:cubicBezTo>
                  <a:pt x="74844" y="78407"/>
                  <a:pt x="74844" y="78407"/>
                  <a:pt x="75580" y="79145"/>
                </a:cubicBezTo>
                <a:cubicBezTo>
                  <a:pt x="75580" y="79145"/>
                  <a:pt x="75580" y="79145"/>
                  <a:pt x="67728" y="86521"/>
                </a:cubicBezTo>
                <a:cubicBezTo>
                  <a:pt x="67728" y="86521"/>
                  <a:pt x="67728" y="86521"/>
                  <a:pt x="66992" y="85783"/>
                </a:cubicBezTo>
                <a:cubicBezTo>
                  <a:pt x="69200" y="83571"/>
                  <a:pt x="69446" y="81604"/>
                  <a:pt x="67483" y="79883"/>
                </a:cubicBezTo>
                <a:cubicBezTo>
                  <a:pt x="67483" y="79883"/>
                  <a:pt x="67483" y="79883"/>
                  <a:pt x="52514" y="63655"/>
                </a:cubicBezTo>
                <a:cubicBezTo>
                  <a:pt x="49324" y="63409"/>
                  <a:pt x="47606" y="63409"/>
                  <a:pt x="47116" y="63901"/>
                </a:cubicBezTo>
                <a:cubicBezTo>
                  <a:pt x="47116" y="63901"/>
                  <a:pt x="47116" y="63901"/>
                  <a:pt x="46379" y="63164"/>
                </a:cubicBezTo>
                <a:cubicBezTo>
                  <a:pt x="46379" y="63164"/>
                  <a:pt x="46379" y="63164"/>
                  <a:pt x="53496" y="56525"/>
                </a:cubicBezTo>
                <a:cubicBezTo>
                  <a:pt x="53496" y="56525"/>
                  <a:pt x="53496" y="56525"/>
                  <a:pt x="79016" y="59967"/>
                </a:cubicBezTo>
                <a:cubicBezTo>
                  <a:pt x="79016" y="59967"/>
                  <a:pt x="79016" y="59967"/>
                  <a:pt x="69446" y="49641"/>
                </a:cubicBezTo>
                <a:cubicBezTo>
                  <a:pt x="67483" y="47182"/>
                  <a:pt x="65520" y="46936"/>
                  <a:pt x="63066" y="49149"/>
                </a:cubicBezTo>
                <a:cubicBezTo>
                  <a:pt x="63066" y="49149"/>
                  <a:pt x="63066" y="49149"/>
                  <a:pt x="62329" y="48411"/>
                </a:cubicBezTo>
                <a:cubicBezTo>
                  <a:pt x="62329" y="48411"/>
                  <a:pt x="62329" y="48411"/>
                  <a:pt x="69691" y="41527"/>
                </a:cubicBezTo>
                <a:close/>
                <a:moveTo>
                  <a:pt x="239008" y="36856"/>
                </a:moveTo>
                <a:cubicBezTo>
                  <a:pt x="239008" y="36856"/>
                  <a:pt x="239008" y="36856"/>
                  <a:pt x="259375" y="54558"/>
                </a:cubicBezTo>
                <a:cubicBezTo>
                  <a:pt x="259375" y="54558"/>
                  <a:pt x="259375" y="54558"/>
                  <a:pt x="253240" y="61688"/>
                </a:cubicBezTo>
                <a:cubicBezTo>
                  <a:pt x="253240" y="61688"/>
                  <a:pt x="253240" y="61688"/>
                  <a:pt x="252504" y="60705"/>
                </a:cubicBezTo>
                <a:cubicBezTo>
                  <a:pt x="255694" y="56525"/>
                  <a:pt x="254713" y="52099"/>
                  <a:pt x="249314" y="47920"/>
                </a:cubicBezTo>
                <a:cubicBezTo>
                  <a:pt x="247596" y="46199"/>
                  <a:pt x="246369" y="45953"/>
                  <a:pt x="245388" y="47428"/>
                </a:cubicBezTo>
                <a:cubicBezTo>
                  <a:pt x="245388" y="47428"/>
                  <a:pt x="245388" y="47428"/>
                  <a:pt x="238272" y="55542"/>
                </a:cubicBezTo>
                <a:cubicBezTo>
                  <a:pt x="241707" y="58984"/>
                  <a:pt x="245143" y="58984"/>
                  <a:pt x="248578" y="55296"/>
                </a:cubicBezTo>
                <a:cubicBezTo>
                  <a:pt x="248578" y="55296"/>
                  <a:pt x="248578" y="55296"/>
                  <a:pt x="249559" y="56033"/>
                </a:cubicBezTo>
                <a:cubicBezTo>
                  <a:pt x="249559" y="56033"/>
                  <a:pt x="249559" y="56033"/>
                  <a:pt x="239253" y="68081"/>
                </a:cubicBezTo>
                <a:cubicBezTo>
                  <a:pt x="239253" y="68081"/>
                  <a:pt x="239253" y="68081"/>
                  <a:pt x="238272" y="67343"/>
                </a:cubicBezTo>
                <a:cubicBezTo>
                  <a:pt x="241462" y="63164"/>
                  <a:pt x="240971" y="59721"/>
                  <a:pt x="237290" y="56771"/>
                </a:cubicBezTo>
                <a:cubicBezTo>
                  <a:pt x="237290" y="56771"/>
                  <a:pt x="237290" y="56771"/>
                  <a:pt x="229683" y="65376"/>
                </a:cubicBezTo>
                <a:cubicBezTo>
                  <a:pt x="228456" y="66606"/>
                  <a:pt x="228947" y="68081"/>
                  <a:pt x="231155" y="70048"/>
                </a:cubicBezTo>
                <a:cubicBezTo>
                  <a:pt x="235572" y="73982"/>
                  <a:pt x="240235" y="74473"/>
                  <a:pt x="245879" y="71769"/>
                </a:cubicBezTo>
                <a:cubicBezTo>
                  <a:pt x="245879" y="71769"/>
                  <a:pt x="245879" y="71769"/>
                  <a:pt x="246615" y="72507"/>
                </a:cubicBezTo>
                <a:cubicBezTo>
                  <a:pt x="246615" y="72507"/>
                  <a:pt x="246615" y="72507"/>
                  <a:pt x="239008" y="78653"/>
                </a:cubicBezTo>
                <a:cubicBezTo>
                  <a:pt x="239008" y="78653"/>
                  <a:pt x="239008" y="78653"/>
                  <a:pt x="218395" y="60705"/>
                </a:cubicBezTo>
                <a:cubicBezTo>
                  <a:pt x="218395" y="60705"/>
                  <a:pt x="218395" y="60705"/>
                  <a:pt x="219132" y="59967"/>
                </a:cubicBezTo>
                <a:cubicBezTo>
                  <a:pt x="221340" y="61688"/>
                  <a:pt x="223303" y="61934"/>
                  <a:pt x="224530" y="59967"/>
                </a:cubicBezTo>
                <a:cubicBezTo>
                  <a:pt x="224530" y="59967"/>
                  <a:pt x="224530" y="59967"/>
                  <a:pt x="239253" y="43002"/>
                </a:cubicBezTo>
                <a:cubicBezTo>
                  <a:pt x="240726" y="41281"/>
                  <a:pt x="240480" y="39560"/>
                  <a:pt x="238272" y="37593"/>
                </a:cubicBezTo>
                <a:cubicBezTo>
                  <a:pt x="238272" y="37593"/>
                  <a:pt x="238272" y="37593"/>
                  <a:pt x="239008" y="36856"/>
                </a:cubicBezTo>
                <a:close/>
                <a:moveTo>
                  <a:pt x="520330" y="27337"/>
                </a:moveTo>
                <a:cubicBezTo>
                  <a:pt x="521248" y="28075"/>
                  <a:pt x="522349" y="28812"/>
                  <a:pt x="523451" y="29550"/>
                </a:cubicBezTo>
                <a:cubicBezTo>
                  <a:pt x="520514" y="38399"/>
                  <a:pt x="513172" y="45590"/>
                  <a:pt x="505647" y="50568"/>
                </a:cubicBezTo>
                <a:cubicBezTo>
                  <a:pt x="503812" y="51674"/>
                  <a:pt x="501059" y="54993"/>
                  <a:pt x="499774" y="56837"/>
                </a:cubicBezTo>
                <a:cubicBezTo>
                  <a:pt x="498122" y="59049"/>
                  <a:pt x="495185" y="60340"/>
                  <a:pt x="493533" y="62737"/>
                </a:cubicBezTo>
                <a:cubicBezTo>
                  <a:pt x="489128" y="68821"/>
                  <a:pt x="483255" y="73799"/>
                  <a:pt x="480135" y="80068"/>
                </a:cubicBezTo>
                <a:cubicBezTo>
                  <a:pt x="476648" y="86521"/>
                  <a:pt x="472426" y="92236"/>
                  <a:pt x="469306" y="98873"/>
                </a:cubicBezTo>
                <a:cubicBezTo>
                  <a:pt x="467471" y="102745"/>
                  <a:pt x="467103" y="107723"/>
                  <a:pt x="464901" y="109567"/>
                </a:cubicBezTo>
                <a:cubicBezTo>
                  <a:pt x="465085" y="110120"/>
                  <a:pt x="464717" y="110120"/>
                  <a:pt x="465268" y="110489"/>
                </a:cubicBezTo>
                <a:cubicBezTo>
                  <a:pt x="465452" y="109936"/>
                  <a:pt x="466736" y="108461"/>
                  <a:pt x="467103" y="107723"/>
                </a:cubicBezTo>
                <a:cubicBezTo>
                  <a:pt x="467838" y="106064"/>
                  <a:pt x="468205" y="103667"/>
                  <a:pt x="469306" y="102008"/>
                </a:cubicBezTo>
                <a:cubicBezTo>
                  <a:pt x="469673" y="101639"/>
                  <a:pt x="470040" y="101270"/>
                  <a:pt x="470407" y="100902"/>
                </a:cubicBezTo>
                <a:cubicBezTo>
                  <a:pt x="475546" y="89470"/>
                  <a:pt x="481787" y="79699"/>
                  <a:pt x="492065" y="72693"/>
                </a:cubicBezTo>
                <a:cubicBezTo>
                  <a:pt x="496103" y="69927"/>
                  <a:pt x="503077" y="64580"/>
                  <a:pt x="508951" y="68268"/>
                </a:cubicBezTo>
                <a:cubicBezTo>
                  <a:pt x="515008" y="72140"/>
                  <a:pt x="510970" y="80805"/>
                  <a:pt x="510236" y="86521"/>
                </a:cubicBezTo>
                <a:cubicBezTo>
                  <a:pt x="510786" y="87258"/>
                  <a:pt x="506748" y="98505"/>
                  <a:pt x="506565" y="100902"/>
                </a:cubicBezTo>
                <a:cubicBezTo>
                  <a:pt x="506381" y="103298"/>
                  <a:pt x="504913" y="108461"/>
                  <a:pt x="503995" y="110673"/>
                </a:cubicBezTo>
                <a:cubicBezTo>
                  <a:pt x="503995" y="111595"/>
                  <a:pt x="503995" y="112517"/>
                  <a:pt x="503995" y="113623"/>
                </a:cubicBezTo>
                <a:cubicBezTo>
                  <a:pt x="503628" y="114729"/>
                  <a:pt x="503261" y="116573"/>
                  <a:pt x="502710" y="117311"/>
                </a:cubicBezTo>
                <a:cubicBezTo>
                  <a:pt x="503261" y="120261"/>
                  <a:pt x="502160" y="123579"/>
                  <a:pt x="501426" y="126161"/>
                </a:cubicBezTo>
                <a:cubicBezTo>
                  <a:pt x="501059" y="128926"/>
                  <a:pt x="500875" y="131692"/>
                  <a:pt x="500691" y="134457"/>
                </a:cubicBezTo>
                <a:cubicBezTo>
                  <a:pt x="499957" y="136301"/>
                  <a:pt x="499223" y="139435"/>
                  <a:pt x="498673" y="140910"/>
                </a:cubicBezTo>
                <a:cubicBezTo>
                  <a:pt x="498673" y="142017"/>
                  <a:pt x="498673" y="142938"/>
                  <a:pt x="498673" y="144045"/>
                </a:cubicBezTo>
                <a:cubicBezTo>
                  <a:pt x="497204" y="147732"/>
                  <a:pt x="497021" y="154554"/>
                  <a:pt x="494818" y="157688"/>
                </a:cubicBezTo>
                <a:cubicBezTo>
                  <a:pt x="490230" y="158610"/>
                  <a:pt x="483806" y="155107"/>
                  <a:pt x="483439" y="150682"/>
                </a:cubicBezTo>
                <a:cubicBezTo>
                  <a:pt x="483255" y="150682"/>
                  <a:pt x="483072" y="150682"/>
                  <a:pt x="482888" y="150682"/>
                </a:cubicBezTo>
                <a:cubicBezTo>
                  <a:pt x="478299" y="158610"/>
                  <a:pt x="475913" y="167829"/>
                  <a:pt x="470591" y="175204"/>
                </a:cubicBezTo>
                <a:cubicBezTo>
                  <a:pt x="470774" y="175573"/>
                  <a:pt x="470958" y="175941"/>
                  <a:pt x="471141" y="176126"/>
                </a:cubicBezTo>
                <a:cubicBezTo>
                  <a:pt x="471325" y="176126"/>
                  <a:pt x="471508" y="176126"/>
                  <a:pt x="471876" y="176126"/>
                </a:cubicBezTo>
                <a:cubicBezTo>
                  <a:pt x="474996" y="173729"/>
                  <a:pt x="478667" y="172070"/>
                  <a:pt x="482337" y="170226"/>
                </a:cubicBezTo>
                <a:cubicBezTo>
                  <a:pt x="483806" y="169673"/>
                  <a:pt x="485090" y="167829"/>
                  <a:pt x="486559" y="167092"/>
                </a:cubicBezTo>
                <a:cubicBezTo>
                  <a:pt x="490964" y="164510"/>
                  <a:pt x="496470" y="161929"/>
                  <a:pt x="501426" y="160269"/>
                </a:cubicBezTo>
                <a:cubicBezTo>
                  <a:pt x="507482" y="158057"/>
                  <a:pt x="514457" y="157873"/>
                  <a:pt x="517210" y="163589"/>
                </a:cubicBezTo>
                <a:cubicBezTo>
                  <a:pt x="521064" y="171885"/>
                  <a:pt x="512805" y="179445"/>
                  <a:pt x="512071" y="185160"/>
                </a:cubicBezTo>
                <a:cubicBezTo>
                  <a:pt x="512071" y="185160"/>
                  <a:pt x="509685" y="190691"/>
                  <a:pt x="510786" y="191797"/>
                </a:cubicBezTo>
                <a:cubicBezTo>
                  <a:pt x="511337" y="192904"/>
                  <a:pt x="514824" y="195116"/>
                  <a:pt x="515742" y="195669"/>
                </a:cubicBezTo>
                <a:cubicBezTo>
                  <a:pt x="517394" y="196591"/>
                  <a:pt x="521432" y="200832"/>
                  <a:pt x="522533" y="202491"/>
                </a:cubicBezTo>
                <a:cubicBezTo>
                  <a:pt x="523818" y="204150"/>
                  <a:pt x="524552" y="208207"/>
                  <a:pt x="525653" y="209313"/>
                </a:cubicBezTo>
                <a:cubicBezTo>
                  <a:pt x="525469" y="210235"/>
                  <a:pt x="524552" y="211341"/>
                  <a:pt x="523818" y="211710"/>
                </a:cubicBezTo>
                <a:cubicBezTo>
                  <a:pt x="521982" y="211710"/>
                  <a:pt x="521064" y="210603"/>
                  <a:pt x="519963" y="209866"/>
                </a:cubicBezTo>
                <a:cubicBezTo>
                  <a:pt x="518128" y="208944"/>
                  <a:pt x="515742" y="207838"/>
                  <a:pt x="513723" y="206547"/>
                </a:cubicBezTo>
                <a:cubicBezTo>
                  <a:pt x="510786" y="204335"/>
                  <a:pt x="508951" y="200463"/>
                  <a:pt x="506198" y="198250"/>
                </a:cubicBezTo>
                <a:cubicBezTo>
                  <a:pt x="503077" y="198988"/>
                  <a:pt x="500875" y="206178"/>
                  <a:pt x="495919" y="207653"/>
                </a:cubicBezTo>
                <a:cubicBezTo>
                  <a:pt x="493350" y="208575"/>
                  <a:pt x="491698" y="205441"/>
                  <a:pt x="490597" y="204703"/>
                </a:cubicBezTo>
                <a:cubicBezTo>
                  <a:pt x="486008" y="201200"/>
                  <a:pt x="483072" y="197144"/>
                  <a:pt x="481236" y="191982"/>
                </a:cubicBezTo>
                <a:cubicBezTo>
                  <a:pt x="481053" y="191244"/>
                  <a:pt x="480135" y="190507"/>
                  <a:pt x="480318" y="189585"/>
                </a:cubicBezTo>
                <a:cubicBezTo>
                  <a:pt x="482337" y="183132"/>
                  <a:pt x="488027" y="180366"/>
                  <a:pt x="495185" y="182948"/>
                </a:cubicBezTo>
                <a:cubicBezTo>
                  <a:pt x="497938" y="184054"/>
                  <a:pt x="499407" y="185713"/>
                  <a:pt x="502894" y="185713"/>
                </a:cubicBezTo>
                <a:cubicBezTo>
                  <a:pt x="503995" y="179998"/>
                  <a:pt x="511704" y="171148"/>
                  <a:pt x="509501" y="163589"/>
                </a:cubicBezTo>
                <a:cubicBezTo>
                  <a:pt x="508951" y="163404"/>
                  <a:pt x="508951" y="163404"/>
                  <a:pt x="508217" y="163220"/>
                </a:cubicBezTo>
                <a:cubicBezTo>
                  <a:pt x="506932" y="164142"/>
                  <a:pt x="505647" y="163957"/>
                  <a:pt x="503812" y="164510"/>
                </a:cubicBezTo>
                <a:cubicBezTo>
                  <a:pt x="502160" y="165248"/>
                  <a:pt x="496654" y="167829"/>
                  <a:pt x="495369" y="168751"/>
                </a:cubicBezTo>
                <a:cubicBezTo>
                  <a:pt x="486926" y="174835"/>
                  <a:pt x="474445" y="183132"/>
                  <a:pt x="468939" y="191982"/>
                </a:cubicBezTo>
                <a:cubicBezTo>
                  <a:pt x="467838" y="193641"/>
                  <a:pt x="465452" y="194747"/>
                  <a:pt x="464350" y="196407"/>
                </a:cubicBezTo>
                <a:cubicBezTo>
                  <a:pt x="462515" y="199172"/>
                  <a:pt x="461230" y="201200"/>
                  <a:pt x="459395" y="203782"/>
                </a:cubicBezTo>
                <a:cubicBezTo>
                  <a:pt x="458661" y="204519"/>
                  <a:pt x="457926" y="205072"/>
                  <a:pt x="457376" y="205625"/>
                </a:cubicBezTo>
                <a:cubicBezTo>
                  <a:pt x="454623" y="210788"/>
                  <a:pt x="450768" y="219084"/>
                  <a:pt x="444528" y="219453"/>
                </a:cubicBezTo>
                <a:cubicBezTo>
                  <a:pt x="443243" y="218347"/>
                  <a:pt x="441958" y="217425"/>
                  <a:pt x="440674" y="216503"/>
                </a:cubicBezTo>
                <a:cubicBezTo>
                  <a:pt x="440123" y="206916"/>
                  <a:pt x="447465" y="201754"/>
                  <a:pt x="450768" y="194563"/>
                </a:cubicBezTo>
                <a:cubicBezTo>
                  <a:pt x="459395" y="176310"/>
                  <a:pt x="470224" y="160085"/>
                  <a:pt x="477932" y="141832"/>
                </a:cubicBezTo>
                <a:cubicBezTo>
                  <a:pt x="478483" y="140357"/>
                  <a:pt x="477382" y="134089"/>
                  <a:pt x="477015" y="132614"/>
                </a:cubicBezTo>
                <a:cubicBezTo>
                  <a:pt x="475179" y="125976"/>
                  <a:pt x="474445" y="113070"/>
                  <a:pt x="480135" y="109014"/>
                </a:cubicBezTo>
                <a:cubicBezTo>
                  <a:pt x="481420" y="108092"/>
                  <a:pt x="483439" y="105695"/>
                  <a:pt x="486559" y="106801"/>
                </a:cubicBezTo>
                <a:cubicBezTo>
                  <a:pt x="488761" y="107539"/>
                  <a:pt x="490597" y="108830"/>
                  <a:pt x="492249" y="111042"/>
                </a:cubicBezTo>
                <a:cubicBezTo>
                  <a:pt x="493350" y="112517"/>
                  <a:pt x="494818" y="113808"/>
                  <a:pt x="495552" y="115651"/>
                </a:cubicBezTo>
                <a:cubicBezTo>
                  <a:pt x="497388" y="120629"/>
                  <a:pt x="492799" y="128742"/>
                  <a:pt x="491881" y="131139"/>
                </a:cubicBezTo>
                <a:cubicBezTo>
                  <a:pt x="490780" y="133535"/>
                  <a:pt x="487844" y="141463"/>
                  <a:pt x="492249" y="142754"/>
                </a:cubicBezTo>
                <a:cubicBezTo>
                  <a:pt x="492432" y="142570"/>
                  <a:pt x="492616" y="142385"/>
                  <a:pt x="492983" y="142385"/>
                </a:cubicBezTo>
                <a:cubicBezTo>
                  <a:pt x="492983" y="140357"/>
                  <a:pt x="493717" y="137592"/>
                  <a:pt x="494268" y="135932"/>
                </a:cubicBezTo>
                <a:cubicBezTo>
                  <a:pt x="494268" y="135010"/>
                  <a:pt x="494084" y="134089"/>
                  <a:pt x="493900" y="133351"/>
                </a:cubicBezTo>
                <a:cubicBezTo>
                  <a:pt x="494451" y="130954"/>
                  <a:pt x="495369" y="127451"/>
                  <a:pt x="496286" y="125423"/>
                </a:cubicBezTo>
                <a:cubicBezTo>
                  <a:pt x="496286" y="123948"/>
                  <a:pt x="496286" y="122289"/>
                  <a:pt x="496286" y="120814"/>
                </a:cubicBezTo>
                <a:cubicBezTo>
                  <a:pt x="496654" y="120629"/>
                  <a:pt x="497204" y="120261"/>
                  <a:pt x="497571" y="119892"/>
                </a:cubicBezTo>
                <a:cubicBezTo>
                  <a:pt x="497755" y="119523"/>
                  <a:pt x="497755" y="115836"/>
                  <a:pt x="497388" y="114914"/>
                </a:cubicBezTo>
                <a:cubicBezTo>
                  <a:pt x="498122" y="112517"/>
                  <a:pt x="498673" y="111595"/>
                  <a:pt x="498856" y="108276"/>
                </a:cubicBezTo>
                <a:cubicBezTo>
                  <a:pt x="499590" y="104405"/>
                  <a:pt x="500324" y="100348"/>
                  <a:pt x="501059" y="96477"/>
                </a:cubicBezTo>
                <a:cubicBezTo>
                  <a:pt x="501426" y="95370"/>
                  <a:pt x="503445" y="87811"/>
                  <a:pt x="502710" y="86889"/>
                </a:cubicBezTo>
                <a:cubicBezTo>
                  <a:pt x="503812" y="84677"/>
                  <a:pt x="506198" y="79146"/>
                  <a:pt x="504179" y="76011"/>
                </a:cubicBezTo>
                <a:cubicBezTo>
                  <a:pt x="503812" y="75827"/>
                  <a:pt x="503261" y="75458"/>
                  <a:pt x="502710" y="75089"/>
                </a:cubicBezTo>
                <a:cubicBezTo>
                  <a:pt x="499590" y="76564"/>
                  <a:pt x="497388" y="79146"/>
                  <a:pt x="495002" y="81542"/>
                </a:cubicBezTo>
                <a:cubicBezTo>
                  <a:pt x="494635" y="82096"/>
                  <a:pt x="494268" y="82649"/>
                  <a:pt x="493900" y="83202"/>
                </a:cubicBezTo>
                <a:cubicBezTo>
                  <a:pt x="490964" y="85230"/>
                  <a:pt x="488945" y="87627"/>
                  <a:pt x="487477" y="90577"/>
                </a:cubicBezTo>
                <a:cubicBezTo>
                  <a:pt x="486559" y="91499"/>
                  <a:pt x="485641" y="92420"/>
                  <a:pt x="484723" y="93342"/>
                </a:cubicBezTo>
                <a:cubicBezTo>
                  <a:pt x="482704" y="97214"/>
                  <a:pt x="479401" y="100533"/>
                  <a:pt x="477749" y="104405"/>
                </a:cubicBezTo>
                <a:cubicBezTo>
                  <a:pt x="473711" y="113254"/>
                  <a:pt x="470407" y="123764"/>
                  <a:pt x="466186" y="132982"/>
                </a:cubicBezTo>
                <a:cubicBezTo>
                  <a:pt x="466002" y="133904"/>
                  <a:pt x="466002" y="134826"/>
                  <a:pt x="465819" y="135748"/>
                </a:cubicBezTo>
                <a:cubicBezTo>
                  <a:pt x="463249" y="140542"/>
                  <a:pt x="462515" y="147916"/>
                  <a:pt x="460312" y="152341"/>
                </a:cubicBezTo>
                <a:cubicBezTo>
                  <a:pt x="460312" y="153632"/>
                  <a:pt x="460312" y="154923"/>
                  <a:pt x="460312" y="156213"/>
                </a:cubicBezTo>
                <a:cubicBezTo>
                  <a:pt x="459395" y="159716"/>
                  <a:pt x="458844" y="161376"/>
                  <a:pt x="456275" y="163220"/>
                </a:cubicBezTo>
                <a:cubicBezTo>
                  <a:pt x="442509" y="163404"/>
                  <a:pt x="450585" y="138145"/>
                  <a:pt x="452971" y="131507"/>
                </a:cubicBezTo>
                <a:cubicBezTo>
                  <a:pt x="452787" y="130770"/>
                  <a:pt x="452787" y="130217"/>
                  <a:pt x="452604" y="129479"/>
                </a:cubicBezTo>
                <a:cubicBezTo>
                  <a:pt x="452971" y="128557"/>
                  <a:pt x="453521" y="127082"/>
                  <a:pt x="453889" y="125607"/>
                </a:cubicBezTo>
                <a:cubicBezTo>
                  <a:pt x="459028" y="108830"/>
                  <a:pt x="466002" y="91867"/>
                  <a:pt x="475913" y="78039"/>
                </a:cubicBezTo>
                <a:cubicBezTo>
                  <a:pt x="478483" y="74536"/>
                  <a:pt x="481236" y="70849"/>
                  <a:pt x="484173" y="67715"/>
                </a:cubicBezTo>
                <a:cubicBezTo>
                  <a:pt x="484723" y="67161"/>
                  <a:pt x="486926" y="64580"/>
                  <a:pt x="486559" y="64212"/>
                </a:cubicBezTo>
                <a:cubicBezTo>
                  <a:pt x="490964" y="58865"/>
                  <a:pt x="495919" y="54255"/>
                  <a:pt x="500508" y="49277"/>
                </a:cubicBezTo>
                <a:cubicBezTo>
                  <a:pt x="501242" y="48356"/>
                  <a:pt x="504913" y="44484"/>
                  <a:pt x="504729" y="44299"/>
                </a:cubicBezTo>
                <a:cubicBezTo>
                  <a:pt x="506748" y="41903"/>
                  <a:pt x="509318" y="40243"/>
                  <a:pt x="511153" y="37846"/>
                </a:cubicBezTo>
                <a:cubicBezTo>
                  <a:pt x="511153" y="37662"/>
                  <a:pt x="511153" y="37478"/>
                  <a:pt x="511153" y="37478"/>
                </a:cubicBezTo>
                <a:cubicBezTo>
                  <a:pt x="510970" y="37478"/>
                  <a:pt x="510786" y="37478"/>
                  <a:pt x="510603" y="37478"/>
                </a:cubicBezTo>
                <a:cubicBezTo>
                  <a:pt x="509318" y="39874"/>
                  <a:pt x="502710" y="42271"/>
                  <a:pt x="501059" y="45221"/>
                </a:cubicBezTo>
                <a:cubicBezTo>
                  <a:pt x="499223" y="48724"/>
                  <a:pt x="494268" y="51859"/>
                  <a:pt x="491514" y="55177"/>
                </a:cubicBezTo>
                <a:cubicBezTo>
                  <a:pt x="487660" y="59602"/>
                  <a:pt x="483806" y="63290"/>
                  <a:pt x="478850" y="66608"/>
                </a:cubicBezTo>
                <a:cubicBezTo>
                  <a:pt x="475730" y="68821"/>
                  <a:pt x="473711" y="71955"/>
                  <a:pt x="470040" y="73799"/>
                </a:cubicBezTo>
                <a:cubicBezTo>
                  <a:pt x="469490" y="74352"/>
                  <a:pt x="468939" y="75089"/>
                  <a:pt x="468388" y="75827"/>
                </a:cubicBezTo>
                <a:cubicBezTo>
                  <a:pt x="466002" y="78224"/>
                  <a:pt x="462148" y="82833"/>
                  <a:pt x="457743" y="83571"/>
                </a:cubicBezTo>
                <a:cubicBezTo>
                  <a:pt x="454072" y="81542"/>
                  <a:pt x="451686" y="72324"/>
                  <a:pt x="453521" y="66055"/>
                </a:cubicBezTo>
                <a:cubicBezTo>
                  <a:pt x="456275" y="57205"/>
                  <a:pt x="460680" y="48724"/>
                  <a:pt x="463800" y="41534"/>
                </a:cubicBezTo>
                <a:cubicBezTo>
                  <a:pt x="465268" y="38399"/>
                  <a:pt x="464901" y="33975"/>
                  <a:pt x="466920" y="31393"/>
                </a:cubicBezTo>
                <a:cubicBezTo>
                  <a:pt x="466920" y="31393"/>
                  <a:pt x="466920" y="31393"/>
                  <a:pt x="467103" y="31393"/>
                </a:cubicBezTo>
                <a:cubicBezTo>
                  <a:pt x="473711" y="31209"/>
                  <a:pt x="480502" y="39874"/>
                  <a:pt x="479584" y="46512"/>
                </a:cubicBezTo>
                <a:cubicBezTo>
                  <a:pt x="479217" y="49646"/>
                  <a:pt x="477932" y="52043"/>
                  <a:pt x="477015" y="54255"/>
                </a:cubicBezTo>
                <a:cubicBezTo>
                  <a:pt x="476097" y="55915"/>
                  <a:pt x="476281" y="57943"/>
                  <a:pt x="475179" y="58496"/>
                </a:cubicBezTo>
                <a:cubicBezTo>
                  <a:pt x="475363" y="58680"/>
                  <a:pt x="475363" y="58865"/>
                  <a:pt x="475363" y="59233"/>
                </a:cubicBezTo>
                <a:cubicBezTo>
                  <a:pt x="475546" y="59049"/>
                  <a:pt x="475546" y="58865"/>
                  <a:pt x="475730" y="58865"/>
                </a:cubicBezTo>
                <a:cubicBezTo>
                  <a:pt x="476831" y="57759"/>
                  <a:pt x="477932" y="56837"/>
                  <a:pt x="479034" y="55730"/>
                </a:cubicBezTo>
                <a:cubicBezTo>
                  <a:pt x="486375" y="50937"/>
                  <a:pt x="491698" y="45406"/>
                  <a:pt x="499040" y="40428"/>
                </a:cubicBezTo>
                <a:cubicBezTo>
                  <a:pt x="501242" y="39137"/>
                  <a:pt x="503077" y="36371"/>
                  <a:pt x="505464" y="35081"/>
                </a:cubicBezTo>
                <a:cubicBezTo>
                  <a:pt x="508217" y="33237"/>
                  <a:pt x="510970" y="31946"/>
                  <a:pt x="513723" y="29918"/>
                </a:cubicBezTo>
                <a:cubicBezTo>
                  <a:pt x="514457" y="29365"/>
                  <a:pt x="515742" y="27890"/>
                  <a:pt x="516659" y="27521"/>
                </a:cubicBezTo>
                <a:cubicBezTo>
                  <a:pt x="517577" y="27153"/>
                  <a:pt x="519413" y="28259"/>
                  <a:pt x="520330" y="27337"/>
                </a:cubicBezTo>
                <a:close/>
                <a:moveTo>
                  <a:pt x="202691" y="18907"/>
                </a:moveTo>
                <a:cubicBezTo>
                  <a:pt x="216923" y="25300"/>
                  <a:pt x="216923" y="25300"/>
                  <a:pt x="216923" y="25300"/>
                </a:cubicBezTo>
                <a:cubicBezTo>
                  <a:pt x="216678" y="26283"/>
                  <a:pt x="216678" y="26283"/>
                  <a:pt x="216678" y="26283"/>
                </a:cubicBezTo>
                <a:cubicBezTo>
                  <a:pt x="213733" y="25054"/>
                  <a:pt x="212261" y="25300"/>
                  <a:pt x="212015" y="26529"/>
                </a:cubicBezTo>
                <a:cubicBezTo>
                  <a:pt x="211770" y="27267"/>
                  <a:pt x="211770" y="28742"/>
                  <a:pt x="211770" y="30709"/>
                </a:cubicBezTo>
                <a:cubicBezTo>
                  <a:pt x="211279" y="46936"/>
                  <a:pt x="211279" y="46936"/>
                  <a:pt x="211279" y="46936"/>
                </a:cubicBezTo>
                <a:cubicBezTo>
                  <a:pt x="223058" y="35135"/>
                  <a:pt x="223058" y="35135"/>
                  <a:pt x="223058" y="35135"/>
                </a:cubicBezTo>
                <a:cubicBezTo>
                  <a:pt x="223058" y="35135"/>
                  <a:pt x="223303" y="34889"/>
                  <a:pt x="223549" y="34643"/>
                </a:cubicBezTo>
                <a:cubicBezTo>
                  <a:pt x="224530" y="33659"/>
                  <a:pt x="225021" y="33168"/>
                  <a:pt x="225266" y="32676"/>
                </a:cubicBezTo>
                <a:cubicBezTo>
                  <a:pt x="226002" y="31447"/>
                  <a:pt x="225021" y="30217"/>
                  <a:pt x="222322" y="28988"/>
                </a:cubicBezTo>
                <a:cubicBezTo>
                  <a:pt x="222812" y="28004"/>
                  <a:pt x="222812" y="28004"/>
                  <a:pt x="222812" y="28004"/>
                </a:cubicBezTo>
                <a:cubicBezTo>
                  <a:pt x="231892" y="31938"/>
                  <a:pt x="231892" y="31938"/>
                  <a:pt x="231892" y="31938"/>
                </a:cubicBezTo>
                <a:cubicBezTo>
                  <a:pt x="231401" y="32922"/>
                  <a:pt x="231401" y="32922"/>
                  <a:pt x="231401" y="32922"/>
                </a:cubicBezTo>
                <a:cubicBezTo>
                  <a:pt x="229683" y="32184"/>
                  <a:pt x="227965" y="32676"/>
                  <a:pt x="226002" y="34889"/>
                </a:cubicBezTo>
                <a:cubicBezTo>
                  <a:pt x="205390" y="55296"/>
                  <a:pt x="205390" y="55296"/>
                  <a:pt x="205390" y="55296"/>
                </a:cubicBezTo>
                <a:cubicBezTo>
                  <a:pt x="204163" y="54804"/>
                  <a:pt x="204163" y="54804"/>
                  <a:pt x="204163" y="54804"/>
                </a:cubicBezTo>
                <a:cubicBezTo>
                  <a:pt x="204654" y="24562"/>
                  <a:pt x="204654" y="24562"/>
                  <a:pt x="204654" y="24562"/>
                </a:cubicBezTo>
                <a:cubicBezTo>
                  <a:pt x="204654" y="22349"/>
                  <a:pt x="203918" y="20628"/>
                  <a:pt x="202200" y="19891"/>
                </a:cubicBezTo>
                <a:cubicBezTo>
                  <a:pt x="202691" y="18907"/>
                  <a:pt x="202691" y="18907"/>
                  <a:pt x="202691" y="18907"/>
                </a:cubicBezTo>
                <a:close/>
                <a:moveTo>
                  <a:pt x="181097" y="14482"/>
                </a:moveTo>
                <a:cubicBezTo>
                  <a:pt x="181097" y="14482"/>
                  <a:pt x="181097" y="14482"/>
                  <a:pt x="197292" y="17924"/>
                </a:cubicBezTo>
                <a:cubicBezTo>
                  <a:pt x="197292" y="17924"/>
                  <a:pt x="197292" y="17924"/>
                  <a:pt x="197047" y="18907"/>
                </a:cubicBezTo>
                <a:cubicBezTo>
                  <a:pt x="197047" y="18907"/>
                  <a:pt x="196801" y="18907"/>
                  <a:pt x="196801" y="18907"/>
                </a:cubicBezTo>
                <a:cubicBezTo>
                  <a:pt x="193857" y="18170"/>
                  <a:pt x="192139" y="19153"/>
                  <a:pt x="191894" y="21366"/>
                </a:cubicBezTo>
                <a:cubicBezTo>
                  <a:pt x="191894" y="21366"/>
                  <a:pt x="191894" y="21366"/>
                  <a:pt x="187231" y="43494"/>
                </a:cubicBezTo>
                <a:cubicBezTo>
                  <a:pt x="186495" y="45707"/>
                  <a:pt x="187722" y="47182"/>
                  <a:pt x="190912" y="47674"/>
                </a:cubicBezTo>
                <a:cubicBezTo>
                  <a:pt x="190912" y="47674"/>
                  <a:pt x="190912" y="47674"/>
                  <a:pt x="190667" y="48903"/>
                </a:cubicBezTo>
                <a:cubicBezTo>
                  <a:pt x="190667" y="48903"/>
                  <a:pt x="190667" y="48903"/>
                  <a:pt x="174717" y="45461"/>
                </a:cubicBezTo>
                <a:cubicBezTo>
                  <a:pt x="174717" y="45461"/>
                  <a:pt x="174717" y="45461"/>
                  <a:pt x="174962" y="44478"/>
                </a:cubicBezTo>
                <a:cubicBezTo>
                  <a:pt x="177907" y="44969"/>
                  <a:pt x="179624" y="43986"/>
                  <a:pt x="179870" y="41773"/>
                </a:cubicBezTo>
                <a:cubicBezTo>
                  <a:pt x="179870" y="41773"/>
                  <a:pt x="179870" y="41773"/>
                  <a:pt x="184532" y="19891"/>
                </a:cubicBezTo>
                <a:cubicBezTo>
                  <a:pt x="185023" y="17678"/>
                  <a:pt x="184041" y="16203"/>
                  <a:pt x="180851" y="15465"/>
                </a:cubicBezTo>
                <a:cubicBezTo>
                  <a:pt x="180851" y="15465"/>
                  <a:pt x="180851" y="15465"/>
                  <a:pt x="181097" y="14482"/>
                </a:cubicBezTo>
                <a:close/>
                <a:moveTo>
                  <a:pt x="137418" y="13006"/>
                </a:moveTo>
                <a:cubicBezTo>
                  <a:pt x="137663" y="14236"/>
                  <a:pt x="137663" y="14236"/>
                  <a:pt x="137663" y="14236"/>
                </a:cubicBezTo>
                <a:cubicBezTo>
                  <a:pt x="135209" y="14973"/>
                  <a:pt x="134228" y="16449"/>
                  <a:pt x="135209" y="18907"/>
                </a:cubicBezTo>
                <a:cubicBezTo>
                  <a:pt x="138399" y="33659"/>
                  <a:pt x="138399" y="33659"/>
                  <a:pt x="138399" y="33659"/>
                </a:cubicBezTo>
                <a:cubicBezTo>
                  <a:pt x="139381" y="37839"/>
                  <a:pt x="139135" y="40790"/>
                  <a:pt x="137909" y="42757"/>
                </a:cubicBezTo>
                <a:cubicBezTo>
                  <a:pt x="136436" y="45215"/>
                  <a:pt x="133737" y="46936"/>
                  <a:pt x="129811" y="47920"/>
                </a:cubicBezTo>
                <a:cubicBezTo>
                  <a:pt x="125639" y="48903"/>
                  <a:pt x="122449" y="48657"/>
                  <a:pt x="119995" y="47674"/>
                </a:cubicBezTo>
                <a:cubicBezTo>
                  <a:pt x="117296" y="46445"/>
                  <a:pt x="115578" y="43986"/>
                  <a:pt x="114842" y="40052"/>
                </a:cubicBezTo>
                <a:cubicBezTo>
                  <a:pt x="111407" y="24808"/>
                  <a:pt x="111407" y="24808"/>
                  <a:pt x="111407" y="24808"/>
                </a:cubicBezTo>
                <a:cubicBezTo>
                  <a:pt x="110916" y="21858"/>
                  <a:pt x="109198" y="20628"/>
                  <a:pt x="106499" y="21366"/>
                </a:cubicBezTo>
                <a:cubicBezTo>
                  <a:pt x="106254" y="20383"/>
                  <a:pt x="106254" y="20383"/>
                  <a:pt x="106254" y="20383"/>
                </a:cubicBezTo>
                <a:cubicBezTo>
                  <a:pt x="121958" y="16695"/>
                  <a:pt x="121958" y="16695"/>
                  <a:pt x="121958" y="16695"/>
                </a:cubicBezTo>
                <a:cubicBezTo>
                  <a:pt x="122204" y="17678"/>
                  <a:pt x="122204" y="17678"/>
                  <a:pt x="122204" y="17678"/>
                </a:cubicBezTo>
                <a:cubicBezTo>
                  <a:pt x="118768" y="18170"/>
                  <a:pt x="117541" y="19891"/>
                  <a:pt x="118523" y="23087"/>
                </a:cubicBezTo>
                <a:cubicBezTo>
                  <a:pt x="122204" y="38331"/>
                  <a:pt x="122204" y="38331"/>
                  <a:pt x="122204" y="38331"/>
                </a:cubicBezTo>
                <a:cubicBezTo>
                  <a:pt x="123431" y="44232"/>
                  <a:pt x="126130" y="46690"/>
                  <a:pt x="130792" y="45707"/>
                </a:cubicBezTo>
                <a:cubicBezTo>
                  <a:pt x="136436" y="44478"/>
                  <a:pt x="138154" y="40544"/>
                  <a:pt x="136436" y="33905"/>
                </a:cubicBezTo>
                <a:cubicBezTo>
                  <a:pt x="133246" y="20137"/>
                  <a:pt x="133246" y="20137"/>
                  <a:pt x="133246" y="20137"/>
                </a:cubicBezTo>
                <a:cubicBezTo>
                  <a:pt x="132755" y="16940"/>
                  <a:pt x="131038" y="15711"/>
                  <a:pt x="127848" y="16449"/>
                </a:cubicBezTo>
                <a:cubicBezTo>
                  <a:pt x="127602" y="15465"/>
                  <a:pt x="127602" y="15465"/>
                  <a:pt x="127602" y="15465"/>
                </a:cubicBezTo>
                <a:cubicBezTo>
                  <a:pt x="137418" y="13006"/>
                  <a:pt x="137418" y="13006"/>
                  <a:pt x="137418" y="13006"/>
                </a:cubicBezTo>
                <a:close/>
                <a:moveTo>
                  <a:pt x="441413" y="12699"/>
                </a:moveTo>
                <a:cubicBezTo>
                  <a:pt x="451337" y="12515"/>
                  <a:pt x="456115" y="25048"/>
                  <a:pt x="456115" y="34448"/>
                </a:cubicBezTo>
                <a:cubicBezTo>
                  <a:pt x="455748" y="35001"/>
                  <a:pt x="456483" y="35739"/>
                  <a:pt x="456115" y="37029"/>
                </a:cubicBezTo>
                <a:cubicBezTo>
                  <a:pt x="455197" y="39056"/>
                  <a:pt x="454461" y="41268"/>
                  <a:pt x="453726" y="43296"/>
                </a:cubicBezTo>
                <a:cubicBezTo>
                  <a:pt x="452440" y="46060"/>
                  <a:pt x="448029" y="50853"/>
                  <a:pt x="446375" y="53249"/>
                </a:cubicBezTo>
                <a:cubicBezTo>
                  <a:pt x="444721" y="55276"/>
                  <a:pt x="444537" y="57672"/>
                  <a:pt x="443251" y="60068"/>
                </a:cubicBezTo>
                <a:cubicBezTo>
                  <a:pt x="442332" y="61543"/>
                  <a:pt x="440678" y="62833"/>
                  <a:pt x="439575" y="64492"/>
                </a:cubicBezTo>
                <a:cubicBezTo>
                  <a:pt x="440126" y="66520"/>
                  <a:pt x="437002" y="69100"/>
                  <a:pt x="436267" y="70759"/>
                </a:cubicBezTo>
                <a:cubicBezTo>
                  <a:pt x="433510" y="77026"/>
                  <a:pt x="430386" y="81634"/>
                  <a:pt x="427077" y="88638"/>
                </a:cubicBezTo>
                <a:cubicBezTo>
                  <a:pt x="429650" y="88453"/>
                  <a:pt x="431304" y="86794"/>
                  <a:pt x="434429" y="87716"/>
                </a:cubicBezTo>
                <a:cubicBezTo>
                  <a:pt x="442699" y="90112"/>
                  <a:pt x="443802" y="97116"/>
                  <a:pt x="440310" y="105779"/>
                </a:cubicBezTo>
                <a:cubicBezTo>
                  <a:pt x="436818" y="114442"/>
                  <a:pt x="431488" y="122552"/>
                  <a:pt x="427629" y="131030"/>
                </a:cubicBezTo>
                <a:cubicBezTo>
                  <a:pt x="425975" y="135085"/>
                  <a:pt x="422299" y="138219"/>
                  <a:pt x="422299" y="143564"/>
                </a:cubicBezTo>
                <a:cubicBezTo>
                  <a:pt x="427077" y="146144"/>
                  <a:pt x="430386" y="156098"/>
                  <a:pt x="429467" y="162549"/>
                </a:cubicBezTo>
                <a:cubicBezTo>
                  <a:pt x="429467" y="164208"/>
                  <a:pt x="429467" y="166051"/>
                  <a:pt x="429467" y="167710"/>
                </a:cubicBezTo>
                <a:cubicBezTo>
                  <a:pt x="428915" y="169553"/>
                  <a:pt x="428180" y="172318"/>
                  <a:pt x="427445" y="174345"/>
                </a:cubicBezTo>
                <a:cubicBezTo>
                  <a:pt x="427445" y="175267"/>
                  <a:pt x="427629" y="176189"/>
                  <a:pt x="427629" y="177110"/>
                </a:cubicBezTo>
                <a:cubicBezTo>
                  <a:pt x="427261" y="178585"/>
                  <a:pt x="427077" y="180059"/>
                  <a:pt x="426710" y="181349"/>
                </a:cubicBezTo>
                <a:cubicBezTo>
                  <a:pt x="426710" y="182455"/>
                  <a:pt x="426710" y="183561"/>
                  <a:pt x="426710" y="184851"/>
                </a:cubicBezTo>
                <a:cubicBezTo>
                  <a:pt x="426342" y="185957"/>
                  <a:pt x="425607" y="186326"/>
                  <a:pt x="425423" y="187616"/>
                </a:cubicBezTo>
                <a:cubicBezTo>
                  <a:pt x="425423" y="194989"/>
                  <a:pt x="425423" y="202362"/>
                  <a:pt x="425423" y="209550"/>
                </a:cubicBezTo>
                <a:cubicBezTo>
                  <a:pt x="425791" y="209919"/>
                  <a:pt x="426159" y="210287"/>
                  <a:pt x="426710" y="210656"/>
                </a:cubicBezTo>
                <a:cubicBezTo>
                  <a:pt x="427445" y="212499"/>
                  <a:pt x="426342" y="220978"/>
                  <a:pt x="425975" y="222083"/>
                </a:cubicBezTo>
                <a:cubicBezTo>
                  <a:pt x="425423" y="223374"/>
                  <a:pt x="424872" y="224848"/>
                  <a:pt x="424321" y="226138"/>
                </a:cubicBezTo>
                <a:cubicBezTo>
                  <a:pt x="423586" y="226876"/>
                  <a:pt x="422483" y="227060"/>
                  <a:pt x="421931" y="228166"/>
                </a:cubicBezTo>
                <a:cubicBezTo>
                  <a:pt x="420645" y="228166"/>
                  <a:pt x="419358" y="228350"/>
                  <a:pt x="417888" y="228350"/>
                </a:cubicBezTo>
                <a:cubicBezTo>
                  <a:pt x="412191" y="226507"/>
                  <a:pt x="409802" y="217844"/>
                  <a:pt x="412375" y="210287"/>
                </a:cubicBezTo>
                <a:cubicBezTo>
                  <a:pt x="412375" y="205679"/>
                  <a:pt x="412558" y="201256"/>
                  <a:pt x="412558" y="196648"/>
                </a:cubicBezTo>
                <a:cubicBezTo>
                  <a:pt x="412926" y="196463"/>
                  <a:pt x="413110" y="196095"/>
                  <a:pt x="413477" y="195726"/>
                </a:cubicBezTo>
                <a:cubicBezTo>
                  <a:pt x="413477" y="194252"/>
                  <a:pt x="413477" y="192777"/>
                  <a:pt x="413477" y="191303"/>
                </a:cubicBezTo>
                <a:cubicBezTo>
                  <a:pt x="413477" y="187432"/>
                  <a:pt x="413661" y="185589"/>
                  <a:pt x="414764" y="183193"/>
                </a:cubicBezTo>
                <a:cubicBezTo>
                  <a:pt x="414948" y="182455"/>
                  <a:pt x="414396" y="181165"/>
                  <a:pt x="414396" y="180797"/>
                </a:cubicBezTo>
                <a:cubicBezTo>
                  <a:pt x="414396" y="180797"/>
                  <a:pt x="414764" y="173977"/>
                  <a:pt x="414764" y="173977"/>
                </a:cubicBezTo>
                <a:cubicBezTo>
                  <a:pt x="415131" y="172687"/>
                  <a:pt x="414764" y="163839"/>
                  <a:pt x="414396" y="163102"/>
                </a:cubicBezTo>
                <a:cubicBezTo>
                  <a:pt x="412191" y="163655"/>
                  <a:pt x="411088" y="168079"/>
                  <a:pt x="409802" y="169922"/>
                </a:cubicBezTo>
                <a:cubicBezTo>
                  <a:pt x="408148" y="172502"/>
                  <a:pt x="404472" y="174898"/>
                  <a:pt x="403185" y="177110"/>
                </a:cubicBezTo>
                <a:cubicBezTo>
                  <a:pt x="401531" y="180797"/>
                  <a:pt x="395099" y="188906"/>
                  <a:pt x="390872" y="189275"/>
                </a:cubicBezTo>
                <a:cubicBezTo>
                  <a:pt x="390137" y="188538"/>
                  <a:pt x="389585" y="187985"/>
                  <a:pt x="389034" y="187248"/>
                </a:cubicBezTo>
                <a:cubicBezTo>
                  <a:pt x="389034" y="184299"/>
                  <a:pt x="390320" y="181534"/>
                  <a:pt x="391239" y="179506"/>
                </a:cubicBezTo>
                <a:cubicBezTo>
                  <a:pt x="391239" y="178953"/>
                  <a:pt x="391239" y="178400"/>
                  <a:pt x="391056" y="177847"/>
                </a:cubicBezTo>
                <a:cubicBezTo>
                  <a:pt x="391791" y="175267"/>
                  <a:pt x="394548" y="172687"/>
                  <a:pt x="395466" y="170475"/>
                </a:cubicBezTo>
                <a:cubicBezTo>
                  <a:pt x="396569" y="168263"/>
                  <a:pt x="396385" y="167157"/>
                  <a:pt x="397488" y="165314"/>
                </a:cubicBezTo>
                <a:cubicBezTo>
                  <a:pt x="399326" y="162733"/>
                  <a:pt x="401715" y="160153"/>
                  <a:pt x="403185" y="157203"/>
                </a:cubicBezTo>
                <a:cubicBezTo>
                  <a:pt x="406126" y="151674"/>
                  <a:pt x="409067" y="147803"/>
                  <a:pt x="411823" y="141721"/>
                </a:cubicBezTo>
                <a:cubicBezTo>
                  <a:pt x="412007" y="140984"/>
                  <a:pt x="415131" y="138219"/>
                  <a:pt x="414580" y="137297"/>
                </a:cubicBezTo>
                <a:cubicBezTo>
                  <a:pt x="415315" y="135823"/>
                  <a:pt x="418256" y="130846"/>
                  <a:pt x="418256" y="129740"/>
                </a:cubicBezTo>
                <a:cubicBezTo>
                  <a:pt x="418256" y="128266"/>
                  <a:pt x="422483" y="122921"/>
                  <a:pt x="421748" y="121446"/>
                </a:cubicBezTo>
                <a:cubicBezTo>
                  <a:pt x="424872" y="115916"/>
                  <a:pt x="426526" y="111309"/>
                  <a:pt x="427629" y="104305"/>
                </a:cubicBezTo>
                <a:cubicBezTo>
                  <a:pt x="426159" y="104489"/>
                  <a:pt x="425791" y="105226"/>
                  <a:pt x="425056" y="105595"/>
                </a:cubicBezTo>
                <a:cubicBezTo>
                  <a:pt x="421748" y="107807"/>
                  <a:pt x="414029" y="107254"/>
                  <a:pt x="412375" y="104489"/>
                </a:cubicBezTo>
                <a:cubicBezTo>
                  <a:pt x="408331" y="98038"/>
                  <a:pt x="415131" y="92140"/>
                  <a:pt x="416418" y="88453"/>
                </a:cubicBezTo>
                <a:cubicBezTo>
                  <a:pt x="417704" y="84398"/>
                  <a:pt x="423218" y="77763"/>
                  <a:pt x="425607" y="73892"/>
                </a:cubicBezTo>
                <a:cubicBezTo>
                  <a:pt x="432040" y="63386"/>
                  <a:pt x="437553" y="52143"/>
                  <a:pt x="443251" y="39978"/>
                </a:cubicBezTo>
                <a:cubicBezTo>
                  <a:pt x="443986" y="38319"/>
                  <a:pt x="440494" y="30762"/>
                  <a:pt x="439942" y="29472"/>
                </a:cubicBezTo>
                <a:cubicBezTo>
                  <a:pt x="439942" y="28182"/>
                  <a:pt x="439942" y="27076"/>
                  <a:pt x="439942" y="25970"/>
                </a:cubicBezTo>
                <a:cubicBezTo>
                  <a:pt x="438656" y="20809"/>
                  <a:pt x="439759" y="16385"/>
                  <a:pt x="441413" y="12699"/>
                </a:cubicBezTo>
                <a:close/>
                <a:moveTo>
                  <a:pt x="143307" y="12515"/>
                </a:moveTo>
                <a:cubicBezTo>
                  <a:pt x="153123" y="12515"/>
                  <a:pt x="153123" y="12515"/>
                  <a:pt x="153123" y="12515"/>
                </a:cubicBezTo>
                <a:cubicBezTo>
                  <a:pt x="169318" y="32676"/>
                  <a:pt x="169318" y="32676"/>
                  <a:pt x="169318" y="32676"/>
                </a:cubicBezTo>
                <a:cubicBezTo>
                  <a:pt x="169318" y="18416"/>
                  <a:pt x="169318" y="18416"/>
                  <a:pt x="169318" y="18416"/>
                </a:cubicBezTo>
                <a:cubicBezTo>
                  <a:pt x="169563" y="15465"/>
                  <a:pt x="168091" y="13744"/>
                  <a:pt x="164901" y="13744"/>
                </a:cubicBezTo>
                <a:cubicBezTo>
                  <a:pt x="164901" y="12515"/>
                  <a:pt x="164901" y="12515"/>
                  <a:pt x="164901" y="12515"/>
                </a:cubicBezTo>
                <a:cubicBezTo>
                  <a:pt x="174962" y="12515"/>
                  <a:pt x="174962" y="12515"/>
                  <a:pt x="174962" y="12515"/>
                </a:cubicBezTo>
                <a:cubicBezTo>
                  <a:pt x="174962" y="13744"/>
                  <a:pt x="174962" y="13744"/>
                  <a:pt x="174962" y="13744"/>
                </a:cubicBezTo>
                <a:cubicBezTo>
                  <a:pt x="172263" y="13990"/>
                  <a:pt x="171036" y="15219"/>
                  <a:pt x="171281" y="17678"/>
                </a:cubicBezTo>
                <a:cubicBezTo>
                  <a:pt x="171281" y="44969"/>
                  <a:pt x="171281" y="44969"/>
                  <a:pt x="171281" y="44969"/>
                </a:cubicBezTo>
                <a:cubicBezTo>
                  <a:pt x="170054" y="44969"/>
                  <a:pt x="170054" y="44969"/>
                  <a:pt x="170054" y="44969"/>
                </a:cubicBezTo>
                <a:cubicBezTo>
                  <a:pt x="149196" y="19645"/>
                  <a:pt x="149196" y="19645"/>
                  <a:pt x="149196" y="19645"/>
                </a:cubicBezTo>
                <a:cubicBezTo>
                  <a:pt x="149196" y="38331"/>
                  <a:pt x="149196" y="38331"/>
                  <a:pt x="149196" y="38331"/>
                </a:cubicBezTo>
                <a:cubicBezTo>
                  <a:pt x="148951" y="41527"/>
                  <a:pt x="150423" y="43248"/>
                  <a:pt x="153613" y="43248"/>
                </a:cubicBezTo>
                <a:cubicBezTo>
                  <a:pt x="153613" y="44232"/>
                  <a:pt x="153613" y="44232"/>
                  <a:pt x="153613" y="44232"/>
                </a:cubicBezTo>
                <a:cubicBezTo>
                  <a:pt x="143062" y="44232"/>
                  <a:pt x="143062" y="44232"/>
                  <a:pt x="143062" y="44232"/>
                </a:cubicBezTo>
                <a:cubicBezTo>
                  <a:pt x="143062" y="43248"/>
                  <a:pt x="143062" y="43248"/>
                  <a:pt x="143062" y="43248"/>
                </a:cubicBezTo>
                <a:cubicBezTo>
                  <a:pt x="146006" y="43002"/>
                  <a:pt x="147479" y="41773"/>
                  <a:pt x="147233" y="39314"/>
                </a:cubicBezTo>
                <a:cubicBezTo>
                  <a:pt x="147233" y="17186"/>
                  <a:pt x="147233" y="17186"/>
                  <a:pt x="147233" y="17186"/>
                </a:cubicBezTo>
                <a:cubicBezTo>
                  <a:pt x="145270" y="14728"/>
                  <a:pt x="143798" y="13498"/>
                  <a:pt x="143307" y="13744"/>
                </a:cubicBezTo>
                <a:cubicBezTo>
                  <a:pt x="143307" y="12515"/>
                  <a:pt x="143307" y="12515"/>
                  <a:pt x="143307" y="12515"/>
                </a:cubicBezTo>
                <a:close/>
                <a:moveTo>
                  <a:pt x="157260" y="5894"/>
                </a:moveTo>
                <a:cubicBezTo>
                  <a:pt x="73846" y="5894"/>
                  <a:pt x="5888" y="74165"/>
                  <a:pt x="5888" y="157416"/>
                </a:cubicBezTo>
                <a:cubicBezTo>
                  <a:pt x="5888" y="240913"/>
                  <a:pt x="73846" y="309184"/>
                  <a:pt x="157260" y="309184"/>
                </a:cubicBezTo>
                <a:cubicBezTo>
                  <a:pt x="240674" y="309184"/>
                  <a:pt x="308632" y="240913"/>
                  <a:pt x="308632" y="157416"/>
                </a:cubicBezTo>
                <a:cubicBezTo>
                  <a:pt x="308632" y="74165"/>
                  <a:pt x="240674" y="5894"/>
                  <a:pt x="157260" y="5894"/>
                </a:cubicBezTo>
                <a:close/>
                <a:moveTo>
                  <a:pt x="157260" y="0"/>
                </a:moveTo>
                <a:cubicBezTo>
                  <a:pt x="244108" y="0"/>
                  <a:pt x="314765" y="70727"/>
                  <a:pt x="314765" y="157416"/>
                </a:cubicBezTo>
                <a:cubicBezTo>
                  <a:pt x="314765" y="244351"/>
                  <a:pt x="244108" y="315078"/>
                  <a:pt x="157260" y="315078"/>
                </a:cubicBezTo>
                <a:cubicBezTo>
                  <a:pt x="70657" y="315078"/>
                  <a:pt x="0" y="244351"/>
                  <a:pt x="0" y="157416"/>
                </a:cubicBezTo>
                <a:cubicBezTo>
                  <a:pt x="0" y="70727"/>
                  <a:pt x="70657" y="0"/>
                  <a:pt x="157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##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科研项目名称</a:t>
            </a:r>
          </a:p>
        </p:txBody>
      </p:sp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9335274-D9D1-45F0-9DA4-53820FD57D52}"/>
              </a:ext>
            </a:extLst>
          </p:cNvPr>
          <p:cNvSpPr/>
          <p:nvPr/>
        </p:nvSpPr>
        <p:spPr>
          <a:xfrm>
            <a:off x="427752" y="1612609"/>
            <a:ext cx="3691348" cy="2398146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 t="-65444" b="-6544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5901A9-0C48-4152-8798-156E1A4D5C47}"/>
              </a:ext>
            </a:extLst>
          </p:cNvPr>
          <p:cNvSpPr/>
          <p:nvPr/>
        </p:nvSpPr>
        <p:spPr>
          <a:xfrm>
            <a:off x="4242071" y="1559463"/>
            <a:ext cx="3703969" cy="2472056"/>
          </a:xfrm>
          <a:prstGeom prst="roundRect">
            <a:avLst>
              <a:gd name="adj" fmla="val 0"/>
            </a:avLst>
          </a:prstGeom>
          <a:blipFill dpi="0" rotWithShape="1">
            <a:blip r:embed="rId3"/>
            <a:srcRect/>
            <a:stretch>
              <a:fillRect l="-40" r="-4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8085EA0-B516-4BC2-A7CD-B0441039161E}"/>
              </a:ext>
            </a:extLst>
          </p:cNvPr>
          <p:cNvSpPr/>
          <p:nvPr/>
        </p:nvSpPr>
        <p:spPr>
          <a:xfrm>
            <a:off x="8069010" y="1553108"/>
            <a:ext cx="3695239" cy="2466231"/>
          </a:xfrm>
          <a:prstGeom prst="roundRect">
            <a:avLst>
              <a:gd name="adj" fmla="val 0"/>
            </a:avLst>
          </a:prstGeom>
          <a:blipFill dpi="0" rotWithShape="1">
            <a:blip r:embed="rId4"/>
            <a:srcRect/>
            <a:stretch>
              <a:fillRect l="-40" r="-4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EC52E42-7121-4001-8E62-582076D135F5}"/>
              </a:ext>
            </a:extLst>
          </p:cNvPr>
          <p:cNvGrpSpPr/>
          <p:nvPr/>
        </p:nvGrpSpPr>
        <p:grpSpPr>
          <a:xfrm>
            <a:off x="7528980" y="1878813"/>
            <a:ext cx="957091" cy="215901"/>
            <a:chOff x="7655944" y="1905689"/>
            <a:chExt cx="957091" cy="215901"/>
          </a:xfrm>
        </p:grpSpPr>
        <p:sp>
          <p:nvSpPr>
            <p:cNvPr id="4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2D74FDDA-2D05-4F72-A785-64639082D221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5EB758E3-32BF-4919-AF6E-EA825279222A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4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D394D203-7E0B-4EA1-B8BC-BC92F9188346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FB722E0-A08F-4A78-A980-0CDBD77B649B}"/>
              </a:ext>
            </a:extLst>
          </p:cNvPr>
          <p:cNvGrpSpPr/>
          <p:nvPr/>
        </p:nvGrpSpPr>
        <p:grpSpPr>
          <a:xfrm>
            <a:off x="3702040" y="1878813"/>
            <a:ext cx="957091" cy="215901"/>
            <a:chOff x="7655944" y="1905689"/>
            <a:chExt cx="957091" cy="215901"/>
          </a:xfrm>
        </p:grpSpPr>
        <p:sp>
          <p:nvSpPr>
            <p:cNvPr id="39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DA11D634-9A1D-4481-A780-85D36765BBE1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B5B945AB-EFDF-4F3F-B03A-17ECACC79A66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1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17A1FBA7-8CD4-46E0-9C3D-CCCFFFE229E9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2E07AEC-9108-4F65-8ADE-B7AA716FAE73}"/>
              </a:ext>
            </a:extLst>
          </p:cNvPr>
          <p:cNvSpPr/>
          <p:nvPr/>
        </p:nvSpPr>
        <p:spPr>
          <a:xfrm>
            <a:off x="427752" y="4163398"/>
            <a:ext cx="3691348" cy="58840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6506980-E430-4973-BAB5-EBD2F32218CA}"/>
              </a:ext>
            </a:extLst>
          </p:cNvPr>
          <p:cNvSpPr/>
          <p:nvPr/>
        </p:nvSpPr>
        <p:spPr>
          <a:xfrm>
            <a:off x="4242071" y="4154331"/>
            <a:ext cx="3703969" cy="60653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202EE05-4C2D-4FF1-9A63-3A256F56B23A}"/>
              </a:ext>
            </a:extLst>
          </p:cNvPr>
          <p:cNvSpPr/>
          <p:nvPr/>
        </p:nvSpPr>
        <p:spPr>
          <a:xfrm>
            <a:off x="8069010" y="4155047"/>
            <a:ext cx="3695239" cy="60510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CC0995B-03BC-4B1A-B9CF-612DAAB9EA5B}"/>
              </a:ext>
            </a:extLst>
          </p:cNvPr>
          <p:cNvGrpSpPr/>
          <p:nvPr/>
        </p:nvGrpSpPr>
        <p:grpSpPr>
          <a:xfrm>
            <a:off x="7528980" y="4349650"/>
            <a:ext cx="957091" cy="215901"/>
            <a:chOff x="7655944" y="1905689"/>
            <a:chExt cx="957091" cy="215901"/>
          </a:xfrm>
        </p:grpSpPr>
        <p:sp>
          <p:nvSpPr>
            <p:cNvPr id="36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4DEB829-7FFE-441E-B6F1-A6B4AC60147A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93868CD-8F15-4F2B-8EC9-D94BC7252986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5EF7C327-D73F-430F-8C6E-CDCCFF3BF672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EC58195-32D0-412E-A46F-3890826BAD36}"/>
              </a:ext>
            </a:extLst>
          </p:cNvPr>
          <p:cNvGrpSpPr/>
          <p:nvPr/>
        </p:nvGrpSpPr>
        <p:grpSpPr>
          <a:xfrm>
            <a:off x="3702040" y="4349650"/>
            <a:ext cx="957091" cy="215901"/>
            <a:chOff x="7655944" y="1905689"/>
            <a:chExt cx="957091" cy="215901"/>
          </a:xfrm>
        </p:grpSpPr>
        <p:sp>
          <p:nvSpPr>
            <p:cNvPr id="3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EF901890-2361-4A42-9425-3A0B14962899}"/>
                </a:ext>
              </a:extLst>
            </p:cNvPr>
            <p:cNvSpPr/>
            <p:nvPr/>
          </p:nvSpPr>
          <p:spPr bwMode="auto">
            <a:xfrm>
              <a:off x="7655944" y="1908865"/>
              <a:ext cx="209514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3EB2B53D-BAD8-4776-AC79-B95C9E6A2228}"/>
                </a:ext>
              </a:extLst>
            </p:cNvPr>
            <p:cNvSpPr/>
            <p:nvPr/>
          </p:nvSpPr>
          <p:spPr bwMode="auto">
            <a:xfrm>
              <a:off x="8401936" y="1905689"/>
              <a:ext cx="211099" cy="2127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5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024D7A40-778D-406E-B925-A7889B9B2839}"/>
                </a:ext>
              </a:extLst>
            </p:cNvPr>
            <p:cNvSpPr/>
            <p:nvPr/>
          </p:nvSpPr>
          <p:spPr bwMode="auto">
            <a:xfrm>
              <a:off x="7699273" y="1961015"/>
              <a:ext cx="869792" cy="1092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465" dirty="0">
                <a:solidFill>
                  <a:prstClr val="white"/>
                </a:solidFill>
                <a:latin typeface="Arial" panose="020B0604020202020204" pitchFamily="34" charset="0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7F0351F-C144-5EE0-A49B-45EBF1B1AB3A}"/>
              </a:ext>
            </a:extLst>
          </p:cNvPr>
          <p:cNvGrpSpPr/>
          <p:nvPr/>
        </p:nvGrpSpPr>
        <p:grpSpPr>
          <a:xfrm>
            <a:off x="635298" y="4333955"/>
            <a:ext cx="10917514" cy="1768062"/>
            <a:chOff x="635298" y="4333955"/>
            <a:chExt cx="10917514" cy="176806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48C96F2-48E0-47A2-84D6-BFD98D3BE5C3}"/>
                </a:ext>
              </a:extLst>
            </p:cNvPr>
            <p:cNvGrpSpPr/>
            <p:nvPr/>
          </p:nvGrpSpPr>
          <p:grpSpPr>
            <a:xfrm>
              <a:off x="635298" y="4333955"/>
              <a:ext cx="3276256" cy="1768062"/>
              <a:chOff x="639184" y="4360831"/>
              <a:chExt cx="3276256" cy="1768062"/>
            </a:xfrm>
          </p:grpSpPr>
          <p:sp>
            <p:nvSpPr>
              <p:cNvPr id="31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63B1BCAD-8B85-44DC-85B1-E98E14D1ADC4}"/>
                  </a:ext>
                </a:extLst>
              </p:cNvPr>
              <p:cNvSpPr txBox="1"/>
              <p:nvPr/>
            </p:nvSpPr>
            <p:spPr>
              <a:xfrm flipH="1">
                <a:off x="1764352" y="4360831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项目简介</a:t>
                </a:r>
              </a:p>
            </p:txBody>
          </p:sp>
          <p:sp>
            <p:nvSpPr>
              <p:cNvPr id="32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D0126414-8B63-459B-BEF7-AFD0DB67AAA8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35D60A5-83D7-49CA-A928-C9717D22D22E}"/>
                </a:ext>
              </a:extLst>
            </p:cNvPr>
            <p:cNvGrpSpPr/>
            <p:nvPr/>
          </p:nvGrpSpPr>
          <p:grpSpPr>
            <a:xfrm>
              <a:off x="4455927" y="4333955"/>
              <a:ext cx="3276256" cy="1768062"/>
              <a:chOff x="639184" y="4360831"/>
              <a:chExt cx="3276256" cy="1768062"/>
            </a:xfrm>
          </p:grpSpPr>
          <p:sp>
            <p:nvSpPr>
              <p:cNvPr id="2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B11C72E2-E54F-4E94-ACB0-438B240FB822}"/>
                  </a:ext>
                </a:extLst>
              </p:cNvPr>
              <p:cNvSpPr txBox="1"/>
              <p:nvPr/>
            </p:nvSpPr>
            <p:spPr>
              <a:xfrm flipH="1">
                <a:off x="1507870" y="4360831"/>
                <a:ext cx="1538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+mj-ea"/>
                    <a:ea typeface="+mj-ea"/>
                  </a:rPr>
                  <a:t>主要负责任务</a:t>
                </a:r>
              </a:p>
            </p:txBody>
          </p:sp>
          <p:sp>
            <p:nvSpPr>
              <p:cNvPr id="3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FCC1EE5C-B59B-4DC4-8A43-5D08D223E2F0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A6F89B-2BC7-4FFA-A6A5-9B79F7F463BC}"/>
                </a:ext>
              </a:extLst>
            </p:cNvPr>
            <p:cNvGrpSpPr/>
            <p:nvPr/>
          </p:nvGrpSpPr>
          <p:grpSpPr>
            <a:xfrm>
              <a:off x="8276556" y="4333955"/>
              <a:ext cx="3276256" cy="1768062"/>
              <a:chOff x="639184" y="4360831"/>
              <a:chExt cx="3276256" cy="1768062"/>
            </a:xfrm>
          </p:grpSpPr>
          <p:sp>
            <p:nvSpPr>
              <p:cNvPr id="27" name="powerpoint template design by DAJU_PPT正版来源小红书大橘PPT微信DAJU_PPT请勿抄袭搬运！盗版必究！-5">
                <a:extLst>
                  <a:ext uri="{FF2B5EF4-FFF2-40B4-BE49-F238E27FC236}">
                    <a16:creationId xmlns:a16="http://schemas.microsoft.com/office/drawing/2014/main" id="{49B1DB46-2E05-4C22-B989-10F7E45638ED}"/>
                  </a:ext>
                </a:extLst>
              </p:cNvPr>
              <p:cNvSpPr txBox="1"/>
              <p:nvPr/>
            </p:nvSpPr>
            <p:spPr>
              <a:xfrm flipH="1">
                <a:off x="1764352" y="4360831"/>
                <a:ext cx="1025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成果展示</a:t>
                </a:r>
              </a:p>
            </p:txBody>
          </p:sp>
          <p:sp>
            <p:nvSpPr>
              <p:cNvPr id="28" name="powerpoint template design by DAJU_PPT正版来源小红书大橘PPT微信DAJU_PPT请勿抄袭搬运！盗版必究！-6">
                <a:extLst>
                  <a:ext uri="{FF2B5EF4-FFF2-40B4-BE49-F238E27FC236}">
                    <a16:creationId xmlns:a16="http://schemas.microsoft.com/office/drawing/2014/main" id="{AEA385CA-EE71-4FD3-BA0C-AD1C4F73C8BF}"/>
                  </a:ext>
                </a:extLst>
              </p:cNvPr>
              <p:cNvSpPr txBox="1"/>
              <p:nvPr/>
            </p:nvSpPr>
            <p:spPr>
              <a:xfrm flipH="1">
                <a:off x="639184" y="4931321"/>
                <a:ext cx="3276256" cy="1197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这里输入您的正文内容，建议标题字号</a:t>
                </a:r>
                <a:r>
                  <a:rPr lang="en-US" altLang="zh-CN" dirty="0">
                    <a:latin typeface="+mn-ea"/>
                  </a:rPr>
                  <a:t>16-24</a:t>
                </a:r>
                <a:r>
                  <a:rPr lang="zh-CN" altLang="en-US" dirty="0">
                    <a:latin typeface="+mn-ea"/>
                  </a:rPr>
                  <a:t>，正文字号</a:t>
                </a:r>
                <a:r>
                  <a:rPr lang="en-US" altLang="zh-CN" dirty="0">
                    <a:latin typeface="+mn-ea"/>
                  </a:rPr>
                  <a:t>14-18</a:t>
                </a:r>
                <a:r>
                  <a:rPr lang="zh-CN" altLang="en-US" dirty="0">
                    <a:latin typeface="+mn-ea"/>
                  </a:rPr>
                  <a:t>。正文文本长度不宜过长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3799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##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科研项目名称</a:t>
            </a:r>
          </a:p>
        </p:txBody>
      </p:sp>
      <p:grpSp>
        <p:nvGrp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EF76710-DF5A-5C8E-1755-D5AB47F8FCF8}"/>
              </a:ext>
            </a:extLst>
          </p:cNvPr>
          <p:cNvGrpSpPr/>
          <p:nvPr/>
        </p:nvGrpSpPr>
        <p:grpSpPr>
          <a:xfrm>
            <a:off x="6239411" y="1688918"/>
            <a:ext cx="5001573" cy="1054456"/>
            <a:chOff x="635297" y="4333955"/>
            <a:chExt cx="5001573" cy="1054456"/>
          </a:xfrm>
        </p:grpSpPr>
        <p:sp>
          <p:nvSpPr>
            <p:cNvPr id="31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3B1BCAD-8B85-44DC-85B1-E98E14D1ADC4}"/>
                </a:ext>
              </a:extLst>
            </p:cNvPr>
            <p:cNvSpPr txBox="1"/>
            <p:nvPr/>
          </p:nvSpPr>
          <p:spPr>
            <a:xfrm flipH="1">
              <a:off x="635298" y="4333955"/>
              <a:ext cx="12311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项目简介</a:t>
              </a:r>
            </a:p>
          </p:txBody>
        </p:sp>
        <p:sp>
          <p:nvSpPr>
            <p:cNvPr id="32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0126414-8B63-459B-BEF7-AFD0DB67AAA8}"/>
                </a:ext>
              </a:extLst>
            </p:cNvPr>
            <p:cNvSpPr txBox="1"/>
            <p:nvPr/>
          </p:nvSpPr>
          <p:spPr>
            <a:xfrm flipH="1">
              <a:off x="635297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2C6D0AE-2896-9996-5777-EB91DF3FECC9}"/>
              </a:ext>
            </a:extLst>
          </p:cNvPr>
          <p:cNvGrpSpPr/>
          <p:nvPr/>
        </p:nvGrpSpPr>
        <p:grpSpPr>
          <a:xfrm>
            <a:off x="6239411" y="3244334"/>
            <a:ext cx="5001573" cy="1054456"/>
            <a:chOff x="4455926" y="4333955"/>
            <a:chExt cx="5001573" cy="1054456"/>
          </a:xfrm>
        </p:grpSpPr>
        <p:sp>
          <p:nvSpPr>
            <p:cNvPr id="29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11C72E2-E54F-4E94-ACB0-438B240FB822}"/>
                </a:ext>
              </a:extLst>
            </p:cNvPr>
            <p:cNvSpPr txBox="1"/>
            <p:nvPr/>
          </p:nvSpPr>
          <p:spPr>
            <a:xfrm flipH="1">
              <a:off x="4455927" y="4333955"/>
              <a:ext cx="18466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主要负责任务</a:t>
              </a:r>
            </a:p>
          </p:txBody>
        </p:sp>
        <p:sp>
          <p:nvSpPr>
            <p:cNvPr id="30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FCC1EE5C-B59B-4DC4-8A43-5D08D223E2F0}"/>
                </a:ext>
              </a:extLst>
            </p:cNvPr>
            <p:cNvSpPr txBox="1"/>
            <p:nvPr/>
          </p:nvSpPr>
          <p:spPr>
            <a:xfrm flipH="1">
              <a:off x="4455926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D02175F-4473-2AA9-DDB7-F76772FB7467}"/>
              </a:ext>
            </a:extLst>
          </p:cNvPr>
          <p:cNvGrpSpPr/>
          <p:nvPr/>
        </p:nvGrpSpPr>
        <p:grpSpPr>
          <a:xfrm>
            <a:off x="6239411" y="4799750"/>
            <a:ext cx="5001573" cy="1054456"/>
            <a:chOff x="8276555" y="4333955"/>
            <a:chExt cx="5001573" cy="1054456"/>
          </a:xfrm>
        </p:grpSpPr>
        <p:sp>
          <p:nvSpPr>
            <p:cNvPr id="2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49B1DB46-2E05-4C22-B989-10F7E45638ED}"/>
                </a:ext>
              </a:extLst>
            </p:cNvPr>
            <p:cNvSpPr txBox="1"/>
            <p:nvPr/>
          </p:nvSpPr>
          <p:spPr>
            <a:xfrm flipH="1">
              <a:off x="8276556" y="4333955"/>
              <a:ext cx="123110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成果展示</a:t>
              </a:r>
            </a:p>
          </p:txBody>
        </p:sp>
        <p:sp>
          <p:nvSpPr>
            <p:cNvPr id="28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EA385CA-EE71-4FD3-BA0C-AD1C4F73C8BF}"/>
                </a:ext>
              </a:extLst>
            </p:cNvPr>
            <p:cNvSpPr txBox="1"/>
            <p:nvPr/>
          </p:nvSpPr>
          <p:spPr>
            <a:xfrm flipH="1">
              <a:off x="8276555" y="4703287"/>
              <a:ext cx="5001573" cy="685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+mn-ea"/>
                </a:rPr>
                <a:t>这里输入您的正文内容，建议标题字号</a:t>
              </a:r>
              <a:r>
                <a:rPr lang="en-US" altLang="zh-CN" dirty="0">
                  <a:latin typeface="+mn-ea"/>
                </a:rPr>
                <a:t>16-24</a:t>
              </a:r>
              <a:r>
                <a:rPr lang="zh-CN" altLang="en-US" dirty="0">
                  <a:latin typeface="+mn-ea"/>
                </a:rPr>
                <a:t>，正文字号</a:t>
              </a:r>
              <a:r>
                <a:rPr lang="en-US" altLang="zh-CN" dirty="0">
                  <a:latin typeface="+mn-ea"/>
                </a:rPr>
                <a:t>14-18</a:t>
              </a:r>
              <a:r>
                <a:rPr lang="zh-CN" altLang="en-US" dirty="0">
                  <a:latin typeface="+mn-ea"/>
                </a:rPr>
                <a:t>。正文文本长度不宜过长</a:t>
              </a:r>
            </a:p>
          </p:txBody>
        </p:sp>
      </p:grpSp>
      <p:grpSp>
        <p:nvGrp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6AFB0A1-C784-40B0-968D-2E660C69405E}"/>
              </a:ext>
            </a:extLst>
          </p:cNvPr>
          <p:cNvGrpSpPr/>
          <p:nvPr/>
        </p:nvGrpSpPr>
        <p:grpSpPr>
          <a:xfrm>
            <a:off x="5503937" y="1886674"/>
            <a:ext cx="490316" cy="490314"/>
            <a:chOff x="2332355" y="3151187"/>
            <a:chExt cx="885825" cy="885825"/>
          </a:xfrm>
        </p:grpSpPr>
        <p:sp>
          <p:nvSpPr>
            <p:cNvPr id="6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857448B-7520-4F3B-97B7-6764865C58A5}"/>
                </a:ext>
              </a:extLst>
            </p:cNvPr>
            <p:cNvSpPr/>
            <p:nvPr/>
          </p:nvSpPr>
          <p:spPr>
            <a:xfrm>
              <a:off x="2332355" y="3151187"/>
              <a:ext cx="885825" cy="885825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69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406D8ACB-F793-46FC-8011-7A1527CA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3665" y="3377882"/>
              <a:ext cx="241935" cy="432435"/>
            </a:xfrm>
            <a:custGeom>
              <a:avLst/>
              <a:gdLst>
                <a:gd name="T0" fmla="*/ 122 w 140"/>
                <a:gd name="T1" fmla="*/ 0 h 255"/>
                <a:gd name="T2" fmla="*/ 140 w 140"/>
                <a:gd name="T3" fmla="*/ 153 h 255"/>
                <a:gd name="T4" fmla="*/ 138 w 140"/>
                <a:gd name="T5" fmla="*/ 140 h 255"/>
                <a:gd name="T6" fmla="*/ 125 w 140"/>
                <a:gd name="T7" fmla="*/ 137 h 255"/>
                <a:gd name="T8" fmla="*/ 124 w 140"/>
                <a:gd name="T9" fmla="*/ 109 h 255"/>
                <a:gd name="T10" fmla="*/ 110 w 140"/>
                <a:gd name="T11" fmla="*/ 127 h 255"/>
                <a:gd name="T12" fmla="*/ 109 w 140"/>
                <a:gd name="T13" fmla="*/ 115 h 255"/>
                <a:gd name="T14" fmla="*/ 107 w 140"/>
                <a:gd name="T15" fmla="*/ 64 h 255"/>
                <a:gd name="T16" fmla="*/ 56 w 140"/>
                <a:gd name="T17" fmla="*/ 64 h 255"/>
                <a:gd name="T18" fmla="*/ 56 w 140"/>
                <a:gd name="T19" fmla="*/ 116 h 255"/>
                <a:gd name="T20" fmla="*/ 65 w 140"/>
                <a:gd name="T21" fmla="*/ 130 h 255"/>
                <a:gd name="T22" fmla="*/ 49 w 140"/>
                <a:gd name="T23" fmla="*/ 123 h 255"/>
                <a:gd name="T24" fmla="*/ 49 w 140"/>
                <a:gd name="T25" fmla="*/ 57 h 255"/>
                <a:gd name="T26" fmla="*/ 115 w 140"/>
                <a:gd name="T27" fmla="*/ 57 h 255"/>
                <a:gd name="T28" fmla="*/ 124 w 140"/>
                <a:gd name="T29" fmla="*/ 31 h 255"/>
                <a:gd name="T30" fmla="*/ 16 w 140"/>
                <a:gd name="T31" fmla="*/ 180 h 255"/>
                <a:gd name="T32" fmla="*/ 59 w 140"/>
                <a:gd name="T33" fmla="*/ 213 h 255"/>
                <a:gd name="T34" fmla="*/ 0 w 140"/>
                <a:gd name="T35" fmla="*/ 194 h 255"/>
                <a:gd name="T36" fmla="*/ 19 w 140"/>
                <a:gd name="T37" fmla="*/ 0 h 255"/>
                <a:gd name="T38" fmla="*/ 73 w 140"/>
                <a:gd name="T39" fmla="*/ 236 h 255"/>
                <a:gd name="T40" fmla="*/ 137 w 140"/>
                <a:gd name="T41" fmla="*/ 240 h 255"/>
                <a:gd name="T42" fmla="*/ 93 w 140"/>
                <a:gd name="T43" fmla="*/ 99 h 255"/>
                <a:gd name="T44" fmla="*/ 79 w 140"/>
                <a:gd name="T45" fmla="*/ 160 h 255"/>
                <a:gd name="T46" fmla="*/ 74 w 140"/>
                <a:gd name="T47" fmla="*/ 140 h 255"/>
                <a:gd name="T48" fmla="*/ 81 w 140"/>
                <a:gd name="T49" fmla="*/ 225 h 255"/>
                <a:gd name="T50" fmla="*/ 134 w 140"/>
                <a:gd name="T51" fmla="*/ 165 h 255"/>
                <a:gd name="T52" fmla="*/ 127 w 140"/>
                <a:gd name="T53" fmla="*/ 151 h 255"/>
                <a:gd name="T54" fmla="*/ 115 w 140"/>
                <a:gd name="T55" fmla="*/ 155 h 255"/>
                <a:gd name="T56" fmla="*/ 112 w 140"/>
                <a:gd name="T57" fmla="*/ 141 h 255"/>
                <a:gd name="T58" fmla="*/ 99 w 140"/>
                <a:gd name="T59" fmla="*/ 147 h 255"/>
                <a:gd name="T60" fmla="*/ 93 w 140"/>
                <a:gd name="T61" fmla="*/ 99 h 255"/>
                <a:gd name="T62" fmla="*/ 63 w 140"/>
                <a:gd name="T63" fmla="*/ 72 h 255"/>
                <a:gd name="T64" fmla="*/ 63 w 140"/>
                <a:gd name="T65" fmla="*/ 108 h 255"/>
                <a:gd name="T66" fmla="*/ 68 w 140"/>
                <a:gd name="T67" fmla="*/ 99 h 255"/>
                <a:gd name="T68" fmla="*/ 70 w 140"/>
                <a:gd name="T69" fmla="*/ 79 h 255"/>
                <a:gd name="T70" fmla="*/ 93 w 140"/>
                <a:gd name="T71" fmla="*/ 79 h 255"/>
                <a:gd name="T72" fmla="*/ 106 w 140"/>
                <a:gd name="T73" fmla="*/ 99 h 255"/>
                <a:gd name="T74" fmla="*/ 100 w 140"/>
                <a:gd name="T75" fmla="*/ 72 h 255"/>
                <a:gd name="T76" fmla="*/ 44 w 140"/>
                <a:gd name="T77" fmla="*/ 10 h 255"/>
                <a:gd name="T78" fmla="*/ 93 w 140"/>
                <a:gd name="T79" fmla="*/ 18 h 255"/>
                <a:gd name="T80" fmla="*/ 44 w 140"/>
                <a:gd name="T81" fmla="*/ 10 h 255"/>
                <a:gd name="T82" fmla="*/ 25 w 140"/>
                <a:gd name="T83" fmla="*/ 197 h 255"/>
                <a:gd name="T84" fmla="*/ 49 w 140"/>
                <a:gd name="T85" fmla="*/ 19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255">
                  <a:moveTo>
                    <a:pt x="19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32" y="0"/>
                    <a:pt x="140" y="9"/>
                    <a:pt x="140" y="19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0" y="151"/>
                    <a:pt x="140" y="150"/>
                    <a:pt x="140" y="149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8" y="138"/>
                    <a:pt x="126" y="138"/>
                    <a:pt x="125" y="137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2" y="114"/>
                    <a:pt x="119" y="119"/>
                    <a:pt x="115" y="123"/>
                  </a:cubicBezTo>
                  <a:cubicBezTo>
                    <a:pt x="113" y="124"/>
                    <a:pt x="112" y="126"/>
                    <a:pt x="110" y="127"/>
                  </a:cubicBezTo>
                  <a:cubicBezTo>
                    <a:pt x="109" y="127"/>
                    <a:pt x="109" y="127"/>
                    <a:pt x="109" y="127"/>
                  </a:cubicBezTo>
                  <a:cubicBezTo>
                    <a:pt x="109" y="123"/>
                    <a:pt x="109" y="119"/>
                    <a:pt x="109" y="115"/>
                  </a:cubicBezTo>
                  <a:cubicBezTo>
                    <a:pt x="115" y="108"/>
                    <a:pt x="118" y="100"/>
                    <a:pt x="118" y="90"/>
                  </a:cubicBezTo>
                  <a:cubicBezTo>
                    <a:pt x="118" y="80"/>
                    <a:pt x="114" y="71"/>
                    <a:pt x="107" y="64"/>
                  </a:cubicBezTo>
                  <a:cubicBezTo>
                    <a:pt x="101" y="58"/>
                    <a:pt x="92" y="54"/>
                    <a:pt x="82" y="54"/>
                  </a:cubicBezTo>
                  <a:cubicBezTo>
                    <a:pt x="72" y="54"/>
                    <a:pt x="63" y="58"/>
                    <a:pt x="56" y="64"/>
                  </a:cubicBezTo>
                  <a:cubicBezTo>
                    <a:pt x="50" y="71"/>
                    <a:pt x="45" y="80"/>
                    <a:pt x="45" y="90"/>
                  </a:cubicBezTo>
                  <a:cubicBezTo>
                    <a:pt x="45" y="100"/>
                    <a:pt x="50" y="109"/>
                    <a:pt x="56" y="116"/>
                  </a:cubicBezTo>
                  <a:cubicBezTo>
                    <a:pt x="59" y="118"/>
                    <a:pt x="62" y="121"/>
                    <a:pt x="65" y="122"/>
                  </a:cubicBezTo>
                  <a:cubicBezTo>
                    <a:pt x="65" y="125"/>
                    <a:pt x="65" y="128"/>
                    <a:pt x="65" y="130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57" y="130"/>
                    <a:pt x="53" y="127"/>
                    <a:pt x="49" y="123"/>
                  </a:cubicBezTo>
                  <a:cubicBezTo>
                    <a:pt x="41" y="114"/>
                    <a:pt x="36" y="103"/>
                    <a:pt x="36" y="90"/>
                  </a:cubicBezTo>
                  <a:cubicBezTo>
                    <a:pt x="36" y="77"/>
                    <a:pt x="41" y="66"/>
                    <a:pt x="49" y="57"/>
                  </a:cubicBezTo>
                  <a:cubicBezTo>
                    <a:pt x="57" y="49"/>
                    <a:pt x="69" y="44"/>
                    <a:pt x="82" y="44"/>
                  </a:cubicBezTo>
                  <a:cubicBezTo>
                    <a:pt x="95" y="44"/>
                    <a:pt x="106" y="49"/>
                    <a:pt x="115" y="57"/>
                  </a:cubicBezTo>
                  <a:cubicBezTo>
                    <a:pt x="119" y="61"/>
                    <a:pt x="122" y="66"/>
                    <a:pt x="124" y="7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3" y="191"/>
                    <a:pt x="55" y="202"/>
                    <a:pt x="5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9" y="213"/>
                    <a:pt x="0" y="204"/>
                    <a:pt x="0" y="19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  <a:moveTo>
                    <a:pt x="133" y="222"/>
                  </a:moveTo>
                  <a:cubicBezTo>
                    <a:pt x="73" y="236"/>
                    <a:pt x="73" y="236"/>
                    <a:pt x="73" y="236"/>
                  </a:cubicBezTo>
                  <a:cubicBezTo>
                    <a:pt x="77" y="255"/>
                    <a:pt x="77" y="255"/>
                    <a:pt x="77" y="255"/>
                  </a:cubicBezTo>
                  <a:cubicBezTo>
                    <a:pt x="137" y="240"/>
                    <a:pt x="137" y="240"/>
                    <a:pt x="137" y="240"/>
                  </a:cubicBezTo>
                  <a:cubicBezTo>
                    <a:pt x="133" y="222"/>
                    <a:pt x="133" y="222"/>
                    <a:pt x="133" y="222"/>
                  </a:cubicBezTo>
                  <a:close/>
                  <a:moveTo>
                    <a:pt x="93" y="99"/>
                  </a:moveTo>
                  <a:cubicBezTo>
                    <a:pt x="89" y="99"/>
                    <a:pt x="85" y="99"/>
                    <a:pt x="82" y="99"/>
                  </a:cubicBezTo>
                  <a:cubicBezTo>
                    <a:pt x="77" y="118"/>
                    <a:pt x="77" y="141"/>
                    <a:pt x="79" y="160"/>
                  </a:cubicBezTo>
                  <a:cubicBezTo>
                    <a:pt x="74" y="163"/>
                    <a:pt x="74" y="163"/>
                    <a:pt x="74" y="163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3" y="181"/>
                    <a:pt x="68" y="211"/>
                    <a:pt x="81" y="225"/>
                  </a:cubicBezTo>
                  <a:cubicBezTo>
                    <a:pt x="94" y="223"/>
                    <a:pt x="107" y="222"/>
                    <a:pt x="120" y="220"/>
                  </a:cubicBezTo>
                  <a:cubicBezTo>
                    <a:pt x="126" y="206"/>
                    <a:pt x="132" y="189"/>
                    <a:pt x="134" y="165"/>
                  </a:cubicBezTo>
                  <a:cubicBezTo>
                    <a:pt x="134" y="165"/>
                    <a:pt x="131" y="164"/>
                    <a:pt x="127" y="162"/>
                  </a:cubicBezTo>
                  <a:cubicBezTo>
                    <a:pt x="128" y="158"/>
                    <a:pt x="127" y="155"/>
                    <a:pt x="127" y="151"/>
                  </a:cubicBezTo>
                  <a:cubicBezTo>
                    <a:pt x="124" y="151"/>
                    <a:pt x="120" y="150"/>
                    <a:pt x="117" y="149"/>
                  </a:cubicBezTo>
                  <a:cubicBezTo>
                    <a:pt x="116" y="151"/>
                    <a:pt x="115" y="153"/>
                    <a:pt x="115" y="155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3" y="149"/>
                    <a:pt x="113" y="145"/>
                    <a:pt x="112" y="141"/>
                  </a:cubicBezTo>
                  <a:cubicBezTo>
                    <a:pt x="109" y="140"/>
                    <a:pt x="106" y="139"/>
                    <a:pt x="102" y="139"/>
                  </a:cubicBezTo>
                  <a:cubicBezTo>
                    <a:pt x="101" y="141"/>
                    <a:pt x="100" y="144"/>
                    <a:pt x="99" y="147"/>
                  </a:cubicBezTo>
                  <a:cubicBezTo>
                    <a:pt x="98" y="146"/>
                    <a:pt x="96" y="146"/>
                    <a:pt x="95" y="145"/>
                  </a:cubicBezTo>
                  <a:cubicBezTo>
                    <a:pt x="97" y="130"/>
                    <a:pt x="96" y="114"/>
                    <a:pt x="93" y="99"/>
                  </a:cubicBezTo>
                  <a:close/>
                  <a:moveTo>
                    <a:pt x="82" y="64"/>
                  </a:moveTo>
                  <a:cubicBezTo>
                    <a:pt x="75" y="64"/>
                    <a:pt x="68" y="67"/>
                    <a:pt x="63" y="72"/>
                  </a:cubicBezTo>
                  <a:cubicBezTo>
                    <a:pt x="59" y="76"/>
                    <a:pt x="56" y="83"/>
                    <a:pt x="56" y="90"/>
                  </a:cubicBezTo>
                  <a:cubicBezTo>
                    <a:pt x="56" y="97"/>
                    <a:pt x="59" y="104"/>
                    <a:pt x="63" y="108"/>
                  </a:cubicBezTo>
                  <a:cubicBezTo>
                    <a:pt x="64" y="109"/>
                    <a:pt x="65" y="110"/>
                    <a:pt x="66" y="111"/>
                  </a:cubicBezTo>
                  <a:cubicBezTo>
                    <a:pt x="67" y="107"/>
                    <a:pt x="67" y="103"/>
                    <a:pt x="68" y="99"/>
                  </a:cubicBezTo>
                  <a:cubicBezTo>
                    <a:pt x="67" y="96"/>
                    <a:pt x="66" y="93"/>
                    <a:pt x="66" y="90"/>
                  </a:cubicBezTo>
                  <a:cubicBezTo>
                    <a:pt x="66" y="86"/>
                    <a:pt x="68" y="82"/>
                    <a:pt x="70" y="79"/>
                  </a:cubicBezTo>
                  <a:cubicBezTo>
                    <a:pt x="73" y="76"/>
                    <a:pt x="77" y="74"/>
                    <a:pt x="82" y="74"/>
                  </a:cubicBezTo>
                  <a:cubicBezTo>
                    <a:pt x="86" y="74"/>
                    <a:pt x="90" y="76"/>
                    <a:pt x="93" y="79"/>
                  </a:cubicBezTo>
                  <a:cubicBezTo>
                    <a:pt x="95" y="81"/>
                    <a:pt x="97" y="83"/>
                    <a:pt x="97" y="86"/>
                  </a:cubicBezTo>
                  <a:cubicBezTo>
                    <a:pt x="102" y="89"/>
                    <a:pt x="105" y="94"/>
                    <a:pt x="106" y="99"/>
                  </a:cubicBezTo>
                  <a:cubicBezTo>
                    <a:pt x="107" y="96"/>
                    <a:pt x="108" y="93"/>
                    <a:pt x="108" y="90"/>
                  </a:cubicBezTo>
                  <a:cubicBezTo>
                    <a:pt x="108" y="83"/>
                    <a:pt x="105" y="76"/>
                    <a:pt x="100" y="72"/>
                  </a:cubicBezTo>
                  <a:cubicBezTo>
                    <a:pt x="95" y="67"/>
                    <a:pt x="89" y="64"/>
                    <a:pt x="82" y="64"/>
                  </a:cubicBezTo>
                  <a:close/>
                  <a:moveTo>
                    <a:pt x="44" y="10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44" y="10"/>
                    <a:pt x="44" y="10"/>
                    <a:pt x="44" y="10"/>
                  </a:cubicBezTo>
                  <a:close/>
                  <a:moveTo>
                    <a:pt x="25" y="193"/>
                  </a:moveTo>
                  <a:cubicBezTo>
                    <a:pt x="25" y="197"/>
                    <a:pt x="25" y="197"/>
                    <a:pt x="25" y="19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49" y="193"/>
                    <a:pt x="49" y="193"/>
                    <a:pt x="49" y="193"/>
                  </a:cubicBezTo>
                  <a:lnTo>
                    <a:pt x="25" y="1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6D35906-7F59-4FA8-AD2C-E51ACBF8104A}"/>
              </a:ext>
            </a:extLst>
          </p:cNvPr>
          <p:cNvGrpSpPr/>
          <p:nvPr/>
        </p:nvGrpSpPr>
        <p:grpSpPr>
          <a:xfrm>
            <a:off x="5503937" y="3444602"/>
            <a:ext cx="490316" cy="490314"/>
            <a:chOff x="5653405" y="3151187"/>
            <a:chExt cx="885825" cy="885825"/>
          </a:xfrm>
        </p:grpSpPr>
        <p:sp>
          <p:nvSpPr>
            <p:cNvPr id="61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2637D59-A938-40B5-AD2D-C16BE6249019}"/>
                </a:ext>
              </a:extLst>
            </p:cNvPr>
            <p:cNvSpPr/>
            <p:nvPr/>
          </p:nvSpPr>
          <p:spPr>
            <a:xfrm>
              <a:off x="5653405" y="3151187"/>
              <a:ext cx="885825" cy="8858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62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A8F985B6-6ABD-41DD-9DE8-11CDE9B96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010" y="3377882"/>
              <a:ext cx="350520" cy="403225"/>
            </a:xfrm>
            <a:custGeom>
              <a:avLst/>
              <a:gdLst>
                <a:gd name="T0" fmla="*/ 74 w 93"/>
                <a:gd name="T1" fmla="*/ 51 h 107"/>
                <a:gd name="T2" fmla="*/ 67 w 93"/>
                <a:gd name="T3" fmla="*/ 46 h 107"/>
                <a:gd name="T4" fmla="*/ 65 w 93"/>
                <a:gd name="T5" fmla="*/ 38 h 107"/>
                <a:gd name="T6" fmla="*/ 68 w 93"/>
                <a:gd name="T7" fmla="*/ 33 h 107"/>
                <a:gd name="T8" fmla="*/ 70 w 93"/>
                <a:gd name="T9" fmla="*/ 24 h 107"/>
                <a:gd name="T10" fmla="*/ 46 w 93"/>
                <a:gd name="T11" fmla="*/ 0 h 107"/>
                <a:gd name="T12" fmla="*/ 23 w 93"/>
                <a:gd name="T13" fmla="*/ 24 h 107"/>
                <a:gd name="T14" fmla="*/ 25 w 93"/>
                <a:gd name="T15" fmla="*/ 34 h 107"/>
                <a:gd name="T16" fmla="*/ 27 w 93"/>
                <a:gd name="T17" fmla="*/ 39 h 107"/>
                <a:gd name="T18" fmla="*/ 26 w 93"/>
                <a:gd name="T19" fmla="*/ 46 h 107"/>
                <a:gd name="T20" fmla="*/ 18 w 93"/>
                <a:gd name="T21" fmla="*/ 51 h 107"/>
                <a:gd name="T22" fmla="*/ 0 w 93"/>
                <a:gd name="T23" fmla="*/ 88 h 107"/>
                <a:gd name="T24" fmla="*/ 93 w 93"/>
                <a:gd name="T25" fmla="*/ 88 h 107"/>
                <a:gd name="T26" fmla="*/ 74 w 93"/>
                <a:gd name="T27" fmla="*/ 51 h 107"/>
                <a:gd name="T28" fmla="*/ 57 w 93"/>
                <a:gd name="T29" fmla="*/ 91 h 107"/>
                <a:gd name="T30" fmla="*/ 51 w 93"/>
                <a:gd name="T31" fmla="*/ 96 h 107"/>
                <a:gd name="T32" fmla="*/ 48 w 93"/>
                <a:gd name="T33" fmla="*/ 98 h 107"/>
                <a:gd name="T34" fmla="*/ 45 w 93"/>
                <a:gd name="T35" fmla="*/ 98 h 107"/>
                <a:gd name="T36" fmla="*/ 42 w 93"/>
                <a:gd name="T37" fmla="*/ 96 h 107"/>
                <a:gd name="T38" fmla="*/ 36 w 93"/>
                <a:gd name="T39" fmla="*/ 91 h 107"/>
                <a:gd name="T40" fmla="*/ 33 w 93"/>
                <a:gd name="T41" fmla="*/ 84 h 107"/>
                <a:gd name="T42" fmla="*/ 36 w 93"/>
                <a:gd name="T43" fmla="*/ 76 h 107"/>
                <a:gd name="T44" fmla="*/ 39 w 93"/>
                <a:gd name="T45" fmla="*/ 68 h 107"/>
                <a:gd name="T46" fmla="*/ 42 w 93"/>
                <a:gd name="T47" fmla="*/ 61 h 107"/>
                <a:gd name="T48" fmla="*/ 44 w 93"/>
                <a:gd name="T49" fmla="*/ 57 h 107"/>
                <a:gd name="T50" fmla="*/ 42 w 93"/>
                <a:gd name="T51" fmla="*/ 55 h 107"/>
                <a:gd name="T52" fmla="*/ 36 w 93"/>
                <a:gd name="T53" fmla="*/ 51 h 107"/>
                <a:gd name="T54" fmla="*/ 46 w 93"/>
                <a:gd name="T55" fmla="*/ 46 h 107"/>
                <a:gd name="T56" fmla="*/ 57 w 93"/>
                <a:gd name="T57" fmla="*/ 51 h 107"/>
                <a:gd name="T58" fmla="*/ 51 w 93"/>
                <a:gd name="T59" fmla="*/ 55 h 107"/>
                <a:gd name="T60" fmla="*/ 49 w 93"/>
                <a:gd name="T61" fmla="*/ 57 h 107"/>
                <a:gd name="T62" fmla="*/ 51 w 93"/>
                <a:gd name="T63" fmla="*/ 61 h 107"/>
                <a:gd name="T64" fmla="*/ 54 w 93"/>
                <a:gd name="T65" fmla="*/ 68 h 107"/>
                <a:gd name="T66" fmla="*/ 57 w 93"/>
                <a:gd name="T67" fmla="*/ 76 h 107"/>
                <a:gd name="T68" fmla="*/ 60 w 93"/>
                <a:gd name="T69" fmla="*/ 84 h 107"/>
                <a:gd name="T70" fmla="*/ 57 w 93"/>
                <a:gd name="T71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" h="107">
                  <a:moveTo>
                    <a:pt x="74" y="51"/>
                  </a:moveTo>
                  <a:cubicBezTo>
                    <a:pt x="70" y="48"/>
                    <a:pt x="67" y="46"/>
                    <a:pt x="67" y="46"/>
                  </a:cubicBezTo>
                  <a:cubicBezTo>
                    <a:pt x="63" y="45"/>
                    <a:pt x="62" y="41"/>
                    <a:pt x="65" y="38"/>
                  </a:cubicBezTo>
                  <a:cubicBezTo>
                    <a:pt x="65" y="38"/>
                    <a:pt x="67" y="37"/>
                    <a:pt x="68" y="33"/>
                  </a:cubicBezTo>
                  <a:cubicBezTo>
                    <a:pt x="70" y="30"/>
                    <a:pt x="70" y="27"/>
                    <a:pt x="70" y="24"/>
                  </a:cubicBezTo>
                  <a:cubicBezTo>
                    <a:pt x="70" y="11"/>
                    <a:pt x="60" y="0"/>
                    <a:pt x="46" y="0"/>
                  </a:cubicBezTo>
                  <a:cubicBezTo>
                    <a:pt x="33" y="0"/>
                    <a:pt x="23" y="11"/>
                    <a:pt x="23" y="24"/>
                  </a:cubicBezTo>
                  <a:cubicBezTo>
                    <a:pt x="23" y="27"/>
                    <a:pt x="23" y="31"/>
                    <a:pt x="25" y="34"/>
                  </a:cubicBezTo>
                  <a:cubicBezTo>
                    <a:pt x="27" y="38"/>
                    <a:pt x="27" y="39"/>
                    <a:pt x="27" y="39"/>
                  </a:cubicBezTo>
                  <a:cubicBezTo>
                    <a:pt x="31" y="41"/>
                    <a:pt x="30" y="45"/>
                    <a:pt x="26" y="46"/>
                  </a:cubicBezTo>
                  <a:cubicBezTo>
                    <a:pt x="26" y="46"/>
                    <a:pt x="23" y="48"/>
                    <a:pt x="18" y="51"/>
                  </a:cubicBezTo>
                  <a:cubicBezTo>
                    <a:pt x="7" y="60"/>
                    <a:pt x="0" y="73"/>
                    <a:pt x="0" y="88"/>
                  </a:cubicBezTo>
                  <a:cubicBezTo>
                    <a:pt x="0" y="106"/>
                    <a:pt x="93" y="107"/>
                    <a:pt x="93" y="88"/>
                  </a:cubicBezTo>
                  <a:cubicBezTo>
                    <a:pt x="93" y="73"/>
                    <a:pt x="86" y="59"/>
                    <a:pt x="74" y="51"/>
                  </a:cubicBezTo>
                  <a:close/>
                  <a:moveTo>
                    <a:pt x="57" y="91"/>
                  </a:moveTo>
                  <a:cubicBezTo>
                    <a:pt x="55" y="93"/>
                    <a:pt x="53" y="95"/>
                    <a:pt x="51" y="96"/>
                  </a:cubicBezTo>
                  <a:cubicBezTo>
                    <a:pt x="49" y="97"/>
                    <a:pt x="48" y="98"/>
                    <a:pt x="48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4" y="97"/>
                    <a:pt x="42" y="96"/>
                  </a:cubicBezTo>
                  <a:cubicBezTo>
                    <a:pt x="40" y="95"/>
                    <a:pt x="38" y="93"/>
                    <a:pt x="36" y="91"/>
                  </a:cubicBezTo>
                  <a:cubicBezTo>
                    <a:pt x="35" y="89"/>
                    <a:pt x="33" y="87"/>
                    <a:pt x="33" y="84"/>
                  </a:cubicBezTo>
                  <a:cubicBezTo>
                    <a:pt x="33" y="82"/>
                    <a:pt x="35" y="79"/>
                    <a:pt x="36" y="76"/>
                  </a:cubicBezTo>
                  <a:cubicBezTo>
                    <a:pt x="37" y="74"/>
                    <a:pt x="38" y="71"/>
                    <a:pt x="39" y="68"/>
                  </a:cubicBezTo>
                  <a:cubicBezTo>
                    <a:pt x="40" y="66"/>
                    <a:pt x="41" y="63"/>
                    <a:pt x="42" y="61"/>
                  </a:cubicBezTo>
                  <a:cubicBezTo>
                    <a:pt x="43" y="60"/>
                    <a:pt x="43" y="58"/>
                    <a:pt x="44" y="57"/>
                  </a:cubicBezTo>
                  <a:cubicBezTo>
                    <a:pt x="43" y="56"/>
                    <a:pt x="43" y="56"/>
                    <a:pt x="42" y="55"/>
                  </a:cubicBezTo>
                  <a:cubicBezTo>
                    <a:pt x="40" y="54"/>
                    <a:pt x="38" y="53"/>
                    <a:pt x="36" y="51"/>
                  </a:cubicBezTo>
                  <a:cubicBezTo>
                    <a:pt x="35" y="49"/>
                    <a:pt x="42" y="46"/>
                    <a:pt x="46" y="46"/>
                  </a:cubicBezTo>
                  <a:cubicBezTo>
                    <a:pt x="51" y="46"/>
                    <a:pt x="58" y="49"/>
                    <a:pt x="57" y="51"/>
                  </a:cubicBezTo>
                  <a:cubicBezTo>
                    <a:pt x="55" y="53"/>
                    <a:pt x="53" y="54"/>
                    <a:pt x="51" y="55"/>
                  </a:cubicBezTo>
                  <a:cubicBezTo>
                    <a:pt x="50" y="56"/>
                    <a:pt x="49" y="56"/>
                    <a:pt x="49" y="57"/>
                  </a:cubicBezTo>
                  <a:cubicBezTo>
                    <a:pt x="49" y="58"/>
                    <a:pt x="50" y="60"/>
                    <a:pt x="51" y="61"/>
                  </a:cubicBezTo>
                  <a:cubicBezTo>
                    <a:pt x="52" y="63"/>
                    <a:pt x="53" y="66"/>
                    <a:pt x="54" y="68"/>
                  </a:cubicBezTo>
                  <a:cubicBezTo>
                    <a:pt x="55" y="71"/>
                    <a:pt x="56" y="74"/>
                    <a:pt x="57" y="76"/>
                  </a:cubicBezTo>
                  <a:cubicBezTo>
                    <a:pt x="57" y="79"/>
                    <a:pt x="60" y="82"/>
                    <a:pt x="60" y="84"/>
                  </a:cubicBezTo>
                  <a:cubicBezTo>
                    <a:pt x="60" y="87"/>
                    <a:pt x="58" y="89"/>
                    <a:pt x="5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8C9A9BB-FCC1-4C54-B284-92063615DD50}"/>
              </a:ext>
            </a:extLst>
          </p:cNvPr>
          <p:cNvGrpSpPr/>
          <p:nvPr/>
        </p:nvGrpSpPr>
        <p:grpSpPr>
          <a:xfrm>
            <a:off x="5503937" y="5002529"/>
            <a:ext cx="490316" cy="490314"/>
            <a:chOff x="8974455" y="3151187"/>
            <a:chExt cx="885825" cy="885825"/>
          </a:xfrm>
        </p:grpSpPr>
        <p:sp>
          <p:nvSpPr>
            <p:cNvPr id="5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4D0A445-8397-4F3F-B746-50E3482E305A}"/>
                </a:ext>
              </a:extLst>
            </p:cNvPr>
            <p:cNvSpPr/>
            <p:nvPr/>
          </p:nvSpPr>
          <p:spPr>
            <a:xfrm>
              <a:off x="8974455" y="3151187"/>
              <a:ext cx="885825" cy="885825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55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4195E384-DA27-4C6F-9620-230641C47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2895" y="3422332"/>
              <a:ext cx="450215" cy="314325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" name="powerpoint template design by DAJU_PPT正版来源小红书大橘PPT微信DAJU_PPT请勿抄袭搬运！盗版必究！" descr="人手里拿着枪&#10;&#10;中度可信度描述已自动生成">
            <a:extLst>
              <a:ext uri="{FF2B5EF4-FFF2-40B4-BE49-F238E27FC236}">
                <a16:creationId xmlns:a16="http://schemas.microsoft.com/office/drawing/2014/main" id="{260EC5C2-7E96-A355-8FFB-37347CD17A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 b="19385"/>
          <a:stretch/>
        </p:blipFill>
        <p:spPr>
          <a:xfrm>
            <a:off x="1066800" y="1707594"/>
            <a:ext cx="3831220" cy="39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27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THE CAMPUS EXPERIENCE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学生干部工作</a:t>
            </a:r>
          </a:p>
        </p:txBody>
      </p:sp>
      <p:grpSp>
        <p:nvGrpSpPr>
          <p:cNvPr id="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41C90D4-F403-5014-464C-BEFF86551BC7}"/>
              </a:ext>
            </a:extLst>
          </p:cNvPr>
          <p:cNvGrpSpPr/>
          <p:nvPr/>
        </p:nvGrpSpPr>
        <p:grpSpPr>
          <a:xfrm>
            <a:off x="6797040" y="1585078"/>
            <a:ext cx="4785360" cy="3687844"/>
            <a:chOff x="6797040" y="1537161"/>
            <a:chExt cx="4785360" cy="3687844"/>
          </a:xfrm>
        </p:grpSpPr>
        <p:sp>
          <p:nvSpPr>
            <p:cNvPr id="25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07F453D-267A-49F0-99A3-3F03C7B2DBB0}"/>
                </a:ext>
              </a:extLst>
            </p:cNvPr>
            <p:cNvSpPr/>
            <p:nvPr/>
          </p:nvSpPr>
          <p:spPr>
            <a:xfrm>
              <a:off x="6797040" y="2071513"/>
              <a:ext cx="4785360" cy="31534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标题字体推荐18-24号，正文字体推荐14-18号，行距1.2-1.5倍。如果文字较多，可以通过修改行间距进行调节。</a:t>
              </a:r>
            </a:p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 err="1">
                  <a:latin typeface="+mn-ea"/>
                </a:rPr>
                <a:t>建议您尽量精简文字，总结后按照一定的逻辑关系进行排列，如并列，递进，包含等</a:t>
              </a:r>
              <a:r>
                <a:rPr lang="en-US" altLang="zh-CN" dirty="0">
                  <a:latin typeface="+mn-ea"/>
                </a:rPr>
                <a:t>。</a:t>
              </a:r>
            </a:p>
            <a:p>
              <a:pPr marL="342900" indent="-34290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标题字体推荐18-24号，正文字体推荐14-18号，行距1.2-1.5倍。如果文字较多，可以通过修改行间距进行调节。</a:t>
              </a:r>
            </a:p>
          </p:txBody>
        </p:sp>
        <p:sp>
          <p:nvSpPr>
            <p:cNvPr id="26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81F0F80A-EF0B-40BE-858E-B8A7E6C6189D}"/>
                </a:ext>
              </a:extLst>
            </p:cNvPr>
            <p:cNvSpPr txBox="1"/>
            <p:nvPr/>
          </p:nvSpPr>
          <p:spPr>
            <a:xfrm>
              <a:off x="6797040" y="1537161"/>
              <a:ext cx="31394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spc="100" dirty="0" err="1">
                  <a:latin typeface="+mj-ea"/>
                  <a:ea typeface="+mj-ea"/>
                </a:rPr>
                <a:t>输入标题文字</a:t>
              </a:r>
              <a:endParaRPr lang="zh-CN" altLang="en-US" sz="2400" b="1" spc="100" dirty="0">
                <a:latin typeface="+mj-ea"/>
                <a:ea typeface="+mj-ea"/>
              </a:endParaRPr>
            </a:p>
          </p:txBody>
        </p:sp>
      </p:grpSp>
      <p:sp>
        <p:nvSpPr>
          <p:cNvPr id="3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BC540F-0C83-4CD0-AF8D-1008926690B1}"/>
              </a:ext>
            </a:extLst>
          </p:cNvPr>
          <p:cNvSpPr>
            <a:spLocks noChangeAspect="1"/>
          </p:cNvSpPr>
          <p:nvPr/>
        </p:nvSpPr>
        <p:spPr bwMode="auto">
          <a:xfrm>
            <a:off x="679704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83F7549-196C-47B6-A58B-E15BA30FA3D2}"/>
              </a:ext>
            </a:extLst>
          </p:cNvPr>
          <p:cNvSpPr>
            <a:spLocks noChangeAspect="1"/>
          </p:cNvSpPr>
          <p:nvPr/>
        </p:nvSpPr>
        <p:spPr bwMode="auto">
          <a:xfrm>
            <a:off x="766380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1916F83-7374-4ECA-B962-17BF3B2BE2A2}"/>
              </a:ext>
            </a:extLst>
          </p:cNvPr>
          <p:cNvSpPr>
            <a:spLocks noChangeAspect="1"/>
          </p:cNvSpPr>
          <p:nvPr/>
        </p:nvSpPr>
        <p:spPr bwMode="auto">
          <a:xfrm>
            <a:off x="853056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756EA61-9ED4-41C9-AE83-99F656BB4A11}"/>
              </a:ext>
            </a:extLst>
          </p:cNvPr>
          <p:cNvSpPr>
            <a:spLocks noChangeAspect="1"/>
          </p:cNvSpPr>
          <p:nvPr/>
        </p:nvSpPr>
        <p:spPr bwMode="auto">
          <a:xfrm>
            <a:off x="9397320" y="5504569"/>
            <a:ext cx="528319" cy="583714"/>
          </a:xfrm>
          <a:custGeom>
            <a:avLst/>
            <a:gdLst>
              <a:gd name="connsiteX0" fmla="*/ 529332 w 1058664"/>
              <a:gd name="connsiteY0" fmla="*/ 0 h 1169667"/>
              <a:gd name="connsiteX1" fmla="*/ 614635 w 1058664"/>
              <a:gd name="connsiteY1" fmla="*/ 22864 h 1169667"/>
              <a:gd name="connsiteX2" fmla="*/ 973361 w 1058664"/>
              <a:gd name="connsiteY2" fmla="*/ 229974 h 1169667"/>
              <a:gd name="connsiteX3" fmla="*/ 1058664 w 1058664"/>
              <a:gd name="connsiteY3" fmla="*/ 377723 h 1169667"/>
              <a:gd name="connsiteX4" fmla="*/ 1058664 w 1058664"/>
              <a:gd name="connsiteY4" fmla="*/ 791945 h 1169667"/>
              <a:gd name="connsiteX5" fmla="*/ 973361 w 1058664"/>
              <a:gd name="connsiteY5" fmla="*/ 939694 h 1169667"/>
              <a:gd name="connsiteX6" fmla="*/ 614635 w 1058664"/>
              <a:gd name="connsiteY6" fmla="*/ 1146804 h 1169667"/>
              <a:gd name="connsiteX7" fmla="*/ 444029 w 1058664"/>
              <a:gd name="connsiteY7" fmla="*/ 1146804 h 1169667"/>
              <a:gd name="connsiteX8" fmla="*/ 85303 w 1058664"/>
              <a:gd name="connsiteY8" fmla="*/ 939694 h 1169667"/>
              <a:gd name="connsiteX9" fmla="*/ 0 w 1058664"/>
              <a:gd name="connsiteY9" fmla="*/ 791945 h 1169667"/>
              <a:gd name="connsiteX10" fmla="*/ 0 w 1058664"/>
              <a:gd name="connsiteY10" fmla="*/ 377723 h 1169667"/>
              <a:gd name="connsiteX11" fmla="*/ 85303 w 1058664"/>
              <a:gd name="connsiteY11" fmla="*/ 229974 h 1169667"/>
              <a:gd name="connsiteX12" fmla="*/ 444029 w 1058664"/>
              <a:gd name="connsiteY12" fmla="*/ 22864 h 1169667"/>
              <a:gd name="connsiteX13" fmla="*/ 529332 w 1058664"/>
              <a:gd name="connsiteY13" fmla="*/ 0 h 116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8664" h="1169667">
                <a:moveTo>
                  <a:pt x="529332" y="0"/>
                </a:moveTo>
                <a:cubicBezTo>
                  <a:pt x="558783" y="0"/>
                  <a:pt x="588234" y="7621"/>
                  <a:pt x="614635" y="22864"/>
                </a:cubicBezTo>
                <a:lnTo>
                  <a:pt x="973361" y="229974"/>
                </a:lnTo>
                <a:cubicBezTo>
                  <a:pt x="1026164" y="260459"/>
                  <a:pt x="1058664" y="316752"/>
                  <a:pt x="1058664" y="377723"/>
                </a:cubicBezTo>
                <a:lnTo>
                  <a:pt x="1058664" y="791945"/>
                </a:lnTo>
                <a:cubicBezTo>
                  <a:pt x="1058664" y="852915"/>
                  <a:pt x="1026164" y="909208"/>
                  <a:pt x="973361" y="939694"/>
                </a:cubicBezTo>
                <a:lnTo>
                  <a:pt x="614635" y="1146804"/>
                </a:lnTo>
                <a:cubicBezTo>
                  <a:pt x="561832" y="1177289"/>
                  <a:pt x="496832" y="1177289"/>
                  <a:pt x="444029" y="1146804"/>
                </a:cubicBezTo>
                <a:lnTo>
                  <a:pt x="85303" y="939694"/>
                </a:lnTo>
                <a:cubicBezTo>
                  <a:pt x="32501" y="909208"/>
                  <a:pt x="0" y="852915"/>
                  <a:pt x="0" y="791945"/>
                </a:cubicBezTo>
                <a:lnTo>
                  <a:pt x="0" y="377723"/>
                </a:lnTo>
                <a:cubicBezTo>
                  <a:pt x="0" y="316752"/>
                  <a:pt x="32501" y="260459"/>
                  <a:pt x="85303" y="229974"/>
                </a:cubicBezTo>
                <a:lnTo>
                  <a:pt x="444029" y="22864"/>
                </a:lnTo>
                <a:cubicBezTo>
                  <a:pt x="470431" y="7621"/>
                  <a:pt x="499881" y="0"/>
                  <a:pt x="5293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F7860CA-FB36-4A74-8079-293B71FFBC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98" y="5649574"/>
            <a:ext cx="315404" cy="293704"/>
          </a:xfrm>
          <a:custGeom>
            <a:avLst/>
            <a:gdLst>
              <a:gd name="T0" fmla="*/ 8052 w 11204"/>
              <a:gd name="T1" fmla="*/ 701 h 10433"/>
              <a:gd name="T2" fmla="*/ 7702 w 11204"/>
              <a:gd name="T3" fmla="*/ 6 h 10433"/>
              <a:gd name="T4" fmla="*/ 7352 w 11204"/>
              <a:gd name="T5" fmla="*/ 701 h 10433"/>
              <a:gd name="T6" fmla="*/ 3854 w 11204"/>
              <a:gd name="T7" fmla="*/ 353 h 10433"/>
              <a:gd name="T8" fmla="*/ 3504 w 11204"/>
              <a:gd name="T9" fmla="*/ 6 h 10433"/>
              <a:gd name="T10" fmla="*/ 3154 w 11204"/>
              <a:gd name="T11" fmla="*/ 353 h 10433"/>
              <a:gd name="T12" fmla="*/ 1755 w 11204"/>
              <a:gd name="T13" fmla="*/ 701 h 10433"/>
              <a:gd name="T14" fmla="*/ 5 w 11204"/>
              <a:gd name="T15" fmla="*/ 2438 h 10433"/>
              <a:gd name="T16" fmla="*/ 513 w 11204"/>
              <a:gd name="T17" fmla="*/ 9925 h 10433"/>
              <a:gd name="T18" fmla="*/ 9450 w 11204"/>
              <a:gd name="T19" fmla="*/ 10428 h 10433"/>
              <a:gd name="T20" fmla="*/ 11200 w 11204"/>
              <a:gd name="T21" fmla="*/ 8691 h 10433"/>
              <a:gd name="T22" fmla="*/ 10693 w 11204"/>
              <a:gd name="T23" fmla="*/ 1205 h 10433"/>
              <a:gd name="T24" fmla="*/ 707 w 11204"/>
              <a:gd name="T25" fmla="*/ 2438 h 10433"/>
              <a:gd name="T26" fmla="*/ 3155 w 11204"/>
              <a:gd name="T27" fmla="*/ 1396 h 10433"/>
              <a:gd name="T28" fmla="*/ 3252 w 11204"/>
              <a:gd name="T29" fmla="*/ 1996 h 10433"/>
              <a:gd name="T30" fmla="*/ 3759 w 11204"/>
              <a:gd name="T31" fmla="*/ 1996 h 10433"/>
              <a:gd name="T32" fmla="*/ 3855 w 11204"/>
              <a:gd name="T33" fmla="*/ 1396 h 10433"/>
              <a:gd name="T34" fmla="*/ 7353 w 11204"/>
              <a:gd name="T35" fmla="*/ 1743 h 10433"/>
              <a:gd name="T36" fmla="*/ 7950 w 11204"/>
              <a:gd name="T37" fmla="*/ 1990 h 10433"/>
              <a:gd name="T38" fmla="*/ 8053 w 11204"/>
              <a:gd name="T39" fmla="*/ 1396 h 10433"/>
              <a:gd name="T40" fmla="*/ 10500 w 11204"/>
              <a:gd name="T41" fmla="*/ 2438 h 10433"/>
              <a:gd name="T42" fmla="*/ 707 w 11204"/>
              <a:gd name="T43" fmla="*/ 3480 h 10433"/>
              <a:gd name="T44" fmla="*/ 10499 w 11204"/>
              <a:gd name="T45" fmla="*/ 8691 h 10433"/>
              <a:gd name="T46" fmla="*/ 1757 w 11204"/>
              <a:gd name="T47" fmla="*/ 9733 h 10433"/>
              <a:gd name="T48" fmla="*/ 707 w 11204"/>
              <a:gd name="T49" fmla="*/ 4175 h 10433"/>
              <a:gd name="T50" fmla="*/ 10499 w 11204"/>
              <a:gd name="T51" fmla="*/ 8691 h 10433"/>
              <a:gd name="T52" fmla="*/ 2504 w 11204"/>
              <a:gd name="T53" fmla="*/ 8691 h 10433"/>
              <a:gd name="T54" fmla="*/ 3202 w 11204"/>
              <a:gd name="T55" fmla="*/ 7996 h 10433"/>
              <a:gd name="T56" fmla="*/ 2502 w 11204"/>
              <a:gd name="T57" fmla="*/ 7301 h 10433"/>
              <a:gd name="T58" fmla="*/ 1802 w 11204"/>
              <a:gd name="T59" fmla="*/ 7996 h 10433"/>
              <a:gd name="T60" fmla="*/ 2504 w 11204"/>
              <a:gd name="T61" fmla="*/ 8691 h 10433"/>
              <a:gd name="T62" fmla="*/ 2991 w 11204"/>
              <a:gd name="T63" fmla="*/ 6398 h 10433"/>
              <a:gd name="T64" fmla="*/ 2991 w 11204"/>
              <a:gd name="T65" fmla="*/ 5426 h 10433"/>
              <a:gd name="T66" fmla="*/ 2012 w 11204"/>
              <a:gd name="T67" fmla="*/ 5426 h 10433"/>
              <a:gd name="T68" fmla="*/ 2012 w 11204"/>
              <a:gd name="T69" fmla="*/ 6398 h 10433"/>
              <a:gd name="T70" fmla="*/ 5646 w 11204"/>
              <a:gd name="T71" fmla="*/ 8691 h 10433"/>
              <a:gd name="T72" fmla="*/ 6136 w 11204"/>
              <a:gd name="T73" fmla="*/ 7510 h 10433"/>
              <a:gd name="T74" fmla="*/ 5156 w 11204"/>
              <a:gd name="T75" fmla="*/ 7510 h 10433"/>
              <a:gd name="T76" fmla="*/ 5156 w 11204"/>
              <a:gd name="T77" fmla="*/ 8482 h 10433"/>
              <a:gd name="T78" fmla="*/ 5646 w 11204"/>
              <a:gd name="T79" fmla="*/ 6606 h 10433"/>
              <a:gd name="T80" fmla="*/ 6139 w 11204"/>
              <a:gd name="T81" fmla="*/ 5426 h 10433"/>
              <a:gd name="T82" fmla="*/ 5159 w 11204"/>
              <a:gd name="T83" fmla="*/ 5426 h 10433"/>
              <a:gd name="T84" fmla="*/ 5154 w 11204"/>
              <a:gd name="T85" fmla="*/ 6398 h 10433"/>
              <a:gd name="T86" fmla="*/ 8630 w 11204"/>
              <a:gd name="T87" fmla="*/ 8691 h 10433"/>
              <a:gd name="T88" fmla="*/ 9330 w 11204"/>
              <a:gd name="T89" fmla="*/ 7996 h 10433"/>
              <a:gd name="T90" fmla="*/ 8630 w 11204"/>
              <a:gd name="T91" fmla="*/ 7301 h 10433"/>
              <a:gd name="T92" fmla="*/ 7930 w 11204"/>
              <a:gd name="T93" fmla="*/ 7996 h 10433"/>
              <a:gd name="T94" fmla="*/ 8630 w 11204"/>
              <a:gd name="T95" fmla="*/ 8691 h 10433"/>
              <a:gd name="T96" fmla="*/ 9329 w 11204"/>
              <a:gd name="T97" fmla="*/ 5912 h 10433"/>
              <a:gd name="T98" fmla="*/ 8629 w 11204"/>
              <a:gd name="T99" fmla="*/ 5217 h 10433"/>
              <a:gd name="T100" fmla="*/ 7929 w 11204"/>
              <a:gd name="T101" fmla="*/ 5912 h 10433"/>
              <a:gd name="T102" fmla="*/ 8630 w 11204"/>
              <a:gd name="T103" fmla="*/ 6606 h 10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4" h="10433">
                <a:moveTo>
                  <a:pt x="9450" y="701"/>
                </a:moveTo>
                <a:lnTo>
                  <a:pt x="8052" y="701"/>
                </a:lnTo>
                <a:lnTo>
                  <a:pt x="8052" y="353"/>
                </a:lnTo>
                <a:cubicBezTo>
                  <a:pt x="8052" y="161"/>
                  <a:pt x="7895" y="6"/>
                  <a:pt x="7702" y="6"/>
                </a:cubicBezTo>
                <a:cubicBezTo>
                  <a:pt x="7509" y="6"/>
                  <a:pt x="7353" y="161"/>
                  <a:pt x="7352" y="353"/>
                </a:cubicBezTo>
                <a:lnTo>
                  <a:pt x="7352" y="701"/>
                </a:lnTo>
                <a:lnTo>
                  <a:pt x="3854" y="701"/>
                </a:lnTo>
                <a:lnTo>
                  <a:pt x="3854" y="353"/>
                </a:lnTo>
                <a:cubicBezTo>
                  <a:pt x="3860" y="260"/>
                  <a:pt x="3825" y="167"/>
                  <a:pt x="3758" y="101"/>
                </a:cubicBezTo>
                <a:cubicBezTo>
                  <a:pt x="3690" y="35"/>
                  <a:pt x="3598" y="0"/>
                  <a:pt x="3504" y="6"/>
                </a:cubicBezTo>
                <a:cubicBezTo>
                  <a:pt x="3410" y="0"/>
                  <a:pt x="3318" y="35"/>
                  <a:pt x="3250" y="101"/>
                </a:cubicBezTo>
                <a:cubicBezTo>
                  <a:pt x="3184" y="167"/>
                  <a:pt x="3149" y="260"/>
                  <a:pt x="3154" y="353"/>
                </a:cubicBezTo>
                <a:lnTo>
                  <a:pt x="3154" y="701"/>
                </a:lnTo>
                <a:lnTo>
                  <a:pt x="1755" y="701"/>
                </a:lnTo>
                <a:cubicBezTo>
                  <a:pt x="1290" y="696"/>
                  <a:pt x="843" y="877"/>
                  <a:pt x="513" y="1205"/>
                </a:cubicBezTo>
                <a:cubicBezTo>
                  <a:pt x="184" y="1531"/>
                  <a:pt x="2" y="1975"/>
                  <a:pt x="5" y="2438"/>
                </a:cubicBezTo>
                <a:lnTo>
                  <a:pt x="5" y="8691"/>
                </a:lnTo>
                <a:cubicBezTo>
                  <a:pt x="0" y="9153"/>
                  <a:pt x="184" y="9598"/>
                  <a:pt x="513" y="9925"/>
                </a:cubicBezTo>
                <a:cubicBezTo>
                  <a:pt x="843" y="10252"/>
                  <a:pt x="1290" y="10433"/>
                  <a:pt x="1755" y="10428"/>
                </a:cubicBezTo>
                <a:lnTo>
                  <a:pt x="9450" y="10428"/>
                </a:lnTo>
                <a:cubicBezTo>
                  <a:pt x="9915" y="10433"/>
                  <a:pt x="10363" y="10252"/>
                  <a:pt x="10693" y="9925"/>
                </a:cubicBezTo>
                <a:cubicBezTo>
                  <a:pt x="11022" y="9598"/>
                  <a:pt x="11204" y="9155"/>
                  <a:pt x="11200" y="8691"/>
                </a:cubicBezTo>
                <a:lnTo>
                  <a:pt x="11200" y="2438"/>
                </a:lnTo>
                <a:cubicBezTo>
                  <a:pt x="11204" y="1976"/>
                  <a:pt x="11022" y="1531"/>
                  <a:pt x="10693" y="1205"/>
                </a:cubicBezTo>
                <a:cubicBezTo>
                  <a:pt x="10362" y="878"/>
                  <a:pt x="9915" y="697"/>
                  <a:pt x="9450" y="701"/>
                </a:cubicBezTo>
                <a:close/>
                <a:moveTo>
                  <a:pt x="707" y="2438"/>
                </a:moveTo>
                <a:cubicBezTo>
                  <a:pt x="720" y="1868"/>
                  <a:pt x="1183" y="1410"/>
                  <a:pt x="1757" y="1396"/>
                </a:cubicBezTo>
                <a:lnTo>
                  <a:pt x="3155" y="1396"/>
                </a:lnTo>
                <a:lnTo>
                  <a:pt x="3155" y="1743"/>
                </a:lnTo>
                <a:cubicBezTo>
                  <a:pt x="3149" y="1837"/>
                  <a:pt x="3184" y="1930"/>
                  <a:pt x="3252" y="1996"/>
                </a:cubicBezTo>
                <a:cubicBezTo>
                  <a:pt x="3319" y="2062"/>
                  <a:pt x="3410" y="2097"/>
                  <a:pt x="3505" y="2091"/>
                </a:cubicBezTo>
                <a:cubicBezTo>
                  <a:pt x="3599" y="2097"/>
                  <a:pt x="3692" y="2062"/>
                  <a:pt x="3759" y="1996"/>
                </a:cubicBezTo>
                <a:cubicBezTo>
                  <a:pt x="3827" y="1930"/>
                  <a:pt x="3862" y="1837"/>
                  <a:pt x="3855" y="1743"/>
                </a:cubicBezTo>
                <a:lnTo>
                  <a:pt x="3855" y="1396"/>
                </a:lnTo>
                <a:lnTo>
                  <a:pt x="7353" y="1396"/>
                </a:lnTo>
                <a:lnTo>
                  <a:pt x="7353" y="1743"/>
                </a:lnTo>
                <a:cubicBezTo>
                  <a:pt x="7353" y="1936"/>
                  <a:pt x="7509" y="2091"/>
                  <a:pt x="7703" y="2091"/>
                </a:cubicBezTo>
                <a:cubicBezTo>
                  <a:pt x="7795" y="2091"/>
                  <a:pt x="7884" y="2055"/>
                  <a:pt x="7950" y="1990"/>
                </a:cubicBezTo>
                <a:cubicBezTo>
                  <a:pt x="8015" y="1925"/>
                  <a:pt x="8053" y="1836"/>
                  <a:pt x="8053" y="1743"/>
                </a:cubicBezTo>
                <a:lnTo>
                  <a:pt x="8053" y="1396"/>
                </a:lnTo>
                <a:lnTo>
                  <a:pt x="9452" y="1396"/>
                </a:lnTo>
                <a:cubicBezTo>
                  <a:pt x="10025" y="1410"/>
                  <a:pt x="10486" y="1868"/>
                  <a:pt x="10500" y="2438"/>
                </a:cubicBezTo>
                <a:lnTo>
                  <a:pt x="10500" y="3480"/>
                </a:lnTo>
                <a:lnTo>
                  <a:pt x="707" y="3480"/>
                </a:lnTo>
                <a:lnTo>
                  <a:pt x="707" y="2438"/>
                </a:lnTo>
                <a:close/>
                <a:moveTo>
                  <a:pt x="10499" y="8691"/>
                </a:moveTo>
                <a:cubicBezTo>
                  <a:pt x="10485" y="9261"/>
                  <a:pt x="10023" y="9718"/>
                  <a:pt x="9450" y="9733"/>
                </a:cubicBezTo>
                <a:lnTo>
                  <a:pt x="1757" y="9733"/>
                </a:lnTo>
                <a:cubicBezTo>
                  <a:pt x="1183" y="9720"/>
                  <a:pt x="720" y="9261"/>
                  <a:pt x="707" y="8691"/>
                </a:cubicBezTo>
                <a:lnTo>
                  <a:pt x="707" y="4175"/>
                </a:lnTo>
                <a:lnTo>
                  <a:pt x="10500" y="4175"/>
                </a:lnTo>
                <a:lnTo>
                  <a:pt x="10499" y="8691"/>
                </a:lnTo>
                <a:close/>
                <a:moveTo>
                  <a:pt x="10499" y="8691"/>
                </a:moveTo>
                <a:close/>
                <a:moveTo>
                  <a:pt x="2504" y="8691"/>
                </a:moveTo>
                <a:cubicBezTo>
                  <a:pt x="2689" y="8696"/>
                  <a:pt x="2868" y="8620"/>
                  <a:pt x="2991" y="8482"/>
                </a:cubicBezTo>
                <a:cubicBezTo>
                  <a:pt x="3125" y="8356"/>
                  <a:pt x="3202" y="8179"/>
                  <a:pt x="3202" y="7996"/>
                </a:cubicBezTo>
                <a:cubicBezTo>
                  <a:pt x="3202" y="7812"/>
                  <a:pt x="3125" y="7636"/>
                  <a:pt x="2991" y="7510"/>
                </a:cubicBezTo>
                <a:cubicBezTo>
                  <a:pt x="2864" y="7376"/>
                  <a:pt x="2687" y="7301"/>
                  <a:pt x="2502" y="7301"/>
                </a:cubicBezTo>
                <a:cubicBezTo>
                  <a:pt x="2316" y="7301"/>
                  <a:pt x="2140" y="7376"/>
                  <a:pt x="2012" y="7510"/>
                </a:cubicBezTo>
                <a:cubicBezTo>
                  <a:pt x="1878" y="7636"/>
                  <a:pt x="1802" y="7812"/>
                  <a:pt x="1802" y="7996"/>
                </a:cubicBezTo>
                <a:cubicBezTo>
                  <a:pt x="1802" y="8179"/>
                  <a:pt x="1878" y="8356"/>
                  <a:pt x="2012" y="8482"/>
                </a:cubicBezTo>
                <a:cubicBezTo>
                  <a:pt x="2137" y="8621"/>
                  <a:pt x="2317" y="8697"/>
                  <a:pt x="2504" y="8691"/>
                </a:cubicBezTo>
                <a:close/>
                <a:moveTo>
                  <a:pt x="2504" y="6606"/>
                </a:moveTo>
                <a:cubicBezTo>
                  <a:pt x="2689" y="6611"/>
                  <a:pt x="2868" y="6535"/>
                  <a:pt x="2991" y="6398"/>
                </a:cubicBezTo>
                <a:cubicBezTo>
                  <a:pt x="3118" y="6267"/>
                  <a:pt x="3193" y="6095"/>
                  <a:pt x="3202" y="5912"/>
                </a:cubicBezTo>
                <a:cubicBezTo>
                  <a:pt x="3194" y="5730"/>
                  <a:pt x="3119" y="5557"/>
                  <a:pt x="2991" y="5426"/>
                </a:cubicBezTo>
                <a:cubicBezTo>
                  <a:pt x="2864" y="5292"/>
                  <a:pt x="2687" y="5217"/>
                  <a:pt x="2502" y="5217"/>
                </a:cubicBezTo>
                <a:cubicBezTo>
                  <a:pt x="2316" y="5217"/>
                  <a:pt x="2139" y="5292"/>
                  <a:pt x="2012" y="5426"/>
                </a:cubicBezTo>
                <a:cubicBezTo>
                  <a:pt x="1885" y="5557"/>
                  <a:pt x="1810" y="5730"/>
                  <a:pt x="1802" y="5912"/>
                </a:cubicBezTo>
                <a:cubicBezTo>
                  <a:pt x="1810" y="6095"/>
                  <a:pt x="1884" y="6267"/>
                  <a:pt x="2012" y="6398"/>
                </a:cubicBezTo>
                <a:cubicBezTo>
                  <a:pt x="2137" y="6536"/>
                  <a:pt x="2317" y="6612"/>
                  <a:pt x="2504" y="6606"/>
                </a:cubicBezTo>
                <a:close/>
                <a:moveTo>
                  <a:pt x="5646" y="8691"/>
                </a:moveTo>
                <a:cubicBezTo>
                  <a:pt x="5929" y="8695"/>
                  <a:pt x="6185" y="8526"/>
                  <a:pt x="6294" y="8265"/>
                </a:cubicBezTo>
                <a:cubicBezTo>
                  <a:pt x="6401" y="8005"/>
                  <a:pt x="6339" y="7705"/>
                  <a:pt x="6136" y="7510"/>
                </a:cubicBezTo>
                <a:cubicBezTo>
                  <a:pt x="6009" y="7376"/>
                  <a:pt x="5831" y="7301"/>
                  <a:pt x="5646" y="7301"/>
                </a:cubicBezTo>
                <a:cubicBezTo>
                  <a:pt x="5461" y="7301"/>
                  <a:pt x="5284" y="7376"/>
                  <a:pt x="5156" y="7510"/>
                </a:cubicBezTo>
                <a:cubicBezTo>
                  <a:pt x="5023" y="7636"/>
                  <a:pt x="4946" y="7812"/>
                  <a:pt x="4946" y="7996"/>
                </a:cubicBezTo>
                <a:cubicBezTo>
                  <a:pt x="4946" y="8179"/>
                  <a:pt x="5023" y="8356"/>
                  <a:pt x="5156" y="8482"/>
                </a:cubicBezTo>
                <a:cubicBezTo>
                  <a:pt x="5281" y="8621"/>
                  <a:pt x="5461" y="8696"/>
                  <a:pt x="5646" y="8691"/>
                </a:cubicBezTo>
                <a:close/>
                <a:moveTo>
                  <a:pt x="5646" y="6606"/>
                </a:moveTo>
                <a:cubicBezTo>
                  <a:pt x="6030" y="6598"/>
                  <a:pt x="6339" y="6292"/>
                  <a:pt x="6349" y="5912"/>
                </a:cubicBezTo>
                <a:cubicBezTo>
                  <a:pt x="6340" y="5730"/>
                  <a:pt x="6267" y="5557"/>
                  <a:pt x="6139" y="5426"/>
                </a:cubicBezTo>
                <a:cubicBezTo>
                  <a:pt x="6012" y="5292"/>
                  <a:pt x="5834" y="5217"/>
                  <a:pt x="5649" y="5217"/>
                </a:cubicBezTo>
                <a:cubicBezTo>
                  <a:pt x="5464" y="5217"/>
                  <a:pt x="5288" y="5292"/>
                  <a:pt x="5159" y="5426"/>
                </a:cubicBezTo>
                <a:cubicBezTo>
                  <a:pt x="5032" y="5557"/>
                  <a:pt x="4958" y="5730"/>
                  <a:pt x="4949" y="5912"/>
                </a:cubicBezTo>
                <a:cubicBezTo>
                  <a:pt x="4957" y="6093"/>
                  <a:pt x="5029" y="6266"/>
                  <a:pt x="5154" y="6398"/>
                </a:cubicBezTo>
                <a:cubicBezTo>
                  <a:pt x="5280" y="6536"/>
                  <a:pt x="5460" y="6612"/>
                  <a:pt x="5646" y="6606"/>
                </a:cubicBezTo>
                <a:close/>
                <a:moveTo>
                  <a:pt x="8630" y="8691"/>
                </a:moveTo>
                <a:cubicBezTo>
                  <a:pt x="8817" y="8696"/>
                  <a:pt x="8995" y="8620"/>
                  <a:pt x="9120" y="8482"/>
                </a:cubicBezTo>
                <a:cubicBezTo>
                  <a:pt x="9254" y="8356"/>
                  <a:pt x="9330" y="8179"/>
                  <a:pt x="9330" y="7996"/>
                </a:cubicBezTo>
                <a:cubicBezTo>
                  <a:pt x="9330" y="7812"/>
                  <a:pt x="9254" y="7636"/>
                  <a:pt x="9120" y="7510"/>
                </a:cubicBezTo>
                <a:cubicBezTo>
                  <a:pt x="8993" y="7376"/>
                  <a:pt x="8815" y="7301"/>
                  <a:pt x="8630" y="7301"/>
                </a:cubicBezTo>
                <a:cubicBezTo>
                  <a:pt x="8445" y="7301"/>
                  <a:pt x="8268" y="7376"/>
                  <a:pt x="8140" y="7510"/>
                </a:cubicBezTo>
                <a:cubicBezTo>
                  <a:pt x="8003" y="7633"/>
                  <a:pt x="7925" y="7811"/>
                  <a:pt x="7930" y="7996"/>
                </a:cubicBezTo>
                <a:cubicBezTo>
                  <a:pt x="7939" y="8178"/>
                  <a:pt x="8013" y="8351"/>
                  <a:pt x="8140" y="8482"/>
                </a:cubicBezTo>
                <a:cubicBezTo>
                  <a:pt x="8265" y="8620"/>
                  <a:pt x="8444" y="8696"/>
                  <a:pt x="8630" y="8691"/>
                </a:cubicBezTo>
                <a:close/>
                <a:moveTo>
                  <a:pt x="8630" y="6606"/>
                </a:moveTo>
                <a:cubicBezTo>
                  <a:pt x="9013" y="6597"/>
                  <a:pt x="9320" y="6291"/>
                  <a:pt x="9329" y="5912"/>
                </a:cubicBezTo>
                <a:cubicBezTo>
                  <a:pt x="9320" y="5730"/>
                  <a:pt x="9247" y="5557"/>
                  <a:pt x="9119" y="5426"/>
                </a:cubicBezTo>
                <a:cubicBezTo>
                  <a:pt x="8992" y="5292"/>
                  <a:pt x="8814" y="5217"/>
                  <a:pt x="8629" y="5217"/>
                </a:cubicBezTo>
                <a:cubicBezTo>
                  <a:pt x="8444" y="5217"/>
                  <a:pt x="8267" y="5292"/>
                  <a:pt x="8139" y="5426"/>
                </a:cubicBezTo>
                <a:cubicBezTo>
                  <a:pt x="8013" y="5557"/>
                  <a:pt x="7938" y="5730"/>
                  <a:pt x="7929" y="5912"/>
                </a:cubicBezTo>
                <a:cubicBezTo>
                  <a:pt x="7938" y="6095"/>
                  <a:pt x="8012" y="6267"/>
                  <a:pt x="8139" y="6398"/>
                </a:cubicBezTo>
                <a:cubicBezTo>
                  <a:pt x="8265" y="6536"/>
                  <a:pt x="8444" y="6612"/>
                  <a:pt x="8630" y="6606"/>
                </a:cubicBezTo>
                <a:close/>
                <a:moveTo>
                  <a:pt x="8630" y="660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BF07EAE-7481-4A56-A183-AE729D56673F}"/>
              </a:ext>
            </a:extLst>
          </p:cNvPr>
          <p:cNvSpPr>
            <a:spLocks noChangeAspect="1"/>
          </p:cNvSpPr>
          <p:nvPr/>
        </p:nvSpPr>
        <p:spPr bwMode="auto">
          <a:xfrm>
            <a:off x="7770258" y="5649693"/>
            <a:ext cx="315404" cy="293465"/>
          </a:xfrm>
          <a:custGeom>
            <a:avLst/>
            <a:gdLst>
              <a:gd name="connsiteX0" fmla="*/ 152463 w 579032"/>
              <a:gd name="connsiteY0" fmla="*/ 122028 h 538757"/>
              <a:gd name="connsiteX1" fmla="*/ 163208 w 579032"/>
              <a:gd name="connsiteY1" fmla="*/ 126290 h 538757"/>
              <a:gd name="connsiteX2" fmla="*/ 254646 w 579032"/>
              <a:gd name="connsiteY2" fmla="*/ 217725 h 538757"/>
              <a:gd name="connsiteX3" fmla="*/ 254646 w 579032"/>
              <a:gd name="connsiteY3" fmla="*/ 239251 h 538757"/>
              <a:gd name="connsiteX4" fmla="*/ 163208 w 579032"/>
              <a:gd name="connsiteY4" fmla="*/ 330686 h 538757"/>
              <a:gd name="connsiteX5" fmla="*/ 141634 w 579032"/>
              <a:gd name="connsiteY5" fmla="*/ 330733 h 538757"/>
              <a:gd name="connsiteX6" fmla="*/ 141634 w 579032"/>
              <a:gd name="connsiteY6" fmla="*/ 309160 h 538757"/>
              <a:gd name="connsiteX7" fmla="*/ 207070 w 579032"/>
              <a:gd name="connsiteY7" fmla="*/ 243727 h 538757"/>
              <a:gd name="connsiteX8" fmla="*/ 15240 w 579032"/>
              <a:gd name="connsiteY8" fmla="*/ 243727 h 538757"/>
              <a:gd name="connsiteX9" fmla="*/ 0 w 579032"/>
              <a:gd name="connsiteY9" fmla="*/ 228488 h 538757"/>
              <a:gd name="connsiteX10" fmla="*/ 15240 w 579032"/>
              <a:gd name="connsiteY10" fmla="*/ 213249 h 538757"/>
              <a:gd name="connsiteX11" fmla="*/ 207070 w 579032"/>
              <a:gd name="connsiteY11" fmla="*/ 213249 h 538757"/>
              <a:gd name="connsiteX12" fmla="*/ 141634 w 579032"/>
              <a:gd name="connsiteY12" fmla="*/ 147863 h 538757"/>
              <a:gd name="connsiteX13" fmla="*/ 141825 w 579032"/>
              <a:gd name="connsiteY13" fmla="*/ 126481 h 538757"/>
              <a:gd name="connsiteX14" fmla="*/ 152463 w 579032"/>
              <a:gd name="connsiteY14" fmla="*/ 122028 h 538757"/>
              <a:gd name="connsiteX15" fmla="*/ 546990 w 579032"/>
              <a:gd name="connsiteY15" fmla="*/ 38996 h 538757"/>
              <a:gd name="connsiteX16" fmla="*/ 384494 w 579032"/>
              <a:gd name="connsiteY16" fmla="*/ 108656 h 538757"/>
              <a:gd name="connsiteX17" fmla="*/ 365735 w 579032"/>
              <a:gd name="connsiteY17" fmla="*/ 137129 h 538757"/>
              <a:gd name="connsiteX18" fmla="*/ 365735 w 579032"/>
              <a:gd name="connsiteY18" fmla="*/ 502808 h 538757"/>
              <a:gd name="connsiteX19" fmla="*/ 367116 w 579032"/>
              <a:gd name="connsiteY19" fmla="*/ 508093 h 538757"/>
              <a:gd name="connsiteX20" fmla="*/ 372496 w 579032"/>
              <a:gd name="connsiteY20" fmla="*/ 507236 h 538757"/>
              <a:gd name="connsiteX21" fmla="*/ 529802 w 579032"/>
              <a:gd name="connsiteY21" fmla="*/ 439862 h 538757"/>
              <a:gd name="connsiteX22" fmla="*/ 548561 w 579032"/>
              <a:gd name="connsiteY22" fmla="*/ 411388 h 538757"/>
              <a:gd name="connsiteX23" fmla="*/ 548561 w 579032"/>
              <a:gd name="connsiteY23" fmla="*/ 45710 h 538757"/>
              <a:gd name="connsiteX24" fmla="*/ 546990 w 579032"/>
              <a:gd name="connsiteY24" fmla="*/ 38996 h 538757"/>
              <a:gd name="connsiteX25" fmla="*/ 259087 w 579032"/>
              <a:gd name="connsiteY25" fmla="*/ 0 h 538757"/>
              <a:gd name="connsiteX26" fmla="*/ 533325 w 579032"/>
              <a:gd name="connsiteY26" fmla="*/ 0 h 538757"/>
              <a:gd name="connsiteX27" fmla="*/ 579032 w 579032"/>
              <a:gd name="connsiteY27" fmla="*/ 45710 h 538757"/>
              <a:gd name="connsiteX28" fmla="*/ 579032 w 579032"/>
              <a:gd name="connsiteY28" fmla="*/ 411388 h 538757"/>
              <a:gd name="connsiteX29" fmla="*/ 541800 w 579032"/>
              <a:gd name="connsiteY29" fmla="*/ 467907 h 538757"/>
              <a:gd name="connsiteX30" fmla="*/ 384494 w 579032"/>
              <a:gd name="connsiteY30" fmla="*/ 535281 h 538757"/>
              <a:gd name="connsiteX31" fmla="*/ 368306 w 579032"/>
              <a:gd name="connsiteY31" fmla="*/ 538757 h 538757"/>
              <a:gd name="connsiteX32" fmla="*/ 350357 w 579032"/>
              <a:gd name="connsiteY32" fmla="*/ 533519 h 538757"/>
              <a:gd name="connsiteX33" fmla="*/ 335264 w 579032"/>
              <a:gd name="connsiteY33" fmla="*/ 502808 h 538757"/>
              <a:gd name="connsiteX34" fmla="*/ 335264 w 579032"/>
              <a:gd name="connsiteY34" fmla="*/ 457098 h 538757"/>
              <a:gd name="connsiteX35" fmla="*/ 259087 w 579032"/>
              <a:gd name="connsiteY35" fmla="*/ 457098 h 538757"/>
              <a:gd name="connsiteX36" fmla="*/ 213380 w 579032"/>
              <a:gd name="connsiteY36" fmla="*/ 411388 h 538757"/>
              <a:gd name="connsiteX37" fmla="*/ 213380 w 579032"/>
              <a:gd name="connsiteY37" fmla="*/ 319969 h 538757"/>
              <a:gd name="connsiteX38" fmla="*/ 228615 w 579032"/>
              <a:gd name="connsiteY38" fmla="*/ 304732 h 538757"/>
              <a:gd name="connsiteX39" fmla="*/ 243851 w 579032"/>
              <a:gd name="connsiteY39" fmla="*/ 319969 h 538757"/>
              <a:gd name="connsiteX40" fmla="*/ 243851 w 579032"/>
              <a:gd name="connsiteY40" fmla="*/ 411388 h 538757"/>
              <a:gd name="connsiteX41" fmla="*/ 259087 w 579032"/>
              <a:gd name="connsiteY41" fmla="*/ 426625 h 538757"/>
              <a:gd name="connsiteX42" fmla="*/ 335264 w 579032"/>
              <a:gd name="connsiteY42" fmla="*/ 426625 h 538757"/>
              <a:gd name="connsiteX43" fmla="*/ 335264 w 579032"/>
              <a:gd name="connsiteY43" fmla="*/ 137129 h 538757"/>
              <a:gd name="connsiteX44" fmla="*/ 372496 w 579032"/>
              <a:gd name="connsiteY44" fmla="*/ 80659 h 538757"/>
              <a:gd name="connsiteX45" fmla="*/ 489571 w 579032"/>
              <a:gd name="connsiteY45" fmla="*/ 30473 h 538757"/>
              <a:gd name="connsiteX46" fmla="*/ 259087 w 579032"/>
              <a:gd name="connsiteY46" fmla="*/ 30473 h 538757"/>
              <a:gd name="connsiteX47" fmla="*/ 243851 w 579032"/>
              <a:gd name="connsiteY47" fmla="*/ 45710 h 538757"/>
              <a:gd name="connsiteX48" fmla="*/ 243851 w 579032"/>
              <a:gd name="connsiteY48" fmla="*/ 137129 h 538757"/>
              <a:gd name="connsiteX49" fmla="*/ 228615 w 579032"/>
              <a:gd name="connsiteY49" fmla="*/ 152366 h 538757"/>
              <a:gd name="connsiteX50" fmla="*/ 213380 w 579032"/>
              <a:gd name="connsiteY50" fmla="*/ 137129 h 538757"/>
              <a:gd name="connsiteX51" fmla="*/ 213380 w 579032"/>
              <a:gd name="connsiteY51" fmla="*/ 45710 h 538757"/>
              <a:gd name="connsiteX52" fmla="*/ 259087 w 579032"/>
              <a:gd name="connsiteY52" fmla="*/ 0 h 53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79032" h="538757">
                <a:moveTo>
                  <a:pt x="152463" y="122028"/>
                </a:moveTo>
                <a:cubicBezTo>
                  <a:pt x="156326" y="121992"/>
                  <a:pt x="160208" y="123409"/>
                  <a:pt x="163208" y="126290"/>
                </a:cubicBezTo>
                <a:lnTo>
                  <a:pt x="254646" y="217725"/>
                </a:lnTo>
                <a:cubicBezTo>
                  <a:pt x="260599" y="223678"/>
                  <a:pt x="260599" y="233298"/>
                  <a:pt x="254646" y="239251"/>
                </a:cubicBezTo>
                <a:lnTo>
                  <a:pt x="163208" y="330686"/>
                </a:lnTo>
                <a:cubicBezTo>
                  <a:pt x="157255" y="336638"/>
                  <a:pt x="147635" y="336686"/>
                  <a:pt x="141634" y="330733"/>
                </a:cubicBezTo>
                <a:cubicBezTo>
                  <a:pt x="135681" y="324780"/>
                  <a:pt x="135681" y="315113"/>
                  <a:pt x="141634" y="309160"/>
                </a:cubicBezTo>
                <a:lnTo>
                  <a:pt x="207070" y="243727"/>
                </a:lnTo>
                <a:lnTo>
                  <a:pt x="15240" y="243727"/>
                </a:lnTo>
                <a:cubicBezTo>
                  <a:pt x="6810" y="243727"/>
                  <a:pt x="0" y="236917"/>
                  <a:pt x="0" y="228488"/>
                </a:cubicBezTo>
                <a:cubicBezTo>
                  <a:pt x="0" y="220106"/>
                  <a:pt x="6810" y="213249"/>
                  <a:pt x="15240" y="213249"/>
                </a:cubicBezTo>
                <a:lnTo>
                  <a:pt x="207070" y="213249"/>
                </a:lnTo>
                <a:lnTo>
                  <a:pt x="141634" y="147863"/>
                </a:lnTo>
                <a:cubicBezTo>
                  <a:pt x="135872" y="141863"/>
                  <a:pt x="135967" y="132386"/>
                  <a:pt x="141825" y="126481"/>
                </a:cubicBezTo>
                <a:cubicBezTo>
                  <a:pt x="144754" y="123552"/>
                  <a:pt x="148599" y="122064"/>
                  <a:pt x="152463" y="122028"/>
                </a:cubicBezTo>
                <a:close/>
                <a:moveTo>
                  <a:pt x="546990" y="38996"/>
                </a:moveTo>
                <a:lnTo>
                  <a:pt x="384494" y="108656"/>
                </a:lnTo>
                <a:cubicBezTo>
                  <a:pt x="374686" y="112894"/>
                  <a:pt x="365735" y="126416"/>
                  <a:pt x="365735" y="137129"/>
                </a:cubicBezTo>
                <a:lnTo>
                  <a:pt x="365735" y="502808"/>
                </a:lnTo>
                <a:cubicBezTo>
                  <a:pt x="365735" y="505998"/>
                  <a:pt x="366544" y="507760"/>
                  <a:pt x="367116" y="508093"/>
                </a:cubicBezTo>
                <a:cubicBezTo>
                  <a:pt x="367639" y="508427"/>
                  <a:pt x="369591" y="508522"/>
                  <a:pt x="372496" y="507236"/>
                </a:cubicBezTo>
                <a:lnTo>
                  <a:pt x="529802" y="439862"/>
                </a:lnTo>
                <a:cubicBezTo>
                  <a:pt x="539610" y="435624"/>
                  <a:pt x="548561" y="422102"/>
                  <a:pt x="548561" y="411388"/>
                </a:cubicBezTo>
                <a:lnTo>
                  <a:pt x="548561" y="45710"/>
                </a:lnTo>
                <a:cubicBezTo>
                  <a:pt x="548561" y="43377"/>
                  <a:pt x="548037" y="41091"/>
                  <a:pt x="546990" y="38996"/>
                </a:cubicBezTo>
                <a:close/>
                <a:moveTo>
                  <a:pt x="259087" y="0"/>
                </a:moveTo>
                <a:lnTo>
                  <a:pt x="533325" y="0"/>
                </a:lnTo>
                <a:cubicBezTo>
                  <a:pt x="558512" y="0"/>
                  <a:pt x="579032" y="20522"/>
                  <a:pt x="579032" y="45710"/>
                </a:cubicBezTo>
                <a:lnTo>
                  <a:pt x="579032" y="411388"/>
                </a:lnTo>
                <a:cubicBezTo>
                  <a:pt x="579032" y="434101"/>
                  <a:pt x="562654" y="458908"/>
                  <a:pt x="541800" y="467907"/>
                </a:cubicBezTo>
                <a:lnTo>
                  <a:pt x="384494" y="535281"/>
                </a:lnTo>
                <a:cubicBezTo>
                  <a:pt x="379066" y="537614"/>
                  <a:pt x="373543" y="538757"/>
                  <a:pt x="368306" y="538757"/>
                </a:cubicBezTo>
                <a:cubicBezTo>
                  <a:pt x="361783" y="538757"/>
                  <a:pt x="355641" y="536995"/>
                  <a:pt x="350357" y="533519"/>
                </a:cubicBezTo>
                <a:cubicBezTo>
                  <a:pt x="340739" y="527234"/>
                  <a:pt x="335264" y="515997"/>
                  <a:pt x="335264" y="502808"/>
                </a:cubicBezTo>
                <a:lnTo>
                  <a:pt x="335264" y="457098"/>
                </a:lnTo>
                <a:lnTo>
                  <a:pt x="259087" y="457098"/>
                </a:lnTo>
                <a:cubicBezTo>
                  <a:pt x="233900" y="457098"/>
                  <a:pt x="213380" y="436577"/>
                  <a:pt x="213380" y="411388"/>
                </a:cubicBezTo>
                <a:lnTo>
                  <a:pt x="213380" y="319969"/>
                </a:lnTo>
                <a:cubicBezTo>
                  <a:pt x="213380" y="311541"/>
                  <a:pt x="220188" y="304732"/>
                  <a:pt x="228615" y="304732"/>
                </a:cubicBezTo>
                <a:cubicBezTo>
                  <a:pt x="237043" y="304732"/>
                  <a:pt x="243851" y="311541"/>
                  <a:pt x="243851" y="319969"/>
                </a:cubicBezTo>
                <a:lnTo>
                  <a:pt x="243851" y="411388"/>
                </a:lnTo>
                <a:cubicBezTo>
                  <a:pt x="243851" y="419816"/>
                  <a:pt x="250659" y="426625"/>
                  <a:pt x="259087" y="426625"/>
                </a:cubicBezTo>
                <a:lnTo>
                  <a:pt x="335264" y="426625"/>
                </a:lnTo>
                <a:lnTo>
                  <a:pt x="335264" y="137129"/>
                </a:lnTo>
                <a:cubicBezTo>
                  <a:pt x="335264" y="114417"/>
                  <a:pt x="351642" y="89610"/>
                  <a:pt x="372496" y="80659"/>
                </a:cubicBezTo>
                <a:lnTo>
                  <a:pt x="489571" y="30473"/>
                </a:lnTo>
                <a:lnTo>
                  <a:pt x="259087" y="30473"/>
                </a:lnTo>
                <a:cubicBezTo>
                  <a:pt x="250659" y="30473"/>
                  <a:pt x="243851" y="37282"/>
                  <a:pt x="243851" y="45710"/>
                </a:cubicBezTo>
                <a:lnTo>
                  <a:pt x="243851" y="137129"/>
                </a:lnTo>
                <a:cubicBezTo>
                  <a:pt x="243851" y="145557"/>
                  <a:pt x="237043" y="152366"/>
                  <a:pt x="228615" y="152366"/>
                </a:cubicBezTo>
                <a:cubicBezTo>
                  <a:pt x="220188" y="152366"/>
                  <a:pt x="213380" y="145557"/>
                  <a:pt x="213380" y="137129"/>
                </a:cubicBezTo>
                <a:lnTo>
                  <a:pt x="213380" y="45710"/>
                </a:lnTo>
                <a:cubicBezTo>
                  <a:pt x="213380" y="20522"/>
                  <a:pt x="233900" y="0"/>
                  <a:pt x="2590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65E13DA-D3A7-47E6-A77A-8F4074A4EBA8}"/>
              </a:ext>
            </a:extLst>
          </p:cNvPr>
          <p:cNvSpPr>
            <a:spLocks noChangeAspect="1"/>
          </p:cNvSpPr>
          <p:nvPr/>
        </p:nvSpPr>
        <p:spPr bwMode="auto">
          <a:xfrm>
            <a:off x="8637048" y="5638724"/>
            <a:ext cx="315343" cy="315404"/>
          </a:xfrm>
          <a:custGeom>
            <a:avLst/>
            <a:gdLst>
              <a:gd name="connsiteX0" fmla="*/ 380952 w 518123"/>
              <a:gd name="connsiteY0" fmla="*/ 365797 h 518222"/>
              <a:gd name="connsiteX1" fmla="*/ 365716 w 518123"/>
              <a:gd name="connsiteY1" fmla="*/ 381038 h 518222"/>
              <a:gd name="connsiteX2" fmla="*/ 380952 w 518123"/>
              <a:gd name="connsiteY2" fmla="*/ 396278 h 518222"/>
              <a:gd name="connsiteX3" fmla="*/ 396189 w 518123"/>
              <a:gd name="connsiteY3" fmla="*/ 381038 h 518222"/>
              <a:gd name="connsiteX4" fmla="*/ 380952 w 518123"/>
              <a:gd name="connsiteY4" fmla="*/ 365797 h 518222"/>
              <a:gd name="connsiteX5" fmla="*/ 137172 w 518123"/>
              <a:gd name="connsiteY5" fmla="*/ 365797 h 518222"/>
              <a:gd name="connsiteX6" fmla="*/ 121936 w 518123"/>
              <a:gd name="connsiteY6" fmla="*/ 381038 h 518222"/>
              <a:gd name="connsiteX7" fmla="*/ 137172 w 518123"/>
              <a:gd name="connsiteY7" fmla="*/ 396278 h 518222"/>
              <a:gd name="connsiteX8" fmla="*/ 152408 w 518123"/>
              <a:gd name="connsiteY8" fmla="*/ 381038 h 518222"/>
              <a:gd name="connsiteX9" fmla="*/ 137172 w 518123"/>
              <a:gd name="connsiteY9" fmla="*/ 365797 h 518222"/>
              <a:gd name="connsiteX10" fmla="*/ 380952 w 518123"/>
              <a:gd name="connsiteY10" fmla="*/ 335315 h 518222"/>
              <a:gd name="connsiteX11" fmla="*/ 426661 w 518123"/>
              <a:gd name="connsiteY11" fmla="*/ 381038 h 518222"/>
              <a:gd name="connsiteX12" fmla="*/ 380952 w 518123"/>
              <a:gd name="connsiteY12" fmla="*/ 426760 h 518222"/>
              <a:gd name="connsiteX13" fmla="*/ 335243 w 518123"/>
              <a:gd name="connsiteY13" fmla="*/ 381038 h 518222"/>
              <a:gd name="connsiteX14" fmla="*/ 380952 w 518123"/>
              <a:gd name="connsiteY14" fmla="*/ 335315 h 518222"/>
              <a:gd name="connsiteX15" fmla="*/ 137172 w 518123"/>
              <a:gd name="connsiteY15" fmla="*/ 335315 h 518222"/>
              <a:gd name="connsiteX16" fmla="*/ 182881 w 518123"/>
              <a:gd name="connsiteY16" fmla="*/ 381038 h 518222"/>
              <a:gd name="connsiteX17" fmla="*/ 137172 w 518123"/>
              <a:gd name="connsiteY17" fmla="*/ 426760 h 518222"/>
              <a:gd name="connsiteX18" fmla="*/ 91463 w 518123"/>
              <a:gd name="connsiteY18" fmla="*/ 381038 h 518222"/>
              <a:gd name="connsiteX19" fmla="*/ 137172 w 518123"/>
              <a:gd name="connsiteY19" fmla="*/ 335315 h 518222"/>
              <a:gd name="connsiteX20" fmla="*/ 380952 w 518123"/>
              <a:gd name="connsiteY20" fmla="*/ 243871 h 518222"/>
              <a:gd name="connsiteX21" fmla="*/ 365716 w 518123"/>
              <a:gd name="connsiteY21" fmla="*/ 259112 h 518222"/>
              <a:gd name="connsiteX22" fmla="*/ 380952 w 518123"/>
              <a:gd name="connsiteY22" fmla="*/ 274352 h 518222"/>
              <a:gd name="connsiteX23" fmla="*/ 396189 w 518123"/>
              <a:gd name="connsiteY23" fmla="*/ 259112 h 518222"/>
              <a:gd name="connsiteX24" fmla="*/ 380952 w 518123"/>
              <a:gd name="connsiteY24" fmla="*/ 243871 h 518222"/>
              <a:gd name="connsiteX25" fmla="*/ 137172 w 518123"/>
              <a:gd name="connsiteY25" fmla="*/ 243871 h 518222"/>
              <a:gd name="connsiteX26" fmla="*/ 121936 w 518123"/>
              <a:gd name="connsiteY26" fmla="*/ 259112 h 518222"/>
              <a:gd name="connsiteX27" fmla="*/ 137172 w 518123"/>
              <a:gd name="connsiteY27" fmla="*/ 274352 h 518222"/>
              <a:gd name="connsiteX28" fmla="*/ 152408 w 518123"/>
              <a:gd name="connsiteY28" fmla="*/ 259112 h 518222"/>
              <a:gd name="connsiteX29" fmla="*/ 137172 w 518123"/>
              <a:gd name="connsiteY29" fmla="*/ 243871 h 518222"/>
              <a:gd name="connsiteX30" fmla="*/ 380952 w 518123"/>
              <a:gd name="connsiteY30" fmla="*/ 213389 h 518222"/>
              <a:gd name="connsiteX31" fmla="*/ 426661 w 518123"/>
              <a:gd name="connsiteY31" fmla="*/ 259112 h 518222"/>
              <a:gd name="connsiteX32" fmla="*/ 380952 w 518123"/>
              <a:gd name="connsiteY32" fmla="*/ 304834 h 518222"/>
              <a:gd name="connsiteX33" fmla="*/ 335243 w 518123"/>
              <a:gd name="connsiteY33" fmla="*/ 259112 h 518222"/>
              <a:gd name="connsiteX34" fmla="*/ 380952 w 518123"/>
              <a:gd name="connsiteY34" fmla="*/ 213389 h 518222"/>
              <a:gd name="connsiteX35" fmla="*/ 137172 w 518123"/>
              <a:gd name="connsiteY35" fmla="*/ 213389 h 518222"/>
              <a:gd name="connsiteX36" fmla="*/ 182881 w 518123"/>
              <a:gd name="connsiteY36" fmla="*/ 259112 h 518222"/>
              <a:gd name="connsiteX37" fmla="*/ 137172 w 518123"/>
              <a:gd name="connsiteY37" fmla="*/ 304834 h 518222"/>
              <a:gd name="connsiteX38" fmla="*/ 91463 w 518123"/>
              <a:gd name="connsiteY38" fmla="*/ 259112 h 518222"/>
              <a:gd name="connsiteX39" fmla="*/ 137172 w 518123"/>
              <a:gd name="connsiteY39" fmla="*/ 213389 h 518222"/>
              <a:gd name="connsiteX40" fmla="*/ 380952 w 518123"/>
              <a:gd name="connsiteY40" fmla="*/ 121945 h 518222"/>
              <a:gd name="connsiteX41" fmla="*/ 365716 w 518123"/>
              <a:gd name="connsiteY41" fmla="*/ 137185 h 518222"/>
              <a:gd name="connsiteX42" fmla="*/ 380952 w 518123"/>
              <a:gd name="connsiteY42" fmla="*/ 152426 h 518222"/>
              <a:gd name="connsiteX43" fmla="*/ 396189 w 518123"/>
              <a:gd name="connsiteY43" fmla="*/ 137185 h 518222"/>
              <a:gd name="connsiteX44" fmla="*/ 380952 w 518123"/>
              <a:gd name="connsiteY44" fmla="*/ 121945 h 518222"/>
              <a:gd name="connsiteX45" fmla="*/ 137172 w 518123"/>
              <a:gd name="connsiteY45" fmla="*/ 121945 h 518222"/>
              <a:gd name="connsiteX46" fmla="*/ 121936 w 518123"/>
              <a:gd name="connsiteY46" fmla="*/ 137185 h 518222"/>
              <a:gd name="connsiteX47" fmla="*/ 137172 w 518123"/>
              <a:gd name="connsiteY47" fmla="*/ 152426 h 518222"/>
              <a:gd name="connsiteX48" fmla="*/ 152408 w 518123"/>
              <a:gd name="connsiteY48" fmla="*/ 137185 h 518222"/>
              <a:gd name="connsiteX49" fmla="*/ 137172 w 518123"/>
              <a:gd name="connsiteY49" fmla="*/ 121945 h 518222"/>
              <a:gd name="connsiteX50" fmla="*/ 380952 w 518123"/>
              <a:gd name="connsiteY50" fmla="*/ 91463 h 518222"/>
              <a:gd name="connsiteX51" fmla="*/ 426661 w 518123"/>
              <a:gd name="connsiteY51" fmla="*/ 137185 h 518222"/>
              <a:gd name="connsiteX52" fmla="*/ 380952 w 518123"/>
              <a:gd name="connsiteY52" fmla="*/ 182908 h 518222"/>
              <a:gd name="connsiteX53" fmla="*/ 335243 w 518123"/>
              <a:gd name="connsiteY53" fmla="*/ 137185 h 518222"/>
              <a:gd name="connsiteX54" fmla="*/ 380952 w 518123"/>
              <a:gd name="connsiteY54" fmla="*/ 91463 h 518222"/>
              <a:gd name="connsiteX55" fmla="*/ 137172 w 518123"/>
              <a:gd name="connsiteY55" fmla="*/ 91463 h 518222"/>
              <a:gd name="connsiteX56" fmla="*/ 182881 w 518123"/>
              <a:gd name="connsiteY56" fmla="*/ 137185 h 518222"/>
              <a:gd name="connsiteX57" fmla="*/ 137172 w 518123"/>
              <a:gd name="connsiteY57" fmla="*/ 182908 h 518222"/>
              <a:gd name="connsiteX58" fmla="*/ 91463 w 518123"/>
              <a:gd name="connsiteY58" fmla="*/ 137185 h 518222"/>
              <a:gd name="connsiteX59" fmla="*/ 137172 w 518123"/>
              <a:gd name="connsiteY59" fmla="*/ 91463 h 518222"/>
              <a:gd name="connsiteX60" fmla="*/ 76195 w 518123"/>
              <a:gd name="connsiteY60" fmla="*/ 30484 h 518222"/>
              <a:gd name="connsiteX61" fmla="*/ 30478 w 518123"/>
              <a:gd name="connsiteY61" fmla="*/ 76209 h 518222"/>
              <a:gd name="connsiteX62" fmla="*/ 30478 w 518123"/>
              <a:gd name="connsiteY62" fmla="*/ 442013 h 518222"/>
              <a:gd name="connsiteX63" fmla="*/ 76195 w 518123"/>
              <a:gd name="connsiteY63" fmla="*/ 487738 h 518222"/>
              <a:gd name="connsiteX64" fmla="*/ 441929 w 518123"/>
              <a:gd name="connsiteY64" fmla="*/ 487738 h 518222"/>
              <a:gd name="connsiteX65" fmla="*/ 487645 w 518123"/>
              <a:gd name="connsiteY65" fmla="*/ 442013 h 518222"/>
              <a:gd name="connsiteX66" fmla="*/ 487645 w 518123"/>
              <a:gd name="connsiteY66" fmla="*/ 76209 h 518222"/>
              <a:gd name="connsiteX67" fmla="*/ 441929 w 518123"/>
              <a:gd name="connsiteY67" fmla="*/ 30484 h 518222"/>
              <a:gd name="connsiteX68" fmla="*/ 76195 w 518123"/>
              <a:gd name="connsiteY68" fmla="*/ 0 h 518222"/>
              <a:gd name="connsiteX69" fmla="*/ 441929 w 518123"/>
              <a:gd name="connsiteY69" fmla="*/ 0 h 518222"/>
              <a:gd name="connsiteX70" fmla="*/ 518123 w 518123"/>
              <a:gd name="connsiteY70" fmla="*/ 76209 h 518222"/>
              <a:gd name="connsiteX71" fmla="*/ 518123 w 518123"/>
              <a:gd name="connsiteY71" fmla="*/ 442013 h 518222"/>
              <a:gd name="connsiteX72" fmla="*/ 441929 w 518123"/>
              <a:gd name="connsiteY72" fmla="*/ 518222 h 518222"/>
              <a:gd name="connsiteX73" fmla="*/ 76195 w 518123"/>
              <a:gd name="connsiteY73" fmla="*/ 518222 h 518222"/>
              <a:gd name="connsiteX74" fmla="*/ 0 w 518123"/>
              <a:gd name="connsiteY74" fmla="*/ 442013 h 518222"/>
              <a:gd name="connsiteX75" fmla="*/ 0 w 518123"/>
              <a:gd name="connsiteY75" fmla="*/ 76209 h 518222"/>
              <a:gd name="connsiteX76" fmla="*/ 76195 w 518123"/>
              <a:gd name="connsiteY76" fmla="*/ 0 h 51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18123" h="518222">
                <a:moveTo>
                  <a:pt x="380952" y="365797"/>
                </a:moveTo>
                <a:cubicBezTo>
                  <a:pt x="372525" y="365797"/>
                  <a:pt x="365716" y="372608"/>
                  <a:pt x="365716" y="381038"/>
                </a:cubicBezTo>
                <a:cubicBezTo>
                  <a:pt x="365716" y="389468"/>
                  <a:pt x="372525" y="396278"/>
                  <a:pt x="380952" y="396278"/>
                </a:cubicBezTo>
                <a:cubicBezTo>
                  <a:pt x="389380" y="396278"/>
                  <a:pt x="396189" y="389468"/>
                  <a:pt x="396189" y="381038"/>
                </a:cubicBezTo>
                <a:cubicBezTo>
                  <a:pt x="396189" y="372608"/>
                  <a:pt x="389380" y="365797"/>
                  <a:pt x="380952" y="365797"/>
                </a:cubicBezTo>
                <a:close/>
                <a:moveTo>
                  <a:pt x="137172" y="365797"/>
                </a:moveTo>
                <a:cubicBezTo>
                  <a:pt x="128744" y="365797"/>
                  <a:pt x="121936" y="372608"/>
                  <a:pt x="121936" y="381038"/>
                </a:cubicBezTo>
                <a:cubicBezTo>
                  <a:pt x="121936" y="389468"/>
                  <a:pt x="128744" y="396278"/>
                  <a:pt x="137172" y="396278"/>
                </a:cubicBezTo>
                <a:cubicBezTo>
                  <a:pt x="145600" y="396278"/>
                  <a:pt x="152408" y="389468"/>
                  <a:pt x="152408" y="381038"/>
                </a:cubicBezTo>
                <a:cubicBezTo>
                  <a:pt x="152408" y="372608"/>
                  <a:pt x="145600" y="365797"/>
                  <a:pt x="137172" y="365797"/>
                </a:cubicBezTo>
                <a:close/>
                <a:moveTo>
                  <a:pt x="380952" y="335315"/>
                </a:moveTo>
                <a:cubicBezTo>
                  <a:pt x="406140" y="335315"/>
                  <a:pt x="426661" y="355843"/>
                  <a:pt x="426661" y="381038"/>
                </a:cubicBezTo>
                <a:cubicBezTo>
                  <a:pt x="426661" y="406233"/>
                  <a:pt x="406140" y="426760"/>
                  <a:pt x="380952" y="426760"/>
                </a:cubicBezTo>
                <a:cubicBezTo>
                  <a:pt x="355765" y="426760"/>
                  <a:pt x="335243" y="406233"/>
                  <a:pt x="335243" y="381038"/>
                </a:cubicBezTo>
                <a:cubicBezTo>
                  <a:pt x="335243" y="355843"/>
                  <a:pt x="355765" y="335315"/>
                  <a:pt x="380952" y="335315"/>
                </a:cubicBezTo>
                <a:close/>
                <a:moveTo>
                  <a:pt x="137172" y="335315"/>
                </a:moveTo>
                <a:cubicBezTo>
                  <a:pt x="162359" y="335315"/>
                  <a:pt x="182881" y="355843"/>
                  <a:pt x="182881" y="381038"/>
                </a:cubicBezTo>
                <a:cubicBezTo>
                  <a:pt x="182881" y="406233"/>
                  <a:pt x="162359" y="426760"/>
                  <a:pt x="137172" y="426760"/>
                </a:cubicBezTo>
                <a:cubicBezTo>
                  <a:pt x="111984" y="426760"/>
                  <a:pt x="91463" y="406233"/>
                  <a:pt x="91463" y="381038"/>
                </a:cubicBezTo>
                <a:cubicBezTo>
                  <a:pt x="91463" y="355843"/>
                  <a:pt x="111984" y="335315"/>
                  <a:pt x="137172" y="335315"/>
                </a:cubicBezTo>
                <a:close/>
                <a:moveTo>
                  <a:pt x="380952" y="243871"/>
                </a:moveTo>
                <a:cubicBezTo>
                  <a:pt x="372525" y="243871"/>
                  <a:pt x="365716" y="250681"/>
                  <a:pt x="365716" y="259112"/>
                </a:cubicBezTo>
                <a:cubicBezTo>
                  <a:pt x="365716" y="267542"/>
                  <a:pt x="372525" y="274352"/>
                  <a:pt x="380952" y="274352"/>
                </a:cubicBezTo>
                <a:cubicBezTo>
                  <a:pt x="389380" y="274352"/>
                  <a:pt x="396189" y="267542"/>
                  <a:pt x="396189" y="259112"/>
                </a:cubicBezTo>
                <a:cubicBezTo>
                  <a:pt x="396189" y="250681"/>
                  <a:pt x="389380" y="243871"/>
                  <a:pt x="380952" y="243871"/>
                </a:cubicBezTo>
                <a:close/>
                <a:moveTo>
                  <a:pt x="137172" y="243871"/>
                </a:moveTo>
                <a:cubicBezTo>
                  <a:pt x="128744" y="243871"/>
                  <a:pt x="121936" y="250681"/>
                  <a:pt x="121936" y="259112"/>
                </a:cubicBezTo>
                <a:cubicBezTo>
                  <a:pt x="121936" y="267542"/>
                  <a:pt x="128744" y="274352"/>
                  <a:pt x="137172" y="274352"/>
                </a:cubicBezTo>
                <a:cubicBezTo>
                  <a:pt x="145600" y="274352"/>
                  <a:pt x="152408" y="267542"/>
                  <a:pt x="152408" y="259112"/>
                </a:cubicBezTo>
                <a:cubicBezTo>
                  <a:pt x="152408" y="250681"/>
                  <a:pt x="145600" y="243871"/>
                  <a:pt x="137172" y="243871"/>
                </a:cubicBezTo>
                <a:close/>
                <a:moveTo>
                  <a:pt x="380952" y="213389"/>
                </a:moveTo>
                <a:cubicBezTo>
                  <a:pt x="406140" y="213389"/>
                  <a:pt x="426661" y="233917"/>
                  <a:pt x="426661" y="259112"/>
                </a:cubicBezTo>
                <a:cubicBezTo>
                  <a:pt x="426661" y="284306"/>
                  <a:pt x="406140" y="304834"/>
                  <a:pt x="380952" y="304834"/>
                </a:cubicBezTo>
                <a:cubicBezTo>
                  <a:pt x="355765" y="304834"/>
                  <a:pt x="335243" y="284306"/>
                  <a:pt x="335243" y="259112"/>
                </a:cubicBezTo>
                <a:cubicBezTo>
                  <a:pt x="335243" y="233917"/>
                  <a:pt x="355765" y="213389"/>
                  <a:pt x="380952" y="213389"/>
                </a:cubicBezTo>
                <a:close/>
                <a:moveTo>
                  <a:pt x="137172" y="213389"/>
                </a:moveTo>
                <a:cubicBezTo>
                  <a:pt x="162359" y="213389"/>
                  <a:pt x="182881" y="233917"/>
                  <a:pt x="182881" y="259112"/>
                </a:cubicBezTo>
                <a:cubicBezTo>
                  <a:pt x="182881" y="284306"/>
                  <a:pt x="162359" y="304834"/>
                  <a:pt x="137172" y="304834"/>
                </a:cubicBezTo>
                <a:cubicBezTo>
                  <a:pt x="111984" y="304834"/>
                  <a:pt x="91463" y="284306"/>
                  <a:pt x="91463" y="259112"/>
                </a:cubicBezTo>
                <a:cubicBezTo>
                  <a:pt x="91463" y="233917"/>
                  <a:pt x="111984" y="213389"/>
                  <a:pt x="137172" y="213389"/>
                </a:cubicBezTo>
                <a:close/>
                <a:moveTo>
                  <a:pt x="380952" y="121945"/>
                </a:moveTo>
                <a:cubicBezTo>
                  <a:pt x="372525" y="121945"/>
                  <a:pt x="365716" y="128755"/>
                  <a:pt x="365716" y="137185"/>
                </a:cubicBezTo>
                <a:cubicBezTo>
                  <a:pt x="365716" y="145615"/>
                  <a:pt x="372525" y="152426"/>
                  <a:pt x="380952" y="152426"/>
                </a:cubicBezTo>
                <a:cubicBezTo>
                  <a:pt x="389380" y="152426"/>
                  <a:pt x="396189" y="145615"/>
                  <a:pt x="396189" y="137185"/>
                </a:cubicBezTo>
                <a:cubicBezTo>
                  <a:pt x="396189" y="128755"/>
                  <a:pt x="389380" y="121945"/>
                  <a:pt x="380952" y="121945"/>
                </a:cubicBezTo>
                <a:close/>
                <a:moveTo>
                  <a:pt x="137172" y="121945"/>
                </a:moveTo>
                <a:cubicBezTo>
                  <a:pt x="128744" y="121945"/>
                  <a:pt x="121936" y="128755"/>
                  <a:pt x="121936" y="137185"/>
                </a:cubicBezTo>
                <a:cubicBezTo>
                  <a:pt x="121936" y="145615"/>
                  <a:pt x="128744" y="152426"/>
                  <a:pt x="137172" y="152426"/>
                </a:cubicBezTo>
                <a:cubicBezTo>
                  <a:pt x="145600" y="152426"/>
                  <a:pt x="152408" y="145615"/>
                  <a:pt x="152408" y="137185"/>
                </a:cubicBezTo>
                <a:cubicBezTo>
                  <a:pt x="152408" y="128755"/>
                  <a:pt x="145600" y="121945"/>
                  <a:pt x="137172" y="121945"/>
                </a:cubicBezTo>
                <a:close/>
                <a:moveTo>
                  <a:pt x="380952" y="91463"/>
                </a:moveTo>
                <a:cubicBezTo>
                  <a:pt x="406140" y="91463"/>
                  <a:pt x="426661" y="111990"/>
                  <a:pt x="426661" y="137185"/>
                </a:cubicBezTo>
                <a:cubicBezTo>
                  <a:pt x="426661" y="162380"/>
                  <a:pt x="406140" y="182908"/>
                  <a:pt x="380952" y="182908"/>
                </a:cubicBezTo>
                <a:cubicBezTo>
                  <a:pt x="355765" y="182908"/>
                  <a:pt x="335243" y="162380"/>
                  <a:pt x="335243" y="137185"/>
                </a:cubicBezTo>
                <a:cubicBezTo>
                  <a:pt x="335243" y="111990"/>
                  <a:pt x="355765" y="91463"/>
                  <a:pt x="380952" y="91463"/>
                </a:cubicBezTo>
                <a:close/>
                <a:moveTo>
                  <a:pt x="137172" y="91463"/>
                </a:moveTo>
                <a:cubicBezTo>
                  <a:pt x="162359" y="91463"/>
                  <a:pt x="182881" y="111990"/>
                  <a:pt x="182881" y="137185"/>
                </a:cubicBezTo>
                <a:cubicBezTo>
                  <a:pt x="182881" y="162380"/>
                  <a:pt x="162359" y="182908"/>
                  <a:pt x="137172" y="182908"/>
                </a:cubicBezTo>
                <a:cubicBezTo>
                  <a:pt x="111984" y="182908"/>
                  <a:pt x="91463" y="162380"/>
                  <a:pt x="91463" y="137185"/>
                </a:cubicBezTo>
                <a:cubicBezTo>
                  <a:pt x="91463" y="111990"/>
                  <a:pt x="111984" y="91463"/>
                  <a:pt x="137172" y="91463"/>
                </a:cubicBezTo>
                <a:close/>
                <a:moveTo>
                  <a:pt x="76195" y="30484"/>
                </a:moveTo>
                <a:cubicBezTo>
                  <a:pt x="51003" y="30484"/>
                  <a:pt x="30478" y="51012"/>
                  <a:pt x="30478" y="76209"/>
                </a:cubicBezTo>
                <a:lnTo>
                  <a:pt x="30478" y="442013"/>
                </a:lnTo>
                <a:cubicBezTo>
                  <a:pt x="30478" y="467210"/>
                  <a:pt x="51003" y="487738"/>
                  <a:pt x="76195" y="487738"/>
                </a:cubicBezTo>
                <a:lnTo>
                  <a:pt x="441929" y="487738"/>
                </a:lnTo>
                <a:cubicBezTo>
                  <a:pt x="467120" y="487738"/>
                  <a:pt x="487645" y="467210"/>
                  <a:pt x="487645" y="442013"/>
                </a:cubicBezTo>
                <a:lnTo>
                  <a:pt x="487645" y="76209"/>
                </a:lnTo>
                <a:cubicBezTo>
                  <a:pt x="487645" y="51012"/>
                  <a:pt x="467120" y="30484"/>
                  <a:pt x="441929" y="30484"/>
                </a:cubicBezTo>
                <a:close/>
                <a:moveTo>
                  <a:pt x="76195" y="0"/>
                </a:moveTo>
                <a:lnTo>
                  <a:pt x="441929" y="0"/>
                </a:lnTo>
                <a:cubicBezTo>
                  <a:pt x="483931" y="0"/>
                  <a:pt x="518123" y="34199"/>
                  <a:pt x="518123" y="76209"/>
                </a:cubicBezTo>
                <a:lnTo>
                  <a:pt x="518123" y="442013"/>
                </a:lnTo>
                <a:cubicBezTo>
                  <a:pt x="518123" y="484023"/>
                  <a:pt x="483931" y="518222"/>
                  <a:pt x="441929" y="518222"/>
                </a:cubicBezTo>
                <a:lnTo>
                  <a:pt x="76195" y="518222"/>
                </a:lnTo>
                <a:cubicBezTo>
                  <a:pt x="34145" y="518174"/>
                  <a:pt x="48" y="484071"/>
                  <a:pt x="0" y="442013"/>
                </a:cubicBezTo>
                <a:lnTo>
                  <a:pt x="0" y="76209"/>
                </a:lnTo>
                <a:cubicBezTo>
                  <a:pt x="0" y="34199"/>
                  <a:pt x="34192" y="0"/>
                  <a:pt x="76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CBCF233-C552-4CB5-B12C-8B994558A0F4}"/>
              </a:ext>
            </a:extLst>
          </p:cNvPr>
          <p:cNvSpPr>
            <a:spLocks noChangeAspect="1"/>
          </p:cNvSpPr>
          <p:nvPr/>
        </p:nvSpPr>
        <p:spPr bwMode="auto">
          <a:xfrm>
            <a:off x="9503778" y="5678169"/>
            <a:ext cx="315404" cy="236514"/>
          </a:xfrm>
          <a:custGeom>
            <a:avLst/>
            <a:gdLst>
              <a:gd name="connsiteX0" fmla="*/ 502847 w 609586"/>
              <a:gd name="connsiteY0" fmla="*/ 365700 h 457115"/>
              <a:gd name="connsiteX1" fmla="*/ 518077 w 609586"/>
              <a:gd name="connsiteY1" fmla="*/ 380929 h 457115"/>
              <a:gd name="connsiteX2" fmla="*/ 502847 w 609586"/>
              <a:gd name="connsiteY2" fmla="*/ 396159 h 457115"/>
              <a:gd name="connsiteX3" fmla="*/ 487618 w 609586"/>
              <a:gd name="connsiteY3" fmla="*/ 380929 h 457115"/>
              <a:gd name="connsiteX4" fmla="*/ 502847 w 609586"/>
              <a:gd name="connsiteY4" fmla="*/ 365700 h 457115"/>
              <a:gd name="connsiteX5" fmla="*/ 15238 w 609586"/>
              <a:gd name="connsiteY5" fmla="*/ 365692 h 457115"/>
              <a:gd name="connsiteX6" fmla="*/ 350480 w 609586"/>
              <a:gd name="connsiteY6" fmla="*/ 365692 h 457115"/>
              <a:gd name="connsiteX7" fmla="*/ 365719 w 609586"/>
              <a:gd name="connsiteY7" fmla="*/ 380929 h 457115"/>
              <a:gd name="connsiteX8" fmla="*/ 350480 w 609586"/>
              <a:gd name="connsiteY8" fmla="*/ 396167 h 457115"/>
              <a:gd name="connsiteX9" fmla="*/ 30476 w 609586"/>
              <a:gd name="connsiteY9" fmla="*/ 396167 h 457115"/>
              <a:gd name="connsiteX10" fmla="*/ 30476 w 609586"/>
              <a:gd name="connsiteY10" fmla="*/ 411404 h 457115"/>
              <a:gd name="connsiteX11" fmla="*/ 45715 w 609586"/>
              <a:gd name="connsiteY11" fmla="*/ 426641 h 457115"/>
              <a:gd name="connsiteX12" fmla="*/ 350480 w 609586"/>
              <a:gd name="connsiteY12" fmla="*/ 426641 h 457115"/>
              <a:gd name="connsiteX13" fmla="*/ 365719 w 609586"/>
              <a:gd name="connsiteY13" fmla="*/ 441878 h 457115"/>
              <a:gd name="connsiteX14" fmla="*/ 350480 w 609586"/>
              <a:gd name="connsiteY14" fmla="*/ 457115 h 457115"/>
              <a:gd name="connsiteX15" fmla="*/ 45715 w 609586"/>
              <a:gd name="connsiteY15" fmla="*/ 457115 h 457115"/>
              <a:gd name="connsiteX16" fmla="*/ 0 w 609586"/>
              <a:gd name="connsiteY16" fmla="*/ 411404 h 457115"/>
              <a:gd name="connsiteX17" fmla="*/ 0 w 609586"/>
              <a:gd name="connsiteY17" fmla="*/ 380929 h 457115"/>
              <a:gd name="connsiteX18" fmla="*/ 15238 w 609586"/>
              <a:gd name="connsiteY18" fmla="*/ 365692 h 457115"/>
              <a:gd name="connsiteX19" fmla="*/ 441930 w 609586"/>
              <a:gd name="connsiteY19" fmla="*/ 152389 h 457115"/>
              <a:gd name="connsiteX20" fmla="*/ 426689 w 609586"/>
              <a:gd name="connsiteY20" fmla="*/ 167626 h 457115"/>
              <a:gd name="connsiteX21" fmla="*/ 426689 w 609586"/>
              <a:gd name="connsiteY21" fmla="*/ 411406 h 457115"/>
              <a:gd name="connsiteX22" fmla="*/ 441930 w 609586"/>
              <a:gd name="connsiteY22" fmla="*/ 426643 h 457115"/>
              <a:gd name="connsiteX23" fmla="*/ 563862 w 609586"/>
              <a:gd name="connsiteY23" fmla="*/ 426643 h 457115"/>
              <a:gd name="connsiteX24" fmla="*/ 579103 w 609586"/>
              <a:gd name="connsiteY24" fmla="*/ 411406 h 457115"/>
              <a:gd name="connsiteX25" fmla="*/ 579103 w 609586"/>
              <a:gd name="connsiteY25" fmla="*/ 167626 h 457115"/>
              <a:gd name="connsiteX26" fmla="*/ 563862 w 609586"/>
              <a:gd name="connsiteY26" fmla="*/ 152389 h 457115"/>
              <a:gd name="connsiteX27" fmla="*/ 441930 w 609586"/>
              <a:gd name="connsiteY27" fmla="*/ 121917 h 457115"/>
              <a:gd name="connsiteX28" fmla="*/ 563862 w 609586"/>
              <a:gd name="connsiteY28" fmla="*/ 121917 h 457115"/>
              <a:gd name="connsiteX29" fmla="*/ 609586 w 609586"/>
              <a:gd name="connsiteY29" fmla="*/ 167626 h 457115"/>
              <a:gd name="connsiteX30" fmla="*/ 609586 w 609586"/>
              <a:gd name="connsiteY30" fmla="*/ 411406 h 457115"/>
              <a:gd name="connsiteX31" fmla="*/ 563862 w 609586"/>
              <a:gd name="connsiteY31" fmla="*/ 457115 h 457115"/>
              <a:gd name="connsiteX32" fmla="*/ 441930 w 609586"/>
              <a:gd name="connsiteY32" fmla="*/ 457115 h 457115"/>
              <a:gd name="connsiteX33" fmla="*/ 396206 w 609586"/>
              <a:gd name="connsiteY33" fmla="*/ 411406 h 457115"/>
              <a:gd name="connsiteX34" fmla="*/ 396206 w 609586"/>
              <a:gd name="connsiteY34" fmla="*/ 167626 h 457115"/>
              <a:gd name="connsiteX35" fmla="*/ 441930 w 609586"/>
              <a:gd name="connsiteY35" fmla="*/ 121917 h 457115"/>
              <a:gd name="connsiteX36" fmla="*/ 106668 w 609586"/>
              <a:gd name="connsiteY36" fmla="*/ 0 h 457115"/>
              <a:gd name="connsiteX37" fmla="*/ 502863 w 609586"/>
              <a:gd name="connsiteY37" fmla="*/ 0 h 457115"/>
              <a:gd name="connsiteX38" fmla="*/ 548578 w 609586"/>
              <a:gd name="connsiteY38" fmla="*/ 45711 h 457115"/>
              <a:gd name="connsiteX39" fmla="*/ 548578 w 609586"/>
              <a:gd name="connsiteY39" fmla="*/ 76186 h 457115"/>
              <a:gd name="connsiteX40" fmla="*/ 533340 w 609586"/>
              <a:gd name="connsiteY40" fmla="*/ 91423 h 457115"/>
              <a:gd name="connsiteX41" fmla="*/ 518102 w 609586"/>
              <a:gd name="connsiteY41" fmla="*/ 76186 h 457115"/>
              <a:gd name="connsiteX42" fmla="*/ 518102 w 609586"/>
              <a:gd name="connsiteY42" fmla="*/ 45711 h 457115"/>
              <a:gd name="connsiteX43" fmla="*/ 502863 w 609586"/>
              <a:gd name="connsiteY43" fmla="*/ 30474 h 457115"/>
              <a:gd name="connsiteX44" fmla="*/ 106668 w 609586"/>
              <a:gd name="connsiteY44" fmla="*/ 30474 h 457115"/>
              <a:gd name="connsiteX45" fmla="*/ 91430 w 609586"/>
              <a:gd name="connsiteY45" fmla="*/ 45711 h 457115"/>
              <a:gd name="connsiteX46" fmla="*/ 91430 w 609586"/>
              <a:gd name="connsiteY46" fmla="*/ 289506 h 457115"/>
              <a:gd name="connsiteX47" fmla="*/ 106668 w 609586"/>
              <a:gd name="connsiteY47" fmla="*/ 304743 h 457115"/>
              <a:gd name="connsiteX48" fmla="*/ 350480 w 609586"/>
              <a:gd name="connsiteY48" fmla="*/ 304743 h 457115"/>
              <a:gd name="connsiteX49" fmla="*/ 365719 w 609586"/>
              <a:gd name="connsiteY49" fmla="*/ 319980 h 457115"/>
              <a:gd name="connsiteX50" fmla="*/ 350480 w 609586"/>
              <a:gd name="connsiteY50" fmla="*/ 335217 h 457115"/>
              <a:gd name="connsiteX51" fmla="*/ 106668 w 609586"/>
              <a:gd name="connsiteY51" fmla="*/ 335217 h 457115"/>
              <a:gd name="connsiteX52" fmla="*/ 60953 w 609586"/>
              <a:gd name="connsiteY52" fmla="*/ 289506 h 457115"/>
              <a:gd name="connsiteX53" fmla="*/ 60953 w 609586"/>
              <a:gd name="connsiteY53" fmla="*/ 45711 h 457115"/>
              <a:gd name="connsiteX54" fmla="*/ 106668 w 609586"/>
              <a:gd name="connsiteY54" fmla="*/ 0 h 45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9586" h="457115">
                <a:moveTo>
                  <a:pt x="502847" y="365700"/>
                </a:moveTo>
                <a:cubicBezTo>
                  <a:pt x="511271" y="365652"/>
                  <a:pt x="518124" y="372505"/>
                  <a:pt x="518077" y="380929"/>
                </a:cubicBezTo>
                <a:cubicBezTo>
                  <a:pt x="518124" y="389353"/>
                  <a:pt x="511271" y="396206"/>
                  <a:pt x="502847" y="396159"/>
                </a:cubicBezTo>
                <a:cubicBezTo>
                  <a:pt x="494423" y="396206"/>
                  <a:pt x="487570" y="389353"/>
                  <a:pt x="487618" y="380929"/>
                </a:cubicBezTo>
                <a:cubicBezTo>
                  <a:pt x="487570" y="372505"/>
                  <a:pt x="494423" y="365652"/>
                  <a:pt x="502847" y="365700"/>
                </a:cubicBezTo>
                <a:close/>
                <a:moveTo>
                  <a:pt x="15238" y="365692"/>
                </a:moveTo>
                <a:lnTo>
                  <a:pt x="350480" y="365692"/>
                </a:lnTo>
                <a:cubicBezTo>
                  <a:pt x="358909" y="365692"/>
                  <a:pt x="365719" y="372501"/>
                  <a:pt x="365719" y="380929"/>
                </a:cubicBezTo>
                <a:cubicBezTo>
                  <a:pt x="365719" y="389357"/>
                  <a:pt x="358909" y="396167"/>
                  <a:pt x="350480" y="396167"/>
                </a:cubicBezTo>
                <a:lnTo>
                  <a:pt x="30476" y="396167"/>
                </a:lnTo>
                <a:lnTo>
                  <a:pt x="30476" y="411404"/>
                </a:lnTo>
                <a:cubicBezTo>
                  <a:pt x="30476" y="419832"/>
                  <a:pt x="37286" y="426641"/>
                  <a:pt x="45715" y="426641"/>
                </a:cubicBezTo>
                <a:lnTo>
                  <a:pt x="350480" y="426641"/>
                </a:lnTo>
                <a:cubicBezTo>
                  <a:pt x="358909" y="426641"/>
                  <a:pt x="365719" y="433450"/>
                  <a:pt x="365719" y="441878"/>
                </a:cubicBezTo>
                <a:cubicBezTo>
                  <a:pt x="365719" y="450306"/>
                  <a:pt x="358909" y="457115"/>
                  <a:pt x="350480" y="457115"/>
                </a:cubicBezTo>
                <a:lnTo>
                  <a:pt x="45715" y="457115"/>
                </a:lnTo>
                <a:cubicBezTo>
                  <a:pt x="20524" y="457115"/>
                  <a:pt x="0" y="436593"/>
                  <a:pt x="0" y="411404"/>
                </a:cubicBezTo>
                <a:lnTo>
                  <a:pt x="0" y="380929"/>
                </a:lnTo>
                <a:cubicBezTo>
                  <a:pt x="0" y="372501"/>
                  <a:pt x="6809" y="365692"/>
                  <a:pt x="15238" y="365692"/>
                </a:cubicBezTo>
                <a:close/>
                <a:moveTo>
                  <a:pt x="441930" y="152389"/>
                </a:moveTo>
                <a:cubicBezTo>
                  <a:pt x="433500" y="152389"/>
                  <a:pt x="426689" y="159198"/>
                  <a:pt x="426689" y="167626"/>
                </a:cubicBezTo>
                <a:lnTo>
                  <a:pt x="426689" y="411406"/>
                </a:lnTo>
                <a:cubicBezTo>
                  <a:pt x="426689" y="419834"/>
                  <a:pt x="433500" y="426643"/>
                  <a:pt x="441930" y="426643"/>
                </a:cubicBezTo>
                <a:lnTo>
                  <a:pt x="563862" y="426643"/>
                </a:lnTo>
                <a:cubicBezTo>
                  <a:pt x="572292" y="426643"/>
                  <a:pt x="579103" y="419834"/>
                  <a:pt x="579103" y="411406"/>
                </a:cubicBezTo>
                <a:lnTo>
                  <a:pt x="579103" y="167626"/>
                </a:lnTo>
                <a:cubicBezTo>
                  <a:pt x="579103" y="159198"/>
                  <a:pt x="572292" y="152389"/>
                  <a:pt x="563862" y="152389"/>
                </a:cubicBezTo>
                <a:close/>
                <a:moveTo>
                  <a:pt x="441930" y="121917"/>
                </a:moveTo>
                <a:lnTo>
                  <a:pt x="563862" y="121917"/>
                </a:lnTo>
                <a:cubicBezTo>
                  <a:pt x="589058" y="121917"/>
                  <a:pt x="609586" y="142438"/>
                  <a:pt x="609586" y="167626"/>
                </a:cubicBezTo>
                <a:lnTo>
                  <a:pt x="609586" y="411406"/>
                </a:lnTo>
                <a:cubicBezTo>
                  <a:pt x="609586" y="436594"/>
                  <a:pt x="589058" y="457115"/>
                  <a:pt x="563862" y="457115"/>
                </a:cubicBezTo>
                <a:lnTo>
                  <a:pt x="441930" y="457115"/>
                </a:lnTo>
                <a:cubicBezTo>
                  <a:pt x="416734" y="457115"/>
                  <a:pt x="396206" y="436594"/>
                  <a:pt x="396206" y="411406"/>
                </a:cubicBezTo>
                <a:lnTo>
                  <a:pt x="396206" y="167626"/>
                </a:lnTo>
                <a:cubicBezTo>
                  <a:pt x="396206" y="142438"/>
                  <a:pt x="416734" y="121917"/>
                  <a:pt x="441930" y="121917"/>
                </a:cubicBezTo>
                <a:close/>
                <a:moveTo>
                  <a:pt x="106668" y="0"/>
                </a:moveTo>
                <a:lnTo>
                  <a:pt x="502863" y="0"/>
                </a:lnTo>
                <a:cubicBezTo>
                  <a:pt x="528054" y="0"/>
                  <a:pt x="548578" y="20522"/>
                  <a:pt x="548578" y="45711"/>
                </a:cubicBezTo>
                <a:lnTo>
                  <a:pt x="548578" y="76186"/>
                </a:lnTo>
                <a:cubicBezTo>
                  <a:pt x="548578" y="84614"/>
                  <a:pt x="541769" y="91423"/>
                  <a:pt x="533340" y="91423"/>
                </a:cubicBezTo>
                <a:cubicBezTo>
                  <a:pt x="524911" y="91423"/>
                  <a:pt x="518102" y="84614"/>
                  <a:pt x="518102" y="76186"/>
                </a:cubicBezTo>
                <a:lnTo>
                  <a:pt x="518102" y="45711"/>
                </a:lnTo>
                <a:cubicBezTo>
                  <a:pt x="518102" y="37283"/>
                  <a:pt x="511292" y="30474"/>
                  <a:pt x="502863" y="30474"/>
                </a:cubicBezTo>
                <a:lnTo>
                  <a:pt x="106668" y="30474"/>
                </a:lnTo>
                <a:cubicBezTo>
                  <a:pt x="98239" y="30474"/>
                  <a:pt x="91430" y="37283"/>
                  <a:pt x="91430" y="45711"/>
                </a:cubicBezTo>
                <a:lnTo>
                  <a:pt x="91430" y="289506"/>
                </a:lnTo>
                <a:cubicBezTo>
                  <a:pt x="91430" y="297934"/>
                  <a:pt x="98239" y="304743"/>
                  <a:pt x="106668" y="304743"/>
                </a:cubicBezTo>
                <a:lnTo>
                  <a:pt x="350480" y="304743"/>
                </a:lnTo>
                <a:cubicBezTo>
                  <a:pt x="358909" y="304743"/>
                  <a:pt x="365719" y="311552"/>
                  <a:pt x="365719" y="319980"/>
                </a:cubicBezTo>
                <a:cubicBezTo>
                  <a:pt x="365719" y="328408"/>
                  <a:pt x="358909" y="335217"/>
                  <a:pt x="350480" y="335217"/>
                </a:cubicBezTo>
                <a:lnTo>
                  <a:pt x="106668" y="335217"/>
                </a:lnTo>
                <a:cubicBezTo>
                  <a:pt x="81477" y="335217"/>
                  <a:pt x="60953" y="314695"/>
                  <a:pt x="60953" y="289506"/>
                </a:cubicBezTo>
                <a:lnTo>
                  <a:pt x="60953" y="45711"/>
                </a:lnTo>
                <a:cubicBezTo>
                  <a:pt x="60953" y="20522"/>
                  <a:pt x="81477" y="0"/>
                  <a:pt x="1066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E3E4388-CFCD-C33C-080F-6666604BB228}"/>
              </a:ext>
            </a:extLst>
          </p:cNvPr>
          <p:cNvGrpSpPr/>
          <p:nvPr/>
        </p:nvGrpSpPr>
        <p:grpSpPr>
          <a:xfrm>
            <a:off x="609601" y="1537160"/>
            <a:ext cx="5722662" cy="4551123"/>
            <a:chOff x="609601" y="1537161"/>
            <a:chExt cx="5722662" cy="3783678"/>
          </a:xfrm>
        </p:grpSpPr>
        <p:sp>
          <p:nvSpPr>
            <p:cNvPr id="2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72FE43-36E0-4981-B1B4-795C8F4B663E}"/>
                </a:ext>
              </a:extLst>
            </p:cNvPr>
            <p:cNvSpPr/>
            <p:nvPr/>
          </p:nvSpPr>
          <p:spPr>
            <a:xfrm>
              <a:off x="609601" y="1537161"/>
              <a:ext cx="2769502" cy="3783678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 l="-4777" r="-47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97A13F01-8D99-46DD-8F20-C006A2DA5CA5}"/>
                </a:ext>
              </a:extLst>
            </p:cNvPr>
            <p:cNvSpPr/>
            <p:nvPr/>
          </p:nvSpPr>
          <p:spPr>
            <a:xfrm>
              <a:off x="3562761" y="1537161"/>
              <a:ext cx="2769502" cy="3783678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 l="-4777" r="-47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7942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25498BB-9B3B-56DF-DFC6-8B5F996024BC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A255454-E21A-9098-7908-8D192A0384F8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FUTURE PLANNING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04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研究生规划</a:t>
            </a:r>
          </a:p>
        </p:txBody>
      </p:sp>
      <p:cxnSp>
        <p:nvCxn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FABE0B3-3947-486F-B94C-6E6C6CA459E2}"/>
              </a:ext>
            </a:extLst>
          </p:cNvPr>
          <p:cNvCxnSpPr>
            <a:cxnSpLocks/>
            <a:endCxn id="50" idx="4"/>
          </p:cNvCxnSpPr>
          <p:nvPr/>
        </p:nvCxnSpPr>
        <p:spPr>
          <a:xfrm>
            <a:off x="6619536" y="1983344"/>
            <a:ext cx="0" cy="34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5A25D01-1661-4B05-959C-1057FEA86DE9}"/>
              </a:ext>
            </a:extLst>
          </p:cNvPr>
          <p:cNvSpPr/>
          <p:nvPr/>
        </p:nvSpPr>
        <p:spPr>
          <a:xfrm>
            <a:off x="5549232" y="2809424"/>
            <a:ext cx="664236" cy="664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6A5A88D-274E-4541-9419-01AF1F8E057C}"/>
              </a:ext>
            </a:extLst>
          </p:cNvPr>
          <p:cNvSpPr/>
          <p:nvPr/>
        </p:nvSpPr>
        <p:spPr>
          <a:xfrm flipH="1">
            <a:off x="6557280" y="3079286"/>
            <a:ext cx="124512" cy="124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67D1093-776C-43AB-85FF-F96AEB93382D}"/>
              </a:ext>
            </a:extLst>
          </p:cNvPr>
          <p:cNvSpPr txBox="1"/>
          <p:nvPr/>
        </p:nvSpPr>
        <p:spPr>
          <a:xfrm>
            <a:off x="6814503" y="2772666"/>
            <a:ext cx="218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研一下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研二上</a:t>
            </a:r>
          </a:p>
        </p:txBody>
      </p:sp>
      <p:sp>
        <p:nvSpPr>
          <p:cNvPr id="4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60CC33-D928-431F-A1D0-663AF608E61C}"/>
              </a:ext>
            </a:extLst>
          </p:cNvPr>
          <p:cNvSpPr txBox="1"/>
          <p:nvPr/>
        </p:nvSpPr>
        <p:spPr>
          <a:xfrm>
            <a:off x="6814503" y="3105718"/>
            <a:ext cx="4699210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BEA0361-B759-400C-9159-17A57EE787D2}"/>
              </a:ext>
            </a:extLst>
          </p:cNvPr>
          <p:cNvSpPr/>
          <p:nvPr/>
        </p:nvSpPr>
        <p:spPr>
          <a:xfrm>
            <a:off x="5549232" y="3967622"/>
            <a:ext cx="664236" cy="664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CAF4CEF-CA04-40F6-9909-1BBADEE4C368}"/>
              </a:ext>
            </a:extLst>
          </p:cNvPr>
          <p:cNvSpPr/>
          <p:nvPr/>
        </p:nvSpPr>
        <p:spPr>
          <a:xfrm flipH="1">
            <a:off x="6557280" y="4237484"/>
            <a:ext cx="124512" cy="1245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1FE3C6-3A7F-49E3-8CF3-0DB003165E6A}"/>
              </a:ext>
            </a:extLst>
          </p:cNvPr>
          <p:cNvSpPr txBox="1"/>
          <p:nvPr/>
        </p:nvSpPr>
        <p:spPr>
          <a:xfrm>
            <a:off x="6814503" y="3930864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研二下</a:t>
            </a:r>
          </a:p>
        </p:txBody>
      </p:sp>
      <p:sp>
        <p:nvSpPr>
          <p:cNvPr id="4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C25758D-5D16-44F2-858F-D489B329F266}"/>
              </a:ext>
            </a:extLst>
          </p:cNvPr>
          <p:cNvSpPr txBox="1"/>
          <p:nvPr/>
        </p:nvSpPr>
        <p:spPr>
          <a:xfrm>
            <a:off x="6814503" y="4263916"/>
            <a:ext cx="469921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2820A45-6CA4-4412-A8A6-0D8A6B9B940D}"/>
              </a:ext>
            </a:extLst>
          </p:cNvPr>
          <p:cNvSpPr/>
          <p:nvPr/>
        </p:nvSpPr>
        <p:spPr>
          <a:xfrm>
            <a:off x="5549232" y="5125820"/>
            <a:ext cx="664236" cy="664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E7895BE-AF0A-4212-8517-D4270C1FBFE4}"/>
              </a:ext>
            </a:extLst>
          </p:cNvPr>
          <p:cNvSpPr/>
          <p:nvPr/>
        </p:nvSpPr>
        <p:spPr>
          <a:xfrm flipH="1">
            <a:off x="6557280" y="5395682"/>
            <a:ext cx="124512" cy="1245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8F67E35-CD4B-42CC-8995-0CD2E5E6128E}"/>
              </a:ext>
            </a:extLst>
          </p:cNvPr>
          <p:cNvSpPr txBox="1"/>
          <p:nvPr/>
        </p:nvSpPr>
        <p:spPr>
          <a:xfrm>
            <a:off x="6814503" y="5089062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研三</a:t>
            </a:r>
          </a:p>
        </p:txBody>
      </p:sp>
      <p:sp>
        <p:nvSpPr>
          <p:cNvPr id="5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F029404-C8F5-43F2-A82E-8E51F1B17B5B}"/>
              </a:ext>
            </a:extLst>
          </p:cNvPr>
          <p:cNvSpPr txBox="1"/>
          <p:nvPr/>
        </p:nvSpPr>
        <p:spPr>
          <a:xfrm>
            <a:off x="6814503" y="5422114"/>
            <a:ext cx="469920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B821142-6E50-4DE6-B666-F38AF669314A}"/>
              </a:ext>
            </a:extLst>
          </p:cNvPr>
          <p:cNvSpPr/>
          <p:nvPr/>
        </p:nvSpPr>
        <p:spPr>
          <a:xfrm>
            <a:off x="5549232" y="1651226"/>
            <a:ext cx="664236" cy="664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69B1A07-60B7-4EBF-83AB-583997E7CE1A}"/>
              </a:ext>
            </a:extLst>
          </p:cNvPr>
          <p:cNvSpPr/>
          <p:nvPr/>
        </p:nvSpPr>
        <p:spPr>
          <a:xfrm flipH="1">
            <a:off x="6557280" y="1921088"/>
            <a:ext cx="124512" cy="1245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F8EC45C-663E-4673-8C85-0EC2F6DC130D}"/>
              </a:ext>
            </a:extLst>
          </p:cNvPr>
          <p:cNvSpPr txBox="1"/>
          <p:nvPr/>
        </p:nvSpPr>
        <p:spPr>
          <a:xfrm>
            <a:off x="6814503" y="1614468"/>
            <a:ext cx="16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研一上</a:t>
            </a:r>
          </a:p>
        </p:txBody>
      </p:sp>
      <p:sp>
        <p:nvSpPr>
          <p:cNvPr id="5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4FDC6A0-FBA2-4555-BAA0-19905C42D146}"/>
              </a:ext>
            </a:extLst>
          </p:cNvPr>
          <p:cNvSpPr txBox="1"/>
          <p:nvPr/>
        </p:nvSpPr>
        <p:spPr>
          <a:xfrm>
            <a:off x="6814503" y="1947520"/>
            <a:ext cx="469920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只保留文字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”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54E1484-6508-4170-8392-3362EBFD97C8}"/>
              </a:ext>
            </a:extLst>
          </p:cNvPr>
          <p:cNvSpPr/>
          <p:nvPr/>
        </p:nvSpPr>
        <p:spPr>
          <a:xfrm>
            <a:off x="5744644" y="3008202"/>
            <a:ext cx="266680" cy="15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78" y="12692"/>
                </a:moveTo>
                <a:lnTo>
                  <a:pt x="18178" y="4637"/>
                </a:lnTo>
                <a:lnTo>
                  <a:pt x="15826" y="4637"/>
                </a:lnTo>
                <a:lnTo>
                  <a:pt x="15826" y="8664"/>
                </a:lnTo>
                <a:lnTo>
                  <a:pt x="10764" y="0"/>
                </a:lnTo>
                <a:lnTo>
                  <a:pt x="10479" y="610"/>
                </a:lnTo>
                <a:lnTo>
                  <a:pt x="0" y="18427"/>
                </a:lnTo>
                <a:lnTo>
                  <a:pt x="1853" y="21600"/>
                </a:lnTo>
                <a:lnTo>
                  <a:pt x="10764" y="6102"/>
                </a:lnTo>
                <a:lnTo>
                  <a:pt x="19747" y="21356"/>
                </a:lnTo>
                <a:lnTo>
                  <a:pt x="21600" y="18427"/>
                </a:lnTo>
                <a:lnTo>
                  <a:pt x="18178" y="12692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4E9C409-6F85-49EC-8D30-2381A48E9E8B}"/>
              </a:ext>
            </a:extLst>
          </p:cNvPr>
          <p:cNvSpPr/>
          <p:nvPr/>
        </p:nvSpPr>
        <p:spPr>
          <a:xfrm>
            <a:off x="5786010" y="3081254"/>
            <a:ext cx="183067" cy="193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211"/>
                </a:lnTo>
                <a:lnTo>
                  <a:pt x="0" y="21600"/>
                </a:lnTo>
                <a:lnTo>
                  <a:pt x="7165" y="21600"/>
                </a:lnTo>
                <a:lnTo>
                  <a:pt x="7165" y="12567"/>
                </a:lnTo>
                <a:lnTo>
                  <a:pt x="14538" y="12567"/>
                </a:lnTo>
                <a:lnTo>
                  <a:pt x="14538" y="21600"/>
                </a:lnTo>
                <a:lnTo>
                  <a:pt x="21600" y="21600"/>
                </a:lnTo>
                <a:lnTo>
                  <a:pt x="21600" y="10211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769F289-FFB5-4372-BEA7-2C51BC75AA25}"/>
              </a:ext>
            </a:extLst>
          </p:cNvPr>
          <p:cNvSpPr/>
          <p:nvPr/>
        </p:nvSpPr>
        <p:spPr>
          <a:xfrm>
            <a:off x="5710594" y="4156170"/>
            <a:ext cx="228370" cy="229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14" y="16256"/>
                </a:moveTo>
                <a:cubicBezTo>
                  <a:pt x="18482" y="16033"/>
                  <a:pt x="18928" y="16033"/>
                  <a:pt x="19373" y="16033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0264" y="16478"/>
                  <a:pt x="20264" y="16478"/>
                  <a:pt x="20264" y="16478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361"/>
                  <a:pt x="21600" y="13361"/>
                  <a:pt x="21600" y="13361"/>
                </a:cubicBezTo>
                <a:cubicBezTo>
                  <a:pt x="21600" y="13138"/>
                  <a:pt x="21600" y="13138"/>
                  <a:pt x="21600" y="13138"/>
                </a:cubicBezTo>
                <a:cubicBezTo>
                  <a:pt x="20709" y="12915"/>
                  <a:pt x="20709" y="12915"/>
                  <a:pt x="20709" y="12915"/>
                </a:cubicBezTo>
                <a:cubicBezTo>
                  <a:pt x="19596" y="12247"/>
                  <a:pt x="19151" y="10911"/>
                  <a:pt x="19819" y="9798"/>
                </a:cubicBezTo>
                <a:cubicBezTo>
                  <a:pt x="19819" y="9130"/>
                  <a:pt x="20264" y="8685"/>
                  <a:pt x="20709" y="8462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1600" y="8016"/>
                  <a:pt x="21600" y="8016"/>
                  <a:pt x="21600" y="8016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20264" y="4899"/>
                  <a:pt x="20264" y="4899"/>
                  <a:pt x="20264" y="4899"/>
                </a:cubicBezTo>
                <a:cubicBezTo>
                  <a:pt x="19373" y="5344"/>
                  <a:pt x="19373" y="5344"/>
                  <a:pt x="19373" y="5344"/>
                </a:cubicBezTo>
                <a:cubicBezTo>
                  <a:pt x="18037" y="5567"/>
                  <a:pt x="16924" y="4899"/>
                  <a:pt x="16256" y="3786"/>
                </a:cubicBezTo>
                <a:cubicBezTo>
                  <a:pt x="16033" y="3340"/>
                  <a:pt x="16033" y="2672"/>
                  <a:pt x="16256" y="2227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6478" y="1336"/>
                  <a:pt x="16478" y="1336"/>
                  <a:pt x="16478" y="1336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3361" y="0"/>
                  <a:pt x="13361" y="0"/>
                  <a:pt x="13361" y="0"/>
                </a:cubicBezTo>
                <a:cubicBezTo>
                  <a:pt x="12915" y="891"/>
                  <a:pt x="12915" y="891"/>
                  <a:pt x="12915" y="891"/>
                </a:cubicBezTo>
                <a:cubicBezTo>
                  <a:pt x="12247" y="2004"/>
                  <a:pt x="10911" y="2449"/>
                  <a:pt x="9798" y="2004"/>
                </a:cubicBezTo>
                <a:cubicBezTo>
                  <a:pt x="9353" y="1781"/>
                  <a:pt x="8907" y="1336"/>
                  <a:pt x="8685" y="891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8239" y="0"/>
                  <a:pt x="8239" y="0"/>
                  <a:pt x="8239" y="0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336"/>
                  <a:pt x="4899" y="1336"/>
                </a:cubicBezTo>
                <a:cubicBezTo>
                  <a:pt x="4899" y="1336"/>
                  <a:pt x="4899" y="1559"/>
                  <a:pt x="4899" y="1559"/>
                </a:cubicBezTo>
                <a:cubicBezTo>
                  <a:pt x="5344" y="2227"/>
                  <a:pt x="5344" y="2227"/>
                  <a:pt x="5344" y="2227"/>
                </a:cubicBezTo>
                <a:cubicBezTo>
                  <a:pt x="5567" y="3563"/>
                  <a:pt x="5122" y="4676"/>
                  <a:pt x="3786" y="5344"/>
                </a:cubicBezTo>
                <a:cubicBezTo>
                  <a:pt x="3340" y="5567"/>
                  <a:pt x="2895" y="5567"/>
                  <a:pt x="2227" y="5344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1336" y="5122"/>
                  <a:pt x="1336" y="5122"/>
                  <a:pt x="1336" y="5122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0" y="8239"/>
                </a:cubicBezTo>
                <a:cubicBezTo>
                  <a:pt x="0" y="8239"/>
                  <a:pt x="0" y="8239"/>
                  <a:pt x="223" y="8239"/>
                </a:cubicBezTo>
                <a:cubicBezTo>
                  <a:pt x="891" y="8685"/>
                  <a:pt x="891" y="8685"/>
                  <a:pt x="891" y="8685"/>
                </a:cubicBezTo>
                <a:cubicBezTo>
                  <a:pt x="2004" y="9353"/>
                  <a:pt x="2449" y="10689"/>
                  <a:pt x="2004" y="11802"/>
                </a:cubicBezTo>
                <a:cubicBezTo>
                  <a:pt x="1781" y="12470"/>
                  <a:pt x="1336" y="12693"/>
                  <a:pt x="1113" y="13138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223" y="13361"/>
                  <a:pt x="223" y="13361"/>
                  <a:pt x="223" y="1336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1559" y="16701"/>
                  <a:pt x="1559" y="16701"/>
                  <a:pt x="1559" y="16701"/>
                </a:cubicBezTo>
                <a:cubicBezTo>
                  <a:pt x="2449" y="16256"/>
                  <a:pt x="2449" y="16256"/>
                  <a:pt x="2449" y="16256"/>
                </a:cubicBezTo>
                <a:cubicBezTo>
                  <a:pt x="3563" y="16033"/>
                  <a:pt x="4899" y="16701"/>
                  <a:pt x="5344" y="17814"/>
                </a:cubicBezTo>
                <a:cubicBezTo>
                  <a:pt x="5567" y="18260"/>
                  <a:pt x="5567" y="18928"/>
                  <a:pt x="5567" y="19373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5122" y="20264"/>
                  <a:pt x="5122" y="20264"/>
                  <a:pt x="5122" y="20264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462" y="21600"/>
                  <a:pt x="8462" y="21600"/>
                  <a:pt x="8462" y="21600"/>
                </a:cubicBezTo>
                <a:cubicBezTo>
                  <a:pt x="8685" y="20709"/>
                  <a:pt x="8685" y="20709"/>
                  <a:pt x="8685" y="20709"/>
                </a:cubicBezTo>
                <a:cubicBezTo>
                  <a:pt x="9353" y="19596"/>
                  <a:pt x="10689" y="19151"/>
                  <a:pt x="12025" y="19596"/>
                </a:cubicBezTo>
                <a:cubicBezTo>
                  <a:pt x="12470" y="19819"/>
                  <a:pt x="12915" y="20264"/>
                  <a:pt x="13138" y="20709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3584" y="21600"/>
                  <a:pt x="13584" y="21600"/>
                  <a:pt x="13584" y="21600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264"/>
                  <a:pt x="16701" y="20264"/>
                  <a:pt x="16701" y="20264"/>
                </a:cubicBezTo>
                <a:cubicBezTo>
                  <a:pt x="16701" y="20041"/>
                  <a:pt x="16701" y="20041"/>
                  <a:pt x="16701" y="20041"/>
                </a:cubicBezTo>
                <a:cubicBezTo>
                  <a:pt x="16256" y="19373"/>
                  <a:pt x="16256" y="19373"/>
                  <a:pt x="16256" y="19373"/>
                </a:cubicBezTo>
                <a:cubicBezTo>
                  <a:pt x="16033" y="18037"/>
                  <a:pt x="16701" y="16701"/>
                  <a:pt x="17814" y="16256"/>
                </a:cubicBezTo>
                <a:close/>
                <a:moveTo>
                  <a:pt x="12470" y="14697"/>
                </a:moveTo>
                <a:cubicBezTo>
                  <a:pt x="10466" y="15588"/>
                  <a:pt x="7794" y="14474"/>
                  <a:pt x="6903" y="12470"/>
                </a:cubicBezTo>
                <a:cubicBezTo>
                  <a:pt x="6012" y="10243"/>
                  <a:pt x="7126" y="7794"/>
                  <a:pt x="9130" y="6903"/>
                </a:cubicBezTo>
                <a:cubicBezTo>
                  <a:pt x="11357" y="6012"/>
                  <a:pt x="13806" y="6903"/>
                  <a:pt x="14697" y="9130"/>
                </a:cubicBezTo>
                <a:cubicBezTo>
                  <a:pt x="15588" y="11357"/>
                  <a:pt x="14697" y="13806"/>
                  <a:pt x="12470" y="1469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8A1C772-8CFA-4206-A845-E24A4F651DE6}"/>
              </a:ext>
            </a:extLst>
          </p:cNvPr>
          <p:cNvSpPr/>
          <p:nvPr/>
        </p:nvSpPr>
        <p:spPr>
          <a:xfrm>
            <a:off x="5897080" y="4342657"/>
            <a:ext cx="115682" cy="115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784"/>
                </a:moveTo>
                <a:cubicBezTo>
                  <a:pt x="21600" y="8816"/>
                  <a:pt x="21600" y="8816"/>
                  <a:pt x="21600" y="8816"/>
                </a:cubicBezTo>
                <a:cubicBezTo>
                  <a:pt x="18955" y="8816"/>
                  <a:pt x="18955" y="8816"/>
                  <a:pt x="18955" y="8816"/>
                </a:cubicBezTo>
                <a:cubicBezTo>
                  <a:pt x="18955" y="7935"/>
                  <a:pt x="18514" y="7053"/>
                  <a:pt x="18073" y="6612"/>
                </a:cubicBezTo>
                <a:cubicBezTo>
                  <a:pt x="19837" y="4849"/>
                  <a:pt x="19837" y="4849"/>
                  <a:pt x="19837" y="4849"/>
                </a:cubicBezTo>
                <a:cubicBezTo>
                  <a:pt x="16751" y="1763"/>
                  <a:pt x="16751" y="1763"/>
                  <a:pt x="16751" y="1763"/>
                </a:cubicBezTo>
                <a:cubicBezTo>
                  <a:pt x="14988" y="3527"/>
                  <a:pt x="14988" y="3527"/>
                  <a:pt x="14988" y="3527"/>
                </a:cubicBezTo>
                <a:cubicBezTo>
                  <a:pt x="14547" y="3086"/>
                  <a:pt x="13665" y="2645"/>
                  <a:pt x="12784" y="2204"/>
                </a:cubicBezTo>
                <a:cubicBezTo>
                  <a:pt x="12784" y="0"/>
                  <a:pt x="12784" y="0"/>
                  <a:pt x="12784" y="0"/>
                </a:cubicBezTo>
                <a:cubicBezTo>
                  <a:pt x="8376" y="0"/>
                  <a:pt x="8376" y="0"/>
                  <a:pt x="8376" y="0"/>
                </a:cubicBezTo>
                <a:cubicBezTo>
                  <a:pt x="8376" y="2204"/>
                  <a:pt x="8376" y="2204"/>
                  <a:pt x="8376" y="2204"/>
                </a:cubicBezTo>
                <a:cubicBezTo>
                  <a:pt x="7494" y="2645"/>
                  <a:pt x="7053" y="3086"/>
                  <a:pt x="6171" y="3527"/>
                </a:cubicBezTo>
                <a:cubicBezTo>
                  <a:pt x="4408" y="1763"/>
                  <a:pt x="4408" y="1763"/>
                  <a:pt x="4408" y="1763"/>
                </a:cubicBezTo>
                <a:cubicBezTo>
                  <a:pt x="1322" y="4849"/>
                  <a:pt x="1322" y="4849"/>
                  <a:pt x="1322" y="4849"/>
                </a:cubicBezTo>
                <a:cubicBezTo>
                  <a:pt x="3086" y="6612"/>
                  <a:pt x="3086" y="6612"/>
                  <a:pt x="3086" y="6612"/>
                </a:cubicBezTo>
                <a:cubicBezTo>
                  <a:pt x="2645" y="7053"/>
                  <a:pt x="2645" y="7935"/>
                  <a:pt x="2204" y="8816"/>
                </a:cubicBezTo>
                <a:cubicBezTo>
                  <a:pt x="0" y="8816"/>
                  <a:pt x="0" y="8816"/>
                  <a:pt x="0" y="8816"/>
                </a:cubicBezTo>
                <a:cubicBezTo>
                  <a:pt x="0" y="12784"/>
                  <a:pt x="0" y="12784"/>
                  <a:pt x="0" y="12784"/>
                </a:cubicBezTo>
                <a:cubicBezTo>
                  <a:pt x="2204" y="12784"/>
                  <a:pt x="2204" y="12784"/>
                  <a:pt x="2204" y="12784"/>
                </a:cubicBezTo>
                <a:cubicBezTo>
                  <a:pt x="2645" y="13665"/>
                  <a:pt x="2645" y="14547"/>
                  <a:pt x="3086" y="15429"/>
                </a:cubicBezTo>
                <a:cubicBezTo>
                  <a:pt x="1322" y="16751"/>
                  <a:pt x="1322" y="16751"/>
                  <a:pt x="1322" y="16751"/>
                </a:cubicBezTo>
                <a:cubicBezTo>
                  <a:pt x="4408" y="19837"/>
                  <a:pt x="4408" y="19837"/>
                  <a:pt x="4408" y="19837"/>
                </a:cubicBezTo>
                <a:cubicBezTo>
                  <a:pt x="6171" y="18073"/>
                  <a:pt x="6171" y="18073"/>
                  <a:pt x="6171" y="18073"/>
                </a:cubicBezTo>
                <a:cubicBezTo>
                  <a:pt x="7053" y="18514"/>
                  <a:pt x="7494" y="18955"/>
                  <a:pt x="8376" y="18955"/>
                </a:cubicBezTo>
                <a:cubicBezTo>
                  <a:pt x="8376" y="21600"/>
                  <a:pt x="8376" y="21600"/>
                  <a:pt x="8376" y="21600"/>
                </a:cubicBezTo>
                <a:cubicBezTo>
                  <a:pt x="12784" y="21600"/>
                  <a:pt x="12784" y="21600"/>
                  <a:pt x="12784" y="21600"/>
                </a:cubicBezTo>
                <a:cubicBezTo>
                  <a:pt x="12784" y="18955"/>
                  <a:pt x="12784" y="18955"/>
                  <a:pt x="12784" y="18955"/>
                </a:cubicBezTo>
                <a:cubicBezTo>
                  <a:pt x="13665" y="18955"/>
                  <a:pt x="14547" y="18514"/>
                  <a:pt x="14988" y="18073"/>
                </a:cubicBezTo>
                <a:cubicBezTo>
                  <a:pt x="16751" y="19837"/>
                  <a:pt x="16751" y="19837"/>
                  <a:pt x="16751" y="19837"/>
                </a:cubicBezTo>
                <a:cubicBezTo>
                  <a:pt x="19837" y="16751"/>
                  <a:pt x="19837" y="16751"/>
                  <a:pt x="19837" y="16751"/>
                </a:cubicBezTo>
                <a:cubicBezTo>
                  <a:pt x="18073" y="14988"/>
                  <a:pt x="18073" y="14988"/>
                  <a:pt x="18073" y="14988"/>
                </a:cubicBezTo>
                <a:cubicBezTo>
                  <a:pt x="18514" y="14547"/>
                  <a:pt x="18955" y="13665"/>
                  <a:pt x="18955" y="12784"/>
                </a:cubicBezTo>
                <a:lnTo>
                  <a:pt x="21600" y="12784"/>
                </a:lnTo>
                <a:close/>
                <a:moveTo>
                  <a:pt x="10580" y="14106"/>
                </a:moveTo>
                <a:cubicBezTo>
                  <a:pt x="8816" y="14106"/>
                  <a:pt x="7494" y="12343"/>
                  <a:pt x="7494" y="10580"/>
                </a:cubicBezTo>
                <a:cubicBezTo>
                  <a:pt x="7494" y="8816"/>
                  <a:pt x="8816" y="7494"/>
                  <a:pt x="10580" y="7494"/>
                </a:cubicBezTo>
                <a:cubicBezTo>
                  <a:pt x="12343" y="7494"/>
                  <a:pt x="13665" y="8816"/>
                  <a:pt x="13665" y="10580"/>
                </a:cubicBezTo>
                <a:cubicBezTo>
                  <a:pt x="13665" y="12343"/>
                  <a:pt x="12343" y="14106"/>
                  <a:pt x="10580" y="1410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19A71D4-E754-4189-8531-0FD3ACF4812D}"/>
              </a:ext>
            </a:extLst>
          </p:cNvPr>
          <p:cNvSpPr/>
          <p:nvPr/>
        </p:nvSpPr>
        <p:spPr>
          <a:xfrm>
            <a:off x="5730727" y="1847737"/>
            <a:ext cx="321008" cy="271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2" y="9800"/>
                </a:moveTo>
                <a:cubicBezTo>
                  <a:pt x="17381" y="9800"/>
                  <a:pt x="17381" y="9800"/>
                  <a:pt x="17381" y="9800"/>
                </a:cubicBezTo>
                <a:cubicBezTo>
                  <a:pt x="17381" y="5000"/>
                  <a:pt x="17381" y="5000"/>
                  <a:pt x="17381" y="5000"/>
                </a:cubicBezTo>
                <a:cubicBezTo>
                  <a:pt x="13162" y="0"/>
                  <a:pt x="13162" y="0"/>
                  <a:pt x="13162" y="0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19" y="9800"/>
                  <a:pt x="4219" y="9800"/>
                  <a:pt x="4219" y="9800"/>
                </a:cubicBezTo>
                <a:cubicBezTo>
                  <a:pt x="1688" y="9800"/>
                  <a:pt x="1688" y="9800"/>
                  <a:pt x="1688" y="9800"/>
                </a:cubicBezTo>
                <a:cubicBezTo>
                  <a:pt x="675" y="9800"/>
                  <a:pt x="0" y="10600"/>
                  <a:pt x="0" y="11800"/>
                </a:cubicBezTo>
                <a:cubicBezTo>
                  <a:pt x="0" y="19600"/>
                  <a:pt x="0" y="19600"/>
                  <a:pt x="0" y="19600"/>
                </a:cubicBezTo>
                <a:cubicBezTo>
                  <a:pt x="0" y="20800"/>
                  <a:pt x="675" y="21600"/>
                  <a:pt x="1688" y="21600"/>
                </a:cubicBezTo>
                <a:cubicBezTo>
                  <a:pt x="19912" y="21600"/>
                  <a:pt x="19912" y="21600"/>
                  <a:pt x="19912" y="21600"/>
                </a:cubicBezTo>
                <a:cubicBezTo>
                  <a:pt x="20925" y="21600"/>
                  <a:pt x="21600" y="20800"/>
                  <a:pt x="21600" y="19600"/>
                </a:cubicBezTo>
                <a:cubicBezTo>
                  <a:pt x="21600" y="11800"/>
                  <a:pt x="21600" y="11800"/>
                  <a:pt x="21600" y="11800"/>
                </a:cubicBezTo>
                <a:cubicBezTo>
                  <a:pt x="21600" y="10600"/>
                  <a:pt x="20925" y="9800"/>
                  <a:pt x="19912" y="9800"/>
                </a:cubicBezTo>
                <a:close/>
                <a:moveTo>
                  <a:pt x="5906" y="2000"/>
                </a:moveTo>
                <a:cubicBezTo>
                  <a:pt x="12487" y="2000"/>
                  <a:pt x="12487" y="2000"/>
                  <a:pt x="12487" y="2000"/>
                </a:cubicBezTo>
                <a:cubicBezTo>
                  <a:pt x="12487" y="5800"/>
                  <a:pt x="12487" y="5800"/>
                  <a:pt x="12487" y="5800"/>
                </a:cubicBezTo>
                <a:cubicBezTo>
                  <a:pt x="15694" y="5800"/>
                  <a:pt x="15694" y="5800"/>
                  <a:pt x="15694" y="5800"/>
                </a:cubicBezTo>
                <a:cubicBezTo>
                  <a:pt x="15694" y="11800"/>
                  <a:pt x="15694" y="11800"/>
                  <a:pt x="15694" y="11800"/>
                </a:cubicBezTo>
                <a:cubicBezTo>
                  <a:pt x="5906" y="11800"/>
                  <a:pt x="5906" y="11800"/>
                  <a:pt x="5906" y="11800"/>
                </a:cubicBezTo>
                <a:lnTo>
                  <a:pt x="5906" y="2000"/>
                </a:lnTo>
                <a:close/>
                <a:moveTo>
                  <a:pt x="17381" y="18600"/>
                </a:moveTo>
                <a:cubicBezTo>
                  <a:pt x="4219" y="18600"/>
                  <a:pt x="4219" y="18600"/>
                  <a:pt x="4219" y="18600"/>
                </a:cubicBezTo>
                <a:cubicBezTo>
                  <a:pt x="4219" y="16600"/>
                  <a:pt x="4219" y="16600"/>
                  <a:pt x="4219" y="16600"/>
                </a:cubicBezTo>
                <a:cubicBezTo>
                  <a:pt x="17381" y="16600"/>
                  <a:pt x="17381" y="16600"/>
                  <a:pt x="17381" y="16600"/>
                </a:cubicBezTo>
                <a:lnTo>
                  <a:pt x="17381" y="1860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D0775BA-851B-43CD-9454-39869F24EEE8}"/>
              </a:ext>
            </a:extLst>
          </p:cNvPr>
          <p:cNvSpPr/>
          <p:nvPr/>
        </p:nvSpPr>
        <p:spPr>
          <a:xfrm>
            <a:off x="5719204" y="5561284"/>
            <a:ext cx="319947" cy="2542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4EB33CE-1576-4C4A-9542-6EAF5B32E075}"/>
              </a:ext>
            </a:extLst>
          </p:cNvPr>
          <p:cNvSpPr/>
          <p:nvPr/>
        </p:nvSpPr>
        <p:spPr>
          <a:xfrm>
            <a:off x="5841038" y="5340924"/>
            <a:ext cx="75219" cy="19599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337CD31-94E3-4EC8-A63B-EDF46C509436}"/>
              </a:ext>
            </a:extLst>
          </p:cNvPr>
          <p:cNvSpPr/>
          <p:nvPr/>
        </p:nvSpPr>
        <p:spPr>
          <a:xfrm>
            <a:off x="5748867" y="5414025"/>
            <a:ext cx="75219" cy="12289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78BD707-0D6E-4051-8B40-3A44E4264DA3}"/>
              </a:ext>
            </a:extLst>
          </p:cNvPr>
          <p:cNvSpPr/>
          <p:nvPr/>
        </p:nvSpPr>
        <p:spPr>
          <a:xfrm>
            <a:off x="5934267" y="5463818"/>
            <a:ext cx="75220" cy="731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0A79080-B1E1-4D99-9F24-F9A6184C632D}"/>
              </a:ext>
            </a:extLst>
          </p:cNvPr>
          <p:cNvSpPr/>
          <p:nvPr/>
        </p:nvSpPr>
        <p:spPr>
          <a:xfrm>
            <a:off x="678284" y="1772295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6667" b="-1666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F3BA3A6-7B90-4BAF-8450-9846A5732E8B}"/>
              </a:ext>
            </a:extLst>
          </p:cNvPr>
          <p:cNvSpPr/>
          <p:nvPr/>
        </p:nvSpPr>
        <p:spPr>
          <a:xfrm>
            <a:off x="2743241" y="1772295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000" b="-2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D48902C-7050-4AC5-A895-E5618ACE79B3}"/>
              </a:ext>
            </a:extLst>
          </p:cNvPr>
          <p:cNvSpPr/>
          <p:nvPr/>
        </p:nvSpPr>
        <p:spPr>
          <a:xfrm>
            <a:off x="678284" y="3818830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490" b="-2549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D3B47E6-9898-4825-9742-F1334FF72786}"/>
              </a:ext>
            </a:extLst>
          </p:cNvPr>
          <p:cNvSpPr/>
          <p:nvPr/>
        </p:nvSpPr>
        <p:spPr>
          <a:xfrm>
            <a:off x="2743241" y="3818830"/>
            <a:ext cx="1989709" cy="1989709"/>
          </a:xfrm>
          <a:prstGeom prst="roundRect">
            <a:avLst>
              <a:gd name="adj" fmla="val 0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5490" b="-2549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研究生规划</a:t>
            </a:r>
          </a:p>
        </p:txBody>
      </p:sp>
      <p:grpSp>
        <p:nvGrpSpPr>
          <p:cNvPr id="2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211BA5-11C3-4F66-9A79-E3778476AAA1}"/>
              </a:ext>
            </a:extLst>
          </p:cNvPr>
          <p:cNvGrpSpPr/>
          <p:nvPr/>
        </p:nvGrpSpPr>
        <p:grpSpPr>
          <a:xfrm>
            <a:off x="779679" y="2655749"/>
            <a:ext cx="3423284" cy="2078936"/>
            <a:chOff x="1309245" y="1670521"/>
            <a:chExt cx="3423284" cy="2078936"/>
          </a:xfrm>
        </p:grpSpPr>
        <p:sp>
          <p:nvSpPr>
            <p:cNvPr id="6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AF4544CA-6C7D-4820-B1BC-F07D8E2CF15B}"/>
                </a:ext>
              </a:extLst>
            </p:cNvPr>
            <p:cNvSpPr txBox="1">
              <a:spLocks/>
            </p:cNvSpPr>
            <p:nvPr/>
          </p:nvSpPr>
          <p:spPr>
            <a:xfrm>
              <a:off x="1309245" y="1670521"/>
              <a:ext cx="179536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+mj-ea"/>
                  <a:ea typeface="+mj-ea"/>
                </a:rPr>
                <a:t>总规划目标</a:t>
              </a:r>
            </a:p>
          </p:txBody>
        </p:sp>
        <p:sp>
          <p:nvSpPr>
            <p:cNvPr id="63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016D478C-5FFE-41FD-AB46-06C60E847F27}"/>
                </a:ext>
              </a:extLst>
            </p:cNvPr>
            <p:cNvSpPr txBox="1"/>
            <p:nvPr/>
          </p:nvSpPr>
          <p:spPr>
            <a:xfrm>
              <a:off x="1309245" y="2315603"/>
              <a:ext cx="3423284" cy="1433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这里输入您的正文内容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正文文本长度不宜过长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如有需要可以对内容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+mn-ea"/>
                </a:rPr>
                <a:t>突出重点内容即可</a:t>
              </a:r>
              <a:endParaRPr lang="en-US" altLang="zh-CN" sz="1600" dirty="0">
                <a:latin typeface="+mn-ea"/>
              </a:endParaRPr>
            </a:p>
          </p:txBody>
        </p:sp>
      </p:grpSp>
      <p:grpSp>
        <p:nvGrp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09DF917-3295-AA28-78D1-6D634FBF87D1}"/>
              </a:ext>
            </a:extLst>
          </p:cNvPr>
          <p:cNvGrpSpPr/>
          <p:nvPr/>
        </p:nvGrpSpPr>
        <p:grpSpPr>
          <a:xfrm>
            <a:off x="3924775" y="2224870"/>
            <a:ext cx="7556828" cy="2940694"/>
            <a:chOff x="3878476" y="2644773"/>
            <a:chExt cx="7556828" cy="2940694"/>
          </a:xfrm>
        </p:grpSpPr>
        <p:cxnSp>
          <p:nvCxnSpPr>
            <p:cNvPr id="2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248CA692-9AEB-41BE-A3DC-DCF9E2D103B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476" y="3927061"/>
              <a:ext cx="7150100" cy="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EEFA2DA9-42D4-4D20-9968-73FF731B1C28}"/>
                </a:ext>
              </a:extLst>
            </p:cNvPr>
            <p:cNvCxnSpPr>
              <a:cxnSpLocks/>
            </p:cNvCxnSpPr>
            <p:nvPr/>
          </p:nvCxnSpPr>
          <p:spPr>
            <a:xfrm>
              <a:off x="5544328" y="3218969"/>
              <a:ext cx="0" cy="708090"/>
            </a:xfrm>
            <a:prstGeom prst="line">
              <a:avLst/>
            </a:prstGeom>
            <a:ln w="38100">
              <a:solidFill>
                <a:schemeClr val="accent4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F58069-4AE9-4897-9DE4-84B1C5F702B2}"/>
                </a:ext>
              </a:extLst>
            </p:cNvPr>
            <p:cNvSpPr/>
            <p:nvPr/>
          </p:nvSpPr>
          <p:spPr>
            <a:xfrm>
              <a:off x="5118457" y="2644773"/>
              <a:ext cx="851742" cy="851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 dirty="0"/>
            </a:p>
          </p:txBody>
        </p:sp>
        <p:sp>
          <p:nvSpPr>
            <p:cNvPr id="61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9CFBBB81-2D2E-4C76-ABC5-13328508C82C}"/>
                </a:ext>
              </a:extLst>
            </p:cNvPr>
            <p:cNvSpPr/>
            <p:nvPr/>
          </p:nvSpPr>
          <p:spPr>
            <a:xfrm>
              <a:off x="5270856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04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E130E22-402F-42E8-8AFE-EFBB90F724A6}"/>
                </a:ext>
              </a:extLst>
            </p:cNvPr>
            <p:cNvGrpSpPr/>
            <p:nvPr/>
          </p:nvGrpSpPr>
          <p:grpSpPr>
            <a:xfrm>
              <a:off x="4424459" y="4287035"/>
              <a:ext cx="2239738" cy="1298432"/>
              <a:chOff x="3428922" y="6416679"/>
              <a:chExt cx="2239738" cy="1298432"/>
            </a:xfrm>
          </p:grpSpPr>
          <p:sp>
            <p:nvSpPr>
              <p:cNvPr id="56" name="powerpoint template design by DAJU_PPT正版来源小红书大橘PPT微信DAJU_PPT请勿抄袭搬运！盗版必究！-5">
                <a:extLst>
                  <a:ext uri="{FF2B5EF4-FFF2-40B4-BE49-F238E27FC236}">
                    <a16:creationId xmlns:a16="http://schemas.microsoft.com/office/drawing/2014/main" id="{98354B1D-4403-4B58-ACA5-04B33A25F93C}"/>
                  </a:ext>
                </a:extLst>
              </p:cNvPr>
              <p:cNvSpPr txBox="1"/>
              <p:nvPr/>
            </p:nvSpPr>
            <p:spPr>
              <a:xfrm>
                <a:off x="4292308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4"/>
                    </a:solidFill>
                    <a:latin typeface="+mj-ea"/>
                    <a:ea typeface="+mj-ea"/>
                  </a:rPr>
                  <a:t>研一</a:t>
                </a:r>
              </a:p>
            </p:txBody>
          </p:sp>
          <p:sp>
            <p:nvSpPr>
              <p:cNvPr id="57" name="powerpoint template design by DAJU_PPT正版来源小红书大橘PPT微信DAJU_PPT请勿抄袭搬运！盗版必究！-6">
                <a:extLst>
                  <a:ext uri="{FF2B5EF4-FFF2-40B4-BE49-F238E27FC236}">
                    <a16:creationId xmlns:a16="http://schemas.microsoft.com/office/drawing/2014/main" id="{F33407A1-8B3C-491C-B507-D164925F7FAC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  <p:cxnSp>
          <p:nvCxnSpPr>
            <p:cNvPr id="49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8B0B48FE-7F8B-4756-B1AC-2F95351CA990}"/>
                </a:ext>
              </a:extLst>
            </p:cNvPr>
            <p:cNvCxnSpPr>
              <a:cxnSpLocks/>
            </p:cNvCxnSpPr>
            <p:nvPr/>
          </p:nvCxnSpPr>
          <p:spPr>
            <a:xfrm>
              <a:off x="7929882" y="3218969"/>
              <a:ext cx="0" cy="708090"/>
            </a:xfrm>
            <a:prstGeom prst="line">
              <a:avLst/>
            </a:prstGeom>
            <a:ln w="3810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AD27F1B5-B072-41FB-8B65-EB180F7877E9}"/>
                </a:ext>
              </a:extLst>
            </p:cNvPr>
            <p:cNvSpPr/>
            <p:nvPr/>
          </p:nvSpPr>
          <p:spPr>
            <a:xfrm>
              <a:off x="7504011" y="2644773"/>
              <a:ext cx="851742" cy="8517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/>
            </a:p>
          </p:txBody>
        </p:sp>
        <p:sp>
          <p:nvSpPr>
            <p:cNvPr id="53" name="powerpoint template design by DAJU_PPT正版来源小红书大橘PPT微信DAJU_PPT请勿抄袭搬运！盗版必究！-9">
              <a:extLst>
                <a:ext uri="{FF2B5EF4-FFF2-40B4-BE49-F238E27FC236}">
                  <a16:creationId xmlns:a16="http://schemas.microsoft.com/office/drawing/2014/main" id="{C310D864-3929-4AAC-9260-3C7B3A3A5B95}"/>
                </a:ext>
              </a:extLst>
            </p:cNvPr>
            <p:cNvSpPr/>
            <p:nvPr/>
          </p:nvSpPr>
          <p:spPr>
            <a:xfrm>
              <a:off x="7656410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05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55EE268-8504-47A7-B38B-8D3826769D15}"/>
                </a:ext>
              </a:extLst>
            </p:cNvPr>
            <p:cNvGrpSpPr/>
            <p:nvPr/>
          </p:nvGrpSpPr>
          <p:grpSpPr>
            <a:xfrm>
              <a:off x="6810013" y="4287035"/>
              <a:ext cx="2239738" cy="1298432"/>
              <a:chOff x="3428922" y="6416679"/>
              <a:chExt cx="2239738" cy="1298432"/>
            </a:xfrm>
          </p:grpSpPr>
          <p:sp>
            <p:nvSpPr>
              <p:cNvPr id="40" name="powerpoint template design by DAJU_PPT正版来源小红书大橘PPT微信DAJU_PPT请勿抄袭搬运！盗版必究！-10">
                <a:extLst>
                  <a:ext uri="{FF2B5EF4-FFF2-40B4-BE49-F238E27FC236}">
                    <a16:creationId xmlns:a16="http://schemas.microsoft.com/office/drawing/2014/main" id="{5F64D260-A015-4F75-A704-EFFE5B8CF897}"/>
                  </a:ext>
                </a:extLst>
              </p:cNvPr>
              <p:cNvSpPr txBox="1"/>
              <p:nvPr/>
            </p:nvSpPr>
            <p:spPr>
              <a:xfrm>
                <a:off x="4292310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5"/>
                    </a:solidFill>
                    <a:latin typeface="+mj-ea"/>
                    <a:ea typeface="+mj-ea"/>
                  </a:rPr>
                  <a:t>研二</a:t>
                </a:r>
              </a:p>
            </p:txBody>
          </p:sp>
          <p:sp>
            <p:nvSpPr>
              <p:cNvPr id="45" name="powerpoint template design by DAJU_PPT正版来源小红书大橘PPT微信DAJU_PPT请勿抄袭搬运！盗版必究！-11">
                <a:extLst>
                  <a:ext uri="{FF2B5EF4-FFF2-40B4-BE49-F238E27FC236}">
                    <a16:creationId xmlns:a16="http://schemas.microsoft.com/office/drawing/2014/main" id="{18E4419D-F6D1-40CD-9BF5-8A9ACE41068D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  <p:cxnSp>
          <p:nvCxnSpPr>
            <p:cNvPr id="33" name="powerpoint template design by DAJU_PPT正版来源小红书大橘PPT微信DAJU_PPT请勿抄袭搬运！盗版必究！-12">
              <a:extLst>
                <a:ext uri="{FF2B5EF4-FFF2-40B4-BE49-F238E27FC236}">
                  <a16:creationId xmlns:a16="http://schemas.microsoft.com/office/drawing/2014/main" id="{02B086B3-7C1E-433E-8A9E-AA6412AECC40}"/>
                </a:ext>
              </a:extLst>
            </p:cNvPr>
            <p:cNvCxnSpPr>
              <a:cxnSpLocks/>
            </p:cNvCxnSpPr>
            <p:nvPr/>
          </p:nvCxnSpPr>
          <p:spPr>
            <a:xfrm>
              <a:off x="10315435" y="3218969"/>
              <a:ext cx="0" cy="708090"/>
            </a:xfrm>
            <a:prstGeom prst="line">
              <a:avLst/>
            </a:prstGeom>
            <a:ln w="3810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owerpoint template design by DAJU_PPT正版来源小红书大橘PPT微信DAJU_PPT请勿抄袭搬运！盗版必究！-13">
              <a:extLst>
                <a:ext uri="{FF2B5EF4-FFF2-40B4-BE49-F238E27FC236}">
                  <a16:creationId xmlns:a16="http://schemas.microsoft.com/office/drawing/2014/main" id="{00026D51-0EAD-4B18-A12F-92D0630A6422}"/>
                </a:ext>
              </a:extLst>
            </p:cNvPr>
            <p:cNvSpPr/>
            <p:nvPr/>
          </p:nvSpPr>
          <p:spPr>
            <a:xfrm>
              <a:off x="9889564" y="2644773"/>
              <a:ext cx="851742" cy="8517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 dirty="0"/>
            </a:p>
          </p:txBody>
        </p:sp>
        <p:sp>
          <p:nvSpPr>
            <p:cNvPr id="35" name="powerpoint template design by DAJU_PPT正版来源小红书大橘PPT微信DAJU_PPT请勿抄袭搬运！盗版必究！-14">
              <a:extLst>
                <a:ext uri="{FF2B5EF4-FFF2-40B4-BE49-F238E27FC236}">
                  <a16:creationId xmlns:a16="http://schemas.microsoft.com/office/drawing/2014/main" id="{F4D60C1B-1050-4357-86EB-6C42E2D1A99E}"/>
                </a:ext>
              </a:extLst>
            </p:cNvPr>
            <p:cNvSpPr/>
            <p:nvPr/>
          </p:nvSpPr>
          <p:spPr>
            <a:xfrm>
              <a:off x="10041963" y="2839810"/>
              <a:ext cx="546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ea"/>
                  <a:ea typeface="+mj-ea"/>
                  <a:cs typeface="Tahoma" panose="020B0604030504040204" pitchFamily="34" charset="0"/>
                </a:rPr>
                <a:t>06</a:t>
              </a:r>
              <a:endParaRPr lang="ru-RU" sz="2400" dirty="0">
                <a:solidFill>
                  <a:schemeClr val="bg1"/>
                </a:solidFill>
                <a:latin typeface="+mj-ea"/>
                <a:ea typeface="+mj-ea"/>
                <a:cs typeface="Tahoma" panose="020B060403050404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C6A7C2D-5D67-4D97-94AD-28F897FFE81A}"/>
                </a:ext>
              </a:extLst>
            </p:cNvPr>
            <p:cNvGrpSpPr/>
            <p:nvPr/>
          </p:nvGrpSpPr>
          <p:grpSpPr>
            <a:xfrm>
              <a:off x="9195566" y="4287035"/>
              <a:ext cx="2239738" cy="1298432"/>
              <a:chOff x="3428922" y="6416679"/>
              <a:chExt cx="2239738" cy="1298432"/>
            </a:xfrm>
          </p:grpSpPr>
          <p:sp>
            <p:nvSpPr>
              <p:cNvPr id="31" name="powerpoint template design by DAJU_PPT正版来源小红书大橘PPT微信DAJU_PPT请勿抄袭搬运！盗版必究！-15">
                <a:extLst>
                  <a:ext uri="{FF2B5EF4-FFF2-40B4-BE49-F238E27FC236}">
                    <a16:creationId xmlns:a16="http://schemas.microsoft.com/office/drawing/2014/main" id="{F8E8D79A-6660-4FE3-A251-7ADDC684FAB5}"/>
                  </a:ext>
                </a:extLst>
              </p:cNvPr>
              <p:cNvSpPr txBox="1"/>
              <p:nvPr/>
            </p:nvSpPr>
            <p:spPr>
              <a:xfrm>
                <a:off x="4292310" y="6416679"/>
                <a:ext cx="512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研三</a:t>
                </a:r>
              </a:p>
            </p:txBody>
          </p:sp>
          <p:sp>
            <p:nvSpPr>
              <p:cNvPr id="32" name="powerpoint template design by DAJU_PPT正版来源小红书大橘PPT微信DAJU_PPT请勿抄袭搬运！盗版必究！-16">
                <a:extLst>
                  <a:ext uri="{FF2B5EF4-FFF2-40B4-BE49-F238E27FC236}">
                    <a16:creationId xmlns:a16="http://schemas.microsoft.com/office/drawing/2014/main" id="{F3057386-7A13-47B0-A5A3-B18A031915AA}"/>
                  </a:ext>
                </a:extLst>
              </p:cNvPr>
              <p:cNvSpPr txBox="1"/>
              <p:nvPr/>
            </p:nvSpPr>
            <p:spPr>
              <a:xfrm>
                <a:off x="3428922" y="6786011"/>
                <a:ext cx="2239738" cy="9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这里输入您的正文内容建议标题字号</a:t>
                </a:r>
                <a:r>
                  <a:rPr lang="en-US" altLang="zh-CN" sz="1600" dirty="0">
                    <a:latin typeface="+mn-ea"/>
                  </a:rPr>
                  <a:t>16-24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latin typeface="+mn-ea"/>
                  </a:rPr>
                  <a:t>正文字号</a:t>
                </a:r>
                <a:r>
                  <a:rPr lang="en-US" altLang="zh-CN" sz="1600" dirty="0">
                    <a:latin typeface="+mn-ea"/>
                  </a:rPr>
                  <a:t>14-18</a:t>
                </a:r>
                <a:endParaRPr lang="zh-CN" altLang="en-US" sz="1600" dirty="0"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0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DD43EAC-90CA-4FD3-ADF6-84F68AC3A4ED}"/>
              </a:ext>
            </a:extLst>
          </p:cNvPr>
          <p:cNvSpPr/>
          <p:nvPr/>
        </p:nvSpPr>
        <p:spPr bwMode="auto">
          <a:xfrm>
            <a:off x="4280249" y="3304539"/>
            <a:ext cx="985482" cy="689805"/>
          </a:xfrm>
          <a:custGeom>
            <a:avLst/>
            <a:gdLst>
              <a:gd name="T0" fmla="*/ 0 w 287"/>
              <a:gd name="T1" fmla="*/ 0 h 195"/>
              <a:gd name="T2" fmla="*/ 287 w 287"/>
              <a:gd name="T3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7" h="195">
                <a:moveTo>
                  <a:pt x="0" y="0"/>
                </a:moveTo>
                <a:cubicBezTo>
                  <a:pt x="148" y="0"/>
                  <a:pt x="211" y="105"/>
                  <a:pt x="287" y="195"/>
                </a:cubicBezTo>
              </a:path>
            </a:pathLst>
          </a:custGeom>
          <a:noFill/>
          <a:ln w="47625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813E415-9A4A-475A-9BA0-A94FBA3127D6}"/>
              </a:ext>
            </a:extLst>
          </p:cNvPr>
          <p:cNvSpPr/>
          <p:nvPr/>
        </p:nvSpPr>
        <p:spPr bwMode="auto">
          <a:xfrm>
            <a:off x="3532501" y="3304539"/>
            <a:ext cx="747749" cy="396602"/>
          </a:xfrm>
          <a:custGeom>
            <a:avLst/>
            <a:gdLst>
              <a:gd name="T0" fmla="*/ 0 w 218"/>
              <a:gd name="T1" fmla="*/ 112 h 112"/>
              <a:gd name="T2" fmla="*/ 218 w 218"/>
              <a:gd name="T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8" h="112">
                <a:moveTo>
                  <a:pt x="0" y="112"/>
                </a:moveTo>
                <a:cubicBezTo>
                  <a:pt x="53" y="51"/>
                  <a:pt x="115" y="0"/>
                  <a:pt x="218" y="0"/>
                </a:cubicBezTo>
              </a:path>
            </a:pathLst>
          </a:custGeom>
          <a:noFill/>
          <a:ln w="47625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058346C-B19C-454F-8D32-CE61706BF545}"/>
              </a:ext>
            </a:extLst>
          </p:cNvPr>
          <p:cNvSpPr/>
          <p:nvPr/>
        </p:nvSpPr>
        <p:spPr bwMode="auto">
          <a:xfrm>
            <a:off x="5265730" y="3817288"/>
            <a:ext cx="1712498" cy="617566"/>
          </a:xfrm>
          <a:custGeom>
            <a:avLst/>
            <a:gdLst>
              <a:gd name="T0" fmla="*/ 0 w 499"/>
              <a:gd name="T1" fmla="*/ 50 h 175"/>
              <a:gd name="T2" fmla="*/ 229 w 499"/>
              <a:gd name="T3" fmla="*/ 175 h 175"/>
              <a:gd name="T4" fmla="*/ 499 w 499"/>
              <a:gd name="T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" h="175">
                <a:moveTo>
                  <a:pt x="0" y="50"/>
                </a:moveTo>
                <a:cubicBezTo>
                  <a:pt x="56" y="117"/>
                  <a:pt x="119" y="175"/>
                  <a:pt x="229" y="175"/>
                </a:cubicBezTo>
                <a:cubicBezTo>
                  <a:pt x="366" y="175"/>
                  <a:pt x="431" y="85"/>
                  <a:pt x="499" y="0"/>
                </a:cubicBezTo>
              </a:path>
            </a:pathLst>
          </a:custGeom>
          <a:noFill/>
          <a:ln w="47625" cap="flat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20F4424-A8BA-4ECA-A5F7-7DD717EED76D}"/>
              </a:ext>
            </a:extLst>
          </p:cNvPr>
          <p:cNvSpPr/>
          <p:nvPr/>
        </p:nvSpPr>
        <p:spPr bwMode="auto">
          <a:xfrm>
            <a:off x="6978227" y="3304539"/>
            <a:ext cx="1798192" cy="650144"/>
          </a:xfrm>
          <a:custGeom>
            <a:avLst/>
            <a:gdLst>
              <a:gd name="T0" fmla="*/ 0 w 524"/>
              <a:gd name="T1" fmla="*/ 145 h 184"/>
              <a:gd name="T2" fmla="*/ 246 w 524"/>
              <a:gd name="T3" fmla="*/ 0 h 184"/>
              <a:gd name="T4" fmla="*/ 524 w 524"/>
              <a:gd name="T5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4" h="184">
                <a:moveTo>
                  <a:pt x="0" y="145"/>
                </a:moveTo>
                <a:cubicBezTo>
                  <a:pt x="61" y="70"/>
                  <a:pt x="125" y="0"/>
                  <a:pt x="246" y="0"/>
                </a:cubicBezTo>
                <a:cubicBezTo>
                  <a:pt x="389" y="0"/>
                  <a:pt x="452" y="97"/>
                  <a:pt x="524" y="184"/>
                </a:cubicBezTo>
              </a:path>
            </a:pathLst>
          </a:custGeom>
          <a:noFill/>
          <a:ln w="47625" cap="flat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4181FA-9AEF-47FE-8CDC-D9A42C73EC17}"/>
              </a:ext>
            </a:extLst>
          </p:cNvPr>
          <p:cNvSpPr/>
          <p:nvPr/>
        </p:nvSpPr>
        <p:spPr bwMode="auto">
          <a:xfrm>
            <a:off x="755739" y="3285491"/>
            <a:ext cx="2790583" cy="1130315"/>
          </a:xfrm>
          <a:custGeom>
            <a:avLst/>
            <a:gdLst>
              <a:gd name="T0" fmla="*/ 0 w 813"/>
              <a:gd name="T1" fmla="*/ 0 h 320"/>
              <a:gd name="T2" fmla="*/ 515 w 813"/>
              <a:gd name="T3" fmla="*/ 320 h 320"/>
              <a:gd name="T4" fmla="*/ 813 w 813"/>
              <a:gd name="T5" fmla="*/ 112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3" h="320">
                <a:moveTo>
                  <a:pt x="0" y="0"/>
                </a:moveTo>
                <a:cubicBezTo>
                  <a:pt x="258" y="0"/>
                  <a:pt x="258" y="320"/>
                  <a:pt x="515" y="320"/>
                </a:cubicBezTo>
                <a:cubicBezTo>
                  <a:pt x="670" y="320"/>
                  <a:pt x="732" y="204"/>
                  <a:pt x="813" y="112"/>
                </a:cubicBezTo>
              </a:path>
            </a:pathLst>
          </a:custGeom>
          <a:noFill/>
          <a:ln w="47625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CD4CD58-673B-42DA-99B3-C257B646A8AE}"/>
              </a:ext>
            </a:extLst>
          </p:cNvPr>
          <p:cNvSpPr/>
          <p:nvPr/>
        </p:nvSpPr>
        <p:spPr bwMode="auto">
          <a:xfrm>
            <a:off x="8779184" y="3304539"/>
            <a:ext cx="2587405" cy="1130315"/>
          </a:xfrm>
          <a:custGeom>
            <a:avLst/>
            <a:gdLst>
              <a:gd name="T0" fmla="*/ 0 w 754"/>
              <a:gd name="T1" fmla="*/ 184 h 320"/>
              <a:gd name="T2" fmla="*/ 238 w 754"/>
              <a:gd name="T3" fmla="*/ 320 h 320"/>
              <a:gd name="T4" fmla="*/ 754 w 75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4" h="320">
                <a:moveTo>
                  <a:pt x="0" y="184"/>
                </a:moveTo>
                <a:cubicBezTo>
                  <a:pt x="59" y="255"/>
                  <a:pt x="123" y="320"/>
                  <a:pt x="238" y="320"/>
                </a:cubicBezTo>
                <a:cubicBezTo>
                  <a:pt x="496" y="320"/>
                  <a:pt x="496" y="0"/>
                  <a:pt x="754" y="0"/>
                </a:cubicBezTo>
              </a:path>
            </a:pathLst>
          </a:custGeom>
          <a:noFill/>
          <a:ln w="47625" cap="flat">
            <a:solidFill>
              <a:schemeClr val="accent5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90D80C8-3EEE-4733-A22A-F73492A4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22" y="2780634"/>
            <a:ext cx="1151557" cy="1150403"/>
          </a:xfrm>
          <a:custGeom>
            <a:avLst/>
            <a:gdLst>
              <a:gd name="connsiteX0" fmla="*/ 704681 w 1406514"/>
              <a:gd name="connsiteY0" fmla="*/ 168556 h 1405104"/>
              <a:gd name="connsiteX1" fmla="*/ 172256 w 1406514"/>
              <a:gd name="connsiteY1" fmla="*/ 701844 h 1405104"/>
              <a:gd name="connsiteX2" fmla="*/ 704681 w 1406514"/>
              <a:gd name="connsiteY2" fmla="*/ 1235132 h 1405104"/>
              <a:gd name="connsiteX3" fmla="*/ 1237106 w 1406514"/>
              <a:gd name="connsiteY3" fmla="*/ 701844 h 1405104"/>
              <a:gd name="connsiteX4" fmla="*/ 704681 w 1406514"/>
              <a:gd name="connsiteY4" fmla="*/ 168556 h 1405104"/>
              <a:gd name="connsiteX5" fmla="*/ 703257 w 1406514"/>
              <a:gd name="connsiteY5" fmla="*/ 0 h 1405104"/>
              <a:gd name="connsiteX6" fmla="*/ 1406514 w 1406514"/>
              <a:gd name="connsiteY6" fmla="*/ 702552 h 1405104"/>
              <a:gd name="connsiteX7" fmla="*/ 703257 w 1406514"/>
              <a:gd name="connsiteY7" fmla="*/ 1405104 h 1405104"/>
              <a:gd name="connsiteX8" fmla="*/ 0 w 1406514"/>
              <a:gd name="connsiteY8" fmla="*/ 702552 h 1405104"/>
              <a:gd name="connsiteX9" fmla="*/ 703257 w 1406514"/>
              <a:gd name="connsiteY9" fmla="*/ 0 h 14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5104">
                <a:moveTo>
                  <a:pt x="704681" y="168556"/>
                </a:moveTo>
                <a:cubicBezTo>
                  <a:pt x="410631" y="168556"/>
                  <a:pt x="172256" y="407317"/>
                  <a:pt x="172256" y="701844"/>
                </a:cubicBezTo>
                <a:cubicBezTo>
                  <a:pt x="172256" y="996371"/>
                  <a:pt x="410631" y="1235132"/>
                  <a:pt x="704681" y="1235132"/>
                </a:cubicBezTo>
                <a:cubicBezTo>
                  <a:pt x="998731" y="1235132"/>
                  <a:pt x="1237106" y="996371"/>
                  <a:pt x="1237106" y="701844"/>
                </a:cubicBezTo>
                <a:cubicBezTo>
                  <a:pt x="1237106" y="407317"/>
                  <a:pt x="998731" y="168556"/>
                  <a:pt x="704681" y="168556"/>
                </a:cubicBezTo>
                <a:close/>
                <a:moveTo>
                  <a:pt x="703257" y="0"/>
                </a:moveTo>
                <a:cubicBezTo>
                  <a:pt x="1091655" y="0"/>
                  <a:pt x="1406514" y="314543"/>
                  <a:pt x="1406514" y="702552"/>
                </a:cubicBezTo>
                <a:cubicBezTo>
                  <a:pt x="1406514" y="1090561"/>
                  <a:pt x="1091655" y="1405104"/>
                  <a:pt x="703257" y="1405104"/>
                </a:cubicBezTo>
                <a:cubicBezTo>
                  <a:pt x="314859" y="1405104"/>
                  <a:pt x="0" y="1090561"/>
                  <a:pt x="0" y="702552"/>
                </a:cubicBezTo>
                <a:cubicBezTo>
                  <a:pt x="0" y="314543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6FCE990-3970-4350-9A97-5F813A60B4C1}"/>
              </a:ext>
            </a:extLst>
          </p:cNvPr>
          <p:cNvSpPr txBox="1"/>
          <p:nvPr/>
        </p:nvSpPr>
        <p:spPr>
          <a:xfrm>
            <a:off x="2126605" y="3094225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37C9A9A-B6AE-42AA-94D2-330C2926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51" y="2678770"/>
            <a:ext cx="1153889" cy="1151564"/>
          </a:xfrm>
          <a:custGeom>
            <a:avLst/>
            <a:gdLst>
              <a:gd name="connsiteX0" fmla="*/ 704680 w 1409362"/>
              <a:gd name="connsiteY0" fmla="*/ 169973 h 1406522"/>
              <a:gd name="connsiteX1" fmla="*/ 172255 w 1409362"/>
              <a:gd name="connsiteY1" fmla="*/ 703261 h 1406522"/>
              <a:gd name="connsiteX2" fmla="*/ 704680 w 1409362"/>
              <a:gd name="connsiteY2" fmla="*/ 1236549 h 1406522"/>
              <a:gd name="connsiteX3" fmla="*/ 1237105 w 1409362"/>
              <a:gd name="connsiteY3" fmla="*/ 703261 h 1406522"/>
              <a:gd name="connsiteX4" fmla="*/ 704680 w 1409362"/>
              <a:gd name="connsiteY4" fmla="*/ 169973 h 1406522"/>
              <a:gd name="connsiteX5" fmla="*/ 704681 w 1409362"/>
              <a:gd name="connsiteY5" fmla="*/ 0 h 1406522"/>
              <a:gd name="connsiteX6" fmla="*/ 1409362 w 1409362"/>
              <a:gd name="connsiteY6" fmla="*/ 703261 h 1406522"/>
              <a:gd name="connsiteX7" fmla="*/ 704681 w 1409362"/>
              <a:gd name="connsiteY7" fmla="*/ 1406522 h 1406522"/>
              <a:gd name="connsiteX8" fmla="*/ 0 w 1409362"/>
              <a:gd name="connsiteY8" fmla="*/ 703261 h 1406522"/>
              <a:gd name="connsiteX9" fmla="*/ 704681 w 1409362"/>
              <a:gd name="connsiteY9" fmla="*/ 0 h 140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9362" h="1406522">
                <a:moveTo>
                  <a:pt x="704680" y="169973"/>
                </a:moveTo>
                <a:cubicBezTo>
                  <a:pt x="410630" y="169973"/>
                  <a:pt x="172255" y="408734"/>
                  <a:pt x="172255" y="703261"/>
                </a:cubicBezTo>
                <a:cubicBezTo>
                  <a:pt x="172255" y="997788"/>
                  <a:pt x="410630" y="1236549"/>
                  <a:pt x="704680" y="1236549"/>
                </a:cubicBezTo>
                <a:cubicBezTo>
                  <a:pt x="998730" y="1236549"/>
                  <a:pt x="1237105" y="997788"/>
                  <a:pt x="1237105" y="703261"/>
                </a:cubicBezTo>
                <a:cubicBezTo>
                  <a:pt x="1237105" y="408734"/>
                  <a:pt x="998730" y="169973"/>
                  <a:pt x="704680" y="169973"/>
                </a:cubicBezTo>
                <a:close/>
                <a:moveTo>
                  <a:pt x="704681" y="0"/>
                </a:moveTo>
                <a:cubicBezTo>
                  <a:pt x="1093866" y="0"/>
                  <a:pt x="1409362" y="314861"/>
                  <a:pt x="1409362" y="703261"/>
                </a:cubicBezTo>
                <a:cubicBezTo>
                  <a:pt x="1409362" y="1091661"/>
                  <a:pt x="1093866" y="1406522"/>
                  <a:pt x="704681" y="1406522"/>
                </a:cubicBezTo>
                <a:cubicBezTo>
                  <a:pt x="315496" y="1406522"/>
                  <a:pt x="0" y="1091661"/>
                  <a:pt x="0" y="703261"/>
                </a:cubicBezTo>
                <a:cubicBezTo>
                  <a:pt x="0" y="314861"/>
                  <a:pt x="315496" y="0"/>
                  <a:pt x="7046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5F42C51-805E-4A87-A5C4-CD6FA1809109}"/>
              </a:ext>
            </a:extLst>
          </p:cNvPr>
          <p:cNvSpPr txBox="1"/>
          <p:nvPr/>
        </p:nvSpPr>
        <p:spPr>
          <a:xfrm>
            <a:off x="5628036" y="302388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4E6D345-02A0-47B7-A81C-7D562A3C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697" y="2649376"/>
            <a:ext cx="1151557" cy="1151564"/>
          </a:xfrm>
          <a:custGeom>
            <a:avLst/>
            <a:gdLst>
              <a:gd name="connsiteX0" fmla="*/ 701834 w 1406514"/>
              <a:gd name="connsiteY0" fmla="*/ 169973 h 1406522"/>
              <a:gd name="connsiteX1" fmla="*/ 169409 w 1406514"/>
              <a:gd name="connsiteY1" fmla="*/ 703261 h 1406522"/>
              <a:gd name="connsiteX2" fmla="*/ 701834 w 1406514"/>
              <a:gd name="connsiteY2" fmla="*/ 1236549 h 1406522"/>
              <a:gd name="connsiteX3" fmla="*/ 1234259 w 1406514"/>
              <a:gd name="connsiteY3" fmla="*/ 703261 h 1406522"/>
              <a:gd name="connsiteX4" fmla="*/ 701834 w 1406514"/>
              <a:gd name="connsiteY4" fmla="*/ 169973 h 1406522"/>
              <a:gd name="connsiteX5" fmla="*/ 703257 w 1406514"/>
              <a:gd name="connsiteY5" fmla="*/ 0 h 1406522"/>
              <a:gd name="connsiteX6" fmla="*/ 1406514 w 1406514"/>
              <a:gd name="connsiteY6" fmla="*/ 703261 h 1406522"/>
              <a:gd name="connsiteX7" fmla="*/ 703257 w 1406514"/>
              <a:gd name="connsiteY7" fmla="*/ 1406522 h 1406522"/>
              <a:gd name="connsiteX8" fmla="*/ 0 w 1406514"/>
              <a:gd name="connsiteY8" fmla="*/ 703261 h 1406522"/>
              <a:gd name="connsiteX9" fmla="*/ 703257 w 1406514"/>
              <a:gd name="connsiteY9" fmla="*/ 0 h 140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6522">
                <a:moveTo>
                  <a:pt x="701834" y="169973"/>
                </a:moveTo>
                <a:cubicBezTo>
                  <a:pt x="407784" y="169973"/>
                  <a:pt x="169409" y="408734"/>
                  <a:pt x="169409" y="703261"/>
                </a:cubicBezTo>
                <a:cubicBezTo>
                  <a:pt x="169409" y="997788"/>
                  <a:pt x="407784" y="1236549"/>
                  <a:pt x="701834" y="1236549"/>
                </a:cubicBezTo>
                <a:cubicBezTo>
                  <a:pt x="995884" y="1236549"/>
                  <a:pt x="1234259" y="997788"/>
                  <a:pt x="1234259" y="703261"/>
                </a:cubicBezTo>
                <a:cubicBezTo>
                  <a:pt x="1234259" y="408734"/>
                  <a:pt x="995884" y="169973"/>
                  <a:pt x="701834" y="169973"/>
                </a:cubicBezTo>
                <a:close/>
                <a:moveTo>
                  <a:pt x="703257" y="0"/>
                </a:moveTo>
                <a:cubicBezTo>
                  <a:pt x="1091655" y="0"/>
                  <a:pt x="1406514" y="314861"/>
                  <a:pt x="1406514" y="703261"/>
                </a:cubicBezTo>
                <a:cubicBezTo>
                  <a:pt x="1406514" y="1091661"/>
                  <a:pt x="1091655" y="1406522"/>
                  <a:pt x="703257" y="1406522"/>
                </a:cubicBezTo>
                <a:cubicBezTo>
                  <a:pt x="314859" y="1406522"/>
                  <a:pt x="0" y="1091661"/>
                  <a:pt x="0" y="703261"/>
                </a:cubicBezTo>
                <a:cubicBezTo>
                  <a:pt x="0" y="314861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6CA7E9F-C9DD-4B43-B741-48ED0E87F54C}"/>
              </a:ext>
            </a:extLst>
          </p:cNvPr>
          <p:cNvSpPr txBox="1"/>
          <p:nvPr/>
        </p:nvSpPr>
        <p:spPr>
          <a:xfrm>
            <a:off x="9187916" y="2979620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05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F7F7350-2A5A-41DF-9570-6DE9C8FA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276" y="3762840"/>
            <a:ext cx="1151558" cy="1153883"/>
          </a:xfrm>
          <a:custGeom>
            <a:avLst/>
            <a:gdLst>
              <a:gd name="connsiteX0" fmla="*/ 703257 w 1406514"/>
              <a:gd name="connsiteY0" fmla="*/ 172805 h 1409354"/>
              <a:gd name="connsiteX1" fmla="*/ 169408 w 1406514"/>
              <a:gd name="connsiteY1" fmla="*/ 704677 h 1409354"/>
              <a:gd name="connsiteX2" fmla="*/ 703257 w 1406514"/>
              <a:gd name="connsiteY2" fmla="*/ 1236549 h 1409354"/>
              <a:gd name="connsiteX3" fmla="*/ 1237106 w 1406514"/>
              <a:gd name="connsiteY3" fmla="*/ 704677 h 1409354"/>
              <a:gd name="connsiteX4" fmla="*/ 703257 w 1406514"/>
              <a:gd name="connsiteY4" fmla="*/ 172805 h 1409354"/>
              <a:gd name="connsiteX5" fmla="*/ 703257 w 1406514"/>
              <a:gd name="connsiteY5" fmla="*/ 0 h 1409354"/>
              <a:gd name="connsiteX6" fmla="*/ 1406514 w 1406514"/>
              <a:gd name="connsiteY6" fmla="*/ 704677 h 1409354"/>
              <a:gd name="connsiteX7" fmla="*/ 703257 w 1406514"/>
              <a:gd name="connsiteY7" fmla="*/ 1409354 h 1409354"/>
              <a:gd name="connsiteX8" fmla="*/ 0 w 1406514"/>
              <a:gd name="connsiteY8" fmla="*/ 704677 h 1409354"/>
              <a:gd name="connsiteX9" fmla="*/ 703257 w 1406514"/>
              <a:gd name="connsiteY9" fmla="*/ 0 h 140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6514" h="1409354">
                <a:moveTo>
                  <a:pt x="703257" y="172805"/>
                </a:moveTo>
                <a:cubicBezTo>
                  <a:pt x="408420" y="172805"/>
                  <a:pt x="169408" y="410932"/>
                  <a:pt x="169408" y="704677"/>
                </a:cubicBezTo>
                <a:cubicBezTo>
                  <a:pt x="169408" y="998422"/>
                  <a:pt x="408420" y="1236549"/>
                  <a:pt x="703257" y="1236549"/>
                </a:cubicBezTo>
                <a:cubicBezTo>
                  <a:pt x="998094" y="1236549"/>
                  <a:pt x="1237106" y="998422"/>
                  <a:pt x="1237106" y="704677"/>
                </a:cubicBezTo>
                <a:cubicBezTo>
                  <a:pt x="1237106" y="410932"/>
                  <a:pt x="998094" y="172805"/>
                  <a:pt x="703257" y="172805"/>
                </a:cubicBezTo>
                <a:close/>
                <a:moveTo>
                  <a:pt x="703257" y="0"/>
                </a:moveTo>
                <a:cubicBezTo>
                  <a:pt x="1091655" y="0"/>
                  <a:pt x="1406514" y="315495"/>
                  <a:pt x="1406514" y="704677"/>
                </a:cubicBezTo>
                <a:cubicBezTo>
                  <a:pt x="1406514" y="1093859"/>
                  <a:pt x="1091655" y="1409354"/>
                  <a:pt x="703257" y="1409354"/>
                </a:cubicBezTo>
                <a:cubicBezTo>
                  <a:pt x="314859" y="1409354"/>
                  <a:pt x="0" y="1093859"/>
                  <a:pt x="0" y="704677"/>
                </a:cubicBezTo>
                <a:cubicBezTo>
                  <a:pt x="0" y="315495"/>
                  <a:pt x="314859" y="0"/>
                  <a:pt x="7032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03D1399-511E-4922-8808-2897618ECCAC}"/>
              </a:ext>
            </a:extLst>
          </p:cNvPr>
          <p:cNvSpPr txBox="1"/>
          <p:nvPr/>
        </p:nvSpPr>
        <p:spPr>
          <a:xfrm>
            <a:off x="3889496" y="407817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69318FA-BA7D-486E-B2FB-CC03978D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606" y="3762840"/>
            <a:ext cx="1153890" cy="1153883"/>
          </a:xfrm>
          <a:custGeom>
            <a:avLst/>
            <a:gdLst>
              <a:gd name="connsiteX0" fmla="*/ 704679 w 1409362"/>
              <a:gd name="connsiteY0" fmla="*/ 174221 h 1409354"/>
              <a:gd name="connsiteX1" fmla="*/ 172254 w 1409362"/>
              <a:gd name="connsiteY1" fmla="*/ 705385 h 1409354"/>
              <a:gd name="connsiteX2" fmla="*/ 704679 w 1409362"/>
              <a:gd name="connsiteY2" fmla="*/ 1236549 h 1409354"/>
              <a:gd name="connsiteX3" fmla="*/ 1237104 w 1409362"/>
              <a:gd name="connsiteY3" fmla="*/ 705385 h 1409354"/>
              <a:gd name="connsiteX4" fmla="*/ 704679 w 1409362"/>
              <a:gd name="connsiteY4" fmla="*/ 174221 h 1409354"/>
              <a:gd name="connsiteX5" fmla="*/ 704681 w 1409362"/>
              <a:gd name="connsiteY5" fmla="*/ 0 h 1409354"/>
              <a:gd name="connsiteX6" fmla="*/ 1409362 w 1409362"/>
              <a:gd name="connsiteY6" fmla="*/ 704677 h 1409354"/>
              <a:gd name="connsiteX7" fmla="*/ 704681 w 1409362"/>
              <a:gd name="connsiteY7" fmla="*/ 1409354 h 1409354"/>
              <a:gd name="connsiteX8" fmla="*/ 0 w 1409362"/>
              <a:gd name="connsiteY8" fmla="*/ 704677 h 1409354"/>
              <a:gd name="connsiteX9" fmla="*/ 704681 w 1409362"/>
              <a:gd name="connsiteY9" fmla="*/ 0 h 140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9362" h="1409354">
                <a:moveTo>
                  <a:pt x="704679" y="174221"/>
                </a:moveTo>
                <a:cubicBezTo>
                  <a:pt x="410629" y="174221"/>
                  <a:pt x="172254" y="412031"/>
                  <a:pt x="172254" y="705385"/>
                </a:cubicBezTo>
                <a:cubicBezTo>
                  <a:pt x="172254" y="998739"/>
                  <a:pt x="410629" y="1236549"/>
                  <a:pt x="704679" y="1236549"/>
                </a:cubicBezTo>
                <a:cubicBezTo>
                  <a:pt x="998729" y="1236549"/>
                  <a:pt x="1237104" y="998739"/>
                  <a:pt x="1237104" y="705385"/>
                </a:cubicBezTo>
                <a:cubicBezTo>
                  <a:pt x="1237104" y="412031"/>
                  <a:pt x="998729" y="174221"/>
                  <a:pt x="704679" y="174221"/>
                </a:cubicBezTo>
                <a:close/>
                <a:moveTo>
                  <a:pt x="704681" y="0"/>
                </a:moveTo>
                <a:cubicBezTo>
                  <a:pt x="1093866" y="0"/>
                  <a:pt x="1409362" y="315495"/>
                  <a:pt x="1409362" y="704677"/>
                </a:cubicBezTo>
                <a:cubicBezTo>
                  <a:pt x="1409362" y="1093859"/>
                  <a:pt x="1093866" y="1409354"/>
                  <a:pt x="704681" y="1409354"/>
                </a:cubicBezTo>
                <a:cubicBezTo>
                  <a:pt x="315496" y="1409354"/>
                  <a:pt x="0" y="1093859"/>
                  <a:pt x="0" y="704677"/>
                </a:cubicBezTo>
                <a:cubicBezTo>
                  <a:pt x="0" y="315495"/>
                  <a:pt x="315496" y="0"/>
                  <a:pt x="7046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0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5C45D6-74DC-442A-BBB0-3654F2D9BDD4}"/>
              </a:ext>
            </a:extLst>
          </p:cNvPr>
          <p:cNvSpPr txBox="1"/>
          <p:nvPr/>
        </p:nvSpPr>
        <p:spPr>
          <a:xfrm>
            <a:off x="7428992" y="4078171"/>
            <a:ext cx="84111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B03C799-54C7-4954-B5CB-9A7325B55BE2}"/>
              </a:ext>
            </a:extLst>
          </p:cNvPr>
          <p:cNvSpPr txBox="1"/>
          <p:nvPr/>
        </p:nvSpPr>
        <p:spPr>
          <a:xfrm>
            <a:off x="1694865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240AE36-AE27-44BA-9A26-AE5699EBF0B9}"/>
              </a:ext>
            </a:extLst>
          </p:cNvPr>
          <p:cNvSpPr txBox="1"/>
          <p:nvPr/>
        </p:nvSpPr>
        <p:spPr>
          <a:xfrm>
            <a:off x="1098913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8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73A3780-5F44-4A00-8992-57045CE61CA4}"/>
              </a:ext>
            </a:extLst>
          </p:cNvPr>
          <p:cNvSpPr txBox="1"/>
          <p:nvPr/>
        </p:nvSpPr>
        <p:spPr>
          <a:xfrm>
            <a:off x="5238691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617B98C-7FC4-4246-BDED-DB0DC1911439}"/>
              </a:ext>
            </a:extLst>
          </p:cNvPr>
          <p:cNvSpPr txBox="1"/>
          <p:nvPr/>
        </p:nvSpPr>
        <p:spPr>
          <a:xfrm>
            <a:off x="4642739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8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DBB2BCD-3EDF-4C22-8504-11924A2B86B0}"/>
              </a:ext>
            </a:extLst>
          </p:cNvPr>
          <p:cNvSpPr txBox="1"/>
          <p:nvPr/>
        </p:nvSpPr>
        <p:spPr>
          <a:xfrm>
            <a:off x="8782517" y="4742995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8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E417DB2-D1C9-4B7B-9C2B-1B28902E0156}"/>
              </a:ext>
            </a:extLst>
          </p:cNvPr>
          <p:cNvSpPr txBox="1"/>
          <p:nvPr/>
        </p:nvSpPr>
        <p:spPr>
          <a:xfrm>
            <a:off x="8186565" y="5043944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8B84D7-EB52-4CBD-88BA-D3987CD85A61}"/>
              </a:ext>
            </a:extLst>
          </p:cNvPr>
          <p:cNvSpPr txBox="1"/>
          <p:nvPr/>
        </p:nvSpPr>
        <p:spPr>
          <a:xfrm>
            <a:off x="3502984" y="1489381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7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B816E75-EF4E-4FD1-B346-5798D49EEE02}"/>
              </a:ext>
            </a:extLst>
          </p:cNvPr>
          <p:cNvSpPr txBox="1"/>
          <p:nvPr/>
        </p:nvSpPr>
        <p:spPr>
          <a:xfrm>
            <a:off x="2907032" y="1790330"/>
            <a:ext cx="2836850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  <p:sp>
        <p:nvSpPr>
          <p:cNvPr id="5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B614EBA-5C8D-47DB-9856-C60C6E41E62F}"/>
              </a:ext>
            </a:extLst>
          </p:cNvPr>
          <p:cNvSpPr txBox="1"/>
          <p:nvPr/>
        </p:nvSpPr>
        <p:spPr>
          <a:xfrm>
            <a:off x="7000764" y="1489381"/>
            <a:ext cx="16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6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CB841E2-49C3-4554-9FF1-B695F4728C79}"/>
              </a:ext>
            </a:extLst>
          </p:cNvPr>
          <p:cNvSpPr txBox="1"/>
          <p:nvPr/>
        </p:nvSpPr>
        <p:spPr>
          <a:xfrm>
            <a:off x="6404812" y="1790330"/>
            <a:ext cx="283685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正文内容，选择模板中的文字然后鼠标右键，粘贴选项里面选择“只保留文字”</a:t>
            </a:r>
          </a:p>
        </p:txBody>
      </p:sp>
    </p:spTree>
    <p:extLst>
      <p:ext uri="{BB962C8B-B14F-4D97-AF65-F5344CB8AC3E}">
        <p14:creationId xmlns:p14="http://schemas.microsoft.com/office/powerpoint/2010/main" val="1695514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22F0C63-4407-443A-A7FF-80A0A8515015}"/>
              </a:ext>
            </a:extLst>
          </p:cNvPr>
          <p:cNvSpPr/>
          <p:nvPr/>
        </p:nvSpPr>
        <p:spPr>
          <a:xfrm>
            <a:off x="6563506" y="20990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7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8391AFA-938C-48B8-B22A-C4A1A0EEC682}"/>
              </a:ext>
            </a:extLst>
          </p:cNvPr>
          <p:cNvSpPr/>
          <p:nvPr/>
        </p:nvSpPr>
        <p:spPr>
          <a:xfrm>
            <a:off x="6563505" y="2403170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6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17CACD4-6D10-4A57-AEAD-3030AC3C2D36}"/>
              </a:ext>
            </a:extLst>
          </p:cNvPr>
          <p:cNvSpPr txBox="1"/>
          <p:nvPr/>
        </p:nvSpPr>
        <p:spPr>
          <a:xfrm>
            <a:off x="5704213" y="22532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7A35640-CFCA-416F-97DB-EF18B4C027B1}"/>
              </a:ext>
            </a:extLst>
          </p:cNvPr>
          <p:cNvCxnSpPr/>
          <p:nvPr/>
        </p:nvCxnSpPr>
        <p:spPr>
          <a:xfrm>
            <a:off x="6350414" y="2191237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74BD2C3-5F01-4F70-9AB8-533107CA2832}"/>
              </a:ext>
            </a:extLst>
          </p:cNvPr>
          <p:cNvSpPr/>
          <p:nvPr/>
        </p:nvSpPr>
        <p:spPr>
          <a:xfrm>
            <a:off x="6563506" y="33441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6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C86A42-168C-46D3-BB2B-68D90A39E826}"/>
              </a:ext>
            </a:extLst>
          </p:cNvPr>
          <p:cNvSpPr/>
          <p:nvPr/>
        </p:nvSpPr>
        <p:spPr>
          <a:xfrm>
            <a:off x="6563505" y="3648276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6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C3FF4EA-7EEF-4AFD-8EA6-B6C6818C3818}"/>
              </a:ext>
            </a:extLst>
          </p:cNvPr>
          <p:cNvSpPr txBox="1"/>
          <p:nvPr/>
        </p:nvSpPr>
        <p:spPr>
          <a:xfrm>
            <a:off x="5704213" y="349833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20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6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0AE579-3347-4AEA-B087-E345F3644B13}"/>
              </a:ext>
            </a:extLst>
          </p:cNvPr>
          <p:cNvCxnSpPr/>
          <p:nvPr/>
        </p:nvCxnSpPr>
        <p:spPr>
          <a:xfrm>
            <a:off x="6350414" y="3436343"/>
            <a:ext cx="0" cy="7315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0966B9-276D-4322-BAF5-4D949463C3DA}"/>
              </a:ext>
            </a:extLst>
          </p:cNvPr>
          <p:cNvSpPr/>
          <p:nvPr/>
        </p:nvSpPr>
        <p:spPr>
          <a:xfrm>
            <a:off x="6563506" y="45892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cs typeface="+mn-ea"/>
                <a:sym typeface="+mn-lt"/>
              </a:rPr>
              <a:t>输入标题文字</a:t>
            </a:r>
          </a:p>
        </p:txBody>
      </p:sp>
      <p:sp>
        <p:nvSpPr>
          <p:cNvPr id="6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E5D713F-985B-4CDD-9B79-B1B4369CDC9A}"/>
              </a:ext>
            </a:extLst>
          </p:cNvPr>
          <p:cNvSpPr/>
          <p:nvPr/>
        </p:nvSpPr>
        <p:spPr>
          <a:xfrm>
            <a:off x="6563505" y="4893382"/>
            <a:ext cx="4535635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600" kern="0" dirty="0">
                <a:cs typeface="+mn-ea"/>
                <a:sym typeface="+mn-lt"/>
              </a:rPr>
              <a:t>正文内容，选择模板中的文字然后鼠标右键，粘贴选项里面选择“只保留文字”即可</a:t>
            </a:r>
          </a:p>
        </p:txBody>
      </p:sp>
      <p:sp>
        <p:nvSpPr>
          <p:cNvPr id="4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7528678-3E08-4AE2-A6FB-5F7630FA8F48}"/>
              </a:ext>
            </a:extLst>
          </p:cNvPr>
          <p:cNvSpPr txBox="1"/>
          <p:nvPr/>
        </p:nvSpPr>
        <p:spPr>
          <a:xfrm>
            <a:off x="5704213" y="474344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320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9A23900-5684-466A-899A-ACC7745B05D6}"/>
              </a:ext>
            </a:extLst>
          </p:cNvPr>
          <p:cNvCxnSpPr/>
          <p:nvPr/>
        </p:nvCxnSpPr>
        <p:spPr>
          <a:xfrm>
            <a:off x="6350414" y="4681449"/>
            <a:ext cx="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A33AA46-5A3C-4288-85A5-B5DE63ABF006}"/>
              </a:ext>
            </a:extLst>
          </p:cNvPr>
          <p:cNvSpPr/>
          <p:nvPr/>
        </p:nvSpPr>
        <p:spPr>
          <a:xfrm>
            <a:off x="678285" y="1960416"/>
            <a:ext cx="4669215" cy="135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5184A6F-8C14-4299-A735-D07E79916C72}"/>
              </a:ext>
            </a:extLst>
          </p:cNvPr>
          <p:cNvSpPr/>
          <p:nvPr/>
        </p:nvSpPr>
        <p:spPr>
          <a:xfrm>
            <a:off x="678285" y="3465554"/>
            <a:ext cx="4669216" cy="22986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85420" b="-854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9490968-A78B-44A1-9458-4269B50D9FAF}"/>
              </a:ext>
            </a:extLst>
          </p:cNvPr>
          <p:cNvSpPr/>
          <p:nvPr/>
        </p:nvSpPr>
        <p:spPr>
          <a:xfrm>
            <a:off x="792581" y="21684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b="1" kern="0" dirty="0">
                <a:solidFill>
                  <a:schemeClr val="bg1"/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49C320E-5C3C-4A8F-8477-9A517336EED6}"/>
              </a:ext>
            </a:extLst>
          </p:cNvPr>
          <p:cNvSpPr/>
          <p:nvPr/>
        </p:nvSpPr>
        <p:spPr>
          <a:xfrm>
            <a:off x="792580" y="2472620"/>
            <a:ext cx="4535635" cy="6247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400" kern="0" dirty="0" err="1">
                <a:solidFill>
                  <a:schemeClr val="bg1"/>
                </a:solidFill>
                <a:cs typeface="+mn-ea"/>
                <a:sym typeface="+mn-lt"/>
              </a:rPr>
              <a:t>只保留文字”即可更改为您想替换的文字</a:t>
            </a:r>
            <a:endParaRPr lang="zh-CN" altLang="en-US" sz="1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graphicFrame>
        <p:nvGraphicFrame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BBB1DC5-97B8-E83E-BAEE-77D288E7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04051"/>
              </p:ext>
            </p:extLst>
          </p:nvPr>
        </p:nvGraphicFramePr>
        <p:xfrm>
          <a:off x="838200" y="1733027"/>
          <a:ext cx="10439400" cy="3980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1159138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4085404276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1510181366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881000794"/>
                    </a:ext>
                  </a:extLst>
                </a:gridCol>
              </a:tblGrid>
              <a:tr h="568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表格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表格</a:t>
                      </a:r>
                      <a:endParaRPr lang="en-US" altLang="zh-CN" sz="1800" b="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6971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3049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81405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18999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97591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表格正文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94286"/>
                  </a:ext>
                </a:extLst>
              </a:tr>
              <a:tr h="568592"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Arial" panose="020B0604020202020204" pitchFamily="34" charset="0"/>
                        </a:rPr>
                        <a:t>表格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Arial" panose="020B0604020202020204" pitchFamily="34" charset="0"/>
                      </a:endParaRPr>
                    </a:p>
                  </a:txBody>
                  <a:tcPr marL="45703" marR="45703" marT="22860" marB="22860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39952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6274A16-A682-51DD-EB5D-C0E0C995AAC8}"/>
              </a:ext>
            </a:extLst>
          </p:cNvPr>
          <p:cNvGrpSpPr/>
          <p:nvPr/>
        </p:nvGrpSpPr>
        <p:grpSpPr>
          <a:xfrm>
            <a:off x="1494514" y="2356959"/>
            <a:ext cx="3393162" cy="2144082"/>
            <a:chOff x="1494514" y="2509359"/>
            <a:chExt cx="3393162" cy="2144082"/>
          </a:xfrm>
        </p:grpSpPr>
        <p:sp>
          <p:nvSpPr>
            <p:cNvPr id="32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4A08B348-C909-4E60-AAE2-934E45F1855A}"/>
                </a:ext>
              </a:extLst>
            </p:cNvPr>
            <p:cNvSpPr/>
            <p:nvPr/>
          </p:nvSpPr>
          <p:spPr>
            <a:xfrm>
              <a:off x="1494514" y="2509359"/>
              <a:ext cx="3393162" cy="2144082"/>
            </a:xfrm>
            <a:custGeom>
              <a:avLst/>
              <a:gdLst>
                <a:gd name="connsiteX0" fmla="*/ 104550 w 604718"/>
                <a:gd name="connsiteY0" fmla="*/ 208330 h 382112"/>
                <a:gd name="connsiteX1" fmla="*/ 156180 w 604718"/>
                <a:gd name="connsiteY1" fmla="*/ 208330 h 382112"/>
                <a:gd name="connsiteX2" fmla="*/ 261642 w 604718"/>
                <a:gd name="connsiteY2" fmla="*/ 248878 h 382112"/>
                <a:gd name="connsiteX3" fmla="*/ 298947 w 604718"/>
                <a:gd name="connsiteY3" fmla="*/ 255007 h 382112"/>
                <a:gd name="connsiteX4" fmla="*/ 340187 w 604718"/>
                <a:gd name="connsiteY4" fmla="*/ 247621 h 382112"/>
                <a:gd name="connsiteX5" fmla="*/ 433687 w 604718"/>
                <a:gd name="connsiteY5" fmla="*/ 208330 h 382112"/>
                <a:gd name="connsiteX6" fmla="*/ 490825 w 604718"/>
                <a:gd name="connsiteY6" fmla="*/ 208330 h 382112"/>
                <a:gd name="connsiteX7" fmla="*/ 490825 w 604718"/>
                <a:gd name="connsiteY7" fmla="*/ 271509 h 382112"/>
                <a:gd name="connsiteX8" fmla="*/ 458400 w 604718"/>
                <a:gd name="connsiteY8" fmla="*/ 320701 h 382112"/>
                <a:gd name="connsiteX9" fmla="*/ 329326 w 604718"/>
                <a:gd name="connsiteY9" fmla="*/ 376337 h 382112"/>
                <a:gd name="connsiteX10" fmla="*/ 264632 w 604718"/>
                <a:gd name="connsiteY10" fmla="*/ 376337 h 382112"/>
                <a:gd name="connsiteX11" fmla="*/ 136819 w 604718"/>
                <a:gd name="connsiteY11" fmla="*/ 320701 h 382112"/>
                <a:gd name="connsiteX12" fmla="*/ 104550 w 604718"/>
                <a:gd name="connsiteY12" fmla="*/ 271509 h 382112"/>
                <a:gd name="connsiteX13" fmla="*/ 300973 w 604718"/>
                <a:gd name="connsiteY13" fmla="*/ 5 h 382112"/>
                <a:gd name="connsiteX14" fmla="*/ 334162 w 604718"/>
                <a:gd name="connsiteY14" fmla="*/ 4701 h 382112"/>
                <a:gd name="connsiteX15" fmla="*/ 581267 w 604718"/>
                <a:gd name="connsiteY15" fmla="*/ 92552 h 382112"/>
                <a:gd name="connsiteX16" fmla="*/ 588822 w 604718"/>
                <a:gd name="connsiteY16" fmla="*/ 114398 h 382112"/>
                <a:gd name="connsiteX17" fmla="*/ 589136 w 604718"/>
                <a:gd name="connsiteY17" fmla="*/ 114398 h 382112"/>
                <a:gd name="connsiteX18" fmla="*/ 589136 w 604718"/>
                <a:gd name="connsiteY18" fmla="*/ 270771 h 382112"/>
                <a:gd name="connsiteX19" fmla="*/ 604718 w 604718"/>
                <a:gd name="connsiteY19" fmla="*/ 321376 h 382112"/>
                <a:gd name="connsiteX20" fmla="*/ 561278 w 604718"/>
                <a:gd name="connsiteY20" fmla="*/ 321376 h 382112"/>
                <a:gd name="connsiteX21" fmla="*/ 576388 w 604718"/>
                <a:gd name="connsiteY21" fmla="*/ 271242 h 382112"/>
                <a:gd name="connsiteX22" fmla="*/ 576388 w 604718"/>
                <a:gd name="connsiteY22" fmla="*/ 120370 h 382112"/>
                <a:gd name="connsiteX23" fmla="*/ 333376 w 604718"/>
                <a:gd name="connsiteY23" fmla="*/ 222680 h 382112"/>
                <a:gd name="connsiteX24" fmla="*/ 268058 w 604718"/>
                <a:gd name="connsiteY24" fmla="*/ 223780 h 382112"/>
                <a:gd name="connsiteX25" fmla="*/ 13556 w 604718"/>
                <a:gd name="connsiteY25" fmla="*/ 125870 h 382112"/>
                <a:gd name="connsiteX26" fmla="*/ 13714 w 604718"/>
                <a:gd name="connsiteY26" fmla="*/ 100882 h 382112"/>
                <a:gd name="connsiteX27" fmla="*/ 267901 w 604718"/>
                <a:gd name="connsiteY27" fmla="*/ 5329 h 382112"/>
                <a:gd name="connsiteX28" fmla="*/ 300973 w 604718"/>
                <a:gd name="connsiteY28" fmla="*/ 5 h 38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4718" h="382112">
                  <a:moveTo>
                    <a:pt x="104550" y="208330"/>
                  </a:moveTo>
                  <a:lnTo>
                    <a:pt x="156180" y="208330"/>
                  </a:lnTo>
                  <a:lnTo>
                    <a:pt x="261642" y="248878"/>
                  </a:lnTo>
                  <a:cubicBezTo>
                    <a:pt x="274864" y="253907"/>
                    <a:pt x="289188" y="255007"/>
                    <a:pt x="298947" y="255007"/>
                  </a:cubicBezTo>
                  <a:cubicBezTo>
                    <a:pt x="314373" y="255007"/>
                    <a:pt x="329012" y="252493"/>
                    <a:pt x="340187" y="247621"/>
                  </a:cubicBezTo>
                  <a:lnTo>
                    <a:pt x="433687" y="208330"/>
                  </a:lnTo>
                  <a:lnTo>
                    <a:pt x="490825" y="208330"/>
                  </a:lnTo>
                  <a:lnTo>
                    <a:pt x="490825" y="271509"/>
                  </a:lnTo>
                  <a:cubicBezTo>
                    <a:pt x="490825" y="290998"/>
                    <a:pt x="476344" y="313000"/>
                    <a:pt x="458400" y="320701"/>
                  </a:cubicBezTo>
                  <a:lnTo>
                    <a:pt x="329326" y="376337"/>
                  </a:lnTo>
                  <a:cubicBezTo>
                    <a:pt x="311382" y="384038"/>
                    <a:pt x="282419" y="384038"/>
                    <a:pt x="264632" y="376337"/>
                  </a:cubicBezTo>
                  <a:lnTo>
                    <a:pt x="136819" y="320701"/>
                  </a:lnTo>
                  <a:cubicBezTo>
                    <a:pt x="119032" y="313000"/>
                    <a:pt x="104550" y="290998"/>
                    <a:pt x="104550" y="271509"/>
                  </a:cubicBezTo>
                  <a:close/>
                  <a:moveTo>
                    <a:pt x="300973" y="5"/>
                  </a:moveTo>
                  <a:cubicBezTo>
                    <a:pt x="312954" y="-93"/>
                    <a:pt x="324955" y="1479"/>
                    <a:pt x="334162" y="4701"/>
                  </a:cubicBezTo>
                  <a:lnTo>
                    <a:pt x="581267" y="92552"/>
                  </a:lnTo>
                  <a:cubicBezTo>
                    <a:pt x="596849" y="98053"/>
                    <a:pt x="599210" y="107168"/>
                    <a:pt x="588822" y="114398"/>
                  </a:cubicBezTo>
                  <a:lnTo>
                    <a:pt x="589136" y="114398"/>
                  </a:lnTo>
                  <a:lnTo>
                    <a:pt x="589136" y="270771"/>
                  </a:lnTo>
                  <a:lnTo>
                    <a:pt x="604718" y="321376"/>
                  </a:lnTo>
                  <a:lnTo>
                    <a:pt x="561278" y="321376"/>
                  </a:lnTo>
                  <a:lnTo>
                    <a:pt x="576388" y="271242"/>
                  </a:lnTo>
                  <a:lnTo>
                    <a:pt x="576388" y="120370"/>
                  </a:lnTo>
                  <a:lnTo>
                    <a:pt x="333376" y="222680"/>
                  </a:lnTo>
                  <a:cubicBezTo>
                    <a:pt x="315433" y="230224"/>
                    <a:pt x="286158" y="230695"/>
                    <a:pt x="268058" y="223780"/>
                  </a:cubicBezTo>
                  <a:lnTo>
                    <a:pt x="13556" y="125870"/>
                  </a:lnTo>
                  <a:cubicBezTo>
                    <a:pt x="-4544" y="118798"/>
                    <a:pt x="-4544" y="107640"/>
                    <a:pt x="13714" y="100882"/>
                  </a:cubicBezTo>
                  <a:lnTo>
                    <a:pt x="267901" y="5329"/>
                  </a:lnTo>
                  <a:cubicBezTo>
                    <a:pt x="277030" y="1872"/>
                    <a:pt x="288991" y="104"/>
                    <a:pt x="300973" y="5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powerpoint template design by DAJU_PPT正版来源小红书大橘PPT微信DAJU_PPT请勿抄袭搬运！盗版必究！-2"/>
            <p:cNvSpPr/>
            <p:nvPr/>
          </p:nvSpPr>
          <p:spPr>
            <a:xfrm>
              <a:off x="2492756" y="3024330"/>
              <a:ext cx="1396678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zh-CN" altLang="en-US" sz="4800" b="1" spc="600" dirty="0">
                  <a:solidFill>
                    <a:schemeClr val="accent1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1" name="powerpoint template design by DAJU_PPT正版来源小红书大橘PPT微信DAJU_PPT请勿抄袭搬运！盗版必究！-3"/>
            <p:cNvSpPr/>
            <p:nvPr/>
          </p:nvSpPr>
          <p:spPr>
            <a:xfrm>
              <a:off x="2307560" y="3892250"/>
              <a:ext cx="176707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sz="1600" i="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rPr>
                <a:t>CONTENT</a:t>
              </a:r>
              <a:endParaRPr lang="zh-CN" altLang="en-US" sz="1600" i="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3F1C37-CB5B-BC23-8D5F-BD0494611C16}"/>
              </a:ext>
            </a:extLst>
          </p:cNvPr>
          <p:cNvGrpSpPr/>
          <p:nvPr/>
        </p:nvGrpSpPr>
        <p:grpSpPr>
          <a:xfrm>
            <a:off x="5901748" y="1852094"/>
            <a:ext cx="3323275" cy="3153812"/>
            <a:chOff x="5901748" y="1580901"/>
            <a:chExt cx="3323275" cy="3153812"/>
          </a:xfrm>
        </p:grpSpPr>
        <p:sp>
          <p:nvSpPr>
            <p:cNvPr id="3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1A06E17-04E9-4997-9B58-1D6FCDDF9DD3}"/>
                </a:ext>
              </a:extLst>
            </p:cNvPr>
            <p:cNvSpPr txBox="1"/>
            <p:nvPr/>
          </p:nvSpPr>
          <p:spPr>
            <a:xfrm>
              <a:off x="6583283" y="160873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基本信息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2EDC7236-32F9-484B-981D-3821BEB5872F}"/>
                </a:ext>
              </a:extLst>
            </p:cNvPr>
            <p:cNvSpPr txBox="1"/>
            <p:nvPr/>
          </p:nvSpPr>
          <p:spPr>
            <a:xfrm>
              <a:off x="6583283" y="246704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lang="zh-CN" altLang="en-US" sz="2800" b="1" kern="0" dirty="0">
                  <a:cs typeface="+mn-ea"/>
                  <a:sym typeface="+mn-lt"/>
                </a:rPr>
                <a:t>科研竞赛</a:t>
              </a:r>
              <a:endParaRPr lang="en-US" altLang="zh-CN" sz="2800" b="1" kern="0" dirty="0">
                <a:cs typeface="+mn-ea"/>
                <a:sym typeface="+mn-lt"/>
              </a:endParaRPr>
            </a:p>
          </p:txBody>
        </p:sp>
        <p:sp>
          <p:nvSpPr>
            <p:cNvPr id="40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46DA88DD-5EBB-49AC-9117-8C13219F2621}"/>
                </a:ext>
              </a:extLst>
            </p:cNvPr>
            <p:cNvSpPr txBox="1"/>
            <p:nvPr/>
          </p:nvSpPr>
          <p:spPr>
            <a:xfrm>
              <a:off x="6583283" y="332535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校园经历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4DAB3EBF-F48F-440D-A362-CCD140FCC0DE}"/>
                </a:ext>
              </a:extLst>
            </p:cNvPr>
            <p:cNvSpPr txBox="1"/>
            <p:nvPr/>
          </p:nvSpPr>
          <p:spPr>
            <a:xfrm>
              <a:off x="6583283" y="4183662"/>
              <a:ext cx="2641740" cy="5232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lIns="252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未来规划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AAA3096E-8B38-41BE-B238-BBD6E6035502}"/>
                </a:ext>
              </a:extLst>
            </p:cNvPr>
            <p:cNvSpPr/>
            <p:nvPr/>
          </p:nvSpPr>
          <p:spPr>
            <a:xfrm>
              <a:off x="5901748" y="158090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01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C86F18BA-DC80-4BF9-9D77-E1471F45F0EC}"/>
                </a:ext>
              </a:extLst>
            </p:cNvPr>
            <p:cNvSpPr/>
            <p:nvPr/>
          </p:nvSpPr>
          <p:spPr>
            <a:xfrm>
              <a:off x="5901748" y="243921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5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F9FC7338-4F66-43AF-8AF9-BA20CC532F4F}"/>
                </a:ext>
              </a:extLst>
            </p:cNvPr>
            <p:cNvSpPr/>
            <p:nvPr/>
          </p:nvSpPr>
          <p:spPr>
            <a:xfrm>
              <a:off x="5901748" y="329752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6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3CCAD5D9-48A3-4077-B4D3-096E9E104171}"/>
                </a:ext>
              </a:extLst>
            </p:cNvPr>
            <p:cNvSpPr/>
            <p:nvPr/>
          </p:nvSpPr>
          <p:spPr>
            <a:xfrm>
              <a:off x="5901748" y="4155831"/>
              <a:ext cx="586208" cy="57888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FC22561-44AC-15F9-AAFC-82AA471DB3DB}"/>
              </a:ext>
            </a:extLst>
          </p:cNvPr>
          <p:cNvSpPr/>
          <p:nvPr/>
        </p:nvSpPr>
        <p:spPr bwMode="auto">
          <a:xfrm>
            <a:off x="9662558" y="588665"/>
            <a:ext cx="1858882" cy="582207"/>
          </a:xfrm>
          <a:custGeom>
            <a:avLst/>
            <a:gdLst>
              <a:gd name="connsiteX0" fmla="*/ 547987 w 1005989"/>
              <a:gd name="connsiteY0" fmla="*/ 281740 h 315078"/>
              <a:gd name="connsiteX1" fmla="*/ 537652 w 1005989"/>
              <a:gd name="connsiteY1" fmla="*/ 293553 h 315078"/>
              <a:gd name="connsiteX2" fmla="*/ 542820 w 1005989"/>
              <a:gd name="connsiteY2" fmla="*/ 298923 h 315078"/>
              <a:gd name="connsiteX3" fmla="*/ 547987 w 1005989"/>
              <a:gd name="connsiteY3" fmla="*/ 296775 h 315078"/>
              <a:gd name="connsiteX4" fmla="*/ 175437 w 1005989"/>
              <a:gd name="connsiteY4" fmla="*/ 273727 h 315078"/>
              <a:gd name="connsiteX5" fmla="*/ 170778 w 1005989"/>
              <a:gd name="connsiteY5" fmla="*/ 277186 h 315078"/>
              <a:gd name="connsiteX6" fmla="*/ 170778 w 1005989"/>
              <a:gd name="connsiteY6" fmla="*/ 288054 h 315078"/>
              <a:gd name="connsiteX7" fmla="*/ 175192 w 1005989"/>
              <a:gd name="connsiteY7" fmla="*/ 297688 h 315078"/>
              <a:gd name="connsiteX8" fmla="*/ 181323 w 1005989"/>
              <a:gd name="connsiteY8" fmla="*/ 298923 h 315078"/>
              <a:gd name="connsiteX9" fmla="*/ 186227 w 1005989"/>
              <a:gd name="connsiteY9" fmla="*/ 294971 h 315078"/>
              <a:gd name="connsiteX10" fmla="*/ 186227 w 1005989"/>
              <a:gd name="connsiteY10" fmla="*/ 284596 h 315078"/>
              <a:gd name="connsiteX11" fmla="*/ 181568 w 1005989"/>
              <a:gd name="connsiteY11" fmla="*/ 274963 h 315078"/>
              <a:gd name="connsiteX12" fmla="*/ 175437 w 1005989"/>
              <a:gd name="connsiteY12" fmla="*/ 273727 h 315078"/>
              <a:gd name="connsiteX13" fmla="*/ 126712 w 1005989"/>
              <a:gd name="connsiteY13" fmla="*/ 270459 h 315078"/>
              <a:gd name="connsiteX14" fmla="*/ 120561 w 1005989"/>
              <a:gd name="connsiteY14" fmla="*/ 270706 h 315078"/>
              <a:gd name="connsiteX15" fmla="*/ 116624 w 1005989"/>
              <a:gd name="connsiteY15" fmla="*/ 275389 h 315078"/>
              <a:gd name="connsiteX16" fmla="*/ 117362 w 1005989"/>
              <a:gd name="connsiteY16" fmla="*/ 280566 h 315078"/>
              <a:gd name="connsiteX17" fmla="*/ 122283 w 1005989"/>
              <a:gd name="connsiteY17" fmla="*/ 284017 h 315078"/>
              <a:gd name="connsiteX18" fmla="*/ 128188 w 1005989"/>
              <a:gd name="connsiteY18" fmla="*/ 284017 h 315078"/>
              <a:gd name="connsiteX19" fmla="*/ 131878 w 1005989"/>
              <a:gd name="connsiteY19" fmla="*/ 279580 h 315078"/>
              <a:gd name="connsiteX20" fmla="*/ 131140 w 1005989"/>
              <a:gd name="connsiteY20" fmla="*/ 273910 h 315078"/>
              <a:gd name="connsiteX21" fmla="*/ 126712 w 1005989"/>
              <a:gd name="connsiteY21" fmla="*/ 270459 h 315078"/>
              <a:gd name="connsiteX22" fmla="*/ 180342 w 1005989"/>
              <a:gd name="connsiteY22" fmla="*/ 270269 h 315078"/>
              <a:gd name="connsiteX23" fmla="*/ 185001 w 1005989"/>
              <a:gd name="connsiteY23" fmla="*/ 272245 h 315078"/>
              <a:gd name="connsiteX24" fmla="*/ 188434 w 1005989"/>
              <a:gd name="connsiteY24" fmla="*/ 276445 h 315078"/>
              <a:gd name="connsiteX25" fmla="*/ 190887 w 1005989"/>
              <a:gd name="connsiteY25" fmla="*/ 283361 h 315078"/>
              <a:gd name="connsiteX26" fmla="*/ 191623 w 1005989"/>
              <a:gd name="connsiteY26" fmla="*/ 292501 h 315078"/>
              <a:gd name="connsiteX27" fmla="*/ 188680 w 1005989"/>
              <a:gd name="connsiteY27" fmla="*/ 298429 h 315078"/>
              <a:gd name="connsiteX28" fmla="*/ 182058 w 1005989"/>
              <a:gd name="connsiteY28" fmla="*/ 301887 h 315078"/>
              <a:gd name="connsiteX29" fmla="*/ 172494 w 1005989"/>
              <a:gd name="connsiteY29" fmla="*/ 300899 h 315078"/>
              <a:gd name="connsiteX30" fmla="*/ 165873 w 1005989"/>
              <a:gd name="connsiteY30" fmla="*/ 289289 h 315078"/>
              <a:gd name="connsiteX31" fmla="*/ 165137 w 1005989"/>
              <a:gd name="connsiteY31" fmla="*/ 280150 h 315078"/>
              <a:gd name="connsiteX32" fmla="*/ 168325 w 1005989"/>
              <a:gd name="connsiteY32" fmla="*/ 273974 h 315078"/>
              <a:gd name="connsiteX33" fmla="*/ 174701 w 1005989"/>
              <a:gd name="connsiteY33" fmla="*/ 270763 h 315078"/>
              <a:gd name="connsiteX34" fmla="*/ 180342 w 1005989"/>
              <a:gd name="connsiteY34" fmla="*/ 270269 h 315078"/>
              <a:gd name="connsiteX35" fmla="*/ 126958 w 1005989"/>
              <a:gd name="connsiteY35" fmla="*/ 267254 h 315078"/>
              <a:gd name="connsiteX36" fmla="*/ 133354 w 1005989"/>
              <a:gd name="connsiteY36" fmla="*/ 270952 h 315078"/>
              <a:gd name="connsiteX37" fmla="*/ 136553 w 1005989"/>
              <a:gd name="connsiteY37" fmla="*/ 276868 h 315078"/>
              <a:gd name="connsiteX38" fmla="*/ 135815 w 1005989"/>
              <a:gd name="connsiteY38" fmla="*/ 285743 h 315078"/>
              <a:gd name="connsiteX39" fmla="*/ 131386 w 1005989"/>
              <a:gd name="connsiteY39" fmla="*/ 294371 h 315078"/>
              <a:gd name="connsiteX40" fmla="*/ 124989 w 1005989"/>
              <a:gd name="connsiteY40" fmla="*/ 298069 h 315078"/>
              <a:gd name="connsiteX41" fmla="*/ 117116 w 1005989"/>
              <a:gd name="connsiteY41" fmla="*/ 297822 h 315078"/>
              <a:gd name="connsiteX42" fmla="*/ 110473 w 1005989"/>
              <a:gd name="connsiteY42" fmla="*/ 293631 h 315078"/>
              <a:gd name="connsiteX43" fmla="*/ 108505 w 1005989"/>
              <a:gd name="connsiteY43" fmla="*/ 286976 h 315078"/>
              <a:gd name="connsiteX44" fmla="*/ 113180 w 1005989"/>
              <a:gd name="connsiteY44" fmla="*/ 287962 h 315078"/>
              <a:gd name="connsiteX45" fmla="*/ 114410 w 1005989"/>
              <a:gd name="connsiteY45" fmla="*/ 292399 h 315078"/>
              <a:gd name="connsiteX46" fmla="*/ 118100 w 1005989"/>
              <a:gd name="connsiteY46" fmla="*/ 294617 h 315078"/>
              <a:gd name="connsiteX47" fmla="*/ 122283 w 1005989"/>
              <a:gd name="connsiteY47" fmla="*/ 295111 h 315078"/>
              <a:gd name="connsiteX48" fmla="*/ 125481 w 1005989"/>
              <a:gd name="connsiteY48" fmla="*/ 293878 h 315078"/>
              <a:gd name="connsiteX49" fmla="*/ 128188 w 1005989"/>
              <a:gd name="connsiteY49" fmla="*/ 290920 h 315078"/>
              <a:gd name="connsiteX50" fmla="*/ 130402 w 1005989"/>
              <a:gd name="connsiteY50" fmla="*/ 286482 h 315078"/>
              <a:gd name="connsiteX51" fmla="*/ 130648 w 1005989"/>
              <a:gd name="connsiteY51" fmla="*/ 285743 h 315078"/>
              <a:gd name="connsiteX52" fmla="*/ 125727 w 1005989"/>
              <a:gd name="connsiteY52" fmla="*/ 287469 h 315078"/>
              <a:gd name="connsiteX53" fmla="*/ 120315 w 1005989"/>
              <a:gd name="connsiteY53" fmla="*/ 286976 h 315078"/>
              <a:gd name="connsiteX54" fmla="*/ 112934 w 1005989"/>
              <a:gd name="connsiteY54" fmla="*/ 281799 h 315078"/>
              <a:gd name="connsiteX55" fmla="*/ 111950 w 1005989"/>
              <a:gd name="connsiteY55" fmla="*/ 273664 h 315078"/>
              <a:gd name="connsiteX56" fmla="*/ 117608 w 1005989"/>
              <a:gd name="connsiteY56" fmla="*/ 267501 h 315078"/>
              <a:gd name="connsiteX57" fmla="*/ 126958 w 1005989"/>
              <a:gd name="connsiteY57" fmla="*/ 267254 h 315078"/>
              <a:gd name="connsiteX58" fmla="*/ 503336 w 1005989"/>
              <a:gd name="connsiteY58" fmla="*/ 266662 h 315078"/>
              <a:gd name="connsiteX59" fmla="*/ 494051 w 1005989"/>
              <a:gd name="connsiteY59" fmla="*/ 283866 h 315078"/>
              <a:gd name="connsiteX60" fmla="*/ 503336 w 1005989"/>
              <a:gd name="connsiteY60" fmla="*/ 298918 h 315078"/>
              <a:gd name="connsiteX61" fmla="*/ 509527 w 1005989"/>
              <a:gd name="connsiteY61" fmla="*/ 295693 h 315078"/>
              <a:gd name="connsiteX62" fmla="*/ 509527 w 1005989"/>
              <a:gd name="connsiteY62" fmla="*/ 269888 h 315078"/>
              <a:gd name="connsiteX63" fmla="*/ 503336 w 1005989"/>
              <a:gd name="connsiteY63" fmla="*/ 266662 h 315078"/>
              <a:gd name="connsiteX64" fmla="*/ 816257 w 1005989"/>
              <a:gd name="connsiteY64" fmla="*/ 265630 h 315078"/>
              <a:gd name="connsiteX65" fmla="*/ 807941 w 1005989"/>
              <a:gd name="connsiteY65" fmla="*/ 278518 h 315078"/>
              <a:gd name="connsiteX66" fmla="*/ 822495 w 1005989"/>
              <a:gd name="connsiteY66" fmla="*/ 278518 h 315078"/>
              <a:gd name="connsiteX67" fmla="*/ 816257 w 1005989"/>
              <a:gd name="connsiteY67" fmla="*/ 265630 h 315078"/>
              <a:gd name="connsiteX68" fmla="*/ 957319 w 1005989"/>
              <a:gd name="connsiteY68" fmla="*/ 264421 h 315078"/>
              <a:gd name="connsiteX69" fmla="*/ 975845 w 1005989"/>
              <a:gd name="connsiteY69" fmla="*/ 264421 h 315078"/>
              <a:gd name="connsiteX70" fmla="*/ 975845 w 1005989"/>
              <a:gd name="connsiteY70" fmla="*/ 267666 h 315078"/>
              <a:gd name="connsiteX71" fmla="*/ 973787 w 1005989"/>
              <a:gd name="connsiteY71" fmla="*/ 267666 h 315078"/>
              <a:gd name="connsiteX72" fmla="*/ 971728 w 1005989"/>
              <a:gd name="connsiteY72" fmla="*/ 269829 h 315078"/>
              <a:gd name="connsiteX73" fmla="*/ 972758 w 1005989"/>
              <a:gd name="connsiteY73" fmla="*/ 273073 h 315078"/>
              <a:gd name="connsiteX74" fmla="*/ 979962 w 1005989"/>
              <a:gd name="connsiteY74" fmla="*/ 290377 h 315078"/>
              <a:gd name="connsiteX75" fmla="*/ 986138 w 1005989"/>
              <a:gd name="connsiteY75" fmla="*/ 273073 h 315078"/>
              <a:gd name="connsiteX76" fmla="*/ 987167 w 1005989"/>
              <a:gd name="connsiteY76" fmla="*/ 269829 h 315078"/>
              <a:gd name="connsiteX77" fmla="*/ 984079 w 1005989"/>
              <a:gd name="connsiteY77" fmla="*/ 267666 h 315078"/>
              <a:gd name="connsiteX78" fmla="*/ 980991 w 1005989"/>
              <a:gd name="connsiteY78" fmla="*/ 267666 h 315078"/>
              <a:gd name="connsiteX79" fmla="*/ 980991 w 1005989"/>
              <a:gd name="connsiteY79" fmla="*/ 264421 h 315078"/>
              <a:gd name="connsiteX80" fmla="*/ 996430 w 1005989"/>
              <a:gd name="connsiteY80" fmla="*/ 264421 h 315078"/>
              <a:gd name="connsiteX81" fmla="*/ 996430 w 1005989"/>
              <a:gd name="connsiteY81" fmla="*/ 267666 h 315078"/>
              <a:gd name="connsiteX82" fmla="*/ 994372 w 1005989"/>
              <a:gd name="connsiteY82" fmla="*/ 267666 h 315078"/>
              <a:gd name="connsiteX83" fmla="*/ 989225 w 1005989"/>
              <a:gd name="connsiteY83" fmla="*/ 273073 h 315078"/>
              <a:gd name="connsiteX84" fmla="*/ 976875 w 1005989"/>
              <a:gd name="connsiteY84" fmla="*/ 304437 h 315078"/>
              <a:gd name="connsiteX85" fmla="*/ 964524 w 1005989"/>
              <a:gd name="connsiteY85" fmla="*/ 314170 h 315078"/>
              <a:gd name="connsiteX86" fmla="*/ 959377 w 1005989"/>
              <a:gd name="connsiteY86" fmla="*/ 308763 h 315078"/>
              <a:gd name="connsiteX87" fmla="*/ 964524 w 1005989"/>
              <a:gd name="connsiteY87" fmla="*/ 303355 h 315078"/>
              <a:gd name="connsiteX88" fmla="*/ 968641 w 1005989"/>
              <a:gd name="connsiteY88" fmla="*/ 307681 h 315078"/>
              <a:gd name="connsiteX89" fmla="*/ 969670 w 1005989"/>
              <a:gd name="connsiteY89" fmla="*/ 308763 h 315078"/>
              <a:gd name="connsiteX90" fmla="*/ 974816 w 1005989"/>
              <a:gd name="connsiteY90" fmla="*/ 302274 h 315078"/>
              <a:gd name="connsiteX91" fmla="*/ 975845 w 1005989"/>
              <a:gd name="connsiteY91" fmla="*/ 301192 h 315078"/>
              <a:gd name="connsiteX92" fmla="*/ 963494 w 1005989"/>
              <a:gd name="connsiteY92" fmla="*/ 271992 h 315078"/>
              <a:gd name="connsiteX93" fmla="*/ 958348 w 1005989"/>
              <a:gd name="connsiteY93" fmla="*/ 267666 h 315078"/>
              <a:gd name="connsiteX94" fmla="*/ 957319 w 1005989"/>
              <a:gd name="connsiteY94" fmla="*/ 267666 h 315078"/>
              <a:gd name="connsiteX95" fmla="*/ 957319 w 1005989"/>
              <a:gd name="connsiteY95" fmla="*/ 264421 h 315078"/>
              <a:gd name="connsiteX96" fmla="*/ 756133 w 1005989"/>
              <a:gd name="connsiteY96" fmla="*/ 264421 h 315078"/>
              <a:gd name="connsiteX97" fmla="*/ 772775 w 1005989"/>
              <a:gd name="connsiteY97" fmla="*/ 264421 h 315078"/>
              <a:gd name="connsiteX98" fmla="*/ 772775 w 1005989"/>
              <a:gd name="connsiteY98" fmla="*/ 267654 h 315078"/>
              <a:gd name="connsiteX99" fmla="*/ 771735 w 1005989"/>
              <a:gd name="connsiteY99" fmla="*/ 267654 h 315078"/>
              <a:gd name="connsiteX100" fmla="*/ 769655 w 1005989"/>
              <a:gd name="connsiteY100" fmla="*/ 269810 h 315078"/>
              <a:gd name="connsiteX101" fmla="*/ 769655 w 1005989"/>
              <a:gd name="connsiteY101" fmla="*/ 271965 h 315078"/>
              <a:gd name="connsiteX102" fmla="*/ 777976 w 1005989"/>
              <a:gd name="connsiteY102" fmla="*/ 291364 h 315078"/>
              <a:gd name="connsiteX103" fmla="*/ 786297 w 1005989"/>
              <a:gd name="connsiteY103" fmla="*/ 270888 h 315078"/>
              <a:gd name="connsiteX104" fmla="*/ 786297 w 1005989"/>
              <a:gd name="connsiteY104" fmla="*/ 269810 h 315078"/>
              <a:gd name="connsiteX105" fmla="*/ 784217 w 1005989"/>
              <a:gd name="connsiteY105" fmla="*/ 267654 h 315078"/>
              <a:gd name="connsiteX106" fmla="*/ 781096 w 1005989"/>
              <a:gd name="connsiteY106" fmla="*/ 267654 h 315078"/>
              <a:gd name="connsiteX107" fmla="*/ 781096 w 1005989"/>
              <a:gd name="connsiteY107" fmla="*/ 264421 h 315078"/>
              <a:gd name="connsiteX108" fmla="*/ 794618 w 1005989"/>
              <a:gd name="connsiteY108" fmla="*/ 264421 h 315078"/>
              <a:gd name="connsiteX109" fmla="*/ 794618 w 1005989"/>
              <a:gd name="connsiteY109" fmla="*/ 267654 h 315078"/>
              <a:gd name="connsiteX110" fmla="*/ 793578 w 1005989"/>
              <a:gd name="connsiteY110" fmla="*/ 267654 h 315078"/>
              <a:gd name="connsiteX111" fmla="*/ 788377 w 1005989"/>
              <a:gd name="connsiteY111" fmla="*/ 270888 h 315078"/>
              <a:gd name="connsiteX112" fmla="*/ 776936 w 1005989"/>
              <a:gd name="connsiteY112" fmla="*/ 303219 h 315078"/>
              <a:gd name="connsiteX113" fmla="*/ 774855 w 1005989"/>
              <a:gd name="connsiteY113" fmla="*/ 303219 h 315078"/>
              <a:gd name="connsiteX114" fmla="*/ 761334 w 1005989"/>
              <a:gd name="connsiteY114" fmla="*/ 271965 h 315078"/>
              <a:gd name="connsiteX115" fmla="*/ 756133 w 1005989"/>
              <a:gd name="connsiteY115" fmla="*/ 267654 h 315078"/>
              <a:gd name="connsiteX116" fmla="*/ 756133 w 1005989"/>
              <a:gd name="connsiteY116" fmla="*/ 264421 h 315078"/>
              <a:gd name="connsiteX117" fmla="*/ 919805 w 1005989"/>
              <a:gd name="connsiteY117" fmla="*/ 263530 h 315078"/>
              <a:gd name="connsiteX118" fmla="*/ 919805 w 1005989"/>
              <a:gd name="connsiteY118" fmla="*/ 294860 h 315078"/>
              <a:gd name="connsiteX119" fmla="*/ 923955 w 1005989"/>
              <a:gd name="connsiteY119" fmla="*/ 299182 h 315078"/>
              <a:gd name="connsiteX120" fmla="*/ 926030 w 1005989"/>
              <a:gd name="connsiteY120" fmla="*/ 299182 h 315078"/>
              <a:gd name="connsiteX121" fmla="*/ 926030 w 1005989"/>
              <a:gd name="connsiteY121" fmla="*/ 301342 h 315078"/>
              <a:gd name="connsiteX122" fmla="*/ 906318 w 1005989"/>
              <a:gd name="connsiteY122" fmla="*/ 301342 h 315078"/>
              <a:gd name="connsiteX123" fmla="*/ 906318 w 1005989"/>
              <a:gd name="connsiteY123" fmla="*/ 299182 h 315078"/>
              <a:gd name="connsiteX124" fmla="*/ 908393 w 1005989"/>
              <a:gd name="connsiteY124" fmla="*/ 299182 h 315078"/>
              <a:gd name="connsiteX125" fmla="*/ 912543 w 1005989"/>
              <a:gd name="connsiteY125" fmla="*/ 294860 h 315078"/>
              <a:gd name="connsiteX126" fmla="*/ 912543 w 1005989"/>
              <a:gd name="connsiteY126" fmla="*/ 272173 h 315078"/>
              <a:gd name="connsiteX127" fmla="*/ 909430 w 1005989"/>
              <a:gd name="connsiteY127" fmla="*/ 267851 h 315078"/>
              <a:gd name="connsiteX128" fmla="*/ 907355 w 1005989"/>
              <a:gd name="connsiteY128" fmla="*/ 268931 h 315078"/>
              <a:gd name="connsiteX129" fmla="*/ 906318 w 1005989"/>
              <a:gd name="connsiteY129" fmla="*/ 266771 h 315078"/>
              <a:gd name="connsiteX130" fmla="*/ 919805 w 1005989"/>
              <a:gd name="connsiteY130" fmla="*/ 263530 h 315078"/>
              <a:gd name="connsiteX131" fmla="*/ 745840 w 1005989"/>
              <a:gd name="connsiteY131" fmla="*/ 263530 h 315078"/>
              <a:gd name="connsiteX132" fmla="*/ 745840 w 1005989"/>
              <a:gd name="connsiteY132" fmla="*/ 294860 h 315078"/>
              <a:gd name="connsiteX133" fmla="*/ 749990 w 1005989"/>
              <a:gd name="connsiteY133" fmla="*/ 299182 h 315078"/>
              <a:gd name="connsiteX134" fmla="*/ 752065 w 1005989"/>
              <a:gd name="connsiteY134" fmla="*/ 299182 h 315078"/>
              <a:gd name="connsiteX135" fmla="*/ 752065 w 1005989"/>
              <a:gd name="connsiteY135" fmla="*/ 301342 h 315078"/>
              <a:gd name="connsiteX136" fmla="*/ 732353 w 1005989"/>
              <a:gd name="connsiteY136" fmla="*/ 301342 h 315078"/>
              <a:gd name="connsiteX137" fmla="*/ 732353 w 1005989"/>
              <a:gd name="connsiteY137" fmla="*/ 299182 h 315078"/>
              <a:gd name="connsiteX138" fmla="*/ 734428 w 1005989"/>
              <a:gd name="connsiteY138" fmla="*/ 299182 h 315078"/>
              <a:gd name="connsiteX139" fmla="*/ 738578 w 1005989"/>
              <a:gd name="connsiteY139" fmla="*/ 294860 h 315078"/>
              <a:gd name="connsiteX140" fmla="*/ 738578 w 1005989"/>
              <a:gd name="connsiteY140" fmla="*/ 272173 h 315078"/>
              <a:gd name="connsiteX141" fmla="*/ 735465 w 1005989"/>
              <a:gd name="connsiteY141" fmla="*/ 267851 h 315078"/>
              <a:gd name="connsiteX142" fmla="*/ 733390 w 1005989"/>
              <a:gd name="connsiteY142" fmla="*/ 268931 h 315078"/>
              <a:gd name="connsiteX143" fmla="*/ 732353 w 1005989"/>
              <a:gd name="connsiteY143" fmla="*/ 266771 h 315078"/>
              <a:gd name="connsiteX144" fmla="*/ 745840 w 1005989"/>
              <a:gd name="connsiteY144" fmla="*/ 263530 h 315078"/>
              <a:gd name="connsiteX145" fmla="*/ 885668 w 1005989"/>
              <a:gd name="connsiteY145" fmla="*/ 263482 h 315078"/>
              <a:gd name="connsiteX146" fmla="*/ 889839 w 1005989"/>
              <a:gd name="connsiteY146" fmla="*/ 264556 h 315078"/>
              <a:gd name="connsiteX147" fmla="*/ 894011 w 1005989"/>
              <a:gd name="connsiteY147" fmla="*/ 264556 h 315078"/>
              <a:gd name="connsiteX148" fmla="*/ 898183 w 1005989"/>
              <a:gd name="connsiteY148" fmla="*/ 263482 h 315078"/>
              <a:gd name="connsiteX149" fmla="*/ 901312 w 1005989"/>
              <a:gd name="connsiteY149" fmla="*/ 275296 h 315078"/>
              <a:gd name="connsiteX150" fmla="*/ 899226 w 1005989"/>
              <a:gd name="connsiteY150" fmla="*/ 276370 h 315078"/>
              <a:gd name="connsiteX151" fmla="*/ 886711 w 1005989"/>
              <a:gd name="connsiteY151" fmla="*/ 266704 h 315078"/>
              <a:gd name="connsiteX152" fmla="*/ 881496 w 1005989"/>
              <a:gd name="connsiteY152" fmla="*/ 271000 h 315078"/>
              <a:gd name="connsiteX153" fmla="*/ 889839 w 1005989"/>
              <a:gd name="connsiteY153" fmla="*/ 278518 h 315078"/>
              <a:gd name="connsiteX154" fmla="*/ 901312 w 1005989"/>
              <a:gd name="connsiteY154" fmla="*/ 291406 h 315078"/>
              <a:gd name="connsiteX155" fmla="*/ 889839 w 1005989"/>
              <a:gd name="connsiteY155" fmla="*/ 303219 h 315078"/>
              <a:gd name="connsiteX156" fmla="*/ 885668 w 1005989"/>
              <a:gd name="connsiteY156" fmla="*/ 302145 h 315078"/>
              <a:gd name="connsiteX157" fmla="*/ 881496 w 1005989"/>
              <a:gd name="connsiteY157" fmla="*/ 301071 h 315078"/>
              <a:gd name="connsiteX158" fmla="*/ 877324 w 1005989"/>
              <a:gd name="connsiteY158" fmla="*/ 303219 h 315078"/>
              <a:gd name="connsiteX159" fmla="*/ 873152 w 1005989"/>
              <a:gd name="connsiteY159" fmla="*/ 290332 h 315078"/>
              <a:gd name="connsiteX160" fmla="*/ 876281 w 1005989"/>
              <a:gd name="connsiteY160" fmla="*/ 289258 h 315078"/>
              <a:gd name="connsiteX161" fmla="*/ 879410 w 1005989"/>
              <a:gd name="connsiteY161" fmla="*/ 294627 h 315078"/>
              <a:gd name="connsiteX162" fmla="*/ 889839 w 1005989"/>
              <a:gd name="connsiteY162" fmla="*/ 299997 h 315078"/>
              <a:gd name="connsiteX163" fmla="*/ 896097 w 1005989"/>
              <a:gd name="connsiteY163" fmla="*/ 294627 h 315078"/>
              <a:gd name="connsiteX164" fmla="*/ 885668 w 1005989"/>
              <a:gd name="connsiteY164" fmla="*/ 286036 h 315078"/>
              <a:gd name="connsiteX165" fmla="*/ 875238 w 1005989"/>
              <a:gd name="connsiteY165" fmla="*/ 274222 h 315078"/>
              <a:gd name="connsiteX166" fmla="*/ 885668 w 1005989"/>
              <a:gd name="connsiteY166" fmla="*/ 263482 h 315078"/>
              <a:gd name="connsiteX167" fmla="*/ 850388 w 1005989"/>
              <a:gd name="connsiteY167" fmla="*/ 263482 h 315078"/>
              <a:gd name="connsiteX168" fmla="*/ 850388 w 1005989"/>
              <a:gd name="connsiteY168" fmla="*/ 271054 h 315078"/>
              <a:gd name="connsiteX169" fmla="*/ 862790 w 1005989"/>
              <a:gd name="connsiteY169" fmla="*/ 263482 h 315078"/>
              <a:gd name="connsiteX170" fmla="*/ 870024 w 1005989"/>
              <a:gd name="connsiteY170" fmla="*/ 268891 h 315078"/>
              <a:gd name="connsiteX171" fmla="*/ 864857 w 1005989"/>
              <a:gd name="connsiteY171" fmla="*/ 275381 h 315078"/>
              <a:gd name="connsiteX172" fmla="*/ 859689 w 1005989"/>
              <a:gd name="connsiteY172" fmla="*/ 269972 h 315078"/>
              <a:gd name="connsiteX173" fmla="*/ 858656 w 1005989"/>
              <a:gd name="connsiteY173" fmla="*/ 268891 h 315078"/>
              <a:gd name="connsiteX174" fmla="*/ 850388 w 1005989"/>
              <a:gd name="connsiteY174" fmla="*/ 278626 h 315078"/>
              <a:gd name="connsiteX175" fmla="*/ 850388 w 1005989"/>
              <a:gd name="connsiteY175" fmla="*/ 293769 h 315078"/>
              <a:gd name="connsiteX176" fmla="*/ 855555 w 1005989"/>
              <a:gd name="connsiteY176" fmla="*/ 299178 h 315078"/>
              <a:gd name="connsiteX177" fmla="*/ 857622 w 1005989"/>
              <a:gd name="connsiteY177" fmla="*/ 299178 h 315078"/>
              <a:gd name="connsiteX178" fmla="*/ 857622 w 1005989"/>
              <a:gd name="connsiteY178" fmla="*/ 301341 h 315078"/>
              <a:gd name="connsiteX179" fmla="*/ 835919 w 1005989"/>
              <a:gd name="connsiteY179" fmla="*/ 301341 h 315078"/>
              <a:gd name="connsiteX180" fmla="*/ 835919 w 1005989"/>
              <a:gd name="connsiteY180" fmla="*/ 299178 h 315078"/>
              <a:gd name="connsiteX181" fmla="*/ 836952 w 1005989"/>
              <a:gd name="connsiteY181" fmla="*/ 299178 h 315078"/>
              <a:gd name="connsiteX182" fmla="*/ 843153 w 1005989"/>
              <a:gd name="connsiteY182" fmla="*/ 293769 h 315078"/>
              <a:gd name="connsiteX183" fmla="*/ 843153 w 1005989"/>
              <a:gd name="connsiteY183" fmla="*/ 272136 h 315078"/>
              <a:gd name="connsiteX184" fmla="*/ 840053 w 1005989"/>
              <a:gd name="connsiteY184" fmla="*/ 268891 h 315078"/>
              <a:gd name="connsiteX185" fmla="*/ 836952 w 1005989"/>
              <a:gd name="connsiteY185" fmla="*/ 268891 h 315078"/>
              <a:gd name="connsiteX186" fmla="*/ 835919 w 1005989"/>
              <a:gd name="connsiteY186" fmla="*/ 267809 h 315078"/>
              <a:gd name="connsiteX187" fmla="*/ 850388 w 1005989"/>
              <a:gd name="connsiteY187" fmla="*/ 263482 h 315078"/>
              <a:gd name="connsiteX188" fmla="*/ 816257 w 1005989"/>
              <a:gd name="connsiteY188" fmla="*/ 263482 h 315078"/>
              <a:gd name="connsiteX189" fmla="*/ 824574 w 1005989"/>
              <a:gd name="connsiteY189" fmla="*/ 267778 h 315078"/>
              <a:gd name="connsiteX190" fmla="*/ 830811 w 1005989"/>
              <a:gd name="connsiteY190" fmla="*/ 280666 h 315078"/>
              <a:gd name="connsiteX191" fmla="*/ 807941 w 1005989"/>
              <a:gd name="connsiteY191" fmla="*/ 280666 h 315078"/>
              <a:gd name="connsiteX192" fmla="*/ 818336 w 1005989"/>
              <a:gd name="connsiteY192" fmla="*/ 298923 h 315078"/>
              <a:gd name="connsiteX193" fmla="*/ 829772 w 1005989"/>
              <a:gd name="connsiteY193" fmla="*/ 291406 h 315078"/>
              <a:gd name="connsiteX194" fmla="*/ 831851 w 1005989"/>
              <a:gd name="connsiteY194" fmla="*/ 292480 h 315078"/>
              <a:gd name="connsiteX195" fmla="*/ 816257 w 1005989"/>
              <a:gd name="connsiteY195" fmla="*/ 303219 h 315078"/>
              <a:gd name="connsiteX196" fmla="*/ 799624 w 1005989"/>
              <a:gd name="connsiteY196" fmla="*/ 283888 h 315078"/>
              <a:gd name="connsiteX197" fmla="*/ 816257 w 1005989"/>
              <a:gd name="connsiteY197" fmla="*/ 263482 h 315078"/>
              <a:gd name="connsiteX198" fmla="*/ 702349 w 1005989"/>
              <a:gd name="connsiteY198" fmla="*/ 263482 h 315078"/>
              <a:gd name="connsiteX199" fmla="*/ 702349 w 1005989"/>
              <a:gd name="connsiteY199" fmla="*/ 269972 h 315078"/>
              <a:gd name="connsiteX200" fmla="*/ 713761 w 1005989"/>
              <a:gd name="connsiteY200" fmla="*/ 263482 h 315078"/>
              <a:gd name="connsiteX201" fmla="*/ 723099 w 1005989"/>
              <a:gd name="connsiteY201" fmla="*/ 274299 h 315078"/>
              <a:gd name="connsiteX202" fmla="*/ 723099 w 1005989"/>
              <a:gd name="connsiteY202" fmla="*/ 294851 h 315078"/>
              <a:gd name="connsiteX203" fmla="*/ 726211 w 1005989"/>
              <a:gd name="connsiteY203" fmla="*/ 299178 h 315078"/>
              <a:gd name="connsiteX204" fmla="*/ 728286 w 1005989"/>
              <a:gd name="connsiteY204" fmla="*/ 299178 h 315078"/>
              <a:gd name="connsiteX205" fmla="*/ 728286 w 1005989"/>
              <a:gd name="connsiteY205" fmla="*/ 301341 h 315078"/>
              <a:gd name="connsiteX206" fmla="*/ 715836 w 1005989"/>
              <a:gd name="connsiteY206" fmla="*/ 301341 h 315078"/>
              <a:gd name="connsiteX207" fmla="*/ 715836 w 1005989"/>
              <a:gd name="connsiteY207" fmla="*/ 275381 h 315078"/>
              <a:gd name="connsiteX208" fmla="*/ 709611 w 1005989"/>
              <a:gd name="connsiteY208" fmla="*/ 267809 h 315078"/>
              <a:gd name="connsiteX209" fmla="*/ 702349 w 1005989"/>
              <a:gd name="connsiteY209" fmla="*/ 273217 h 315078"/>
              <a:gd name="connsiteX210" fmla="*/ 702349 w 1005989"/>
              <a:gd name="connsiteY210" fmla="*/ 294851 h 315078"/>
              <a:gd name="connsiteX211" fmla="*/ 707537 w 1005989"/>
              <a:gd name="connsiteY211" fmla="*/ 299178 h 315078"/>
              <a:gd name="connsiteX212" fmla="*/ 707537 w 1005989"/>
              <a:gd name="connsiteY212" fmla="*/ 301341 h 315078"/>
              <a:gd name="connsiteX213" fmla="*/ 689899 w 1005989"/>
              <a:gd name="connsiteY213" fmla="*/ 301341 h 315078"/>
              <a:gd name="connsiteX214" fmla="*/ 689899 w 1005989"/>
              <a:gd name="connsiteY214" fmla="*/ 299178 h 315078"/>
              <a:gd name="connsiteX215" fmla="*/ 694049 w 1005989"/>
              <a:gd name="connsiteY215" fmla="*/ 294851 h 315078"/>
              <a:gd name="connsiteX216" fmla="*/ 694049 w 1005989"/>
              <a:gd name="connsiteY216" fmla="*/ 271054 h 315078"/>
              <a:gd name="connsiteX217" fmla="*/ 691974 w 1005989"/>
              <a:gd name="connsiteY217" fmla="*/ 267809 h 315078"/>
              <a:gd name="connsiteX218" fmla="*/ 689899 w 1005989"/>
              <a:gd name="connsiteY218" fmla="*/ 267809 h 315078"/>
              <a:gd name="connsiteX219" fmla="*/ 688862 w 1005989"/>
              <a:gd name="connsiteY219" fmla="*/ 265646 h 315078"/>
              <a:gd name="connsiteX220" fmla="*/ 702349 w 1005989"/>
              <a:gd name="connsiteY220" fmla="*/ 263482 h 315078"/>
              <a:gd name="connsiteX221" fmla="*/ 576997 w 1005989"/>
              <a:gd name="connsiteY221" fmla="*/ 263482 h 315078"/>
              <a:gd name="connsiteX222" fmla="*/ 576997 w 1005989"/>
              <a:gd name="connsiteY222" fmla="*/ 269972 h 315078"/>
              <a:gd name="connsiteX223" fmla="*/ 589348 w 1005989"/>
              <a:gd name="connsiteY223" fmla="*/ 263482 h 315078"/>
              <a:gd name="connsiteX224" fmla="*/ 598611 w 1005989"/>
              <a:gd name="connsiteY224" fmla="*/ 274299 h 315078"/>
              <a:gd name="connsiteX225" fmla="*/ 598611 w 1005989"/>
              <a:gd name="connsiteY225" fmla="*/ 294851 h 315078"/>
              <a:gd name="connsiteX226" fmla="*/ 601699 w 1005989"/>
              <a:gd name="connsiteY226" fmla="*/ 299178 h 315078"/>
              <a:gd name="connsiteX227" fmla="*/ 603757 w 1005989"/>
              <a:gd name="connsiteY227" fmla="*/ 299178 h 315078"/>
              <a:gd name="connsiteX228" fmla="*/ 603757 w 1005989"/>
              <a:gd name="connsiteY228" fmla="*/ 301341 h 315078"/>
              <a:gd name="connsiteX229" fmla="*/ 590377 w 1005989"/>
              <a:gd name="connsiteY229" fmla="*/ 301341 h 315078"/>
              <a:gd name="connsiteX230" fmla="*/ 590377 w 1005989"/>
              <a:gd name="connsiteY230" fmla="*/ 275381 h 315078"/>
              <a:gd name="connsiteX231" fmla="*/ 585231 w 1005989"/>
              <a:gd name="connsiteY231" fmla="*/ 267809 h 315078"/>
              <a:gd name="connsiteX232" fmla="*/ 576997 w 1005989"/>
              <a:gd name="connsiteY232" fmla="*/ 273217 h 315078"/>
              <a:gd name="connsiteX233" fmla="*/ 576997 w 1005989"/>
              <a:gd name="connsiteY233" fmla="*/ 294851 h 315078"/>
              <a:gd name="connsiteX234" fmla="*/ 582143 w 1005989"/>
              <a:gd name="connsiteY234" fmla="*/ 299178 h 315078"/>
              <a:gd name="connsiteX235" fmla="*/ 582143 w 1005989"/>
              <a:gd name="connsiteY235" fmla="*/ 301341 h 315078"/>
              <a:gd name="connsiteX236" fmla="*/ 564646 w 1005989"/>
              <a:gd name="connsiteY236" fmla="*/ 301341 h 315078"/>
              <a:gd name="connsiteX237" fmla="*/ 564646 w 1005989"/>
              <a:gd name="connsiteY237" fmla="*/ 299178 h 315078"/>
              <a:gd name="connsiteX238" fmla="*/ 569792 w 1005989"/>
              <a:gd name="connsiteY238" fmla="*/ 294851 h 315078"/>
              <a:gd name="connsiteX239" fmla="*/ 569792 w 1005989"/>
              <a:gd name="connsiteY239" fmla="*/ 271054 h 315078"/>
              <a:gd name="connsiteX240" fmla="*/ 567734 w 1005989"/>
              <a:gd name="connsiteY240" fmla="*/ 267809 h 315078"/>
              <a:gd name="connsiteX241" fmla="*/ 564646 w 1005989"/>
              <a:gd name="connsiteY241" fmla="*/ 267809 h 315078"/>
              <a:gd name="connsiteX242" fmla="*/ 564646 w 1005989"/>
              <a:gd name="connsiteY242" fmla="*/ 265646 h 315078"/>
              <a:gd name="connsiteX243" fmla="*/ 576997 w 1005989"/>
              <a:gd name="connsiteY243" fmla="*/ 263482 h 315078"/>
              <a:gd name="connsiteX244" fmla="*/ 543853 w 1005989"/>
              <a:gd name="connsiteY244" fmla="*/ 263482 h 315078"/>
              <a:gd name="connsiteX245" fmla="*/ 555222 w 1005989"/>
              <a:gd name="connsiteY245" fmla="*/ 266704 h 315078"/>
              <a:gd name="connsiteX246" fmla="*/ 556255 w 1005989"/>
              <a:gd name="connsiteY246" fmla="*/ 273148 h 315078"/>
              <a:gd name="connsiteX247" fmla="*/ 556255 w 1005989"/>
              <a:gd name="connsiteY247" fmla="*/ 293553 h 315078"/>
              <a:gd name="connsiteX248" fmla="*/ 558322 w 1005989"/>
              <a:gd name="connsiteY248" fmla="*/ 298923 h 315078"/>
              <a:gd name="connsiteX249" fmla="*/ 561423 w 1005989"/>
              <a:gd name="connsiteY249" fmla="*/ 296775 h 315078"/>
              <a:gd name="connsiteX250" fmla="*/ 562456 w 1005989"/>
              <a:gd name="connsiteY250" fmla="*/ 297849 h 315078"/>
              <a:gd name="connsiteX251" fmla="*/ 554188 w 1005989"/>
              <a:gd name="connsiteY251" fmla="*/ 303219 h 315078"/>
              <a:gd name="connsiteX252" fmla="*/ 547987 w 1005989"/>
              <a:gd name="connsiteY252" fmla="*/ 298923 h 315078"/>
              <a:gd name="connsiteX253" fmla="*/ 537652 w 1005989"/>
              <a:gd name="connsiteY253" fmla="*/ 303219 h 315078"/>
              <a:gd name="connsiteX254" fmla="*/ 528351 w 1005989"/>
              <a:gd name="connsiteY254" fmla="*/ 294627 h 315078"/>
              <a:gd name="connsiteX255" fmla="*/ 531451 w 1005989"/>
              <a:gd name="connsiteY255" fmla="*/ 289258 h 315078"/>
              <a:gd name="connsiteX256" fmla="*/ 547987 w 1005989"/>
              <a:gd name="connsiteY256" fmla="*/ 279592 h 315078"/>
              <a:gd name="connsiteX257" fmla="*/ 547987 w 1005989"/>
              <a:gd name="connsiteY257" fmla="*/ 269926 h 315078"/>
              <a:gd name="connsiteX258" fmla="*/ 543853 w 1005989"/>
              <a:gd name="connsiteY258" fmla="*/ 265630 h 315078"/>
              <a:gd name="connsiteX259" fmla="*/ 539719 w 1005989"/>
              <a:gd name="connsiteY259" fmla="*/ 269926 h 315078"/>
              <a:gd name="connsiteX260" fmla="*/ 534552 w 1005989"/>
              <a:gd name="connsiteY260" fmla="*/ 276370 h 315078"/>
              <a:gd name="connsiteX261" fmla="*/ 529384 w 1005989"/>
              <a:gd name="connsiteY261" fmla="*/ 271000 h 315078"/>
              <a:gd name="connsiteX262" fmla="*/ 531451 w 1005989"/>
              <a:gd name="connsiteY262" fmla="*/ 266704 h 315078"/>
              <a:gd name="connsiteX263" fmla="*/ 543853 w 1005989"/>
              <a:gd name="connsiteY263" fmla="*/ 263482 h 315078"/>
              <a:gd name="connsiteX264" fmla="*/ 454687 w 1005989"/>
              <a:gd name="connsiteY264" fmla="*/ 263482 h 315078"/>
              <a:gd name="connsiteX265" fmla="*/ 454687 w 1005989"/>
              <a:gd name="connsiteY265" fmla="*/ 290332 h 315078"/>
              <a:gd name="connsiteX266" fmla="*/ 460877 w 1005989"/>
              <a:gd name="connsiteY266" fmla="*/ 297849 h 315078"/>
              <a:gd name="connsiteX267" fmla="*/ 467067 w 1005989"/>
              <a:gd name="connsiteY267" fmla="*/ 293553 h 315078"/>
              <a:gd name="connsiteX268" fmla="*/ 467067 w 1005989"/>
              <a:gd name="connsiteY268" fmla="*/ 271000 h 315078"/>
              <a:gd name="connsiteX269" fmla="*/ 465004 w 1005989"/>
              <a:gd name="connsiteY269" fmla="*/ 267778 h 315078"/>
              <a:gd name="connsiteX270" fmla="*/ 461909 w 1005989"/>
              <a:gd name="connsiteY270" fmla="*/ 267778 h 315078"/>
              <a:gd name="connsiteX271" fmla="*/ 461909 w 1005989"/>
              <a:gd name="connsiteY271" fmla="*/ 266704 h 315078"/>
              <a:gd name="connsiteX272" fmla="*/ 475321 w 1005989"/>
              <a:gd name="connsiteY272" fmla="*/ 263482 h 315078"/>
              <a:gd name="connsiteX273" fmla="*/ 475321 w 1005989"/>
              <a:gd name="connsiteY273" fmla="*/ 294627 h 315078"/>
              <a:gd name="connsiteX274" fmla="*/ 478416 w 1005989"/>
              <a:gd name="connsiteY274" fmla="*/ 298923 h 315078"/>
              <a:gd name="connsiteX275" fmla="*/ 480479 w 1005989"/>
              <a:gd name="connsiteY275" fmla="*/ 298923 h 315078"/>
              <a:gd name="connsiteX276" fmla="*/ 480479 w 1005989"/>
              <a:gd name="connsiteY276" fmla="*/ 301071 h 315078"/>
              <a:gd name="connsiteX277" fmla="*/ 467067 w 1005989"/>
              <a:gd name="connsiteY277" fmla="*/ 301071 h 315078"/>
              <a:gd name="connsiteX278" fmla="*/ 467067 w 1005989"/>
              <a:gd name="connsiteY278" fmla="*/ 296775 h 315078"/>
              <a:gd name="connsiteX279" fmla="*/ 457782 w 1005989"/>
              <a:gd name="connsiteY279" fmla="*/ 303219 h 315078"/>
              <a:gd name="connsiteX280" fmla="*/ 447465 w 1005989"/>
              <a:gd name="connsiteY280" fmla="*/ 291406 h 315078"/>
              <a:gd name="connsiteX281" fmla="*/ 447465 w 1005989"/>
              <a:gd name="connsiteY281" fmla="*/ 271000 h 315078"/>
              <a:gd name="connsiteX282" fmla="*/ 444370 w 1005989"/>
              <a:gd name="connsiteY282" fmla="*/ 267778 h 315078"/>
              <a:gd name="connsiteX283" fmla="*/ 442307 w 1005989"/>
              <a:gd name="connsiteY283" fmla="*/ 267778 h 315078"/>
              <a:gd name="connsiteX284" fmla="*/ 442307 w 1005989"/>
              <a:gd name="connsiteY284" fmla="*/ 266704 h 315078"/>
              <a:gd name="connsiteX285" fmla="*/ 454687 w 1005989"/>
              <a:gd name="connsiteY285" fmla="*/ 263482 h 315078"/>
              <a:gd name="connsiteX286" fmla="*/ 940632 w 1005989"/>
              <a:gd name="connsiteY286" fmla="*/ 251592 h 315078"/>
              <a:gd name="connsiteX287" fmla="*/ 943760 w 1005989"/>
              <a:gd name="connsiteY287" fmla="*/ 251592 h 315078"/>
              <a:gd name="connsiteX288" fmla="*/ 943760 w 1005989"/>
              <a:gd name="connsiteY288" fmla="*/ 264499 h 315078"/>
              <a:gd name="connsiteX289" fmla="*/ 954190 w 1005989"/>
              <a:gd name="connsiteY289" fmla="*/ 264499 h 315078"/>
              <a:gd name="connsiteX290" fmla="*/ 954190 w 1005989"/>
              <a:gd name="connsiteY290" fmla="*/ 267726 h 315078"/>
              <a:gd name="connsiteX291" fmla="*/ 943760 w 1005989"/>
              <a:gd name="connsiteY291" fmla="*/ 267726 h 315078"/>
              <a:gd name="connsiteX292" fmla="*/ 943760 w 1005989"/>
              <a:gd name="connsiteY292" fmla="*/ 293539 h 315078"/>
              <a:gd name="connsiteX293" fmla="*/ 947932 w 1005989"/>
              <a:gd name="connsiteY293" fmla="*/ 298917 h 315078"/>
              <a:gd name="connsiteX294" fmla="*/ 953147 w 1005989"/>
              <a:gd name="connsiteY294" fmla="*/ 295690 h 315078"/>
              <a:gd name="connsiteX295" fmla="*/ 954190 w 1005989"/>
              <a:gd name="connsiteY295" fmla="*/ 296766 h 315078"/>
              <a:gd name="connsiteX296" fmla="*/ 943760 w 1005989"/>
              <a:gd name="connsiteY296" fmla="*/ 303219 h 315078"/>
              <a:gd name="connsiteX297" fmla="*/ 935417 w 1005989"/>
              <a:gd name="connsiteY297" fmla="*/ 293539 h 315078"/>
              <a:gd name="connsiteX298" fmla="*/ 935417 w 1005989"/>
              <a:gd name="connsiteY298" fmla="*/ 267726 h 315078"/>
              <a:gd name="connsiteX299" fmla="*/ 929159 w 1005989"/>
              <a:gd name="connsiteY299" fmla="*/ 267726 h 315078"/>
              <a:gd name="connsiteX300" fmla="*/ 929159 w 1005989"/>
              <a:gd name="connsiteY300" fmla="*/ 264499 h 315078"/>
              <a:gd name="connsiteX301" fmla="*/ 940632 w 1005989"/>
              <a:gd name="connsiteY301" fmla="*/ 254819 h 315078"/>
              <a:gd name="connsiteX302" fmla="*/ 940632 w 1005989"/>
              <a:gd name="connsiteY302" fmla="*/ 251592 h 315078"/>
              <a:gd name="connsiteX303" fmla="*/ 86101 w 1005989"/>
              <a:gd name="connsiteY303" fmla="*/ 249059 h 315078"/>
              <a:gd name="connsiteX304" fmla="*/ 88547 w 1005989"/>
              <a:gd name="connsiteY304" fmla="*/ 250769 h 315078"/>
              <a:gd name="connsiteX305" fmla="*/ 71184 w 1005989"/>
              <a:gd name="connsiteY305" fmla="*/ 276906 h 315078"/>
              <a:gd name="connsiteX306" fmla="*/ 67271 w 1005989"/>
              <a:gd name="connsiteY306" fmla="*/ 274219 h 315078"/>
              <a:gd name="connsiteX307" fmla="*/ 80721 w 1005989"/>
              <a:gd name="connsiteY307" fmla="*/ 253945 h 315078"/>
              <a:gd name="connsiteX308" fmla="*/ 75586 w 1005989"/>
              <a:gd name="connsiteY308" fmla="*/ 253456 h 315078"/>
              <a:gd name="connsiteX309" fmla="*/ 70206 w 1005989"/>
              <a:gd name="connsiteY309" fmla="*/ 252235 h 315078"/>
              <a:gd name="connsiteX310" fmla="*/ 72162 w 1005989"/>
              <a:gd name="connsiteY310" fmla="*/ 249304 h 315078"/>
              <a:gd name="connsiteX311" fmla="*/ 79988 w 1005989"/>
              <a:gd name="connsiteY311" fmla="*/ 250036 h 315078"/>
              <a:gd name="connsiteX312" fmla="*/ 86101 w 1005989"/>
              <a:gd name="connsiteY312" fmla="*/ 249059 h 315078"/>
              <a:gd name="connsiteX313" fmla="*/ 235077 w 1005989"/>
              <a:gd name="connsiteY313" fmla="*/ 247807 h 315078"/>
              <a:gd name="connsiteX314" fmla="*/ 236787 w 1005989"/>
              <a:gd name="connsiteY314" fmla="*/ 251245 h 315078"/>
              <a:gd name="connsiteX315" fmla="*/ 221890 w 1005989"/>
              <a:gd name="connsiteY315" fmla="*/ 257628 h 315078"/>
              <a:gd name="connsiteX316" fmla="*/ 223356 w 1005989"/>
              <a:gd name="connsiteY316" fmla="*/ 266222 h 315078"/>
              <a:gd name="connsiteX317" fmla="*/ 229461 w 1005989"/>
              <a:gd name="connsiteY317" fmla="*/ 261311 h 315078"/>
              <a:gd name="connsiteX318" fmla="*/ 238985 w 1005989"/>
              <a:gd name="connsiteY318" fmla="*/ 260329 h 315078"/>
              <a:gd name="connsiteX319" fmla="*/ 245334 w 1005989"/>
              <a:gd name="connsiteY319" fmla="*/ 265731 h 315078"/>
              <a:gd name="connsiteX320" fmla="*/ 245578 w 1005989"/>
              <a:gd name="connsiteY320" fmla="*/ 273588 h 315078"/>
              <a:gd name="connsiteX321" fmla="*/ 237275 w 1005989"/>
              <a:gd name="connsiteY321" fmla="*/ 281199 h 315078"/>
              <a:gd name="connsiteX322" fmla="*/ 227996 w 1005989"/>
              <a:gd name="connsiteY322" fmla="*/ 282672 h 315078"/>
              <a:gd name="connsiteX323" fmla="*/ 221646 w 1005989"/>
              <a:gd name="connsiteY323" fmla="*/ 278498 h 315078"/>
              <a:gd name="connsiteX324" fmla="*/ 226286 w 1005989"/>
              <a:gd name="connsiteY324" fmla="*/ 276043 h 315078"/>
              <a:gd name="connsiteX325" fmla="*/ 230682 w 1005989"/>
              <a:gd name="connsiteY325" fmla="*/ 278989 h 315078"/>
              <a:gd name="connsiteX326" fmla="*/ 235810 w 1005989"/>
              <a:gd name="connsiteY326" fmla="*/ 278498 h 315078"/>
              <a:gd name="connsiteX327" fmla="*/ 240694 w 1005989"/>
              <a:gd name="connsiteY327" fmla="*/ 274079 h 315078"/>
              <a:gd name="connsiteX328" fmla="*/ 240694 w 1005989"/>
              <a:gd name="connsiteY328" fmla="*/ 267941 h 315078"/>
              <a:gd name="connsiteX329" fmla="*/ 236298 w 1005989"/>
              <a:gd name="connsiteY329" fmla="*/ 264258 h 315078"/>
              <a:gd name="connsiteX330" fmla="*/ 229705 w 1005989"/>
              <a:gd name="connsiteY330" fmla="*/ 264994 h 315078"/>
              <a:gd name="connsiteX331" fmla="*/ 226042 w 1005989"/>
              <a:gd name="connsiteY331" fmla="*/ 267449 h 315078"/>
              <a:gd name="connsiteX332" fmla="*/ 224088 w 1005989"/>
              <a:gd name="connsiteY332" fmla="*/ 270641 h 315078"/>
              <a:gd name="connsiteX333" fmla="*/ 219693 w 1005989"/>
              <a:gd name="connsiteY333" fmla="*/ 272114 h 315078"/>
              <a:gd name="connsiteX334" fmla="*/ 216518 w 1005989"/>
              <a:gd name="connsiteY334" fmla="*/ 255910 h 315078"/>
              <a:gd name="connsiteX335" fmla="*/ 235077 w 1005989"/>
              <a:gd name="connsiteY335" fmla="*/ 247807 h 315078"/>
              <a:gd name="connsiteX336" fmla="*/ 632855 w 1005989"/>
              <a:gd name="connsiteY336" fmla="*/ 245335 h 315078"/>
              <a:gd name="connsiteX337" fmla="*/ 657739 w 1005989"/>
              <a:gd name="connsiteY337" fmla="*/ 245335 h 315078"/>
              <a:gd name="connsiteX338" fmla="*/ 657739 w 1005989"/>
              <a:gd name="connsiteY338" fmla="*/ 247479 h 315078"/>
              <a:gd name="connsiteX339" fmla="*/ 654628 w 1005989"/>
              <a:gd name="connsiteY339" fmla="*/ 247479 h 315078"/>
              <a:gd name="connsiteX340" fmla="*/ 649444 w 1005989"/>
              <a:gd name="connsiteY340" fmla="*/ 252839 h 315078"/>
              <a:gd name="connsiteX341" fmla="*/ 649444 w 1005989"/>
              <a:gd name="connsiteY341" fmla="*/ 282853 h 315078"/>
              <a:gd name="connsiteX342" fmla="*/ 662923 w 1005989"/>
              <a:gd name="connsiteY342" fmla="*/ 300003 h 315078"/>
              <a:gd name="connsiteX343" fmla="*/ 675365 w 1005989"/>
              <a:gd name="connsiteY343" fmla="*/ 284997 h 315078"/>
              <a:gd name="connsiteX344" fmla="*/ 675365 w 1005989"/>
              <a:gd name="connsiteY344" fmla="*/ 253911 h 315078"/>
              <a:gd name="connsiteX345" fmla="*/ 669144 w 1005989"/>
              <a:gd name="connsiteY345" fmla="*/ 247479 h 315078"/>
              <a:gd name="connsiteX346" fmla="*/ 668107 w 1005989"/>
              <a:gd name="connsiteY346" fmla="*/ 247479 h 315078"/>
              <a:gd name="connsiteX347" fmla="*/ 668107 w 1005989"/>
              <a:gd name="connsiteY347" fmla="*/ 245335 h 315078"/>
              <a:gd name="connsiteX348" fmla="*/ 685733 w 1005989"/>
              <a:gd name="connsiteY348" fmla="*/ 245335 h 315078"/>
              <a:gd name="connsiteX349" fmla="*/ 685733 w 1005989"/>
              <a:gd name="connsiteY349" fmla="*/ 247479 h 315078"/>
              <a:gd name="connsiteX350" fmla="*/ 682623 w 1005989"/>
              <a:gd name="connsiteY350" fmla="*/ 247479 h 315078"/>
              <a:gd name="connsiteX351" fmla="*/ 677438 w 1005989"/>
              <a:gd name="connsiteY351" fmla="*/ 253911 h 315078"/>
              <a:gd name="connsiteX352" fmla="*/ 677438 w 1005989"/>
              <a:gd name="connsiteY352" fmla="*/ 283925 h 315078"/>
              <a:gd name="connsiteX353" fmla="*/ 659812 w 1005989"/>
              <a:gd name="connsiteY353" fmla="*/ 303219 h 315078"/>
              <a:gd name="connsiteX354" fmla="*/ 641150 w 1005989"/>
              <a:gd name="connsiteY354" fmla="*/ 283925 h 315078"/>
              <a:gd name="connsiteX355" fmla="*/ 641150 w 1005989"/>
              <a:gd name="connsiteY355" fmla="*/ 252839 h 315078"/>
              <a:gd name="connsiteX356" fmla="*/ 635965 w 1005989"/>
              <a:gd name="connsiteY356" fmla="*/ 247479 h 315078"/>
              <a:gd name="connsiteX357" fmla="*/ 632855 w 1005989"/>
              <a:gd name="connsiteY357" fmla="*/ 247479 h 315078"/>
              <a:gd name="connsiteX358" fmla="*/ 632855 w 1005989"/>
              <a:gd name="connsiteY358" fmla="*/ 245335 h 315078"/>
              <a:gd name="connsiteX359" fmla="*/ 391619 w 1005989"/>
              <a:gd name="connsiteY359" fmla="*/ 245335 h 315078"/>
              <a:gd name="connsiteX360" fmla="*/ 434095 w 1005989"/>
              <a:gd name="connsiteY360" fmla="*/ 245335 h 315078"/>
              <a:gd name="connsiteX361" fmla="*/ 438239 w 1005989"/>
              <a:gd name="connsiteY361" fmla="*/ 258260 h 315078"/>
              <a:gd name="connsiteX362" fmla="*/ 436167 w 1005989"/>
              <a:gd name="connsiteY362" fmla="*/ 259337 h 315078"/>
              <a:gd name="connsiteX363" fmla="*/ 418555 w 1005989"/>
              <a:gd name="connsiteY363" fmla="*/ 247489 h 315078"/>
              <a:gd name="connsiteX364" fmla="*/ 415447 w 1005989"/>
              <a:gd name="connsiteY364" fmla="*/ 247489 h 315078"/>
              <a:gd name="connsiteX365" fmla="*/ 408195 w 1005989"/>
              <a:gd name="connsiteY365" fmla="*/ 253952 h 315078"/>
              <a:gd name="connsiteX366" fmla="*/ 408195 w 1005989"/>
              <a:gd name="connsiteY366" fmla="*/ 271185 h 315078"/>
              <a:gd name="connsiteX367" fmla="*/ 415447 w 1005989"/>
              <a:gd name="connsiteY367" fmla="*/ 271185 h 315078"/>
              <a:gd name="connsiteX368" fmla="*/ 423735 w 1005989"/>
              <a:gd name="connsiteY368" fmla="*/ 263645 h 315078"/>
              <a:gd name="connsiteX369" fmla="*/ 423735 w 1005989"/>
              <a:gd name="connsiteY369" fmla="*/ 261491 h 315078"/>
              <a:gd name="connsiteX370" fmla="*/ 425807 w 1005989"/>
              <a:gd name="connsiteY370" fmla="*/ 261491 h 315078"/>
              <a:gd name="connsiteX371" fmla="*/ 425807 w 1005989"/>
              <a:gd name="connsiteY371" fmla="*/ 284109 h 315078"/>
              <a:gd name="connsiteX372" fmla="*/ 423735 w 1005989"/>
              <a:gd name="connsiteY372" fmla="*/ 284109 h 315078"/>
              <a:gd name="connsiteX373" fmla="*/ 423735 w 1005989"/>
              <a:gd name="connsiteY373" fmla="*/ 281955 h 315078"/>
              <a:gd name="connsiteX374" fmla="*/ 416483 w 1005989"/>
              <a:gd name="connsiteY374" fmla="*/ 273339 h 315078"/>
              <a:gd name="connsiteX375" fmla="*/ 408195 w 1005989"/>
              <a:gd name="connsiteY375" fmla="*/ 273339 h 315078"/>
              <a:gd name="connsiteX376" fmla="*/ 408195 w 1005989"/>
              <a:gd name="connsiteY376" fmla="*/ 293803 h 315078"/>
              <a:gd name="connsiteX377" fmla="*/ 413375 w 1005989"/>
              <a:gd name="connsiteY377" fmla="*/ 299188 h 315078"/>
              <a:gd name="connsiteX378" fmla="*/ 417519 w 1005989"/>
              <a:gd name="connsiteY378" fmla="*/ 299188 h 315078"/>
              <a:gd name="connsiteX379" fmla="*/ 417519 w 1005989"/>
              <a:gd name="connsiteY379" fmla="*/ 301342 h 315078"/>
              <a:gd name="connsiteX380" fmla="*/ 391619 w 1005989"/>
              <a:gd name="connsiteY380" fmla="*/ 301342 h 315078"/>
              <a:gd name="connsiteX381" fmla="*/ 391619 w 1005989"/>
              <a:gd name="connsiteY381" fmla="*/ 299188 h 315078"/>
              <a:gd name="connsiteX382" fmla="*/ 394727 w 1005989"/>
              <a:gd name="connsiteY382" fmla="*/ 299188 h 315078"/>
              <a:gd name="connsiteX383" fmla="*/ 399907 w 1005989"/>
              <a:gd name="connsiteY383" fmla="*/ 293803 h 315078"/>
              <a:gd name="connsiteX384" fmla="*/ 399907 w 1005989"/>
              <a:gd name="connsiteY384" fmla="*/ 253952 h 315078"/>
              <a:gd name="connsiteX385" fmla="*/ 393691 w 1005989"/>
              <a:gd name="connsiteY385" fmla="*/ 247489 h 315078"/>
              <a:gd name="connsiteX386" fmla="*/ 391619 w 1005989"/>
              <a:gd name="connsiteY386" fmla="*/ 247489 h 315078"/>
              <a:gd name="connsiteX387" fmla="*/ 391619 w 1005989"/>
              <a:gd name="connsiteY387" fmla="*/ 245335 h 315078"/>
              <a:gd name="connsiteX388" fmla="*/ 915655 w 1005989"/>
              <a:gd name="connsiteY388" fmla="*/ 244083 h 315078"/>
              <a:gd name="connsiteX389" fmla="*/ 921880 w 1005989"/>
              <a:gd name="connsiteY389" fmla="*/ 249485 h 315078"/>
              <a:gd name="connsiteX390" fmla="*/ 915655 w 1005989"/>
              <a:gd name="connsiteY390" fmla="*/ 254887 h 315078"/>
              <a:gd name="connsiteX391" fmla="*/ 910468 w 1005989"/>
              <a:gd name="connsiteY391" fmla="*/ 249485 h 315078"/>
              <a:gd name="connsiteX392" fmla="*/ 915655 w 1005989"/>
              <a:gd name="connsiteY392" fmla="*/ 244083 h 315078"/>
              <a:gd name="connsiteX393" fmla="*/ 741690 w 1005989"/>
              <a:gd name="connsiteY393" fmla="*/ 244083 h 315078"/>
              <a:gd name="connsiteX394" fmla="*/ 747915 w 1005989"/>
              <a:gd name="connsiteY394" fmla="*/ 249485 h 315078"/>
              <a:gd name="connsiteX395" fmla="*/ 741690 w 1005989"/>
              <a:gd name="connsiteY395" fmla="*/ 254887 h 315078"/>
              <a:gd name="connsiteX396" fmla="*/ 736503 w 1005989"/>
              <a:gd name="connsiteY396" fmla="*/ 249485 h 315078"/>
              <a:gd name="connsiteX397" fmla="*/ 741690 w 1005989"/>
              <a:gd name="connsiteY397" fmla="*/ 244083 h 315078"/>
              <a:gd name="connsiteX398" fmla="*/ 517780 w 1005989"/>
              <a:gd name="connsiteY398" fmla="*/ 244083 h 315078"/>
              <a:gd name="connsiteX399" fmla="*/ 517780 w 1005989"/>
              <a:gd name="connsiteY399" fmla="*/ 295693 h 315078"/>
              <a:gd name="connsiteX400" fmla="*/ 521907 w 1005989"/>
              <a:gd name="connsiteY400" fmla="*/ 298918 h 315078"/>
              <a:gd name="connsiteX401" fmla="*/ 523970 w 1005989"/>
              <a:gd name="connsiteY401" fmla="*/ 298918 h 315078"/>
              <a:gd name="connsiteX402" fmla="*/ 523970 w 1005989"/>
              <a:gd name="connsiteY402" fmla="*/ 301069 h 315078"/>
              <a:gd name="connsiteX403" fmla="*/ 509527 w 1005989"/>
              <a:gd name="connsiteY403" fmla="*/ 301069 h 315078"/>
              <a:gd name="connsiteX404" fmla="*/ 509527 w 1005989"/>
              <a:gd name="connsiteY404" fmla="*/ 297843 h 315078"/>
              <a:gd name="connsiteX405" fmla="*/ 500241 w 1005989"/>
              <a:gd name="connsiteY405" fmla="*/ 303219 h 315078"/>
              <a:gd name="connsiteX406" fmla="*/ 485798 w 1005989"/>
              <a:gd name="connsiteY406" fmla="*/ 282790 h 315078"/>
              <a:gd name="connsiteX407" fmla="*/ 501273 w 1005989"/>
              <a:gd name="connsiteY407" fmla="*/ 263437 h 315078"/>
              <a:gd name="connsiteX408" fmla="*/ 509527 w 1005989"/>
              <a:gd name="connsiteY408" fmla="*/ 266662 h 315078"/>
              <a:gd name="connsiteX409" fmla="*/ 509527 w 1005989"/>
              <a:gd name="connsiteY409" fmla="*/ 251610 h 315078"/>
              <a:gd name="connsiteX410" fmla="*/ 506432 w 1005989"/>
              <a:gd name="connsiteY410" fmla="*/ 248384 h 315078"/>
              <a:gd name="connsiteX411" fmla="*/ 503336 w 1005989"/>
              <a:gd name="connsiteY411" fmla="*/ 249459 h 315078"/>
              <a:gd name="connsiteX412" fmla="*/ 502305 w 1005989"/>
              <a:gd name="connsiteY412" fmla="*/ 247309 h 315078"/>
              <a:gd name="connsiteX413" fmla="*/ 517780 w 1005989"/>
              <a:gd name="connsiteY413" fmla="*/ 244083 h 315078"/>
              <a:gd name="connsiteX414" fmla="*/ 210458 w 1005989"/>
              <a:gd name="connsiteY414" fmla="*/ 194071 h 315078"/>
              <a:gd name="connsiteX415" fmla="*/ 201867 w 1005989"/>
              <a:gd name="connsiteY415" fmla="*/ 199232 h 315078"/>
              <a:gd name="connsiteX416" fmla="*/ 210458 w 1005989"/>
              <a:gd name="connsiteY416" fmla="*/ 203902 h 315078"/>
              <a:gd name="connsiteX417" fmla="*/ 218558 w 1005989"/>
              <a:gd name="connsiteY417" fmla="*/ 199232 h 315078"/>
              <a:gd name="connsiteX418" fmla="*/ 210458 w 1005989"/>
              <a:gd name="connsiteY418" fmla="*/ 194071 h 315078"/>
              <a:gd name="connsiteX419" fmla="*/ 491147 w 1005989"/>
              <a:gd name="connsiteY419" fmla="*/ 190876 h 315078"/>
              <a:gd name="connsiteX420" fmla="*/ 490964 w 1005989"/>
              <a:gd name="connsiteY420" fmla="*/ 191060 h 315078"/>
              <a:gd name="connsiteX421" fmla="*/ 493533 w 1005989"/>
              <a:gd name="connsiteY421" fmla="*/ 195854 h 315078"/>
              <a:gd name="connsiteX422" fmla="*/ 496837 w 1005989"/>
              <a:gd name="connsiteY422" fmla="*/ 194932 h 315078"/>
              <a:gd name="connsiteX423" fmla="*/ 496286 w 1005989"/>
              <a:gd name="connsiteY423" fmla="*/ 191982 h 315078"/>
              <a:gd name="connsiteX424" fmla="*/ 491147 w 1005989"/>
              <a:gd name="connsiteY424" fmla="*/ 190876 h 315078"/>
              <a:gd name="connsiteX425" fmla="*/ 23558 w 1005989"/>
              <a:gd name="connsiteY425" fmla="*/ 181672 h 315078"/>
              <a:gd name="connsiteX426" fmla="*/ 23804 w 1005989"/>
              <a:gd name="connsiteY426" fmla="*/ 182902 h 315078"/>
              <a:gd name="connsiteX427" fmla="*/ 19141 w 1005989"/>
              <a:gd name="connsiteY427" fmla="*/ 194703 h 315078"/>
              <a:gd name="connsiteX428" fmla="*/ 22331 w 1005989"/>
              <a:gd name="connsiteY428" fmla="*/ 197654 h 315078"/>
              <a:gd name="connsiteX429" fmla="*/ 32638 w 1005989"/>
              <a:gd name="connsiteY429" fmla="*/ 194458 h 315078"/>
              <a:gd name="connsiteX430" fmla="*/ 24049 w 1005989"/>
              <a:gd name="connsiteY430" fmla="*/ 189540 h 315078"/>
              <a:gd name="connsiteX431" fmla="*/ 23804 w 1005989"/>
              <a:gd name="connsiteY431" fmla="*/ 188311 h 315078"/>
              <a:gd name="connsiteX432" fmla="*/ 38772 w 1005989"/>
              <a:gd name="connsiteY432" fmla="*/ 184131 h 315078"/>
              <a:gd name="connsiteX433" fmla="*/ 39263 w 1005989"/>
              <a:gd name="connsiteY433" fmla="*/ 185360 h 315078"/>
              <a:gd name="connsiteX434" fmla="*/ 34355 w 1005989"/>
              <a:gd name="connsiteY434" fmla="*/ 194212 h 315078"/>
              <a:gd name="connsiteX435" fmla="*/ 44662 w 1005989"/>
              <a:gd name="connsiteY435" fmla="*/ 191015 h 315078"/>
              <a:gd name="connsiteX436" fmla="*/ 46625 w 1005989"/>
              <a:gd name="connsiteY436" fmla="*/ 185360 h 315078"/>
              <a:gd name="connsiteX437" fmla="*/ 47606 w 1005989"/>
              <a:gd name="connsiteY437" fmla="*/ 184869 h 315078"/>
              <a:gd name="connsiteX438" fmla="*/ 52269 w 1005989"/>
              <a:gd name="connsiteY438" fmla="*/ 201096 h 315078"/>
              <a:gd name="connsiteX439" fmla="*/ 51287 w 1005989"/>
              <a:gd name="connsiteY439" fmla="*/ 201342 h 315078"/>
              <a:gd name="connsiteX440" fmla="*/ 46625 w 1005989"/>
              <a:gd name="connsiteY440" fmla="*/ 198391 h 315078"/>
              <a:gd name="connsiteX441" fmla="*/ 25031 w 1005989"/>
              <a:gd name="connsiteY441" fmla="*/ 204538 h 315078"/>
              <a:gd name="connsiteX442" fmla="*/ 22822 w 1005989"/>
              <a:gd name="connsiteY442" fmla="*/ 209456 h 315078"/>
              <a:gd name="connsiteX443" fmla="*/ 21841 w 1005989"/>
              <a:gd name="connsiteY443" fmla="*/ 209947 h 315078"/>
              <a:gd name="connsiteX444" fmla="*/ 14479 w 1005989"/>
              <a:gd name="connsiteY444" fmla="*/ 184377 h 315078"/>
              <a:gd name="connsiteX445" fmla="*/ 23558 w 1005989"/>
              <a:gd name="connsiteY445" fmla="*/ 181672 h 315078"/>
              <a:gd name="connsiteX446" fmla="*/ 300355 w 1005989"/>
              <a:gd name="connsiteY446" fmla="*/ 176017 h 315078"/>
              <a:gd name="connsiteX447" fmla="*/ 301581 w 1005989"/>
              <a:gd name="connsiteY447" fmla="*/ 176263 h 315078"/>
              <a:gd name="connsiteX448" fmla="*/ 298146 w 1005989"/>
              <a:gd name="connsiteY448" fmla="*/ 191753 h 315078"/>
              <a:gd name="connsiteX449" fmla="*/ 297165 w 1005989"/>
              <a:gd name="connsiteY449" fmla="*/ 191507 h 315078"/>
              <a:gd name="connsiteX450" fmla="*/ 296428 w 1005989"/>
              <a:gd name="connsiteY450" fmla="*/ 187327 h 315078"/>
              <a:gd name="connsiteX451" fmla="*/ 294220 w 1005989"/>
              <a:gd name="connsiteY451" fmla="*/ 187819 h 315078"/>
              <a:gd name="connsiteX452" fmla="*/ 293729 w 1005989"/>
              <a:gd name="connsiteY452" fmla="*/ 188065 h 315078"/>
              <a:gd name="connsiteX453" fmla="*/ 281705 w 1005989"/>
              <a:gd name="connsiteY453" fmla="*/ 191261 h 315078"/>
              <a:gd name="connsiteX454" fmla="*/ 289312 w 1005989"/>
              <a:gd name="connsiteY454" fmla="*/ 198146 h 315078"/>
              <a:gd name="connsiteX455" fmla="*/ 292993 w 1005989"/>
              <a:gd name="connsiteY455" fmla="*/ 200604 h 315078"/>
              <a:gd name="connsiteX456" fmla="*/ 295938 w 1005989"/>
              <a:gd name="connsiteY456" fmla="*/ 197408 h 315078"/>
              <a:gd name="connsiteX457" fmla="*/ 296919 w 1005989"/>
              <a:gd name="connsiteY457" fmla="*/ 197654 h 315078"/>
              <a:gd name="connsiteX458" fmla="*/ 294956 w 1005989"/>
              <a:gd name="connsiteY458" fmla="*/ 207734 h 315078"/>
              <a:gd name="connsiteX459" fmla="*/ 293729 w 1005989"/>
              <a:gd name="connsiteY459" fmla="*/ 207489 h 315078"/>
              <a:gd name="connsiteX460" fmla="*/ 293729 w 1005989"/>
              <a:gd name="connsiteY460" fmla="*/ 207243 h 315078"/>
              <a:gd name="connsiteX461" fmla="*/ 292748 w 1005989"/>
              <a:gd name="connsiteY461" fmla="*/ 204046 h 315078"/>
              <a:gd name="connsiteX462" fmla="*/ 280233 w 1005989"/>
              <a:gd name="connsiteY462" fmla="*/ 192245 h 315078"/>
              <a:gd name="connsiteX463" fmla="*/ 271890 w 1005989"/>
              <a:gd name="connsiteY463" fmla="*/ 190524 h 315078"/>
              <a:gd name="connsiteX464" fmla="*/ 266737 w 1005989"/>
              <a:gd name="connsiteY464" fmla="*/ 193720 h 315078"/>
              <a:gd name="connsiteX465" fmla="*/ 265510 w 1005989"/>
              <a:gd name="connsiteY465" fmla="*/ 193474 h 315078"/>
              <a:gd name="connsiteX466" fmla="*/ 268945 w 1005989"/>
              <a:gd name="connsiteY466" fmla="*/ 177493 h 315078"/>
              <a:gd name="connsiteX467" fmla="*/ 269927 w 1005989"/>
              <a:gd name="connsiteY467" fmla="*/ 177739 h 315078"/>
              <a:gd name="connsiteX468" fmla="*/ 273362 w 1005989"/>
              <a:gd name="connsiteY468" fmla="*/ 182902 h 315078"/>
              <a:gd name="connsiteX469" fmla="*/ 280233 w 1005989"/>
              <a:gd name="connsiteY469" fmla="*/ 184377 h 315078"/>
              <a:gd name="connsiteX470" fmla="*/ 297165 w 1005989"/>
              <a:gd name="connsiteY470" fmla="*/ 179214 h 315078"/>
              <a:gd name="connsiteX471" fmla="*/ 300355 w 1005989"/>
              <a:gd name="connsiteY471" fmla="*/ 176017 h 315078"/>
              <a:gd name="connsiteX472" fmla="*/ 203095 w 1005989"/>
              <a:gd name="connsiteY472" fmla="*/ 174900 h 315078"/>
              <a:gd name="connsiteX473" fmla="*/ 205795 w 1005989"/>
              <a:gd name="connsiteY473" fmla="*/ 182765 h 315078"/>
              <a:gd name="connsiteX474" fmla="*/ 213404 w 1005989"/>
              <a:gd name="connsiteY474" fmla="*/ 187680 h 315078"/>
              <a:gd name="connsiteX475" fmla="*/ 222240 w 1005989"/>
              <a:gd name="connsiteY475" fmla="*/ 182027 h 315078"/>
              <a:gd name="connsiteX476" fmla="*/ 222485 w 1005989"/>
              <a:gd name="connsiteY476" fmla="*/ 175391 h 315078"/>
              <a:gd name="connsiteX477" fmla="*/ 229113 w 1005989"/>
              <a:gd name="connsiteY477" fmla="*/ 175883 h 315078"/>
              <a:gd name="connsiteX478" fmla="*/ 231076 w 1005989"/>
              <a:gd name="connsiteY478" fmla="*/ 189892 h 315078"/>
              <a:gd name="connsiteX479" fmla="*/ 229358 w 1005989"/>
              <a:gd name="connsiteY479" fmla="*/ 192596 h 315078"/>
              <a:gd name="connsiteX480" fmla="*/ 228131 w 1005989"/>
              <a:gd name="connsiteY480" fmla="*/ 197020 h 315078"/>
              <a:gd name="connsiteX481" fmla="*/ 228131 w 1005989"/>
              <a:gd name="connsiteY481" fmla="*/ 203411 h 315078"/>
              <a:gd name="connsiteX482" fmla="*/ 219295 w 1005989"/>
              <a:gd name="connsiteY482" fmla="*/ 213488 h 315078"/>
              <a:gd name="connsiteX483" fmla="*/ 214631 w 1005989"/>
              <a:gd name="connsiteY483" fmla="*/ 214471 h 315078"/>
              <a:gd name="connsiteX484" fmla="*/ 206776 w 1005989"/>
              <a:gd name="connsiteY484" fmla="*/ 214962 h 315078"/>
              <a:gd name="connsiteX485" fmla="*/ 202604 w 1005989"/>
              <a:gd name="connsiteY485" fmla="*/ 219632 h 315078"/>
              <a:gd name="connsiteX486" fmla="*/ 208249 w 1005989"/>
              <a:gd name="connsiteY486" fmla="*/ 233150 h 315078"/>
              <a:gd name="connsiteX487" fmla="*/ 202849 w 1005989"/>
              <a:gd name="connsiteY487" fmla="*/ 238804 h 315078"/>
              <a:gd name="connsiteX488" fmla="*/ 191558 w 1005989"/>
              <a:gd name="connsiteY488" fmla="*/ 218649 h 315078"/>
              <a:gd name="connsiteX489" fmla="*/ 165049 w 1005989"/>
              <a:gd name="connsiteY489" fmla="*/ 225285 h 315078"/>
              <a:gd name="connsiteX490" fmla="*/ 160385 w 1005989"/>
              <a:gd name="connsiteY490" fmla="*/ 218403 h 315078"/>
              <a:gd name="connsiteX491" fmla="*/ 191313 w 1005989"/>
              <a:gd name="connsiteY491" fmla="*/ 207097 h 315078"/>
              <a:gd name="connsiteX492" fmla="*/ 191558 w 1005989"/>
              <a:gd name="connsiteY492" fmla="*/ 201199 h 315078"/>
              <a:gd name="connsiteX493" fmla="*/ 188613 w 1005989"/>
              <a:gd name="connsiteY493" fmla="*/ 199970 h 315078"/>
              <a:gd name="connsiteX494" fmla="*/ 161122 w 1005989"/>
              <a:gd name="connsiteY494" fmla="*/ 204640 h 315078"/>
              <a:gd name="connsiteX495" fmla="*/ 162349 w 1005989"/>
              <a:gd name="connsiteY495" fmla="*/ 196283 h 315078"/>
              <a:gd name="connsiteX496" fmla="*/ 189840 w 1005989"/>
              <a:gd name="connsiteY496" fmla="*/ 192350 h 315078"/>
              <a:gd name="connsiteX497" fmla="*/ 188122 w 1005989"/>
              <a:gd name="connsiteY497" fmla="*/ 185960 h 315078"/>
              <a:gd name="connsiteX498" fmla="*/ 170203 w 1005989"/>
              <a:gd name="connsiteY498" fmla="*/ 182273 h 315078"/>
              <a:gd name="connsiteX499" fmla="*/ 176585 w 1005989"/>
              <a:gd name="connsiteY499" fmla="*/ 176374 h 315078"/>
              <a:gd name="connsiteX500" fmla="*/ 181985 w 1005989"/>
              <a:gd name="connsiteY500" fmla="*/ 175391 h 315078"/>
              <a:gd name="connsiteX501" fmla="*/ 196222 w 1005989"/>
              <a:gd name="connsiteY501" fmla="*/ 176129 h 315078"/>
              <a:gd name="connsiteX502" fmla="*/ 203095 w 1005989"/>
              <a:gd name="connsiteY502" fmla="*/ 174900 h 315078"/>
              <a:gd name="connsiteX503" fmla="*/ 195485 w 1005989"/>
              <a:gd name="connsiteY503" fmla="*/ 151304 h 315078"/>
              <a:gd name="connsiteX504" fmla="*/ 183213 w 1005989"/>
              <a:gd name="connsiteY504" fmla="*/ 156465 h 315078"/>
              <a:gd name="connsiteX505" fmla="*/ 191313 w 1005989"/>
              <a:gd name="connsiteY505" fmla="*/ 161381 h 315078"/>
              <a:gd name="connsiteX506" fmla="*/ 206531 w 1005989"/>
              <a:gd name="connsiteY506" fmla="*/ 162118 h 315078"/>
              <a:gd name="connsiteX507" fmla="*/ 221995 w 1005989"/>
              <a:gd name="connsiteY507" fmla="*/ 156465 h 315078"/>
              <a:gd name="connsiteX508" fmla="*/ 208004 w 1005989"/>
              <a:gd name="connsiteY508" fmla="*/ 151304 h 315078"/>
              <a:gd name="connsiteX509" fmla="*/ 195485 w 1005989"/>
              <a:gd name="connsiteY509" fmla="*/ 151304 h 315078"/>
              <a:gd name="connsiteX510" fmla="*/ 120621 w 1005989"/>
              <a:gd name="connsiteY510" fmla="*/ 146880 h 315078"/>
              <a:gd name="connsiteX511" fmla="*/ 86749 w 1005989"/>
              <a:gd name="connsiteY511" fmla="*/ 147863 h 315078"/>
              <a:gd name="connsiteX512" fmla="*/ 83067 w 1005989"/>
              <a:gd name="connsiteY512" fmla="*/ 151550 h 315078"/>
              <a:gd name="connsiteX513" fmla="*/ 91412 w 1005989"/>
              <a:gd name="connsiteY513" fmla="*/ 164577 h 315078"/>
              <a:gd name="connsiteX514" fmla="*/ 103440 w 1005989"/>
              <a:gd name="connsiteY514" fmla="*/ 168263 h 315078"/>
              <a:gd name="connsiteX515" fmla="*/ 114240 w 1005989"/>
              <a:gd name="connsiteY515" fmla="*/ 167526 h 315078"/>
              <a:gd name="connsiteX516" fmla="*/ 121112 w 1005989"/>
              <a:gd name="connsiteY516" fmla="*/ 160152 h 315078"/>
              <a:gd name="connsiteX517" fmla="*/ 120621 w 1005989"/>
              <a:gd name="connsiteY517" fmla="*/ 146880 h 315078"/>
              <a:gd name="connsiteX518" fmla="*/ 191313 w 1005989"/>
              <a:gd name="connsiteY518" fmla="*/ 143439 h 315078"/>
              <a:gd name="connsiteX519" fmla="*/ 213404 w 1005989"/>
              <a:gd name="connsiteY519" fmla="*/ 144422 h 315078"/>
              <a:gd name="connsiteX520" fmla="*/ 232058 w 1005989"/>
              <a:gd name="connsiteY520" fmla="*/ 159415 h 315078"/>
              <a:gd name="connsiteX521" fmla="*/ 213649 w 1005989"/>
              <a:gd name="connsiteY521" fmla="*/ 171213 h 315078"/>
              <a:gd name="connsiteX522" fmla="*/ 185176 w 1005989"/>
              <a:gd name="connsiteY522" fmla="*/ 169001 h 315078"/>
              <a:gd name="connsiteX523" fmla="*/ 170203 w 1005989"/>
              <a:gd name="connsiteY523" fmla="*/ 156711 h 315078"/>
              <a:gd name="connsiteX524" fmla="*/ 191313 w 1005989"/>
              <a:gd name="connsiteY524" fmla="*/ 143439 h 315078"/>
              <a:gd name="connsiteX525" fmla="*/ 12516 w 1005989"/>
              <a:gd name="connsiteY525" fmla="*/ 143317 h 315078"/>
              <a:gd name="connsiteX526" fmla="*/ 13498 w 1005989"/>
              <a:gd name="connsiteY526" fmla="*/ 143317 h 315078"/>
              <a:gd name="connsiteX527" fmla="*/ 17669 w 1005989"/>
              <a:gd name="connsiteY527" fmla="*/ 147005 h 315078"/>
              <a:gd name="connsiteX528" fmla="*/ 32638 w 1005989"/>
              <a:gd name="connsiteY528" fmla="*/ 147005 h 315078"/>
              <a:gd name="connsiteX529" fmla="*/ 41472 w 1005989"/>
              <a:gd name="connsiteY529" fmla="*/ 149463 h 315078"/>
              <a:gd name="connsiteX530" fmla="*/ 44662 w 1005989"/>
              <a:gd name="connsiteY530" fmla="*/ 158560 h 315078"/>
              <a:gd name="connsiteX531" fmla="*/ 42208 w 1005989"/>
              <a:gd name="connsiteY531" fmla="*/ 168150 h 315078"/>
              <a:gd name="connsiteX532" fmla="*/ 33619 w 1005989"/>
              <a:gd name="connsiteY532" fmla="*/ 171592 h 315078"/>
              <a:gd name="connsiteX533" fmla="*/ 17915 w 1005989"/>
              <a:gd name="connsiteY533" fmla="*/ 171592 h 315078"/>
              <a:gd name="connsiteX534" fmla="*/ 13498 w 1005989"/>
              <a:gd name="connsiteY534" fmla="*/ 175280 h 315078"/>
              <a:gd name="connsiteX535" fmla="*/ 12516 w 1005989"/>
              <a:gd name="connsiteY535" fmla="*/ 175280 h 315078"/>
              <a:gd name="connsiteX536" fmla="*/ 12516 w 1005989"/>
              <a:gd name="connsiteY536" fmla="*/ 159298 h 315078"/>
              <a:gd name="connsiteX537" fmla="*/ 13498 w 1005989"/>
              <a:gd name="connsiteY537" fmla="*/ 159298 h 315078"/>
              <a:gd name="connsiteX538" fmla="*/ 17915 w 1005989"/>
              <a:gd name="connsiteY538" fmla="*/ 163970 h 315078"/>
              <a:gd name="connsiteX539" fmla="*/ 33619 w 1005989"/>
              <a:gd name="connsiteY539" fmla="*/ 163970 h 315078"/>
              <a:gd name="connsiteX540" fmla="*/ 42699 w 1005989"/>
              <a:gd name="connsiteY540" fmla="*/ 157085 h 315078"/>
              <a:gd name="connsiteX541" fmla="*/ 32638 w 1005989"/>
              <a:gd name="connsiteY541" fmla="*/ 148971 h 315078"/>
              <a:gd name="connsiteX542" fmla="*/ 18405 w 1005989"/>
              <a:gd name="connsiteY542" fmla="*/ 148971 h 315078"/>
              <a:gd name="connsiteX543" fmla="*/ 13498 w 1005989"/>
              <a:gd name="connsiteY543" fmla="*/ 153643 h 315078"/>
              <a:gd name="connsiteX544" fmla="*/ 12516 w 1005989"/>
              <a:gd name="connsiteY544" fmla="*/ 153643 h 315078"/>
              <a:gd name="connsiteX545" fmla="*/ 12516 w 1005989"/>
              <a:gd name="connsiteY545" fmla="*/ 143317 h 315078"/>
              <a:gd name="connsiteX546" fmla="*/ 776149 w 1005989"/>
              <a:gd name="connsiteY546" fmla="*/ 141709 h 315078"/>
              <a:gd name="connsiteX547" fmla="*/ 786560 w 1005989"/>
              <a:gd name="connsiteY547" fmla="*/ 152942 h 315078"/>
              <a:gd name="connsiteX548" fmla="*/ 794768 w 1005989"/>
              <a:gd name="connsiteY548" fmla="*/ 165781 h 315078"/>
              <a:gd name="connsiteX549" fmla="*/ 796770 w 1005989"/>
              <a:gd name="connsiteY549" fmla="*/ 170194 h 315078"/>
              <a:gd name="connsiteX550" fmla="*/ 803577 w 1005989"/>
              <a:gd name="connsiteY550" fmla="*/ 175610 h 315078"/>
              <a:gd name="connsiteX551" fmla="*/ 807581 w 1005989"/>
              <a:gd name="connsiteY551" fmla="*/ 180224 h 315078"/>
              <a:gd name="connsiteX552" fmla="*/ 812186 w 1005989"/>
              <a:gd name="connsiteY552" fmla="*/ 182831 h 315078"/>
              <a:gd name="connsiteX553" fmla="*/ 814588 w 1005989"/>
              <a:gd name="connsiteY553" fmla="*/ 182831 h 315078"/>
              <a:gd name="connsiteX554" fmla="*/ 815389 w 1005989"/>
              <a:gd name="connsiteY554" fmla="*/ 183834 h 315078"/>
              <a:gd name="connsiteX555" fmla="*/ 818392 w 1005989"/>
              <a:gd name="connsiteY555" fmla="*/ 184035 h 315078"/>
              <a:gd name="connsiteX556" fmla="*/ 819193 w 1005989"/>
              <a:gd name="connsiteY556" fmla="*/ 185038 h 315078"/>
              <a:gd name="connsiteX557" fmla="*/ 830605 w 1005989"/>
              <a:gd name="connsiteY557" fmla="*/ 189451 h 315078"/>
              <a:gd name="connsiteX558" fmla="*/ 819794 w 1005989"/>
              <a:gd name="connsiteY558" fmla="*/ 195670 h 315078"/>
              <a:gd name="connsiteX559" fmla="*/ 809984 w 1005989"/>
              <a:gd name="connsiteY559" fmla="*/ 195870 h 315078"/>
              <a:gd name="connsiteX560" fmla="*/ 807781 w 1005989"/>
              <a:gd name="connsiteY560" fmla="*/ 197074 h 315078"/>
              <a:gd name="connsiteX561" fmla="*/ 803577 w 1005989"/>
              <a:gd name="connsiteY561" fmla="*/ 197074 h 315078"/>
              <a:gd name="connsiteX562" fmla="*/ 793967 w 1005989"/>
              <a:gd name="connsiteY562" fmla="*/ 195469 h 315078"/>
              <a:gd name="connsiteX563" fmla="*/ 790964 w 1005989"/>
              <a:gd name="connsiteY563" fmla="*/ 193262 h 315078"/>
              <a:gd name="connsiteX564" fmla="*/ 786560 w 1005989"/>
              <a:gd name="connsiteY564" fmla="*/ 182631 h 315078"/>
              <a:gd name="connsiteX565" fmla="*/ 786359 w 1005989"/>
              <a:gd name="connsiteY565" fmla="*/ 178218 h 315078"/>
              <a:gd name="connsiteX566" fmla="*/ 781354 w 1005989"/>
              <a:gd name="connsiteY566" fmla="*/ 165380 h 315078"/>
              <a:gd name="connsiteX567" fmla="*/ 776149 w 1005989"/>
              <a:gd name="connsiteY567" fmla="*/ 141709 h 315078"/>
              <a:gd name="connsiteX568" fmla="*/ 292748 w 1005989"/>
              <a:gd name="connsiteY568" fmla="*/ 141104 h 315078"/>
              <a:gd name="connsiteX569" fmla="*/ 302072 w 1005989"/>
              <a:gd name="connsiteY569" fmla="*/ 141104 h 315078"/>
              <a:gd name="connsiteX570" fmla="*/ 302563 w 1005989"/>
              <a:gd name="connsiteY570" fmla="*/ 169133 h 315078"/>
              <a:gd name="connsiteX571" fmla="*/ 293238 w 1005989"/>
              <a:gd name="connsiteY571" fmla="*/ 169379 h 315078"/>
              <a:gd name="connsiteX572" fmla="*/ 293238 w 1005989"/>
              <a:gd name="connsiteY572" fmla="*/ 167904 h 315078"/>
              <a:gd name="connsiteX573" fmla="*/ 300845 w 1005989"/>
              <a:gd name="connsiteY573" fmla="*/ 158806 h 315078"/>
              <a:gd name="connsiteX574" fmla="*/ 276307 w 1005989"/>
              <a:gd name="connsiteY574" fmla="*/ 159298 h 315078"/>
              <a:gd name="connsiteX575" fmla="*/ 271890 w 1005989"/>
              <a:gd name="connsiteY575" fmla="*/ 163970 h 315078"/>
              <a:gd name="connsiteX576" fmla="*/ 270908 w 1005989"/>
              <a:gd name="connsiteY576" fmla="*/ 163970 h 315078"/>
              <a:gd name="connsiteX577" fmla="*/ 270417 w 1005989"/>
              <a:gd name="connsiteY577" fmla="*/ 147250 h 315078"/>
              <a:gd name="connsiteX578" fmla="*/ 271644 w 1005989"/>
              <a:gd name="connsiteY578" fmla="*/ 147250 h 315078"/>
              <a:gd name="connsiteX579" fmla="*/ 276061 w 1005989"/>
              <a:gd name="connsiteY579" fmla="*/ 151676 h 315078"/>
              <a:gd name="connsiteX580" fmla="*/ 300845 w 1005989"/>
              <a:gd name="connsiteY580" fmla="*/ 151430 h 315078"/>
              <a:gd name="connsiteX581" fmla="*/ 292748 w 1005989"/>
              <a:gd name="connsiteY581" fmla="*/ 142333 h 315078"/>
              <a:gd name="connsiteX582" fmla="*/ 292748 w 1005989"/>
              <a:gd name="connsiteY582" fmla="*/ 141104 h 315078"/>
              <a:gd name="connsiteX583" fmla="*/ 908777 w 1005989"/>
              <a:gd name="connsiteY583" fmla="*/ 126319 h 315078"/>
              <a:gd name="connsiteX584" fmla="*/ 909858 w 1005989"/>
              <a:gd name="connsiteY584" fmla="*/ 126856 h 315078"/>
              <a:gd name="connsiteX585" fmla="*/ 908237 w 1005989"/>
              <a:gd name="connsiteY585" fmla="*/ 136704 h 315078"/>
              <a:gd name="connsiteX586" fmla="*/ 908417 w 1005989"/>
              <a:gd name="connsiteY586" fmla="*/ 142255 h 315078"/>
              <a:gd name="connsiteX587" fmla="*/ 906796 w 1005989"/>
              <a:gd name="connsiteY587" fmla="*/ 152819 h 315078"/>
              <a:gd name="connsiteX588" fmla="*/ 903015 w 1005989"/>
              <a:gd name="connsiteY588" fmla="*/ 153894 h 315078"/>
              <a:gd name="connsiteX589" fmla="*/ 902294 w 1005989"/>
              <a:gd name="connsiteY589" fmla="*/ 144583 h 315078"/>
              <a:gd name="connsiteX590" fmla="*/ 902294 w 1005989"/>
              <a:gd name="connsiteY590" fmla="*/ 140464 h 315078"/>
              <a:gd name="connsiteX591" fmla="*/ 903375 w 1005989"/>
              <a:gd name="connsiteY591" fmla="*/ 138853 h 315078"/>
              <a:gd name="connsiteX592" fmla="*/ 903195 w 1005989"/>
              <a:gd name="connsiteY592" fmla="*/ 136346 h 315078"/>
              <a:gd name="connsiteX593" fmla="*/ 908777 w 1005989"/>
              <a:gd name="connsiteY593" fmla="*/ 126319 h 315078"/>
              <a:gd name="connsiteX594" fmla="*/ 198676 w 1005989"/>
              <a:gd name="connsiteY594" fmla="*/ 122056 h 315078"/>
              <a:gd name="connsiteX595" fmla="*/ 186158 w 1005989"/>
              <a:gd name="connsiteY595" fmla="*/ 127217 h 315078"/>
              <a:gd name="connsiteX596" fmla="*/ 194258 w 1005989"/>
              <a:gd name="connsiteY596" fmla="*/ 132133 h 315078"/>
              <a:gd name="connsiteX597" fmla="*/ 209476 w 1005989"/>
              <a:gd name="connsiteY597" fmla="*/ 132133 h 315078"/>
              <a:gd name="connsiteX598" fmla="*/ 221258 w 1005989"/>
              <a:gd name="connsiteY598" fmla="*/ 126480 h 315078"/>
              <a:gd name="connsiteX599" fmla="*/ 210949 w 1005989"/>
              <a:gd name="connsiteY599" fmla="*/ 122056 h 315078"/>
              <a:gd name="connsiteX600" fmla="*/ 198676 w 1005989"/>
              <a:gd name="connsiteY600" fmla="*/ 122056 h 315078"/>
              <a:gd name="connsiteX601" fmla="*/ 297165 w 1005989"/>
              <a:gd name="connsiteY601" fmla="*/ 118730 h 315078"/>
              <a:gd name="connsiteX602" fmla="*/ 301091 w 1005989"/>
              <a:gd name="connsiteY602" fmla="*/ 134711 h 315078"/>
              <a:gd name="connsiteX603" fmla="*/ 300109 w 1005989"/>
              <a:gd name="connsiteY603" fmla="*/ 134957 h 315078"/>
              <a:gd name="connsiteX604" fmla="*/ 299864 w 1005989"/>
              <a:gd name="connsiteY604" fmla="*/ 134465 h 315078"/>
              <a:gd name="connsiteX605" fmla="*/ 295447 w 1005989"/>
              <a:gd name="connsiteY605" fmla="*/ 131269 h 315078"/>
              <a:gd name="connsiteX606" fmla="*/ 273853 w 1005989"/>
              <a:gd name="connsiteY606" fmla="*/ 136678 h 315078"/>
              <a:gd name="connsiteX607" fmla="*/ 271399 w 1005989"/>
              <a:gd name="connsiteY607" fmla="*/ 142087 h 315078"/>
              <a:gd name="connsiteX608" fmla="*/ 270417 w 1005989"/>
              <a:gd name="connsiteY608" fmla="*/ 142333 h 315078"/>
              <a:gd name="connsiteX609" fmla="*/ 266491 w 1005989"/>
              <a:gd name="connsiteY609" fmla="*/ 126352 h 315078"/>
              <a:gd name="connsiteX610" fmla="*/ 267473 w 1005989"/>
              <a:gd name="connsiteY610" fmla="*/ 126106 h 315078"/>
              <a:gd name="connsiteX611" fmla="*/ 271890 w 1005989"/>
              <a:gd name="connsiteY611" fmla="*/ 129548 h 315078"/>
              <a:gd name="connsiteX612" fmla="*/ 293729 w 1005989"/>
              <a:gd name="connsiteY612" fmla="*/ 124139 h 315078"/>
              <a:gd name="connsiteX613" fmla="*/ 295938 w 1005989"/>
              <a:gd name="connsiteY613" fmla="*/ 118976 h 315078"/>
              <a:gd name="connsiteX614" fmla="*/ 297165 w 1005989"/>
              <a:gd name="connsiteY614" fmla="*/ 118730 h 315078"/>
              <a:gd name="connsiteX615" fmla="*/ 34601 w 1005989"/>
              <a:gd name="connsiteY615" fmla="*/ 117255 h 315078"/>
              <a:gd name="connsiteX616" fmla="*/ 18651 w 1005989"/>
              <a:gd name="connsiteY616" fmla="*/ 122418 h 315078"/>
              <a:gd name="connsiteX617" fmla="*/ 20123 w 1005989"/>
              <a:gd name="connsiteY617" fmla="*/ 125860 h 315078"/>
              <a:gd name="connsiteX618" fmla="*/ 42699 w 1005989"/>
              <a:gd name="connsiteY618" fmla="*/ 131761 h 315078"/>
              <a:gd name="connsiteX619" fmla="*/ 45889 w 1005989"/>
              <a:gd name="connsiteY619" fmla="*/ 129794 h 315078"/>
              <a:gd name="connsiteX620" fmla="*/ 34601 w 1005989"/>
              <a:gd name="connsiteY620" fmla="*/ 117255 h 315078"/>
              <a:gd name="connsiteX621" fmla="*/ 107121 w 1005989"/>
              <a:gd name="connsiteY621" fmla="*/ 114928 h 315078"/>
              <a:gd name="connsiteX622" fmla="*/ 86994 w 1005989"/>
              <a:gd name="connsiteY622" fmla="*/ 121810 h 315078"/>
              <a:gd name="connsiteX623" fmla="*/ 84049 w 1005989"/>
              <a:gd name="connsiteY623" fmla="*/ 136065 h 315078"/>
              <a:gd name="connsiteX624" fmla="*/ 120621 w 1005989"/>
              <a:gd name="connsiteY624" fmla="*/ 134836 h 315078"/>
              <a:gd name="connsiteX625" fmla="*/ 120376 w 1005989"/>
              <a:gd name="connsiteY625" fmla="*/ 125251 h 315078"/>
              <a:gd name="connsiteX626" fmla="*/ 107121 w 1005989"/>
              <a:gd name="connsiteY626" fmla="*/ 114928 h 315078"/>
              <a:gd name="connsiteX627" fmla="*/ 194013 w 1005989"/>
              <a:gd name="connsiteY627" fmla="*/ 113207 h 315078"/>
              <a:gd name="connsiteX628" fmla="*/ 216349 w 1005989"/>
              <a:gd name="connsiteY628" fmla="*/ 113453 h 315078"/>
              <a:gd name="connsiteX629" fmla="*/ 235740 w 1005989"/>
              <a:gd name="connsiteY629" fmla="*/ 127709 h 315078"/>
              <a:gd name="connsiteX630" fmla="*/ 219049 w 1005989"/>
              <a:gd name="connsiteY630" fmla="*/ 139506 h 315078"/>
              <a:gd name="connsiteX631" fmla="*/ 186404 w 1005989"/>
              <a:gd name="connsiteY631" fmla="*/ 139506 h 315078"/>
              <a:gd name="connsiteX632" fmla="*/ 172903 w 1005989"/>
              <a:gd name="connsiteY632" fmla="*/ 127463 h 315078"/>
              <a:gd name="connsiteX633" fmla="*/ 194013 w 1005989"/>
              <a:gd name="connsiteY633" fmla="*/ 113207 h 315078"/>
              <a:gd name="connsiteX634" fmla="*/ 464350 w 1005989"/>
              <a:gd name="connsiteY634" fmla="*/ 111964 h 315078"/>
              <a:gd name="connsiteX635" fmla="*/ 463800 w 1005989"/>
              <a:gd name="connsiteY635" fmla="*/ 113254 h 315078"/>
              <a:gd name="connsiteX636" fmla="*/ 464717 w 1005989"/>
              <a:gd name="connsiteY636" fmla="*/ 113070 h 315078"/>
              <a:gd name="connsiteX637" fmla="*/ 464717 w 1005989"/>
              <a:gd name="connsiteY637" fmla="*/ 112333 h 315078"/>
              <a:gd name="connsiteX638" fmla="*/ 464350 w 1005989"/>
              <a:gd name="connsiteY638" fmla="*/ 111964 h 315078"/>
              <a:gd name="connsiteX639" fmla="*/ 995886 w 1005989"/>
              <a:gd name="connsiteY639" fmla="*/ 110762 h 315078"/>
              <a:gd name="connsiteX640" fmla="*/ 991738 w 1005989"/>
              <a:gd name="connsiteY640" fmla="*/ 111664 h 315078"/>
              <a:gd name="connsiteX641" fmla="*/ 979293 w 1005989"/>
              <a:gd name="connsiteY641" fmla="*/ 114553 h 315078"/>
              <a:gd name="connsiteX642" fmla="*/ 973882 w 1005989"/>
              <a:gd name="connsiteY642" fmla="*/ 115998 h 315078"/>
              <a:gd name="connsiteX643" fmla="*/ 967389 w 1005989"/>
              <a:gd name="connsiteY643" fmla="*/ 117984 h 315078"/>
              <a:gd name="connsiteX644" fmla="*/ 967389 w 1005989"/>
              <a:gd name="connsiteY644" fmla="*/ 118345 h 315078"/>
              <a:gd name="connsiteX645" fmla="*/ 967209 w 1005989"/>
              <a:gd name="connsiteY645" fmla="*/ 118164 h 315078"/>
              <a:gd name="connsiteX646" fmla="*/ 967209 w 1005989"/>
              <a:gd name="connsiteY646" fmla="*/ 119428 h 315078"/>
              <a:gd name="connsiteX647" fmla="*/ 963782 w 1005989"/>
              <a:gd name="connsiteY647" fmla="*/ 125747 h 315078"/>
              <a:gd name="connsiteX648" fmla="*/ 994443 w 1005989"/>
              <a:gd name="connsiteY648" fmla="*/ 115095 h 315078"/>
              <a:gd name="connsiteX649" fmla="*/ 1002559 w 1005989"/>
              <a:gd name="connsiteY649" fmla="*/ 110942 h 315078"/>
              <a:gd name="connsiteX650" fmla="*/ 1002018 w 1005989"/>
              <a:gd name="connsiteY650" fmla="*/ 110942 h 315078"/>
              <a:gd name="connsiteX651" fmla="*/ 995886 w 1005989"/>
              <a:gd name="connsiteY651" fmla="*/ 110762 h 315078"/>
              <a:gd name="connsiteX652" fmla="*/ 36319 w 1005989"/>
              <a:gd name="connsiteY652" fmla="*/ 109141 h 315078"/>
              <a:gd name="connsiteX653" fmla="*/ 47606 w 1005989"/>
              <a:gd name="connsiteY653" fmla="*/ 129794 h 315078"/>
              <a:gd name="connsiteX654" fmla="*/ 43925 w 1005989"/>
              <a:gd name="connsiteY654" fmla="*/ 144054 h 315078"/>
              <a:gd name="connsiteX655" fmla="*/ 42944 w 1005989"/>
              <a:gd name="connsiteY655" fmla="*/ 143562 h 315078"/>
              <a:gd name="connsiteX656" fmla="*/ 40981 w 1005989"/>
              <a:gd name="connsiteY656" fmla="*/ 139137 h 315078"/>
              <a:gd name="connsiteX657" fmla="*/ 18405 w 1005989"/>
              <a:gd name="connsiteY657" fmla="*/ 132990 h 315078"/>
              <a:gd name="connsiteX658" fmla="*/ 14479 w 1005989"/>
              <a:gd name="connsiteY658" fmla="*/ 135940 h 315078"/>
              <a:gd name="connsiteX659" fmla="*/ 13498 w 1005989"/>
              <a:gd name="connsiteY659" fmla="*/ 135695 h 315078"/>
              <a:gd name="connsiteX660" fmla="*/ 17178 w 1005989"/>
              <a:gd name="connsiteY660" fmla="*/ 121926 h 315078"/>
              <a:gd name="connsiteX661" fmla="*/ 36319 w 1005989"/>
              <a:gd name="connsiteY661" fmla="*/ 109141 h 315078"/>
              <a:gd name="connsiteX662" fmla="*/ 280478 w 1005989"/>
              <a:gd name="connsiteY662" fmla="*/ 98077 h 315078"/>
              <a:gd name="connsiteX663" fmla="*/ 292993 w 1005989"/>
              <a:gd name="connsiteY663" fmla="*/ 104224 h 315078"/>
              <a:gd name="connsiteX664" fmla="*/ 293974 w 1005989"/>
              <a:gd name="connsiteY664" fmla="*/ 109633 h 315078"/>
              <a:gd name="connsiteX665" fmla="*/ 294220 w 1005989"/>
              <a:gd name="connsiteY665" fmla="*/ 111600 h 315078"/>
              <a:gd name="connsiteX666" fmla="*/ 296428 w 1005989"/>
              <a:gd name="connsiteY666" fmla="*/ 112337 h 315078"/>
              <a:gd name="connsiteX667" fmla="*/ 296919 w 1005989"/>
              <a:gd name="connsiteY667" fmla="*/ 113812 h 315078"/>
              <a:gd name="connsiteX668" fmla="*/ 287594 w 1005989"/>
              <a:gd name="connsiteY668" fmla="*/ 117500 h 315078"/>
              <a:gd name="connsiteX669" fmla="*/ 287104 w 1005989"/>
              <a:gd name="connsiteY669" fmla="*/ 116271 h 315078"/>
              <a:gd name="connsiteX670" fmla="*/ 291521 w 1005989"/>
              <a:gd name="connsiteY670" fmla="*/ 104469 h 315078"/>
              <a:gd name="connsiteX671" fmla="*/ 285631 w 1005989"/>
              <a:gd name="connsiteY671" fmla="*/ 101519 h 315078"/>
              <a:gd name="connsiteX672" fmla="*/ 282196 w 1005989"/>
              <a:gd name="connsiteY672" fmla="*/ 108157 h 315078"/>
              <a:gd name="connsiteX673" fmla="*/ 281705 w 1005989"/>
              <a:gd name="connsiteY673" fmla="*/ 115779 h 315078"/>
              <a:gd name="connsiteX674" fmla="*/ 275570 w 1005989"/>
              <a:gd name="connsiteY674" fmla="*/ 123647 h 315078"/>
              <a:gd name="connsiteX675" fmla="*/ 262565 w 1005989"/>
              <a:gd name="connsiteY675" fmla="*/ 116517 h 315078"/>
              <a:gd name="connsiteX676" fmla="*/ 261093 w 1005989"/>
              <a:gd name="connsiteY676" fmla="*/ 110616 h 315078"/>
              <a:gd name="connsiteX677" fmla="*/ 260602 w 1005989"/>
              <a:gd name="connsiteY677" fmla="*/ 108649 h 315078"/>
              <a:gd name="connsiteX678" fmla="*/ 258884 w 1005989"/>
              <a:gd name="connsiteY678" fmla="*/ 107666 h 315078"/>
              <a:gd name="connsiteX679" fmla="*/ 258393 w 1005989"/>
              <a:gd name="connsiteY679" fmla="*/ 106436 h 315078"/>
              <a:gd name="connsiteX680" fmla="*/ 268945 w 1005989"/>
              <a:gd name="connsiteY680" fmla="*/ 102257 h 315078"/>
              <a:gd name="connsiteX681" fmla="*/ 269190 w 1005989"/>
              <a:gd name="connsiteY681" fmla="*/ 103486 h 315078"/>
              <a:gd name="connsiteX682" fmla="*/ 263792 w 1005989"/>
              <a:gd name="connsiteY682" fmla="*/ 116271 h 315078"/>
              <a:gd name="connsiteX683" fmla="*/ 270663 w 1005989"/>
              <a:gd name="connsiteY683" fmla="*/ 119713 h 315078"/>
              <a:gd name="connsiteX684" fmla="*/ 274098 w 1005989"/>
              <a:gd name="connsiteY684" fmla="*/ 112583 h 315078"/>
              <a:gd name="connsiteX685" fmla="*/ 274344 w 1005989"/>
              <a:gd name="connsiteY685" fmla="*/ 109141 h 315078"/>
              <a:gd name="connsiteX686" fmla="*/ 280478 w 1005989"/>
              <a:gd name="connsiteY686" fmla="*/ 98077 h 315078"/>
              <a:gd name="connsiteX687" fmla="*/ 939434 w 1005989"/>
              <a:gd name="connsiteY687" fmla="*/ 96859 h 315078"/>
              <a:gd name="connsiteX688" fmla="*/ 933122 w 1005989"/>
              <a:gd name="connsiteY688" fmla="*/ 108776 h 315078"/>
              <a:gd name="connsiteX689" fmla="*/ 939434 w 1005989"/>
              <a:gd name="connsiteY689" fmla="*/ 96859 h 315078"/>
              <a:gd name="connsiteX690" fmla="*/ 38527 w 1005989"/>
              <a:gd name="connsiteY690" fmla="*/ 91930 h 315078"/>
              <a:gd name="connsiteX691" fmla="*/ 46134 w 1005989"/>
              <a:gd name="connsiteY691" fmla="*/ 101519 h 315078"/>
              <a:gd name="connsiteX692" fmla="*/ 50796 w 1005989"/>
              <a:gd name="connsiteY692" fmla="*/ 93651 h 315078"/>
              <a:gd name="connsiteX693" fmla="*/ 38527 w 1005989"/>
              <a:gd name="connsiteY693" fmla="*/ 91930 h 315078"/>
              <a:gd name="connsiteX694" fmla="*/ 954404 w 1005989"/>
              <a:gd name="connsiteY694" fmla="*/ 87832 h 315078"/>
              <a:gd name="connsiteX695" fmla="*/ 949715 w 1005989"/>
              <a:gd name="connsiteY695" fmla="*/ 98665 h 315078"/>
              <a:gd name="connsiteX696" fmla="*/ 952059 w 1005989"/>
              <a:gd name="connsiteY696" fmla="*/ 100831 h 315078"/>
              <a:gd name="connsiteX697" fmla="*/ 954945 w 1005989"/>
              <a:gd name="connsiteY697" fmla="*/ 104803 h 315078"/>
              <a:gd name="connsiteX698" fmla="*/ 954765 w 1005989"/>
              <a:gd name="connsiteY698" fmla="*/ 87832 h 315078"/>
              <a:gd name="connsiteX699" fmla="*/ 954404 w 1005989"/>
              <a:gd name="connsiteY699" fmla="*/ 87832 h 315078"/>
              <a:gd name="connsiteX700" fmla="*/ 927402 w 1005989"/>
              <a:gd name="connsiteY700" fmla="*/ 84394 h 315078"/>
              <a:gd name="connsiteX701" fmla="*/ 935360 w 1005989"/>
              <a:gd name="connsiteY701" fmla="*/ 89097 h 315078"/>
              <a:gd name="connsiteX702" fmla="*/ 934817 w 1005989"/>
              <a:gd name="connsiteY702" fmla="*/ 93076 h 315078"/>
              <a:gd name="connsiteX703" fmla="*/ 926316 w 1005989"/>
              <a:gd name="connsiteY703" fmla="*/ 97056 h 315078"/>
              <a:gd name="connsiteX704" fmla="*/ 925593 w 1005989"/>
              <a:gd name="connsiteY704" fmla="*/ 96151 h 315078"/>
              <a:gd name="connsiteX705" fmla="*/ 926497 w 1005989"/>
              <a:gd name="connsiteY705" fmla="*/ 92714 h 315078"/>
              <a:gd name="connsiteX706" fmla="*/ 926135 w 1005989"/>
              <a:gd name="connsiteY706" fmla="*/ 89820 h 315078"/>
              <a:gd name="connsiteX707" fmla="*/ 927402 w 1005989"/>
              <a:gd name="connsiteY707" fmla="*/ 84394 h 315078"/>
              <a:gd name="connsiteX708" fmla="*/ 31656 w 1005989"/>
              <a:gd name="connsiteY708" fmla="*/ 84062 h 315078"/>
              <a:gd name="connsiteX709" fmla="*/ 58158 w 1005989"/>
              <a:gd name="connsiteY709" fmla="*/ 87259 h 315078"/>
              <a:gd name="connsiteX710" fmla="*/ 66501 w 1005989"/>
              <a:gd name="connsiteY710" fmla="*/ 86275 h 315078"/>
              <a:gd name="connsiteX711" fmla="*/ 67483 w 1005989"/>
              <a:gd name="connsiteY711" fmla="*/ 86767 h 315078"/>
              <a:gd name="connsiteX712" fmla="*/ 59876 w 1005989"/>
              <a:gd name="connsiteY712" fmla="*/ 99798 h 315078"/>
              <a:gd name="connsiteX713" fmla="*/ 58894 w 1005989"/>
              <a:gd name="connsiteY713" fmla="*/ 99306 h 315078"/>
              <a:gd name="connsiteX714" fmla="*/ 59139 w 1005989"/>
              <a:gd name="connsiteY714" fmla="*/ 98814 h 315078"/>
              <a:gd name="connsiteX715" fmla="*/ 59139 w 1005989"/>
              <a:gd name="connsiteY715" fmla="*/ 95126 h 315078"/>
              <a:gd name="connsiteX716" fmla="*/ 52759 w 1005989"/>
              <a:gd name="connsiteY716" fmla="*/ 93897 h 315078"/>
              <a:gd name="connsiteX717" fmla="*/ 47606 w 1005989"/>
              <a:gd name="connsiteY717" fmla="*/ 102994 h 315078"/>
              <a:gd name="connsiteX718" fmla="*/ 51532 w 1005989"/>
              <a:gd name="connsiteY718" fmla="*/ 107912 h 315078"/>
              <a:gd name="connsiteX719" fmla="*/ 55213 w 1005989"/>
              <a:gd name="connsiteY719" fmla="*/ 105699 h 315078"/>
              <a:gd name="connsiteX720" fmla="*/ 55213 w 1005989"/>
              <a:gd name="connsiteY720" fmla="*/ 105453 h 315078"/>
              <a:gd name="connsiteX721" fmla="*/ 56195 w 1005989"/>
              <a:gd name="connsiteY721" fmla="*/ 105945 h 315078"/>
              <a:gd name="connsiteX722" fmla="*/ 51532 w 1005989"/>
              <a:gd name="connsiteY722" fmla="*/ 114304 h 315078"/>
              <a:gd name="connsiteX723" fmla="*/ 50551 w 1005989"/>
              <a:gd name="connsiteY723" fmla="*/ 113812 h 315078"/>
              <a:gd name="connsiteX724" fmla="*/ 48097 w 1005989"/>
              <a:gd name="connsiteY724" fmla="*/ 107174 h 315078"/>
              <a:gd name="connsiteX725" fmla="*/ 30920 w 1005989"/>
              <a:gd name="connsiteY725" fmla="*/ 85046 h 315078"/>
              <a:gd name="connsiteX726" fmla="*/ 31656 w 1005989"/>
              <a:gd name="connsiteY726" fmla="*/ 84062 h 315078"/>
              <a:gd name="connsiteX727" fmla="*/ 663393 w 1005989"/>
              <a:gd name="connsiteY727" fmla="*/ 79859 h 315078"/>
              <a:gd name="connsiteX728" fmla="*/ 674924 w 1005989"/>
              <a:gd name="connsiteY728" fmla="*/ 88737 h 315078"/>
              <a:gd name="connsiteX729" fmla="*/ 672041 w 1005989"/>
              <a:gd name="connsiteY729" fmla="*/ 100279 h 315078"/>
              <a:gd name="connsiteX730" fmla="*/ 669158 w 1005989"/>
              <a:gd name="connsiteY730" fmla="*/ 104496 h 315078"/>
              <a:gd name="connsiteX731" fmla="*/ 667828 w 1005989"/>
              <a:gd name="connsiteY731" fmla="*/ 110489 h 315078"/>
              <a:gd name="connsiteX732" fmla="*/ 664058 w 1005989"/>
              <a:gd name="connsiteY732" fmla="*/ 117592 h 315078"/>
              <a:gd name="connsiteX733" fmla="*/ 663615 w 1005989"/>
              <a:gd name="connsiteY733" fmla="*/ 121143 h 315078"/>
              <a:gd name="connsiteX734" fmla="*/ 661175 w 1005989"/>
              <a:gd name="connsiteY734" fmla="*/ 127358 h 315078"/>
              <a:gd name="connsiteX735" fmla="*/ 661397 w 1005989"/>
              <a:gd name="connsiteY735" fmla="*/ 129578 h 315078"/>
              <a:gd name="connsiteX736" fmla="*/ 656519 w 1005989"/>
              <a:gd name="connsiteY736" fmla="*/ 144005 h 315078"/>
              <a:gd name="connsiteX737" fmla="*/ 652971 w 1005989"/>
              <a:gd name="connsiteY737" fmla="*/ 161568 h 315078"/>
              <a:gd name="connsiteX738" fmla="*/ 650418 w 1005989"/>
              <a:gd name="connsiteY738" fmla="*/ 166668 h 315078"/>
              <a:gd name="connsiteX739" fmla="*/ 663416 w 1005989"/>
              <a:gd name="connsiteY739" fmla="*/ 163079 h 315078"/>
              <a:gd name="connsiteX740" fmla="*/ 677142 w 1005989"/>
              <a:gd name="connsiteY740" fmla="*/ 172164 h 315078"/>
              <a:gd name="connsiteX741" fmla="*/ 656774 w 1005989"/>
              <a:gd name="connsiteY741" fmla="*/ 183908 h 315078"/>
              <a:gd name="connsiteX742" fmla="*/ 653454 w 1005989"/>
              <a:gd name="connsiteY742" fmla="*/ 183908 h 315078"/>
              <a:gd name="connsiteX743" fmla="*/ 644156 w 1005989"/>
              <a:gd name="connsiteY743" fmla="*/ 187232 h 315078"/>
              <a:gd name="connsiteX744" fmla="*/ 645041 w 1005989"/>
              <a:gd name="connsiteY744" fmla="*/ 184351 h 315078"/>
              <a:gd name="connsiteX745" fmla="*/ 653011 w 1005989"/>
              <a:gd name="connsiteY745" fmla="*/ 178147 h 315078"/>
              <a:gd name="connsiteX746" fmla="*/ 652347 w 1005989"/>
              <a:gd name="connsiteY746" fmla="*/ 178147 h 315078"/>
              <a:gd name="connsiteX747" fmla="*/ 651683 w 1005989"/>
              <a:gd name="connsiteY747" fmla="*/ 177925 h 315078"/>
              <a:gd name="connsiteX748" fmla="*/ 630430 w 1005989"/>
              <a:gd name="connsiteY748" fmla="*/ 183908 h 315078"/>
              <a:gd name="connsiteX749" fmla="*/ 613826 w 1005989"/>
              <a:gd name="connsiteY749" fmla="*/ 192993 h 315078"/>
              <a:gd name="connsiteX750" fmla="*/ 609620 w 1005989"/>
              <a:gd name="connsiteY750" fmla="*/ 196982 h 315078"/>
              <a:gd name="connsiteX751" fmla="*/ 605413 w 1005989"/>
              <a:gd name="connsiteY751" fmla="*/ 200527 h 315078"/>
              <a:gd name="connsiteX752" fmla="*/ 593902 w 1005989"/>
              <a:gd name="connsiteY752" fmla="*/ 208504 h 315078"/>
              <a:gd name="connsiteX753" fmla="*/ 583718 w 1005989"/>
              <a:gd name="connsiteY753" fmla="*/ 194766 h 315078"/>
              <a:gd name="connsiteX754" fmla="*/ 584161 w 1005989"/>
              <a:gd name="connsiteY754" fmla="*/ 186346 h 315078"/>
              <a:gd name="connsiteX755" fmla="*/ 595230 w 1005989"/>
              <a:gd name="connsiteY755" fmla="*/ 184130 h 315078"/>
              <a:gd name="connsiteX756" fmla="*/ 599658 w 1005989"/>
              <a:gd name="connsiteY756" fmla="*/ 183022 h 315078"/>
              <a:gd name="connsiteX757" fmla="*/ 605635 w 1005989"/>
              <a:gd name="connsiteY757" fmla="*/ 180141 h 315078"/>
              <a:gd name="connsiteX758" fmla="*/ 607185 w 1005989"/>
              <a:gd name="connsiteY758" fmla="*/ 180584 h 315078"/>
              <a:gd name="connsiteX759" fmla="*/ 611612 w 1005989"/>
              <a:gd name="connsiteY759" fmla="*/ 177925 h 315078"/>
              <a:gd name="connsiteX760" fmla="*/ 617368 w 1005989"/>
              <a:gd name="connsiteY760" fmla="*/ 176596 h 315078"/>
              <a:gd name="connsiteX761" fmla="*/ 618696 w 1005989"/>
              <a:gd name="connsiteY761" fmla="*/ 175045 h 315078"/>
              <a:gd name="connsiteX762" fmla="*/ 622017 w 1005989"/>
              <a:gd name="connsiteY762" fmla="*/ 174823 h 315078"/>
              <a:gd name="connsiteX763" fmla="*/ 626002 w 1005989"/>
              <a:gd name="connsiteY763" fmla="*/ 172164 h 315078"/>
              <a:gd name="connsiteX764" fmla="*/ 628216 w 1005989"/>
              <a:gd name="connsiteY764" fmla="*/ 172386 h 315078"/>
              <a:gd name="connsiteX765" fmla="*/ 629766 w 1005989"/>
              <a:gd name="connsiteY765" fmla="*/ 170834 h 315078"/>
              <a:gd name="connsiteX766" fmla="*/ 632422 w 1005989"/>
              <a:gd name="connsiteY766" fmla="*/ 170834 h 315078"/>
              <a:gd name="connsiteX767" fmla="*/ 634193 w 1005989"/>
              <a:gd name="connsiteY767" fmla="*/ 169505 h 315078"/>
              <a:gd name="connsiteX768" fmla="*/ 637735 w 1005989"/>
              <a:gd name="connsiteY768" fmla="*/ 169505 h 315078"/>
              <a:gd name="connsiteX769" fmla="*/ 639184 w 1005989"/>
              <a:gd name="connsiteY769" fmla="*/ 168417 h 315078"/>
              <a:gd name="connsiteX770" fmla="*/ 633013 w 1005989"/>
              <a:gd name="connsiteY770" fmla="*/ 161096 h 315078"/>
              <a:gd name="connsiteX771" fmla="*/ 630574 w 1005989"/>
              <a:gd name="connsiteY771" fmla="*/ 161096 h 315078"/>
              <a:gd name="connsiteX772" fmla="*/ 618600 w 1005989"/>
              <a:gd name="connsiteY772" fmla="*/ 171307 h 315078"/>
              <a:gd name="connsiteX773" fmla="*/ 617713 w 1005989"/>
              <a:gd name="connsiteY773" fmla="*/ 170197 h 315078"/>
              <a:gd name="connsiteX774" fmla="*/ 618821 w 1005989"/>
              <a:gd name="connsiteY774" fmla="*/ 167756 h 315078"/>
              <a:gd name="connsiteX775" fmla="*/ 623700 w 1005989"/>
              <a:gd name="connsiteY775" fmla="*/ 160874 h 315078"/>
              <a:gd name="connsiteX776" fmla="*/ 627913 w 1005989"/>
              <a:gd name="connsiteY776" fmla="*/ 153550 h 315078"/>
              <a:gd name="connsiteX777" fmla="*/ 621704 w 1005989"/>
              <a:gd name="connsiteY777" fmla="*/ 139122 h 315078"/>
              <a:gd name="connsiteX778" fmla="*/ 622369 w 1005989"/>
              <a:gd name="connsiteY778" fmla="*/ 121809 h 315078"/>
              <a:gd name="connsiteX779" fmla="*/ 641661 w 1005989"/>
              <a:gd name="connsiteY779" fmla="*/ 134905 h 315078"/>
              <a:gd name="connsiteX780" fmla="*/ 645431 w 1005989"/>
              <a:gd name="connsiteY780" fmla="*/ 142230 h 315078"/>
              <a:gd name="connsiteX781" fmla="*/ 645431 w 1005989"/>
              <a:gd name="connsiteY781" fmla="*/ 141786 h 315078"/>
              <a:gd name="connsiteX782" fmla="*/ 646096 w 1005989"/>
              <a:gd name="connsiteY782" fmla="*/ 139122 h 315078"/>
              <a:gd name="connsiteX783" fmla="*/ 647205 w 1005989"/>
              <a:gd name="connsiteY783" fmla="*/ 138234 h 315078"/>
              <a:gd name="connsiteX784" fmla="*/ 647205 w 1005989"/>
              <a:gd name="connsiteY784" fmla="*/ 134239 h 315078"/>
              <a:gd name="connsiteX785" fmla="*/ 649866 w 1005989"/>
              <a:gd name="connsiteY785" fmla="*/ 129800 h 315078"/>
              <a:gd name="connsiteX786" fmla="*/ 649866 w 1005989"/>
              <a:gd name="connsiteY786" fmla="*/ 126027 h 315078"/>
              <a:gd name="connsiteX787" fmla="*/ 652305 w 1005989"/>
              <a:gd name="connsiteY787" fmla="*/ 122031 h 315078"/>
              <a:gd name="connsiteX788" fmla="*/ 652305 w 1005989"/>
              <a:gd name="connsiteY788" fmla="*/ 119146 h 315078"/>
              <a:gd name="connsiteX789" fmla="*/ 659180 w 1005989"/>
              <a:gd name="connsiteY789" fmla="*/ 102277 h 315078"/>
              <a:gd name="connsiteX790" fmla="*/ 663836 w 1005989"/>
              <a:gd name="connsiteY790" fmla="*/ 90291 h 315078"/>
              <a:gd name="connsiteX791" fmla="*/ 641661 w 1005989"/>
              <a:gd name="connsiteY791" fmla="*/ 98725 h 315078"/>
              <a:gd name="connsiteX792" fmla="*/ 636118 w 1005989"/>
              <a:gd name="connsiteY792" fmla="*/ 101833 h 315078"/>
              <a:gd name="connsiteX793" fmla="*/ 623478 w 1005989"/>
              <a:gd name="connsiteY793" fmla="*/ 113597 h 315078"/>
              <a:gd name="connsiteX794" fmla="*/ 617713 w 1005989"/>
              <a:gd name="connsiteY794" fmla="*/ 117370 h 315078"/>
              <a:gd name="connsiteX795" fmla="*/ 616382 w 1005989"/>
              <a:gd name="connsiteY795" fmla="*/ 119146 h 315078"/>
              <a:gd name="connsiteX796" fmla="*/ 609951 w 1005989"/>
              <a:gd name="connsiteY796" fmla="*/ 123363 h 315078"/>
              <a:gd name="connsiteX797" fmla="*/ 608621 w 1005989"/>
              <a:gd name="connsiteY797" fmla="*/ 131354 h 315078"/>
              <a:gd name="connsiteX798" fmla="*/ 609951 w 1005989"/>
              <a:gd name="connsiteY798" fmla="*/ 132463 h 315078"/>
              <a:gd name="connsiteX799" fmla="*/ 609951 w 1005989"/>
              <a:gd name="connsiteY799" fmla="*/ 135571 h 315078"/>
              <a:gd name="connsiteX800" fmla="*/ 617269 w 1005989"/>
              <a:gd name="connsiteY800" fmla="*/ 153328 h 315078"/>
              <a:gd name="connsiteX801" fmla="*/ 614386 w 1005989"/>
              <a:gd name="connsiteY801" fmla="*/ 165758 h 315078"/>
              <a:gd name="connsiteX802" fmla="*/ 613943 w 1005989"/>
              <a:gd name="connsiteY802" fmla="*/ 170419 h 315078"/>
              <a:gd name="connsiteX803" fmla="*/ 609730 w 1005989"/>
              <a:gd name="connsiteY803" fmla="*/ 172639 h 315078"/>
              <a:gd name="connsiteX804" fmla="*/ 604408 w 1005989"/>
              <a:gd name="connsiteY804" fmla="*/ 152662 h 315078"/>
              <a:gd name="connsiteX805" fmla="*/ 604851 w 1005989"/>
              <a:gd name="connsiteY805" fmla="*/ 148001 h 315078"/>
              <a:gd name="connsiteX806" fmla="*/ 603742 w 1005989"/>
              <a:gd name="connsiteY806" fmla="*/ 146891 h 315078"/>
              <a:gd name="connsiteX807" fmla="*/ 603299 w 1005989"/>
              <a:gd name="connsiteY807" fmla="*/ 141120 h 315078"/>
              <a:gd name="connsiteX808" fmla="*/ 602190 w 1005989"/>
              <a:gd name="connsiteY808" fmla="*/ 139566 h 315078"/>
              <a:gd name="connsiteX809" fmla="*/ 600416 w 1005989"/>
              <a:gd name="connsiteY809" fmla="*/ 130244 h 315078"/>
              <a:gd name="connsiteX810" fmla="*/ 604408 w 1005989"/>
              <a:gd name="connsiteY810" fmla="*/ 129134 h 315078"/>
              <a:gd name="connsiteX811" fmla="*/ 604629 w 1005989"/>
              <a:gd name="connsiteY811" fmla="*/ 114263 h 315078"/>
              <a:gd name="connsiteX812" fmla="*/ 615495 w 1005989"/>
              <a:gd name="connsiteY812" fmla="*/ 104052 h 315078"/>
              <a:gd name="connsiteX813" fmla="*/ 630574 w 1005989"/>
              <a:gd name="connsiteY813" fmla="*/ 94286 h 315078"/>
              <a:gd name="connsiteX814" fmla="*/ 634787 w 1005989"/>
              <a:gd name="connsiteY814" fmla="*/ 92954 h 315078"/>
              <a:gd name="connsiteX815" fmla="*/ 636118 w 1005989"/>
              <a:gd name="connsiteY815" fmla="*/ 91401 h 315078"/>
              <a:gd name="connsiteX816" fmla="*/ 637892 w 1005989"/>
              <a:gd name="connsiteY816" fmla="*/ 91623 h 315078"/>
              <a:gd name="connsiteX817" fmla="*/ 645431 w 1005989"/>
              <a:gd name="connsiteY817" fmla="*/ 86740 h 315078"/>
              <a:gd name="connsiteX818" fmla="*/ 659180 w 1005989"/>
              <a:gd name="connsiteY818" fmla="*/ 81634 h 315078"/>
              <a:gd name="connsiteX819" fmla="*/ 663393 w 1005989"/>
              <a:gd name="connsiteY819" fmla="*/ 79859 h 315078"/>
              <a:gd name="connsiteX820" fmla="*/ 963241 w 1005989"/>
              <a:gd name="connsiteY820" fmla="*/ 78624 h 315078"/>
              <a:gd name="connsiteX821" fmla="*/ 963422 w 1005989"/>
              <a:gd name="connsiteY821" fmla="*/ 78985 h 315078"/>
              <a:gd name="connsiteX822" fmla="*/ 959634 w 1005989"/>
              <a:gd name="connsiteY822" fmla="*/ 86026 h 315078"/>
              <a:gd name="connsiteX823" fmla="*/ 958552 w 1005989"/>
              <a:gd name="connsiteY823" fmla="*/ 87109 h 315078"/>
              <a:gd name="connsiteX824" fmla="*/ 958552 w 1005989"/>
              <a:gd name="connsiteY824" fmla="*/ 97040 h 315078"/>
              <a:gd name="connsiteX825" fmla="*/ 959396 w 1005989"/>
              <a:gd name="connsiteY825" fmla="*/ 104302 h 315078"/>
              <a:gd name="connsiteX826" fmla="*/ 959273 w 1005989"/>
              <a:gd name="connsiteY826" fmla="*/ 104442 h 315078"/>
              <a:gd name="connsiteX827" fmla="*/ 959454 w 1005989"/>
              <a:gd name="connsiteY827" fmla="*/ 104803 h 315078"/>
              <a:gd name="connsiteX828" fmla="*/ 959396 w 1005989"/>
              <a:gd name="connsiteY828" fmla="*/ 104302 h 315078"/>
              <a:gd name="connsiteX829" fmla="*/ 963061 w 1005989"/>
              <a:gd name="connsiteY829" fmla="*/ 100109 h 315078"/>
              <a:gd name="connsiteX830" fmla="*/ 963602 w 1005989"/>
              <a:gd name="connsiteY830" fmla="*/ 82596 h 315078"/>
              <a:gd name="connsiteX831" fmla="*/ 963241 w 1005989"/>
              <a:gd name="connsiteY831" fmla="*/ 80610 h 315078"/>
              <a:gd name="connsiteX832" fmla="*/ 964323 w 1005989"/>
              <a:gd name="connsiteY832" fmla="*/ 78804 h 315078"/>
              <a:gd name="connsiteX833" fmla="*/ 964143 w 1005989"/>
              <a:gd name="connsiteY833" fmla="*/ 78985 h 315078"/>
              <a:gd name="connsiteX834" fmla="*/ 963241 w 1005989"/>
              <a:gd name="connsiteY834" fmla="*/ 78624 h 315078"/>
              <a:gd name="connsiteX835" fmla="*/ 270417 w 1005989"/>
              <a:gd name="connsiteY835" fmla="*/ 72507 h 315078"/>
              <a:gd name="connsiteX836" fmla="*/ 260602 w 1005989"/>
              <a:gd name="connsiteY836" fmla="*/ 79637 h 315078"/>
              <a:gd name="connsiteX837" fmla="*/ 271644 w 1005989"/>
              <a:gd name="connsiteY837" fmla="*/ 82341 h 315078"/>
              <a:gd name="connsiteX838" fmla="*/ 273607 w 1005989"/>
              <a:gd name="connsiteY838" fmla="*/ 73736 h 315078"/>
              <a:gd name="connsiteX839" fmla="*/ 270417 w 1005989"/>
              <a:gd name="connsiteY839" fmla="*/ 72507 h 315078"/>
              <a:gd name="connsiteX840" fmla="*/ 266000 w 1005989"/>
              <a:gd name="connsiteY840" fmla="*/ 60951 h 315078"/>
              <a:gd name="connsiteX841" fmla="*/ 275080 w 1005989"/>
              <a:gd name="connsiteY841" fmla="*/ 72998 h 315078"/>
              <a:gd name="connsiteX842" fmla="*/ 276552 w 1005989"/>
              <a:gd name="connsiteY842" fmla="*/ 88488 h 315078"/>
              <a:gd name="connsiteX843" fmla="*/ 265755 w 1005989"/>
              <a:gd name="connsiteY843" fmla="*/ 87504 h 315078"/>
              <a:gd name="connsiteX844" fmla="*/ 260602 w 1005989"/>
              <a:gd name="connsiteY844" fmla="*/ 102994 h 315078"/>
              <a:gd name="connsiteX845" fmla="*/ 261093 w 1005989"/>
              <a:gd name="connsiteY845" fmla="*/ 105207 h 315078"/>
              <a:gd name="connsiteX846" fmla="*/ 260111 w 1005989"/>
              <a:gd name="connsiteY846" fmla="*/ 105699 h 315078"/>
              <a:gd name="connsiteX847" fmla="*/ 254467 w 1005989"/>
              <a:gd name="connsiteY847" fmla="*/ 98077 h 315078"/>
              <a:gd name="connsiteX848" fmla="*/ 260357 w 1005989"/>
              <a:gd name="connsiteY848" fmla="*/ 81604 h 315078"/>
              <a:gd name="connsiteX849" fmla="*/ 259620 w 1005989"/>
              <a:gd name="connsiteY849" fmla="*/ 80620 h 315078"/>
              <a:gd name="connsiteX850" fmla="*/ 252259 w 1005989"/>
              <a:gd name="connsiteY850" fmla="*/ 86029 h 315078"/>
              <a:gd name="connsiteX851" fmla="*/ 251277 w 1005989"/>
              <a:gd name="connsiteY851" fmla="*/ 91930 h 315078"/>
              <a:gd name="connsiteX852" fmla="*/ 250296 w 1005989"/>
              <a:gd name="connsiteY852" fmla="*/ 92668 h 315078"/>
              <a:gd name="connsiteX853" fmla="*/ 240726 w 1005989"/>
              <a:gd name="connsiteY853" fmla="*/ 80128 h 315078"/>
              <a:gd name="connsiteX854" fmla="*/ 241707 w 1005989"/>
              <a:gd name="connsiteY854" fmla="*/ 79391 h 315078"/>
              <a:gd name="connsiteX855" fmla="*/ 247596 w 1005989"/>
              <a:gd name="connsiteY855" fmla="*/ 79883 h 315078"/>
              <a:gd name="connsiteX856" fmla="*/ 264037 w 1005989"/>
              <a:gd name="connsiteY856" fmla="*/ 67589 h 315078"/>
              <a:gd name="connsiteX857" fmla="*/ 265264 w 1005989"/>
              <a:gd name="connsiteY857" fmla="*/ 61688 h 315078"/>
              <a:gd name="connsiteX858" fmla="*/ 266000 w 1005989"/>
              <a:gd name="connsiteY858" fmla="*/ 60951 h 315078"/>
              <a:gd name="connsiteX859" fmla="*/ 167602 w 1005989"/>
              <a:gd name="connsiteY859" fmla="*/ 60255 h 315078"/>
              <a:gd name="connsiteX860" fmla="*/ 171830 w 1005989"/>
              <a:gd name="connsiteY860" fmla="*/ 65709 h 315078"/>
              <a:gd name="connsiteX861" fmla="*/ 162103 w 1005989"/>
              <a:gd name="connsiteY861" fmla="*/ 87891 h 315078"/>
              <a:gd name="connsiteX862" fmla="*/ 169713 w 1005989"/>
              <a:gd name="connsiteY862" fmla="*/ 96740 h 315078"/>
              <a:gd name="connsiteX863" fmla="*/ 205795 w 1005989"/>
              <a:gd name="connsiteY863" fmla="*/ 93790 h 315078"/>
              <a:gd name="connsiteX864" fmla="*/ 234758 w 1005989"/>
              <a:gd name="connsiteY864" fmla="*/ 102147 h 315078"/>
              <a:gd name="connsiteX865" fmla="*/ 229604 w 1005989"/>
              <a:gd name="connsiteY865" fmla="*/ 106325 h 315078"/>
              <a:gd name="connsiteX866" fmla="*/ 176585 w 1005989"/>
              <a:gd name="connsiteY866" fmla="*/ 106817 h 315078"/>
              <a:gd name="connsiteX867" fmla="*/ 165785 w 1005989"/>
              <a:gd name="connsiteY867" fmla="*/ 113453 h 315078"/>
              <a:gd name="connsiteX868" fmla="*/ 164803 w 1005989"/>
              <a:gd name="connsiteY868" fmla="*/ 142456 h 315078"/>
              <a:gd name="connsiteX869" fmla="*/ 157931 w 1005989"/>
              <a:gd name="connsiteY869" fmla="*/ 164085 h 315078"/>
              <a:gd name="connsiteX870" fmla="*/ 154985 w 1005989"/>
              <a:gd name="connsiteY870" fmla="*/ 176866 h 315078"/>
              <a:gd name="connsiteX871" fmla="*/ 153758 w 1005989"/>
              <a:gd name="connsiteY871" fmla="*/ 185223 h 315078"/>
              <a:gd name="connsiteX872" fmla="*/ 153513 w 1005989"/>
              <a:gd name="connsiteY872" fmla="*/ 233642 h 315078"/>
              <a:gd name="connsiteX873" fmla="*/ 153022 w 1005989"/>
              <a:gd name="connsiteY873" fmla="*/ 251339 h 315078"/>
              <a:gd name="connsiteX874" fmla="*/ 149340 w 1005989"/>
              <a:gd name="connsiteY874" fmla="*/ 252076 h 315078"/>
              <a:gd name="connsiteX875" fmla="*/ 140012 w 1005989"/>
              <a:gd name="connsiteY875" fmla="*/ 234134 h 315078"/>
              <a:gd name="connsiteX876" fmla="*/ 138540 w 1005989"/>
              <a:gd name="connsiteY876" fmla="*/ 208572 h 315078"/>
              <a:gd name="connsiteX877" fmla="*/ 133631 w 1005989"/>
              <a:gd name="connsiteY877" fmla="*/ 201936 h 315078"/>
              <a:gd name="connsiteX878" fmla="*/ 77912 w 1005989"/>
              <a:gd name="connsiteY878" fmla="*/ 200215 h 315078"/>
              <a:gd name="connsiteX879" fmla="*/ 71319 w 1005989"/>
              <a:gd name="connsiteY879" fmla="*/ 204116 h 315078"/>
              <a:gd name="connsiteX880" fmla="*/ 87219 w 1005989"/>
              <a:gd name="connsiteY880" fmla="*/ 227720 h 315078"/>
              <a:gd name="connsiteX881" fmla="*/ 157226 w 1005989"/>
              <a:gd name="connsiteY881" fmla="*/ 256928 h 315078"/>
              <a:gd name="connsiteX882" fmla="*/ 256623 w 1005989"/>
              <a:gd name="connsiteY882" fmla="*/ 157415 h 315078"/>
              <a:gd name="connsiteX883" fmla="*/ 195846 w 1005989"/>
              <a:gd name="connsiteY883" fmla="*/ 65988 h 315078"/>
              <a:gd name="connsiteX884" fmla="*/ 157226 w 1005989"/>
              <a:gd name="connsiteY884" fmla="*/ 58149 h 315078"/>
              <a:gd name="connsiteX885" fmla="*/ 58075 w 1005989"/>
              <a:gd name="connsiteY885" fmla="*/ 157415 h 315078"/>
              <a:gd name="connsiteX886" fmla="*/ 65906 w 1005989"/>
              <a:gd name="connsiteY886" fmla="*/ 196081 h 315078"/>
              <a:gd name="connsiteX887" fmla="*/ 67650 w 1005989"/>
              <a:gd name="connsiteY887" fmla="*/ 198670 h 315078"/>
              <a:gd name="connsiteX888" fmla="*/ 83803 w 1005989"/>
              <a:gd name="connsiteY888" fmla="*/ 191121 h 315078"/>
              <a:gd name="connsiteX889" fmla="*/ 140503 w 1005989"/>
              <a:gd name="connsiteY889" fmla="*/ 189892 h 315078"/>
              <a:gd name="connsiteX890" fmla="*/ 147131 w 1005989"/>
              <a:gd name="connsiteY890" fmla="*/ 161381 h 315078"/>
              <a:gd name="connsiteX891" fmla="*/ 154003 w 1005989"/>
              <a:gd name="connsiteY891" fmla="*/ 135574 h 315078"/>
              <a:gd name="connsiteX892" fmla="*/ 151794 w 1005989"/>
              <a:gd name="connsiteY892" fmla="*/ 132870 h 315078"/>
              <a:gd name="connsiteX893" fmla="*/ 139522 w 1005989"/>
              <a:gd name="connsiteY893" fmla="*/ 145159 h 315078"/>
              <a:gd name="connsiteX894" fmla="*/ 135103 w 1005989"/>
              <a:gd name="connsiteY894" fmla="*/ 154745 h 315078"/>
              <a:gd name="connsiteX895" fmla="*/ 134858 w 1005989"/>
              <a:gd name="connsiteY895" fmla="*/ 158186 h 315078"/>
              <a:gd name="connsiteX896" fmla="*/ 118658 w 1005989"/>
              <a:gd name="connsiteY896" fmla="*/ 179570 h 315078"/>
              <a:gd name="connsiteX897" fmla="*/ 90921 w 1005989"/>
              <a:gd name="connsiteY897" fmla="*/ 179078 h 315078"/>
              <a:gd name="connsiteX898" fmla="*/ 72267 w 1005989"/>
              <a:gd name="connsiteY898" fmla="*/ 160152 h 315078"/>
              <a:gd name="connsiteX899" fmla="*/ 71039 w 1005989"/>
              <a:gd name="connsiteY899" fmla="*/ 135574 h 315078"/>
              <a:gd name="connsiteX900" fmla="*/ 91903 w 1005989"/>
              <a:gd name="connsiteY900" fmla="*/ 104605 h 315078"/>
              <a:gd name="connsiteX901" fmla="*/ 124058 w 1005989"/>
              <a:gd name="connsiteY901" fmla="*/ 105834 h 315078"/>
              <a:gd name="connsiteX902" fmla="*/ 132649 w 1005989"/>
              <a:gd name="connsiteY902" fmla="*/ 124022 h 315078"/>
              <a:gd name="connsiteX903" fmla="*/ 133631 w 1005989"/>
              <a:gd name="connsiteY903" fmla="*/ 127954 h 315078"/>
              <a:gd name="connsiteX904" fmla="*/ 141240 w 1005989"/>
              <a:gd name="connsiteY904" fmla="*/ 128200 h 315078"/>
              <a:gd name="connsiteX905" fmla="*/ 152531 w 1005989"/>
              <a:gd name="connsiteY905" fmla="*/ 117877 h 315078"/>
              <a:gd name="connsiteX906" fmla="*/ 154249 w 1005989"/>
              <a:gd name="connsiteY906" fmla="*/ 104113 h 315078"/>
              <a:gd name="connsiteX907" fmla="*/ 151549 w 1005989"/>
              <a:gd name="connsiteY907" fmla="*/ 104605 h 315078"/>
              <a:gd name="connsiteX908" fmla="*/ 145903 w 1005989"/>
              <a:gd name="connsiteY908" fmla="*/ 108783 h 315078"/>
              <a:gd name="connsiteX909" fmla="*/ 137312 w 1005989"/>
              <a:gd name="connsiteY909" fmla="*/ 100918 h 315078"/>
              <a:gd name="connsiteX910" fmla="*/ 155231 w 1005989"/>
              <a:gd name="connsiteY910" fmla="*/ 83467 h 315078"/>
              <a:gd name="connsiteX911" fmla="*/ 161582 w 1005989"/>
              <a:gd name="connsiteY911" fmla="*/ 67645 h 315078"/>
              <a:gd name="connsiteX912" fmla="*/ 163391 w 1005989"/>
              <a:gd name="connsiteY912" fmla="*/ 59400 h 315078"/>
              <a:gd name="connsiteX913" fmla="*/ 932606 w 1005989"/>
              <a:gd name="connsiteY913" fmla="*/ 56257 h 315078"/>
              <a:gd name="connsiteX914" fmla="*/ 933146 w 1005989"/>
              <a:gd name="connsiteY914" fmla="*/ 56257 h 315078"/>
              <a:gd name="connsiteX915" fmla="*/ 935486 w 1005989"/>
              <a:gd name="connsiteY915" fmla="*/ 67076 h 315078"/>
              <a:gd name="connsiteX916" fmla="*/ 932066 w 1005989"/>
              <a:gd name="connsiteY916" fmla="*/ 72666 h 315078"/>
              <a:gd name="connsiteX917" fmla="*/ 919288 w 1005989"/>
              <a:gd name="connsiteY917" fmla="*/ 85650 h 315078"/>
              <a:gd name="connsiteX918" fmla="*/ 917128 w 1005989"/>
              <a:gd name="connsiteY918" fmla="*/ 88896 h 315078"/>
              <a:gd name="connsiteX919" fmla="*/ 916948 w 1005989"/>
              <a:gd name="connsiteY919" fmla="*/ 88896 h 315078"/>
              <a:gd name="connsiteX920" fmla="*/ 916408 w 1005989"/>
              <a:gd name="connsiteY920" fmla="*/ 88174 h 315078"/>
              <a:gd name="connsiteX921" fmla="*/ 924687 w 1005989"/>
              <a:gd name="connsiteY921" fmla="*/ 73207 h 315078"/>
              <a:gd name="connsiteX922" fmla="*/ 932606 w 1005989"/>
              <a:gd name="connsiteY922" fmla="*/ 56257 h 315078"/>
              <a:gd name="connsiteX923" fmla="*/ 967389 w 1005989"/>
              <a:gd name="connsiteY923" fmla="*/ 56055 h 315078"/>
              <a:gd name="connsiteX924" fmla="*/ 972079 w 1005989"/>
              <a:gd name="connsiteY924" fmla="*/ 58944 h 315078"/>
              <a:gd name="connsiteX925" fmla="*/ 970997 w 1005989"/>
              <a:gd name="connsiteY925" fmla="*/ 61291 h 315078"/>
              <a:gd name="connsiteX926" fmla="*/ 954404 w 1005989"/>
              <a:gd name="connsiteY926" fmla="*/ 74110 h 315078"/>
              <a:gd name="connsiteX927" fmla="*/ 955486 w 1005989"/>
              <a:gd name="connsiteY927" fmla="*/ 75374 h 315078"/>
              <a:gd name="connsiteX928" fmla="*/ 960356 w 1005989"/>
              <a:gd name="connsiteY928" fmla="*/ 77360 h 315078"/>
              <a:gd name="connsiteX929" fmla="*/ 962881 w 1005989"/>
              <a:gd name="connsiteY929" fmla="*/ 74832 h 315078"/>
              <a:gd name="connsiteX930" fmla="*/ 965225 w 1005989"/>
              <a:gd name="connsiteY930" fmla="*/ 73568 h 315078"/>
              <a:gd name="connsiteX931" fmla="*/ 965766 w 1005989"/>
              <a:gd name="connsiteY931" fmla="*/ 95595 h 315078"/>
              <a:gd name="connsiteX932" fmla="*/ 967209 w 1005989"/>
              <a:gd name="connsiteY932" fmla="*/ 98304 h 315078"/>
              <a:gd name="connsiteX933" fmla="*/ 960356 w 1005989"/>
              <a:gd name="connsiteY933" fmla="*/ 113650 h 315078"/>
              <a:gd name="connsiteX934" fmla="*/ 960716 w 1005989"/>
              <a:gd name="connsiteY934" fmla="*/ 114011 h 315078"/>
              <a:gd name="connsiteX935" fmla="*/ 964323 w 1005989"/>
              <a:gd name="connsiteY935" fmla="*/ 113289 h 315078"/>
              <a:gd name="connsiteX936" fmla="*/ 969373 w 1005989"/>
              <a:gd name="connsiteY936" fmla="*/ 103540 h 315078"/>
              <a:gd name="connsiteX937" fmla="*/ 971718 w 1005989"/>
              <a:gd name="connsiteY937" fmla="*/ 97581 h 315078"/>
              <a:gd name="connsiteX938" fmla="*/ 975866 w 1005989"/>
              <a:gd name="connsiteY938" fmla="*/ 89096 h 315078"/>
              <a:gd name="connsiteX939" fmla="*/ 982900 w 1005989"/>
              <a:gd name="connsiteY939" fmla="*/ 78443 h 315078"/>
              <a:gd name="connsiteX940" fmla="*/ 990475 w 1005989"/>
              <a:gd name="connsiteY940" fmla="*/ 64541 h 315078"/>
              <a:gd name="connsiteX941" fmla="*/ 990295 w 1005989"/>
              <a:gd name="connsiteY941" fmla="*/ 60208 h 315078"/>
              <a:gd name="connsiteX942" fmla="*/ 988491 w 1005989"/>
              <a:gd name="connsiteY942" fmla="*/ 59846 h 315078"/>
              <a:gd name="connsiteX943" fmla="*/ 984163 w 1005989"/>
              <a:gd name="connsiteY943" fmla="*/ 61110 h 315078"/>
              <a:gd name="connsiteX944" fmla="*/ 972439 w 1005989"/>
              <a:gd name="connsiteY944" fmla="*/ 64721 h 315078"/>
              <a:gd name="connsiteX945" fmla="*/ 972439 w 1005989"/>
              <a:gd name="connsiteY945" fmla="*/ 64541 h 315078"/>
              <a:gd name="connsiteX946" fmla="*/ 972981 w 1005989"/>
              <a:gd name="connsiteY946" fmla="*/ 62374 h 315078"/>
              <a:gd name="connsiteX947" fmla="*/ 986507 w 1005989"/>
              <a:gd name="connsiteY947" fmla="*/ 56416 h 315078"/>
              <a:gd name="connsiteX948" fmla="*/ 993180 w 1005989"/>
              <a:gd name="connsiteY948" fmla="*/ 56055 h 315078"/>
              <a:gd name="connsiteX949" fmla="*/ 992098 w 1005989"/>
              <a:gd name="connsiteY949" fmla="*/ 69596 h 315078"/>
              <a:gd name="connsiteX950" fmla="*/ 989393 w 1005989"/>
              <a:gd name="connsiteY950" fmla="*/ 74290 h 315078"/>
              <a:gd name="connsiteX951" fmla="*/ 987048 w 1005989"/>
              <a:gd name="connsiteY951" fmla="*/ 76096 h 315078"/>
              <a:gd name="connsiteX952" fmla="*/ 987048 w 1005989"/>
              <a:gd name="connsiteY952" fmla="*/ 77360 h 315078"/>
              <a:gd name="connsiteX953" fmla="*/ 985064 w 1005989"/>
              <a:gd name="connsiteY953" fmla="*/ 79526 h 315078"/>
              <a:gd name="connsiteX954" fmla="*/ 984704 w 1005989"/>
              <a:gd name="connsiteY954" fmla="*/ 81151 h 315078"/>
              <a:gd name="connsiteX955" fmla="*/ 980736 w 1005989"/>
              <a:gd name="connsiteY955" fmla="*/ 86387 h 315078"/>
              <a:gd name="connsiteX956" fmla="*/ 973341 w 1005989"/>
              <a:gd name="connsiteY956" fmla="*/ 102637 h 315078"/>
              <a:gd name="connsiteX957" fmla="*/ 971177 w 1005989"/>
              <a:gd name="connsiteY957" fmla="*/ 112567 h 315078"/>
              <a:gd name="connsiteX958" fmla="*/ 978572 w 1005989"/>
              <a:gd name="connsiteY958" fmla="*/ 110762 h 315078"/>
              <a:gd name="connsiteX959" fmla="*/ 981638 w 1005989"/>
              <a:gd name="connsiteY959" fmla="*/ 110762 h 315078"/>
              <a:gd name="connsiteX960" fmla="*/ 1005986 w 1005989"/>
              <a:gd name="connsiteY960" fmla="*/ 109678 h 315078"/>
              <a:gd name="connsiteX961" fmla="*/ 994804 w 1005989"/>
              <a:gd name="connsiteY961" fmla="*/ 121414 h 315078"/>
              <a:gd name="connsiteX962" fmla="*/ 974604 w 1005989"/>
              <a:gd name="connsiteY962" fmla="*/ 128094 h 315078"/>
              <a:gd name="connsiteX963" fmla="*/ 971898 w 1005989"/>
              <a:gd name="connsiteY963" fmla="*/ 128094 h 315078"/>
              <a:gd name="connsiteX964" fmla="*/ 956748 w 1005989"/>
              <a:gd name="connsiteY964" fmla="*/ 132608 h 315078"/>
              <a:gd name="connsiteX965" fmla="*/ 955486 w 1005989"/>
              <a:gd name="connsiteY965" fmla="*/ 132066 h 315078"/>
              <a:gd name="connsiteX966" fmla="*/ 952781 w 1005989"/>
              <a:gd name="connsiteY966" fmla="*/ 134053 h 315078"/>
              <a:gd name="connsiteX967" fmla="*/ 950797 w 1005989"/>
              <a:gd name="connsiteY967" fmla="*/ 134414 h 315078"/>
              <a:gd name="connsiteX968" fmla="*/ 942500 w 1005989"/>
              <a:gd name="connsiteY968" fmla="*/ 140011 h 315078"/>
              <a:gd name="connsiteX969" fmla="*/ 942500 w 1005989"/>
              <a:gd name="connsiteY969" fmla="*/ 140733 h 315078"/>
              <a:gd name="connsiteX970" fmla="*/ 943222 w 1005989"/>
              <a:gd name="connsiteY970" fmla="*/ 141094 h 315078"/>
              <a:gd name="connsiteX971" fmla="*/ 944304 w 1005989"/>
              <a:gd name="connsiteY971" fmla="*/ 140011 h 315078"/>
              <a:gd name="connsiteX972" fmla="*/ 948813 w 1005989"/>
              <a:gd name="connsiteY972" fmla="*/ 140011 h 315078"/>
              <a:gd name="connsiteX973" fmla="*/ 961618 w 1005989"/>
              <a:gd name="connsiteY973" fmla="*/ 138747 h 315078"/>
              <a:gd name="connsiteX974" fmla="*/ 967389 w 1005989"/>
              <a:gd name="connsiteY974" fmla="*/ 142538 h 315078"/>
              <a:gd name="connsiteX975" fmla="*/ 965225 w 1005989"/>
              <a:gd name="connsiteY975" fmla="*/ 147594 h 315078"/>
              <a:gd name="connsiteX976" fmla="*/ 955666 w 1005989"/>
              <a:gd name="connsiteY976" fmla="*/ 156080 h 315078"/>
              <a:gd name="connsiteX977" fmla="*/ 951879 w 1005989"/>
              <a:gd name="connsiteY977" fmla="*/ 156260 h 315078"/>
              <a:gd name="connsiteX978" fmla="*/ 948813 w 1005989"/>
              <a:gd name="connsiteY978" fmla="*/ 158607 h 315078"/>
              <a:gd name="connsiteX979" fmla="*/ 948813 w 1005989"/>
              <a:gd name="connsiteY979" fmla="*/ 159330 h 315078"/>
              <a:gd name="connsiteX980" fmla="*/ 954584 w 1005989"/>
              <a:gd name="connsiteY980" fmla="*/ 158607 h 315078"/>
              <a:gd name="connsiteX981" fmla="*/ 958552 w 1005989"/>
              <a:gd name="connsiteY981" fmla="*/ 158607 h 315078"/>
              <a:gd name="connsiteX982" fmla="*/ 969193 w 1005989"/>
              <a:gd name="connsiteY982" fmla="*/ 156982 h 315078"/>
              <a:gd name="connsiteX983" fmla="*/ 987229 w 1005989"/>
              <a:gd name="connsiteY983" fmla="*/ 158066 h 315078"/>
              <a:gd name="connsiteX984" fmla="*/ 984704 w 1005989"/>
              <a:gd name="connsiteY984" fmla="*/ 169983 h 315078"/>
              <a:gd name="connsiteX985" fmla="*/ 969373 w 1005989"/>
              <a:gd name="connsiteY985" fmla="*/ 166913 h 315078"/>
              <a:gd name="connsiteX986" fmla="*/ 965947 w 1005989"/>
              <a:gd name="connsiteY986" fmla="*/ 168358 h 315078"/>
              <a:gd name="connsiteX987" fmla="*/ 964504 w 1005989"/>
              <a:gd name="connsiteY987" fmla="*/ 167996 h 315078"/>
              <a:gd name="connsiteX988" fmla="*/ 963422 w 1005989"/>
              <a:gd name="connsiteY988" fmla="*/ 169260 h 315078"/>
              <a:gd name="connsiteX989" fmla="*/ 957290 w 1005989"/>
              <a:gd name="connsiteY989" fmla="*/ 170344 h 315078"/>
              <a:gd name="connsiteX990" fmla="*/ 956568 w 1005989"/>
              <a:gd name="connsiteY990" fmla="*/ 171427 h 315078"/>
              <a:gd name="connsiteX991" fmla="*/ 951879 w 1005989"/>
              <a:gd name="connsiteY991" fmla="*/ 171788 h 315078"/>
              <a:gd name="connsiteX992" fmla="*/ 949174 w 1005989"/>
              <a:gd name="connsiteY992" fmla="*/ 173774 h 315078"/>
              <a:gd name="connsiteX993" fmla="*/ 950977 w 1005989"/>
              <a:gd name="connsiteY993" fmla="*/ 191287 h 315078"/>
              <a:gd name="connsiteX994" fmla="*/ 950797 w 1005989"/>
              <a:gd name="connsiteY994" fmla="*/ 197787 h 315078"/>
              <a:gd name="connsiteX995" fmla="*/ 952961 w 1005989"/>
              <a:gd name="connsiteY995" fmla="*/ 212051 h 315078"/>
              <a:gd name="connsiteX996" fmla="*/ 949174 w 1005989"/>
              <a:gd name="connsiteY996" fmla="*/ 217287 h 315078"/>
              <a:gd name="connsiteX997" fmla="*/ 948632 w 1005989"/>
              <a:gd name="connsiteY997" fmla="*/ 219273 h 315078"/>
              <a:gd name="connsiteX998" fmla="*/ 948452 w 1005989"/>
              <a:gd name="connsiteY998" fmla="*/ 219273 h 315078"/>
              <a:gd name="connsiteX999" fmla="*/ 939795 w 1005989"/>
              <a:gd name="connsiteY999" fmla="*/ 217287 h 315078"/>
              <a:gd name="connsiteX1000" fmla="*/ 931138 w 1005989"/>
              <a:gd name="connsiteY1000" fmla="*/ 215481 h 315078"/>
              <a:gd name="connsiteX1001" fmla="*/ 918693 w 1005989"/>
              <a:gd name="connsiteY1001" fmla="*/ 209884 h 315078"/>
              <a:gd name="connsiteX1002" fmla="*/ 914906 w 1005989"/>
              <a:gd name="connsiteY1002" fmla="*/ 208620 h 315078"/>
              <a:gd name="connsiteX1003" fmla="*/ 910938 w 1005989"/>
              <a:gd name="connsiteY1003" fmla="*/ 205370 h 315078"/>
              <a:gd name="connsiteX1004" fmla="*/ 900477 w 1005989"/>
              <a:gd name="connsiteY1004" fmla="*/ 196523 h 315078"/>
              <a:gd name="connsiteX1005" fmla="*/ 901018 w 1005989"/>
              <a:gd name="connsiteY1005" fmla="*/ 195982 h 315078"/>
              <a:gd name="connsiteX1006" fmla="*/ 902461 w 1005989"/>
              <a:gd name="connsiteY1006" fmla="*/ 195621 h 315078"/>
              <a:gd name="connsiteX1007" fmla="*/ 924284 w 1005989"/>
              <a:gd name="connsiteY1007" fmla="*/ 206634 h 315078"/>
              <a:gd name="connsiteX1008" fmla="*/ 925908 w 1005989"/>
              <a:gd name="connsiteY1008" fmla="*/ 206454 h 315078"/>
              <a:gd name="connsiteX1009" fmla="*/ 937090 w 1005989"/>
              <a:gd name="connsiteY1009" fmla="*/ 209884 h 315078"/>
              <a:gd name="connsiteX1010" fmla="*/ 943763 w 1005989"/>
              <a:gd name="connsiteY1010" fmla="*/ 208620 h 315078"/>
              <a:gd name="connsiteX1011" fmla="*/ 943763 w 1005989"/>
              <a:gd name="connsiteY1011" fmla="*/ 183343 h 315078"/>
              <a:gd name="connsiteX1012" fmla="*/ 943041 w 1005989"/>
              <a:gd name="connsiteY1012" fmla="*/ 174316 h 315078"/>
              <a:gd name="connsiteX1013" fmla="*/ 928252 w 1005989"/>
              <a:gd name="connsiteY1013" fmla="*/ 180454 h 315078"/>
              <a:gd name="connsiteX1014" fmla="*/ 917611 w 1005989"/>
              <a:gd name="connsiteY1014" fmla="*/ 185329 h 315078"/>
              <a:gd name="connsiteX1015" fmla="*/ 916349 w 1005989"/>
              <a:gd name="connsiteY1015" fmla="*/ 186593 h 315078"/>
              <a:gd name="connsiteX1016" fmla="*/ 914004 w 1005989"/>
              <a:gd name="connsiteY1016" fmla="*/ 186593 h 315078"/>
              <a:gd name="connsiteX1017" fmla="*/ 908774 w 1005989"/>
              <a:gd name="connsiteY1017" fmla="*/ 189662 h 315078"/>
              <a:gd name="connsiteX1018" fmla="*/ 902642 w 1005989"/>
              <a:gd name="connsiteY1018" fmla="*/ 191287 h 315078"/>
              <a:gd name="connsiteX1019" fmla="*/ 900297 w 1005989"/>
              <a:gd name="connsiteY1019" fmla="*/ 191107 h 315078"/>
              <a:gd name="connsiteX1020" fmla="*/ 896870 w 1005989"/>
              <a:gd name="connsiteY1020" fmla="*/ 190565 h 315078"/>
              <a:gd name="connsiteX1021" fmla="*/ 890197 w 1005989"/>
              <a:gd name="connsiteY1021" fmla="*/ 182802 h 315078"/>
              <a:gd name="connsiteX1022" fmla="*/ 892722 w 1005989"/>
              <a:gd name="connsiteY1022" fmla="*/ 178288 h 315078"/>
              <a:gd name="connsiteX1023" fmla="*/ 896690 w 1005989"/>
              <a:gd name="connsiteY1023" fmla="*/ 177927 h 315078"/>
              <a:gd name="connsiteX1024" fmla="*/ 897592 w 1005989"/>
              <a:gd name="connsiteY1024" fmla="*/ 176663 h 315078"/>
              <a:gd name="connsiteX1025" fmla="*/ 899936 w 1005989"/>
              <a:gd name="connsiteY1025" fmla="*/ 176843 h 315078"/>
              <a:gd name="connsiteX1026" fmla="*/ 905888 w 1005989"/>
              <a:gd name="connsiteY1026" fmla="*/ 174857 h 315078"/>
              <a:gd name="connsiteX1027" fmla="*/ 914545 w 1005989"/>
              <a:gd name="connsiteY1027" fmla="*/ 170344 h 315078"/>
              <a:gd name="connsiteX1028" fmla="*/ 916890 w 1005989"/>
              <a:gd name="connsiteY1028" fmla="*/ 170344 h 315078"/>
              <a:gd name="connsiteX1029" fmla="*/ 922842 w 1005989"/>
              <a:gd name="connsiteY1029" fmla="*/ 166010 h 315078"/>
              <a:gd name="connsiteX1030" fmla="*/ 925006 w 1005989"/>
              <a:gd name="connsiteY1030" fmla="*/ 166733 h 315078"/>
              <a:gd name="connsiteX1031" fmla="*/ 943763 w 1005989"/>
              <a:gd name="connsiteY1031" fmla="*/ 160232 h 315078"/>
              <a:gd name="connsiteX1032" fmla="*/ 956388 w 1005989"/>
              <a:gd name="connsiteY1032" fmla="*/ 144705 h 315078"/>
              <a:gd name="connsiteX1033" fmla="*/ 955847 w 1005989"/>
              <a:gd name="connsiteY1033" fmla="*/ 144163 h 315078"/>
              <a:gd name="connsiteX1034" fmla="*/ 955125 w 1005989"/>
              <a:gd name="connsiteY1034" fmla="*/ 144886 h 315078"/>
              <a:gd name="connsiteX1035" fmla="*/ 952059 w 1005989"/>
              <a:gd name="connsiteY1035" fmla="*/ 146330 h 315078"/>
              <a:gd name="connsiteX1036" fmla="*/ 932220 w 1005989"/>
              <a:gd name="connsiteY1036" fmla="*/ 147955 h 315078"/>
              <a:gd name="connsiteX1037" fmla="*/ 949174 w 1005989"/>
              <a:gd name="connsiteY1037" fmla="*/ 132428 h 315078"/>
              <a:gd name="connsiteX1038" fmla="*/ 958372 w 1005989"/>
              <a:gd name="connsiteY1038" fmla="*/ 127733 h 315078"/>
              <a:gd name="connsiteX1039" fmla="*/ 957470 w 1005989"/>
              <a:gd name="connsiteY1039" fmla="*/ 121053 h 315078"/>
              <a:gd name="connsiteX1040" fmla="*/ 942500 w 1005989"/>
              <a:gd name="connsiteY1040" fmla="*/ 125567 h 315078"/>
              <a:gd name="connsiteX1041" fmla="*/ 940156 w 1005989"/>
              <a:gd name="connsiteY1041" fmla="*/ 125747 h 315078"/>
              <a:gd name="connsiteX1042" fmla="*/ 939254 w 1005989"/>
              <a:gd name="connsiteY1042" fmla="*/ 126650 h 315078"/>
              <a:gd name="connsiteX1043" fmla="*/ 937090 w 1005989"/>
              <a:gd name="connsiteY1043" fmla="*/ 126831 h 315078"/>
              <a:gd name="connsiteX1044" fmla="*/ 936188 w 1005989"/>
              <a:gd name="connsiteY1044" fmla="*/ 128094 h 315078"/>
              <a:gd name="connsiteX1045" fmla="*/ 934204 w 1005989"/>
              <a:gd name="connsiteY1045" fmla="*/ 128094 h 315078"/>
              <a:gd name="connsiteX1046" fmla="*/ 933483 w 1005989"/>
              <a:gd name="connsiteY1046" fmla="*/ 128997 h 315078"/>
              <a:gd name="connsiteX1047" fmla="*/ 931859 w 1005989"/>
              <a:gd name="connsiteY1047" fmla="*/ 129178 h 315078"/>
              <a:gd name="connsiteX1048" fmla="*/ 930417 w 1005989"/>
              <a:gd name="connsiteY1048" fmla="*/ 130261 h 315078"/>
              <a:gd name="connsiteX1049" fmla="*/ 928613 w 1005989"/>
              <a:gd name="connsiteY1049" fmla="*/ 130261 h 315078"/>
              <a:gd name="connsiteX1050" fmla="*/ 918874 w 1005989"/>
              <a:gd name="connsiteY1050" fmla="*/ 132969 h 315078"/>
              <a:gd name="connsiteX1051" fmla="*/ 916168 w 1005989"/>
              <a:gd name="connsiteY1051" fmla="*/ 127914 h 315078"/>
              <a:gd name="connsiteX1052" fmla="*/ 916168 w 1005989"/>
              <a:gd name="connsiteY1052" fmla="*/ 114914 h 315078"/>
              <a:gd name="connsiteX1053" fmla="*/ 915808 w 1005989"/>
              <a:gd name="connsiteY1053" fmla="*/ 111484 h 315078"/>
              <a:gd name="connsiteX1054" fmla="*/ 917070 w 1005989"/>
              <a:gd name="connsiteY1054" fmla="*/ 102276 h 315078"/>
              <a:gd name="connsiteX1055" fmla="*/ 917611 w 1005989"/>
              <a:gd name="connsiteY1055" fmla="*/ 96137 h 315078"/>
              <a:gd name="connsiteX1056" fmla="*/ 918693 w 1005989"/>
              <a:gd name="connsiteY1056" fmla="*/ 96137 h 315078"/>
              <a:gd name="connsiteX1057" fmla="*/ 920136 w 1005989"/>
              <a:gd name="connsiteY1057" fmla="*/ 97581 h 315078"/>
              <a:gd name="connsiteX1058" fmla="*/ 921038 w 1005989"/>
              <a:gd name="connsiteY1058" fmla="*/ 105706 h 315078"/>
              <a:gd name="connsiteX1059" fmla="*/ 920677 w 1005989"/>
              <a:gd name="connsiteY1059" fmla="*/ 107151 h 315078"/>
              <a:gd name="connsiteX1060" fmla="*/ 921759 w 1005989"/>
              <a:gd name="connsiteY1060" fmla="*/ 118164 h 315078"/>
              <a:gd name="connsiteX1061" fmla="*/ 920497 w 1005989"/>
              <a:gd name="connsiteY1061" fmla="*/ 126650 h 315078"/>
              <a:gd name="connsiteX1062" fmla="*/ 920677 w 1005989"/>
              <a:gd name="connsiteY1062" fmla="*/ 127011 h 315078"/>
              <a:gd name="connsiteX1063" fmla="*/ 923563 w 1005989"/>
              <a:gd name="connsiteY1063" fmla="*/ 125206 h 315078"/>
              <a:gd name="connsiteX1064" fmla="*/ 938893 w 1005989"/>
              <a:gd name="connsiteY1064" fmla="*/ 120331 h 315078"/>
              <a:gd name="connsiteX1065" fmla="*/ 954404 w 1005989"/>
              <a:gd name="connsiteY1065" fmla="*/ 116359 h 315078"/>
              <a:gd name="connsiteX1066" fmla="*/ 954404 w 1005989"/>
              <a:gd name="connsiteY1066" fmla="*/ 115636 h 315078"/>
              <a:gd name="connsiteX1067" fmla="*/ 941959 w 1005989"/>
              <a:gd name="connsiteY1067" fmla="*/ 112025 h 315078"/>
              <a:gd name="connsiteX1068" fmla="*/ 941959 w 1005989"/>
              <a:gd name="connsiteY1068" fmla="*/ 110942 h 315078"/>
              <a:gd name="connsiteX1069" fmla="*/ 947731 w 1005989"/>
              <a:gd name="connsiteY1069" fmla="*/ 109137 h 315078"/>
              <a:gd name="connsiteX1070" fmla="*/ 944665 w 1005989"/>
              <a:gd name="connsiteY1070" fmla="*/ 103359 h 315078"/>
              <a:gd name="connsiteX1071" fmla="*/ 943582 w 1005989"/>
              <a:gd name="connsiteY1071" fmla="*/ 103359 h 315078"/>
              <a:gd name="connsiteX1072" fmla="*/ 935466 w 1005989"/>
              <a:gd name="connsiteY1072" fmla="*/ 112567 h 315078"/>
              <a:gd name="connsiteX1073" fmla="*/ 932941 w 1005989"/>
              <a:gd name="connsiteY1073" fmla="*/ 115998 h 315078"/>
              <a:gd name="connsiteX1074" fmla="*/ 930777 w 1005989"/>
              <a:gd name="connsiteY1074" fmla="*/ 115275 h 315078"/>
              <a:gd name="connsiteX1075" fmla="*/ 930417 w 1005989"/>
              <a:gd name="connsiteY1075" fmla="*/ 112567 h 315078"/>
              <a:gd name="connsiteX1076" fmla="*/ 929515 w 1005989"/>
              <a:gd name="connsiteY1076" fmla="*/ 112387 h 315078"/>
              <a:gd name="connsiteX1077" fmla="*/ 926629 w 1005989"/>
              <a:gd name="connsiteY1077" fmla="*/ 114373 h 315078"/>
              <a:gd name="connsiteX1078" fmla="*/ 923924 w 1005989"/>
              <a:gd name="connsiteY1078" fmla="*/ 103720 h 315078"/>
              <a:gd name="connsiteX1079" fmla="*/ 928613 w 1005989"/>
              <a:gd name="connsiteY1079" fmla="*/ 106248 h 315078"/>
              <a:gd name="connsiteX1080" fmla="*/ 931859 w 1005989"/>
              <a:gd name="connsiteY1080" fmla="*/ 103178 h 315078"/>
              <a:gd name="connsiteX1081" fmla="*/ 941959 w 1005989"/>
              <a:gd name="connsiteY1081" fmla="*/ 90720 h 315078"/>
              <a:gd name="connsiteX1082" fmla="*/ 945927 w 1005989"/>
              <a:gd name="connsiteY1082" fmla="*/ 92165 h 315078"/>
              <a:gd name="connsiteX1083" fmla="*/ 954043 w 1005989"/>
              <a:gd name="connsiteY1083" fmla="*/ 80610 h 315078"/>
              <a:gd name="connsiteX1084" fmla="*/ 952961 w 1005989"/>
              <a:gd name="connsiteY1084" fmla="*/ 78624 h 315078"/>
              <a:gd name="connsiteX1085" fmla="*/ 948813 w 1005989"/>
              <a:gd name="connsiteY1085" fmla="*/ 78443 h 315078"/>
              <a:gd name="connsiteX1086" fmla="*/ 940156 w 1005989"/>
              <a:gd name="connsiteY1086" fmla="*/ 84040 h 315078"/>
              <a:gd name="connsiteX1087" fmla="*/ 939434 w 1005989"/>
              <a:gd name="connsiteY1087" fmla="*/ 83318 h 315078"/>
              <a:gd name="connsiteX1088" fmla="*/ 939975 w 1005989"/>
              <a:gd name="connsiteY1088" fmla="*/ 80610 h 315078"/>
              <a:gd name="connsiteX1089" fmla="*/ 943763 w 1005989"/>
              <a:gd name="connsiteY1089" fmla="*/ 78443 h 315078"/>
              <a:gd name="connsiteX1090" fmla="*/ 943402 w 1005989"/>
              <a:gd name="connsiteY1090" fmla="*/ 77721 h 315078"/>
              <a:gd name="connsiteX1091" fmla="*/ 938352 w 1005989"/>
              <a:gd name="connsiteY1091" fmla="*/ 76818 h 315078"/>
              <a:gd name="connsiteX1092" fmla="*/ 939074 w 1005989"/>
              <a:gd name="connsiteY1092" fmla="*/ 74110 h 315078"/>
              <a:gd name="connsiteX1093" fmla="*/ 942140 w 1005989"/>
              <a:gd name="connsiteY1093" fmla="*/ 72124 h 315078"/>
              <a:gd name="connsiteX1094" fmla="*/ 950977 w 1005989"/>
              <a:gd name="connsiteY1094" fmla="*/ 71943 h 315078"/>
              <a:gd name="connsiteX1095" fmla="*/ 956388 w 1005989"/>
              <a:gd name="connsiteY1095" fmla="*/ 67430 h 315078"/>
              <a:gd name="connsiteX1096" fmla="*/ 967389 w 1005989"/>
              <a:gd name="connsiteY1096" fmla="*/ 56055 h 315078"/>
              <a:gd name="connsiteX1097" fmla="*/ 157226 w 1005989"/>
              <a:gd name="connsiteY1097" fmla="*/ 52252 h 315078"/>
              <a:gd name="connsiteX1098" fmla="*/ 262513 w 1005989"/>
              <a:gd name="connsiteY1098" fmla="*/ 157415 h 315078"/>
              <a:gd name="connsiteX1099" fmla="*/ 157226 w 1005989"/>
              <a:gd name="connsiteY1099" fmla="*/ 262825 h 315078"/>
              <a:gd name="connsiteX1100" fmla="*/ 51939 w 1005989"/>
              <a:gd name="connsiteY1100" fmla="*/ 157415 h 315078"/>
              <a:gd name="connsiteX1101" fmla="*/ 157226 w 1005989"/>
              <a:gd name="connsiteY1101" fmla="*/ 52252 h 315078"/>
              <a:gd name="connsiteX1102" fmla="*/ 780742 w 1005989"/>
              <a:gd name="connsiteY1102" fmla="*/ 41585 h 315078"/>
              <a:gd name="connsiteX1103" fmla="*/ 791340 w 1005989"/>
              <a:gd name="connsiteY1103" fmla="*/ 46802 h 315078"/>
              <a:gd name="connsiteX1104" fmla="*/ 789340 w 1005989"/>
              <a:gd name="connsiteY1104" fmla="*/ 61252 h 315078"/>
              <a:gd name="connsiteX1105" fmla="*/ 785941 w 1005989"/>
              <a:gd name="connsiteY1105" fmla="*/ 75701 h 315078"/>
              <a:gd name="connsiteX1106" fmla="*/ 785341 w 1005989"/>
              <a:gd name="connsiteY1106" fmla="*/ 86337 h 315078"/>
              <a:gd name="connsiteX1107" fmla="*/ 783342 w 1005989"/>
              <a:gd name="connsiteY1107" fmla="*/ 99983 h 315078"/>
              <a:gd name="connsiteX1108" fmla="*/ 783142 w 1005989"/>
              <a:gd name="connsiteY1108" fmla="*/ 104799 h 315078"/>
              <a:gd name="connsiteX1109" fmla="*/ 781142 w 1005989"/>
              <a:gd name="connsiteY1109" fmla="*/ 109014 h 315078"/>
              <a:gd name="connsiteX1110" fmla="*/ 781142 w 1005989"/>
              <a:gd name="connsiteY1110" fmla="*/ 112225 h 315078"/>
              <a:gd name="connsiteX1111" fmla="*/ 777743 w 1005989"/>
              <a:gd name="connsiteY1111" fmla="*/ 122459 h 315078"/>
              <a:gd name="connsiteX1112" fmla="*/ 777743 w 1005989"/>
              <a:gd name="connsiteY1112" fmla="*/ 125470 h 315078"/>
              <a:gd name="connsiteX1113" fmla="*/ 777743 w 1005989"/>
              <a:gd name="connsiteY1113" fmla="*/ 128881 h 315078"/>
              <a:gd name="connsiteX1114" fmla="*/ 793339 w 1005989"/>
              <a:gd name="connsiteY1114" fmla="*/ 119248 h 315078"/>
              <a:gd name="connsiteX1115" fmla="*/ 796939 w 1005989"/>
              <a:gd name="connsiteY1115" fmla="*/ 113429 h 315078"/>
              <a:gd name="connsiteX1116" fmla="*/ 790340 w 1005989"/>
              <a:gd name="connsiteY1116" fmla="*/ 109214 h 315078"/>
              <a:gd name="connsiteX1117" fmla="*/ 791740 w 1005989"/>
              <a:gd name="connsiteY1117" fmla="*/ 106405 h 315078"/>
              <a:gd name="connsiteX1118" fmla="*/ 814335 w 1005989"/>
              <a:gd name="connsiteY1118" fmla="*/ 112626 h 315078"/>
              <a:gd name="connsiteX1119" fmla="*/ 785541 w 1005989"/>
              <a:gd name="connsiteY1119" fmla="*/ 132293 h 315078"/>
              <a:gd name="connsiteX1120" fmla="*/ 774144 w 1005989"/>
              <a:gd name="connsiteY1120" fmla="*/ 139718 h 315078"/>
              <a:gd name="connsiteX1121" fmla="*/ 767145 w 1005989"/>
              <a:gd name="connsiteY1121" fmla="*/ 158783 h 315078"/>
              <a:gd name="connsiteX1122" fmla="*/ 748749 w 1005989"/>
              <a:gd name="connsiteY1122" fmla="*/ 188283 h 315078"/>
              <a:gd name="connsiteX1123" fmla="*/ 722355 w 1005989"/>
              <a:gd name="connsiteY1123" fmla="*/ 191293 h 315078"/>
              <a:gd name="connsiteX1124" fmla="*/ 720155 w 1005989"/>
              <a:gd name="connsiteY1124" fmla="*/ 187681 h 315078"/>
              <a:gd name="connsiteX1125" fmla="*/ 722155 w 1005989"/>
              <a:gd name="connsiteY1125" fmla="*/ 186076 h 315078"/>
              <a:gd name="connsiteX1126" fmla="*/ 727154 w 1005989"/>
              <a:gd name="connsiteY1126" fmla="*/ 186076 h 315078"/>
              <a:gd name="connsiteX1127" fmla="*/ 735552 w 1005989"/>
              <a:gd name="connsiteY1127" fmla="*/ 182664 h 315078"/>
              <a:gd name="connsiteX1128" fmla="*/ 737351 w 1005989"/>
              <a:gd name="connsiteY1128" fmla="*/ 182664 h 315078"/>
              <a:gd name="connsiteX1129" fmla="*/ 757347 w 1005989"/>
              <a:gd name="connsiteY1129" fmla="*/ 158783 h 315078"/>
              <a:gd name="connsiteX1130" fmla="*/ 762346 w 1005989"/>
              <a:gd name="connsiteY1130" fmla="*/ 146742 h 315078"/>
              <a:gd name="connsiteX1131" fmla="*/ 761346 w 1005989"/>
              <a:gd name="connsiteY1131" fmla="*/ 146340 h 315078"/>
              <a:gd name="connsiteX1132" fmla="*/ 758547 w 1005989"/>
              <a:gd name="connsiteY1132" fmla="*/ 149351 h 315078"/>
              <a:gd name="connsiteX1133" fmla="*/ 756347 w 1005989"/>
              <a:gd name="connsiteY1133" fmla="*/ 149752 h 315078"/>
              <a:gd name="connsiteX1134" fmla="*/ 753948 w 1005989"/>
              <a:gd name="connsiteY1134" fmla="*/ 152762 h 315078"/>
              <a:gd name="connsiteX1135" fmla="*/ 750549 w 1005989"/>
              <a:gd name="connsiteY1135" fmla="*/ 154568 h 315078"/>
              <a:gd name="connsiteX1136" fmla="*/ 748149 w 1005989"/>
              <a:gd name="connsiteY1136" fmla="*/ 157378 h 315078"/>
              <a:gd name="connsiteX1137" fmla="*/ 743550 w 1005989"/>
              <a:gd name="connsiteY1137" fmla="*/ 161592 h 315078"/>
              <a:gd name="connsiteX1138" fmla="*/ 735752 w 1005989"/>
              <a:gd name="connsiteY1138" fmla="*/ 166610 h 315078"/>
              <a:gd name="connsiteX1139" fmla="*/ 734352 w 1005989"/>
              <a:gd name="connsiteY1139" fmla="*/ 165807 h 315078"/>
              <a:gd name="connsiteX1140" fmla="*/ 731553 w 1005989"/>
              <a:gd name="connsiteY1140" fmla="*/ 160187 h 315078"/>
              <a:gd name="connsiteX1141" fmla="*/ 732752 w 1005989"/>
              <a:gd name="connsiteY1141" fmla="*/ 158582 h 315078"/>
              <a:gd name="connsiteX1142" fmla="*/ 741350 w 1005989"/>
              <a:gd name="connsiteY1142" fmla="*/ 154568 h 315078"/>
              <a:gd name="connsiteX1143" fmla="*/ 748349 w 1005989"/>
              <a:gd name="connsiteY1143" fmla="*/ 148548 h 315078"/>
              <a:gd name="connsiteX1144" fmla="*/ 764945 w 1005989"/>
              <a:gd name="connsiteY1144" fmla="*/ 135905 h 315078"/>
              <a:gd name="connsiteX1145" fmla="*/ 768145 w 1005989"/>
              <a:gd name="connsiteY1145" fmla="*/ 124667 h 315078"/>
              <a:gd name="connsiteX1146" fmla="*/ 769545 w 1005989"/>
              <a:gd name="connsiteY1146" fmla="*/ 122861 h 315078"/>
              <a:gd name="connsiteX1147" fmla="*/ 769345 w 1005989"/>
              <a:gd name="connsiteY1147" fmla="*/ 120051 h 315078"/>
              <a:gd name="connsiteX1148" fmla="*/ 775543 w 1005989"/>
              <a:gd name="connsiteY1148" fmla="*/ 90752 h 315078"/>
              <a:gd name="connsiteX1149" fmla="*/ 775343 w 1005989"/>
              <a:gd name="connsiteY1149" fmla="*/ 84731 h 315078"/>
              <a:gd name="connsiteX1150" fmla="*/ 776743 w 1005989"/>
              <a:gd name="connsiteY1150" fmla="*/ 79915 h 315078"/>
              <a:gd name="connsiteX1151" fmla="*/ 776343 w 1005989"/>
              <a:gd name="connsiteY1151" fmla="*/ 77306 h 315078"/>
              <a:gd name="connsiteX1152" fmla="*/ 777743 w 1005989"/>
              <a:gd name="connsiteY1152" fmla="*/ 68677 h 315078"/>
              <a:gd name="connsiteX1153" fmla="*/ 778543 w 1005989"/>
              <a:gd name="connsiteY1153" fmla="*/ 53626 h 315078"/>
              <a:gd name="connsiteX1154" fmla="*/ 777743 w 1005989"/>
              <a:gd name="connsiteY1154" fmla="*/ 51017 h 315078"/>
              <a:gd name="connsiteX1155" fmla="*/ 780742 w 1005989"/>
              <a:gd name="connsiteY1155" fmla="*/ 41585 h 315078"/>
              <a:gd name="connsiteX1156" fmla="*/ 69691 w 1005989"/>
              <a:gd name="connsiteY1156" fmla="*/ 41527 h 315078"/>
              <a:gd name="connsiteX1157" fmla="*/ 70427 w 1005989"/>
              <a:gd name="connsiteY1157" fmla="*/ 42265 h 315078"/>
              <a:gd name="connsiteX1158" fmla="*/ 70427 w 1005989"/>
              <a:gd name="connsiteY1158" fmla="*/ 47674 h 315078"/>
              <a:gd name="connsiteX1159" fmla="*/ 88831 w 1005989"/>
              <a:gd name="connsiteY1159" fmla="*/ 67589 h 315078"/>
              <a:gd name="connsiteX1160" fmla="*/ 88095 w 1005989"/>
              <a:gd name="connsiteY1160" fmla="*/ 68327 h 315078"/>
              <a:gd name="connsiteX1161" fmla="*/ 55704 w 1005989"/>
              <a:gd name="connsiteY1161" fmla="*/ 64393 h 315078"/>
              <a:gd name="connsiteX1162" fmla="*/ 68464 w 1005989"/>
              <a:gd name="connsiteY1162" fmla="*/ 77916 h 315078"/>
              <a:gd name="connsiteX1163" fmla="*/ 74844 w 1005989"/>
              <a:gd name="connsiteY1163" fmla="*/ 78407 h 315078"/>
              <a:gd name="connsiteX1164" fmla="*/ 75580 w 1005989"/>
              <a:gd name="connsiteY1164" fmla="*/ 79145 h 315078"/>
              <a:gd name="connsiteX1165" fmla="*/ 67728 w 1005989"/>
              <a:gd name="connsiteY1165" fmla="*/ 86521 h 315078"/>
              <a:gd name="connsiteX1166" fmla="*/ 66992 w 1005989"/>
              <a:gd name="connsiteY1166" fmla="*/ 85783 h 315078"/>
              <a:gd name="connsiteX1167" fmla="*/ 67483 w 1005989"/>
              <a:gd name="connsiteY1167" fmla="*/ 79883 h 315078"/>
              <a:gd name="connsiteX1168" fmla="*/ 52514 w 1005989"/>
              <a:gd name="connsiteY1168" fmla="*/ 63655 h 315078"/>
              <a:gd name="connsiteX1169" fmla="*/ 47116 w 1005989"/>
              <a:gd name="connsiteY1169" fmla="*/ 63901 h 315078"/>
              <a:gd name="connsiteX1170" fmla="*/ 46379 w 1005989"/>
              <a:gd name="connsiteY1170" fmla="*/ 63164 h 315078"/>
              <a:gd name="connsiteX1171" fmla="*/ 53496 w 1005989"/>
              <a:gd name="connsiteY1171" fmla="*/ 56525 h 315078"/>
              <a:gd name="connsiteX1172" fmla="*/ 79016 w 1005989"/>
              <a:gd name="connsiteY1172" fmla="*/ 59967 h 315078"/>
              <a:gd name="connsiteX1173" fmla="*/ 69446 w 1005989"/>
              <a:gd name="connsiteY1173" fmla="*/ 49641 h 315078"/>
              <a:gd name="connsiteX1174" fmla="*/ 63066 w 1005989"/>
              <a:gd name="connsiteY1174" fmla="*/ 49149 h 315078"/>
              <a:gd name="connsiteX1175" fmla="*/ 62329 w 1005989"/>
              <a:gd name="connsiteY1175" fmla="*/ 48411 h 315078"/>
              <a:gd name="connsiteX1176" fmla="*/ 69691 w 1005989"/>
              <a:gd name="connsiteY1176" fmla="*/ 41527 h 315078"/>
              <a:gd name="connsiteX1177" fmla="*/ 239008 w 1005989"/>
              <a:gd name="connsiteY1177" fmla="*/ 36856 h 315078"/>
              <a:gd name="connsiteX1178" fmla="*/ 259375 w 1005989"/>
              <a:gd name="connsiteY1178" fmla="*/ 54558 h 315078"/>
              <a:gd name="connsiteX1179" fmla="*/ 253240 w 1005989"/>
              <a:gd name="connsiteY1179" fmla="*/ 61688 h 315078"/>
              <a:gd name="connsiteX1180" fmla="*/ 252504 w 1005989"/>
              <a:gd name="connsiteY1180" fmla="*/ 60705 h 315078"/>
              <a:gd name="connsiteX1181" fmla="*/ 249314 w 1005989"/>
              <a:gd name="connsiteY1181" fmla="*/ 47920 h 315078"/>
              <a:gd name="connsiteX1182" fmla="*/ 245388 w 1005989"/>
              <a:gd name="connsiteY1182" fmla="*/ 47428 h 315078"/>
              <a:gd name="connsiteX1183" fmla="*/ 238272 w 1005989"/>
              <a:gd name="connsiteY1183" fmla="*/ 55542 h 315078"/>
              <a:gd name="connsiteX1184" fmla="*/ 248578 w 1005989"/>
              <a:gd name="connsiteY1184" fmla="*/ 55296 h 315078"/>
              <a:gd name="connsiteX1185" fmla="*/ 249559 w 1005989"/>
              <a:gd name="connsiteY1185" fmla="*/ 56033 h 315078"/>
              <a:gd name="connsiteX1186" fmla="*/ 239253 w 1005989"/>
              <a:gd name="connsiteY1186" fmla="*/ 68081 h 315078"/>
              <a:gd name="connsiteX1187" fmla="*/ 238272 w 1005989"/>
              <a:gd name="connsiteY1187" fmla="*/ 67343 h 315078"/>
              <a:gd name="connsiteX1188" fmla="*/ 237290 w 1005989"/>
              <a:gd name="connsiteY1188" fmla="*/ 56771 h 315078"/>
              <a:gd name="connsiteX1189" fmla="*/ 229683 w 1005989"/>
              <a:gd name="connsiteY1189" fmla="*/ 65376 h 315078"/>
              <a:gd name="connsiteX1190" fmla="*/ 231155 w 1005989"/>
              <a:gd name="connsiteY1190" fmla="*/ 70048 h 315078"/>
              <a:gd name="connsiteX1191" fmla="*/ 245879 w 1005989"/>
              <a:gd name="connsiteY1191" fmla="*/ 71769 h 315078"/>
              <a:gd name="connsiteX1192" fmla="*/ 246615 w 1005989"/>
              <a:gd name="connsiteY1192" fmla="*/ 72507 h 315078"/>
              <a:gd name="connsiteX1193" fmla="*/ 239008 w 1005989"/>
              <a:gd name="connsiteY1193" fmla="*/ 78653 h 315078"/>
              <a:gd name="connsiteX1194" fmla="*/ 218395 w 1005989"/>
              <a:gd name="connsiteY1194" fmla="*/ 60705 h 315078"/>
              <a:gd name="connsiteX1195" fmla="*/ 219132 w 1005989"/>
              <a:gd name="connsiteY1195" fmla="*/ 59967 h 315078"/>
              <a:gd name="connsiteX1196" fmla="*/ 224530 w 1005989"/>
              <a:gd name="connsiteY1196" fmla="*/ 59967 h 315078"/>
              <a:gd name="connsiteX1197" fmla="*/ 239253 w 1005989"/>
              <a:gd name="connsiteY1197" fmla="*/ 43002 h 315078"/>
              <a:gd name="connsiteX1198" fmla="*/ 238272 w 1005989"/>
              <a:gd name="connsiteY1198" fmla="*/ 37593 h 315078"/>
              <a:gd name="connsiteX1199" fmla="*/ 239008 w 1005989"/>
              <a:gd name="connsiteY1199" fmla="*/ 36856 h 315078"/>
              <a:gd name="connsiteX1200" fmla="*/ 520330 w 1005989"/>
              <a:gd name="connsiteY1200" fmla="*/ 27337 h 315078"/>
              <a:gd name="connsiteX1201" fmla="*/ 523451 w 1005989"/>
              <a:gd name="connsiteY1201" fmla="*/ 29550 h 315078"/>
              <a:gd name="connsiteX1202" fmla="*/ 505647 w 1005989"/>
              <a:gd name="connsiteY1202" fmla="*/ 50568 h 315078"/>
              <a:gd name="connsiteX1203" fmla="*/ 499774 w 1005989"/>
              <a:gd name="connsiteY1203" fmla="*/ 56837 h 315078"/>
              <a:gd name="connsiteX1204" fmla="*/ 493533 w 1005989"/>
              <a:gd name="connsiteY1204" fmla="*/ 62737 h 315078"/>
              <a:gd name="connsiteX1205" fmla="*/ 480135 w 1005989"/>
              <a:gd name="connsiteY1205" fmla="*/ 80068 h 315078"/>
              <a:gd name="connsiteX1206" fmla="*/ 469306 w 1005989"/>
              <a:gd name="connsiteY1206" fmla="*/ 98873 h 315078"/>
              <a:gd name="connsiteX1207" fmla="*/ 464901 w 1005989"/>
              <a:gd name="connsiteY1207" fmla="*/ 109567 h 315078"/>
              <a:gd name="connsiteX1208" fmla="*/ 465268 w 1005989"/>
              <a:gd name="connsiteY1208" fmla="*/ 110489 h 315078"/>
              <a:gd name="connsiteX1209" fmla="*/ 467103 w 1005989"/>
              <a:gd name="connsiteY1209" fmla="*/ 107723 h 315078"/>
              <a:gd name="connsiteX1210" fmla="*/ 469306 w 1005989"/>
              <a:gd name="connsiteY1210" fmla="*/ 102008 h 315078"/>
              <a:gd name="connsiteX1211" fmla="*/ 470407 w 1005989"/>
              <a:gd name="connsiteY1211" fmla="*/ 100902 h 315078"/>
              <a:gd name="connsiteX1212" fmla="*/ 492065 w 1005989"/>
              <a:gd name="connsiteY1212" fmla="*/ 72693 h 315078"/>
              <a:gd name="connsiteX1213" fmla="*/ 508951 w 1005989"/>
              <a:gd name="connsiteY1213" fmla="*/ 68268 h 315078"/>
              <a:gd name="connsiteX1214" fmla="*/ 510236 w 1005989"/>
              <a:gd name="connsiteY1214" fmla="*/ 86521 h 315078"/>
              <a:gd name="connsiteX1215" fmla="*/ 506565 w 1005989"/>
              <a:gd name="connsiteY1215" fmla="*/ 100902 h 315078"/>
              <a:gd name="connsiteX1216" fmla="*/ 503995 w 1005989"/>
              <a:gd name="connsiteY1216" fmla="*/ 110673 h 315078"/>
              <a:gd name="connsiteX1217" fmla="*/ 503995 w 1005989"/>
              <a:gd name="connsiteY1217" fmla="*/ 113623 h 315078"/>
              <a:gd name="connsiteX1218" fmla="*/ 502710 w 1005989"/>
              <a:gd name="connsiteY1218" fmla="*/ 117311 h 315078"/>
              <a:gd name="connsiteX1219" fmla="*/ 501426 w 1005989"/>
              <a:gd name="connsiteY1219" fmla="*/ 126161 h 315078"/>
              <a:gd name="connsiteX1220" fmla="*/ 500691 w 1005989"/>
              <a:gd name="connsiteY1220" fmla="*/ 134457 h 315078"/>
              <a:gd name="connsiteX1221" fmla="*/ 498673 w 1005989"/>
              <a:gd name="connsiteY1221" fmla="*/ 140910 h 315078"/>
              <a:gd name="connsiteX1222" fmla="*/ 498673 w 1005989"/>
              <a:gd name="connsiteY1222" fmla="*/ 144045 h 315078"/>
              <a:gd name="connsiteX1223" fmla="*/ 494818 w 1005989"/>
              <a:gd name="connsiteY1223" fmla="*/ 157688 h 315078"/>
              <a:gd name="connsiteX1224" fmla="*/ 483439 w 1005989"/>
              <a:gd name="connsiteY1224" fmla="*/ 150682 h 315078"/>
              <a:gd name="connsiteX1225" fmla="*/ 482888 w 1005989"/>
              <a:gd name="connsiteY1225" fmla="*/ 150682 h 315078"/>
              <a:gd name="connsiteX1226" fmla="*/ 470591 w 1005989"/>
              <a:gd name="connsiteY1226" fmla="*/ 175204 h 315078"/>
              <a:gd name="connsiteX1227" fmla="*/ 471141 w 1005989"/>
              <a:gd name="connsiteY1227" fmla="*/ 176126 h 315078"/>
              <a:gd name="connsiteX1228" fmla="*/ 471876 w 1005989"/>
              <a:gd name="connsiteY1228" fmla="*/ 176126 h 315078"/>
              <a:gd name="connsiteX1229" fmla="*/ 482337 w 1005989"/>
              <a:gd name="connsiteY1229" fmla="*/ 170226 h 315078"/>
              <a:gd name="connsiteX1230" fmla="*/ 486559 w 1005989"/>
              <a:gd name="connsiteY1230" fmla="*/ 167092 h 315078"/>
              <a:gd name="connsiteX1231" fmla="*/ 501426 w 1005989"/>
              <a:gd name="connsiteY1231" fmla="*/ 160269 h 315078"/>
              <a:gd name="connsiteX1232" fmla="*/ 517210 w 1005989"/>
              <a:gd name="connsiteY1232" fmla="*/ 163589 h 315078"/>
              <a:gd name="connsiteX1233" fmla="*/ 512071 w 1005989"/>
              <a:gd name="connsiteY1233" fmla="*/ 185160 h 315078"/>
              <a:gd name="connsiteX1234" fmla="*/ 510786 w 1005989"/>
              <a:gd name="connsiteY1234" fmla="*/ 191797 h 315078"/>
              <a:gd name="connsiteX1235" fmla="*/ 515742 w 1005989"/>
              <a:gd name="connsiteY1235" fmla="*/ 195669 h 315078"/>
              <a:gd name="connsiteX1236" fmla="*/ 522533 w 1005989"/>
              <a:gd name="connsiteY1236" fmla="*/ 202491 h 315078"/>
              <a:gd name="connsiteX1237" fmla="*/ 525653 w 1005989"/>
              <a:gd name="connsiteY1237" fmla="*/ 209313 h 315078"/>
              <a:gd name="connsiteX1238" fmla="*/ 523818 w 1005989"/>
              <a:gd name="connsiteY1238" fmla="*/ 211710 h 315078"/>
              <a:gd name="connsiteX1239" fmla="*/ 519963 w 1005989"/>
              <a:gd name="connsiteY1239" fmla="*/ 209866 h 315078"/>
              <a:gd name="connsiteX1240" fmla="*/ 513723 w 1005989"/>
              <a:gd name="connsiteY1240" fmla="*/ 206547 h 315078"/>
              <a:gd name="connsiteX1241" fmla="*/ 506198 w 1005989"/>
              <a:gd name="connsiteY1241" fmla="*/ 198250 h 315078"/>
              <a:gd name="connsiteX1242" fmla="*/ 495919 w 1005989"/>
              <a:gd name="connsiteY1242" fmla="*/ 207653 h 315078"/>
              <a:gd name="connsiteX1243" fmla="*/ 490597 w 1005989"/>
              <a:gd name="connsiteY1243" fmla="*/ 204703 h 315078"/>
              <a:gd name="connsiteX1244" fmla="*/ 481236 w 1005989"/>
              <a:gd name="connsiteY1244" fmla="*/ 191982 h 315078"/>
              <a:gd name="connsiteX1245" fmla="*/ 480318 w 1005989"/>
              <a:gd name="connsiteY1245" fmla="*/ 189585 h 315078"/>
              <a:gd name="connsiteX1246" fmla="*/ 495185 w 1005989"/>
              <a:gd name="connsiteY1246" fmla="*/ 182948 h 315078"/>
              <a:gd name="connsiteX1247" fmla="*/ 502894 w 1005989"/>
              <a:gd name="connsiteY1247" fmla="*/ 185713 h 315078"/>
              <a:gd name="connsiteX1248" fmla="*/ 509501 w 1005989"/>
              <a:gd name="connsiteY1248" fmla="*/ 163589 h 315078"/>
              <a:gd name="connsiteX1249" fmla="*/ 508217 w 1005989"/>
              <a:gd name="connsiteY1249" fmla="*/ 163220 h 315078"/>
              <a:gd name="connsiteX1250" fmla="*/ 503812 w 1005989"/>
              <a:gd name="connsiteY1250" fmla="*/ 164510 h 315078"/>
              <a:gd name="connsiteX1251" fmla="*/ 495369 w 1005989"/>
              <a:gd name="connsiteY1251" fmla="*/ 168751 h 315078"/>
              <a:gd name="connsiteX1252" fmla="*/ 468939 w 1005989"/>
              <a:gd name="connsiteY1252" fmla="*/ 191982 h 315078"/>
              <a:gd name="connsiteX1253" fmla="*/ 464350 w 1005989"/>
              <a:gd name="connsiteY1253" fmla="*/ 196407 h 315078"/>
              <a:gd name="connsiteX1254" fmla="*/ 459395 w 1005989"/>
              <a:gd name="connsiteY1254" fmla="*/ 203782 h 315078"/>
              <a:gd name="connsiteX1255" fmla="*/ 457376 w 1005989"/>
              <a:gd name="connsiteY1255" fmla="*/ 205625 h 315078"/>
              <a:gd name="connsiteX1256" fmla="*/ 444528 w 1005989"/>
              <a:gd name="connsiteY1256" fmla="*/ 219453 h 315078"/>
              <a:gd name="connsiteX1257" fmla="*/ 440674 w 1005989"/>
              <a:gd name="connsiteY1257" fmla="*/ 216503 h 315078"/>
              <a:gd name="connsiteX1258" fmla="*/ 450768 w 1005989"/>
              <a:gd name="connsiteY1258" fmla="*/ 194563 h 315078"/>
              <a:gd name="connsiteX1259" fmla="*/ 477932 w 1005989"/>
              <a:gd name="connsiteY1259" fmla="*/ 141832 h 315078"/>
              <a:gd name="connsiteX1260" fmla="*/ 477015 w 1005989"/>
              <a:gd name="connsiteY1260" fmla="*/ 132614 h 315078"/>
              <a:gd name="connsiteX1261" fmla="*/ 480135 w 1005989"/>
              <a:gd name="connsiteY1261" fmla="*/ 109014 h 315078"/>
              <a:gd name="connsiteX1262" fmla="*/ 486559 w 1005989"/>
              <a:gd name="connsiteY1262" fmla="*/ 106801 h 315078"/>
              <a:gd name="connsiteX1263" fmla="*/ 492249 w 1005989"/>
              <a:gd name="connsiteY1263" fmla="*/ 111042 h 315078"/>
              <a:gd name="connsiteX1264" fmla="*/ 495552 w 1005989"/>
              <a:gd name="connsiteY1264" fmla="*/ 115651 h 315078"/>
              <a:gd name="connsiteX1265" fmla="*/ 491881 w 1005989"/>
              <a:gd name="connsiteY1265" fmla="*/ 131139 h 315078"/>
              <a:gd name="connsiteX1266" fmla="*/ 492249 w 1005989"/>
              <a:gd name="connsiteY1266" fmla="*/ 142754 h 315078"/>
              <a:gd name="connsiteX1267" fmla="*/ 492983 w 1005989"/>
              <a:gd name="connsiteY1267" fmla="*/ 142385 h 315078"/>
              <a:gd name="connsiteX1268" fmla="*/ 494268 w 1005989"/>
              <a:gd name="connsiteY1268" fmla="*/ 135932 h 315078"/>
              <a:gd name="connsiteX1269" fmla="*/ 493900 w 1005989"/>
              <a:gd name="connsiteY1269" fmla="*/ 133351 h 315078"/>
              <a:gd name="connsiteX1270" fmla="*/ 496286 w 1005989"/>
              <a:gd name="connsiteY1270" fmla="*/ 125423 h 315078"/>
              <a:gd name="connsiteX1271" fmla="*/ 496286 w 1005989"/>
              <a:gd name="connsiteY1271" fmla="*/ 120814 h 315078"/>
              <a:gd name="connsiteX1272" fmla="*/ 497571 w 1005989"/>
              <a:gd name="connsiteY1272" fmla="*/ 119892 h 315078"/>
              <a:gd name="connsiteX1273" fmla="*/ 497388 w 1005989"/>
              <a:gd name="connsiteY1273" fmla="*/ 114914 h 315078"/>
              <a:gd name="connsiteX1274" fmla="*/ 498856 w 1005989"/>
              <a:gd name="connsiteY1274" fmla="*/ 108276 h 315078"/>
              <a:gd name="connsiteX1275" fmla="*/ 501059 w 1005989"/>
              <a:gd name="connsiteY1275" fmla="*/ 96477 h 315078"/>
              <a:gd name="connsiteX1276" fmla="*/ 502710 w 1005989"/>
              <a:gd name="connsiteY1276" fmla="*/ 86889 h 315078"/>
              <a:gd name="connsiteX1277" fmla="*/ 504179 w 1005989"/>
              <a:gd name="connsiteY1277" fmla="*/ 76011 h 315078"/>
              <a:gd name="connsiteX1278" fmla="*/ 502710 w 1005989"/>
              <a:gd name="connsiteY1278" fmla="*/ 75089 h 315078"/>
              <a:gd name="connsiteX1279" fmla="*/ 495002 w 1005989"/>
              <a:gd name="connsiteY1279" fmla="*/ 81542 h 315078"/>
              <a:gd name="connsiteX1280" fmla="*/ 493900 w 1005989"/>
              <a:gd name="connsiteY1280" fmla="*/ 83202 h 315078"/>
              <a:gd name="connsiteX1281" fmla="*/ 487477 w 1005989"/>
              <a:gd name="connsiteY1281" fmla="*/ 90577 h 315078"/>
              <a:gd name="connsiteX1282" fmla="*/ 484723 w 1005989"/>
              <a:gd name="connsiteY1282" fmla="*/ 93342 h 315078"/>
              <a:gd name="connsiteX1283" fmla="*/ 477749 w 1005989"/>
              <a:gd name="connsiteY1283" fmla="*/ 104405 h 315078"/>
              <a:gd name="connsiteX1284" fmla="*/ 466186 w 1005989"/>
              <a:gd name="connsiteY1284" fmla="*/ 132982 h 315078"/>
              <a:gd name="connsiteX1285" fmla="*/ 465819 w 1005989"/>
              <a:gd name="connsiteY1285" fmla="*/ 135748 h 315078"/>
              <a:gd name="connsiteX1286" fmla="*/ 460312 w 1005989"/>
              <a:gd name="connsiteY1286" fmla="*/ 152341 h 315078"/>
              <a:gd name="connsiteX1287" fmla="*/ 460312 w 1005989"/>
              <a:gd name="connsiteY1287" fmla="*/ 156213 h 315078"/>
              <a:gd name="connsiteX1288" fmla="*/ 456275 w 1005989"/>
              <a:gd name="connsiteY1288" fmla="*/ 163220 h 315078"/>
              <a:gd name="connsiteX1289" fmla="*/ 452971 w 1005989"/>
              <a:gd name="connsiteY1289" fmla="*/ 131507 h 315078"/>
              <a:gd name="connsiteX1290" fmla="*/ 452604 w 1005989"/>
              <a:gd name="connsiteY1290" fmla="*/ 129479 h 315078"/>
              <a:gd name="connsiteX1291" fmla="*/ 453889 w 1005989"/>
              <a:gd name="connsiteY1291" fmla="*/ 125607 h 315078"/>
              <a:gd name="connsiteX1292" fmla="*/ 475913 w 1005989"/>
              <a:gd name="connsiteY1292" fmla="*/ 78039 h 315078"/>
              <a:gd name="connsiteX1293" fmla="*/ 484173 w 1005989"/>
              <a:gd name="connsiteY1293" fmla="*/ 67715 h 315078"/>
              <a:gd name="connsiteX1294" fmla="*/ 486559 w 1005989"/>
              <a:gd name="connsiteY1294" fmla="*/ 64212 h 315078"/>
              <a:gd name="connsiteX1295" fmla="*/ 500508 w 1005989"/>
              <a:gd name="connsiteY1295" fmla="*/ 49277 h 315078"/>
              <a:gd name="connsiteX1296" fmla="*/ 504729 w 1005989"/>
              <a:gd name="connsiteY1296" fmla="*/ 44299 h 315078"/>
              <a:gd name="connsiteX1297" fmla="*/ 511153 w 1005989"/>
              <a:gd name="connsiteY1297" fmla="*/ 37846 h 315078"/>
              <a:gd name="connsiteX1298" fmla="*/ 511153 w 1005989"/>
              <a:gd name="connsiteY1298" fmla="*/ 37478 h 315078"/>
              <a:gd name="connsiteX1299" fmla="*/ 510603 w 1005989"/>
              <a:gd name="connsiteY1299" fmla="*/ 37478 h 315078"/>
              <a:gd name="connsiteX1300" fmla="*/ 501059 w 1005989"/>
              <a:gd name="connsiteY1300" fmla="*/ 45221 h 315078"/>
              <a:gd name="connsiteX1301" fmla="*/ 491514 w 1005989"/>
              <a:gd name="connsiteY1301" fmla="*/ 55177 h 315078"/>
              <a:gd name="connsiteX1302" fmla="*/ 478850 w 1005989"/>
              <a:gd name="connsiteY1302" fmla="*/ 66608 h 315078"/>
              <a:gd name="connsiteX1303" fmla="*/ 470040 w 1005989"/>
              <a:gd name="connsiteY1303" fmla="*/ 73799 h 315078"/>
              <a:gd name="connsiteX1304" fmla="*/ 468388 w 1005989"/>
              <a:gd name="connsiteY1304" fmla="*/ 75827 h 315078"/>
              <a:gd name="connsiteX1305" fmla="*/ 457743 w 1005989"/>
              <a:gd name="connsiteY1305" fmla="*/ 83571 h 315078"/>
              <a:gd name="connsiteX1306" fmla="*/ 453521 w 1005989"/>
              <a:gd name="connsiteY1306" fmla="*/ 66055 h 315078"/>
              <a:gd name="connsiteX1307" fmla="*/ 463800 w 1005989"/>
              <a:gd name="connsiteY1307" fmla="*/ 41534 h 315078"/>
              <a:gd name="connsiteX1308" fmla="*/ 466920 w 1005989"/>
              <a:gd name="connsiteY1308" fmla="*/ 31393 h 315078"/>
              <a:gd name="connsiteX1309" fmla="*/ 467103 w 1005989"/>
              <a:gd name="connsiteY1309" fmla="*/ 31393 h 315078"/>
              <a:gd name="connsiteX1310" fmla="*/ 479584 w 1005989"/>
              <a:gd name="connsiteY1310" fmla="*/ 46512 h 315078"/>
              <a:gd name="connsiteX1311" fmla="*/ 477015 w 1005989"/>
              <a:gd name="connsiteY1311" fmla="*/ 54255 h 315078"/>
              <a:gd name="connsiteX1312" fmla="*/ 475179 w 1005989"/>
              <a:gd name="connsiteY1312" fmla="*/ 58496 h 315078"/>
              <a:gd name="connsiteX1313" fmla="*/ 475363 w 1005989"/>
              <a:gd name="connsiteY1313" fmla="*/ 59233 h 315078"/>
              <a:gd name="connsiteX1314" fmla="*/ 475730 w 1005989"/>
              <a:gd name="connsiteY1314" fmla="*/ 58865 h 315078"/>
              <a:gd name="connsiteX1315" fmla="*/ 479034 w 1005989"/>
              <a:gd name="connsiteY1315" fmla="*/ 55730 h 315078"/>
              <a:gd name="connsiteX1316" fmla="*/ 499040 w 1005989"/>
              <a:gd name="connsiteY1316" fmla="*/ 40428 h 315078"/>
              <a:gd name="connsiteX1317" fmla="*/ 505464 w 1005989"/>
              <a:gd name="connsiteY1317" fmla="*/ 35081 h 315078"/>
              <a:gd name="connsiteX1318" fmla="*/ 513723 w 1005989"/>
              <a:gd name="connsiteY1318" fmla="*/ 29918 h 315078"/>
              <a:gd name="connsiteX1319" fmla="*/ 516659 w 1005989"/>
              <a:gd name="connsiteY1319" fmla="*/ 27521 h 315078"/>
              <a:gd name="connsiteX1320" fmla="*/ 520330 w 1005989"/>
              <a:gd name="connsiteY1320" fmla="*/ 27337 h 315078"/>
              <a:gd name="connsiteX1321" fmla="*/ 202691 w 1005989"/>
              <a:gd name="connsiteY1321" fmla="*/ 18907 h 315078"/>
              <a:gd name="connsiteX1322" fmla="*/ 216923 w 1005989"/>
              <a:gd name="connsiteY1322" fmla="*/ 25300 h 315078"/>
              <a:gd name="connsiteX1323" fmla="*/ 216678 w 1005989"/>
              <a:gd name="connsiteY1323" fmla="*/ 26283 h 315078"/>
              <a:gd name="connsiteX1324" fmla="*/ 212015 w 1005989"/>
              <a:gd name="connsiteY1324" fmla="*/ 26529 h 315078"/>
              <a:gd name="connsiteX1325" fmla="*/ 211770 w 1005989"/>
              <a:gd name="connsiteY1325" fmla="*/ 30709 h 315078"/>
              <a:gd name="connsiteX1326" fmla="*/ 211279 w 1005989"/>
              <a:gd name="connsiteY1326" fmla="*/ 46936 h 315078"/>
              <a:gd name="connsiteX1327" fmla="*/ 223058 w 1005989"/>
              <a:gd name="connsiteY1327" fmla="*/ 35135 h 315078"/>
              <a:gd name="connsiteX1328" fmla="*/ 223549 w 1005989"/>
              <a:gd name="connsiteY1328" fmla="*/ 34643 h 315078"/>
              <a:gd name="connsiteX1329" fmla="*/ 225266 w 1005989"/>
              <a:gd name="connsiteY1329" fmla="*/ 32676 h 315078"/>
              <a:gd name="connsiteX1330" fmla="*/ 222322 w 1005989"/>
              <a:gd name="connsiteY1330" fmla="*/ 28988 h 315078"/>
              <a:gd name="connsiteX1331" fmla="*/ 222812 w 1005989"/>
              <a:gd name="connsiteY1331" fmla="*/ 28004 h 315078"/>
              <a:gd name="connsiteX1332" fmla="*/ 231892 w 1005989"/>
              <a:gd name="connsiteY1332" fmla="*/ 31938 h 315078"/>
              <a:gd name="connsiteX1333" fmla="*/ 231401 w 1005989"/>
              <a:gd name="connsiteY1333" fmla="*/ 32922 h 315078"/>
              <a:gd name="connsiteX1334" fmla="*/ 226002 w 1005989"/>
              <a:gd name="connsiteY1334" fmla="*/ 34889 h 315078"/>
              <a:gd name="connsiteX1335" fmla="*/ 205390 w 1005989"/>
              <a:gd name="connsiteY1335" fmla="*/ 55296 h 315078"/>
              <a:gd name="connsiteX1336" fmla="*/ 204163 w 1005989"/>
              <a:gd name="connsiteY1336" fmla="*/ 54804 h 315078"/>
              <a:gd name="connsiteX1337" fmla="*/ 204654 w 1005989"/>
              <a:gd name="connsiteY1337" fmla="*/ 24562 h 315078"/>
              <a:gd name="connsiteX1338" fmla="*/ 202200 w 1005989"/>
              <a:gd name="connsiteY1338" fmla="*/ 19891 h 315078"/>
              <a:gd name="connsiteX1339" fmla="*/ 202691 w 1005989"/>
              <a:gd name="connsiteY1339" fmla="*/ 18907 h 315078"/>
              <a:gd name="connsiteX1340" fmla="*/ 181097 w 1005989"/>
              <a:gd name="connsiteY1340" fmla="*/ 14482 h 315078"/>
              <a:gd name="connsiteX1341" fmla="*/ 197292 w 1005989"/>
              <a:gd name="connsiteY1341" fmla="*/ 17924 h 315078"/>
              <a:gd name="connsiteX1342" fmla="*/ 197047 w 1005989"/>
              <a:gd name="connsiteY1342" fmla="*/ 18907 h 315078"/>
              <a:gd name="connsiteX1343" fmla="*/ 196801 w 1005989"/>
              <a:gd name="connsiteY1343" fmla="*/ 18907 h 315078"/>
              <a:gd name="connsiteX1344" fmla="*/ 191894 w 1005989"/>
              <a:gd name="connsiteY1344" fmla="*/ 21366 h 315078"/>
              <a:gd name="connsiteX1345" fmla="*/ 187231 w 1005989"/>
              <a:gd name="connsiteY1345" fmla="*/ 43494 h 315078"/>
              <a:gd name="connsiteX1346" fmla="*/ 190912 w 1005989"/>
              <a:gd name="connsiteY1346" fmla="*/ 47674 h 315078"/>
              <a:gd name="connsiteX1347" fmla="*/ 190667 w 1005989"/>
              <a:gd name="connsiteY1347" fmla="*/ 48903 h 315078"/>
              <a:gd name="connsiteX1348" fmla="*/ 174717 w 1005989"/>
              <a:gd name="connsiteY1348" fmla="*/ 45461 h 315078"/>
              <a:gd name="connsiteX1349" fmla="*/ 174962 w 1005989"/>
              <a:gd name="connsiteY1349" fmla="*/ 44478 h 315078"/>
              <a:gd name="connsiteX1350" fmla="*/ 179870 w 1005989"/>
              <a:gd name="connsiteY1350" fmla="*/ 41773 h 315078"/>
              <a:gd name="connsiteX1351" fmla="*/ 184532 w 1005989"/>
              <a:gd name="connsiteY1351" fmla="*/ 19891 h 315078"/>
              <a:gd name="connsiteX1352" fmla="*/ 180851 w 1005989"/>
              <a:gd name="connsiteY1352" fmla="*/ 15465 h 315078"/>
              <a:gd name="connsiteX1353" fmla="*/ 181097 w 1005989"/>
              <a:gd name="connsiteY1353" fmla="*/ 14482 h 315078"/>
              <a:gd name="connsiteX1354" fmla="*/ 137418 w 1005989"/>
              <a:gd name="connsiteY1354" fmla="*/ 13006 h 315078"/>
              <a:gd name="connsiteX1355" fmla="*/ 137663 w 1005989"/>
              <a:gd name="connsiteY1355" fmla="*/ 14236 h 315078"/>
              <a:gd name="connsiteX1356" fmla="*/ 135209 w 1005989"/>
              <a:gd name="connsiteY1356" fmla="*/ 18907 h 315078"/>
              <a:gd name="connsiteX1357" fmla="*/ 138399 w 1005989"/>
              <a:gd name="connsiteY1357" fmla="*/ 33659 h 315078"/>
              <a:gd name="connsiteX1358" fmla="*/ 137909 w 1005989"/>
              <a:gd name="connsiteY1358" fmla="*/ 42757 h 315078"/>
              <a:gd name="connsiteX1359" fmla="*/ 129811 w 1005989"/>
              <a:gd name="connsiteY1359" fmla="*/ 47920 h 315078"/>
              <a:gd name="connsiteX1360" fmla="*/ 119995 w 1005989"/>
              <a:gd name="connsiteY1360" fmla="*/ 47674 h 315078"/>
              <a:gd name="connsiteX1361" fmla="*/ 114842 w 1005989"/>
              <a:gd name="connsiteY1361" fmla="*/ 40052 h 315078"/>
              <a:gd name="connsiteX1362" fmla="*/ 111407 w 1005989"/>
              <a:gd name="connsiteY1362" fmla="*/ 24808 h 315078"/>
              <a:gd name="connsiteX1363" fmla="*/ 106499 w 1005989"/>
              <a:gd name="connsiteY1363" fmla="*/ 21366 h 315078"/>
              <a:gd name="connsiteX1364" fmla="*/ 106254 w 1005989"/>
              <a:gd name="connsiteY1364" fmla="*/ 20383 h 315078"/>
              <a:gd name="connsiteX1365" fmla="*/ 121958 w 1005989"/>
              <a:gd name="connsiteY1365" fmla="*/ 16695 h 315078"/>
              <a:gd name="connsiteX1366" fmla="*/ 122204 w 1005989"/>
              <a:gd name="connsiteY1366" fmla="*/ 17678 h 315078"/>
              <a:gd name="connsiteX1367" fmla="*/ 118523 w 1005989"/>
              <a:gd name="connsiteY1367" fmla="*/ 23087 h 315078"/>
              <a:gd name="connsiteX1368" fmla="*/ 122204 w 1005989"/>
              <a:gd name="connsiteY1368" fmla="*/ 38331 h 315078"/>
              <a:gd name="connsiteX1369" fmla="*/ 130792 w 1005989"/>
              <a:gd name="connsiteY1369" fmla="*/ 45707 h 315078"/>
              <a:gd name="connsiteX1370" fmla="*/ 136436 w 1005989"/>
              <a:gd name="connsiteY1370" fmla="*/ 33905 h 315078"/>
              <a:gd name="connsiteX1371" fmla="*/ 133246 w 1005989"/>
              <a:gd name="connsiteY1371" fmla="*/ 20137 h 315078"/>
              <a:gd name="connsiteX1372" fmla="*/ 127848 w 1005989"/>
              <a:gd name="connsiteY1372" fmla="*/ 16449 h 315078"/>
              <a:gd name="connsiteX1373" fmla="*/ 127602 w 1005989"/>
              <a:gd name="connsiteY1373" fmla="*/ 15465 h 315078"/>
              <a:gd name="connsiteX1374" fmla="*/ 137418 w 1005989"/>
              <a:gd name="connsiteY1374" fmla="*/ 13006 h 315078"/>
              <a:gd name="connsiteX1375" fmla="*/ 441413 w 1005989"/>
              <a:gd name="connsiteY1375" fmla="*/ 12699 h 315078"/>
              <a:gd name="connsiteX1376" fmla="*/ 456115 w 1005989"/>
              <a:gd name="connsiteY1376" fmla="*/ 34448 h 315078"/>
              <a:gd name="connsiteX1377" fmla="*/ 456115 w 1005989"/>
              <a:gd name="connsiteY1377" fmla="*/ 37029 h 315078"/>
              <a:gd name="connsiteX1378" fmla="*/ 453726 w 1005989"/>
              <a:gd name="connsiteY1378" fmla="*/ 43296 h 315078"/>
              <a:gd name="connsiteX1379" fmla="*/ 446375 w 1005989"/>
              <a:gd name="connsiteY1379" fmla="*/ 53249 h 315078"/>
              <a:gd name="connsiteX1380" fmla="*/ 443251 w 1005989"/>
              <a:gd name="connsiteY1380" fmla="*/ 60068 h 315078"/>
              <a:gd name="connsiteX1381" fmla="*/ 439575 w 1005989"/>
              <a:gd name="connsiteY1381" fmla="*/ 64492 h 315078"/>
              <a:gd name="connsiteX1382" fmla="*/ 436267 w 1005989"/>
              <a:gd name="connsiteY1382" fmla="*/ 70759 h 315078"/>
              <a:gd name="connsiteX1383" fmla="*/ 427077 w 1005989"/>
              <a:gd name="connsiteY1383" fmla="*/ 88638 h 315078"/>
              <a:gd name="connsiteX1384" fmla="*/ 434429 w 1005989"/>
              <a:gd name="connsiteY1384" fmla="*/ 87716 h 315078"/>
              <a:gd name="connsiteX1385" fmla="*/ 440310 w 1005989"/>
              <a:gd name="connsiteY1385" fmla="*/ 105779 h 315078"/>
              <a:gd name="connsiteX1386" fmla="*/ 427629 w 1005989"/>
              <a:gd name="connsiteY1386" fmla="*/ 131030 h 315078"/>
              <a:gd name="connsiteX1387" fmla="*/ 422299 w 1005989"/>
              <a:gd name="connsiteY1387" fmla="*/ 143564 h 315078"/>
              <a:gd name="connsiteX1388" fmla="*/ 429467 w 1005989"/>
              <a:gd name="connsiteY1388" fmla="*/ 162549 h 315078"/>
              <a:gd name="connsiteX1389" fmla="*/ 429467 w 1005989"/>
              <a:gd name="connsiteY1389" fmla="*/ 167710 h 315078"/>
              <a:gd name="connsiteX1390" fmla="*/ 427445 w 1005989"/>
              <a:gd name="connsiteY1390" fmla="*/ 174345 h 315078"/>
              <a:gd name="connsiteX1391" fmla="*/ 427629 w 1005989"/>
              <a:gd name="connsiteY1391" fmla="*/ 177110 h 315078"/>
              <a:gd name="connsiteX1392" fmla="*/ 426710 w 1005989"/>
              <a:gd name="connsiteY1392" fmla="*/ 181349 h 315078"/>
              <a:gd name="connsiteX1393" fmla="*/ 426710 w 1005989"/>
              <a:gd name="connsiteY1393" fmla="*/ 184851 h 315078"/>
              <a:gd name="connsiteX1394" fmla="*/ 425423 w 1005989"/>
              <a:gd name="connsiteY1394" fmla="*/ 187616 h 315078"/>
              <a:gd name="connsiteX1395" fmla="*/ 425423 w 1005989"/>
              <a:gd name="connsiteY1395" fmla="*/ 209550 h 315078"/>
              <a:gd name="connsiteX1396" fmla="*/ 426710 w 1005989"/>
              <a:gd name="connsiteY1396" fmla="*/ 210656 h 315078"/>
              <a:gd name="connsiteX1397" fmla="*/ 425975 w 1005989"/>
              <a:gd name="connsiteY1397" fmla="*/ 222083 h 315078"/>
              <a:gd name="connsiteX1398" fmla="*/ 424321 w 1005989"/>
              <a:gd name="connsiteY1398" fmla="*/ 226138 h 315078"/>
              <a:gd name="connsiteX1399" fmla="*/ 421931 w 1005989"/>
              <a:gd name="connsiteY1399" fmla="*/ 228166 h 315078"/>
              <a:gd name="connsiteX1400" fmla="*/ 417888 w 1005989"/>
              <a:gd name="connsiteY1400" fmla="*/ 228350 h 315078"/>
              <a:gd name="connsiteX1401" fmla="*/ 412375 w 1005989"/>
              <a:gd name="connsiteY1401" fmla="*/ 210287 h 315078"/>
              <a:gd name="connsiteX1402" fmla="*/ 412558 w 1005989"/>
              <a:gd name="connsiteY1402" fmla="*/ 196648 h 315078"/>
              <a:gd name="connsiteX1403" fmla="*/ 413477 w 1005989"/>
              <a:gd name="connsiteY1403" fmla="*/ 195726 h 315078"/>
              <a:gd name="connsiteX1404" fmla="*/ 413477 w 1005989"/>
              <a:gd name="connsiteY1404" fmla="*/ 191303 h 315078"/>
              <a:gd name="connsiteX1405" fmla="*/ 414764 w 1005989"/>
              <a:gd name="connsiteY1405" fmla="*/ 183193 h 315078"/>
              <a:gd name="connsiteX1406" fmla="*/ 414396 w 1005989"/>
              <a:gd name="connsiteY1406" fmla="*/ 180797 h 315078"/>
              <a:gd name="connsiteX1407" fmla="*/ 414764 w 1005989"/>
              <a:gd name="connsiteY1407" fmla="*/ 173977 h 315078"/>
              <a:gd name="connsiteX1408" fmla="*/ 414396 w 1005989"/>
              <a:gd name="connsiteY1408" fmla="*/ 163102 h 315078"/>
              <a:gd name="connsiteX1409" fmla="*/ 409802 w 1005989"/>
              <a:gd name="connsiteY1409" fmla="*/ 169922 h 315078"/>
              <a:gd name="connsiteX1410" fmla="*/ 403185 w 1005989"/>
              <a:gd name="connsiteY1410" fmla="*/ 177110 h 315078"/>
              <a:gd name="connsiteX1411" fmla="*/ 390872 w 1005989"/>
              <a:gd name="connsiteY1411" fmla="*/ 189275 h 315078"/>
              <a:gd name="connsiteX1412" fmla="*/ 389034 w 1005989"/>
              <a:gd name="connsiteY1412" fmla="*/ 187248 h 315078"/>
              <a:gd name="connsiteX1413" fmla="*/ 391239 w 1005989"/>
              <a:gd name="connsiteY1413" fmla="*/ 179506 h 315078"/>
              <a:gd name="connsiteX1414" fmla="*/ 391056 w 1005989"/>
              <a:gd name="connsiteY1414" fmla="*/ 177847 h 315078"/>
              <a:gd name="connsiteX1415" fmla="*/ 395466 w 1005989"/>
              <a:gd name="connsiteY1415" fmla="*/ 170475 h 315078"/>
              <a:gd name="connsiteX1416" fmla="*/ 397488 w 1005989"/>
              <a:gd name="connsiteY1416" fmla="*/ 165314 h 315078"/>
              <a:gd name="connsiteX1417" fmla="*/ 403185 w 1005989"/>
              <a:gd name="connsiteY1417" fmla="*/ 157203 h 315078"/>
              <a:gd name="connsiteX1418" fmla="*/ 411823 w 1005989"/>
              <a:gd name="connsiteY1418" fmla="*/ 141721 h 315078"/>
              <a:gd name="connsiteX1419" fmla="*/ 414580 w 1005989"/>
              <a:gd name="connsiteY1419" fmla="*/ 137297 h 315078"/>
              <a:gd name="connsiteX1420" fmla="*/ 418256 w 1005989"/>
              <a:gd name="connsiteY1420" fmla="*/ 129740 h 315078"/>
              <a:gd name="connsiteX1421" fmla="*/ 421748 w 1005989"/>
              <a:gd name="connsiteY1421" fmla="*/ 121446 h 315078"/>
              <a:gd name="connsiteX1422" fmla="*/ 427629 w 1005989"/>
              <a:gd name="connsiteY1422" fmla="*/ 104305 h 315078"/>
              <a:gd name="connsiteX1423" fmla="*/ 425056 w 1005989"/>
              <a:gd name="connsiteY1423" fmla="*/ 105595 h 315078"/>
              <a:gd name="connsiteX1424" fmla="*/ 412375 w 1005989"/>
              <a:gd name="connsiteY1424" fmla="*/ 104489 h 315078"/>
              <a:gd name="connsiteX1425" fmla="*/ 416418 w 1005989"/>
              <a:gd name="connsiteY1425" fmla="*/ 88453 h 315078"/>
              <a:gd name="connsiteX1426" fmla="*/ 425607 w 1005989"/>
              <a:gd name="connsiteY1426" fmla="*/ 73892 h 315078"/>
              <a:gd name="connsiteX1427" fmla="*/ 443251 w 1005989"/>
              <a:gd name="connsiteY1427" fmla="*/ 39978 h 315078"/>
              <a:gd name="connsiteX1428" fmla="*/ 439942 w 1005989"/>
              <a:gd name="connsiteY1428" fmla="*/ 29472 h 315078"/>
              <a:gd name="connsiteX1429" fmla="*/ 439942 w 1005989"/>
              <a:gd name="connsiteY1429" fmla="*/ 25970 h 315078"/>
              <a:gd name="connsiteX1430" fmla="*/ 441413 w 1005989"/>
              <a:gd name="connsiteY1430" fmla="*/ 12699 h 315078"/>
              <a:gd name="connsiteX1431" fmla="*/ 143307 w 1005989"/>
              <a:gd name="connsiteY1431" fmla="*/ 12515 h 315078"/>
              <a:gd name="connsiteX1432" fmla="*/ 153123 w 1005989"/>
              <a:gd name="connsiteY1432" fmla="*/ 12515 h 315078"/>
              <a:gd name="connsiteX1433" fmla="*/ 169318 w 1005989"/>
              <a:gd name="connsiteY1433" fmla="*/ 32676 h 315078"/>
              <a:gd name="connsiteX1434" fmla="*/ 169318 w 1005989"/>
              <a:gd name="connsiteY1434" fmla="*/ 18416 h 315078"/>
              <a:gd name="connsiteX1435" fmla="*/ 164901 w 1005989"/>
              <a:gd name="connsiteY1435" fmla="*/ 13744 h 315078"/>
              <a:gd name="connsiteX1436" fmla="*/ 164901 w 1005989"/>
              <a:gd name="connsiteY1436" fmla="*/ 12515 h 315078"/>
              <a:gd name="connsiteX1437" fmla="*/ 174962 w 1005989"/>
              <a:gd name="connsiteY1437" fmla="*/ 12515 h 315078"/>
              <a:gd name="connsiteX1438" fmla="*/ 174962 w 1005989"/>
              <a:gd name="connsiteY1438" fmla="*/ 13744 h 315078"/>
              <a:gd name="connsiteX1439" fmla="*/ 171281 w 1005989"/>
              <a:gd name="connsiteY1439" fmla="*/ 17678 h 315078"/>
              <a:gd name="connsiteX1440" fmla="*/ 171281 w 1005989"/>
              <a:gd name="connsiteY1440" fmla="*/ 44969 h 315078"/>
              <a:gd name="connsiteX1441" fmla="*/ 170054 w 1005989"/>
              <a:gd name="connsiteY1441" fmla="*/ 44969 h 315078"/>
              <a:gd name="connsiteX1442" fmla="*/ 149196 w 1005989"/>
              <a:gd name="connsiteY1442" fmla="*/ 19645 h 315078"/>
              <a:gd name="connsiteX1443" fmla="*/ 149196 w 1005989"/>
              <a:gd name="connsiteY1443" fmla="*/ 38331 h 315078"/>
              <a:gd name="connsiteX1444" fmla="*/ 153613 w 1005989"/>
              <a:gd name="connsiteY1444" fmla="*/ 43248 h 315078"/>
              <a:gd name="connsiteX1445" fmla="*/ 153613 w 1005989"/>
              <a:gd name="connsiteY1445" fmla="*/ 44232 h 315078"/>
              <a:gd name="connsiteX1446" fmla="*/ 143062 w 1005989"/>
              <a:gd name="connsiteY1446" fmla="*/ 44232 h 315078"/>
              <a:gd name="connsiteX1447" fmla="*/ 143062 w 1005989"/>
              <a:gd name="connsiteY1447" fmla="*/ 43248 h 315078"/>
              <a:gd name="connsiteX1448" fmla="*/ 147233 w 1005989"/>
              <a:gd name="connsiteY1448" fmla="*/ 39314 h 315078"/>
              <a:gd name="connsiteX1449" fmla="*/ 147233 w 1005989"/>
              <a:gd name="connsiteY1449" fmla="*/ 17186 h 315078"/>
              <a:gd name="connsiteX1450" fmla="*/ 143307 w 1005989"/>
              <a:gd name="connsiteY1450" fmla="*/ 13744 h 315078"/>
              <a:gd name="connsiteX1451" fmla="*/ 143307 w 1005989"/>
              <a:gd name="connsiteY1451" fmla="*/ 12515 h 315078"/>
              <a:gd name="connsiteX1452" fmla="*/ 157260 w 1005989"/>
              <a:gd name="connsiteY1452" fmla="*/ 5894 h 315078"/>
              <a:gd name="connsiteX1453" fmla="*/ 5888 w 1005989"/>
              <a:gd name="connsiteY1453" fmla="*/ 157416 h 315078"/>
              <a:gd name="connsiteX1454" fmla="*/ 157260 w 1005989"/>
              <a:gd name="connsiteY1454" fmla="*/ 309184 h 315078"/>
              <a:gd name="connsiteX1455" fmla="*/ 308632 w 1005989"/>
              <a:gd name="connsiteY1455" fmla="*/ 157416 h 315078"/>
              <a:gd name="connsiteX1456" fmla="*/ 157260 w 1005989"/>
              <a:gd name="connsiteY1456" fmla="*/ 5894 h 315078"/>
              <a:gd name="connsiteX1457" fmla="*/ 157260 w 1005989"/>
              <a:gd name="connsiteY1457" fmla="*/ 0 h 315078"/>
              <a:gd name="connsiteX1458" fmla="*/ 314765 w 1005989"/>
              <a:gd name="connsiteY1458" fmla="*/ 157416 h 315078"/>
              <a:gd name="connsiteX1459" fmla="*/ 157260 w 1005989"/>
              <a:gd name="connsiteY1459" fmla="*/ 315078 h 315078"/>
              <a:gd name="connsiteX1460" fmla="*/ 0 w 1005989"/>
              <a:gd name="connsiteY1460" fmla="*/ 157416 h 315078"/>
              <a:gd name="connsiteX1461" fmla="*/ 157260 w 1005989"/>
              <a:gd name="connsiteY1461" fmla="*/ 0 h 3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</a:cxnLst>
            <a:rect l="l" t="t" r="r" b="b"/>
            <a:pathLst>
              <a:path w="1005989" h="315078">
                <a:moveTo>
                  <a:pt x="547987" y="281740"/>
                </a:moveTo>
                <a:cubicBezTo>
                  <a:pt x="544887" y="282814"/>
                  <a:pt x="537652" y="287110"/>
                  <a:pt x="537652" y="293553"/>
                </a:cubicBezTo>
                <a:cubicBezTo>
                  <a:pt x="537652" y="298923"/>
                  <a:pt x="541786" y="298923"/>
                  <a:pt x="542820" y="298923"/>
                </a:cubicBezTo>
                <a:cubicBezTo>
                  <a:pt x="544887" y="298923"/>
                  <a:pt x="546954" y="298923"/>
                  <a:pt x="547987" y="296775"/>
                </a:cubicBezTo>
                <a:close/>
                <a:moveTo>
                  <a:pt x="175437" y="273727"/>
                </a:moveTo>
                <a:cubicBezTo>
                  <a:pt x="173230" y="274222"/>
                  <a:pt x="171759" y="275457"/>
                  <a:pt x="170778" y="277186"/>
                </a:cubicBezTo>
                <a:cubicBezTo>
                  <a:pt x="169551" y="279409"/>
                  <a:pt x="169551" y="283114"/>
                  <a:pt x="170778" y="288054"/>
                </a:cubicBezTo>
                <a:cubicBezTo>
                  <a:pt x="171759" y="293242"/>
                  <a:pt x="173475" y="296206"/>
                  <a:pt x="175192" y="297688"/>
                </a:cubicBezTo>
                <a:cubicBezTo>
                  <a:pt x="177154" y="298923"/>
                  <a:pt x="179116" y="299417"/>
                  <a:pt x="181323" y="298923"/>
                </a:cubicBezTo>
                <a:cubicBezTo>
                  <a:pt x="183530" y="298429"/>
                  <a:pt x="185001" y="297194"/>
                  <a:pt x="186227" y="294971"/>
                </a:cubicBezTo>
                <a:cubicBezTo>
                  <a:pt x="187208" y="292995"/>
                  <a:pt x="187208" y="289536"/>
                  <a:pt x="186227" y="284596"/>
                </a:cubicBezTo>
                <a:cubicBezTo>
                  <a:pt x="185001" y="279409"/>
                  <a:pt x="183530" y="276198"/>
                  <a:pt x="181568" y="274963"/>
                </a:cubicBezTo>
                <a:cubicBezTo>
                  <a:pt x="179606" y="273727"/>
                  <a:pt x="177644" y="273233"/>
                  <a:pt x="175437" y="273727"/>
                </a:cubicBezTo>
                <a:close/>
                <a:moveTo>
                  <a:pt x="126712" y="270459"/>
                </a:moveTo>
                <a:cubicBezTo>
                  <a:pt x="124497" y="269719"/>
                  <a:pt x="122529" y="269966"/>
                  <a:pt x="120561" y="270706"/>
                </a:cubicBezTo>
                <a:cubicBezTo>
                  <a:pt x="118592" y="271692"/>
                  <a:pt x="117362" y="273171"/>
                  <a:pt x="116624" y="275389"/>
                </a:cubicBezTo>
                <a:cubicBezTo>
                  <a:pt x="116132" y="277115"/>
                  <a:pt x="116378" y="279087"/>
                  <a:pt x="117362" y="280566"/>
                </a:cubicBezTo>
                <a:cubicBezTo>
                  <a:pt x="118592" y="282292"/>
                  <a:pt x="120069" y="283524"/>
                  <a:pt x="122283" y="284017"/>
                </a:cubicBezTo>
                <a:cubicBezTo>
                  <a:pt x="124497" y="284757"/>
                  <a:pt x="126466" y="284757"/>
                  <a:pt x="128188" y="284017"/>
                </a:cubicBezTo>
                <a:cubicBezTo>
                  <a:pt x="129910" y="283031"/>
                  <a:pt x="131140" y="281799"/>
                  <a:pt x="131878" y="279580"/>
                </a:cubicBezTo>
                <a:cubicBezTo>
                  <a:pt x="132370" y="277361"/>
                  <a:pt x="132370" y="275636"/>
                  <a:pt x="131140" y="273910"/>
                </a:cubicBezTo>
                <a:cubicBezTo>
                  <a:pt x="130156" y="272185"/>
                  <a:pt x="128680" y="270952"/>
                  <a:pt x="126712" y="270459"/>
                </a:cubicBezTo>
                <a:close/>
                <a:moveTo>
                  <a:pt x="180342" y="270269"/>
                </a:moveTo>
                <a:cubicBezTo>
                  <a:pt x="182058" y="270763"/>
                  <a:pt x="183775" y="271257"/>
                  <a:pt x="185001" y="272245"/>
                </a:cubicBezTo>
                <a:cubicBezTo>
                  <a:pt x="186227" y="273233"/>
                  <a:pt x="187454" y="274716"/>
                  <a:pt x="188434" y="276445"/>
                </a:cubicBezTo>
                <a:cubicBezTo>
                  <a:pt x="189415" y="277927"/>
                  <a:pt x="190396" y="280397"/>
                  <a:pt x="190887" y="283361"/>
                </a:cubicBezTo>
                <a:cubicBezTo>
                  <a:pt x="191868" y="287066"/>
                  <a:pt x="192113" y="290030"/>
                  <a:pt x="191623" y="292501"/>
                </a:cubicBezTo>
                <a:cubicBezTo>
                  <a:pt x="191132" y="294971"/>
                  <a:pt x="190151" y="296947"/>
                  <a:pt x="188680" y="298429"/>
                </a:cubicBezTo>
                <a:cubicBezTo>
                  <a:pt x="186963" y="300158"/>
                  <a:pt x="184756" y="301393"/>
                  <a:pt x="182058" y="301887"/>
                </a:cubicBezTo>
                <a:cubicBezTo>
                  <a:pt x="178380" y="302875"/>
                  <a:pt x="175192" y="302381"/>
                  <a:pt x="172494" y="300899"/>
                </a:cubicBezTo>
                <a:cubicBezTo>
                  <a:pt x="169306" y="298923"/>
                  <a:pt x="167099" y="294971"/>
                  <a:pt x="165873" y="289289"/>
                </a:cubicBezTo>
                <a:cubicBezTo>
                  <a:pt x="164892" y="285584"/>
                  <a:pt x="164892" y="282620"/>
                  <a:pt x="165137" y="280150"/>
                </a:cubicBezTo>
                <a:cubicBezTo>
                  <a:pt x="165628" y="277680"/>
                  <a:pt x="166609" y="275704"/>
                  <a:pt x="168325" y="273974"/>
                </a:cubicBezTo>
                <a:cubicBezTo>
                  <a:pt x="169797" y="272492"/>
                  <a:pt x="172004" y="271257"/>
                  <a:pt x="174701" y="270763"/>
                </a:cubicBezTo>
                <a:cubicBezTo>
                  <a:pt x="176908" y="270269"/>
                  <a:pt x="178625" y="270022"/>
                  <a:pt x="180342" y="270269"/>
                </a:cubicBezTo>
                <a:close/>
                <a:moveTo>
                  <a:pt x="126958" y="267254"/>
                </a:moveTo>
                <a:cubicBezTo>
                  <a:pt x="129418" y="267994"/>
                  <a:pt x="131632" y="269226"/>
                  <a:pt x="133354" y="270952"/>
                </a:cubicBezTo>
                <a:cubicBezTo>
                  <a:pt x="135077" y="272431"/>
                  <a:pt x="136061" y="274403"/>
                  <a:pt x="136553" y="276868"/>
                </a:cubicBezTo>
                <a:cubicBezTo>
                  <a:pt x="137045" y="279087"/>
                  <a:pt x="136799" y="282045"/>
                  <a:pt x="135815" y="285743"/>
                </a:cubicBezTo>
                <a:cubicBezTo>
                  <a:pt x="134585" y="289441"/>
                  <a:pt x="133108" y="292399"/>
                  <a:pt x="131386" y="294371"/>
                </a:cubicBezTo>
                <a:cubicBezTo>
                  <a:pt x="129664" y="296343"/>
                  <a:pt x="127450" y="297576"/>
                  <a:pt x="124989" y="298069"/>
                </a:cubicBezTo>
                <a:cubicBezTo>
                  <a:pt x="122529" y="298808"/>
                  <a:pt x="119823" y="298562"/>
                  <a:pt x="117116" y="297822"/>
                </a:cubicBezTo>
                <a:cubicBezTo>
                  <a:pt x="114164" y="296836"/>
                  <a:pt x="111950" y="295357"/>
                  <a:pt x="110473" y="293631"/>
                </a:cubicBezTo>
                <a:cubicBezTo>
                  <a:pt x="108751" y="291659"/>
                  <a:pt x="108259" y="289441"/>
                  <a:pt x="108505" y="286976"/>
                </a:cubicBezTo>
                <a:cubicBezTo>
                  <a:pt x="113180" y="287962"/>
                  <a:pt x="113180" y="287962"/>
                  <a:pt x="113180" y="287962"/>
                </a:cubicBezTo>
                <a:cubicBezTo>
                  <a:pt x="113180" y="289934"/>
                  <a:pt x="113426" y="291166"/>
                  <a:pt x="114410" y="292399"/>
                </a:cubicBezTo>
                <a:cubicBezTo>
                  <a:pt x="115148" y="293385"/>
                  <a:pt x="116378" y="294124"/>
                  <a:pt x="118100" y="294617"/>
                </a:cubicBezTo>
                <a:cubicBezTo>
                  <a:pt x="119577" y="295111"/>
                  <a:pt x="120807" y="295357"/>
                  <a:pt x="122283" y="295111"/>
                </a:cubicBezTo>
                <a:cubicBezTo>
                  <a:pt x="123513" y="294864"/>
                  <a:pt x="124497" y="294371"/>
                  <a:pt x="125481" y="293878"/>
                </a:cubicBezTo>
                <a:cubicBezTo>
                  <a:pt x="126466" y="293138"/>
                  <a:pt x="127450" y="292152"/>
                  <a:pt x="128188" y="290920"/>
                </a:cubicBezTo>
                <a:cubicBezTo>
                  <a:pt x="129172" y="289441"/>
                  <a:pt x="129910" y="287962"/>
                  <a:pt x="130402" y="286482"/>
                </a:cubicBezTo>
                <a:cubicBezTo>
                  <a:pt x="130402" y="286482"/>
                  <a:pt x="130402" y="286236"/>
                  <a:pt x="130648" y="285743"/>
                </a:cubicBezTo>
                <a:cubicBezTo>
                  <a:pt x="129172" y="286729"/>
                  <a:pt x="127696" y="287222"/>
                  <a:pt x="125727" y="287469"/>
                </a:cubicBezTo>
                <a:cubicBezTo>
                  <a:pt x="124005" y="287715"/>
                  <a:pt x="122037" y="287469"/>
                  <a:pt x="120315" y="286976"/>
                </a:cubicBezTo>
                <a:cubicBezTo>
                  <a:pt x="117116" y="285989"/>
                  <a:pt x="114656" y="284264"/>
                  <a:pt x="112934" y="281799"/>
                </a:cubicBezTo>
                <a:cubicBezTo>
                  <a:pt x="111211" y="279334"/>
                  <a:pt x="110965" y="276622"/>
                  <a:pt x="111950" y="273664"/>
                </a:cubicBezTo>
                <a:cubicBezTo>
                  <a:pt x="112688" y="270706"/>
                  <a:pt x="114656" y="268487"/>
                  <a:pt x="117608" y="267501"/>
                </a:cubicBezTo>
                <a:cubicBezTo>
                  <a:pt x="120315" y="266268"/>
                  <a:pt x="123513" y="266268"/>
                  <a:pt x="126958" y="267254"/>
                </a:cubicBezTo>
                <a:close/>
                <a:moveTo>
                  <a:pt x="503336" y="266662"/>
                </a:moveTo>
                <a:cubicBezTo>
                  <a:pt x="496115" y="266662"/>
                  <a:pt x="494051" y="276339"/>
                  <a:pt x="494051" y="283866"/>
                </a:cubicBezTo>
                <a:cubicBezTo>
                  <a:pt x="494051" y="292467"/>
                  <a:pt x="498178" y="298918"/>
                  <a:pt x="503336" y="298918"/>
                </a:cubicBezTo>
                <a:cubicBezTo>
                  <a:pt x="506432" y="298918"/>
                  <a:pt x="508495" y="296768"/>
                  <a:pt x="509527" y="295693"/>
                </a:cubicBezTo>
                <a:lnTo>
                  <a:pt x="509527" y="269888"/>
                </a:lnTo>
                <a:cubicBezTo>
                  <a:pt x="508495" y="267738"/>
                  <a:pt x="507463" y="266662"/>
                  <a:pt x="503336" y="266662"/>
                </a:cubicBezTo>
                <a:close/>
                <a:moveTo>
                  <a:pt x="816257" y="265630"/>
                </a:moveTo>
                <a:cubicBezTo>
                  <a:pt x="808980" y="265630"/>
                  <a:pt x="807941" y="275296"/>
                  <a:pt x="807941" y="278518"/>
                </a:cubicBezTo>
                <a:cubicBezTo>
                  <a:pt x="822495" y="278518"/>
                  <a:pt x="822495" y="278518"/>
                  <a:pt x="822495" y="278518"/>
                </a:cubicBezTo>
                <a:cubicBezTo>
                  <a:pt x="822495" y="274222"/>
                  <a:pt x="821455" y="265630"/>
                  <a:pt x="816257" y="265630"/>
                </a:cubicBezTo>
                <a:close/>
                <a:moveTo>
                  <a:pt x="957319" y="264421"/>
                </a:moveTo>
                <a:cubicBezTo>
                  <a:pt x="975845" y="264421"/>
                  <a:pt x="975845" y="264421"/>
                  <a:pt x="975845" y="264421"/>
                </a:cubicBezTo>
                <a:cubicBezTo>
                  <a:pt x="975845" y="267666"/>
                  <a:pt x="975845" y="267666"/>
                  <a:pt x="975845" y="267666"/>
                </a:cubicBezTo>
                <a:cubicBezTo>
                  <a:pt x="973787" y="267666"/>
                  <a:pt x="973787" y="267666"/>
                  <a:pt x="973787" y="267666"/>
                </a:cubicBezTo>
                <a:cubicBezTo>
                  <a:pt x="972758" y="267666"/>
                  <a:pt x="971728" y="268747"/>
                  <a:pt x="971728" y="269829"/>
                </a:cubicBezTo>
                <a:cubicBezTo>
                  <a:pt x="971728" y="270910"/>
                  <a:pt x="971728" y="271992"/>
                  <a:pt x="972758" y="273073"/>
                </a:cubicBezTo>
                <a:cubicBezTo>
                  <a:pt x="979962" y="290377"/>
                  <a:pt x="979962" y="290377"/>
                  <a:pt x="979962" y="290377"/>
                </a:cubicBezTo>
                <a:cubicBezTo>
                  <a:pt x="986138" y="273073"/>
                  <a:pt x="986138" y="273073"/>
                  <a:pt x="986138" y="273073"/>
                </a:cubicBezTo>
                <a:cubicBezTo>
                  <a:pt x="987167" y="271992"/>
                  <a:pt x="987167" y="270910"/>
                  <a:pt x="987167" y="269829"/>
                </a:cubicBezTo>
                <a:cubicBezTo>
                  <a:pt x="987167" y="268747"/>
                  <a:pt x="985108" y="267666"/>
                  <a:pt x="984079" y="267666"/>
                </a:cubicBezTo>
                <a:cubicBezTo>
                  <a:pt x="980991" y="267666"/>
                  <a:pt x="980991" y="267666"/>
                  <a:pt x="980991" y="267666"/>
                </a:cubicBezTo>
                <a:cubicBezTo>
                  <a:pt x="980991" y="264421"/>
                  <a:pt x="980991" y="264421"/>
                  <a:pt x="980991" y="264421"/>
                </a:cubicBezTo>
                <a:cubicBezTo>
                  <a:pt x="996430" y="264421"/>
                  <a:pt x="996430" y="264421"/>
                  <a:pt x="996430" y="264421"/>
                </a:cubicBezTo>
                <a:cubicBezTo>
                  <a:pt x="996430" y="267666"/>
                  <a:pt x="996430" y="267666"/>
                  <a:pt x="996430" y="267666"/>
                </a:cubicBezTo>
                <a:lnTo>
                  <a:pt x="994372" y="267666"/>
                </a:lnTo>
                <a:cubicBezTo>
                  <a:pt x="991284" y="267666"/>
                  <a:pt x="990255" y="270910"/>
                  <a:pt x="989225" y="273073"/>
                </a:cubicBezTo>
                <a:cubicBezTo>
                  <a:pt x="976875" y="304437"/>
                  <a:pt x="976875" y="304437"/>
                  <a:pt x="976875" y="304437"/>
                </a:cubicBezTo>
                <a:cubicBezTo>
                  <a:pt x="974816" y="309844"/>
                  <a:pt x="969670" y="314170"/>
                  <a:pt x="964524" y="314170"/>
                </a:cubicBezTo>
                <a:cubicBezTo>
                  <a:pt x="961436" y="314170"/>
                  <a:pt x="959377" y="312007"/>
                  <a:pt x="959377" y="308763"/>
                </a:cubicBezTo>
                <a:cubicBezTo>
                  <a:pt x="959377" y="305518"/>
                  <a:pt x="961436" y="303355"/>
                  <a:pt x="964524" y="303355"/>
                </a:cubicBezTo>
                <a:cubicBezTo>
                  <a:pt x="967611" y="303355"/>
                  <a:pt x="967611" y="305518"/>
                  <a:pt x="968641" y="307681"/>
                </a:cubicBezTo>
                <a:cubicBezTo>
                  <a:pt x="969670" y="308763"/>
                  <a:pt x="969670" y="308763"/>
                  <a:pt x="969670" y="308763"/>
                </a:cubicBezTo>
                <a:cubicBezTo>
                  <a:pt x="971728" y="308763"/>
                  <a:pt x="974816" y="304437"/>
                  <a:pt x="974816" y="302274"/>
                </a:cubicBezTo>
                <a:cubicBezTo>
                  <a:pt x="975845" y="301192"/>
                  <a:pt x="975845" y="301192"/>
                  <a:pt x="975845" y="301192"/>
                </a:cubicBezTo>
                <a:cubicBezTo>
                  <a:pt x="963494" y="271992"/>
                  <a:pt x="963494" y="271992"/>
                  <a:pt x="963494" y="271992"/>
                </a:cubicBezTo>
                <a:cubicBezTo>
                  <a:pt x="962465" y="268747"/>
                  <a:pt x="960407" y="267666"/>
                  <a:pt x="958348" y="267666"/>
                </a:cubicBezTo>
                <a:cubicBezTo>
                  <a:pt x="957319" y="267666"/>
                  <a:pt x="957319" y="267666"/>
                  <a:pt x="957319" y="267666"/>
                </a:cubicBezTo>
                <a:cubicBezTo>
                  <a:pt x="957319" y="264421"/>
                  <a:pt x="957319" y="264421"/>
                  <a:pt x="957319" y="264421"/>
                </a:cubicBezTo>
                <a:close/>
                <a:moveTo>
                  <a:pt x="756133" y="264421"/>
                </a:moveTo>
                <a:cubicBezTo>
                  <a:pt x="772775" y="264421"/>
                  <a:pt x="772775" y="264421"/>
                  <a:pt x="772775" y="264421"/>
                </a:cubicBezTo>
                <a:cubicBezTo>
                  <a:pt x="772775" y="267654"/>
                  <a:pt x="772775" y="267654"/>
                  <a:pt x="772775" y="267654"/>
                </a:cubicBezTo>
                <a:cubicBezTo>
                  <a:pt x="771735" y="267654"/>
                  <a:pt x="771735" y="267654"/>
                  <a:pt x="771735" y="267654"/>
                </a:cubicBezTo>
                <a:cubicBezTo>
                  <a:pt x="770695" y="267654"/>
                  <a:pt x="769655" y="267654"/>
                  <a:pt x="769655" y="269810"/>
                </a:cubicBezTo>
                <a:cubicBezTo>
                  <a:pt x="769655" y="270888"/>
                  <a:pt x="769655" y="271965"/>
                  <a:pt x="769655" y="271965"/>
                </a:cubicBezTo>
                <a:cubicBezTo>
                  <a:pt x="777976" y="291364"/>
                  <a:pt x="777976" y="291364"/>
                  <a:pt x="777976" y="291364"/>
                </a:cubicBezTo>
                <a:cubicBezTo>
                  <a:pt x="786297" y="270888"/>
                  <a:pt x="786297" y="270888"/>
                  <a:pt x="786297" y="270888"/>
                </a:cubicBezTo>
                <a:cubicBezTo>
                  <a:pt x="786297" y="270888"/>
                  <a:pt x="786297" y="269810"/>
                  <a:pt x="786297" y="269810"/>
                </a:cubicBezTo>
                <a:cubicBezTo>
                  <a:pt x="786297" y="268732"/>
                  <a:pt x="786297" y="267654"/>
                  <a:pt x="784217" y="267654"/>
                </a:cubicBezTo>
                <a:cubicBezTo>
                  <a:pt x="781096" y="267654"/>
                  <a:pt x="781096" y="267654"/>
                  <a:pt x="781096" y="267654"/>
                </a:cubicBezTo>
                <a:cubicBezTo>
                  <a:pt x="781096" y="264421"/>
                  <a:pt x="781096" y="264421"/>
                  <a:pt x="781096" y="264421"/>
                </a:cubicBezTo>
                <a:cubicBezTo>
                  <a:pt x="794618" y="264421"/>
                  <a:pt x="794618" y="264421"/>
                  <a:pt x="794618" y="264421"/>
                </a:cubicBezTo>
                <a:cubicBezTo>
                  <a:pt x="794618" y="267654"/>
                  <a:pt x="794618" y="267654"/>
                  <a:pt x="794618" y="267654"/>
                </a:cubicBezTo>
                <a:lnTo>
                  <a:pt x="793578" y="267654"/>
                </a:lnTo>
                <a:cubicBezTo>
                  <a:pt x="790457" y="267654"/>
                  <a:pt x="789417" y="269810"/>
                  <a:pt x="788377" y="270888"/>
                </a:cubicBezTo>
                <a:cubicBezTo>
                  <a:pt x="776936" y="303219"/>
                  <a:pt x="776936" y="303219"/>
                  <a:pt x="776936" y="303219"/>
                </a:cubicBezTo>
                <a:cubicBezTo>
                  <a:pt x="774855" y="303219"/>
                  <a:pt x="774855" y="303219"/>
                  <a:pt x="774855" y="303219"/>
                </a:cubicBezTo>
                <a:cubicBezTo>
                  <a:pt x="761334" y="271965"/>
                  <a:pt x="761334" y="271965"/>
                  <a:pt x="761334" y="271965"/>
                </a:cubicBezTo>
                <a:cubicBezTo>
                  <a:pt x="759253" y="267654"/>
                  <a:pt x="758213" y="267654"/>
                  <a:pt x="756133" y="267654"/>
                </a:cubicBezTo>
                <a:cubicBezTo>
                  <a:pt x="756133" y="264421"/>
                  <a:pt x="756133" y="264421"/>
                  <a:pt x="756133" y="264421"/>
                </a:cubicBezTo>
                <a:close/>
                <a:moveTo>
                  <a:pt x="919805" y="263530"/>
                </a:moveTo>
                <a:cubicBezTo>
                  <a:pt x="919805" y="294860"/>
                  <a:pt x="919805" y="294860"/>
                  <a:pt x="919805" y="294860"/>
                </a:cubicBezTo>
                <a:cubicBezTo>
                  <a:pt x="919805" y="298101"/>
                  <a:pt x="920843" y="299182"/>
                  <a:pt x="923955" y="299182"/>
                </a:cubicBezTo>
                <a:cubicBezTo>
                  <a:pt x="926030" y="299182"/>
                  <a:pt x="926030" y="299182"/>
                  <a:pt x="926030" y="299182"/>
                </a:cubicBezTo>
                <a:cubicBezTo>
                  <a:pt x="926030" y="301342"/>
                  <a:pt x="926030" y="301342"/>
                  <a:pt x="926030" y="301342"/>
                </a:cubicBezTo>
                <a:cubicBezTo>
                  <a:pt x="906318" y="301342"/>
                  <a:pt x="906318" y="301342"/>
                  <a:pt x="906318" y="301342"/>
                </a:cubicBezTo>
                <a:lnTo>
                  <a:pt x="906318" y="299182"/>
                </a:lnTo>
                <a:cubicBezTo>
                  <a:pt x="908393" y="299182"/>
                  <a:pt x="908393" y="299182"/>
                  <a:pt x="908393" y="299182"/>
                </a:cubicBezTo>
                <a:cubicBezTo>
                  <a:pt x="910468" y="299182"/>
                  <a:pt x="912543" y="297021"/>
                  <a:pt x="912543" y="294860"/>
                </a:cubicBezTo>
                <a:cubicBezTo>
                  <a:pt x="912543" y="272173"/>
                  <a:pt x="912543" y="272173"/>
                  <a:pt x="912543" y="272173"/>
                </a:cubicBezTo>
                <a:cubicBezTo>
                  <a:pt x="912543" y="270012"/>
                  <a:pt x="911505" y="267851"/>
                  <a:pt x="909430" y="267851"/>
                </a:cubicBezTo>
                <a:cubicBezTo>
                  <a:pt x="909430" y="267851"/>
                  <a:pt x="908393" y="267851"/>
                  <a:pt x="907355" y="268931"/>
                </a:cubicBezTo>
                <a:cubicBezTo>
                  <a:pt x="906318" y="266771"/>
                  <a:pt x="906318" y="266771"/>
                  <a:pt x="906318" y="266771"/>
                </a:cubicBezTo>
                <a:cubicBezTo>
                  <a:pt x="919805" y="263530"/>
                  <a:pt x="919805" y="263530"/>
                  <a:pt x="919805" y="263530"/>
                </a:cubicBezTo>
                <a:close/>
                <a:moveTo>
                  <a:pt x="745840" y="263530"/>
                </a:moveTo>
                <a:cubicBezTo>
                  <a:pt x="745840" y="294860"/>
                  <a:pt x="745840" y="294860"/>
                  <a:pt x="745840" y="294860"/>
                </a:cubicBezTo>
                <a:cubicBezTo>
                  <a:pt x="745840" y="298101"/>
                  <a:pt x="746878" y="299182"/>
                  <a:pt x="749990" y="299182"/>
                </a:cubicBezTo>
                <a:cubicBezTo>
                  <a:pt x="752065" y="299182"/>
                  <a:pt x="752065" y="299182"/>
                  <a:pt x="752065" y="299182"/>
                </a:cubicBezTo>
                <a:cubicBezTo>
                  <a:pt x="752065" y="301342"/>
                  <a:pt x="752065" y="301342"/>
                  <a:pt x="752065" y="301342"/>
                </a:cubicBezTo>
                <a:cubicBezTo>
                  <a:pt x="732353" y="301342"/>
                  <a:pt x="732353" y="301342"/>
                  <a:pt x="732353" y="301342"/>
                </a:cubicBezTo>
                <a:lnTo>
                  <a:pt x="732353" y="299182"/>
                </a:lnTo>
                <a:cubicBezTo>
                  <a:pt x="734428" y="299182"/>
                  <a:pt x="734428" y="299182"/>
                  <a:pt x="734428" y="299182"/>
                </a:cubicBezTo>
                <a:cubicBezTo>
                  <a:pt x="736503" y="299182"/>
                  <a:pt x="738578" y="297021"/>
                  <a:pt x="738578" y="294860"/>
                </a:cubicBezTo>
                <a:cubicBezTo>
                  <a:pt x="738578" y="272173"/>
                  <a:pt x="738578" y="272173"/>
                  <a:pt x="738578" y="272173"/>
                </a:cubicBezTo>
                <a:cubicBezTo>
                  <a:pt x="738578" y="270012"/>
                  <a:pt x="737540" y="267851"/>
                  <a:pt x="735465" y="267851"/>
                </a:cubicBezTo>
                <a:cubicBezTo>
                  <a:pt x="735465" y="267851"/>
                  <a:pt x="734428" y="267851"/>
                  <a:pt x="733390" y="268931"/>
                </a:cubicBezTo>
                <a:cubicBezTo>
                  <a:pt x="732353" y="266771"/>
                  <a:pt x="732353" y="266771"/>
                  <a:pt x="732353" y="266771"/>
                </a:cubicBezTo>
                <a:cubicBezTo>
                  <a:pt x="745840" y="263530"/>
                  <a:pt x="745840" y="263530"/>
                  <a:pt x="745840" y="263530"/>
                </a:cubicBezTo>
                <a:close/>
                <a:moveTo>
                  <a:pt x="885668" y="263482"/>
                </a:moveTo>
                <a:cubicBezTo>
                  <a:pt x="886711" y="263482"/>
                  <a:pt x="887753" y="263482"/>
                  <a:pt x="889839" y="264556"/>
                </a:cubicBezTo>
                <a:cubicBezTo>
                  <a:pt x="891925" y="264556"/>
                  <a:pt x="892968" y="264556"/>
                  <a:pt x="894011" y="264556"/>
                </a:cubicBezTo>
                <a:cubicBezTo>
                  <a:pt x="894011" y="264556"/>
                  <a:pt x="896097" y="264556"/>
                  <a:pt x="898183" y="263482"/>
                </a:cubicBezTo>
                <a:cubicBezTo>
                  <a:pt x="901312" y="275296"/>
                  <a:pt x="901312" y="275296"/>
                  <a:pt x="901312" y="275296"/>
                </a:cubicBezTo>
                <a:cubicBezTo>
                  <a:pt x="899226" y="276370"/>
                  <a:pt x="899226" y="276370"/>
                  <a:pt x="899226" y="276370"/>
                </a:cubicBezTo>
                <a:cubicBezTo>
                  <a:pt x="898183" y="273148"/>
                  <a:pt x="895054" y="266704"/>
                  <a:pt x="886711" y="266704"/>
                </a:cubicBezTo>
                <a:cubicBezTo>
                  <a:pt x="883582" y="266704"/>
                  <a:pt x="881496" y="267778"/>
                  <a:pt x="881496" y="271000"/>
                </a:cubicBezTo>
                <a:cubicBezTo>
                  <a:pt x="881496" y="273148"/>
                  <a:pt x="882539" y="274222"/>
                  <a:pt x="889839" y="278518"/>
                </a:cubicBezTo>
                <a:cubicBezTo>
                  <a:pt x="899226" y="282814"/>
                  <a:pt x="901312" y="286036"/>
                  <a:pt x="901312" y="291406"/>
                </a:cubicBezTo>
                <a:cubicBezTo>
                  <a:pt x="901312" y="298923"/>
                  <a:pt x="896097" y="303219"/>
                  <a:pt x="889839" y="303219"/>
                </a:cubicBezTo>
                <a:cubicBezTo>
                  <a:pt x="888796" y="303219"/>
                  <a:pt x="887753" y="303219"/>
                  <a:pt x="885668" y="302145"/>
                </a:cubicBezTo>
                <a:cubicBezTo>
                  <a:pt x="885668" y="302145"/>
                  <a:pt x="881496" y="301071"/>
                  <a:pt x="881496" y="301071"/>
                </a:cubicBezTo>
                <a:cubicBezTo>
                  <a:pt x="879410" y="301071"/>
                  <a:pt x="878367" y="302145"/>
                  <a:pt x="877324" y="303219"/>
                </a:cubicBezTo>
                <a:cubicBezTo>
                  <a:pt x="873152" y="290332"/>
                  <a:pt x="873152" y="290332"/>
                  <a:pt x="873152" y="290332"/>
                </a:cubicBezTo>
                <a:cubicBezTo>
                  <a:pt x="876281" y="289258"/>
                  <a:pt x="876281" y="289258"/>
                  <a:pt x="876281" y="289258"/>
                </a:cubicBezTo>
                <a:cubicBezTo>
                  <a:pt x="877324" y="292480"/>
                  <a:pt x="878367" y="293553"/>
                  <a:pt x="879410" y="294627"/>
                </a:cubicBezTo>
                <a:cubicBezTo>
                  <a:pt x="881496" y="297849"/>
                  <a:pt x="885668" y="299997"/>
                  <a:pt x="889839" y="299997"/>
                </a:cubicBezTo>
                <a:cubicBezTo>
                  <a:pt x="892968" y="299997"/>
                  <a:pt x="896097" y="297849"/>
                  <a:pt x="896097" y="294627"/>
                </a:cubicBezTo>
                <a:cubicBezTo>
                  <a:pt x="896097" y="291406"/>
                  <a:pt x="895054" y="290332"/>
                  <a:pt x="885668" y="286036"/>
                </a:cubicBezTo>
                <a:cubicBezTo>
                  <a:pt x="879410" y="282814"/>
                  <a:pt x="875238" y="279592"/>
                  <a:pt x="875238" y="274222"/>
                </a:cubicBezTo>
                <a:cubicBezTo>
                  <a:pt x="875238" y="268852"/>
                  <a:pt x="879410" y="263482"/>
                  <a:pt x="885668" y="263482"/>
                </a:cubicBezTo>
                <a:close/>
                <a:moveTo>
                  <a:pt x="850388" y="263482"/>
                </a:moveTo>
                <a:lnTo>
                  <a:pt x="850388" y="271054"/>
                </a:lnTo>
                <a:cubicBezTo>
                  <a:pt x="852455" y="267809"/>
                  <a:pt x="855555" y="263482"/>
                  <a:pt x="862790" y="263482"/>
                </a:cubicBezTo>
                <a:cubicBezTo>
                  <a:pt x="867957" y="263482"/>
                  <a:pt x="870024" y="265646"/>
                  <a:pt x="870024" y="268891"/>
                </a:cubicBezTo>
                <a:cubicBezTo>
                  <a:pt x="870024" y="272136"/>
                  <a:pt x="867957" y="275381"/>
                  <a:pt x="864857" y="275381"/>
                </a:cubicBezTo>
                <a:cubicBezTo>
                  <a:pt x="861756" y="275381"/>
                  <a:pt x="859689" y="273217"/>
                  <a:pt x="859689" y="269972"/>
                </a:cubicBezTo>
                <a:cubicBezTo>
                  <a:pt x="859689" y="268891"/>
                  <a:pt x="859689" y="268891"/>
                  <a:pt x="858656" y="268891"/>
                </a:cubicBezTo>
                <a:cubicBezTo>
                  <a:pt x="853488" y="268891"/>
                  <a:pt x="851421" y="276462"/>
                  <a:pt x="850388" y="278626"/>
                </a:cubicBezTo>
                <a:cubicBezTo>
                  <a:pt x="850388" y="293769"/>
                  <a:pt x="850388" y="293769"/>
                  <a:pt x="850388" y="293769"/>
                </a:cubicBezTo>
                <a:cubicBezTo>
                  <a:pt x="850388" y="298096"/>
                  <a:pt x="852455" y="299178"/>
                  <a:pt x="855555" y="299178"/>
                </a:cubicBezTo>
                <a:cubicBezTo>
                  <a:pt x="857622" y="299178"/>
                  <a:pt x="857622" y="299178"/>
                  <a:pt x="857622" y="299178"/>
                </a:cubicBezTo>
                <a:cubicBezTo>
                  <a:pt x="857622" y="301341"/>
                  <a:pt x="857622" y="301341"/>
                  <a:pt x="857622" y="301341"/>
                </a:cubicBezTo>
                <a:cubicBezTo>
                  <a:pt x="835919" y="301341"/>
                  <a:pt x="835919" y="301341"/>
                  <a:pt x="835919" y="301341"/>
                </a:cubicBezTo>
                <a:cubicBezTo>
                  <a:pt x="835919" y="299178"/>
                  <a:pt x="835919" y="299178"/>
                  <a:pt x="835919" y="299178"/>
                </a:cubicBezTo>
                <a:cubicBezTo>
                  <a:pt x="836952" y="299178"/>
                  <a:pt x="836952" y="299178"/>
                  <a:pt x="836952" y="299178"/>
                </a:cubicBezTo>
                <a:cubicBezTo>
                  <a:pt x="841086" y="299178"/>
                  <a:pt x="843153" y="298096"/>
                  <a:pt x="843153" y="293769"/>
                </a:cubicBezTo>
                <a:cubicBezTo>
                  <a:pt x="843153" y="272136"/>
                  <a:pt x="843153" y="272136"/>
                  <a:pt x="843153" y="272136"/>
                </a:cubicBezTo>
                <a:cubicBezTo>
                  <a:pt x="843153" y="268891"/>
                  <a:pt x="841086" y="268891"/>
                  <a:pt x="840053" y="268891"/>
                </a:cubicBezTo>
                <a:cubicBezTo>
                  <a:pt x="837986" y="268891"/>
                  <a:pt x="836952" y="268891"/>
                  <a:pt x="836952" y="268891"/>
                </a:cubicBezTo>
                <a:cubicBezTo>
                  <a:pt x="835919" y="267809"/>
                  <a:pt x="835919" y="267809"/>
                  <a:pt x="835919" y="267809"/>
                </a:cubicBezTo>
                <a:cubicBezTo>
                  <a:pt x="850388" y="263482"/>
                  <a:pt x="850388" y="263482"/>
                  <a:pt x="850388" y="263482"/>
                </a:cubicBezTo>
                <a:close/>
                <a:moveTo>
                  <a:pt x="816257" y="263482"/>
                </a:moveTo>
                <a:cubicBezTo>
                  <a:pt x="820416" y="263482"/>
                  <a:pt x="823534" y="265630"/>
                  <a:pt x="824574" y="267778"/>
                </a:cubicBezTo>
                <a:cubicBezTo>
                  <a:pt x="829772" y="273148"/>
                  <a:pt x="829772" y="278518"/>
                  <a:pt x="830811" y="280666"/>
                </a:cubicBezTo>
                <a:cubicBezTo>
                  <a:pt x="807941" y="280666"/>
                  <a:pt x="807941" y="280666"/>
                  <a:pt x="807941" y="280666"/>
                </a:cubicBezTo>
                <a:cubicBezTo>
                  <a:pt x="806901" y="294627"/>
                  <a:pt x="813139" y="298923"/>
                  <a:pt x="818336" y="298923"/>
                </a:cubicBezTo>
                <a:cubicBezTo>
                  <a:pt x="823534" y="298923"/>
                  <a:pt x="827693" y="293553"/>
                  <a:pt x="829772" y="291406"/>
                </a:cubicBezTo>
                <a:cubicBezTo>
                  <a:pt x="831851" y="292480"/>
                  <a:pt x="831851" y="292480"/>
                  <a:pt x="831851" y="292480"/>
                </a:cubicBezTo>
                <a:cubicBezTo>
                  <a:pt x="829772" y="295701"/>
                  <a:pt x="825614" y="303219"/>
                  <a:pt x="816257" y="303219"/>
                </a:cubicBezTo>
                <a:cubicBezTo>
                  <a:pt x="806901" y="303219"/>
                  <a:pt x="799624" y="295701"/>
                  <a:pt x="799624" y="283888"/>
                </a:cubicBezTo>
                <a:cubicBezTo>
                  <a:pt x="799624" y="272074"/>
                  <a:pt x="806901" y="263482"/>
                  <a:pt x="816257" y="263482"/>
                </a:cubicBezTo>
                <a:close/>
                <a:moveTo>
                  <a:pt x="702349" y="263482"/>
                </a:moveTo>
                <a:cubicBezTo>
                  <a:pt x="702349" y="269972"/>
                  <a:pt x="702349" y="269972"/>
                  <a:pt x="702349" y="269972"/>
                </a:cubicBezTo>
                <a:cubicBezTo>
                  <a:pt x="704424" y="267809"/>
                  <a:pt x="708574" y="263482"/>
                  <a:pt x="713761" y="263482"/>
                </a:cubicBezTo>
                <a:cubicBezTo>
                  <a:pt x="718949" y="263482"/>
                  <a:pt x="723099" y="267809"/>
                  <a:pt x="723099" y="274299"/>
                </a:cubicBezTo>
                <a:cubicBezTo>
                  <a:pt x="723099" y="294851"/>
                  <a:pt x="723099" y="294851"/>
                  <a:pt x="723099" y="294851"/>
                </a:cubicBezTo>
                <a:cubicBezTo>
                  <a:pt x="723099" y="297015"/>
                  <a:pt x="724136" y="299178"/>
                  <a:pt x="726211" y="299178"/>
                </a:cubicBezTo>
                <a:cubicBezTo>
                  <a:pt x="728286" y="299178"/>
                  <a:pt x="728286" y="299178"/>
                  <a:pt x="728286" y="299178"/>
                </a:cubicBezTo>
                <a:cubicBezTo>
                  <a:pt x="728286" y="301341"/>
                  <a:pt x="728286" y="301341"/>
                  <a:pt x="728286" y="301341"/>
                </a:cubicBezTo>
                <a:cubicBezTo>
                  <a:pt x="715836" y="301341"/>
                  <a:pt x="715836" y="301341"/>
                  <a:pt x="715836" y="301341"/>
                </a:cubicBezTo>
                <a:cubicBezTo>
                  <a:pt x="715836" y="275381"/>
                  <a:pt x="715836" y="275381"/>
                  <a:pt x="715836" y="275381"/>
                </a:cubicBezTo>
                <a:cubicBezTo>
                  <a:pt x="715836" y="269972"/>
                  <a:pt x="711686" y="267809"/>
                  <a:pt x="709611" y="267809"/>
                </a:cubicBezTo>
                <a:cubicBezTo>
                  <a:pt x="706499" y="267809"/>
                  <a:pt x="703387" y="272136"/>
                  <a:pt x="702349" y="273217"/>
                </a:cubicBezTo>
                <a:cubicBezTo>
                  <a:pt x="702349" y="294851"/>
                  <a:pt x="702349" y="294851"/>
                  <a:pt x="702349" y="294851"/>
                </a:cubicBezTo>
                <a:cubicBezTo>
                  <a:pt x="702349" y="299178"/>
                  <a:pt x="705462" y="299178"/>
                  <a:pt x="707537" y="299178"/>
                </a:cubicBezTo>
                <a:cubicBezTo>
                  <a:pt x="707537" y="301341"/>
                  <a:pt x="707537" y="301341"/>
                  <a:pt x="707537" y="301341"/>
                </a:cubicBezTo>
                <a:cubicBezTo>
                  <a:pt x="689899" y="301341"/>
                  <a:pt x="689899" y="301341"/>
                  <a:pt x="689899" y="301341"/>
                </a:cubicBezTo>
                <a:lnTo>
                  <a:pt x="689899" y="299178"/>
                </a:lnTo>
                <a:cubicBezTo>
                  <a:pt x="691974" y="299178"/>
                  <a:pt x="694049" y="299178"/>
                  <a:pt x="694049" y="294851"/>
                </a:cubicBezTo>
                <a:cubicBezTo>
                  <a:pt x="694049" y="271054"/>
                  <a:pt x="694049" y="271054"/>
                  <a:pt x="694049" y="271054"/>
                </a:cubicBezTo>
                <a:cubicBezTo>
                  <a:pt x="694049" y="269972"/>
                  <a:pt x="694049" y="267809"/>
                  <a:pt x="691974" y="267809"/>
                </a:cubicBezTo>
                <a:cubicBezTo>
                  <a:pt x="690937" y="267809"/>
                  <a:pt x="689899" y="267809"/>
                  <a:pt x="689899" y="267809"/>
                </a:cubicBezTo>
                <a:cubicBezTo>
                  <a:pt x="688862" y="265646"/>
                  <a:pt x="688862" y="265646"/>
                  <a:pt x="688862" y="265646"/>
                </a:cubicBezTo>
                <a:cubicBezTo>
                  <a:pt x="702349" y="263482"/>
                  <a:pt x="702349" y="263482"/>
                  <a:pt x="702349" y="263482"/>
                </a:cubicBezTo>
                <a:close/>
                <a:moveTo>
                  <a:pt x="576997" y="263482"/>
                </a:moveTo>
                <a:cubicBezTo>
                  <a:pt x="576997" y="269972"/>
                  <a:pt x="576997" y="269972"/>
                  <a:pt x="576997" y="269972"/>
                </a:cubicBezTo>
                <a:cubicBezTo>
                  <a:pt x="579055" y="267809"/>
                  <a:pt x="583172" y="263482"/>
                  <a:pt x="589348" y="263482"/>
                </a:cubicBezTo>
                <a:cubicBezTo>
                  <a:pt x="594494" y="263482"/>
                  <a:pt x="598611" y="267809"/>
                  <a:pt x="598611" y="274299"/>
                </a:cubicBezTo>
                <a:cubicBezTo>
                  <a:pt x="598611" y="294851"/>
                  <a:pt x="598611" y="294851"/>
                  <a:pt x="598611" y="294851"/>
                </a:cubicBezTo>
                <a:cubicBezTo>
                  <a:pt x="598611" y="297015"/>
                  <a:pt x="599640" y="299178"/>
                  <a:pt x="601699" y="299178"/>
                </a:cubicBezTo>
                <a:cubicBezTo>
                  <a:pt x="603757" y="299178"/>
                  <a:pt x="603757" y="299178"/>
                  <a:pt x="603757" y="299178"/>
                </a:cubicBezTo>
                <a:cubicBezTo>
                  <a:pt x="603757" y="301341"/>
                  <a:pt x="603757" y="301341"/>
                  <a:pt x="603757" y="301341"/>
                </a:cubicBezTo>
                <a:cubicBezTo>
                  <a:pt x="590377" y="301341"/>
                  <a:pt x="590377" y="301341"/>
                  <a:pt x="590377" y="301341"/>
                </a:cubicBezTo>
                <a:cubicBezTo>
                  <a:pt x="590377" y="275381"/>
                  <a:pt x="590377" y="275381"/>
                  <a:pt x="590377" y="275381"/>
                </a:cubicBezTo>
                <a:cubicBezTo>
                  <a:pt x="590377" y="269972"/>
                  <a:pt x="587289" y="267809"/>
                  <a:pt x="585231" y="267809"/>
                </a:cubicBezTo>
                <a:cubicBezTo>
                  <a:pt x="581114" y="267809"/>
                  <a:pt x="578026" y="272136"/>
                  <a:pt x="576997" y="273217"/>
                </a:cubicBezTo>
                <a:cubicBezTo>
                  <a:pt x="576997" y="294851"/>
                  <a:pt x="576997" y="294851"/>
                  <a:pt x="576997" y="294851"/>
                </a:cubicBezTo>
                <a:cubicBezTo>
                  <a:pt x="576997" y="299178"/>
                  <a:pt x="580085" y="299178"/>
                  <a:pt x="582143" y="299178"/>
                </a:cubicBezTo>
                <a:cubicBezTo>
                  <a:pt x="582143" y="301341"/>
                  <a:pt x="582143" y="301341"/>
                  <a:pt x="582143" y="301341"/>
                </a:cubicBezTo>
                <a:cubicBezTo>
                  <a:pt x="564646" y="301341"/>
                  <a:pt x="564646" y="301341"/>
                  <a:pt x="564646" y="301341"/>
                </a:cubicBezTo>
                <a:lnTo>
                  <a:pt x="564646" y="299178"/>
                </a:lnTo>
                <a:cubicBezTo>
                  <a:pt x="567734" y="299178"/>
                  <a:pt x="569792" y="299178"/>
                  <a:pt x="569792" y="294851"/>
                </a:cubicBezTo>
                <a:cubicBezTo>
                  <a:pt x="569792" y="271054"/>
                  <a:pt x="569792" y="271054"/>
                  <a:pt x="569792" y="271054"/>
                </a:cubicBezTo>
                <a:cubicBezTo>
                  <a:pt x="569792" y="269972"/>
                  <a:pt x="569792" y="267809"/>
                  <a:pt x="567734" y="267809"/>
                </a:cubicBezTo>
                <a:cubicBezTo>
                  <a:pt x="566704" y="267809"/>
                  <a:pt x="565675" y="267809"/>
                  <a:pt x="564646" y="267809"/>
                </a:cubicBezTo>
                <a:cubicBezTo>
                  <a:pt x="564646" y="265646"/>
                  <a:pt x="564646" y="265646"/>
                  <a:pt x="564646" y="265646"/>
                </a:cubicBezTo>
                <a:cubicBezTo>
                  <a:pt x="576997" y="263482"/>
                  <a:pt x="576997" y="263482"/>
                  <a:pt x="576997" y="263482"/>
                </a:cubicBezTo>
                <a:close/>
                <a:moveTo>
                  <a:pt x="543853" y="263482"/>
                </a:moveTo>
                <a:cubicBezTo>
                  <a:pt x="545920" y="263482"/>
                  <a:pt x="553155" y="263482"/>
                  <a:pt x="555222" y="266704"/>
                </a:cubicBezTo>
                <a:cubicBezTo>
                  <a:pt x="556255" y="268852"/>
                  <a:pt x="556255" y="272074"/>
                  <a:pt x="556255" y="273148"/>
                </a:cubicBezTo>
                <a:cubicBezTo>
                  <a:pt x="556255" y="293553"/>
                  <a:pt x="556255" y="293553"/>
                  <a:pt x="556255" y="293553"/>
                </a:cubicBezTo>
                <a:cubicBezTo>
                  <a:pt x="556255" y="295701"/>
                  <a:pt x="556255" y="298923"/>
                  <a:pt x="558322" y="298923"/>
                </a:cubicBezTo>
                <a:cubicBezTo>
                  <a:pt x="560389" y="298923"/>
                  <a:pt x="561423" y="297849"/>
                  <a:pt x="561423" y="296775"/>
                </a:cubicBezTo>
                <a:cubicBezTo>
                  <a:pt x="562456" y="297849"/>
                  <a:pt x="562456" y="297849"/>
                  <a:pt x="562456" y="297849"/>
                </a:cubicBezTo>
                <a:cubicBezTo>
                  <a:pt x="559356" y="303219"/>
                  <a:pt x="555222" y="303219"/>
                  <a:pt x="554188" y="303219"/>
                </a:cubicBezTo>
                <a:cubicBezTo>
                  <a:pt x="552121" y="303219"/>
                  <a:pt x="549021" y="301071"/>
                  <a:pt x="547987" y="298923"/>
                </a:cubicBezTo>
                <a:cubicBezTo>
                  <a:pt x="545920" y="299997"/>
                  <a:pt x="542820" y="303219"/>
                  <a:pt x="537652" y="303219"/>
                </a:cubicBezTo>
                <a:cubicBezTo>
                  <a:pt x="531451" y="303219"/>
                  <a:pt x="528351" y="298923"/>
                  <a:pt x="528351" y="294627"/>
                </a:cubicBezTo>
                <a:cubicBezTo>
                  <a:pt x="528351" y="293553"/>
                  <a:pt x="529384" y="291406"/>
                  <a:pt x="531451" y="289258"/>
                </a:cubicBezTo>
                <a:cubicBezTo>
                  <a:pt x="535585" y="282814"/>
                  <a:pt x="542820" y="280666"/>
                  <a:pt x="547987" y="279592"/>
                </a:cubicBezTo>
                <a:cubicBezTo>
                  <a:pt x="547987" y="269926"/>
                  <a:pt x="547987" y="269926"/>
                  <a:pt x="547987" y="269926"/>
                </a:cubicBezTo>
                <a:cubicBezTo>
                  <a:pt x="547987" y="268852"/>
                  <a:pt x="547987" y="265630"/>
                  <a:pt x="543853" y="265630"/>
                </a:cubicBezTo>
                <a:cubicBezTo>
                  <a:pt x="539719" y="265630"/>
                  <a:pt x="539719" y="268852"/>
                  <a:pt x="539719" y="269926"/>
                </a:cubicBezTo>
                <a:cubicBezTo>
                  <a:pt x="538686" y="272074"/>
                  <a:pt x="538686" y="276370"/>
                  <a:pt x="534552" y="276370"/>
                </a:cubicBezTo>
                <a:cubicBezTo>
                  <a:pt x="531451" y="276370"/>
                  <a:pt x="529384" y="274222"/>
                  <a:pt x="529384" y="271000"/>
                </a:cubicBezTo>
                <a:cubicBezTo>
                  <a:pt x="529384" y="269926"/>
                  <a:pt x="530418" y="267778"/>
                  <a:pt x="531451" y="266704"/>
                </a:cubicBezTo>
                <a:cubicBezTo>
                  <a:pt x="535585" y="263482"/>
                  <a:pt x="542820" y="263482"/>
                  <a:pt x="543853" y="263482"/>
                </a:cubicBezTo>
                <a:close/>
                <a:moveTo>
                  <a:pt x="454687" y="263482"/>
                </a:moveTo>
                <a:cubicBezTo>
                  <a:pt x="454687" y="290332"/>
                  <a:pt x="454687" y="290332"/>
                  <a:pt x="454687" y="290332"/>
                </a:cubicBezTo>
                <a:cubicBezTo>
                  <a:pt x="454687" y="293553"/>
                  <a:pt x="456750" y="297849"/>
                  <a:pt x="460877" y="297849"/>
                </a:cubicBezTo>
                <a:cubicBezTo>
                  <a:pt x="463972" y="297849"/>
                  <a:pt x="466036" y="295701"/>
                  <a:pt x="467067" y="293553"/>
                </a:cubicBezTo>
                <a:cubicBezTo>
                  <a:pt x="467067" y="271000"/>
                  <a:pt x="467067" y="271000"/>
                  <a:pt x="467067" y="271000"/>
                </a:cubicBezTo>
                <a:cubicBezTo>
                  <a:pt x="467067" y="268852"/>
                  <a:pt x="467067" y="267778"/>
                  <a:pt x="465004" y="267778"/>
                </a:cubicBezTo>
                <a:cubicBezTo>
                  <a:pt x="463972" y="267778"/>
                  <a:pt x="462941" y="267778"/>
                  <a:pt x="461909" y="267778"/>
                </a:cubicBezTo>
                <a:cubicBezTo>
                  <a:pt x="461909" y="266704"/>
                  <a:pt x="461909" y="266704"/>
                  <a:pt x="461909" y="266704"/>
                </a:cubicBezTo>
                <a:cubicBezTo>
                  <a:pt x="475321" y="263482"/>
                  <a:pt x="475321" y="263482"/>
                  <a:pt x="475321" y="263482"/>
                </a:cubicBezTo>
                <a:cubicBezTo>
                  <a:pt x="475321" y="294627"/>
                  <a:pt x="475321" y="294627"/>
                  <a:pt x="475321" y="294627"/>
                </a:cubicBezTo>
                <a:cubicBezTo>
                  <a:pt x="475321" y="297849"/>
                  <a:pt x="476352" y="298923"/>
                  <a:pt x="478416" y="298923"/>
                </a:cubicBezTo>
                <a:cubicBezTo>
                  <a:pt x="480479" y="298923"/>
                  <a:pt x="480479" y="298923"/>
                  <a:pt x="480479" y="298923"/>
                </a:cubicBezTo>
                <a:cubicBezTo>
                  <a:pt x="480479" y="301071"/>
                  <a:pt x="480479" y="301071"/>
                  <a:pt x="480479" y="301071"/>
                </a:cubicBezTo>
                <a:cubicBezTo>
                  <a:pt x="467067" y="301071"/>
                  <a:pt x="467067" y="301071"/>
                  <a:pt x="467067" y="301071"/>
                </a:cubicBezTo>
                <a:cubicBezTo>
                  <a:pt x="467067" y="296775"/>
                  <a:pt x="467067" y="296775"/>
                  <a:pt x="467067" y="296775"/>
                </a:cubicBezTo>
                <a:cubicBezTo>
                  <a:pt x="466036" y="298923"/>
                  <a:pt x="462941" y="303219"/>
                  <a:pt x="457782" y="303219"/>
                </a:cubicBezTo>
                <a:cubicBezTo>
                  <a:pt x="452624" y="303219"/>
                  <a:pt x="447465" y="299997"/>
                  <a:pt x="447465" y="291406"/>
                </a:cubicBezTo>
                <a:cubicBezTo>
                  <a:pt x="447465" y="271000"/>
                  <a:pt x="447465" y="271000"/>
                  <a:pt x="447465" y="271000"/>
                </a:cubicBezTo>
                <a:cubicBezTo>
                  <a:pt x="447465" y="269926"/>
                  <a:pt x="446434" y="267778"/>
                  <a:pt x="444370" y="267778"/>
                </a:cubicBezTo>
                <a:cubicBezTo>
                  <a:pt x="444370" y="267778"/>
                  <a:pt x="443339" y="267778"/>
                  <a:pt x="442307" y="267778"/>
                </a:cubicBezTo>
                <a:lnTo>
                  <a:pt x="442307" y="266704"/>
                </a:lnTo>
                <a:cubicBezTo>
                  <a:pt x="454687" y="263482"/>
                  <a:pt x="454687" y="263482"/>
                  <a:pt x="454687" y="263482"/>
                </a:cubicBezTo>
                <a:close/>
                <a:moveTo>
                  <a:pt x="940632" y="251592"/>
                </a:moveTo>
                <a:cubicBezTo>
                  <a:pt x="943760" y="251592"/>
                  <a:pt x="943760" y="251592"/>
                  <a:pt x="943760" y="251592"/>
                </a:cubicBezTo>
                <a:cubicBezTo>
                  <a:pt x="943760" y="264499"/>
                  <a:pt x="943760" y="264499"/>
                  <a:pt x="943760" y="264499"/>
                </a:cubicBezTo>
                <a:cubicBezTo>
                  <a:pt x="954190" y="264499"/>
                  <a:pt x="954190" y="264499"/>
                  <a:pt x="954190" y="264499"/>
                </a:cubicBezTo>
                <a:cubicBezTo>
                  <a:pt x="954190" y="267726"/>
                  <a:pt x="954190" y="267726"/>
                  <a:pt x="954190" y="267726"/>
                </a:cubicBezTo>
                <a:cubicBezTo>
                  <a:pt x="943760" y="267726"/>
                  <a:pt x="943760" y="267726"/>
                  <a:pt x="943760" y="267726"/>
                </a:cubicBezTo>
                <a:cubicBezTo>
                  <a:pt x="943760" y="293539"/>
                  <a:pt x="943760" y="293539"/>
                  <a:pt x="943760" y="293539"/>
                </a:cubicBezTo>
                <a:cubicBezTo>
                  <a:pt x="943760" y="297841"/>
                  <a:pt x="945846" y="298917"/>
                  <a:pt x="947932" y="298917"/>
                </a:cubicBezTo>
                <a:cubicBezTo>
                  <a:pt x="950018" y="298917"/>
                  <a:pt x="951061" y="296766"/>
                  <a:pt x="953147" y="295690"/>
                </a:cubicBezTo>
                <a:cubicBezTo>
                  <a:pt x="954190" y="296766"/>
                  <a:pt x="954190" y="296766"/>
                  <a:pt x="954190" y="296766"/>
                </a:cubicBezTo>
                <a:cubicBezTo>
                  <a:pt x="952104" y="299993"/>
                  <a:pt x="948975" y="303219"/>
                  <a:pt x="943760" y="303219"/>
                </a:cubicBezTo>
                <a:cubicBezTo>
                  <a:pt x="938546" y="303219"/>
                  <a:pt x="935417" y="298917"/>
                  <a:pt x="935417" y="293539"/>
                </a:cubicBezTo>
                <a:cubicBezTo>
                  <a:pt x="935417" y="267726"/>
                  <a:pt x="935417" y="267726"/>
                  <a:pt x="935417" y="267726"/>
                </a:cubicBezTo>
                <a:lnTo>
                  <a:pt x="929159" y="267726"/>
                </a:lnTo>
                <a:cubicBezTo>
                  <a:pt x="929159" y="264499"/>
                  <a:pt x="929159" y="264499"/>
                  <a:pt x="929159" y="264499"/>
                </a:cubicBezTo>
                <a:cubicBezTo>
                  <a:pt x="939589" y="264499"/>
                  <a:pt x="940632" y="255894"/>
                  <a:pt x="940632" y="254819"/>
                </a:cubicBezTo>
                <a:cubicBezTo>
                  <a:pt x="940632" y="251592"/>
                  <a:pt x="940632" y="251592"/>
                  <a:pt x="940632" y="251592"/>
                </a:cubicBezTo>
                <a:close/>
                <a:moveTo>
                  <a:pt x="86101" y="249059"/>
                </a:moveTo>
                <a:cubicBezTo>
                  <a:pt x="88547" y="250769"/>
                  <a:pt x="88547" y="250769"/>
                  <a:pt x="88547" y="250769"/>
                </a:cubicBezTo>
                <a:lnTo>
                  <a:pt x="71184" y="276906"/>
                </a:lnTo>
                <a:cubicBezTo>
                  <a:pt x="67271" y="274219"/>
                  <a:pt x="67271" y="274219"/>
                  <a:pt x="67271" y="274219"/>
                </a:cubicBezTo>
                <a:cubicBezTo>
                  <a:pt x="80721" y="253945"/>
                  <a:pt x="80721" y="253945"/>
                  <a:pt x="80721" y="253945"/>
                </a:cubicBezTo>
                <a:cubicBezTo>
                  <a:pt x="79254" y="253945"/>
                  <a:pt x="77542" y="253700"/>
                  <a:pt x="75586" y="253456"/>
                </a:cubicBezTo>
                <a:cubicBezTo>
                  <a:pt x="73385" y="253212"/>
                  <a:pt x="71673" y="252723"/>
                  <a:pt x="70206" y="252235"/>
                </a:cubicBezTo>
                <a:cubicBezTo>
                  <a:pt x="72162" y="249304"/>
                  <a:pt x="72162" y="249304"/>
                  <a:pt x="72162" y="249304"/>
                </a:cubicBezTo>
                <a:cubicBezTo>
                  <a:pt x="75097" y="249792"/>
                  <a:pt x="77542" y="250281"/>
                  <a:pt x="79988" y="250036"/>
                </a:cubicBezTo>
                <a:cubicBezTo>
                  <a:pt x="82678" y="250036"/>
                  <a:pt x="84634" y="249792"/>
                  <a:pt x="86101" y="249059"/>
                </a:cubicBezTo>
                <a:close/>
                <a:moveTo>
                  <a:pt x="235077" y="247807"/>
                </a:moveTo>
                <a:cubicBezTo>
                  <a:pt x="236787" y="251245"/>
                  <a:pt x="236787" y="251245"/>
                  <a:pt x="236787" y="251245"/>
                </a:cubicBezTo>
                <a:cubicBezTo>
                  <a:pt x="221890" y="257628"/>
                  <a:pt x="221890" y="257628"/>
                  <a:pt x="221890" y="257628"/>
                </a:cubicBezTo>
                <a:cubicBezTo>
                  <a:pt x="223356" y="266222"/>
                  <a:pt x="223356" y="266222"/>
                  <a:pt x="223356" y="266222"/>
                </a:cubicBezTo>
                <a:cubicBezTo>
                  <a:pt x="225065" y="264012"/>
                  <a:pt x="227019" y="262293"/>
                  <a:pt x="229461" y="261311"/>
                </a:cubicBezTo>
                <a:cubicBezTo>
                  <a:pt x="232880" y="259838"/>
                  <a:pt x="235810" y="259593"/>
                  <a:pt x="238985" y="260329"/>
                </a:cubicBezTo>
                <a:cubicBezTo>
                  <a:pt x="241915" y="261066"/>
                  <a:pt x="244113" y="263030"/>
                  <a:pt x="245334" y="265731"/>
                </a:cubicBezTo>
                <a:cubicBezTo>
                  <a:pt x="246555" y="268186"/>
                  <a:pt x="246555" y="270887"/>
                  <a:pt x="245578" y="273588"/>
                </a:cubicBezTo>
                <a:cubicBezTo>
                  <a:pt x="244113" y="277025"/>
                  <a:pt x="241427" y="279480"/>
                  <a:pt x="237275" y="281199"/>
                </a:cubicBezTo>
                <a:cubicBezTo>
                  <a:pt x="233856" y="282672"/>
                  <a:pt x="230682" y="283163"/>
                  <a:pt x="227996" y="282672"/>
                </a:cubicBezTo>
                <a:cubicBezTo>
                  <a:pt x="225065" y="282181"/>
                  <a:pt x="223111" y="280708"/>
                  <a:pt x="221646" y="278498"/>
                </a:cubicBezTo>
                <a:cubicBezTo>
                  <a:pt x="226286" y="276043"/>
                  <a:pt x="226286" y="276043"/>
                  <a:pt x="226286" y="276043"/>
                </a:cubicBezTo>
                <a:cubicBezTo>
                  <a:pt x="227507" y="277762"/>
                  <a:pt x="228972" y="278744"/>
                  <a:pt x="230682" y="278989"/>
                </a:cubicBezTo>
                <a:cubicBezTo>
                  <a:pt x="232391" y="279480"/>
                  <a:pt x="234101" y="279235"/>
                  <a:pt x="235810" y="278498"/>
                </a:cubicBezTo>
                <a:cubicBezTo>
                  <a:pt x="238252" y="277516"/>
                  <a:pt x="239717" y="276043"/>
                  <a:pt x="240694" y="274079"/>
                </a:cubicBezTo>
                <a:cubicBezTo>
                  <a:pt x="241671" y="272114"/>
                  <a:pt x="241671" y="270150"/>
                  <a:pt x="240694" y="267941"/>
                </a:cubicBezTo>
                <a:cubicBezTo>
                  <a:pt x="239717" y="265976"/>
                  <a:pt x="238252" y="264749"/>
                  <a:pt x="236298" y="264258"/>
                </a:cubicBezTo>
                <a:cubicBezTo>
                  <a:pt x="234345" y="263767"/>
                  <a:pt x="232147" y="264012"/>
                  <a:pt x="229705" y="264994"/>
                </a:cubicBezTo>
                <a:cubicBezTo>
                  <a:pt x="228240" y="265485"/>
                  <a:pt x="227019" y="266467"/>
                  <a:pt x="226042" y="267449"/>
                </a:cubicBezTo>
                <a:cubicBezTo>
                  <a:pt x="225065" y="268432"/>
                  <a:pt x="224577" y="269659"/>
                  <a:pt x="224088" y="270641"/>
                </a:cubicBezTo>
                <a:cubicBezTo>
                  <a:pt x="219693" y="272114"/>
                  <a:pt x="219693" y="272114"/>
                  <a:pt x="219693" y="272114"/>
                </a:cubicBezTo>
                <a:cubicBezTo>
                  <a:pt x="216518" y="255910"/>
                  <a:pt x="216518" y="255910"/>
                  <a:pt x="216518" y="255910"/>
                </a:cubicBezTo>
                <a:cubicBezTo>
                  <a:pt x="235077" y="247807"/>
                  <a:pt x="235077" y="247807"/>
                  <a:pt x="235077" y="247807"/>
                </a:cubicBezTo>
                <a:close/>
                <a:moveTo>
                  <a:pt x="632855" y="245335"/>
                </a:moveTo>
                <a:cubicBezTo>
                  <a:pt x="657739" y="245335"/>
                  <a:pt x="657739" y="245335"/>
                  <a:pt x="657739" y="245335"/>
                </a:cubicBezTo>
                <a:cubicBezTo>
                  <a:pt x="657739" y="247479"/>
                  <a:pt x="657739" y="247479"/>
                  <a:pt x="657739" y="247479"/>
                </a:cubicBezTo>
                <a:cubicBezTo>
                  <a:pt x="654628" y="247479"/>
                  <a:pt x="654628" y="247479"/>
                  <a:pt x="654628" y="247479"/>
                </a:cubicBezTo>
                <a:cubicBezTo>
                  <a:pt x="650481" y="247479"/>
                  <a:pt x="649444" y="249623"/>
                  <a:pt x="649444" y="252839"/>
                </a:cubicBezTo>
                <a:cubicBezTo>
                  <a:pt x="649444" y="282853"/>
                  <a:pt x="649444" y="282853"/>
                  <a:pt x="649444" y="282853"/>
                </a:cubicBezTo>
                <a:cubicBezTo>
                  <a:pt x="649444" y="294644"/>
                  <a:pt x="655665" y="300003"/>
                  <a:pt x="662923" y="300003"/>
                </a:cubicBezTo>
                <a:cubicBezTo>
                  <a:pt x="670181" y="300003"/>
                  <a:pt x="675365" y="293572"/>
                  <a:pt x="675365" y="284997"/>
                </a:cubicBezTo>
                <a:cubicBezTo>
                  <a:pt x="675365" y="253911"/>
                  <a:pt x="675365" y="253911"/>
                  <a:pt x="675365" y="253911"/>
                </a:cubicBezTo>
                <a:cubicBezTo>
                  <a:pt x="675365" y="250695"/>
                  <a:pt x="673291" y="247479"/>
                  <a:pt x="669144" y="247479"/>
                </a:cubicBezTo>
                <a:cubicBezTo>
                  <a:pt x="668107" y="247479"/>
                  <a:pt x="668107" y="247479"/>
                  <a:pt x="668107" y="247479"/>
                </a:cubicBezTo>
                <a:cubicBezTo>
                  <a:pt x="668107" y="245335"/>
                  <a:pt x="668107" y="245335"/>
                  <a:pt x="668107" y="245335"/>
                </a:cubicBezTo>
                <a:cubicBezTo>
                  <a:pt x="685733" y="245335"/>
                  <a:pt x="685733" y="245335"/>
                  <a:pt x="685733" y="245335"/>
                </a:cubicBezTo>
                <a:lnTo>
                  <a:pt x="685733" y="247479"/>
                </a:lnTo>
                <a:cubicBezTo>
                  <a:pt x="682623" y="247479"/>
                  <a:pt x="682623" y="247479"/>
                  <a:pt x="682623" y="247479"/>
                </a:cubicBezTo>
                <a:cubicBezTo>
                  <a:pt x="679512" y="247479"/>
                  <a:pt x="677438" y="249623"/>
                  <a:pt x="677438" y="253911"/>
                </a:cubicBezTo>
                <a:cubicBezTo>
                  <a:pt x="677438" y="283925"/>
                  <a:pt x="677438" y="283925"/>
                  <a:pt x="677438" y="283925"/>
                </a:cubicBezTo>
                <a:cubicBezTo>
                  <a:pt x="677438" y="292500"/>
                  <a:pt x="673291" y="303219"/>
                  <a:pt x="659812" y="303219"/>
                </a:cubicBezTo>
                <a:cubicBezTo>
                  <a:pt x="650481" y="303219"/>
                  <a:pt x="641150" y="297860"/>
                  <a:pt x="641150" y="283925"/>
                </a:cubicBezTo>
                <a:cubicBezTo>
                  <a:pt x="641150" y="252839"/>
                  <a:pt x="641150" y="252839"/>
                  <a:pt x="641150" y="252839"/>
                </a:cubicBezTo>
                <a:cubicBezTo>
                  <a:pt x="641150" y="249623"/>
                  <a:pt x="639076" y="247479"/>
                  <a:pt x="635965" y="247479"/>
                </a:cubicBezTo>
                <a:cubicBezTo>
                  <a:pt x="632855" y="247479"/>
                  <a:pt x="632855" y="247479"/>
                  <a:pt x="632855" y="247479"/>
                </a:cubicBezTo>
                <a:cubicBezTo>
                  <a:pt x="632855" y="245335"/>
                  <a:pt x="632855" y="245335"/>
                  <a:pt x="632855" y="245335"/>
                </a:cubicBezTo>
                <a:close/>
                <a:moveTo>
                  <a:pt x="391619" y="245335"/>
                </a:moveTo>
                <a:cubicBezTo>
                  <a:pt x="434095" y="245335"/>
                  <a:pt x="434095" y="245335"/>
                  <a:pt x="434095" y="245335"/>
                </a:cubicBezTo>
                <a:cubicBezTo>
                  <a:pt x="438239" y="258260"/>
                  <a:pt x="438239" y="258260"/>
                  <a:pt x="438239" y="258260"/>
                </a:cubicBezTo>
                <a:lnTo>
                  <a:pt x="436167" y="259337"/>
                </a:lnTo>
                <a:cubicBezTo>
                  <a:pt x="434095" y="255029"/>
                  <a:pt x="429951" y="247489"/>
                  <a:pt x="418555" y="247489"/>
                </a:cubicBezTo>
                <a:cubicBezTo>
                  <a:pt x="415447" y="247489"/>
                  <a:pt x="415447" y="247489"/>
                  <a:pt x="415447" y="247489"/>
                </a:cubicBezTo>
                <a:cubicBezTo>
                  <a:pt x="411303" y="247489"/>
                  <a:pt x="408195" y="249643"/>
                  <a:pt x="408195" y="253952"/>
                </a:cubicBezTo>
                <a:cubicBezTo>
                  <a:pt x="408195" y="271185"/>
                  <a:pt x="408195" y="271185"/>
                  <a:pt x="408195" y="271185"/>
                </a:cubicBezTo>
                <a:cubicBezTo>
                  <a:pt x="415447" y="271185"/>
                  <a:pt x="415447" y="271185"/>
                  <a:pt x="415447" y="271185"/>
                </a:cubicBezTo>
                <a:cubicBezTo>
                  <a:pt x="419591" y="271185"/>
                  <a:pt x="423735" y="267953"/>
                  <a:pt x="423735" y="263645"/>
                </a:cubicBezTo>
                <a:cubicBezTo>
                  <a:pt x="423735" y="261491"/>
                  <a:pt x="423735" y="261491"/>
                  <a:pt x="423735" y="261491"/>
                </a:cubicBezTo>
                <a:cubicBezTo>
                  <a:pt x="425807" y="261491"/>
                  <a:pt x="425807" y="261491"/>
                  <a:pt x="425807" y="261491"/>
                </a:cubicBezTo>
                <a:cubicBezTo>
                  <a:pt x="425807" y="284109"/>
                  <a:pt x="425807" y="284109"/>
                  <a:pt x="425807" y="284109"/>
                </a:cubicBezTo>
                <a:cubicBezTo>
                  <a:pt x="423735" y="284109"/>
                  <a:pt x="423735" y="284109"/>
                  <a:pt x="423735" y="284109"/>
                </a:cubicBezTo>
                <a:cubicBezTo>
                  <a:pt x="423735" y="281955"/>
                  <a:pt x="423735" y="281955"/>
                  <a:pt x="423735" y="281955"/>
                </a:cubicBezTo>
                <a:cubicBezTo>
                  <a:pt x="423735" y="278724"/>
                  <a:pt x="420627" y="273339"/>
                  <a:pt x="416483" y="273339"/>
                </a:cubicBezTo>
                <a:cubicBezTo>
                  <a:pt x="408195" y="273339"/>
                  <a:pt x="408195" y="273339"/>
                  <a:pt x="408195" y="273339"/>
                </a:cubicBezTo>
                <a:cubicBezTo>
                  <a:pt x="408195" y="293803"/>
                  <a:pt x="408195" y="293803"/>
                  <a:pt x="408195" y="293803"/>
                </a:cubicBezTo>
                <a:cubicBezTo>
                  <a:pt x="408195" y="297034"/>
                  <a:pt x="410267" y="299188"/>
                  <a:pt x="413375" y="299188"/>
                </a:cubicBezTo>
                <a:cubicBezTo>
                  <a:pt x="417519" y="299188"/>
                  <a:pt x="417519" y="299188"/>
                  <a:pt x="417519" y="299188"/>
                </a:cubicBezTo>
                <a:cubicBezTo>
                  <a:pt x="417519" y="301342"/>
                  <a:pt x="417519" y="301342"/>
                  <a:pt x="417519" y="301342"/>
                </a:cubicBezTo>
                <a:cubicBezTo>
                  <a:pt x="391619" y="301342"/>
                  <a:pt x="391619" y="301342"/>
                  <a:pt x="391619" y="301342"/>
                </a:cubicBezTo>
                <a:cubicBezTo>
                  <a:pt x="391619" y="299188"/>
                  <a:pt x="391619" y="299188"/>
                  <a:pt x="391619" y="299188"/>
                </a:cubicBezTo>
                <a:cubicBezTo>
                  <a:pt x="394727" y="299188"/>
                  <a:pt x="394727" y="299188"/>
                  <a:pt x="394727" y="299188"/>
                </a:cubicBezTo>
                <a:cubicBezTo>
                  <a:pt x="397835" y="299188"/>
                  <a:pt x="399907" y="298111"/>
                  <a:pt x="399907" y="293803"/>
                </a:cubicBezTo>
                <a:cubicBezTo>
                  <a:pt x="399907" y="253952"/>
                  <a:pt x="399907" y="253952"/>
                  <a:pt x="399907" y="253952"/>
                </a:cubicBezTo>
                <a:cubicBezTo>
                  <a:pt x="399907" y="250721"/>
                  <a:pt x="397835" y="247489"/>
                  <a:pt x="393691" y="247489"/>
                </a:cubicBezTo>
                <a:cubicBezTo>
                  <a:pt x="391619" y="247489"/>
                  <a:pt x="391619" y="247489"/>
                  <a:pt x="391619" y="247489"/>
                </a:cubicBezTo>
                <a:cubicBezTo>
                  <a:pt x="391619" y="245335"/>
                  <a:pt x="391619" y="245335"/>
                  <a:pt x="391619" y="245335"/>
                </a:cubicBezTo>
                <a:close/>
                <a:moveTo>
                  <a:pt x="915655" y="244083"/>
                </a:moveTo>
                <a:cubicBezTo>
                  <a:pt x="918768" y="244083"/>
                  <a:pt x="921880" y="246244"/>
                  <a:pt x="921880" y="249485"/>
                </a:cubicBezTo>
                <a:cubicBezTo>
                  <a:pt x="921880" y="251646"/>
                  <a:pt x="918768" y="254887"/>
                  <a:pt x="915655" y="254887"/>
                </a:cubicBezTo>
                <a:cubicBezTo>
                  <a:pt x="913580" y="254887"/>
                  <a:pt x="910468" y="251646"/>
                  <a:pt x="910468" y="249485"/>
                </a:cubicBezTo>
                <a:cubicBezTo>
                  <a:pt x="910468" y="246244"/>
                  <a:pt x="913580" y="244083"/>
                  <a:pt x="915655" y="244083"/>
                </a:cubicBezTo>
                <a:close/>
                <a:moveTo>
                  <a:pt x="741690" y="244083"/>
                </a:moveTo>
                <a:cubicBezTo>
                  <a:pt x="744803" y="244083"/>
                  <a:pt x="747915" y="246244"/>
                  <a:pt x="747915" y="249485"/>
                </a:cubicBezTo>
                <a:cubicBezTo>
                  <a:pt x="747915" y="251646"/>
                  <a:pt x="744803" y="254887"/>
                  <a:pt x="741690" y="254887"/>
                </a:cubicBezTo>
                <a:cubicBezTo>
                  <a:pt x="739615" y="254887"/>
                  <a:pt x="736503" y="251646"/>
                  <a:pt x="736503" y="249485"/>
                </a:cubicBezTo>
                <a:cubicBezTo>
                  <a:pt x="736503" y="246244"/>
                  <a:pt x="739615" y="244083"/>
                  <a:pt x="741690" y="244083"/>
                </a:cubicBezTo>
                <a:close/>
                <a:moveTo>
                  <a:pt x="517780" y="244083"/>
                </a:moveTo>
                <a:cubicBezTo>
                  <a:pt x="517780" y="295693"/>
                  <a:pt x="517780" y="295693"/>
                  <a:pt x="517780" y="295693"/>
                </a:cubicBezTo>
                <a:cubicBezTo>
                  <a:pt x="517780" y="297843"/>
                  <a:pt x="518812" y="298918"/>
                  <a:pt x="521907" y="298918"/>
                </a:cubicBezTo>
                <a:cubicBezTo>
                  <a:pt x="523970" y="298918"/>
                  <a:pt x="523970" y="298918"/>
                  <a:pt x="523970" y="298918"/>
                </a:cubicBezTo>
                <a:cubicBezTo>
                  <a:pt x="523970" y="301069"/>
                  <a:pt x="523970" y="301069"/>
                  <a:pt x="523970" y="301069"/>
                </a:cubicBezTo>
                <a:lnTo>
                  <a:pt x="509527" y="301069"/>
                </a:lnTo>
                <a:cubicBezTo>
                  <a:pt x="509527" y="297843"/>
                  <a:pt x="509527" y="297843"/>
                  <a:pt x="509527" y="297843"/>
                </a:cubicBezTo>
                <a:cubicBezTo>
                  <a:pt x="508495" y="299994"/>
                  <a:pt x="506432" y="303219"/>
                  <a:pt x="500241" y="303219"/>
                </a:cubicBezTo>
                <a:cubicBezTo>
                  <a:pt x="490956" y="303219"/>
                  <a:pt x="485798" y="292467"/>
                  <a:pt x="485798" y="282790"/>
                </a:cubicBezTo>
                <a:cubicBezTo>
                  <a:pt x="485798" y="272038"/>
                  <a:pt x="491988" y="263437"/>
                  <a:pt x="501273" y="263437"/>
                </a:cubicBezTo>
                <a:cubicBezTo>
                  <a:pt x="505400" y="263437"/>
                  <a:pt x="507463" y="264512"/>
                  <a:pt x="509527" y="266662"/>
                </a:cubicBezTo>
                <a:cubicBezTo>
                  <a:pt x="509527" y="251610"/>
                  <a:pt x="509527" y="251610"/>
                  <a:pt x="509527" y="251610"/>
                </a:cubicBezTo>
                <a:cubicBezTo>
                  <a:pt x="509527" y="250534"/>
                  <a:pt x="508495" y="248384"/>
                  <a:pt x="506432" y="248384"/>
                </a:cubicBezTo>
                <a:cubicBezTo>
                  <a:pt x="505400" y="248384"/>
                  <a:pt x="504368" y="249459"/>
                  <a:pt x="503336" y="249459"/>
                </a:cubicBezTo>
                <a:cubicBezTo>
                  <a:pt x="502305" y="247309"/>
                  <a:pt x="502305" y="247309"/>
                  <a:pt x="502305" y="247309"/>
                </a:cubicBezTo>
                <a:cubicBezTo>
                  <a:pt x="517780" y="244083"/>
                  <a:pt x="517780" y="244083"/>
                  <a:pt x="517780" y="244083"/>
                </a:cubicBezTo>
                <a:close/>
                <a:moveTo>
                  <a:pt x="210458" y="194071"/>
                </a:moveTo>
                <a:cubicBezTo>
                  <a:pt x="205795" y="194071"/>
                  <a:pt x="202604" y="196529"/>
                  <a:pt x="201867" y="199232"/>
                </a:cubicBezTo>
                <a:cubicBezTo>
                  <a:pt x="201131" y="202427"/>
                  <a:pt x="203585" y="204885"/>
                  <a:pt x="210458" y="203902"/>
                </a:cubicBezTo>
                <a:cubicBezTo>
                  <a:pt x="216349" y="203165"/>
                  <a:pt x="218313" y="202182"/>
                  <a:pt x="218558" y="199232"/>
                </a:cubicBezTo>
                <a:cubicBezTo>
                  <a:pt x="218558" y="195546"/>
                  <a:pt x="215122" y="194071"/>
                  <a:pt x="210458" y="194071"/>
                </a:cubicBezTo>
                <a:close/>
                <a:moveTo>
                  <a:pt x="491147" y="190876"/>
                </a:moveTo>
                <a:cubicBezTo>
                  <a:pt x="490964" y="191060"/>
                  <a:pt x="491147" y="190876"/>
                  <a:pt x="490964" y="191060"/>
                </a:cubicBezTo>
                <a:cubicBezTo>
                  <a:pt x="491698" y="193088"/>
                  <a:pt x="492432" y="194379"/>
                  <a:pt x="493533" y="195854"/>
                </a:cubicBezTo>
                <a:cubicBezTo>
                  <a:pt x="495185" y="195301"/>
                  <a:pt x="495736" y="195669"/>
                  <a:pt x="496837" y="194932"/>
                </a:cubicBezTo>
                <a:cubicBezTo>
                  <a:pt x="497021" y="193457"/>
                  <a:pt x="496837" y="192719"/>
                  <a:pt x="496286" y="191982"/>
                </a:cubicBezTo>
                <a:cubicBezTo>
                  <a:pt x="494635" y="191797"/>
                  <a:pt x="493350" y="190876"/>
                  <a:pt x="491147" y="190876"/>
                </a:cubicBezTo>
                <a:close/>
                <a:moveTo>
                  <a:pt x="23558" y="181672"/>
                </a:moveTo>
                <a:cubicBezTo>
                  <a:pt x="23804" y="182902"/>
                  <a:pt x="23804" y="182902"/>
                  <a:pt x="23804" y="182902"/>
                </a:cubicBezTo>
                <a:cubicBezTo>
                  <a:pt x="18651" y="184869"/>
                  <a:pt x="17178" y="188803"/>
                  <a:pt x="19141" y="194703"/>
                </a:cubicBezTo>
                <a:cubicBezTo>
                  <a:pt x="19632" y="197408"/>
                  <a:pt x="20859" y="198146"/>
                  <a:pt x="22331" y="197654"/>
                </a:cubicBezTo>
                <a:cubicBezTo>
                  <a:pt x="32638" y="194458"/>
                  <a:pt x="32638" y="194458"/>
                  <a:pt x="32638" y="194458"/>
                </a:cubicBezTo>
                <a:cubicBezTo>
                  <a:pt x="31902" y="190278"/>
                  <a:pt x="28957" y="188557"/>
                  <a:pt x="24049" y="189540"/>
                </a:cubicBezTo>
                <a:cubicBezTo>
                  <a:pt x="23804" y="188311"/>
                  <a:pt x="23804" y="188311"/>
                  <a:pt x="23804" y="188311"/>
                </a:cubicBezTo>
                <a:cubicBezTo>
                  <a:pt x="38772" y="184131"/>
                  <a:pt x="38772" y="184131"/>
                  <a:pt x="38772" y="184131"/>
                </a:cubicBezTo>
                <a:cubicBezTo>
                  <a:pt x="39263" y="185360"/>
                  <a:pt x="39263" y="185360"/>
                  <a:pt x="39263" y="185360"/>
                </a:cubicBezTo>
                <a:cubicBezTo>
                  <a:pt x="34355" y="186836"/>
                  <a:pt x="32883" y="189786"/>
                  <a:pt x="34355" y="194212"/>
                </a:cubicBezTo>
                <a:cubicBezTo>
                  <a:pt x="44662" y="191015"/>
                  <a:pt x="44662" y="191015"/>
                  <a:pt x="44662" y="191015"/>
                </a:cubicBezTo>
                <a:cubicBezTo>
                  <a:pt x="47116" y="190770"/>
                  <a:pt x="47606" y="188803"/>
                  <a:pt x="46625" y="185360"/>
                </a:cubicBezTo>
                <a:cubicBezTo>
                  <a:pt x="47606" y="184869"/>
                  <a:pt x="47606" y="184869"/>
                  <a:pt x="47606" y="184869"/>
                </a:cubicBezTo>
                <a:cubicBezTo>
                  <a:pt x="52269" y="201096"/>
                  <a:pt x="52269" y="201096"/>
                  <a:pt x="52269" y="201096"/>
                </a:cubicBezTo>
                <a:cubicBezTo>
                  <a:pt x="51287" y="201342"/>
                  <a:pt x="51287" y="201342"/>
                  <a:pt x="51287" y="201342"/>
                </a:cubicBezTo>
                <a:cubicBezTo>
                  <a:pt x="50306" y="198637"/>
                  <a:pt x="48833" y="197408"/>
                  <a:pt x="46625" y="198391"/>
                </a:cubicBezTo>
                <a:cubicBezTo>
                  <a:pt x="25031" y="204538"/>
                  <a:pt x="25031" y="204538"/>
                  <a:pt x="25031" y="204538"/>
                </a:cubicBezTo>
                <a:cubicBezTo>
                  <a:pt x="22822" y="205030"/>
                  <a:pt x="22086" y="206751"/>
                  <a:pt x="22822" y="209456"/>
                </a:cubicBezTo>
                <a:cubicBezTo>
                  <a:pt x="21841" y="209947"/>
                  <a:pt x="21841" y="209947"/>
                  <a:pt x="21841" y="209947"/>
                </a:cubicBezTo>
                <a:cubicBezTo>
                  <a:pt x="14479" y="184377"/>
                  <a:pt x="14479" y="184377"/>
                  <a:pt x="14479" y="184377"/>
                </a:cubicBezTo>
                <a:cubicBezTo>
                  <a:pt x="23558" y="181672"/>
                  <a:pt x="23558" y="181672"/>
                  <a:pt x="23558" y="181672"/>
                </a:cubicBezTo>
                <a:close/>
                <a:moveTo>
                  <a:pt x="300355" y="176017"/>
                </a:moveTo>
                <a:cubicBezTo>
                  <a:pt x="301581" y="176263"/>
                  <a:pt x="301581" y="176263"/>
                  <a:pt x="301581" y="176263"/>
                </a:cubicBezTo>
                <a:cubicBezTo>
                  <a:pt x="298146" y="191753"/>
                  <a:pt x="298146" y="191753"/>
                  <a:pt x="298146" y="191753"/>
                </a:cubicBezTo>
                <a:cubicBezTo>
                  <a:pt x="297165" y="191507"/>
                  <a:pt x="297165" y="191507"/>
                  <a:pt x="297165" y="191507"/>
                </a:cubicBezTo>
                <a:cubicBezTo>
                  <a:pt x="297901" y="188557"/>
                  <a:pt x="297655" y="187327"/>
                  <a:pt x="296428" y="187327"/>
                </a:cubicBezTo>
                <a:cubicBezTo>
                  <a:pt x="295938" y="187327"/>
                  <a:pt x="295201" y="187327"/>
                  <a:pt x="294220" y="187819"/>
                </a:cubicBezTo>
                <a:cubicBezTo>
                  <a:pt x="293974" y="187819"/>
                  <a:pt x="293729" y="188065"/>
                  <a:pt x="293729" y="188065"/>
                </a:cubicBezTo>
                <a:cubicBezTo>
                  <a:pt x="281705" y="191261"/>
                  <a:pt x="281705" y="191261"/>
                  <a:pt x="281705" y="191261"/>
                </a:cubicBezTo>
                <a:cubicBezTo>
                  <a:pt x="289312" y="198146"/>
                  <a:pt x="289312" y="198146"/>
                  <a:pt x="289312" y="198146"/>
                </a:cubicBezTo>
                <a:cubicBezTo>
                  <a:pt x="290539" y="199375"/>
                  <a:pt x="291766" y="200358"/>
                  <a:pt x="292993" y="200604"/>
                </a:cubicBezTo>
                <a:cubicBezTo>
                  <a:pt x="294220" y="201096"/>
                  <a:pt x="295201" y="200113"/>
                  <a:pt x="295938" y="197408"/>
                </a:cubicBezTo>
                <a:cubicBezTo>
                  <a:pt x="296919" y="197654"/>
                  <a:pt x="296919" y="197654"/>
                  <a:pt x="296919" y="197654"/>
                </a:cubicBezTo>
                <a:lnTo>
                  <a:pt x="294956" y="207734"/>
                </a:lnTo>
                <a:cubicBezTo>
                  <a:pt x="293729" y="207489"/>
                  <a:pt x="293729" y="207489"/>
                  <a:pt x="293729" y="207489"/>
                </a:cubicBezTo>
                <a:cubicBezTo>
                  <a:pt x="293729" y="207489"/>
                  <a:pt x="293729" y="207489"/>
                  <a:pt x="293729" y="207243"/>
                </a:cubicBezTo>
                <a:cubicBezTo>
                  <a:pt x="293974" y="206013"/>
                  <a:pt x="293484" y="204784"/>
                  <a:pt x="292748" y="204046"/>
                </a:cubicBezTo>
                <a:cubicBezTo>
                  <a:pt x="280233" y="192245"/>
                  <a:pt x="280233" y="192245"/>
                  <a:pt x="280233" y="192245"/>
                </a:cubicBezTo>
                <a:cubicBezTo>
                  <a:pt x="271890" y="190524"/>
                  <a:pt x="271890" y="190524"/>
                  <a:pt x="271890" y="190524"/>
                </a:cubicBezTo>
                <a:cubicBezTo>
                  <a:pt x="268945" y="189540"/>
                  <a:pt x="267227" y="190524"/>
                  <a:pt x="266737" y="193720"/>
                </a:cubicBezTo>
                <a:cubicBezTo>
                  <a:pt x="265510" y="193474"/>
                  <a:pt x="265510" y="193474"/>
                  <a:pt x="265510" y="193474"/>
                </a:cubicBezTo>
                <a:cubicBezTo>
                  <a:pt x="268945" y="177493"/>
                  <a:pt x="268945" y="177493"/>
                  <a:pt x="268945" y="177493"/>
                </a:cubicBezTo>
                <a:cubicBezTo>
                  <a:pt x="269927" y="177739"/>
                  <a:pt x="269927" y="177739"/>
                  <a:pt x="269927" y="177739"/>
                </a:cubicBezTo>
                <a:cubicBezTo>
                  <a:pt x="269190" y="180935"/>
                  <a:pt x="270417" y="182656"/>
                  <a:pt x="273362" y="182902"/>
                </a:cubicBezTo>
                <a:cubicBezTo>
                  <a:pt x="280233" y="184377"/>
                  <a:pt x="280233" y="184377"/>
                  <a:pt x="280233" y="184377"/>
                </a:cubicBezTo>
                <a:cubicBezTo>
                  <a:pt x="297165" y="179214"/>
                  <a:pt x="297165" y="179214"/>
                  <a:pt x="297165" y="179214"/>
                </a:cubicBezTo>
                <a:cubicBezTo>
                  <a:pt x="298882" y="178722"/>
                  <a:pt x="299864" y="177739"/>
                  <a:pt x="300355" y="176017"/>
                </a:cubicBezTo>
                <a:close/>
                <a:moveTo>
                  <a:pt x="203095" y="174900"/>
                </a:moveTo>
                <a:cubicBezTo>
                  <a:pt x="208004" y="174408"/>
                  <a:pt x="208985" y="178095"/>
                  <a:pt x="205795" y="182765"/>
                </a:cubicBezTo>
                <a:cubicBezTo>
                  <a:pt x="203340" y="187680"/>
                  <a:pt x="210213" y="187680"/>
                  <a:pt x="213404" y="187680"/>
                </a:cubicBezTo>
                <a:cubicBezTo>
                  <a:pt x="217085" y="187680"/>
                  <a:pt x="221258" y="187435"/>
                  <a:pt x="222240" y="182027"/>
                </a:cubicBezTo>
                <a:cubicBezTo>
                  <a:pt x="222485" y="179815"/>
                  <a:pt x="222240" y="177603"/>
                  <a:pt x="222485" y="175391"/>
                </a:cubicBezTo>
                <a:cubicBezTo>
                  <a:pt x="223222" y="172196"/>
                  <a:pt x="228376" y="171950"/>
                  <a:pt x="229113" y="175883"/>
                </a:cubicBezTo>
                <a:cubicBezTo>
                  <a:pt x="229604" y="180798"/>
                  <a:pt x="229849" y="185468"/>
                  <a:pt x="231076" y="189892"/>
                </a:cubicBezTo>
                <a:cubicBezTo>
                  <a:pt x="230831" y="191367"/>
                  <a:pt x="229849" y="191613"/>
                  <a:pt x="229358" y="192596"/>
                </a:cubicBezTo>
                <a:cubicBezTo>
                  <a:pt x="228622" y="194071"/>
                  <a:pt x="228376" y="195546"/>
                  <a:pt x="228131" y="197020"/>
                </a:cubicBezTo>
                <a:cubicBezTo>
                  <a:pt x="227886" y="199724"/>
                  <a:pt x="228376" y="200461"/>
                  <a:pt x="228131" y="203411"/>
                </a:cubicBezTo>
                <a:cubicBezTo>
                  <a:pt x="226904" y="205623"/>
                  <a:pt x="221749" y="211767"/>
                  <a:pt x="219295" y="213488"/>
                </a:cubicBezTo>
                <a:cubicBezTo>
                  <a:pt x="217822" y="214471"/>
                  <a:pt x="216104" y="214717"/>
                  <a:pt x="214631" y="214471"/>
                </a:cubicBezTo>
                <a:cubicBezTo>
                  <a:pt x="212176" y="214717"/>
                  <a:pt x="209476" y="214717"/>
                  <a:pt x="206776" y="214962"/>
                </a:cubicBezTo>
                <a:cubicBezTo>
                  <a:pt x="203095" y="214962"/>
                  <a:pt x="201867" y="216437"/>
                  <a:pt x="202604" y="219632"/>
                </a:cubicBezTo>
                <a:cubicBezTo>
                  <a:pt x="202849" y="222336"/>
                  <a:pt x="204813" y="226023"/>
                  <a:pt x="208249" y="233150"/>
                </a:cubicBezTo>
                <a:cubicBezTo>
                  <a:pt x="208985" y="239541"/>
                  <a:pt x="206285" y="240278"/>
                  <a:pt x="202849" y="238804"/>
                </a:cubicBezTo>
                <a:cubicBezTo>
                  <a:pt x="196222" y="234134"/>
                  <a:pt x="193031" y="227497"/>
                  <a:pt x="191558" y="218649"/>
                </a:cubicBezTo>
                <a:cubicBezTo>
                  <a:pt x="182231" y="221599"/>
                  <a:pt x="173149" y="224302"/>
                  <a:pt x="165049" y="225285"/>
                </a:cubicBezTo>
                <a:cubicBezTo>
                  <a:pt x="155722" y="225777"/>
                  <a:pt x="156703" y="219878"/>
                  <a:pt x="160385" y="218403"/>
                </a:cubicBezTo>
                <a:cubicBezTo>
                  <a:pt x="164803" y="216683"/>
                  <a:pt x="186404" y="208572"/>
                  <a:pt x="191313" y="207097"/>
                </a:cubicBezTo>
                <a:cubicBezTo>
                  <a:pt x="191558" y="205623"/>
                  <a:pt x="191804" y="203411"/>
                  <a:pt x="191558" y="201199"/>
                </a:cubicBezTo>
                <a:cubicBezTo>
                  <a:pt x="191313" y="199970"/>
                  <a:pt x="189840" y="199724"/>
                  <a:pt x="188613" y="199970"/>
                </a:cubicBezTo>
                <a:cubicBezTo>
                  <a:pt x="177567" y="202427"/>
                  <a:pt x="166276" y="204885"/>
                  <a:pt x="161122" y="204640"/>
                </a:cubicBezTo>
                <a:cubicBezTo>
                  <a:pt x="154249" y="204148"/>
                  <a:pt x="157931" y="196774"/>
                  <a:pt x="162349" y="196283"/>
                </a:cubicBezTo>
                <a:cubicBezTo>
                  <a:pt x="171431" y="195054"/>
                  <a:pt x="180758" y="193579"/>
                  <a:pt x="189840" y="192350"/>
                </a:cubicBezTo>
                <a:cubicBezTo>
                  <a:pt x="195731" y="190138"/>
                  <a:pt x="193276" y="185960"/>
                  <a:pt x="188122" y="185960"/>
                </a:cubicBezTo>
                <a:cubicBezTo>
                  <a:pt x="179285" y="185468"/>
                  <a:pt x="168485" y="187435"/>
                  <a:pt x="170203" y="182273"/>
                </a:cubicBezTo>
                <a:cubicBezTo>
                  <a:pt x="170449" y="180553"/>
                  <a:pt x="173149" y="177849"/>
                  <a:pt x="176585" y="176374"/>
                </a:cubicBezTo>
                <a:cubicBezTo>
                  <a:pt x="179285" y="175145"/>
                  <a:pt x="179776" y="175391"/>
                  <a:pt x="181985" y="175391"/>
                </a:cubicBezTo>
                <a:cubicBezTo>
                  <a:pt x="186158" y="175145"/>
                  <a:pt x="193522" y="176374"/>
                  <a:pt x="196222" y="176129"/>
                </a:cubicBezTo>
                <a:cubicBezTo>
                  <a:pt x="198676" y="175883"/>
                  <a:pt x="200885" y="175145"/>
                  <a:pt x="203095" y="174900"/>
                </a:cubicBezTo>
                <a:close/>
                <a:moveTo>
                  <a:pt x="195485" y="151304"/>
                </a:moveTo>
                <a:cubicBezTo>
                  <a:pt x="185176" y="151058"/>
                  <a:pt x="183213" y="153762"/>
                  <a:pt x="183213" y="156465"/>
                </a:cubicBezTo>
                <a:cubicBezTo>
                  <a:pt x="182967" y="158923"/>
                  <a:pt x="185667" y="160644"/>
                  <a:pt x="191313" y="161381"/>
                </a:cubicBezTo>
                <a:cubicBezTo>
                  <a:pt x="197204" y="162118"/>
                  <a:pt x="200395" y="162364"/>
                  <a:pt x="206531" y="162118"/>
                </a:cubicBezTo>
                <a:cubicBezTo>
                  <a:pt x="211440" y="162118"/>
                  <a:pt x="221749" y="160152"/>
                  <a:pt x="221995" y="156465"/>
                </a:cubicBezTo>
                <a:cubicBezTo>
                  <a:pt x="222485" y="152041"/>
                  <a:pt x="213895" y="151550"/>
                  <a:pt x="208004" y="151304"/>
                </a:cubicBezTo>
                <a:cubicBezTo>
                  <a:pt x="208004" y="151304"/>
                  <a:pt x="195485" y="151304"/>
                  <a:pt x="195485" y="151304"/>
                </a:cubicBezTo>
                <a:close/>
                <a:moveTo>
                  <a:pt x="120621" y="146880"/>
                </a:moveTo>
                <a:cubicBezTo>
                  <a:pt x="108840" y="147126"/>
                  <a:pt x="98530" y="147371"/>
                  <a:pt x="86749" y="147863"/>
                </a:cubicBezTo>
                <a:cubicBezTo>
                  <a:pt x="83312" y="148109"/>
                  <a:pt x="82576" y="148846"/>
                  <a:pt x="83067" y="151550"/>
                </a:cubicBezTo>
                <a:cubicBezTo>
                  <a:pt x="85030" y="155974"/>
                  <a:pt x="86503" y="160889"/>
                  <a:pt x="91412" y="164577"/>
                </a:cubicBezTo>
                <a:cubicBezTo>
                  <a:pt x="95585" y="167772"/>
                  <a:pt x="98285" y="168263"/>
                  <a:pt x="103440" y="168263"/>
                </a:cubicBezTo>
                <a:cubicBezTo>
                  <a:pt x="108103" y="168263"/>
                  <a:pt x="111294" y="168018"/>
                  <a:pt x="114240" y="167526"/>
                </a:cubicBezTo>
                <a:cubicBezTo>
                  <a:pt x="117676" y="166789"/>
                  <a:pt x="120376" y="164331"/>
                  <a:pt x="121112" y="160152"/>
                </a:cubicBezTo>
                <a:cubicBezTo>
                  <a:pt x="121603" y="155728"/>
                  <a:pt x="121358" y="149583"/>
                  <a:pt x="120621" y="146880"/>
                </a:cubicBezTo>
                <a:close/>
                <a:moveTo>
                  <a:pt x="191313" y="143439"/>
                </a:moveTo>
                <a:cubicBezTo>
                  <a:pt x="191313" y="143439"/>
                  <a:pt x="213404" y="144422"/>
                  <a:pt x="213404" y="144422"/>
                </a:cubicBezTo>
                <a:cubicBezTo>
                  <a:pt x="224204" y="145405"/>
                  <a:pt x="232549" y="148109"/>
                  <a:pt x="232058" y="159415"/>
                </a:cubicBezTo>
                <a:cubicBezTo>
                  <a:pt x="231813" y="167035"/>
                  <a:pt x="222485" y="171213"/>
                  <a:pt x="213649" y="171213"/>
                </a:cubicBezTo>
                <a:cubicBezTo>
                  <a:pt x="202849" y="170967"/>
                  <a:pt x="196222" y="170476"/>
                  <a:pt x="185176" y="169001"/>
                </a:cubicBezTo>
                <a:cubicBezTo>
                  <a:pt x="175113" y="167526"/>
                  <a:pt x="169958" y="163348"/>
                  <a:pt x="170203" y="156711"/>
                </a:cubicBezTo>
                <a:cubicBezTo>
                  <a:pt x="170203" y="149092"/>
                  <a:pt x="180267" y="142456"/>
                  <a:pt x="191313" y="143439"/>
                </a:cubicBezTo>
                <a:close/>
                <a:moveTo>
                  <a:pt x="12516" y="143317"/>
                </a:moveTo>
                <a:cubicBezTo>
                  <a:pt x="13498" y="143317"/>
                  <a:pt x="13498" y="143317"/>
                  <a:pt x="13498" y="143317"/>
                </a:cubicBezTo>
                <a:cubicBezTo>
                  <a:pt x="13743" y="146021"/>
                  <a:pt x="14970" y="147250"/>
                  <a:pt x="17669" y="147005"/>
                </a:cubicBezTo>
                <a:cubicBezTo>
                  <a:pt x="32638" y="147005"/>
                  <a:pt x="32638" y="147005"/>
                  <a:pt x="32638" y="147005"/>
                </a:cubicBezTo>
                <a:cubicBezTo>
                  <a:pt x="36809" y="147005"/>
                  <a:pt x="39754" y="147988"/>
                  <a:pt x="41472" y="149463"/>
                </a:cubicBezTo>
                <a:cubicBezTo>
                  <a:pt x="43435" y="151676"/>
                  <a:pt x="44662" y="154626"/>
                  <a:pt x="44662" y="158560"/>
                </a:cubicBezTo>
                <a:cubicBezTo>
                  <a:pt x="44662" y="162740"/>
                  <a:pt x="43925" y="165937"/>
                  <a:pt x="42208" y="168150"/>
                </a:cubicBezTo>
                <a:cubicBezTo>
                  <a:pt x="40490" y="170608"/>
                  <a:pt x="37545" y="171592"/>
                  <a:pt x="33619" y="171592"/>
                </a:cubicBezTo>
                <a:cubicBezTo>
                  <a:pt x="17915" y="171592"/>
                  <a:pt x="17915" y="171592"/>
                  <a:pt x="17915" y="171592"/>
                </a:cubicBezTo>
                <a:cubicBezTo>
                  <a:pt x="14970" y="171346"/>
                  <a:pt x="13498" y="172575"/>
                  <a:pt x="13498" y="175280"/>
                </a:cubicBezTo>
                <a:cubicBezTo>
                  <a:pt x="12516" y="175280"/>
                  <a:pt x="12516" y="175280"/>
                  <a:pt x="12516" y="175280"/>
                </a:cubicBezTo>
                <a:cubicBezTo>
                  <a:pt x="12516" y="159298"/>
                  <a:pt x="12516" y="159298"/>
                  <a:pt x="12516" y="159298"/>
                </a:cubicBezTo>
                <a:cubicBezTo>
                  <a:pt x="13498" y="159298"/>
                  <a:pt x="13498" y="159298"/>
                  <a:pt x="13498" y="159298"/>
                </a:cubicBezTo>
                <a:cubicBezTo>
                  <a:pt x="13252" y="162740"/>
                  <a:pt x="14724" y="164216"/>
                  <a:pt x="17915" y="163970"/>
                </a:cubicBezTo>
                <a:cubicBezTo>
                  <a:pt x="33619" y="163970"/>
                  <a:pt x="33619" y="163970"/>
                  <a:pt x="33619" y="163970"/>
                </a:cubicBezTo>
                <a:cubicBezTo>
                  <a:pt x="39509" y="163970"/>
                  <a:pt x="42699" y="161757"/>
                  <a:pt x="42699" y="157085"/>
                </a:cubicBezTo>
                <a:cubicBezTo>
                  <a:pt x="42699" y="151430"/>
                  <a:pt x="39263" y="148726"/>
                  <a:pt x="32638" y="148971"/>
                </a:cubicBezTo>
                <a:cubicBezTo>
                  <a:pt x="18405" y="148971"/>
                  <a:pt x="18405" y="148971"/>
                  <a:pt x="18405" y="148971"/>
                </a:cubicBezTo>
                <a:cubicBezTo>
                  <a:pt x="15215" y="148726"/>
                  <a:pt x="13498" y="150201"/>
                  <a:pt x="13498" y="153643"/>
                </a:cubicBezTo>
                <a:cubicBezTo>
                  <a:pt x="12516" y="153643"/>
                  <a:pt x="12516" y="153643"/>
                  <a:pt x="12516" y="153643"/>
                </a:cubicBezTo>
                <a:cubicBezTo>
                  <a:pt x="12516" y="143317"/>
                  <a:pt x="12516" y="143317"/>
                  <a:pt x="12516" y="143317"/>
                </a:cubicBezTo>
                <a:close/>
                <a:moveTo>
                  <a:pt x="776149" y="141709"/>
                </a:moveTo>
                <a:cubicBezTo>
                  <a:pt x="781554" y="142110"/>
                  <a:pt x="784357" y="149131"/>
                  <a:pt x="786560" y="152942"/>
                </a:cubicBezTo>
                <a:cubicBezTo>
                  <a:pt x="788361" y="156152"/>
                  <a:pt x="792165" y="163173"/>
                  <a:pt x="794768" y="165781"/>
                </a:cubicBezTo>
                <a:cubicBezTo>
                  <a:pt x="795168" y="166383"/>
                  <a:pt x="797171" y="169993"/>
                  <a:pt x="796770" y="170194"/>
                </a:cubicBezTo>
                <a:cubicBezTo>
                  <a:pt x="798372" y="172802"/>
                  <a:pt x="801775" y="173403"/>
                  <a:pt x="803577" y="175610"/>
                </a:cubicBezTo>
                <a:cubicBezTo>
                  <a:pt x="804778" y="177215"/>
                  <a:pt x="806180" y="178619"/>
                  <a:pt x="807581" y="180224"/>
                </a:cubicBezTo>
                <a:cubicBezTo>
                  <a:pt x="808382" y="180625"/>
                  <a:pt x="813587" y="182230"/>
                  <a:pt x="812186" y="182831"/>
                </a:cubicBezTo>
                <a:cubicBezTo>
                  <a:pt x="812987" y="182831"/>
                  <a:pt x="813788" y="182831"/>
                  <a:pt x="814588" y="182831"/>
                </a:cubicBezTo>
                <a:cubicBezTo>
                  <a:pt x="814989" y="183032"/>
                  <a:pt x="815189" y="183433"/>
                  <a:pt x="815389" y="183834"/>
                </a:cubicBezTo>
                <a:cubicBezTo>
                  <a:pt x="816390" y="183834"/>
                  <a:pt x="817391" y="183834"/>
                  <a:pt x="818392" y="184035"/>
                </a:cubicBezTo>
                <a:cubicBezTo>
                  <a:pt x="818593" y="184236"/>
                  <a:pt x="818993" y="184637"/>
                  <a:pt x="819193" y="185038"/>
                </a:cubicBezTo>
                <a:cubicBezTo>
                  <a:pt x="823398" y="187044"/>
                  <a:pt x="827802" y="185239"/>
                  <a:pt x="830605" y="189451"/>
                </a:cubicBezTo>
                <a:cubicBezTo>
                  <a:pt x="826801" y="194065"/>
                  <a:pt x="824999" y="193062"/>
                  <a:pt x="819794" y="195670"/>
                </a:cubicBezTo>
                <a:cubicBezTo>
                  <a:pt x="816591" y="195670"/>
                  <a:pt x="813187" y="195670"/>
                  <a:pt x="809984" y="195870"/>
                </a:cubicBezTo>
                <a:cubicBezTo>
                  <a:pt x="809183" y="196271"/>
                  <a:pt x="808382" y="196673"/>
                  <a:pt x="807781" y="197074"/>
                </a:cubicBezTo>
                <a:cubicBezTo>
                  <a:pt x="806380" y="197074"/>
                  <a:pt x="804979" y="197074"/>
                  <a:pt x="803577" y="197074"/>
                </a:cubicBezTo>
                <a:cubicBezTo>
                  <a:pt x="798972" y="199280"/>
                  <a:pt x="797771" y="197475"/>
                  <a:pt x="793967" y="195469"/>
                </a:cubicBezTo>
                <a:cubicBezTo>
                  <a:pt x="792966" y="194667"/>
                  <a:pt x="791965" y="194065"/>
                  <a:pt x="790964" y="193262"/>
                </a:cubicBezTo>
                <a:cubicBezTo>
                  <a:pt x="788962" y="190253"/>
                  <a:pt x="788161" y="186442"/>
                  <a:pt x="786560" y="182631"/>
                </a:cubicBezTo>
                <a:cubicBezTo>
                  <a:pt x="786560" y="181227"/>
                  <a:pt x="786359" y="179622"/>
                  <a:pt x="786359" y="178218"/>
                </a:cubicBezTo>
                <a:cubicBezTo>
                  <a:pt x="784357" y="174808"/>
                  <a:pt x="782956" y="169993"/>
                  <a:pt x="781354" y="165380"/>
                </a:cubicBezTo>
                <a:cubicBezTo>
                  <a:pt x="779753" y="160765"/>
                  <a:pt x="773346" y="146322"/>
                  <a:pt x="776149" y="141709"/>
                </a:cubicBezTo>
                <a:close/>
                <a:moveTo>
                  <a:pt x="292748" y="141104"/>
                </a:moveTo>
                <a:cubicBezTo>
                  <a:pt x="292748" y="141104"/>
                  <a:pt x="292748" y="141104"/>
                  <a:pt x="302072" y="141104"/>
                </a:cubicBezTo>
                <a:cubicBezTo>
                  <a:pt x="302072" y="141104"/>
                  <a:pt x="302072" y="141104"/>
                  <a:pt x="302563" y="169133"/>
                </a:cubicBezTo>
                <a:cubicBezTo>
                  <a:pt x="302563" y="169133"/>
                  <a:pt x="302563" y="169133"/>
                  <a:pt x="293238" y="169379"/>
                </a:cubicBezTo>
                <a:cubicBezTo>
                  <a:pt x="293238" y="169379"/>
                  <a:pt x="293238" y="169379"/>
                  <a:pt x="293238" y="167904"/>
                </a:cubicBezTo>
                <a:cubicBezTo>
                  <a:pt x="298637" y="167412"/>
                  <a:pt x="301091" y="164216"/>
                  <a:pt x="300845" y="158806"/>
                </a:cubicBezTo>
                <a:cubicBezTo>
                  <a:pt x="300845" y="158806"/>
                  <a:pt x="300845" y="158806"/>
                  <a:pt x="276307" y="159298"/>
                </a:cubicBezTo>
                <a:cubicBezTo>
                  <a:pt x="273117" y="159052"/>
                  <a:pt x="271644" y="160527"/>
                  <a:pt x="271890" y="163970"/>
                </a:cubicBezTo>
                <a:cubicBezTo>
                  <a:pt x="271890" y="163970"/>
                  <a:pt x="271890" y="163970"/>
                  <a:pt x="270908" y="163970"/>
                </a:cubicBezTo>
                <a:cubicBezTo>
                  <a:pt x="270908" y="163970"/>
                  <a:pt x="270908" y="163970"/>
                  <a:pt x="270417" y="147250"/>
                </a:cubicBezTo>
                <a:cubicBezTo>
                  <a:pt x="270417" y="147250"/>
                  <a:pt x="270417" y="147250"/>
                  <a:pt x="271644" y="147250"/>
                </a:cubicBezTo>
                <a:cubicBezTo>
                  <a:pt x="271399" y="150693"/>
                  <a:pt x="272871" y="152168"/>
                  <a:pt x="276061" y="151676"/>
                </a:cubicBezTo>
                <a:cubicBezTo>
                  <a:pt x="276061" y="151676"/>
                  <a:pt x="276061" y="151676"/>
                  <a:pt x="300845" y="151430"/>
                </a:cubicBezTo>
                <a:cubicBezTo>
                  <a:pt x="300845" y="145775"/>
                  <a:pt x="298146" y="142825"/>
                  <a:pt x="292748" y="142333"/>
                </a:cubicBezTo>
                <a:cubicBezTo>
                  <a:pt x="292748" y="142333"/>
                  <a:pt x="292748" y="142333"/>
                  <a:pt x="292748" y="141104"/>
                </a:cubicBezTo>
                <a:close/>
                <a:moveTo>
                  <a:pt x="908777" y="126319"/>
                </a:moveTo>
                <a:cubicBezTo>
                  <a:pt x="909498" y="126498"/>
                  <a:pt x="909318" y="126498"/>
                  <a:pt x="909858" y="126856"/>
                </a:cubicBezTo>
                <a:cubicBezTo>
                  <a:pt x="910218" y="130258"/>
                  <a:pt x="909858" y="134734"/>
                  <a:pt x="908237" y="136704"/>
                </a:cubicBezTo>
                <a:cubicBezTo>
                  <a:pt x="908417" y="138495"/>
                  <a:pt x="908417" y="140285"/>
                  <a:pt x="908417" y="142255"/>
                </a:cubicBezTo>
                <a:cubicBezTo>
                  <a:pt x="908417" y="145836"/>
                  <a:pt x="908237" y="150313"/>
                  <a:pt x="906796" y="152819"/>
                </a:cubicBezTo>
                <a:cubicBezTo>
                  <a:pt x="905356" y="153178"/>
                  <a:pt x="905176" y="153894"/>
                  <a:pt x="903015" y="153894"/>
                </a:cubicBezTo>
                <a:cubicBezTo>
                  <a:pt x="901214" y="151208"/>
                  <a:pt x="901214" y="146731"/>
                  <a:pt x="902294" y="144583"/>
                </a:cubicBezTo>
                <a:cubicBezTo>
                  <a:pt x="902294" y="143150"/>
                  <a:pt x="902294" y="141718"/>
                  <a:pt x="902294" y="140464"/>
                </a:cubicBezTo>
                <a:cubicBezTo>
                  <a:pt x="902475" y="139927"/>
                  <a:pt x="903195" y="139390"/>
                  <a:pt x="903375" y="138853"/>
                </a:cubicBezTo>
                <a:cubicBezTo>
                  <a:pt x="903375" y="138137"/>
                  <a:pt x="903375" y="137241"/>
                  <a:pt x="903195" y="136346"/>
                </a:cubicBezTo>
                <a:cubicBezTo>
                  <a:pt x="904816" y="132765"/>
                  <a:pt x="907337" y="129721"/>
                  <a:pt x="908777" y="126319"/>
                </a:cubicBezTo>
                <a:close/>
                <a:moveTo>
                  <a:pt x="198676" y="122056"/>
                </a:moveTo>
                <a:cubicBezTo>
                  <a:pt x="188367" y="121810"/>
                  <a:pt x="186404" y="124513"/>
                  <a:pt x="186158" y="127217"/>
                </a:cubicBezTo>
                <a:cubicBezTo>
                  <a:pt x="186158" y="129675"/>
                  <a:pt x="188613" y="131887"/>
                  <a:pt x="194258" y="132133"/>
                </a:cubicBezTo>
                <a:cubicBezTo>
                  <a:pt x="200395" y="132133"/>
                  <a:pt x="203340" y="132133"/>
                  <a:pt x="209476" y="132133"/>
                </a:cubicBezTo>
                <a:cubicBezTo>
                  <a:pt x="214385" y="132133"/>
                  <a:pt x="221258" y="129183"/>
                  <a:pt x="221258" y="126480"/>
                </a:cubicBezTo>
                <a:cubicBezTo>
                  <a:pt x="221258" y="122056"/>
                  <a:pt x="217085" y="122301"/>
                  <a:pt x="210949" y="122056"/>
                </a:cubicBezTo>
                <a:cubicBezTo>
                  <a:pt x="210949" y="122056"/>
                  <a:pt x="198676" y="122056"/>
                  <a:pt x="198676" y="122056"/>
                </a:cubicBezTo>
                <a:close/>
                <a:moveTo>
                  <a:pt x="297165" y="118730"/>
                </a:moveTo>
                <a:cubicBezTo>
                  <a:pt x="301091" y="134711"/>
                  <a:pt x="301091" y="134711"/>
                  <a:pt x="301091" y="134711"/>
                </a:cubicBezTo>
                <a:cubicBezTo>
                  <a:pt x="300109" y="134957"/>
                  <a:pt x="300109" y="134957"/>
                  <a:pt x="300109" y="134957"/>
                </a:cubicBezTo>
                <a:cubicBezTo>
                  <a:pt x="300109" y="134711"/>
                  <a:pt x="299864" y="134711"/>
                  <a:pt x="299864" y="134465"/>
                </a:cubicBezTo>
                <a:cubicBezTo>
                  <a:pt x="299128" y="131761"/>
                  <a:pt x="297901" y="130531"/>
                  <a:pt x="295447" y="131269"/>
                </a:cubicBezTo>
                <a:cubicBezTo>
                  <a:pt x="273853" y="136678"/>
                  <a:pt x="273853" y="136678"/>
                  <a:pt x="273853" y="136678"/>
                </a:cubicBezTo>
                <a:cubicBezTo>
                  <a:pt x="271399" y="137170"/>
                  <a:pt x="270663" y="138891"/>
                  <a:pt x="271399" y="142087"/>
                </a:cubicBezTo>
                <a:cubicBezTo>
                  <a:pt x="270417" y="142333"/>
                  <a:pt x="270417" y="142333"/>
                  <a:pt x="270417" y="142333"/>
                </a:cubicBezTo>
                <a:cubicBezTo>
                  <a:pt x="266491" y="126352"/>
                  <a:pt x="266491" y="126352"/>
                  <a:pt x="266491" y="126352"/>
                </a:cubicBezTo>
                <a:cubicBezTo>
                  <a:pt x="267473" y="126106"/>
                  <a:pt x="267473" y="126106"/>
                  <a:pt x="267473" y="126106"/>
                </a:cubicBezTo>
                <a:cubicBezTo>
                  <a:pt x="268454" y="129056"/>
                  <a:pt x="269927" y="130286"/>
                  <a:pt x="271890" y="129548"/>
                </a:cubicBezTo>
                <a:cubicBezTo>
                  <a:pt x="293729" y="124139"/>
                  <a:pt x="293729" y="124139"/>
                  <a:pt x="293729" y="124139"/>
                </a:cubicBezTo>
                <a:cubicBezTo>
                  <a:pt x="295938" y="123647"/>
                  <a:pt x="296919" y="121926"/>
                  <a:pt x="295938" y="118976"/>
                </a:cubicBezTo>
                <a:cubicBezTo>
                  <a:pt x="297165" y="118730"/>
                  <a:pt x="297165" y="118730"/>
                  <a:pt x="297165" y="118730"/>
                </a:cubicBezTo>
                <a:close/>
                <a:moveTo>
                  <a:pt x="34601" y="117255"/>
                </a:moveTo>
                <a:cubicBezTo>
                  <a:pt x="25521" y="115042"/>
                  <a:pt x="20368" y="116763"/>
                  <a:pt x="18651" y="122418"/>
                </a:cubicBezTo>
                <a:cubicBezTo>
                  <a:pt x="18160" y="124385"/>
                  <a:pt x="18651" y="125614"/>
                  <a:pt x="20123" y="125860"/>
                </a:cubicBezTo>
                <a:cubicBezTo>
                  <a:pt x="42699" y="131761"/>
                  <a:pt x="42699" y="131761"/>
                  <a:pt x="42699" y="131761"/>
                </a:cubicBezTo>
                <a:cubicBezTo>
                  <a:pt x="44416" y="132498"/>
                  <a:pt x="45643" y="131761"/>
                  <a:pt x="45889" y="129794"/>
                </a:cubicBezTo>
                <a:cubicBezTo>
                  <a:pt x="47852" y="123893"/>
                  <a:pt x="43925" y="119467"/>
                  <a:pt x="34601" y="117255"/>
                </a:cubicBezTo>
                <a:close/>
                <a:moveTo>
                  <a:pt x="107121" y="114928"/>
                </a:moveTo>
                <a:cubicBezTo>
                  <a:pt x="97794" y="114928"/>
                  <a:pt x="89449" y="116648"/>
                  <a:pt x="86994" y="121810"/>
                </a:cubicBezTo>
                <a:cubicBezTo>
                  <a:pt x="85030" y="125988"/>
                  <a:pt x="84049" y="130166"/>
                  <a:pt x="84049" y="136065"/>
                </a:cubicBezTo>
                <a:cubicBezTo>
                  <a:pt x="96567" y="135082"/>
                  <a:pt x="108594" y="134591"/>
                  <a:pt x="120621" y="134836"/>
                </a:cubicBezTo>
                <a:cubicBezTo>
                  <a:pt x="120621" y="131150"/>
                  <a:pt x="120621" y="128937"/>
                  <a:pt x="120376" y="125251"/>
                </a:cubicBezTo>
                <a:cubicBezTo>
                  <a:pt x="119885" y="118369"/>
                  <a:pt x="113258" y="114682"/>
                  <a:pt x="107121" y="114928"/>
                </a:cubicBezTo>
                <a:close/>
                <a:moveTo>
                  <a:pt x="194013" y="113207"/>
                </a:moveTo>
                <a:cubicBezTo>
                  <a:pt x="194258" y="113453"/>
                  <a:pt x="216349" y="113453"/>
                  <a:pt x="216349" y="113453"/>
                </a:cubicBezTo>
                <a:cubicBezTo>
                  <a:pt x="226904" y="113945"/>
                  <a:pt x="235740" y="115665"/>
                  <a:pt x="235740" y="127709"/>
                </a:cubicBezTo>
                <a:cubicBezTo>
                  <a:pt x="235740" y="135328"/>
                  <a:pt x="227886" y="139260"/>
                  <a:pt x="219049" y="139506"/>
                </a:cubicBezTo>
                <a:cubicBezTo>
                  <a:pt x="208249" y="139752"/>
                  <a:pt x="197204" y="139506"/>
                  <a:pt x="186404" y="139506"/>
                </a:cubicBezTo>
                <a:cubicBezTo>
                  <a:pt x="176340" y="138523"/>
                  <a:pt x="172658" y="134099"/>
                  <a:pt x="172903" y="127463"/>
                </a:cubicBezTo>
                <a:cubicBezTo>
                  <a:pt x="173149" y="119843"/>
                  <a:pt x="178794" y="113453"/>
                  <a:pt x="194013" y="113207"/>
                </a:cubicBezTo>
                <a:close/>
                <a:moveTo>
                  <a:pt x="464350" y="111964"/>
                </a:moveTo>
                <a:cubicBezTo>
                  <a:pt x="464167" y="112333"/>
                  <a:pt x="463983" y="112886"/>
                  <a:pt x="463800" y="113254"/>
                </a:cubicBezTo>
                <a:cubicBezTo>
                  <a:pt x="464167" y="113254"/>
                  <a:pt x="464350" y="113070"/>
                  <a:pt x="464717" y="113070"/>
                </a:cubicBezTo>
                <a:cubicBezTo>
                  <a:pt x="464717" y="112886"/>
                  <a:pt x="464717" y="112517"/>
                  <a:pt x="464717" y="112333"/>
                </a:cubicBezTo>
                <a:cubicBezTo>
                  <a:pt x="464717" y="112148"/>
                  <a:pt x="464534" y="112148"/>
                  <a:pt x="464350" y="111964"/>
                </a:cubicBezTo>
                <a:close/>
                <a:moveTo>
                  <a:pt x="995886" y="110762"/>
                </a:moveTo>
                <a:cubicBezTo>
                  <a:pt x="994804" y="111664"/>
                  <a:pt x="993541" y="111123"/>
                  <a:pt x="991738" y="111664"/>
                </a:cubicBezTo>
                <a:cubicBezTo>
                  <a:pt x="990475" y="112206"/>
                  <a:pt x="980195" y="115095"/>
                  <a:pt x="979293" y="114553"/>
                </a:cubicBezTo>
                <a:cubicBezTo>
                  <a:pt x="978030" y="115095"/>
                  <a:pt x="974964" y="116539"/>
                  <a:pt x="973882" y="115998"/>
                </a:cubicBezTo>
                <a:cubicBezTo>
                  <a:pt x="973522" y="115817"/>
                  <a:pt x="967570" y="117803"/>
                  <a:pt x="967389" y="117984"/>
                </a:cubicBezTo>
                <a:cubicBezTo>
                  <a:pt x="967389" y="118164"/>
                  <a:pt x="967389" y="118164"/>
                  <a:pt x="967389" y="118345"/>
                </a:cubicBezTo>
                <a:cubicBezTo>
                  <a:pt x="967389" y="118164"/>
                  <a:pt x="967209" y="118164"/>
                  <a:pt x="967209" y="118164"/>
                </a:cubicBezTo>
                <a:cubicBezTo>
                  <a:pt x="967209" y="118525"/>
                  <a:pt x="967209" y="119067"/>
                  <a:pt x="967209" y="119428"/>
                </a:cubicBezTo>
                <a:cubicBezTo>
                  <a:pt x="966307" y="121414"/>
                  <a:pt x="962520" y="122317"/>
                  <a:pt x="963782" y="125747"/>
                </a:cubicBezTo>
                <a:cubicBezTo>
                  <a:pt x="974964" y="123400"/>
                  <a:pt x="986146" y="120692"/>
                  <a:pt x="994443" y="115095"/>
                </a:cubicBezTo>
                <a:cubicBezTo>
                  <a:pt x="996427" y="113831"/>
                  <a:pt x="1001296" y="112748"/>
                  <a:pt x="1002559" y="110942"/>
                </a:cubicBezTo>
                <a:cubicBezTo>
                  <a:pt x="1002379" y="110942"/>
                  <a:pt x="1002198" y="110942"/>
                  <a:pt x="1002018" y="110942"/>
                </a:cubicBezTo>
                <a:cubicBezTo>
                  <a:pt x="1001837" y="110762"/>
                  <a:pt x="997329" y="110581"/>
                  <a:pt x="995886" y="110762"/>
                </a:cubicBezTo>
                <a:close/>
                <a:moveTo>
                  <a:pt x="36319" y="109141"/>
                </a:moveTo>
                <a:cubicBezTo>
                  <a:pt x="46134" y="112091"/>
                  <a:pt x="50060" y="118976"/>
                  <a:pt x="47606" y="129794"/>
                </a:cubicBezTo>
                <a:cubicBezTo>
                  <a:pt x="47606" y="129794"/>
                  <a:pt x="47606" y="129794"/>
                  <a:pt x="43925" y="144054"/>
                </a:cubicBezTo>
                <a:cubicBezTo>
                  <a:pt x="43925" y="144054"/>
                  <a:pt x="43925" y="144054"/>
                  <a:pt x="42944" y="143562"/>
                </a:cubicBezTo>
                <a:cubicBezTo>
                  <a:pt x="43435" y="141104"/>
                  <a:pt x="42944" y="139629"/>
                  <a:pt x="40981" y="139137"/>
                </a:cubicBezTo>
                <a:cubicBezTo>
                  <a:pt x="40981" y="139137"/>
                  <a:pt x="40981" y="139137"/>
                  <a:pt x="18405" y="132990"/>
                </a:cubicBezTo>
                <a:cubicBezTo>
                  <a:pt x="16688" y="132498"/>
                  <a:pt x="15215" y="133482"/>
                  <a:pt x="14479" y="135940"/>
                </a:cubicBezTo>
                <a:cubicBezTo>
                  <a:pt x="14479" y="135940"/>
                  <a:pt x="14479" y="135940"/>
                  <a:pt x="13498" y="135695"/>
                </a:cubicBezTo>
                <a:cubicBezTo>
                  <a:pt x="13498" y="135695"/>
                  <a:pt x="13498" y="135695"/>
                  <a:pt x="17178" y="121926"/>
                </a:cubicBezTo>
                <a:cubicBezTo>
                  <a:pt x="20123" y="111354"/>
                  <a:pt x="26748" y="106928"/>
                  <a:pt x="36319" y="109141"/>
                </a:cubicBezTo>
                <a:close/>
                <a:moveTo>
                  <a:pt x="280478" y="98077"/>
                </a:moveTo>
                <a:cubicBezTo>
                  <a:pt x="286367" y="96110"/>
                  <a:pt x="290539" y="98077"/>
                  <a:pt x="292993" y="104224"/>
                </a:cubicBezTo>
                <a:cubicBezTo>
                  <a:pt x="293484" y="105453"/>
                  <a:pt x="293974" y="107420"/>
                  <a:pt x="293974" y="109633"/>
                </a:cubicBezTo>
                <a:cubicBezTo>
                  <a:pt x="293974" y="110616"/>
                  <a:pt x="294220" y="111354"/>
                  <a:pt x="294220" y="111600"/>
                </a:cubicBezTo>
                <a:cubicBezTo>
                  <a:pt x="294465" y="112337"/>
                  <a:pt x="295201" y="112583"/>
                  <a:pt x="296428" y="112337"/>
                </a:cubicBezTo>
                <a:cubicBezTo>
                  <a:pt x="296428" y="112337"/>
                  <a:pt x="296428" y="112337"/>
                  <a:pt x="296919" y="113812"/>
                </a:cubicBezTo>
                <a:cubicBezTo>
                  <a:pt x="296919" y="113812"/>
                  <a:pt x="296919" y="113812"/>
                  <a:pt x="287594" y="117500"/>
                </a:cubicBezTo>
                <a:cubicBezTo>
                  <a:pt x="287594" y="117500"/>
                  <a:pt x="287594" y="117500"/>
                  <a:pt x="287104" y="116271"/>
                </a:cubicBezTo>
                <a:cubicBezTo>
                  <a:pt x="291521" y="112583"/>
                  <a:pt x="292993" y="108649"/>
                  <a:pt x="291521" y="104469"/>
                </a:cubicBezTo>
                <a:cubicBezTo>
                  <a:pt x="290048" y="101519"/>
                  <a:pt x="288085" y="100535"/>
                  <a:pt x="285631" y="101519"/>
                </a:cubicBezTo>
                <a:cubicBezTo>
                  <a:pt x="283423" y="102011"/>
                  <a:pt x="282441" y="104224"/>
                  <a:pt x="282196" y="108157"/>
                </a:cubicBezTo>
                <a:cubicBezTo>
                  <a:pt x="282196" y="108157"/>
                  <a:pt x="282196" y="108157"/>
                  <a:pt x="281705" y="115779"/>
                </a:cubicBezTo>
                <a:cubicBezTo>
                  <a:pt x="281214" y="119713"/>
                  <a:pt x="279251" y="122172"/>
                  <a:pt x="275570" y="123647"/>
                </a:cubicBezTo>
                <a:cubicBezTo>
                  <a:pt x="269927" y="125614"/>
                  <a:pt x="265510" y="123155"/>
                  <a:pt x="262565" y="116517"/>
                </a:cubicBezTo>
                <a:cubicBezTo>
                  <a:pt x="261829" y="114796"/>
                  <a:pt x="261338" y="112829"/>
                  <a:pt x="261093" y="110616"/>
                </a:cubicBezTo>
                <a:cubicBezTo>
                  <a:pt x="261093" y="109633"/>
                  <a:pt x="260847" y="108895"/>
                  <a:pt x="260602" y="108649"/>
                </a:cubicBezTo>
                <a:cubicBezTo>
                  <a:pt x="260357" y="107912"/>
                  <a:pt x="259866" y="107666"/>
                  <a:pt x="258884" y="107666"/>
                </a:cubicBezTo>
                <a:cubicBezTo>
                  <a:pt x="258884" y="107666"/>
                  <a:pt x="258884" y="107666"/>
                  <a:pt x="258393" y="106436"/>
                </a:cubicBezTo>
                <a:cubicBezTo>
                  <a:pt x="258393" y="106436"/>
                  <a:pt x="258393" y="106436"/>
                  <a:pt x="268945" y="102257"/>
                </a:cubicBezTo>
                <a:cubicBezTo>
                  <a:pt x="268945" y="102257"/>
                  <a:pt x="268945" y="102257"/>
                  <a:pt x="269190" y="103486"/>
                </a:cubicBezTo>
                <a:cubicBezTo>
                  <a:pt x="263792" y="107420"/>
                  <a:pt x="262074" y="111600"/>
                  <a:pt x="263792" y="116271"/>
                </a:cubicBezTo>
                <a:cubicBezTo>
                  <a:pt x="265264" y="119467"/>
                  <a:pt x="267473" y="120697"/>
                  <a:pt x="270663" y="119713"/>
                </a:cubicBezTo>
                <a:cubicBezTo>
                  <a:pt x="273117" y="118976"/>
                  <a:pt x="274098" y="116517"/>
                  <a:pt x="274098" y="112583"/>
                </a:cubicBezTo>
                <a:cubicBezTo>
                  <a:pt x="274098" y="112583"/>
                  <a:pt x="274098" y="112583"/>
                  <a:pt x="274344" y="109141"/>
                </a:cubicBezTo>
                <a:cubicBezTo>
                  <a:pt x="274834" y="102994"/>
                  <a:pt x="276797" y="99306"/>
                  <a:pt x="280478" y="98077"/>
                </a:cubicBezTo>
                <a:close/>
                <a:moveTo>
                  <a:pt x="939434" y="96859"/>
                </a:moveTo>
                <a:cubicBezTo>
                  <a:pt x="937090" y="100109"/>
                  <a:pt x="935647" y="104803"/>
                  <a:pt x="933122" y="108776"/>
                </a:cubicBezTo>
                <a:cubicBezTo>
                  <a:pt x="934565" y="108234"/>
                  <a:pt x="942140" y="98304"/>
                  <a:pt x="939434" y="96859"/>
                </a:cubicBezTo>
                <a:close/>
                <a:moveTo>
                  <a:pt x="38527" y="91930"/>
                </a:moveTo>
                <a:cubicBezTo>
                  <a:pt x="46134" y="101519"/>
                  <a:pt x="46134" y="101519"/>
                  <a:pt x="46134" y="101519"/>
                </a:cubicBezTo>
                <a:cubicBezTo>
                  <a:pt x="50796" y="93651"/>
                  <a:pt x="50796" y="93651"/>
                  <a:pt x="50796" y="93651"/>
                </a:cubicBezTo>
                <a:cubicBezTo>
                  <a:pt x="38527" y="91930"/>
                  <a:pt x="38527" y="91930"/>
                  <a:pt x="38527" y="91930"/>
                </a:cubicBezTo>
                <a:close/>
                <a:moveTo>
                  <a:pt x="954404" y="87832"/>
                </a:moveTo>
                <a:cubicBezTo>
                  <a:pt x="952600" y="90540"/>
                  <a:pt x="947911" y="94512"/>
                  <a:pt x="949715" y="98665"/>
                </a:cubicBezTo>
                <a:cubicBezTo>
                  <a:pt x="950616" y="99387"/>
                  <a:pt x="951338" y="100109"/>
                  <a:pt x="952059" y="100831"/>
                </a:cubicBezTo>
                <a:cubicBezTo>
                  <a:pt x="952781" y="101915"/>
                  <a:pt x="953322" y="104623"/>
                  <a:pt x="954945" y="104803"/>
                </a:cubicBezTo>
                <a:cubicBezTo>
                  <a:pt x="953863" y="101734"/>
                  <a:pt x="954223" y="91623"/>
                  <a:pt x="954765" y="87832"/>
                </a:cubicBezTo>
                <a:cubicBezTo>
                  <a:pt x="954584" y="87832"/>
                  <a:pt x="954584" y="87832"/>
                  <a:pt x="954404" y="87832"/>
                </a:cubicBezTo>
                <a:close/>
                <a:moveTo>
                  <a:pt x="927402" y="84394"/>
                </a:moveTo>
                <a:cubicBezTo>
                  <a:pt x="931019" y="84575"/>
                  <a:pt x="933009" y="87107"/>
                  <a:pt x="935360" y="89097"/>
                </a:cubicBezTo>
                <a:cubicBezTo>
                  <a:pt x="935360" y="90363"/>
                  <a:pt x="935541" y="91810"/>
                  <a:pt x="934817" y="93076"/>
                </a:cubicBezTo>
                <a:cubicBezTo>
                  <a:pt x="931923" y="93800"/>
                  <a:pt x="929572" y="96513"/>
                  <a:pt x="926316" y="97056"/>
                </a:cubicBezTo>
                <a:cubicBezTo>
                  <a:pt x="925955" y="96694"/>
                  <a:pt x="925774" y="96513"/>
                  <a:pt x="925593" y="96151"/>
                </a:cubicBezTo>
                <a:cubicBezTo>
                  <a:pt x="925593" y="95066"/>
                  <a:pt x="926135" y="93438"/>
                  <a:pt x="926497" y="92714"/>
                </a:cubicBezTo>
                <a:cubicBezTo>
                  <a:pt x="926859" y="91810"/>
                  <a:pt x="926316" y="90182"/>
                  <a:pt x="926135" y="89820"/>
                </a:cubicBezTo>
                <a:cubicBezTo>
                  <a:pt x="925412" y="87831"/>
                  <a:pt x="926678" y="85117"/>
                  <a:pt x="927402" y="84394"/>
                </a:cubicBezTo>
                <a:close/>
                <a:moveTo>
                  <a:pt x="31656" y="84062"/>
                </a:moveTo>
                <a:cubicBezTo>
                  <a:pt x="58158" y="87259"/>
                  <a:pt x="58158" y="87259"/>
                  <a:pt x="58158" y="87259"/>
                </a:cubicBezTo>
                <a:cubicBezTo>
                  <a:pt x="63556" y="88242"/>
                  <a:pt x="66256" y="87750"/>
                  <a:pt x="66501" y="86275"/>
                </a:cubicBezTo>
                <a:cubicBezTo>
                  <a:pt x="67483" y="86767"/>
                  <a:pt x="67483" y="86767"/>
                  <a:pt x="67483" y="86767"/>
                </a:cubicBezTo>
                <a:cubicBezTo>
                  <a:pt x="59876" y="99798"/>
                  <a:pt x="59876" y="99798"/>
                  <a:pt x="59876" y="99798"/>
                </a:cubicBezTo>
                <a:cubicBezTo>
                  <a:pt x="58894" y="99306"/>
                  <a:pt x="58894" y="99306"/>
                  <a:pt x="58894" y="99306"/>
                </a:cubicBezTo>
                <a:cubicBezTo>
                  <a:pt x="58894" y="99306"/>
                  <a:pt x="58894" y="99060"/>
                  <a:pt x="59139" y="98814"/>
                </a:cubicBezTo>
                <a:cubicBezTo>
                  <a:pt x="60121" y="96602"/>
                  <a:pt x="60366" y="95372"/>
                  <a:pt x="59139" y="95126"/>
                </a:cubicBezTo>
                <a:cubicBezTo>
                  <a:pt x="58158" y="94635"/>
                  <a:pt x="55949" y="94143"/>
                  <a:pt x="52759" y="93897"/>
                </a:cubicBezTo>
                <a:cubicBezTo>
                  <a:pt x="47606" y="102994"/>
                  <a:pt x="47606" y="102994"/>
                  <a:pt x="47606" y="102994"/>
                </a:cubicBezTo>
                <a:cubicBezTo>
                  <a:pt x="49569" y="105945"/>
                  <a:pt x="51042" y="107666"/>
                  <a:pt x="51532" y="107912"/>
                </a:cubicBezTo>
                <a:cubicBezTo>
                  <a:pt x="52514" y="108403"/>
                  <a:pt x="53741" y="107666"/>
                  <a:pt x="55213" y="105699"/>
                </a:cubicBezTo>
                <a:cubicBezTo>
                  <a:pt x="55213" y="105453"/>
                  <a:pt x="55213" y="105453"/>
                  <a:pt x="55213" y="105453"/>
                </a:cubicBezTo>
                <a:cubicBezTo>
                  <a:pt x="56195" y="105945"/>
                  <a:pt x="56195" y="105945"/>
                  <a:pt x="56195" y="105945"/>
                </a:cubicBezTo>
                <a:cubicBezTo>
                  <a:pt x="51532" y="114304"/>
                  <a:pt x="51532" y="114304"/>
                  <a:pt x="51532" y="114304"/>
                </a:cubicBezTo>
                <a:cubicBezTo>
                  <a:pt x="50551" y="113812"/>
                  <a:pt x="50551" y="113812"/>
                  <a:pt x="50551" y="113812"/>
                </a:cubicBezTo>
                <a:cubicBezTo>
                  <a:pt x="51532" y="112091"/>
                  <a:pt x="50796" y="109878"/>
                  <a:pt x="48097" y="107174"/>
                </a:cubicBezTo>
                <a:cubicBezTo>
                  <a:pt x="30920" y="85046"/>
                  <a:pt x="30920" y="85046"/>
                  <a:pt x="30920" y="85046"/>
                </a:cubicBezTo>
                <a:cubicBezTo>
                  <a:pt x="31656" y="84062"/>
                  <a:pt x="31656" y="84062"/>
                  <a:pt x="31656" y="84062"/>
                </a:cubicBezTo>
                <a:close/>
                <a:moveTo>
                  <a:pt x="663393" y="79859"/>
                </a:moveTo>
                <a:cubicBezTo>
                  <a:pt x="669158" y="79859"/>
                  <a:pt x="677363" y="81856"/>
                  <a:pt x="674924" y="88737"/>
                </a:cubicBezTo>
                <a:cubicBezTo>
                  <a:pt x="673593" y="92510"/>
                  <a:pt x="673593" y="96506"/>
                  <a:pt x="672041" y="100279"/>
                </a:cubicBezTo>
                <a:cubicBezTo>
                  <a:pt x="671819" y="100723"/>
                  <a:pt x="669380" y="105162"/>
                  <a:pt x="669158" y="104496"/>
                </a:cubicBezTo>
                <a:cubicBezTo>
                  <a:pt x="668271" y="106938"/>
                  <a:pt x="668271" y="108714"/>
                  <a:pt x="667828" y="110489"/>
                </a:cubicBezTo>
                <a:cubicBezTo>
                  <a:pt x="667384" y="112931"/>
                  <a:pt x="664945" y="115594"/>
                  <a:pt x="664058" y="117592"/>
                </a:cubicBezTo>
                <a:cubicBezTo>
                  <a:pt x="663836" y="118924"/>
                  <a:pt x="663615" y="120034"/>
                  <a:pt x="663615" y="121143"/>
                </a:cubicBezTo>
                <a:cubicBezTo>
                  <a:pt x="663171" y="122253"/>
                  <a:pt x="661841" y="125583"/>
                  <a:pt x="661175" y="127358"/>
                </a:cubicBezTo>
                <a:cubicBezTo>
                  <a:pt x="661175" y="128024"/>
                  <a:pt x="661175" y="128912"/>
                  <a:pt x="661397" y="129578"/>
                </a:cubicBezTo>
                <a:cubicBezTo>
                  <a:pt x="659845" y="134017"/>
                  <a:pt x="657849" y="140010"/>
                  <a:pt x="656519" y="144005"/>
                </a:cubicBezTo>
                <a:cubicBezTo>
                  <a:pt x="654745" y="149332"/>
                  <a:pt x="654135" y="155769"/>
                  <a:pt x="652971" y="161568"/>
                </a:cubicBezTo>
                <a:lnTo>
                  <a:pt x="650418" y="166668"/>
                </a:lnTo>
                <a:lnTo>
                  <a:pt x="663416" y="163079"/>
                </a:lnTo>
                <a:cubicBezTo>
                  <a:pt x="668950" y="162857"/>
                  <a:pt x="677363" y="166403"/>
                  <a:pt x="677142" y="172164"/>
                </a:cubicBezTo>
                <a:cubicBezTo>
                  <a:pt x="673599" y="178590"/>
                  <a:pt x="663194" y="179698"/>
                  <a:pt x="656774" y="183908"/>
                </a:cubicBezTo>
                <a:cubicBezTo>
                  <a:pt x="655667" y="183908"/>
                  <a:pt x="654561" y="183908"/>
                  <a:pt x="653454" y="183908"/>
                </a:cubicBezTo>
                <a:cubicBezTo>
                  <a:pt x="651018" y="185238"/>
                  <a:pt x="647034" y="189226"/>
                  <a:pt x="644156" y="187232"/>
                </a:cubicBezTo>
                <a:cubicBezTo>
                  <a:pt x="644156" y="185459"/>
                  <a:pt x="644377" y="185238"/>
                  <a:pt x="645041" y="184351"/>
                </a:cubicBezTo>
                <a:cubicBezTo>
                  <a:pt x="647255" y="183908"/>
                  <a:pt x="651904" y="179919"/>
                  <a:pt x="653011" y="178147"/>
                </a:cubicBezTo>
                <a:cubicBezTo>
                  <a:pt x="652789" y="178147"/>
                  <a:pt x="652568" y="178147"/>
                  <a:pt x="652347" y="178147"/>
                </a:cubicBezTo>
                <a:cubicBezTo>
                  <a:pt x="652125" y="177704"/>
                  <a:pt x="652347" y="177925"/>
                  <a:pt x="651683" y="177925"/>
                </a:cubicBezTo>
                <a:cubicBezTo>
                  <a:pt x="650797" y="178812"/>
                  <a:pt x="633751" y="182800"/>
                  <a:pt x="630430" y="183908"/>
                </a:cubicBezTo>
                <a:cubicBezTo>
                  <a:pt x="624452" y="186124"/>
                  <a:pt x="618918" y="189669"/>
                  <a:pt x="613826" y="192993"/>
                </a:cubicBezTo>
                <a:cubicBezTo>
                  <a:pt x="612498" y="194323"/>
                  <a:pt x="611169" y="195652"/>
                  <a:pt x="609620" y="196982"/>
                </a:cubicBezTo>
                <a:cubicBezTo>
                  <a:pt x="608513" y="197868"/>
                  <a:pt x="605856" y="199641"/>
                  <a:pt x="605413" y="200527"/>
                </a:cubicBezTo>
                <a:cubicBezTo>
                  <a:pt x="604085" y="202300"/>
                  <a:pt x="596115" y="208283"/>
                  <a:pt x="593902" y="208504"/>
                </a:cubicBezTo>
                <a:cubicBezTo>
                  <a:pt x="590581" y="203851"/>
                  <a:pt x="585710" y="200084"/>
                  <a:pt x="583718" y="194766"/>
                </a:cubicBezTo>
                <a:cubicBezTo>
                  <a:pt x="583054" y="192993"/>
                  <a:pt x="582611" y="187897"/>
                  <a:pt x="584161" y="186346"/>
                </a:cubicBezTo>
                <a:cubicBezTo>
                  <a:pt x="585932" y="184573"/>
                  <a:pt x="593237" y="182800"/>
                  <a:pt x="595230" y="184130"/>
                </a:cubicBezTo>
                <a:cubicBezTo>
                  <a:pt x="596558" y="182800"/>
                  <a:pt x="597444" y="183908"/>
                  <a:pt x="599658" y="183022"/>
                </a:cubicBezTo>
                <a:cubicBezTo>
                  <a:pt x="601429" y="182357"/>
                  <a:pt x="603864" y="181027"/>
                  <a:pt x="605635" y="180141"/>
                </a:cubicBezTo>
                <a:cubicBezTo>
                  <a:pt x="606078" y="180363"/>
                  <a:pt x="606742" y="180584"/>
                  <a:pt x="607185" y="180584"/>
                </a:cubicBezTo>
                <a:cubicBezTo>
                  <a:pt x="608513" y="180141"/>
                  <a:pt x="609841" y="178590"/>
                  <a:pt x="611612" y="177925"/>
                </a:cubicBezTo>
                <a:cubicBezTo>
                  <a:pt x="613605" y="177039"/>
                  <a:pt x="615154" y="177482"/>
                  <a:pt x="617368" y="176596"/>
                </a:cubicBezTo>
                <a:cubicBezTo>
                  <a:pt x="617811" y="175931"/>
                  <a:pt x="618254" y="175488"/>
                  <a:pt x="618696" y="175045"/>
                </a:cubicBezTo>
                <a:cubicBezTo>
                  <a:pt x="619803" y="175045"/>
                  <a:pt x="620910" y="174823"/>
                  <a:pt x="622017" y="174823"/>
                </a:cubicBezTo>
                <a:cubicBezTo>
                  <a:pt x="623124" y="173937"/>
                  <a:pt x="625117" y="172607"/>
                  <a:pt x="626002" y="172164"/>
                </a:cubicBezTo>
                <a:cubicBezTo>
                  <a:pt x="626666" y="172386"/>
                  <a:pt x="627330" y="172386"/>
                  <a:pt x="628216" y="172386"/>
                </a:cubicBezTo>
                <a:cubicBezTo>
                  <a:pt x="628659" y="171942"/>
                  <a:pt x="629323" y="171499"/>
                  <a:pt x="629766" y="170834"/>
                </a:cubicBezTo>
                <a:cubicBezTo>
                  <a:pt x="630651" y="170834"/>
                  <a:pt x="631537" y="170834"/>
                  <a:pt x="632422" y="170834"/>
                </a:cubicBezTo>
                <a:cubicBezTo>
                  <a:pt x="632865" y="170391"/>
                  <a:pt x="633529" y="169948"/>
                  <a:pt x="634193" y="169505"/>
                </a:cubicBezTo>
                <a:cubicBezTo>
                  <a:pt x="635300" y="169505"/>
                  <a:pt x="636628" y="169505"/>
                  <a:pt x="637735" y="169505"/>
                </a:cubicBezTo>
                <a:lnTo>
                  <a:pt x="639184" y="168417"/>
                </a:lnTo>
                <a:lnTo>
                  <a:pt x="633013" y="161096"/>
                </a:lnTo>
                <a:cubicBezTo>
                  <a:pt x="632348" y="161096"/>
                  <a:pt x="631461" y="161096"/>
                  <a:pt x="630574" y="161096"/>
                </a:cubicBezTo>
                <a:cubicBezTo>
                  <a:pt x="629022" y="163760"/>
                  <a:pt x="622369" y="171085"/>
                  <a:pt x="618600" y="171307"/>
                </a:cubicBezTo>
                <a:cubicBezTo>
                  <a:pt x="618378" y="170863"/>
                  <a:pt x="617934" y="170641"/>
                  <a:pt x="617713" y="170197"/>
                </a:cubicBezTo>
                <a:cubicBezTo>
                  <a:pt x="617934" y="168865"/>
                  <a:pt x="617713" y="169087"/>
                  <a:pt x="618821" y="167756"/>
                </a:cubicBezTo>
                <a:cubicBezTo>
                  <a:pt x="621482" y="167312"/>
                  <a:pt x="622369" y="162872"/>
                  <a:pt x="623700" y="160874"/>
                </a:cubicBezTo>
                <a:cubicBezTo>
                  <a:pt x="625030" y="159099"/>
                  <a:pt x="627248" y="156213"/>
                  <a:pt x="627913" y="153550"/>
                </a:cubicBezTo>
                <a:cubicBezTo>
                  <a:pt x="628357" y="151330"/>
                  <a:pt x="622369" y="140898"/>
                  <a:pt x="621704" y="139122"/>
                </a:cubicBezTo>
                <a:cubicBezTo>
                  <a:pt x="619487" y="134239"/>
                  <a:pt x="618600" y="125583"/>
                  <a:pt x="622369" y="121809"/>
                </a:cubicBezTo>
                <a:cubicBezTo>
                  <a:pt x="631461" y="122031"/>
                  <a:pt x="637670" y="129356"/>
                  <a:pt x="641661" y="134905"/>
                </a:cubicBezTo>
                <a:cubicBezTo>
                  <a:pt x="642992" y="136903"/>
                  <a:pt x="643435" y="141342"/>
                  <a:pt x="645431" y="142230"/>
                </a:cubicBezTo>
                <a:cubicBezTo>
                  <a:pt x="645431" y="142008"/>
                  <a:pt x="645431" y="142008"/>
                  <a:pt x="645431" y="141786"/>
                </a:cubicBezTo>
                <a:cubicBezTo>
                  <a:pt x="646096" y="141120"/>
                  <a:pt x="645875" y="139788"/>
                  <a:pt x="646096" y="139122"/>
                </a:cubicBezTo>
                <a:cubicBezTo>
                  <a:pt x="646318" y="138900"/>
                  <a:pt x="646762" y="138678"/>
                  <a:pt x="647205" y="138234"/>
                </a:cubicBezTo>
                <a:cubicBezTo>
                  <a:pt x="647205" y="136903"/>
                  <a:pt x="647205" y="135571"/>
                  <a:pt x="647205" y="134239"/>
                </a:cubicBezTo>
                <a:cubicBezTo>
                  <a:pt x="647870" y="132685"/>
                  <a:pt x="649423" y="131354"/>
                  <a:pt x="649866" y="129800"/>
                </a:cubicBezTo>
                <a:cubicBezTo>
                  <a:pt x="649866" y="128468"/>
                  <a:pt x="649866" y="127136"/>
                  <a:pt x="649866" y="126027"/>
                </a:cubicBezTo>
                <a:cubicBezTo>
                  <a:pt x="650310" y="124917"/>
                  <a:pt x="651862" y="122919"/>
                  <a:pt x="652305" y="122031"/>
                </a:cubicBezTo>
                <a:cubicBezTo>
                  <a:pt x="652305" y="121143"/>
                  <a:pt x="652305" y="120034"/>
                  <a:pt x="652305" y="119146"/>
                </a:cubicBezTo>
                <a:cubicBezTo>
                  <a:pt x="655410" y="113597"/>
                  <a:pt x="656297" y="108270"/>
                  <a:pt x="659180" y="102277"/>
                </a:cubicBezTo>
                <a:cubicBezTo>
                  <a:pt x="660510" y="98947"/>
                  <a:pt x="663615" y="92954"/>
                  <a:pt x="663836" y="90291"/>
                </a:cubicBezTo>
                <a:cubicBezTo>
                  <a:pt x="653858" y="90069"/>
                  <a:pt x="648092" y="95396"/>
                  <a:pt x="641661" y="98725"/>
                </a:cubicBezTo>
                <a:cubicBezTo>
                  <a:pt x="640553" y="99391"/>
                  <a:pt x="636340" y="102277"/>
                  <a:pt x="636118" y="101833"/>
                </a:cubicBezTo>
                <a:cubicBezTo>
                  <a:pt x="633900" y="104718"/>
                  <a:pt x="626804" y="111377"/>
                  <a:pt x="623478" y="113597"/>
                </a:cubicBezTo>
                <a:cubicBezTo>
                  <a:pt x="621482" y="114929"/>
                  <a:pt x="619708" y="116260"/>
                  <a:pt x="617713" y="117370"/>
                </a:cubicBezTo>
                <a:cubicBezTo>
                  <a:pt x="617269" y="118036"/>
                  <a:pt x="616826" y="118480"/>
                  <a:pt x="616382" y="119146"/>
                </a:cubicBezTo>
                <a:cubicBezTo>
                  <a:pt x="613499" y="120699"/>
                  <a:pt x="611947" y="121143"/>
                  <a:pt x="609951" y="123363"/>
                </a:cubicBezTo>
                <a:cubicBezTo>
                  <a:pt x="609951" y="126248"/>
                  <a:pt x="607512" y="129134"/>
                  <a:pt x="608621" y="131354"/>
                </a:cubicBezTo>
                <a:cubicBezTo>
                  <a:pt x="609064" y="131798"/>
                  <a:pt x="609508" y="132019"/>
                  <a:pt x="609951" y="132463"/>
                </a:cubicBezTo>
                <a:cubicBezTo>
                  <a:pt x="609951" y="133573"/>
                  <a:pt x="609951" y="134461"/>
                  <a:pt x="609951" y="135571"/>
                </a:cubicBezTo>
                <a:cubicBezTo>
                  <a:pt x="612391" y="141120"/>
                  <a:pt x="616160" y="146225"/>
                  <a:pt x="617269" y="153328"/>
                </a:cubicBezTo>
                <a:cubicBezTo>
                  <a:pt x="617934" y="158433"/>
                  <a:pt x="615717" y="163094"/>
                  <a:pt x="614386" y="165758"/>
                </a:cubicBezTo>
                <a:cubicBezTo>
                  <a:pt x="614165" y="167312"/>
                  <a:pt x="613943" y="168865"/>
                  <a:pt x="613943" y="170419"/>
                </a:cubicBezTo>
                <a:cubicBezTo>
                  <a:pt x="613278" y="171307"/>
                  <a:pt x="611282" y="174192"/>
                  <a:pt x="609730" y="172639"/>
                </a:cubicBezTo>
                <a:cubicBezTo>
                  <a:pt x="604851" y="169309"/>
                  <a:pt x="606182" y="158877"/>
                  <a:pt x="604408" y="152662"/>
                </a:cubicBezTo>
                <a:cubicBezTo>
                  <a:pt x="604629" y="151108"/>
                  <a:pt x="604851" y="149554"/>
                  <a:pt x="604851" y="148001"/>
                </a:cubicBezTo>
                <a:cubicBezTo>
                  <a:pt x="604408" y="147557"/>
                  <a:pt x="604186" y="147335"/>
                  <a:pt x="603742" y="146891"/>
                </a:cubicBezTo>
                <a:cubicBezTo>
                  <a:pt x="603742" y="144893"/>
                  <a:pt x="603521" y="143117"/>
                  <a:pt x="603299" y="141120"/>
                </a:cubicBezTo>
                <a:cubicBezTo>
                  <a:pt x="602855" y="140676"/>
                  <a:pt x="602412" y="140010"/>
                  <a:pt x="602190" y="139566"/>
                </a:cubicBezTo>
                <a:cubicBezTo>
                  <a:pt x="601303" y="137790"/>
                  <a:pt x="598864" y="131576"/>
                  <a:pt x="600416" y="130244"/>
                </a:cubicBezTo>
                <a:cubicBezTo>
                  <a:pt x="601081" y="129578"/>
                  <a:pt x="603742" y="129578"/>
                  <a:pt x="604408" y="129134"/>
                </a:cubicBezTo>
                <a:cubicBezTo>
                  <a:pt x="604186" y="124473"/>
                  <a:pt x="603299" y="118258"/>
                  <a:pt x="604629" y="114263"/>
                </a:cubicBezTo>
                <a:cubicBezTo>
                  <a:pt x="606403" y="109823"/>
                  <a:pt x="611725" y="106494"/>
                  <a:pt x="615495" y="104052"/>
                </a:cubicBezTo>
                <a:cubicBezTo>
                  <a:pt x="620374" y="100945"/>
                  <a:pt x="625917" y="97172"/>
                  <a:pt x="630574" y="94286"/>
                </a:cubicBezTo>
                <a:cubicBezTo>
                  <a:pt x="631905" y="93398"/>
                  <a:pt x="633235" y="93842"/>
                  <a:pt x="634787" y="92954"/>
                </a:cubicBezTo>
                <a:cubicBezTo>
                  <a:pt x="635231" y="92510"/>
                  <a:pt x="635674" y="92067"/>
                  <a:pt x="636118" y="91401"/>
                </a:cubicBezTo>
                <a:cubicBezTo>
                  <a:pt x="636561" y="91623"/>
                  <a:pt x="637227" y="91623"/>
                  <a:pt x="637892" y="91623"/>
                </a:cubicBezTo>
                <a:cubicBezTo>
                  <a:pt x="640331" y="90513"/>
                  <a:pt x="643214" y="88071"/>
                  <a:pt x="645431" y="86740"/>
                </a:cubicBezTo>
                <a:cubicBezTo>
                  <a:pt x="646983" y="86740"/>
                  <a:pt x="656740" y="82522"/>
                  <a:pt x="659180" y="81634"/>
                </a:cubicBezTo>
                <a:cubicBezTo>
                  <a:pt x="660954" y="80969"/>
                  <a:pt x="662506" y="81634"/>
                  <a:pt x="663393" y="79859"/>
                </a:cubicBezTo>
                <a:close/>
                <a:moveTo>
                  <a:pt x="963241" y="78624"/>
                </a:moveTo>
                <a:cubicBezTo>
                  <a:pt x="963241" y="78804"/>
                  <a:pt x="963241" y="78985"/>
                  <a:pt x="963422" y="78985"/>
                </a:cubicBezTo>
                <a:cubicBezTo>
                  <a:pt x="961077" y="80429"/>
                  <a:pt x="960897" y="83318"/>
                  <a:pt x="959634" y="86026"/>
                </a:cubicBezTo>
                <a:cubicBezTo>
                  <a:pt x="959273" y="86387"/>
                  <a:pt x="958913" y="86748"/>
                  <a:pt x="958552" y="87109"/>
                </a:cubicBezTo>
                <a:cubicBezTo>
                  <a:pt x="958552" y="90359"/>
                  <a:pt x="958552" y="93609"/>
                  <a:pt x="958552" y="97040"/>
                </a:cubicBezTo>
                <a:lnTo>
                  <a:pt x="959396" y="104302"/>
                </a:lnTo>
                <a:lnTo>
                  <a:pt x="959273" y="104442"/>
                </a:lnTo>
                <a:cubicBezTo>
                  <a:pt x="959273" y="104623"/>
                  <a:pt x="959273" y="104623"/>
                  <a:pt x="959454" y="104803"/>
                </a:cubicBezTo>
                <a:lnTo>
                  <a:pt x="959396" y="104302"/>
                </a:lnTo>
                <a:lnTo>
                  <a:pt x="963061" y="100109"/>
                </a:lnTo>
                <a:cubicBezTo>
                  <a:pt x="960716" y="97942"/>
                  <a:pt x="962159" y="84040"/>
                  <a:pt x="963602" y="82596"/>
                </a:cubicBezTo>
                <a:cubicBezTo>
                  <a:pt x="963422" y="82235"/>
                  <a:pt x="963061" y="81332"/>
                  <a:pt x="963241" y="80610"/>
                </a:cubicBezTo>
                <a:cubicBezTo>
                  <a:pt x="963602" y="80068"/>
                  <a:pt x="963963" y="79526"/>
                  <a:pt x="964323" y="78804"/>
                </a:cubicBezTo>
                <a:cubicBezTo>
                  <a:pt x="964323" y="78985"/>
                  <a:pt x="964143" y="78985"/>
                  <a:pt x="964143" y="78985"/>
                </a:cubicBezTo>
                <a:cubicBezTo>
                  <a:pt x="963782" y="78624"/>
                  <a:pt x="963782" y="78804"/>
                  <a:pt x="963241" y="78624"/>
                </a:cubicBezTo>
                <a:close/>
                <a:moveTo>
                  <a:pt x="270417" y="72507"/>
                </a:moveTo>
                <a:cubicBezTo>
                  <a:pt x="260602" y="79637"/>
                  <a:pt x="260602" y="79637"/>
                  <a:pt x="260602" y="79637"/>
                </a:cubicBezTo>
                <a:cubicBezTo>
                  <a:pt x="264283" y="84800"/>
                  <a:pt x="267718" y="85783"/>
                  <a:pt x="271644" y="82341"/>
                </a:cubicBezTo>
                <a:cubicBezTo>
                  <a:pt x="275080" y="79637"/>
                  <a:pt x="275816" y="76686"/>
                  <a:pt x="273607" y="73736"/>
                </a:cubicBezTo>
                <a:cubicBezTo>
                  <a:pt x="272380" y="71769"/>
                  <a:pt x="271399" y="71277"/>
                  <a:pt x="270417" y="72507"/>
                </a:cubicBezTo>
                <a:close/>
                <a:moveTo>
                  <a:pt x="266000" y="60951"/>
                </a:moveTo>
                <a:cubicBezTo>
                  <a:pt x="275080" y="72998"/>
                  <a:pt x="275080" y="72998"/>
                  <a:pt x="275080" y="72998"/>
                </a:cubicBezTo>
                <a:cubicBezTo>
                  <a:pt x="280233" y="79883"/>
                  <a:pt x="280724" y="85046"/>
                  <a:pt x="276552" y="88488"/>
                </a:cubicBezTo>
                <a:cubicBezTo>
                  <a:pt x="273362" y="90947"/>
                  <a:pt x="269927" y="90455"/>
                  <a:pt x="265755" y="87504"/>
                </a:cubicBezTo>
                <a:cubicBezTo>
                  <a:pt x="260602" y="102994"/>
                  <a:pt x="260602" y="102994"/>
                  <a:pt x="260602" y="102994"/>
                </a:cubicBezTo>
                <a:cubicBezTo>
                  <a:pt x="260602" y="103978"/>
                  <a:pt x="260602" y="104715"/>
                  <a:pt x="261093" y="105207"/>
                </a:cubicBezTo>
                <a:cubicBezTo>
                  <a:pt x="260111" y="105699"/>
                  <a:pt x="260111" y="105699"/>
                  <a:pt x="260111" y="105699"/>
                </a:cubicBezTo>
                <a:cubicBezTo>
                  <a:pt x="254467" y="98077"/>
                  <a:pt x="254467" y="98077"/>
                  <a:pt x="254467" y="98077"/>
                </a:cubicBezTo>
                <a:cubicBezTo>
                  <a:pt x="260357" y="81604"/>
                  <a:pt x="260357" y="81604"/>
                  <a:pt x="260357" y="81604"/>
                </a:cubicBezTo>
                <a:cubicBezTo>
                  <a:pt x="259620" y="80620"/>
                  <a:pt x="259620" y="80620"/>
                  <a:pt x="259620" y="80620"/>
                </a:cubicBezTo>
                <a:cubicBezTo>
                  <a:pt x="252259" y="86029"/>
                  <a:pt x="252259" y="86029"/>
                  <a:pt x="252259" y="86029"/>
                </a:cubicBezTo>
                <a:cubicBezTo>
                  <a:pt x="249805" y="87504"/>
                  <a:pt x="249314" y="89471"/>
                  <a:pt x="251277" y="91930"/>
                </a:cubicBezTo>
                <a:cubicBezTo>
                  <a:pt x="250296" y="92668"/>
                  <a:pt x="250296" y="92668"/>
                  <a:pt x="250296" y="92668"/>
                </a:cubicBezTo>
                <a:cubicBezTo>
                  <a:pt x="240726" y="80128"/>
                  <a:pt x="240726" y="80128"/>
                  <a:pt x="240726" y="80128"/>
                </a:cubicBezTo>
                <a:cubicBezTo>
                  <a:pt x="241707" y="79391"/>
                  <a:pt x="241707" y="79391"/>
                  <a:pt x="241707" y="79391"/>
                </a:cubicBezTo>
                <a:cubicBezTo>
                  <a:pt x="243425" y="81850"/>
                  <a:pt x="245388" y="82095"/>
                  <a:pt x="247596" y="79883"/>
                </a:cubicBezTo>
                <a:cubicBezTo>
                  <a:pt x="264037" y="67589"/>
                  <a:pt x="264037" y="67589"/>
                  <a:pt x="264037" y="67589"/>
                </a:cubicBezTo>
                <a:cubicBezTo>
                  <a:pt x="266737" y="65868"/>
                  <a:pt x="267227" y="63901"/>
                  <a:pt x="265264" y="61688"/>
                </a:cubicBezTo>
                <a:cubicBezTo>
                  <a:pt x="266000" y="60951"/>
                  <a:pt x="266000" y="60951"/>
                  <a:pt x="266000" y="60951"/>
                </a:cubicBezTo>
                <a:close/>
                <a:moveTo>
                  <a:pt x="167602" y="60255"/>
                </a:moveTo>
                <a:lnTo>
                  <a:pt x="171830" y="65709"/>
                </a:lnTo>
                <a:cubicBezTo>
                  <a:pt x="172290" y="71301"/>
                  <a:pt x="169835" y="78920"/>
                  <a:pt x="162103" y="87891"/>
                </a:cubicBezTo>
                <a:cubicBezTo>
                  <a:pt x="164558" y="90841"/>
                  <a:pt x="167258" y="93790"/>
                  <a:pt x="169713" y="96740"/>
                </a:cubicBezTo>
                <a:cubicBezTo>
                  <a:pt x="182476" y="95265"/>
                  <a:pt x="193767" y="93790"/>
                  <a:pt x="205795" y="93790"/>
                </a:cubicBezTo>
                <a:cubicBezTo>
                  <a:pt x="223958" y="93545"/>
                  <a:pt x="232795" y="96740"/>
                  <a:pt x="234758" y="102147"/>
                </a:cubicBezTo>
                <a:cubicBezTo>
                  <a:pt x="236231" y="106325"/>
                  <a:pt x="233040" y="106325"/>
                  <a:pt x="229604" y="106325"/>
                </a:cubicBezTo>
                <a:cubicBezTo>
                  <a:pt x="213404" y="106571"/>
                  <a:pt x="195485" y="106817"/>
                  <a:pt x="176585" y="106817"/>
                </a:cubicBezTo>
                <a:cubicBezTo>
                  <a:pt x="172658" y="106817"/>
                  <a:pt x="165785" y="106325"/>
                  <a:pt x="165785" y="113453"/>
                </a:cubicBezTo>
                <a:cubicBezTo>
                  <a:pt x="167013" y="123530"/>
                  <a:pt x="167013" y="132133"/>
                  <a:pt x="164803" y="142456"/>
                </a:cubicBezTo>
                <a:cubicBezTo>
                  <a:pt x="163331" y="149092"/>
                  <a:pt x="161122" y="155728"/>
                  <a:pt x="157931" y="164085"/>
                </a:cubicBezTo>
                <a:cubicBezTo>
                  <a:pt x="156458" y="168018"/>
                  <a:pt x="155231" y="172688"/>
                  <a:pt x="154985" y="176866"/>
                </a:cubicBezTo>
                <a:cubicBezTo>
                  <a:pt x="154740" y="179324"/>
                  <a:pt x="154249" y="182765"/>
                  <a:pt x="153758" y="185223"/>
                </a:cubicBezTo>
                <a:cubicBezTo>
                  <a:pt x="150813" y="202427"/>
                  <a:pt x="151058" y="218403"/>
                  <a:pt x="153513" y="233642"/>
                </a:cubicBezTo>
                <a:cubicBezTo>
                  <a:pt x="154740" y="242245"/>
                  <a:pt x="155231" y="248881"/>
                  <a:pt x="153022" y="251339"/>
                </a:cubicBezTo>
                <a:cubicBezTo>
                  <a:pt x="151794" y="252567"/>
                  <a:pt x="150813" y="252813"/>
                  <a:pt x="149340" y="252076"/>
                </a:cubicBezTo>
                <a:cubicBezTo>
                  <a:pt x="145167" y="249864"/>
                  <a:pt x="140503" y="240278"/>
                  <a:pt x="140012" y="234134"/>
                </a:cubicBezTo>
                <a:cubicBezTo>
                  <a:pt x="139522" y="225531"/>
                  <a:pt x="139031" y="217175"/>
                  <a:pt x="138540" y="208572"/>
                </a:cubicBezTo>
                <a:cubicBezTo>
                  <a:pt x="138785" y="203902"/>
                  <a:pt x="137558" y="202182"/>
                  <a:pt x="133631" y="201936"/>
                </a:cubicBezTo>
                <a:cubicBezTo>
                  <a:pt x="115221" y="201199"/>
                  <a:pt x="96567" y="200953"/>
                  <a:pt x="77912" y="200215"/>
                </a:cubicBezTo>
                <a:lnTo>
                  <a:pt x="71319" y="204116"/>
                </a:lnTo>
                <a:lnTo>
                  <a:pt x="87219" y="227720"/>
                </a:lnTo>
                <a:cubicBezTo>
                  <a:pt x="105196" y="245749"/>
                  <a:pt x="129984" y="256928"/>
                  <a:pt x="157226" y="256928"/>
                </a:cubicBezTo>
                <a:cubicBezTo>
                  <a:pt x="211956" y="256928"/>
                  <a:pt x="256623" y="212209"/>
                  <a:pt x="256623" y="157415"/>
                </a:cubicBezTo>
                <a:cubicBezTo>
                  <a:pt x="256623" y="116505"/>
                  <a:pt x="231498" y="81123"/>
                  <a:pt x="195846" y="65988"/>
                </a:cubicBezTo>
                <a:close/>
                <a:moveTo>
                  <a:pt x="157226" y="58149"/>
                </a:moveTo>
                <a:cubicBezTo>
                  <a:pt x="102742" y="58149"/>
                  <a:pt x="58075" y="102868"/>
                  <a:pt x="58075" y="157415"/>
                </a:cubicBezTo>
                <a:cubicBezTo>
                  <a:pt x="58075" y="171114"/>
                  <a:pt x="60867" y="184183"/>
                  <a:pt x="65906" y="196081"/>
                </a:cubicBezTo>
                <a:lnTo>
                  <a:pt x="67650" y="198670"/>
                </a:lnTo>
                <a:lnTo>
                  <a:pt x="83803" y="191121"/>
                </a:lnTo>
                <a:cubicBezTo>
                  <a:pt x="102703" y="190630"/>
                  <a:pt x="121603" y="190384"/>
                  <a:pt x="140503" y="189892"/>
                </a:cubicBezTo>
                <a:cubicBezTo>
                  <a:pt x="142712" y="180307"/>
                  <a:pt x="144922" y="170967"/>
                  <a:pt x="147131" y="161381"/>
                </a:cubicBezTo>
                <a:cubicBezTo>
                  <a:pt x="149585" y="152779"/>
                  <a:pt x="151794" y="144176"/>
                  <a:pt x="154003" y="135574"/>
                </a:cubicBezTo>
                <a:cubicBezTo>
                  <a:pt x="153267" y="134591"/>
                  <a:pt x="152531" y="133853"/>
                  <a:pt x="151794" y="132870"/>
                </a:cubicBezTo>
                <a:cubicBezTo>
                  <a:pt x="147622" y="137048"/>
                  <a:pt x="143694" y="140981"/>
                  <a:pt x="139522" y="145159"/>
                </a:cubicBezTo>
                <a:cubicBezTo>
                  <a:pt x="138049" y="148354"/>
                  <a:pt x="136576" y="151550"/>
                  <a:pt x="135103" y="154745"/>
                </a:cubicBezTo>
                <a:cubicBezTo>
                  <a:pt x="135103" y="155974"/>
                  <a:pt x="135103" y="156957"/>
                  <a:pt x="134858" y="158186"/>
                </a:cubicBezTo>
                <a:cubicBezTo>
                  <a:pt x="133140" y="172196"/>
                  <a:pt x="128967" y="178095"/>
                  <a:pt x="118658" y="179570"/>
                </a:cubicBezTo>
                <a:cubicBezTo>
                  <a:pt x="109576" y="180798"/>
                  <a:pt x="100740" y="180061"/>
                  <a:pt x="90921" y="179078"/>
                </a:cubicBezTo>
                <a:cubicBezTo>
                  <a:pt x="80367" y="177849"/>
                  <a:pt x="74476" y="170230"/>
                  <a:pt x="72267" y="160152"/>
                </a:cubicBezTo>
                <a:cubicBezTo>
                  <a:pt x="70549" y="151550"/>
                  <a:pt x="71039" y="143930"/>
                  <a:pt x="71039" y="135574"/>
                </a:cubicBezTo>
                <a:cubicBezTo>
                  <a:pt x="71039" y="127463"/>
                  <a:pt x="80121" y="108292"/>
                  <a:pt x="91903" y="104605"/>
                </a:cubicBezTo>
                <a:cubicBezTo>
                  <a:pt x="102703" y="101164"/>
                  <a:pt x="116203" y="99935"/>
                  <a:pt x="124058" y="105834"/>
                </a:cubicBezTo>
                <a:cubicBezTo>
                  <a:pt x="127249" y="108783"/>
                  <a:pt x="130685" y="115174"/>
                  <a:pt x="132649" y="124022"/>
                </a:cubicBezTo>
                <a:cubicBezTo>
                  <a:pt x="133140" y="125251"/>
                  <a:pt x="133385" y="126725"/>
                  <a:pt x="133631" y="127954"/>
                </a:cubicBezTo>
                <a:cubicBezTo>
                  <a:pt x="135349" y="129675"/>
                  <a:pt x="137803" y="129921"/>
                  <a:pt x="141240" y="128200"/>
                </a:cubicBezTo>
                <a:cubicBezTo>
                  <a:pt x="146149" y="125005"/>
                  <a:pt x="149585" y="121564"/>
                  <a:pt x="152531" y="117877"/>
                </a:cubicBezTo>
                <a:cubicBezTo>
                  <a:pt x="155476" y="113207"/>
                  <a:pt x="156213" y="108783"/>
                  <a:pt x="154249" y="104113"/>
                </a:cubicBezTo>
                <a:cubicBezTo>
                  <a:pt x="153758" y="103867"/>
                  <a:pt x="152776" y="103867"/>
                  <a:pt x="151549" y="104605"/>
                </a:cubicBezTo>
                <a:cubicBezTo>
                  <a:pt x="149585" y="105834"/>
                  <a:pt x="147867" y="107308"/>
                  <a:pt x="145903" y="108783"/>
                </a:cubicBezTo>
                <a:cubicBezTo>
                  <a:pt x="139767" y="113453"/>
                  <a:pt x="131422" y="107554"/>
                  <a:pt x="137312" y="100918"/>
                </a:cubicBezTo>
                <a:cubicBezTo>
                  <a:pt x="137312" y="100918"/>
                  <a:pt x="149831" y="88629"/>
                  <a:pt x="155231" y="83467"/>
                </a:cubicBezTo>
                <a:cubicBezTo>
                  <a:pt x="157808" y="80887"/>
                  <a:pt x="160017" y="73943"/>
                  <a:pt x="161582" y="67645"/>
                </a:cubicBezTo>
                <a:lnTo>
                  <a:pt x="163391" y="59400"/>
                </a:lnTo>
                <a:close/>
                <a:moveTo>
                  <a:pt x="932606" y="56257"/>
                </a:moveTo>
                <a:cubicBezTo>
                  <a:pt x="932786" y="56257"/>
                  <a:pt x="932966" y="56257"/>
                  <a:pt x="933146" y="56257"/>
                </a:cubicBezTo>
                <a:cubicBezTo>
                  <a:pt x="935846" y="58421"/>
                  <a:pt x="936386" y="62929"/>
                  <a:pt x="935486" y="67076"/>
                </a:cubicBezTo>
                <a:cubicBezTo>
                  <a:pt x="935846" y="67798"/>
                  <a:pt x="932786" y="71945"/>
                  <a:pt x="932066" y="72666"/>
                </a:cubicBezTo>
                <a:cubicBezTo>
                  <a:pt x="927747" y="76994"/>
                  <a:pt x="923607" y="81683"/>
                  <a:pt x="919288" y="85650"/>
                </a:cubicBezTo>
                <a:cubicBezTo>
                  <a:pt x="918388" y="86552"/>
                  <a:pt x="918208" y="87994"/>
                  <a:pt x="917128" y="88896"/>
                </a:cubicBezTo>
                <a:cubicBezTo>
                  <a:pt x="917128" y="88896"/>
                  <a:pt x="916948" y="88896"/>
                  <a:pt x="916948" y="88896"/>
                </a:cubicBezTo>
                <a:cubicBezTo>
                  <a:pt x="916768" y="88715"/>
                  <a:pt x="916588" y="88535"/>
                  <a:pt x="916408" y="88174"/>
                </a:cubicBezTo>
                <a:cubicBezTo>
                  <a:pt x="918388" y="82043"/>
                  <a:pt x="922167" y="78617"/>
                  <a:pt x="924687" y="73207"/>
                </a:cubicBezTo>
                <a:cubicBezTo>
                  <a:pt x="927027" y="67978"/>
                  <a:pt x="929007" y="61126"/>
                  <a:pt x="932606" y="56257"/>
                </a:cubicBezTo>
                <a:close/>
                <a:moveTo>
                  <a:pt x="967389" y="56055"/>
                </a:moveTo>
                <a:cubicBezTo>
                  <a:pt x="969193" y="56055"/>
                  <a:pt x="970997" y="57499"/>
                  <a:pt x="972079" y="58944"/>
                </a:cubicBezTo>
                <a:cubicBezTo>
                  <a:pt x="972079" y="60388"/>
                  <a:pt x="971718" y="60569"/>
                  <a:pt x="970997" y="61291"/>
                </a:cubicBezTo>
                <a:cubicBezTo>
                  <a:pt x="967029" y="61652"/>
                  <a:pt x="957650" y="71402"/>
                  <a:pt x="954404" y="74110"/>
                </a:cubicBezTo>
                <a:cubicBezTo>
                  <a:pt x="954765" y="74471"/>
                  <a:pt x="955125" y="75013"/>
                  <a:pt x="955486" y="75374"/>
                </a:cubicBezTo>
                <a:cubicBezTo>
                  <a:pt x="957290" y="75374"/>
                  <a:pt x="958732" y="76457"/>
                  <a:pt x="960356" y="77360"/>
                </a:cubicBezTo>
                <a:cubicBezTo>
                  <a:pt x="961077" y="76457"/>
                  <a:pt x="961979" y="75554"/>
                  <a:pt x="962881" y="74832"/>
                </a:cubicBezTo>
                <a:cubicBezTo>
                  <a:pt x="963963" y="74110"/>
                  <a:pt x="964504" y="74290"/>
                  <a:pt x="965225" y="73568"/>
                </a:cubicBezTo>
                <a:cubicBezTo>
                  <a:pt x="972079" y="75735"/>
                  <a:pt x="965766" y="90720"/>
                  <a:pt x="965766" y="95595"/>
                </a:cubicBezTo>
                <a:cubicBezTo>
                  <a:pt x="967029" y="96498"/>
                  <a:pt x="966488" y="96859"/>
                  <a:pt x="967209" y="98304"/>
                </a:cubicBezTo>
                <a:cubicBezTo>
                  <a:pt x="970275" y="106067"/>
                  <a:pt x="960536" y="107331"/>
                  <a:pt x="960356" y="113650"/>
                </a:cubicBezTo>
                <a:cubicBezTo>
                  <a:pt x="960716" y="114011"/>
                  <a:pt x="960536" y="113650"/>
                  <a:pt x="960716" y="114011"/>
                </a:cubicBezTo>
                <a:cubicBezTo>
                  <a:pt x="962520" y="114011"/>
                  <a:pt x="963422" y="113831"/>
                  <a:pt x="964323" y="113289"/>
                </a:cubicBezTo>
                <a:cubicBezTo>
                  <a:pt x="965225" y="110400"/>
                  <a:pt x="967931" y="105706"/>
                  <a:pt x="969373" y="103540"/>
                </a:cubicBezTo>
                <a:cubicBezTo>
                  <a:pt x="970095" y="101553"/>
                  <a:pt x="970997" y="99567"/>
                  <a:pt x="971718" y="97581"/>
                </a:cubicBezTo>
                <a:cubicBezTo>
                  <a:pt x="972981" y="94873"/>
                  <a:pt x="974604" y="91804"/>
                  <a:pt x="975866" y="89096"/>
                </a:cubicBezTo>
                <a:cubicBezTo>
                  <a:pt x="977489" y="85304"/>
                  <a:pt x="980555" y="82054"/>
                  <a:pt x="982900" y="78443"/>
                </a:cubicBezTo>
                <a:cubicBezTo>
                  <a:pt x="985425" y="74471"/>
                  <a:pt x="988130" y="69235"/>
                  <a:pt x="990475" y="64541"/>
                </a:cubicBezTo>
                <a:cubicBezTo>
                  <a:pt x="990295" y="63096"/>
                  <a:pt x="990295" y="61652"/>
                  <a:pt x="990295" y="60208"/>
                </a:cubicBezTo>
                <a:cubicBezTo>
                  <a:pt x="989754" y="60027"/>
                  <a:pt x="989213" y="59846"/>
                  <a:pt x="988491" y="59846"/>
                </a:cubicBezTo>
                <a:cubicBezTo>
                  <a:pt x="986507" y="61471"/>
                  <a:pt x="986327" y="60208"/>
                  <a:pt x="984163" y="61110"/>
                </a:cubicBezTo>
                <a:cubicBezTo>
                  <a:pt x="981638" y="62013"/>
                  <a:pt x="974964" y="66346"/>
                  <a:pt x="972439" y="64721"/>
                </a:cubicBezTo>
                <a:cubicBezTo>
                  <a:pt x="972439" y="64721"/>
                  <a:pt x="972439" y="64541"/>
                  <a:pt x="972439" y="64541"/>
                </a:cubicBezTo>
                <a:cubicBezTo>
                  <a:pt x="972439" y="63457"/>
                  <a:pt x="972620" y="62916"/>
                  <a:pt x="972981" y="62374"/>
                </a:cubicBezTo>
                <a:cubicBezTo>
                  <a:pt x="977129" y="60749"/>
                  <a:pt x="981638" y="58041"/>
                  <a:pt x="986507" y="56416"/>
                </a:cubicBezTo>
                <a:cubicBezTo>
                  <a:pt x="987589" y="56055"/>
                  <a:pt x="992820" y="55694"/>
                  <a:pt x="993180" y="56055"/>
                </a:cubicBezTo>
                <a:cubicBezTo>
                  <a:pt x="996968" y="58041"/>
                  <a:pt x="993180" y="67610"/>
                  <a:pt x="992098" y="69596"/>
                </a:cubicBezTo>
                <a:cubicBezTo>
                  <a:pt x="991196" y="71041"/>
                  <a:pt x="990295" y="72304"/>
                  <a:pt x="989393" y="74290"/>
                </a:cubicBezTo>
                <a:cubicBezTo>
                  <a:pt x="988491" y="74832"/>
                  <a:pt x="987770" y="75554"/>
                  <a:pt x="987048" y="76096"/>
                </a:cubicBezTo>
                <a:cubicBezTo>
                  <a:pt x="987048" y="76457"/>
                  <a:pt x="987048" y="76999"/>
                  <a:pt x="987048" y="77360"/>
                </a:cubicBezTo>
                <a:cubicBezTo>
                  <a:pt x="986327" y="78082"/>
                  <a:pt x="985786" y="78804"/>
                  <a:pt x="985064" y="79526"/>
                </a:cubicBezTo>
                <a:cubicBezTo>
                  <a:pt x="984884" y="80068"/>
                  <a:pt x="984884" y="80610"/>
                  <a:pt x="984704" y="81151"/>
                </a:cubicBezTo>
                <a:cubicBezTo>
                  <a:pt x="983622" y="82957"/>
                  <a:pt x="981818" y="84401"/>
                  <a:pt x="980736" y="86387"/>
                </a:cubicBezTo>
                <a:cubicBezTo>
                  <a:pt x="978391" y="91623"/>
                  <a:pt x="976407" y="97942"/>
                  <a:pt x="973341" y="102637"/>
                </a:cubicBezTo>
                <a:cubicBezTo>
                  <a:pt x="972620" y="103901"/>
                  <a:pt x="968291" y="112387"/>
                  <a:pt x="971177" y="112567"/>
                </a:cubicBezTo>
                <a:cubicBezTo>
                  <a:pt x="973522" y="111484"/>
                  <a:pt x="976047" y="111484"/>
                  <a:pt x="978572" y="110762"/>
                </a:cubicBezTo>
                <a:cubicBezTo>
                  <a:pt x="979473" y="110762"/>
                  <a:pt x="980555" y="110762"/>
                  <a:pt x="981638" y="110762"/>
                </a:cubicBezTo>
                <a:cubicBezTo>
                  <a:pt x="987048" y="108595"/>
                  <a:pt x="1001296" y="104984"/>
                  <a:pt x="1005986" y="109678"/>
                </a:cubicBezTo>
                <a:cubicBezTo>
                  <a:pt x="1006166" y="117081"/>
                  <a:pt x="1000214" y="118886"/>
                  <a:pt x="994804" y="121414"/>
                </a:cubicBezTo>
                <a:cubicBezTo>
                  <a:pt x="988671" y="124122"/>
                  <a:pt x="981097" y="125928"/>
                  <a:pt x="974604" y="128094"/>
                </a:cubicBezTo>
                <a:cubicBezTo>
                  <a:pt x="973702" y="128094"/>
                  <a:pt x="972800" y="128094"/>
                  <a:pt x="971898" y="128094"/>
                </a:cubicBezTo>
                <a:cubicBezTo>
                  <a:pt x="967389" y="129719"/>
                  <a:pt x="960897" y="130803"/>
                  <a:pt x="956748" y="132608"/>
                </a:cubicBezTo>
                <a:cubicBezTo>
                  <a:pt x="956388" y="132428"/>
                  <a:pt x="955847" y="132247"/>
                  <a:pt x="955486" y="132066"/>
                </a:cubicBezTo>
                <a:cubicBezTo>
                  <a:pt x="954765" y="132247"/>
                  <a:pt x="953502" y="133691"/>
                  <a:pt x="952781" y="134053"/>
                </a:cubicBezTo>
                <a:cubicBezTo>
                  <a:pt x="952240" y="134233"/>
                  <a:pt x="951518" y="134233"/>
                  <a:pt x="950797" y="134414"/>
                </a:cubicBezTo>
                <a:cubicBezTo>
                  <a:pt x="948091" y="135677"/>
                  <a:pt x="945566" y="138747"/>
                  <a:pt x="942500" y="140011"/>
                </a:cubicBezTo>
                <a:cubicBezTo>
                  <a:pt x="942500" y="140191"/>
                  <a:pt x="942500" y="140372"/>
                  <a:pt x="942500" y="140733"/>
                </a:cubicBezTo>
                <a:cubicBezTo>
                  <a:pt x="942681" y="140733"/>
                  <a:pt x="943041" y="140913"/>
                  <a:pt x="943222" y="141094"/>
                </a:cubicBezTo>
                <a:cubicBezTo>
                  <a:pt x="943763" y="140913"/>
                  <a:pt x="943943" y="140191"/>
                  <a:pt x="944304" y="140011"/>
                </a:cubicBezTo>
                <a:cubicBezTo>
                  <a:pt x="945927" y="140011"/>
                  <a:pt x="947370" y="140011"/>
                  <a:pt x="948813" y="140011"/>
                </a:cubicBezTo>
                <a:cubicBezTo>
                  <a:pt x="953141" y="139650"/>
                  <a:pt x="957470" y="139108"/>
                  <a:pt x="961618" y="138747"/>
                </a:cubicBezTo>
                <a:cubicBezTo>
                  <a:pt x="962340" y="138927"/>
                  <a:pt x="967389" y="142177"/>
                  <a:pt x="967389" y="142538"/>
                </a:cubicBezTo>
                <a:cubicBezTo>
                  <a:pt x="968291" y="144524"/>
                  <a:pt x="965766" y="146510"/>
                  <a:pt x="965225" y="147594"/>
                </a:cubicBezTo>
                <a:cubicBezTo>
                  <a:pt x="963422" y="151024"/>
                  <a:pt x="959093" y="154455"/>
                  <a:pt x="955666" y="156080"/>
                </a:cubicBezTo>
                <a:cubicBezTo>
                  <a:pt x="954404" y="156080"/>
                  <a:pt x="953141" y="156260"/>
                  <a:pt x="951879" y="156260"/>
                </a:cubicBezTo>
                <a:cubicBezTo>
                  <a:pt x="950797" y="156802"/>
                  <a:pt x="949895" y="157885"/>
                  <a:pt x="948813" y="158607"/>
                </a:cubicBezTo>
                <a:cubicBezTo>
                  <a:pt x="948813" y="158788"/>
                  <a:pt x="948813" y="159149"/>
                  <a:pt x="948813" y="159330"/>
                </a:cubicBezTo>
                <a:cubicBezTo>
                  <a:pt x="950797" y="159691"/>
                  <a:pt x="952781" y="159149"/>
                  <a:pt x="954584" y="158607"/>
                </a:cubicBezTo>
                <a:cubicBezTo>
                  <a:pt x="955847" y="158607"/>
                  <a:pt x="957290" y="158607"/>
                  <a:pt x="958552" y="158607"/>
                </a:cubicBezTo>
                <a:cubicBezTo>
                  <a:pt x="961798" y="157524"/>
                  <a:pt x="965766" y="157885"/>
                  <a:pt x="969193" y="156982"/>
                </a:cubicBezTo>
                <a:cubicBezTo>
                  <a:pt x="975866" y="154996"/>
                  <a:pt x="981638" y="154455"/>
                  <a:pt x="987229" y="158066"/>
                </a:cubicBezTo>
                <a:cubicBezTo>
                  <a:pt x="992098" y="161135"/>
                  <a:pt x="988491" y="168538"/>
                  <a:pt x="984704" y="169983"/>
                </a:cubicBezTo>
                <a:cubicBezTo>
                  <a:pt x="979834" y="171969"/>
                  <a:pt x="973702" y="168177"/>
                  <a:pt x="969373" y="166913"/>
                </a:cubicBezTo>
                <a:cubicBezTo>
                  <a:pt x="968832" y="167455"/>
                  <a:pt x="967389" y="168719"/>
                  <a:pt x="965947" y="168358"/>
                </a:cubicBezTo>
                <a:cubicBezTo>
                  <a:pt x="965766" y="168358"/>
                  <a:pt x="965045" y="167816"/>
                  <a:pt x="964504" y="167996"/>
                </a:cubicBezTo>
                <a:cubicBezTo>
                  <a:pt x="964143" y="168177"/>
                  <a:pt x="963782" y="169080"/>
                  <a:pt x="963422" y="169260"/>
                </a:cubicBezTo>
                <a:cubicBezTo>
                  <a:pt x="961618" y="169983"/>
                  <a:pt x="958372" y="169802"/>
                  <a:pt x="957290" y="170344"/>
                </a:cubicBezTo>
                <a:cubicBezTo>
                  <a:pt x="956929" y="170705"/>
                  <a:pt x="956748" y="171066"/>
                  <a:pt x="956568" y="171427"/>
                </a:cubicBezTo>
                <a:cubicBezTo>
                  <a:pt x="954945" y="171427"/>
                  <a:pt x="953502" y="171607"/>
                  <a:pt x="951879" y="171788"/>
                </a:cubicBezTo>
                <a:cubicBezTo>
                  <a:pt x="950977" y="172149"/>
                  <a:pt x="950075" y="173052"/>
                  <a:pt x="949174" y="173774"/>
                </a:cubicBezTo>
                <a:cubicBezTo>
                  <a:pt x="949354" y="178107"/>
                  <a:pt x="949534" y="186051"/>
                  <a:pt x="950977" y="191287"/>
                </a:cubicBezTo>
                <a:cubicBezTo>
                  <a:pt x="950977" y="193454"/>
                  <a:pt x="950977" y="195621"/>
                  <a:pt x="950797" y="197787"/>
                </a:cubicBezTo>
                <a:cubicBezTo>
                  <a:pt x="951699" y="199954"/>
                  <a:pt x="953682" y="210245"/>
                  <a:pt x="952961" y="212051"/>
                </a:cubicBezTo>
                <a:cubicBezTo>
                  <a:pt x="952240" y="213856"/>
                  <a:pt x="950075" y="215481"/>
                  <a:pt x="949174" y="217287"/>
                </a:cubicBezTo>
                <a:cubicBezTo>
                  <a:pt x="948993" y="217648"/>
                  <a:pt x="948993" y="218731"/>
                  <a:pt x="948632" y="219273"/>
                </a:cubicBezTo>
                <a:cubicBezTo>
                  <a:pt x="948452" y="219273"/>
                  <a:pt x="948452" y="219273"/>
                  <a:pt x="948452" y="219273"/>
                </a:cubicBezTo>
                <a:cubicBezTo>
                  <a:pt x="945386" y="219453"/>
                  <a:pt x="942320" y="218370"/>
                  <a:pt x="939795" y="217287"/>
                </a:cubicBezTo>
                <a:cubicBezTo>
                  <a:pt x="939074" y="217106"/>
                  <a:pt x="931138" y="215481"/>
                  <a:pt x="931138" y="215481"/>
                </a:cubicBezTo>
                <a:cubicBezTo>
                  <a:pt x="926990" y="213676"/>
                  <a:pt x="922661" y="212231"/>
                  <a:pt x="918693" y="209884"/>
                </a:cubicBezTo>
                <a:cubicBezTo>
                  <a:pt x="917972" y="209523"/>
                  <a:pt x="915447" y="207898"/>
                  <a:pt x="914906" y="208620"/>
                </a:cubicBezTo>
                <a:cubicBezTo>
                  <a:pt x="913463" y="207717"/>
                  <a:pt x="912381" y="206093"/>
                  <a:pt x="910938" y="205370"/>
                </a:cubicBezTo>
                <a:cubicBezTo>
                  <a:pt x="908413" y="203745"/>
                  <a:pt x="900658" y="199593"/>
                  <a:pt x="900477" y="196523"/>
                </a:cubicBezTo>
                <a:cubicBezTo>
                  <a:pt x="900658" y="196343"/>
                  <a:pt x="900838" y="196162"/>
                  <a:pt x="901018" y="195982"/>
                </a:cubicBezTo>
                <a:cubicBezTo>
                  <a:pt x="901560" y="195801"/>
                  <a:pt x="901920" y="195621"/>
                  <a:pt x="902461" y="195621"/>
                </a:cubicBezTo>
                <a:cubicBezTo>
                  <a:pt x="909676" y="199051"/>
                  <a:pt x="916890" y="202662"/>
                  <a:pt x="924284" y="206634"/>
                </a:cubicBezTo>
                <a:cubicBezTo>
                  <a:pt x="924825" y="206454"/>
                  <a:pt x="925367" y="206454"/>
                  <a:pt x="925908" y="206454"/>
                </a:cubicBezTo>
                <a:cubicBezTo>
                  <a:pt x="929334" y="207537"/>
                  <a:pt x="933843" y="208440"/>
                  <a:pt x="937090" y="209884"/>
                </a:cubicBezTo>
                <a:cubicBezTo>
                  <a:pt x="940156" y="211328"/>
                  <a:pt x="942140" y="208259"/>
                  <a:pt x="943763" y="208620"/>
                </a:cubicBezTo>
                <a:cubicBezTo>
                  <a:pt x="943763" y="200857"/>
                  <a:pt x="945206" y="189482"/>
                  <a:pt x="943763" y="183343"/>
                </a:cubicBezTo>
                <a:cubicBezTo>
                  <a:pt x="943041" y="180274"/>
                  <a:pt x="944484" y="176482"/>
                  <a:pt x="943041" y="174316"/>
                </a:cubicBezTo>
                <a:cubicBezTo>
                  <a:pt x="939074" y="173413"/>
                  <a:pt x="931138" y="178468"/>
                  <a:pt x="928252" y="180454"/>
                </a:cubicBezTo>
                <a:cubicBezTo>
                  <a:pt x="925006" y="182621"/>
                  <a:pt x="921038" y="183885"/>
                  <a:pt x="917611" y="185329"/>
                </a:cubicBezTo>
                <a:cubicBezTo>
                  <a:pt x="917251" y="185510"/>
                  <a:pt x="916709" y="186413"/>
                  <a:pt x="916349" y="186593"/>
                </a:cubicBezTo>
                <a:cubicBezTo>
                  <a:pt x="915627" y="186593"/>
                  <a:pt x="914726" y="186593"/>
                  <a:pt x="914004" y="186593"/>
                </a:cubicBezTo>
                <a:cubicBezTo>
                  <a:pt x="912201" y="187315"/>
                  <a:pt x="910217" y="188940"/>
                  <a:pt x="908774" y="189662"/>
                </a:cubicBezTo>
                <a:cubicBezTo>
                  <a:pt x="906610" y="190565"/>
                  <a:pt x="904445" y="190565"/>
                  <a:pt x="902642" y="191287"/>
                </a:cubicBezTo>
                <a:cubicBezTo>
                  <a:pt x="901920" y="191649"/>
                  <a:pt x="900658" y="191107"/>
                  <a:pt x="900297" y="191107"/>
                </a:cubicBezTo>
                <a:cubicBezTo>
                  <a:pt x="899035" y="190385"/>
                  <a:pt x="897952" y="191107"/>
                  <a:pt x="896870" y="190565"/>
                </a:cubicBezTo>
                <a:cubicBezTo>
                  <a:pt x="893804" y="189301"/>
                  <a:pt x="891640" y="185690"/>
                  <a:pt x="890197" y="182802"/>
                </a:cubicBezTo>
                <a:cubicBezTo>
                  <a:pt x="889115" y="180635"/>
                  <a:pt x="891460" y="178468"/>
                  <a:pt x="892722" y="178288"/>
                </a:cubicBezTo>
                <a:cubicBezTo>
                  <a:pt x="893985" y="177024"/>
                  <a:pt x="895247" y="178649"/>
                  <a:pt x="896690" y="177927"/>
                </a:cubicBezTo>
                <a:cubicBezTo>
                  <a:pt x="897051" y="177566"/>
                  <a:pt x="897411" y="177205"/>
                  <a:pt x="897592" y="176663"/>
                </a:cubicBezTo>
                <a:cubicBezTo>
                  <a:pt x="898494" y="176843"/>
                  <a:pt x="899215" y="176843"/>
                  <a:pt x="899936" y="176843"/>
                </a:cubicBezTo>
                <a:cubicBezTo>
                  <a:pt x="900658" y="176482"/>
                  <a:pt x="904626" y="173955"/>
                  <a:pt x="905888" y="174857"/>
                </a:cubicBezTo>
                <a:cubicBezTo>
                  <a:pt x="908413" y="173594"/>
                  <a:pt x="911659" y="171427"/>
                  <a:pt x="914545" y="170344"/>
                </a:cubicBezTo>
                <a:cubicBezTo>
                  <a:pt x="915267" y="170344"/>
                  <a:pt x="915988" y="170344"/>
                  <a:pt x="916890" y="170344"/>
                </a:cubicBezTo>
                <a:cubicBezTo>
                  <a:pt x="918513" y="169621"/>
                  <a:pt x="920317" y="166913"/>
                  <a:pt x="922842" y="166010"/>
                </a:cubicBezTo>
                <a:cubicBezTo>
                  <a:pt x="923563" y="166371"/>
                  <a:pt x="924284" y="166552"/>
                  <a:pt x="925006" y="166733"/>
                </a:cubicBezTo>
                <a:cubicBezTo>
                  <a:pt x="930597" y="164747"/>
                  <a:pt x="939074" y="163483"/>
                  <a:pt x="943763" y="160232"/>
                </a:cubicBezTo>
                <a:cubicBezTo>
                  <a:pt x="943943" y="156080"/>
                  <a:pt x="955306" y="147955"/>
                  <a:pt x="956388" y="144705"/>
                </a:cubicBezTo>
                <a:cubicBezTo>
                  <a:pt x="956027" y="144344"/>
                  <a:pt x="956027" y="144524"/>
                  <a:pt x="955847" y="144163"/>
                </a:cubicBezTo>
                <a:cubicBezTo>
                  <a:pt x="955666" y="144344"/>
                  <a:pt x="955306" y="144705"/>
                  <a:pt x="955125" y="144886"/>
                </a:cubicBezTo>
                <a:cubicBezTo>
                  <a:pt x="954043" y="144886"/>
                  <a:pt x="953141" y="145969"/>
                  <a:pt x="952059" y="146330"/>
                </a:cubicBezTo>
                <a:cubicBezTo>
                  <a:pt x="949174" y="147233"/>
                  <a:pt x="935647" y="150121"/>
                  <a:pt x="932220" y="147955"/>
                </a:cubicBezTo>
                <a:cubicBezTo>
                  <a:pt x="932581" y="139830"/>
                  <a:pt x="943402" y="135858"/>
                  <a:pt x="949174" y="132428"/>
                </a:cubicBezTo>
                <a:cubicBezTo>
                  <a:pt x="951879" y="130803"/>
                  <a:pt x="954945" y="128275"/>
                  <a:pt x="958372" y="127733"/>
                </a:cubicBezTo>
                <a:cubicBezTo>
                  <a:pt x="957831" y="126289"/>
                  <a:pt x="957470" y="123942"/>
                  <a:pt x="957470" y="121053"/>
                </a:cubicBezTo>
                <a:cubicBezTo>
                  <a:pt x="952600" y="120150"/>
                  <a:pt x="946468" y="123581"/>
                  <a:pt x="942500" y="125567"/>
                </a:cubicBezTo>
                <a:cubicBezTo>
                  <a:pt x="941779" y="125567"/>
                  <a:pt x="941058" y="125747"/>
                  <a:pt x="940156" y="125747"/>
                </a:cubicBezTo>
                <a:cubicBezTo>
                  <a:pt x="939975" y="125928"/>
                  <a:pt x="939615" y="126469"/>
                  <a:pt x="939254" y="126650"/>
                </a:cubicBezTo>
                <a:cubicBezTo>
                  <a:pt x="938533" y="126650"/>
                  <a:pt x="937811" y="126831"/>
                  <a:pt x="937090" y="126831"/>
                </a:cubicBezTo>
                <a:cubicBezTo>
                  <a:pt x="936909" y="127192"/>
                  <a:pt x="936549" y="127553"/>
                  <a:pt x="936188" y="128094"/>
                </a:cubicBezTo>
                <a:cubicBezTo>
                  <a:pt x="935647" y="128094"/>
                  <a:pt x="934925" y="128094"/>
                  <a:pt x="934204" y="128094"/>
                </a:cubicBezTo>
                <a:cubicBezTo>
                  <a:pt x="934024" y="128275"/>
                  <a:pt x="933843" y="128636"/>
                  <a:pt x="933483" y="128997"/>
                </a:cubicBezTo>
                <a:cubicBezTo>
                  <a:pt x="932941" y="128997"/>
                  <a:pt x="932400" y="128997"/>
                  <a:pt x="931859" y="129178"/>
                </a:cubicBezTo>
                <a:cubicBezTo>
                  <a:pt x="931318" y="129539"/>
                  <a:pt x="930958" y="129900"/>
                  <a:pt x="930417" y="130261"/>
                </a:cubicBezTo>
                <a:cubicBezTo>
                  <a:pt x="929875" y="130261"/>
                  <a:pt x="929334" y="130261"/>
                  <a:pt x="928613" y="130261"/>
                </a:cubicBezTo>
                <a:cubicBezTo>
                  <a:pt x="926990" y="131164"/>
                  <a:pt x="921940" y="134053"/>
                  <a:pt x="918874" y="132969"/>
                </a:cubicBezTo>
                <a:cubicBezTo>
                  <a:pt x="916349" y="132247"/>
                  <a:pt x="917251" y="130442"/>
                  <a:pt x="916168" y="127914"/>
                </a:cubicBezTo>
                <a:cubicBezTo>
                  <a:pt x="915086" y="124664"/>
                  <a:pt x="914906" y="118345"/>
                  <a:pt x="916168" y="114914"/>
                </a:cubicBezTo>
                <a:cubicBezTo>
                  <a:pt x="916168" y="113831"/>
                  <a:pt x="915988" y="112567"/>
                  <a:pt x="915808" y="111484"/>
                </a:cubicBezTo>
                <a:cubicBezTo>
                  <a:pt x="916349" y="108595"/>
                  <a:pt x="916168" y="105164"/>
                  <a:pt x="917070" y="102276"/>
                </a:cubicBezTo>
                <a:cubicBezTo>
                  <a:pt x="917972" y="99748"/>
                  <a:pt x="916349" y="98123"/>
                  <a:pt x="917611" y="96137"/>
                </a:cubicBezTo>
                <a:cubicBezTo>
                  <a:pt x="917972" y="96137"/>
                  <a:pt x="918333" y="96137"/>
                  <a:pt x="918693" y="96137"/>
                </a:cubicBezTo>
                <a:cubicBezTo>
                  <a:pt x="918874" y="96679"/>
                  <a:pt x="919595" y="97220"/>
                  <a:pt x="920136" y="97581"/>
                </a:cubicBezTo>
                <a:cubicBezTo>
                  <a:pt x="920136" y="100651"/>
                  <a:pt x="920136" y="103540"/>
                  <a:pt x="921038" y="105706"/>
                </a:cubicBezTo>
                <a:cubicBezTo>
                  <a:pt x="921038" y="106067"/>
                  <a:pt x="920858" y="106609"/>
                  <a:pt x="920677" y="107151"/>
                </a:cubicBezTo>
                <a:cubicBezTo>
                  <a:pt x="921399" y="109859"/>
                  <a:pt x="920858" y="115095"/>
                  <a:pt x="921759" y="118164"/>
                </a:cubicBezTo>
                <a:cubicBezTo>
                  <a:pt x="921399" y="121053"/>
                  <a:pt x="920858" y="123761"/>
                  <a:pt x="920497" y="126650"/>
                </a:cubicBezTo>
                <a:cubicBezTo>
                  <a:pt x="920677" y="126831"/>
                  <a:pt x="920497" y="126650"/>
                  <a:pt x="920677" y="127011"/>
                </a:cubicBezTo>
                <a:cubicBezTo>
                  <a:pt x="921759" y="126289"/>
                  <a:pt x="922661" y="125747"/>
                  <a:pt x="923563" y="125206"/>
                </a:cubicBezTo>
                <a:cubicBezTo>
                  <a:pt x="928793" y="123400"/>
                  <a:pt x="933843" y="121956"/>
                  <a:pt x="938893" y="120331"/>
                </a:cubicBezTo>
                <a:cubicBezTo>
                  <a:pt x="943943" y="118886"/>
                  <a:pt x="949895" y="118345"/>
                  <a:pt x="954404" y="116359"/>
                </a:cubicBezTo>
                <a:cubicBezTo>
                  <a:pt x="954404" y="116178"/>
                  <a:pt x="954404" y="115817"/>
                  <a:pt x="954404" y="115636"/>
                </a:cubicBezTo>
                <a:cubicBezTo>
                  <a:pt x="952600" y="115636"/>
                  <a:pt x="943222" y="112928"/>
                  <a:pt x="941959" y="112025"/>
                </a:cubicBezTo>
                <a:cubicBezTo>
                  <a:pt x="941959" y="111664"/>
                  <a:pt x="941959" y="111303"/>
                  <a:pt x="941959" y="110942"/>
                </a:cubicBezTo>
                <a:cubicBezTo>
                  <a:pt x="944124" y="110942"/>
                  <a:pt x="946468" y="109859"/>
                  <a:pt x="947731" y="109137"/>
                </a:cubicBezTo>
                <a:cubicBezTo>
                  <a:pt x="946468" y="107512"/>
                  <a:pt x="945927" y="105164"/>
                  <a:pt x="944665" y="103359"/>
                </a:cubicBezTo>
                <a:cubicBezTo>
                  <a:pt x="944304" y="103359"/>
                  <a:pt x="943943" y="103359"/>
                  <a:pt x="943582" y="103359"/>
                </a:cubicBezTo>
                <a:cubicBezTo>
                  <a:pt x="941238" y="106428"/>
                  <a:pt x="937811" y="108956"/>
                  <a:pt x="935466" y="112567"/>
                </a:cubicBezTo>
                <a:cubicBezTo>
                  <a:pt x="934745" y="113650"/>
                  <a:pt x="934204" y="114914"/>
                  <a:pt x="932941" y="115998"/>
                </a:cubicBezTo>
                <a:cubicBezTo>
                  <a:pt x="931679" y="115998"/>
                  <a:pt x="931499" y="115817"/>
                  <a:pt x="930777" y="115275"/>
                </a:cubicBezTo>
                <a:cubicBezTo>
                  <a:pt x="930777" y="114553"/>
                  <a:pt x="930958" y="112387"/>
                  <a:pt x="930417" y="112567"/>
                </a:cubicBezTo>
                <a:cubicBezTo>
                  <a:pt x="930236" y="112387"/>
                  <a:pt x="930236" y="112387"/>
                  <a:pt x="929515" y="112387"/>
                </a:cubicBezTo>
                <a:cubicBezTo>
                  <a:pt x="928793" y="113470"/>
                  <a:pt x="927711" y="113470"/>
                  <a:pt x="926629" y="114373"/>
                </a:cubicBezTo>
                <a:cubicBezTo>
                  <a:pt x="922300" y="113470"/>
                  <a:pt x="921759" y="106970"/>
                  <a:pt x="923924" y="103720"/>
                </a:cubicBezTo>
                <a:cubicBezTo>
                  <a:pt x="926088" y="103720"/>
                  <a:pt x="927350" y="104984"/>
                  <a:pt x="928613" y="106248"/>
                </a:cubicBezTo>
                <a:cubicBezTo>
                  <a:pt x="929695" y="105164"/>
                  <a:pt x="930777" y="104262"/>
                  <a:pt x="931859" y="103178"/>
                </a:cubicBezTo>
                <a:cubicBezTo>
                  <a:pt x="932040" y="101734"/>
                  <a:pt x="940516" y="90720"/>
                  <a:pt x="941959" y="90720"/>
                </a:cubicBezTo>
                <a:cubicBezTo>
                  <a:pt x="943041" y="91443"/>
                  <a:pt x="944124" y="92165"/>
                  <a:pt x="945927" y="92165"/>
                </a:cubicBezTo>
                <a:cubicBezTo>
                  <a:pt x="948632" y="88012"/>
                  <a:pt x="951338" y="84221"/>
                  <a:pt x="954043" y="80610"/>
                </a:cubicBezTo>
                <a:cubicBezTo>
                  <a:pt x="953863" y="79526"/>
                  <a:pt x="953502" y="79346"/>
                  <a:pt x="952961" y="78624"/>
                </a:cubicBezTo>
                <a:cubicBezTo>
                  <a:pt x="951879" y="78443"/>
                  <a:pt x="950436" y="78443"/>
                  <a:pt x="948813" y="78443"/>
                </a:cubicBezTo>
                <a:cubicBezTo>
                  <a:pt x="946829" y="81332"/>
                  <a:pt x="943943" y="83318"/>
                  <a:pt x="940156" y="84040"/>
                </a:cubicBezTo>
                <a:cubicBezTo>
                  <a:pt x="939975" y="83860"/>
                  <a:pt x="939795" y="83498"/>
                  <a:pt x="939434" y="83318"/>
                </a:cubicBezTo>
                <a:cubicBezTo>
                  <a:pt x="939434" y="82054"/>
                  <a:pt x="939434" y="81332"/>
                  <a:pt x="939975" y="80610"/>
                </a:cubicBezTo>
                <a:cubicBezTo>
                  <a:pt x="941418" y="80429"/>
                  <a:pt x="942320" y="78985"/>
                  <a:pt x="943763" y="78443"/>
                </a:cubicBezTo>
                <a:cubicBezTo>
                  <a:pt x="943582" y="77901"/>
                  <a:pt x="943763" y="78082"/>
                  <a:pt x="943402" y="77721"/>
                </a:cubicBezTo>
                <a:cubicBezTo>
                  <a:pt x="943041" y="76999"/>
                  <a:pt x="939615" y="77721"/>
                  <a:pt x="938352" y="76818"/>
                </a:cubicBezTo>
                <a:cubicBezTo>
                  <a:pt x="938352" y="75193"/>
                  <a:pt x="938533" y="74832"/>
                  <a:pt x="939074" y="74110"/>
                </a:cubicBezTo>
                <a:cubicBezTo>
                  <a:pt x="940516" y="73749"/>
                  <a:pt x="941058" y="72665"/>
                  <a:pt x="942140" y="72124"/>
                </a:cubicBezTo>
                <a:cubicBezTo>
                  <a:pt x="944665" y="71221"/>
                  <a:pt x="948091" y="71943"/>
                  <a:pt x="950977" y="71943"/>
                </a:cubicBezTo>
                <a:cubicBezTo>
                  <a:pt x="951518" y="70499"/>
                  <a:pt x="954584" y="68513"/>
                  <a:pt x="956388" y="67430"/>
                </a:cubicBezTo>
                <a:cubicBezTo>
                  <a:pt x="960536" y="64902"/>
                  <a:pt x="963241" y="59124"/>
                  <a:pt x="967389" y="56055"/>
                </a:cubicBezTo>
                <a:close/>
                <a:moveTo>
                  <a:pt x="157226" y="52252"/>
                </a:moveTo>
                <a:cubicBezTo>
                  <a:pt x="215146" y="52252"/>
                  <a:pt x="262513" y="99428"/>
                  <a:pt x="262513" y="157415"/>
                </a:cubicBezTo>
                <a:cubicBezTo>
                  <a:pt x="262513" y="215649"/>
                  <a:pt x="215146" y="262825"/>
                  <a:pt x="157226" y="262825"/>
                </a:cubicBezTo>
                <a:cubicBezTo>
                  <a:pt x="99306" y="262825"/>
                  <a:pt x="51939" y="215649"/>
                  <a:pt x="51939" y="157415"/>
                </a:cubicBezTo>
                <a:cubicBezTo>
                  <a:pt x="51939" y="99428"/>
                  <a:pt x="99306" y="52252"/>
                  <a:pt x="157226" y="52252"/>
                </a:cubicBezTo>
                <a:close/>
                <a:moveTo>
                  <a:pt x="780742" y="41585"/>
                </a:moveTo>
                <a:cubicBezTo>
                  <a:pt x="784541" y="42588"/>
                  <a:pt x="789140" y="43391"/>
                  <a:pt x="791340" y="46802"/>
                </a:cubicBezTo>
                <a:cubicBezTo>
                  <a:pt x="792740" y="49010"/>
                  <a:pt x="790140" y="58041"/>
                  <a:pt x="789340" y="61252"/>
                </a:cubicBezTo>
                <a:cubicBezTo>
                  <a:pt x="788141" y="65666"/>
                  <a:pt x="787541" y="71888"/>
                  <a:pt x="785941" y="75701"/>
                </a:cubicBezTo>
                <a:cubicBezTo>
                  <a:pt x="785541" y="76303"/>
                  <a:pt x="785341" y="86337"/>
                  <a:pt x="785341" y="86337"/>
                </a:cubicBezTo>
                <a:cubicBezTo>
                  <a:pt x="783941" y="89748"/>
                  <a:pt x="784741" y="95969"/>
                  <a:pt x="783342" y="99983"/>
                </a:cubicBezTo>
                <a:cubicBezTo>
                  <a:pt x="783342" y="101588"/>
                  <a:pt x="783342" y="103194"/>
                  <a:pt x="783142" y="104799"/>
                </a:cubicBezTo>
                <a:cubicBezTo>
                  <a:pt x="782742" y="106003"/>
                  <a:pt x="781742" y="108010"/>
                  <a:pt x="781142" y="109014"/>
                </a:cubicBezTo>
                <a:cubicBezTo>
                  <a:pt x="781142" y="110017"/>
                  <a:pt x="781142" y="111221"/>
                  <a:pt x="781142" y="112225"/>
                </a:cubicBezTo>
                <a:cubicBezTo>
                  <a:pt x="779942" y="115837"/>
                  <a:pt x="779342" y="119048"/>
                  <a:pt x="777743" y="122459"/>
                </a:cubicBezTo>
                <a:cubicBezTo>
                  <a:pt x="777743" y="123463"/>
                  <a:pt x="777743" y="124466"/>
                  <a:pt x="777743" y="125470"/>
                </a:cubicBezTo>
                <a:cubicBezTo>
                  <a:pt x="777543" y="126272"/>
                  <a:pt x="775343" y="128279"/>
                  <a:pt x="777743" y="128881"/>
                </a:cubicBezTo>
                <a:cubicBezTo>
                  <a:pt x="777743" y="128480"/>
                  <a:pt x="791740" y="120051"/>
                  <a:pt x="793339" y="119248"/>
                </a:cubicBezTo>
                <a:cubicBezTo>
                  <a:pt x="795939" y="118044"/>
                  <a:pt x="799338" y="116840"/>
                  <a:pt x="796939" y="113429"/>
                </a:cubicBezTo>
                <a:cubicBezTo>
                  <a:pt x="794139" y="113027"/>
                  <a:pt x="792540" y="110218"/>
                  <a:pt x="790340" y="109214"/>
                </a:cubicBezTo>
                <a:cubicBezTo>
                  <a:pt x="790340" y="107810"/>
                  <a:pt x="791140" y="107208"/>
                  <a:pt x="791740" y="106405"/>
                </a:cubicBezTo>
                <a:cubicBezTo>
                  <a:pt x="798138" y="106204"/>
                  <a:pt x="813535" y="107609"/>
                  <a:pt x="814335" y="112626"/>
                </a:cubicBezTo>
                <a:cubicBezTo>
                  <a:pt x="804937" y="119449"/>
                  <a:pt x="794939" y="125269"/>
                  <a:pt x="785541" y="132293"/>
                </a:cubicBezTo>
                <a:cubicBezTo>
                  <a:pt x="783542" y="133898"/>
                  <a:pt x="775143" y="137912"/>
                  <a:pt x="774144" y="139718"/>
                </a:cubicBezTo>
                <a:cubicBezTo>
                  <a:pt x="770944" y="146140"/>
                  <a:pt x="770144" y="152361"/>
                  <a:pt x="767145" y="158783"/>
                </a:cubicBezTo>
                <a:cubicBezTo>
                  <a:pt x="761746" y="169419"/>
                  <a:pt x="755148" y="178651"/>
                  <a:pt x="748749" y="188283"/>
                </a:cubicBezTo>
                <a:cubicBezTo>
                  <a:pt x="744950" y="193902"/>
                  <a:pt x="728553" y="197715"/>
                  <a:pt x="722355" y="191293"/>
                </a:cubicBezTo>
                <a:cubicBezTo>
                  <a:pt x="721355" y="190089"/>
                  <a:pt x="720155" y="189889"/>
                  <a:pt x="720155" y="187681"/>
                </a:cubicBezTo>
                <a:cubicBezTo>
                  <a:pt x="720955" y="187079"/>
                  <a:pt x="721555" y="186477"/>
                  <a:pt x="722155" y="186076"/>
                </a:cubicBezTo>
                <a:cubicBezTo>
                  <a:pt x="723754" y="186076"/>
                  <a:pt x="725554" y="186076"/>
                  <a:pt x="727154" y="186076"/>
                </a:cubicBezTo>
                <a:cubicBezTo>
                  <a:pt x="729553" y="184872"/>
                  <a:pt x="733352" y="183467"/>
                  <a:pt x="735552" y="182664"/>
                </a:cubicBezTo>
                <a:cubicBezTo>
                  <a:pt x="736152" y="182664"/>
                  <a:pt x="736751" y="182664"/>
                  <a:pt x="737351" y="182664"/>
                </a:cubicBezTo>
                <a:cubicBezTo>
                  <a:pt x="744550" y="178651"/>
                  <a:pt x="753748" y="167011"/>
                  <a:pt x="757347" y="158783"/>
                </a:cubicBezTo>
                <a:cubicBezTo>
                  <a:pt x="759147" y="154970"/>
                  <a:pt x="762346" y="151759"/>
                  <a:pt x="762346" y="146742"/>
                </a:cubicBezTo>
                <a:cubicBezTo>
                  <a:pt x="761946" y="146541"/>
                  <a:pt x="761746" y="146541"/>
                  <a:pt x="761346" y="146340"/>
                </a:cubicBezTo>
                <a:cubicBezTo>
                  <a:pt x="760746" y="147143"/>
                  <a:pt x="759147" y="148749"/>
                  <a:pt x="758547" y="149351"/>
                </a:cubicBezTo>
                <a:cubicBezTo>
                  <a:pt x="757747" y="149351"/>
                  <a:pt x="757147" y="149551"/>
                  <a:pt x="756347" y="149752"/>
                </a:cubicBezTo>
                <a:cubicBezTo>
                  <a:pt x="755547" y="150755"/>
                  <a:pt x="754748" y="151759"/>
                  <a:pt x="753948" y="152762"/>
                </a:cubicBezTo>
                <a:cubicBezTo>
                  <a:pt x="752748" y="153364"/>
                  <a:pt x="751748" y="153966"/>
                  <a:pt x="750549" y="154568"/>
                </a:cubicBezTo>
                <a:cubicBezTo>
                  <a:pt x="749549" y="155170"/>
                  <a:pt x="748749" y="156776"/>
                  <a:pt x="748149" y="157378"/>
                </a:cubicBezTo>
                <a:cubicBezTo>
                  <a:pt x="746549" y="158783"/>
                  <a:pt x="744950" y="160187"/>
                  <a:pt x="743550" y="161592"/>
                </a:cubicBezTo>
                <a:cubicBezTo>
                  <a:pt x="741750" y="163399"/>
                  <a:pt x="738951" y="166610"/>
                  <a:pt x="735752" y="166610"/>
                </a:cubicBezTo>
                <a:cubicBezTo>
                  <a:pt x="735152" y="166409"/>
                  <a:pt x="734752" y="166208"/>
                  <a:pt x="734352" y="165807"/>
                </a:cubicBezTo>
                <a:cubicBezTo>
                  <a:pt x="733952" y="164001"/>
                  <a:pt x="732552" y="161391"/>
                  <a:pt x="731553" y="160187"/>
                </a:cubicBezTo>
                <a:cubicBezTo>
                  <a:pt x="731753" y="158983"/>
                  <a:pt x="731753" y="158783"/>
                  <a:pt x="732752" y="158582"/>
                </a:cubicBezTo>
                <a:cubicBezTo>
                  <a:pt x="733152" y="155973"/>
                  <a:pt x="739151" y="155973"/>
                  <a:pt x="741350" y="154568"/>
                </a:cubicBezTo>
                <a:cubicBezTo>
                  <a:pt x="743750" y="153164"/>
                  <a:pt x="745950" y="150153"/>
                  <a:pt x="748349" y="148548"/>
                </a:cubicBezTo>
                <a:cubicBezTo>
                  <a:pt x="753748" y="144936"/>
                  <a:pt x="760147" y="140119"/>
                  <a:pt x="764945" y="135905"/>
                </a:cubicBezTo>
                <a:cubicBezTo>
                  <a:pt x="767345" y="133898"/>
                  <a:pt x="767145" y="127878"/>
                  <a:pt x="768145" y="124667"/>
                </a:cubicBezTo>
                <a:cubicBezTo>
                  <a:pt x="768345" y="124065"/>
                  <a:pt x="769345" y="123262"/>
                  <a:pt x="769545" y="122861"/>
                </a:cubicBezTo>
                <a:cubicBezTo>
                  <a:pt x="769545" y="121857"/>
                  <a:pt x="769545" y="121055"/>
                  <a:pt x="769345" y="120051"/>
                </a:cubicBezTo>
                <a:cubicBezTo>
                  <a:pt x="773144" y="111623"/>
                  <a:pt x="772744" y="99782"/>
                  <a:pt x="775543" y="90752"/>
                </a:cubicBezTo>
                <a:cubicBezTo>
                  <a:pt x="775343" y="88745"/>
                  <a:pt x="775343" y="86738"/>
                  <a:pt x="775343" y="84731"/>
                </a:cubicBezTo>
                <a:cubicBezTo>
                  <a:pt x="775743" y="83527"/>
                  <a:pt x="776143" y="81320"/>
                  <a:pt x="776743" y="79915"/>
                </a:cubicBezTo>
                <a:cubicBezTo>
                  <a:pt x="776543" y="78911"/>
                  <a:pt x="776343" y="78109"/>
                  <a:pt x="776343" y="77306"/>
                </a:cubicBezTo>
                <a:cubicBezTo>
                  <a:pt x="776743" y="74697"/>
                  <a:pt x="776943" y="70282"/>
                  <a:pt x="777743" y="68677"/>
                </a:cubicBezTo>
                <a:cubicBezTo>
                  <a:pt x="776943" y="63860"/>
                  <a:pt x="777343" y="57238"/>
                  <a:pt x="778543" y="53626"/>
                </a:cubicBezTo>
                <a:cubicBezTo>
                  <a:pt x="778943" y="52422"/>
                  <a:pt x="777943" y="52020"/>
                  <a:pt x="777743" y="51017"/>
                </a:cubicBezTo>
                <a:cubicBezTo>
                  <a:pt x="777543" y="47003"/>
                  <a:pt x="779142" y="43993"/>
                  <a:pt x="780742" y="41585"/>
                </a:cubicBezTo>
                <a:close/>
                <a:moveTo>
                  <a:pt x="69691" y="41527"/>
                </a:moveTo>
                <a:cubicBezTo>
                  <a:pt x="69691" y="41527"/>
                  <a:pt x="69691" y="41527"/>
                  <a:pt x="70427" y="42265"/>
                </a:cubicBezTo>
                <a:cubicBezTo>
                  <a:pt x="68710" y="44232"/>
                  <a:pt x="68464" y="45953"/>
                  <a:pt x="70427" y="47674"/>
                </a:cubicBezTo>
                <a:cubicBezTo>
                  <a:pt x="70427" y="47674"/>
                  <a:pt x="70427" y="47674"/>
                  <a:pt x="88831" y="67589"/>
                </a:cubicBezTo>
                <a:cubicBezTo>
                  <a:pt x="88831" y="67589"/>
                  <a:pt x="88831" y="67589"/>
                  <a:pt x="88095" y="68327"/>
                </a:cubicBezTo>
                <a:cubicBezTo>
                  <a:pt x="88095" y="68327"/>
                  <a:pt x="88095" y="68327"/>
                  <a:pt x="55704" y="64393"/>
                </a:cubicBezTo>
                <a:cubicBezTo>
                  <a:pt x="55704" y="64393"/>
                  <a:pt x="55704" y="64393"/>
                  <a:pt x="68464" y="77916"/>
                </a:cubicBezTo>
                <a:cubicBezTo>
                  <a:pt x="70427" y="80374"/>
                  <a:pt x="72390" y="80620"/>
                  <a:pt x="74844" y="78407"/>
                </a:cubicBezTo>
                <a:cubicBezTo>
                  <a:pt x="74844" y="78407"/>
                  <a:pt x="74844" y="78407"/>
                  <a:pt x="75580" y="79145"/>
                </a:cubicBezTo>
                <a:cubicBezTo>
                  <a:pt x="75580" y="79145"/>
                  <a:pt x="75580" y="79145"/>
                  <a:pt x="67728" y="86521"/>
                </a:cubicBezTo>
                <a:cubicBezTo>
                  <a:pt x="67728" y="86521"/>
                  <a:pt x="67728" y="86521"/>
                  <a:pt x="66992" y="85783"/>
                </a:cubicBezTo>
                <a:cubicBezTo>
                  <a:pt x="69200" y="83571"/>
                  <a:pt x="69446" y="81604"/>
                  <a:pt x="67483" y="79883"/>
                </a:cubicBezTo>
                <a:cubicBezTo>
                  <a:pt x="67483" y="79883"/>
                  <a:pt x="67483" y="79883"/>
                  <a:pt x="52514" y="63655"/>
                </a:cubicBezTo>
                <a:cubicBezTo>
                  <a:pt x="49324" y="63409"/>
                  <a:pt x="47606" y="63409"/>
                  <a:pt x="47116" y="63901"/>
                </a:cubicBezTo>
                <a:cubicBezTo>
                  <a:pt x="47116" y="63901"/>
                  <a:pt x="47116" y="63901"/>
                  <a:pt x="46379" y="63164"/>
                </a:cubicBezTo>
                <a:cubicBezTo>
                  <a:pt x="46379" y="63164"/>
                  <a:pt x="46379" y="63164"/>
                  <a:pt x="53496" y="56525"/>
                </a:cubicBezTo>
                <a:cubicBezTo>
                  <a:pt x="53496" y="56525"/>
                  <a:pt x="53496" y="56525"/>
                  <a:pt x="79016" y="59967"/>
                </a:cubicBezTo>
                <a:cubicBezTo>
                  <a:pt x="79016" y="59967"/>
                  <a:pt x="79016" y="59967"/>
                  <a:pt x="69446" y="49641"/>
                </a:cubicBezTo>
                <a:cubicBezTo>
                  <a:pt x="67483" y="47182"/>
                  <a:pt x="65520" y="46936"/>
                  <a:pt x="63066" y="49149"/>
                </a:cubicBezTo>
                <a:cubicBezTo>
                  <a:pt x="63066" y="49149"/>
                  <a:pt x="63066" y="49149"/>
                  <a:pt x="62329" y="48411"/>
                </a:cubicBezTo>
                <a:cubicBezTo>
                  <a:pt x="62329" y="48411"/>
                  <a:pt x="62329" y="48411"/>
                  <a:pt x="69691" y="41527"/>
                </a:cubicBezTo>
                <a:close/>
                <a:moveTo>
                  <a:pt x="239008" y="36856"/>
                </a:moveTo>
                <a:cubicBezTo>
                  <a:pt x="239008" y="36856"/>
                  <a:pt x="239008" y="36856"/>
                  <a:pt x="259375" y="54558"/>
                </a:cubicBezTo>
                <a:cubicBezTo>
                  <a:pt x="259375" y="54558"/>
                  <a:pt x="259375" y="54558"/>
                  <a:pt x="253240" y="61688"/>
                </a:cubicBezTo>
                <a:cubicBezTo>
                  <a:pt x="253240" y="61688"/>
                  <a:pt x="253240" y="61688"/>
                  <a:pt x="252504" y="60705"/>
                </a:cubicBezTo>
                <a:cubicBezTo>
                  <a:pt x="255694" y="56525"/>
                  <a:pt x="254713" y="52099"/>
                  <a:pt x="249314" y="47920"/>
                </a:cubicBezTo>
                <a:cubicBezTo>
                  <a:pt x="247596" y="46199"/>
                  <a:pt x="246369" y="45953"/>
                  <a:pt x="245388" y="47428"/>
                </a:cubicBezTo>
                <a:cubicBezTo>
                  <a:pt x="245388" y="47428"/>
                  <a:pt x="245388" y="47428"/>
                  <a:pt x="238272" y="55542"/>
                </a:cubicBezTo>
                <a:cubicBezTo>
                  <a:pt x="241707" y="58984"/>
                  <a:pt x="245143" y="58984"/>
                  <a:pt x="248578" y="55296"/>
                </a:cubicBezTo>
                <a:cubicBezTo>
                  <a:pt x="248578" y="55296"/>
                  <a:pt x="248578" y="55296"/>
                  <a:pt x="249559" y="56033"/>
                </a:cubicBezTo>
                <a:cubicBezTo>
                  <a:pt x="249559" y="56033"/>
                  <a:pt x="249559" y="56033"/>
                  <a:pt x="239253" y="68081"/>
                </a:cubicBezTo>
                <a:cubicBezTo>
                  <a:pt x="239253" y="68081"/>
                  <a:pt x="239253" y="68081"/>
                  <a:pt x="238272" y="67343"/>
                </a:cubicBezTo>
                <a:cubicBezTo>
                  <a:pt x="241462" y="63164"/>
                  <a:pt x="240971" y="59721"/>
                  <a:pt x="237290" y="56771"/>
                </a:cubicBezTo>
                <a:cubicBezTo>
                  <a:pt x="237290" y="56771"/>
                  <a:pt x="237290" y="56771"/>
                  <a:pt x="229683" y="65376"/>
                </a:cubicBezTo>
                <a:cubicBezTo>
                  <a:pt x="228456" y="66606"/>
                  <a:pt x="228947" y="68081"/>
                  <a:pt x="231155" y="70048"/>
                </a:cubicBezTo>
                <a:cubicBezTo>
                  <a:pt x="235572" y="73982"/>
                  <a:pt x="240235" y="74473"/>
                  <a:pt x="245879" y="71769"/>
                </a:cubicBezTo>
                <a:cubicBezTo>
                  <a:pt x="245879" y="71769"/>
                  <a:pt x="245879" y="71769"/>
                  <a:pt x="246615" y="72507"/>
                </a:cubicBezTo>
                <a:cubicBezTo>
                  <a:pt x="246615" y="72507"/>
                  <a:pt x="246615" y="72507"/>
                  <a:pt x="239008" y="78653"/>
                </a:cubicBezTo>
                <a:cubicBezTo>
                  <a:pt x="239008" y="78653"/>
                  <a:pt x="239008" y="78653"/>
                  <a:pt x="218395" y="60705"/>
                </a:cubicBezTo>
                <a:cubicBezTo>
                  <a:pt x="218395" y="60705"/>
                  <a:pt x="218395" y="60705"/>
                  <a:pt x="219132" y="59967"/>
                </a:cubicBezTo>
                <a:cubicBezTo>
                  <a:pt x="221340" y="61688"/>
                  <a:pt x="223303" y="61934"/>
                  <a:pt x="224530" y="59967"/>
                </a:cubicBezTo>
                <a:cubicBezTo>
                  <a:pt x="224530" y="59967"/>
                  <a:pt x="224530" y="59967"/>
                  <a:pt x="239253" y="43002"/>
                </a:cubicBezTo>
                <a:cubicBezTo>
                  <a:pt x="240726" y="41281"/>
                  <a:pt x="240480" y="39560"/>
                  <a:pt x="238272" y="37593"/>
                </a:cubicBezTo>
                <a:cubicBezTo>
                  <a:pt x="238272" y="37593"/>
                  <a:pt x="238272" y="37593"/>
                  <a:pt x="239008" y="36856"/>
                </a:cubicBezTo>
                <a:close/>
                <a:moveTo>
                  <a:pt x="520330" y="27337"/>
                </a:moveTo>
                <a:cubicBezTo>
                  <a:pt x="521248" y="28075"/>
                  <a:pt x="522349" y="28812"/>
                  <a:pt x="523451" y="29550"/>
                </a:cubicBezTo>
                <a:cubicBezTo>
                  <a:pt x="520514" y="38399"/>
                  <a:pt x="513172" y="45590"/>
                  <a:pt x="505647" y="50568"/>
                </a:cubicBezTo>
                <a:cubicBezTo>
                  <a:pt x="503812" y="51674"/>
                  <a:pt x="501059" y="54993"/>
                  <a:pt x="499774" y="56837"/>
                </a:cubicBezTo>
                <a:cubicBezTo>
                  <a:pt x="498122" y="59049"/>
                  <a:pt x="495185" y="60340"/>
                  <a:pt x="493533" y="62737"/>
                </a:cubicBezTo>
                <a:cubicBezTo>
                  <a:pt x="489128" y="68821"/>
                  <a:pt x="483255" y="73799"/>
                  <a:pt x="480135" y="80068"/>
                </a:cubicBezTo>
                <a:cubicBezTo>
                  <a:pt x="476648" y="86521"/>
                  <a:pt x="472426" y="92236"/>
                  <a:pt x="469306" y="98873"/>
                </a:cubicBezTo>
                <a:cubicBezTo>
                  <a:pt x="467471" y="102745"/>
                  <a:pt x="467103" y="107723"/>
                  <a:pt x="464901" y="109567"/>
                </a:cubicBezTo>
                <a:cubicBezTo>
                  <a:pt x="465085" y="110120"/>
                  <a:pt x="464717" y="110120"/>
                  <a:pt x="465268" y="110489"/>
                </a:cubicBezTo>
                <a:cubicBezTo>
                  <a:pt x="465452" y="109936"/>
                  <a:pt x="466736" y="108461"/>
                  <a:pt x="467103" y="107723"/>
                </a:cubicBezTo>
                <a:cubicBezTo>
                  <a:pt x="467838" y="106064"/>
                  <a:pt x="468205" y="103667"/>
                  <a:pt x="469306" y="102008"/>
                </a:cubicBezTo>
                <a:cubicBezTo>
                  <a:pt x="469673" y="101639"/>
                  <a:pt x="470040" y="101270"/>
                  <a:pt x="470407" y="100902"/>
                </a:cubicBezTo>
                <a:cubicBezTo>
                  <a:pt x="475546" y="89470"/>
                  <a:pt x="481787" y="79699"/>
                  <a:pt x="492065" y="72693"/>
                </a:cubicBezTo>
                <a:cubicBezTo>
                  <a:pt x="496103" y="69927"/>
                  <a:pt x="503077" y="64580"/>
                  <a:pt x="508951" y="68268"/>
                </a:cubicBezTo>
                <a:cubicBezTo>
                  <a:pt x="515008" y="72140"/>
                  <a:pt x="510970" y="80805"/>
                  <a:pt x="510236" y="86521"/>
                </a:cubicBezTo>
                <a:cubicBezTo>
                  <a:pt x="510786" y="87258"/>
                  <a:pt x="506748" y="98505"/>
                  <a:pt x="506565" y="100902"/>
                </a:cubicBezTo>
                <a:cubicBezTo>
                  <a:pt x="506381" y="103298"/>
                  <a:pt x="504913" y="108461"/>
                  <a:pt x="503995" y="110673"/>
                </a:cubicBezTo>
                <a:cubicBezTo>
                  <a:pt x="503995" y="111595"/>
                  <a:pt x="503995" y="112517"/>
                  <a:pt x="503995" y="113623"/>
                </a:cubicBezTo>
                <a:cubicBezTo>
                  <a:pt x="503628" y="114729"/>
                  <a:pt x="503261" y="116573"/>
                  <a:pt x="502710" y="117311"/>
                </a:cubicBezTo>
                <a:cubicBezTo>
                  <a:pt x="503261" y="120261"/>
                  <a:pt x="502160" y="123579"/>
                  <a:pt x="501426" y="126161"/>
                </a:cubicBezTo>
                <a:cubicBezTo>
                  <a:pt x="501059" y="128926"/>
                  <a:pt x="500875" y="131692"/>
                  <a:pt x="500691" y="134457"/>
                </a:cubicBezTo>
                <a:cubicBezTo>
                  <a:pt x="499957" y="136301"/>
                  <a:pt x="499223" y="139435"/>
                  <a:pt x="498673" y="140910"/>
                </a:cubicBezTo>
                <a:cubicBezTo>
                  <a:pt x="498673" y="142017"/>
                  <a:pt x="498673" y="142938"/>
                  <a:pt x="498673" y="144045"/>
                </a:cubicBezTo>
                <a:cubicBezTo>
                  <a:pt x="497204" y="147732"/>
                  <a:pt x="497021" y="154554"/>
                  <a:pt x="494818" y="157688"/>
                </a:cubicBezTo>
                <a:cubicBezTo>
                  <a:pt x="490230" y="158610"/>
                  <a:pt x="483806" y="155107"/>
                  <a:pt x="483439" y="150682"/>
                </a:cubicBezTo>
                <a:cubicBezTo>
                  <a:pt x="483255" y="150682"/>
                  <a:pt x="483072" y="150682"/>
                  <a:pt x="482888" y="150682"/>
                </a:cubicBezTo>
                <a:cubicBezTo>
                  <a:pt x="478299" y="158610"/>
                  <a:pt x="475913" y="167829"/>
                  <a:pt x="470591" y="175204"/>
                </a:cubicBezTo>
                <a:cubicBezTo>
                  <a:pt x="470774" y="175573"/>
                  <a:pt x="470958" y="175941"/>
                  <a:pt x="471141" y="176126"/>
                </a:cubicBezTo>
                <a:cubicBezTo>
                  <a:pt x="471325" y="176126"/>
                  <a:pt x="471508" y="176126"/>
                  <a:pt x="471876" y="176126"/>
                </a:cubicBezTo>
                <a:cubicBezTo>
                  <a:pt x="474996" y="173729"/>
                  <a:pt x="478667" y="172070"/>
                  <a:pt x="482337" y="170226"/>
                </a:cubicBezTo>
                <a:cubicBezTo>
                  <a:pt x="483806" y="169673"/>
                  <a:pt x="485090" y="167829"/>
                  <a:pt x="486559" y="167092"/>
                </a:cubicBezTo>
                <a:cubicBezTo>
                  <a:pt x="490964" y="164510"/>
                  <a:pt x="496470" y="161929"/>
                  <a:pt x="501426" y="160269"/>
                </a:cubicBezTo>
                <a:cubicBezTo>
                  <a:pt x="507482" y="158057"/>
                  <a:pt x="514457" y="157873"/>
                  <a:pt x="517210" y="163589"/>
                </a:cubicBezTo>
                <a:cubicBezTo>
                  <a:pt x="521064" y="171885"/>
                  <a:pt x="512805" y="179445"/>
                  <a:pt x="512071" y="185160"/>
                </a:cubicBezTo>
                <a:cubicBezTo>
                  <a:pt x="512071" y="185160"/>
                  <a:pt x="509685" y="190691"/>
                  <a:pt x="510786" y="191797"/>
                </a:cubicBezTo>
                <a:cubicBezTo>
                  <a:pt x="511337" y="192904"/>
                  <a:pt x="514824" y="195116"/>
                  <a:pt x="515742" y="195669"/>
                </a:cubicBezTo>
                <a:cubicBezTo>
                  <a:pt x="517394" y="196591"/>
                  <a:pt x="521432" y="200832"/>
                  <a:pt x="522533" y="202491"/>
                </a:cubicBezTo>
                <a:cubicBezTo>
                  <a:pt x="523818" y="204150"/>
                  <a:pt x="524552" y="208207"/>
                  <a:pt x="525653" y="209313"/>
                </a:cubicBezTo>
                <a:cubicBezTo>
                  <a:pt x="525469" y="210235"/>
                  <a:pt x="524552" y="211341"/>
                  <a:pt x="523818" y="211710"/>
                </a:cubicBezTo>
                <a:cubicBezTo>
                  <a:pt x="521982" y="211710"/>
                  <a:pt x="521064" y="210603"/>
                  <a:pt x="519963" y="209866"/>
                </a:cubicBezTo>
                <a:cubicBezTo>
                  <a:pt x="518128" y="208944"/>
                  <a:pt x="515742" y="207838"/>
                  <a:pt x="513723" y="206547"/>
                </a:cubicBezTo>
                <a:cubicBezTo>
                  <a:pt x="510786" y="204335"/>
                  <a:pt x="508951" y="200463"/>
                  <a:pt x="506198" y="198250"/>
                </a:cubicBezTo>
                <a:cubicBezTo>
                  <a:pt x="503077" y="198988"/>
                  <a:pt x="500875" y="206178"/>
                  <a:pt x="495919" y="207653"/>
                </a:cubicBezTo>
                <a:cubicBezTo>
                  <a:pt x="493350" y="208575"/>
                  <a:pt x="491698" y="205441"/>
                  <a:pt x="490597" y="204703"/>
                </a:cubicBezTo>
                <a:cubicBezTo>
                  <a:pt x="486008" y="201200"/>
                  <a:pt x="483072" y="197144"/>
                  <a:pt x="481236" y="191982"/>
                </a:cubicBezTo>
                <a:cubicBezTo>
                  <a:pt x="481053" y="191244"/>
                  <a:pt x="480135" y="190507"/>
                  <a:pt x="480318" y="189585"/>
                </a:cubicBezTo>
                <a:cubicBezTo>
                  <a:pt x="482337" y="183132"/>
                  <a:pt x="488027" y="180366"/>
                  <a:pt x="495185" y="182948"/>
                </a:cubicBezTo>
                <a:cubicBezTo>
                  <a:pt x="497938" y="184054"/>
                  <a:pt x="499407" y="185713"/>
                  <a:pt x="502894" y="185713"/>
                </a:cubicBezTo>
                <a:cubicBezTo>
                  <a:pt x="503995" y="179998"/>
                  <a:pt x="511704" y="171148"/>
                  <a:pt x="509501" y="163589"/>
                </a:cubicBezTo>
                <a:cubicBezTo>
                  <a:pt x="508951" y="163404"/>
                  <a:pt x="508951" y="163404"/>
                  <a:pt x="508217" y="163220"/>
                </a:cubicBezTo>
                <a:cubicBezTo>
                  <a:pt x="506932" y="164142"/>
                  <a:pt x="505647" y="163957"/>
                  <a:pt x="503812" y="164510"/>
                </a:cubicBezTo>
                <a:cubicBezTo>
                  <a:pt x="502160" y="165248"/>
                  <a:pt x="496654" y="167829"/>
                  <a:pt x="495369" y="168751"/>
                </a:cubicBezTo>
                <a:cubicBezTo>
                  <a:pt x="486926" y="174835"/>
                  <a:pt x="474445" y="183132"/>
                  <a:pt x="468939" y="191982"/>
                </a:cubicBezTo>
                <a:cubicBezTo>
                  <a:pt x="467838" y="193641"/>
                  <a:pt x="465452" y="194747"/>
                  <a:pt x="464350" y="196407"/>
                </a:cubicBezTo>
                <a:cubicBezTo>
                  <a:pt x="462515" y="199172"/>
                  <a:pt x="461230" y="201200"/>
                  <a:pt x="459395" y="203782"/>
                </a:cubicBezTo>
                <a:cubicBezTo>
                  <a:pt x="458661" y="204519"/>
                  <a:pt x="457926" y="205072"/>
                  <a:pt x="457376" y="205625"/>
                </a:cubicBezTo>
                <a:cubicBezTo>
                  <a:pt x="454623" y="210788"/>
                  <a:pt x="450768" y="219084"/>
                  <a:pt x="444528" y="219453"/>
                </a:cubicBezTo>
                <a:cubicBezTo>
                  <a:pt x="443243" y="218347"/>
                  <a:pt x="441958" y="217425"/>
                  <a:pt x="440674" y="216503"/>
                </a:cubicBezTo>
                <a:cubicBezTo>
                  <a:pt x="440123" y="206916"/>
                  <a:pt x="447465" y="201754"/>
                  <a:pt x="450768" y="194563"/>
                </a:cubicBezTo>
                <a:cubicBezTo>
                  <a:pt x="459395" y="176310"/>
                  <a:pt x="470224" y="160085"/>
                  <a:pt x="477932" y="141832"/>
                </a:cubicBezTo>
                <a:cubicBezTo>
                  <a:pt x="478483" y="140357"/>
                  <a:pt x="477382" y="134089"/>
                  <a:pt x="477015" y="132614"/>
                </a:cubicBezTo>
                <a:cubicBezTo>
                  <a:pt x="475179" y="125976"/>
                  <a:pt x="474445" y="113070"/>
                  <a:pt x="480135" y="109014"/>
                </a:cubicBezTo>
                <a:cubicBezTo>
                  <a:pt x="481420" y="108092"/>
                  <a:pt x="483439" y="105695"/>
                  <a:pt x="486559" y="106801"/>
                </a:cubicBezTo>
                <a:cubicBezTo>
                  <a:pt x="488761" y="107539"/>
                  <a:pt x="490597" y="108830"/>
                  <a:pt x="492249" y="111042"/>
                </a:cubicBezTo>
                <a:cubicBezTo>
                  <a:pt x="493350" y="112517"/>
                  <a:pt x="494818" y="113808"/>
                  <a:pt x="495552" y="115651"/>
                </a:cubicBezTo>
                <a:cubicBezTo>
                  <a:pt x="497388" y="120629"/>
                  <a:pt x="492799" y="128742"/>
                  <a:pt x="491881" y="131139"/>
                </a:cubicBezTo>
                <a:cubicBezTo>
                  <a:pt x="490780" y="133535"/>
                  <a:pt x="487844" y="141463"/>
                  <a:pt x="492249" y="142754"/>
                </a:cubicBezTo>
                <a:cubicBezTo>
                  <a:pt x="492432" y="142570"/>
                  <a:pt x="492616" y="142385"/>
                  <a:pt x="492983" y="142385"/>
                </a:cubicBezTo>
                <a:cubicBezTo>
                  <a:pt x="492983" y="140357"/>
                  <a:pt x="493717" y="137592"/>
                  <a:pt x="494268" y="135932"/>
                </a:cubicBezTo>
                <a:cubicBezTo>
                  <a:pt x="494268" y="135010"/>
                  <a:pt x="494084" y="134089"/>
                  <a:pt x="493900" y="133351"/>
                </a:cubicBezTo>
                <a:cubicBezTo>
                  <a:pt x="494451" y="130954"/>
                  <a:pt x="495369" y="127451"/>
                  <a:pt x="496286" y="125423"/>
                </a:cubicBezTo>
                <a:cubicBezTo>
                  <a:pt x="496286" y="123948"/>
                  <a:pt x="496286" y="122289"/>
                  <a:pt x="496286" y="120814"/>
                </a:cubicBezTo>
                <a:cubicBezTo>
                  <a:pt x="496654" y="120629"/>
                  <a:pt x="497204" y="120261"/>
                  <a:pt x="497571" y="119892"/>
                </a:cubicBezTo>
                <a:cubicBezTo>
                  <a:pt x="497755" y="119523"/>
                  <a:pt x="497755" y="115836"/>
                  <a:pt x="497388" y="114914"/>
                </a:cubicBezTo>
                <a:cubicBezTo>
                  <a:pt x="498122" y="112517"/>
                  <a:pt x="498673" y="111595"/>
                  <a:pt x="498856" y="108276"/>
                </a:cubicBezTo>
                <a:cubicBezTo>
                  <a:pt x="499590" y="104405"/>
                  <a:pt x="500324" y="100348"/>
                  <a:pt x="501059" y="96477"/>
                </a:cubicBezTo>
                <a:cubicBezTo>
                  <a:pt x="501426" y="95370"/>
                  <a:pt x="503445" y="87811"/>
                  <a:pt x="502710" y="86889"/>
                </a:cubicBezTo>
                <a:cubicBezTo>
                  <a:pt x="503812" y="84677"/>
                  <a:pt x="506198" y="79146"/>
                  <a:pt x="504179" y="76011"/>
                </a:cubicBezTo>
                <a:cubicBezTo>
                  <a:pt x="503812" y="75827"/>
                  <a:pt x="503261" y="75458"/>
                  <a:pt x="502710" y="75089"/>
                </a:cubicBezTo>
                <a:cubicBezTo>
                  <a:pt x="499590" y="76564"/>
                  <a:pt x="497388" y="79146"/>
                  <a:pt x="495002" y="81542"/>
                </a:cubicBezTo>
                <a:cubicBezTo>
                  <a:pt x="494635" y="82096"/>
                  <a:pt x="494268" y="82649"/>
                  <a:pt x="493900" y="83202"/>
                </a:cubicBezTo>
                <a:cubicBezTo>
                  <a:pt x="490964" y="85230"/>
                  <a:pt x="488945" y="87627"/>
                  <a:pt x="487477" y="90577"/>
                </a:cubicBezTo>
                <a:cubicBezTo>
                  <a:pt x="486559" y="91499"/>
                  <a:pt x="485641" y="92420"/>
                  <a:pt x="484723" y="93342"/>
                </a:cubicBezTo>
                <a:cubicBezTo>
                  <a:pt x="482704" y="97214"/>
                  <a:pt x="479401" y="100533"/>
                  <a:pt x="477749" y="104405"/>
                </a:cubicBezTo>
                <a:cubicBezTo>
                  <a:pt x="473711" y="113254"/>
                  <a:pt x="470407" y="123764"/>
                  <a:pt x="466186" y="132982"/>
                </a:cubicBezTo>
                <a:cubicBezTo>
                  <a:pt x="466002" y="133904"/>
                  <a:pt x="466002" y="134826"/>
                  <a:pt x="465819" y="135748"/>
                </a:cubicBezTo>
                <a:cubicBezTo>
                  <a:pt x="463249" y="140542"/>
                  <a:pt x="462515" y="147916"/>
                  <a:pt x="460312" y="152341"/>
                </a:cubicBezTo>
                <a:cubicBezTo>
                  <a:pt x="460312" y="153632"/>
                  <a:pt x="460312" y="154923"/>
                  <a:pt x="460312" y="156213"/>
                </a:cubicBezTo>
                <a:cubicBezTo>
                  <a:pt x="459395" y="159716"/>
                  <a:pt x="458844" y="161376"/>
                  <a:pt x="456275" y="163220"/>
                </a:cubicBezTo>
                <a:cubicBezTo>
                  <a:pt x="442509" y="163404"/>
                  <a:pt x="450585" y="138145"/>
                  <a:pt x="452971" y="131507"/>
                </a:cubicBezTo>
                <a:cubicBezTo>
                  <a:pt x="452787" y="130770"/>
                  <a:pt x="452787" y="130217"/>
                  <a:pt x="452604" y="129479"/>
                </a:cubicBezTo>
                <a:cubicBezTo>
                  <a:pt x="452971" y="128557"/>
                  <a:pt x="453521" y="127082"/>
                  <a:pt x="453889" y="125607"/>
                </a:cubicBezTo>
                <a:cubicBezTo>
                  <a:pt x="459028" y="108830"/>
                  <a:pt x="466002" y="91867"/>
                  <a:pt x="475913" y="78039"/>
                </a:cubicBezTo>
                <a:cubicBezTo>
                  <a:pt x="478483" y="74536"/>
                  <a:pt x="481236" y="70849"/>
                  <a:pt x="484173" y="67715"/>
                </a:cubicBezTo>
                <a:cubicBezTo>
                  <a:pt x="484723" y="67161"/>
                  <a:pt x="486926" y="64580"/>
                  <a:pt x="486559" y="64212"/>
                </a:cubicBezTo>
                <a:cubicBezTo>
                  <a:pt x="490964" y="58865"/>
                  <a:pt x="495919" y="54255"/>
                  <a:pt x="500508" y="49277"/>
                </a:cubicBezTo>
                <a:cubicBezTo>
                  <a:pt x="501242" y="48356"/>
                  <a:pt x="504913" y="44484"/>
                  <a:pt x="504729" y="44299"/>
                </a:cubicBezTo>
                <a:cubicBezTo>
                  <a:pt x="506748" y="41903"/>
                  <a:pt x="509318" y="40243"/>
                  <a:pt x="511153" y="37846"/>
                </a:cubicBezTo>
                <a:cubicBezTo>
                  <a:pt x="511153" y="37662"/>
                  <a:pt x="511153" y="37478"/>
                  <a:pt x="511153" y="37478"/>
                </a:cubicBezTo>
                <a:cubicBezTo>
                  <a:pt x="510970" y="37478"/>
                  <a:pt x="510786" y="37478"/>
                  <a:pt x="510603" y="37478"/>
                </a:cubicBezTo>
                <a:cubicBezTo>
                  <a:pt x="509318" y="39874"/>
                  <a:pt x="502710" y="42271"/>
                  <a:pt x="501059" y="45221"/>
                </a:cubicBezTo>
                <a:cubicBezTo>
                  <a:pt x="499223" y="48724"/>
                  <a:pt x="494268" y="51859"/>
                  <a:pt x="491514" y="55177"/>
                </a:cubicBezTo>
                <a:cubicBezTo>
                  <a:pt x="487660" y="59602"/>
                  <a:pt x="483806" y="63290"/>
                  <a:pt x="478850" y="66608"/>
                </a:cubicBezTo>
                <a:cubicBezTo>
                  <a:pt x="475730" y="68821"/>
                  <a:pt x="473711" y="71955"/>
                  <a:pt x="470040" y="73799"/>
                </a:cubicBezTo>
                <a:cubicBezTo>
                  <a:pt x="469490" y="74352"/>
                  <a:pt x="468939" y="75089"/>
                  <a:pt x="468388" y="75827"/>
                </a:cubicBezTo>
                <a:cubicBezTo>
                  <a:pt x="466002" y="78224"/>
                  <a:pt x="462148" y="82833"/>
                  <a:pt x="457743" y="83571"/>
                </a:cubicBezTo>
                <a:cubicBezTo>
                  <a:pt x="454072" y="81542"/>
                  <a:pt x="451686" y="72324"/>
                  <a:pt x="453521" y="66055"/>
                </a:cubicBezTo>
                <a:cubicBezTo>
                  <a:pt x="456275" y="57205"/>
                  <a:pt x="460680" y="48724"/>
                  <a:pt x="463800" y="41534"/>
                </a:cubicBezTo>
                <a:cubicBezTo>
                  <a:pt x="465268" y="38399"/>
                  <a:pt x="464901" y="33975"/>
                  <a:pt x="466920" y="31393"/>
                </a:cubicBezTo>
                <a:cubicBezTo>
                  <a:pt x="466920" y="31393"/>
                  <a:pt x="466920" y="31393"/>
                  <a:pt x="467103" y="31393"/>
                </a:cubicBezTo>
                <a:cubicBezTo>
                  <a:pt x="473711" y="31209"/>
                  <a:pt x="480502" y="39874"/>
                  <a:pt x="479584" y="46512"/>
                </a:cubicBezTo>
                <a:cubicBezTo>
                  <a:pt x="479217" y="49646"/>
                  <a:pt x="477932" y="52043"/>
                  <a:pt x="477015" y="54255"/>
                </a:cubicBezTo>
                <a:cubicBezTo>
                  <a:pt x="476097" y="55915"/>
                  <a:pt x="476281" y="57943"/>
                  <a:pt x="475179" y="58496"/>
                </a:cubicBezTo>
                <a:cubicBezTo>
                  <a:pt x="475363" y="58680"/>
                  <a:pt x="475363" y="58865"/>
                  <a:pt x="475363" y="59233"/>
                </a:cubicBezTo>
                <a:cubicBezTo>
                  <a:pt x="475546" y="59049"/>
                  <a:pt x="475546" y="58865"/>
                  <a:pt x="475730" y="58865"/>
                </a:cubicBezTo>
                <a:cubicBezTo>
                  <a:pt x="476831" y="57759"/>
                  <a:pt x="477932" y="56837"/>
                  <a:pt x="479034" y="55730"/>
                </a:cubicBezTo>
                <a:cubicBezTo>
                  <a:pt x="486375" y="50937"/>
                  <a:pt x="491698" y="45406"/>
                  <a:pt x="499040" y="40428"/>
                </a:cubicBezTo>
                <a:cubicBezTo>
                  <a:pt x="501242" y="39137"/>
                  <a:pt x="503077" y="36371"/>
                  <a:pt x="505464" y="35081"/>
                </a:cubicBezTo>
                <a:cubicBezTo>
                  <a:pt x="508217" y="33237"/>
                  <a:pt x="510970" y="31946"/>
                  <a:pt x="513723" y="29918"/>
                </a:cubicBezTo>
                <a:cubicBezTo>
                  <a:pt x="514457" y="29365"/>
                  <a:pt x="515742" y="27890"/>
                  <a:pt x="516659" y="27521"/>
                </a:cubicBezTo>
                <a:cubicBezTo>
                  <a:pt x="517577" y="27153"/>
                  <a:pt x="519413" y="28259"/>
                  <a:pt x="520330" y="27337"/>
                </a:cubicBezTo>
                <a:close/>
                <a:moveTo>
                  <a:pt x="202691" y="18907"/>
                </a:moveTo>
                <a:cubicBezTo>
                  <a:pt x="216923" y="25300"/>
                  <a:pt x="216923" y="25300"/>
                  <a:pt x="216923" y="25300"/>
                </a:cubicBezTo>
                <a:cubicBezTo>
                  <a:pt x="216678" y="26283"/>
                  <a:pt x="216678" y="26283"/>
                  <a:pt x="216678" y="26283"/>
                </a:cubicBezTo>
                <a:cubicBezTo>
                  <a:pt x="213733" y="25054"/>
                  <a:pt x="212261" y="25300"/>
                  <a:pt x="212015" y="26529"/>
                </a:cubicBezTo>
                <a:cubicBezTo>
                  <a:pt x="211770" y="27267"/>
                  <a:pt x="211770" y="28742"/>
                  <a:pt x="211770" y="30709"/>
                </a:cubicBezTo>
                <a:cubicBezTo>
                  <a:pt x="211279" y="46936"/>
                  <a:pt x="211279" y="46936"/>
                  <a:pt x="211279" y="46936"/>
                </a:cubicBezTo>
                <a:cubicBezTo>
                  <a:pt x="223058" y="35135"/>
                  <a:pt x="223058" y="35135"/>
                  <a:pt x="223058" y="35135"/>
                </a:cubicBezTo>
                <a:cubicBezTo>
                  <a:pt x="223058" y="35135"/>
                  <a:pt x="223303" y="34889"/>
                  <a:pt x="223549" y="34643"/>
                </a:cubicBezTo>
                <a:cubicBezTo>
                  <a:pt x="224530" y="33659"/>
                  <a:pt x="225021" y="33168"/>
                  <a:pt x="225266" y="32676"/>
                </a:cubicBezTo>
                <a:cubicBezTo>
                  <a:pt x="226002" y="31447"/>
                  <a:pt x="225021" y="30217"/>
                  <a:pt x="222322" y="28988"/>
                </a:cubicBezTo>
                <a:cubicBezTo>
                  <a:pt x="222812" y="28004"/>
                  <a:pt x="222812" y="28004"/>
                  <a:pt x="222812" y="28004"/>
                </a:cubicBezTo>
                <a:cubicBezTo>
                  <a:pt x="231892" y="31938"/>
                  <a:pt x="231892" y="31938"/>
                  <a:pt x="231892" y="31938"/>
                </a:cubicBezTo>
                <a:cubicBezTo>
                  <a:pt x="231401" y="32922"/>
                  <a:pt x="231401" y="32922"/>
                  <a:pt x="231401" y="32922"/>
                </a:cubicBezTo>
                <a:cubicBezTo>
                  <a:pt x="229683" y="32184"/>
                  <a:pt x="227965" y="32676"/>
                  <a:pt x="226002" y="34889"/>
                </a:cubicBezTo>
                <a:cubicBezTo>
                  <a:pt x="205390" y="55296"/>
                  <a:pt x="205390" y="55296"/>
                  <a:pt x="205390" y="55296"/>
                </a:cubicBezTo>
                <a:cubicBezTo>
                  <a:pt x="204163" y="54804"/>
                  <a:pt x="204163" y="54804"/>
                  <a:pt x="204163" y="54804"/>
                </a:cubicBezTo>
                <a:cubicBezTo>
                  <a:pt x="204654" y="24562"/>
                  <a:pt x="204654" y="24562"/>
                  <a:pt x="204654" y="24562"/>
                </a:cubicBezTo>
                <a:cubicBezTo>
                  <a:pt x="204654" y="22349"/>
                  <a:pt x="203918" y="20628"/>
                  <a:pt x="202200" y="19891"/>
                </a:cubicBezTo>
                <a:cubicBezTo>
                  <a:pt x="202691" y="18907"/>
                  <a:pt x="202691" y="18907"/>
                  <a:pt x="202691" y="18907"/>
                </a:cubicBezTo>
                <a:close/>
                <a:moveTo>
                  <a:pt x="181097" y="14482"/>
                </a:moveTo>
                <a:cubicBezTo>
                  <a:pt x="181097" y="14482"/>
                  <a:pt x="181097" y="14482"/>
                  <a:pt x="197292" y="17924"/>
                </a:cubicBezTo>
                <a:cubicBezTo>
                  <a:pt x="197292" y="17924"/>
                  <a:pt x="197292" y="17924"/>
                  <a:pt x="197047" y="18907"/>
                </a:cubicBezTo>
                <a:cubicBezTo>
                  <a:pt x="197047" y="18907"/>
                  <a:pt x="196801" y="18907"/>
                  <a:pt x="196801" y="18907"/>
                </a:cubicBezTo>
                <a:cubicBezTo>
                  <a:pt x="193857" y="18170"/>
                  <a:pt x="192139" y="19153"/>
                  <a:pt x="191894" y="21366"/>
                </a:cubicBezTo>
                <a:cubicBezTo>
                  <a:pt x="191894" y="21366"/>
                  <a:pt x="191894" y="21366"/>
                  <a:pt x="187231" y="43494"/>
                </a:cubicBezTo>
                <a:cubicBezTo>
                  <a:pt x="186495" y="45707"/>
                  <a:pt x="187722" y="47182"/>
                  <a:pt x="190912" y="47674"/>
                </a:cubicBezTo>
                <a:cubicBezTo>
                  <a:pt x="190912" y="47674"/>
                  <a:pt x="190912" y="47674"/>
                  <a:pt x="190667" y="48903"/>
                </a:cubicBezTo>
                <a:cubicBezTo>
                  <a:pt x="190667" y="48903"/>
                  <a:pt x="190667" y="48903"/>
                  <a:pt x="174717" y="45461"/>
                </a:cubicBezTo>
                <a:cubicBezTo>
                  <a:pt x="174717" y="45461"/>
                  <a:pt x="174717" y="45461"/>
                  <a:pt x="174962" y="44478"/>
                </a:cubicBezTo>
                <a:cubicBezTo>
                  <a:pt x="177907" y="44969"/>
                  <a:pt x="179624" y="43986"/>
                  <a:pt x="179870" y="41773"/>
                </a:cubicBezTo>
                <a:cubicBezTo>
                  <a:pt x="179870" y="41773"/>
                  <a:pt x="179870" y="41773"/>
                  <a:pt x="184532" y="19891"/>
                </a:cubicBezTo>
                <a:cubicBezTo>
                  <a:pt x="185023" y="17678"/>
                  <a:pt x="184041" y="16203"/>
                  <a:pt x="180851" y="15465"/>
                </a:cubicBezTo>
                <a:cubicBezTo>
                  <a:pt x="180851" y="15465"/>
                  <a:pt x="180851" y="15465"/>
                  <a:pt x="181097" y="14482"/>
                </a:cubicBezTo>
                <a:close/>
                <a:moveTo>
                  <a:pt x="137418" y="13006"/>
                </a:moveTo>
                <a:cubicBezTo>
                  <a:pt x="137663" y="14236"/>
                  <a:pt x="137663" y="14236"/>
                  <a:pt x="137663" y="14236"/>
                </a:cubicBezTo>
                <a:cubicBezTo>
                  <a:pt x="135209" y="14973"/>
                  <a:pt x="134228" y="16449"/>
                  <a:pt x="135209" y="18907"/>
                </a:cubicBezTo>
                <a:cubicBezTo>
                  <a:pt x="138399" y="33659"/>
                  <a:pt x="138399" y="33659"/>
                  <a:pt x="138399" y="33659"/>
                </a:cubicBezTo>
                <a:cubicBezTo>
                  <a:pt x="139381" y="37839"/>
                  <a:pt x="139135" y="40790"/>
                  <a:pt x="137909" y="42757"/>
                </a:cubicBezTo>
                <a:cubicBezTo>
                  <a:pt x="136436" y="45215"/>
                  <a:pt x="133737" y="46936"/>
                  <a:pt x="129811" y="47920"/>
                </a:cubicBezTo>
                <a:cubicBezTo>
                  <a:pt x="125639" y="48903"/>
                  <a:pt x="122449" y="48657"/>
                  <a:pt x="119995" y="47674"/>
                </a:cubicBezTo>
                <a:cubicBezTo>
                  <a:pt x="117296" y="46445"/>
                  <a:pt x="115578" y="43986"/>
                  <a:pt x="114842" y="40052"/>
                </a:cubicBezTo>
                <a:cubicBezTo>
                  <a:pt x="111407" y="24808"/>
                  <a:pt x="111407" y="24808"/>
                  <a:pt x="111407" y="24808"/>
                </a:cubicBezTo>
                <a:cubicBezTo>
                  <a:pt x="110916" y="21858"/>
                  <a:pt x="109198" y="20628"/>
                  <a:pt x="106499" y="21366"/>
                </a:cubicBezTo>
                <a:cubicBezTo>
                  <a:pt x="106254" y="20383"/>
                  <a:pt x="106254" y="20383"/>
                  <a:pt x="106254" y="20383"/>
                </a:cubicBezTo>
                <a:cubicBezTo>
                  <a:pt x="121958" y="16695"/>
                  <a:pt x="121958" y="16695"/>
                  <a:pt x="121958" y="16695"/>
                </a:cubicBezTo>
                <a:cubicBezTo>
                  <a:pt x="122204" y="17678"/>
                  <a:pt x="122204" y="17678"/>
                  <a:pt x="122204" y="17678"/>
                </a:cubicBezTo>
                <a:cubicBezTo>
                  <a:pt x="118768" y="18170"/>
                  <a:pt x="117541" y="19891"/>
                  <a:pt x="118523" y="23087"/>
                </a:cubicBezTo>
                <a:cubicBezTo>
                  <a:pt x="122204" y="38331"/>
                  <a:pt x="122204" y="38331"/>
                  <a:pt x="122204" y="38331"/>
                </a:cubicBezTo>
                <a:cubicBezTo>
                  <a:pt x="123431" y="44232"/>
                  <a:pt x="126130" y="46690"/>
                  <a:pt x="130792" y="45707"/>
                </a:cubicBezTo>
                <a:cubicBezTo>
                  <a:pt x="136436" y="44478"/>
                  <a:pt x="138154" y="40544"/>
                  <a:pt x="136436" y="33905"/>
                </a:cubicBezTo>
                <a:cubicBezTo>
                  <a:pt x="133246" y="20137"/>
                  <a:pt x="133246" y="20137"/>
                  <a:pt x="133246" y="20137"/>
                </a:cubicBezTo>
                <a:cubicBezTo>
                  <a:pt x="132755" y="16940"/>
                  <a:pt x="131038" y="15711"/>
                  <a:pt x="127848" y="16449"/>
                </a:cubicBezTo>
                <a:cubicBezTo>
                  <a:pt x="127602" y="15465"/>
                  <a:pt x="127602" y="15465"/>
                  <a:pt x="127602" y="15465"/>
                </a:cubicBezTo>
                <a:cubicBezTo>
                  <a:pt x="137418" y="13006"/>
                  <a:pt x="137418" y="13006"/>
                  <a:pt x="137418" y="13006"/>
                </a:cubicBezTo>
                <a:close/>
                <a:moveTo>
                  <a:pt x="441413" y="12699"/>
                </a:moveTo>
                <a:cubicBezTo>
                  <a:pt x="451337" y="12515"/>
                  <a:pt x="456115" y="25048"/>
                  <a:pt x="456115" y="34448"/>
                </a:cubicBezTo>
                <a:cubicBezTo>
                  <a:pt x="455748" y="35001"/>
                  <a:pt x="456483" y="35739"/>
                  <a:pt x="456115" y="37029"/>
                </a:cubicBezTo>
                <a:cubicBezTo>
                  <a:pt x="455197" y="39056"/>
                  <a:pt x="454461" y="41268"/>
                  <a:pt x="453726" y="43296"/>
                </a:cubicBezTo>
                <a:cubicBezTo>
                  <a:pt x="452440" y="46060"/>
                  <a:pt x="448029" y="50853"/>
                  <a:pt x="446375" y="53249"/>
                </a:cubicBezTo>
                <a:cubicBezTo>
                  <a:pt x="444721" y="55276"/>
                  <a:pt x="444537" y="57672"/>
                  <a:pt x="443251" y="60068"/>
                </a:cubicBezTo>
                <a:cubicBezTo>
                  <a:pt x="442332" y="61543"/>
                  <a:pt x="440678" y="62833"/>
                  <a:pt x="439575" y="64492"/>
                </a:cubicBezTo>
                <a:cubicBezTo>
                  <a:pt x="440126" y="66520"/>
                  <a:pt x="437002" y="69100"/>
                  <a:pt x="436267" y="70759"/>
                </a:cubicBezTo>
                <a:cubicBezTo>
                  <a:pt x="433510" y="77026"/>
                  <a:pt x="430386" y="81634"/>
                  <a:pt x="427077" y="88638"/>
                </a:cubicBezTo>
                <a:cubicBezTo>
                  <a:pt x="429650" y="88453"/>
                  <a:pt x="431304" y="86794"/>
                  <a:pt x="434429" y="87716"/>
                </a:cubicBezTo>
                <a:cubicBezTo>
                  <a:pt x="442699" y="90112"/>
                  <a:pt x="443802" y="97116"/>
                  <a:pt x="440310" y="105779"/>
                </a:cubicBezTo>
                <a:cubicBezTo>
                  <a:pt x="436818" y="114442"/>
                  <a:pt x="431488" y="122552"/>
                  <a:pt x="427629" y="131030"/>
                </a:cubicBezTo>
                <a:cubicBezTo>
                  <a:pt x="425975" y="135085"/>
                  <a:pt x="422299" y="138219"/>
                  <a:pt x="422299" y="143564"/>
                </a:cubicBezTo>
                <a:cubicBezTo>
                  <a:pt x="427077" y="146144"/>
                  <a:pt x="430386" y="156098"/>
                  <a:pt x="429467" y="162549"/>
                </a:cubicBezTo>
                <a:cubicBezTo>
                  <a:pt x="429467" y="164208"/>
                  <a:pt x="429467" y="166051"/>
                  <a:pt x="429467" y="167710"/>
                </a:cubicBezTo>
                <a:cubicBezTo>
                  <a:pt x="428915" y="169553"/>
                  <a:pt x="428180" y="172318"/>
                  <a:pt x="427445" y="174345"/>
                </a:cubicBezTo>
                <a:cubicBezTo>
                  <a:pt x="427445" y="175267"/>
                  <a:pt x="427629" y="176189"/>
                  <a:pt x="427629" y="177110"/>
                </a:cubicBezTo>
                <a:cubicBezTo>
                  <a:pt x="427261" y="178585"/>
                  <a:pt x="427077" y="180059"/>
                  <a:pt x="426710" y="181349"/>
                </a:cubicBezTo>
                <a:cubicBezTo>
                  <a:pt x="426710" y="182455"/>
                  <a:pt x="426710" y="183561"/>
                  <a:pt x="426710" y="184851"/>
                </a:cubicBezTo>
                <a:cubicBezTo>
                  <a:pt x="426342" y="185957"/>
                  <a:pt x="425607" y="186326"/>
                  <a:pt x="425423" y="187616"/>
                </a:cubicBezTo>
                <a:cubicBezTo>
                  <a:pt x="425423" y="194989"/>
                  <a:pt x="425423" y="202362"/>
                  <a:pt x="425423" y="209550"/>
                </a:cubicBezTo>
                <a:cubicBezTo>
                  <a:pt x="425791" y="209919"/>
                  <a:pt x="426159" y="210287"/>
                  <a:pt x="426710" y="210656"/>
                </a:cubicBezTo>
                <a:cubicBezTo>
                  <a:pt x="427445" y="212499"/>
                  <a:pt x="426342" y="220978"/>
                  <a:pt x="425975" y="222083"/>
                </a:cubicBezTo>
                <a:cubicBezTo>
                  <a:pt x="425423" y="223374"/>
                  <a:pt x="424872" y="224848"/>
                  <a:pt x="424321" y="226138"/>
                </a:cubicBezTo>
                <a:cubicBezTo>
                  <a:pt x="423586" y="226876"/>
                  <a:pt x="422483" y="227060"/>
                  <a:pt x="421931" y="228166"/>
                </a:cubicBezTo>
                <a:cubicBezTo>
                  <a:pt x="420645" y="228166"/>
                  <a:pt x="419358" y="228350"/>
                  <a:pt x="417888" y="228350"/>
                </a:cubicBezTo>
                <a:cubicBezTo>
                  <a:pt x="412191" y="226507"/>
                  <a:pt x="409802" y="217844"/>
                  <a:pt x="412375" y="210287"/>
                </a:cubicBezTo>
                <a:cubicBezTo>
                  <a:pt x="412375" y="205679"/>
                  <a:pt x="412558" y="201256"/>
                  <a:pt x="412558" y="196648"/>
                </a:cubicBezTo>
                <a:cubicBezTo>
                  <a:pt x="412926" y="196463"/>
                  <a:pt x="413110" y="196095"/>
                  <a:pt x="413477" y="195726"/>
                </a:cubicBezTo>
                <a:cubicBezTo>
                  <a:pt x="413477" y="194252"/>
                  <a:pt x="413477" y="192777"/>
                  <a:pt x="413477" y="191303"/>
                </a:cubicBezTo>
                <a:cubicBezTo>
                  <a:pt x="413477" y="187432"/>
                  <a:pt x="413661" y="185589"/>
                  <a:pt x="414764" y="183193"/>
                </a:cubicBezTo>
                <a:cubicBezTo>
                  <a:pt x="414948" y="182455"/>
                  <a:pt x="414396" y="181165"/>
                  <a:pt x="414396" y="180797"/>
                </a:cubicBezTo>
                <a:cubicBezTo>
                  <a:pt x="414396" y="180797"/>
                  <a:pt x="414764" y="173977"/>
                  <a:pt x="414764" y="173977"/>
                </a:cubicBezTo>
                <a:cubicBezTo>
                  <a:pt x="415131" y="172687"/>
                  <a:pt x="414764" y="163839"/>
                  <a:pt x="414396" y="163102"/>
                </a:cubicBezTo>
                <a:cubicBezTo>
                  <a:pt x="412191" y="163655"/>
                  <a:pt x="411088" y="168079"/>
                  <a:pt x="409802" y="169922"/>
                </a:cubicBezTo>
                <a:cubicBezTo>
                  <a:pt x="408148" y="172502"/>
                  <a:pt x="404472" y="174898"/>
                  <a:pt x="403185" y="177110"/>
                </a:cubicBezTo>
                <a:cubicBezTo>
                  <a:pt x="401531" y="180797"/>
                  <a:pt x="395099" y="188906"/>
                  <a:pt x="390872" y="189275"/>
                </a:cubicBezTo>
                <a:cubicBezTo>
                  <a:pt x="390137" y="188538"/>
                  <a:pt x="389585" y="187985"/>
                  <a:pt x="389034" y="187248"/>
                </a:cubicBezTo>
                <a:cubicBezTo>
                  <a:pt x="389034" y="184299"/>
                  <a:pt x="390320" y="181534"/>
                  <a:pt x="391239" y="179506"/>
                </a:cubicBezTo>
                <a:cubicBezTo>
                  <a:pt x="391239" y="178953"/>
                  <a:pt x="391239" y="178400"/>
                  <a:pt x="391056" y="177847"/>
                </a:cubicBezTo>
                <a:cubicBezTo>
                  <a:pt x="391791" y="175267"/>
                  <a:pt x="394548" y="172687"/>
                  <a:pt x="395466" y="170475"/>
                </a:cubicBezTo>
                <a:cubicBezTo>
                  <a:pt x="396569" y="168263"/>
                  <a:pt x="396385" y="167157"/>
                  <a:pt x="397488" y="165314"/>
                </a:cubicBezTo>
                <a:cubicBezTo>
                  <a:pt x="399326" y="162733"/>
                  <a:pt x="401715" y="160153"/>
                  <a:pt x="403185" y="157203"/>
                </a:cubicBezTo>
                <a:cubicBezTo>
                  <a:pt x="406126" y="151674"/>
                  <a:pt x="409067" y="147803"/>
                  <a:pt x="411823" y="141721"/>
                </a:cubicBezTo>
                <a:cubicBezTo>
                  <a:pt x="412007" y="140984"/>
                  <a:pt x="415131" y="138219"/>
                  <a:pt x="414580" y="137297"/>
                </a:cubicBezTo>
                <a:cubicBezTo>
                  <a:pt x="415315" y="135823"/>
                  <a:pt x="418256" y="130846"/>
                  <a:pt x="418256" y="129740"/>
                </a:cubicBezTo>
                <a:cubicBezTo>
                  <a:pt x="418256" y="128266"/>
                  <a:pt x="422483" y="122921"/>
                  <a:pt x="421748" y="121446"/>
                </a:cubicBezTo>
                <a:cubicBezTo>
                  <a:pt x="424872" y="115916"/>
                  <a:pt x="426526" y="111309"/>
                  <a:pt x="427629" y="104305"/>
                </a:cubicBezTo>
                <a:cubicBezTo>
                  <a:pt x="426159" y="104489"/>
                  <a:pt x="425791" y="105226"/>
                  <a:pt x="425056" y="105595"/>
                </a:cubicBezTo>
                <a:cubicBezTo>
                  <a:pt x="421748" y="107807"/>
                  <a:pt x="414029" y="107254"/>
                  <a:pt x="412375" y="104489"/>
                </a:cubicBezTo>
                <a:cubicBezTo>
                  <a:pt x="408331" y="98038"/>
                  <a:pt x="415131" y="92140"/>
                  <a:pt x="416418" y="88453"/>
                </a:cubicBezTo>
                <a:cubicBezTo>
                  <a:pt x="417704" y="84398"/>
                  <a:pt x="423218" y="77763"/>
                  <a:pt x="425607" y="73892"/>
                </a:cubicBezTo>
                <a:cubicBezTo>
                  <a:pt x="432040" y="63386"/>
                  <a:pt x="437553" y="52143"/>
                  <a:pt x="443251" y="39978"/>
                </a:cubicBezTo>
                <a:cubicBezTo>
                  <a:pt x="443986" y="38319"/>
                  <a:pt x="440494" y="30762"/>
                  <a:pt x="439942" y="29472"/>
                </a:cubicBezTo>
                <a:cubicBezTo>
                  <a:pt x="439942" y="28182"/>
                  <a:pt x="439942" y="27076"/>
                  <a:pt x="439942" y="25970"/>
                </a:cubicBezTo>
                <a:cubicBezTo>
                  <a:pt x="438656" y="20809"/>
                  <a:pt x="439759" y="16385"/>
                  <a:pt x="441413" y="12699"/>
                </a:cubicBezTo>
                <a:close/>
                <a:moveTo>
                  <a:pt x="143307" y="12515"/>
                </a:moveTo>
                <a:cubicBezTo>
                  <a:pt x="153123" y="12515"/>
                  <a:pt x="153123" y="12515"/>
                  <a:pt x="153123" y="12515"/>
                </a:cubicBezTo>
                <a:cubicBezTo>
                  <a:pt x="169318" y="32676"/>
                  <a:pt x="169318" y="32676"/>
                  <a:pt x="169318" y="32676"/>
                </a:cubicBezTo>
                <a:cubicBezTo>
                  <a:pt x="169318" y="18416"/>
                  <a:pt x="169318" y="18416"/>
                  <a:pt x="169318" y="18416"/>
                </a:cubicBezTo>
                <a:cubicBezTo>
                  <a:pt x="169563" y="15465"/>
                  <a:pt x="168091" y="13744"/>
                  <a:pt x="164901" y="13744"/>
                </a:cubicBezTo>
                <a:cubicBezTo>
                  <a:pt x="164901" y="12515"/>
                  <a:pt x="164901" y="12515"/>
                  <a:pt x="164901" y="12515"/>
                </a:cubicBezTo>
                <a:cubicBezTo>
                  <a:pt x="174962" y="12515"/>
                  <a:pt x="174962" y="12515"/>
                  <a:pt x="174962" y="12515"/>
                </a:cubicBezTo>
                <a:cubicBezTo>
                  <a:pt x="174962" y="13744"/>
                  <a:pt x="174962" y="13744"/>
                  <a:pt x="174962" y="13744"/>
                </a:cubicBezTo>
                <a:cubicBezTo>
                  <a:pt x="172263" y="13990"/>
                  <a:pt x="171036" y="15219"/>
                  <a:pt x="171281" y="17678"/>
                </a:cubicBezTo>
                <a:cubicBezTo>
                  <a:pt x="171281" y="44969"/>
                  <a:pt x="171281" y="44969"/>
                  <a:pt x="171281" y="44969"/>
                </a:cubicBezTo>
                <a:cubicBezTo>
                  <a:pt x="170054" y="44969"/>
                  <a:pt x="170054" y="44969"/>
                  <a:pt x="170054" y="44969"/>
                </a:cubicBezTo>
                <a:cubicBezTo>
                  <a:pt x="149196" y="19645"/>
                  <a:pt x="149196" y="19645"/>
                  <a:pt x="149196" y="19645"/>
                </a:cubicBezTo>
                <a:cubicBezTo>
                  <a:pt x="149196" y="38331"/>
                  <a:pt x="149196" y="38331"/>
                  <a:pt x="149196" y="38331"/>
                </a:cubicBezTo>
                <a:cubicBezTo>
                  <a:pt x="148951" y="41527"/>
                  <a:pt x="150423" y="43248"/>
                  <a:pt x="153613" y="43248"/>
                </a:cubicBezTo>
                <a:cubicBezTo>
                  <a:pt x="153613" y="44232"/>
                  <a:pt x="153613" y="44232"/>
                  <a:pt x="153613" y="44232"/>
                </a:cubicBezTo>
                <a:cubicBezTo>
                  <a:pt x="143062" y="44232"/>
                  <a:pt x="143062" y="44232"/>
                  <a:pt x="143062" y="44232"/>
                </a:cubicBezTo>
                <a:cubicBezTo>
                  <a:pt x="143062" y="43248"/>
                  <a:pt x="143062" y="43248"/>
                  <a:pt x="143062" y="43248"/>
                </a:cubicBezTo>
                <a:cubicBezTo>
                  <a:pt x="146006" y="43002"/>
                  <a:pt x="147479" y="41773"/>
                  <a:pt x="147233" y="39314"/>
                </a:cubicBezTo>
                <a:cubicBezTo>
                  <a:pt x="147233" y="17186"/>
                  <a:pt x="147233" y="17186"/>
                  <a:pt x="147233" y="17186"/>
                </a:cubicBezTo>
                <a:cubicBezTo>
                  <a:pt x="145270" y="14728"/>
                  <a:pt x="143798" y="13498"/>
                  <a:pt x="143307" y="13744"/>
                </a:cubicBezTo>
                <a:cubicBezTo>
                  <a:pt x="143307" y="12515"/>
                  <a:pt x="143307" y="12515"/>
                  <a:pt x="143307" y="12515"/>
                </a:cubicBezTo>
                <a:close/>
                <a:moveTo>
                  <a:pt x="157260" y="5894"/>
                </a:moveTo>
                <a:cubicBezTo>
                  <a:pt x="73846" y="5894"/>
                  <a:pt x="5888" y="74165"/>
                  <a:pt x="5888" y="157416"/>
                </a:cubicBezTo>
                <a:cubicBezTo>
                  <a:pt x="5888" y="240913"/>
                  <a:pt x="73846" y="309184"/>
                  <a:pt x="157260" y="309184"/>
                </a:cubicBezTo>
                <a:cubicBezTo>
                  <a:pt x="240674" y="309184"/>
                  <a:pt x="308632" y="240913"/>
                  <a:pt x="308632" y="157416"/>
                </a:cubicBezTo>
                <a:cubicBezTo>
                  <a:pt x="308632" y="74165"/>
                  <a:pt x="240674" y="5894"/>
                  <a:pt x="157260" y="5894"/>
                </a:cubicBezTo>
                <a:close/>
                <a:moveTo>
                  <a:pt x="157260" y="0"/>
                </a:moveTo>
                <a:cubicBezTo>
                  <a:pt x="244108" y="0"/>
                  <a:pt x="314765" y="70727"/>
                  <a:pt x="314765" y="157416"/>
                </a:cubicBezTo>
                <a:cubicBezTo>
                  <a:pt x="314765" y="244351"/>
                  <a:pt x="244108" y="315078"/>
                  <a:pt x="157260" y="315078"/>
                </a:cubicBezTo>
                <a:cubicBezTo>
                  <a:pt x="70657" y="315078"/>
                  <a:pt x="0" y="244351"/>
                  <a:pt x="0" y="157416"/>
                </a:cubicBezTo>
                <a:cubicBezTo>
                  <a:pt x="0" y="70727"/>
                  <a:pt x="70657" y="0"/>
                  <a:pt x="157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638947-B546-45C0-ADCE-66C668CEA79F}"/>
              </a:ext>
            </a:extLst>
          </p:cNvPr>
          <p:cNvGrpSpPr/>
          <p:nvPr/>
        </p:nvGrpSpPr>
        <p:grpSpPr>
          <a:xfrm>
            <a:off x="581725" y="1884536"/>
            <a:ext cx="11028550" cy="4095452"/>
            <a:chOff x="581725" y="1884536"/>
            <a:chExt cx="11028550" cy="4095452"/>
          </a:xfrm>
        </p:grpSpPr>
        <p:sp>
          <p:nvSpPr>
            <p:cNvPr id="36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68950BA0-0A66-44B1-8038-5E5E447E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25" y="4873210"/>
              <a:ext cx="11028550" cy="11067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50975"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正文内容，选择模板中的文字然后鼠标右键，粘贴选项里面选择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“只保留文字”即可更改为您想替换的文字，直接粘贴可能会改变文字格式。不建议您PPT中使用过多文字，尽量将文字精简，总结后按照一定的逻辑关系进行排列。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F0DA75F-D59B-4E01-9C30-6CD635469396}"/>
                </a:ext>
              </a:extLst>
            </p:cNvPr>
            <p:cNvSpPr/>
            <p:nvPr/>
          </p:nvSpPr>
          <p:spPr>
            <a:xfrm>
              <a:off x="600774" y="1886234"/>
              <a:ext cx="3496302" cy="267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DEB44CF-CBBC-46B7-A327-33BA3C0C60D7}"/>
                </a:ext>
              </a:extLst>
            </p:cNvPr>
            <p:cNvSpPr/>
            <p:nvPr/>
          </p:nvSpPr>
          <p:spPr>
            <a:xfrm>
              <a:off x="833910" y="2010123"/>
              <a:ext cx="1364467" cy="7950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3400" dirty="0">
                  <a:solidFill>
                    <a:schemeClr val="accent1"/>
                  </a:solidFill>
                  <a:cs typeface="+mn-ea"/>
                  <a:sym typeface="+mn-lt"/>
                </a:rPr>
                <a:t>90</a:t>
              </a:r>
              <a:r>
                <a:rPr lang="en-US" sz="3400" i="0" dirty="0">
                  <a:solidFill>
                    <a:schemeClr val="accent1"/>
                  </a:solidFill>
                  <a:effectLst/>
                  <a:cs typeface="+mn-ea"/>
                  <a:sym typeface="+mn-lt"/>
                </a:rPr>
                <a:t> %</a:t>
              </a:r>
              <a:endParaRPr lang="en-US" sz="3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5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309A900B-402E-4F14-8F71-EF85FD003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45" y="3435787"/>
              <a:ext cx="3003433" cy="9906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defTabSz="1450975">
                <a:lnSpc>
                  <a:spcPct val="13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68580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正文内容，选择模板中的文字然后鼠标右键，粘贴选项里面选择“只保留文字”即可</a:t>
              </a:r>
            </a:p>
          </p:txBody>
        </p:sp>
        <p:sp>
          <p:nvSpPr>
            <p:cNvPr id="56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329E2A52-32DB-4992-A626-29A2E6E96B0E}"/>
                </a:ext>
              </a:extLst>
            </p:cNvPr>
            <p:cNvSpPr/>
            <p:nvPr/>
          </p:nvSpPr>
          <p:spPr>
            <a:xfrm>
              <a:off x="925350" y="2905907"/>
              <a:ext cx="183081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输入小标题</a:t>
              </a:r>
            </a:p>
          </p:txBody>
        </p:sp>
        <p:sp>
          <p:nvSpPr>
            <p:cNvPr id="57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8AA8D36D-D508-438C-BAFE-5B9CB3CEE94F}"/>
                </a:ext>
              </a:extLst>
            </p:cNvPr>
            <p:cNvSpPr/>
            <p:nvPr/>
          </p:nvSpPr>
          <p:spPr>
            <a:xfrm>
              <a:off x="4366898" y="1884536"/>
              <a:ext cx="3496302" cy="267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powerpoint template design by DAJU_PPT正版来源小红书大橘PPT微信DAJU_PPT请勿抄袭搬运！盗版必究！-7">
              <a:extLst>
                <a:ext uri="{FF2B5EF4-FFF2-40B4-BE49-F238E27FC236}">
                  <a16:creationId xmlns:a16="http://schemas.microsoft.com/office/drawing/2014/main" id="{1D0A4A0F-3222-491B-8F96-152022F7FA50}"/>
                </a:ext>
              </a:extLst>
            </p:cNvPr>
            <p:cNvSpPr/>
            <p:nvPr/>
          </p:nvSpPr>
          <p:spPr>
            <a:xfrm>
              <a:off x="4600034" y="2008425"/>
              <a:ext cx="1364467" cy="7950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3400" dirty="0">
                  <a:solidFill>
                    <a:schemeClr val="accent2"/>
                  </a:solidFill>
                  <a:cs typeface="+mn-ea"/>
                  <a:sym typeface="+mn-lt"/>
                </a:rPr>
                <a:t>7</a:t>
              </a:r>
              <a:r>
                <a:rPr lang="en-US" sz="3400" i="0" dirty="0">
                  <a:solidFill>
                    <a:schemeClr val="accent2"/>
                  </a:solidFill>
                  <a:effectLst/>
                  <a:cs typeface="+mn-ea"/>
                  <a:sym typeface="+mn-lt"/>
                </a:rPr>
                <a:t>3%</a:t>
              </a:r>
              <a:endParaRPr lang="en-US" sz="34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9" name="powerpoint template design by DAJU_PPT正版来源小红书大橘PPT微信DAJU_PPT请勿抄袭搬运！盗版必究！-8">
              <a:extLst>
                <a:ext uri="{FF2B5EF4-FFF2-40B4-BE49-F238E27FC236}">
                  <a16:creationId xmlns:a16="http://schemas.microsoft.com/office/drawing/2014/main" id="{C958FA77-14CD-47FE-A2B0-A946CDCB4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538" y="3435787"/>
              <a:ext cx="3003433" cy="990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685800">
                <a:lnSpc>
                  <a:spcPct val="130000"/>
                </a:lnSpc>
                <a:defRPr/>
              </a:pPr>
              <a:r>
                <a:rPr lang="zh-CN" altLang="en-US" sz="1600" kern="0" dirty="0">
                  <a:cs typeface="+mn-ea"/>
                  <a:sym typeface="+mn-lt"/>
                </a:rPr>
                <a:t>正文内容，选择模板中的文字然后鼠标右键，粘贴选项里面选择“只保留文字”即可</a:t>
              </a:r>
            </a:p>
          </p:txBody>
        </p:sp>
        <p:sp>
          <p:nvSpPr>
            <p:cNvPr id="60" name="powerpoint template design by DAJU_PPT正版来源小红书大橘PPT微信DAJU_PPT请勿抄袭搬运！盗版必究！-9">
              <a:extLst>
                <a:ext uri="{FF2B5EF4-FFF2-40B4-BE49-F238E27FC236}">
                  <a16:creationId xmlns:a16="http://schemas.microsoft.com/office/drawing/2014/main" id="{1B048144-2923-44A3-A4ED-37B18FC9067B}"/>
                </a:ext>
              </a:extLst>
            </p:cNvPr>
            <p:cNvSpPr/>
            <p:nvPr/>
          </p:nvSpPr>
          <p:spPr>
            <a:xfrm>
              <a:off x="4651262" y="2904435"/>
              <a:ext cx="183081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输入小标题</a:t>
              </a:r>
            </a:p>
          </p:txBody>
        </p:sp>
        <p:sp>
          <p:nvSpPr>
            <p:cNvPr id="62" name="powerpoint template design by DAJU_PPT正版来源小红书大橘PPT微信DAJU_PPT请勿抄袭搬运！盗版必究！-10">
              <a:extLst>
                <a:ext uri="{FF2B5EF4-FFF2-40B4-BE49-F238E27FC236}">
                  <a16:creationId xmlns:a16="http://schemas.microsoft.com/office/drawing/2014/main" id="{66AFEFA3-00D9-43D7-8EC2-B45205E22210}"/>
                </a:ext>
              </a:extLst>
            </p:cNvPr>
            <p:cNvSpPr/>
            <p:nvPr/>
          </p:nvSpPr>
          <p:spPr>
            <a:xfrm>
              <a:off x="8108950" y="1884537"/>
              <a:ext cx="3403600" cy="2675928"/>
            </a:xfrm>
            <a:prstGeom prst="roundRect">
              <a:avLst>
                <a:gd name="adj" fmla="val 0"/>
              </a:avLst>
            </a:prstGeom>
            <a:blipFill dpi="0" rotWithShape="1">
              <a:blip r:embed="rId3"/>
              <a:srcRect/>
              <a:stretch>
                <a:fillRect t="-45395" b="-453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6DD9F54-92B6-6CEF-3CAB-1ACB9B9D7E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C714F7-7090-5944-6A61-5B04F0E8367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7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29D9691-2857-F62F-F525-0916C0B4CDBF}"/>
                  </a:ext>
                </a:extLst>
              </p:cNvPr>
              <p:cNvSpPr/>
              <p:nvPr/>
            </p:nvSpPr>
            <p:spPr>
              <a:xfrm>
                <a:off x="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powerpoint template design by DAJU_PPT正版来源小红书大橘PPT微信DAJU_PPT请勿抄袭搬运！盗版必究！-2">
                <a:extLst>
                  <a:ext uri="{FF2B5EF4-FFF2-40B4-BE49-F238E27FC236}">
                    <a16:creationId xmlns:a16="http://schemas.microsoft.com/office/drawing/2014/main" id="{C3D0CF8E-56D1-E52D-374C-00A9642EDA18}"/>
                  </a:ext>
                </a:extLst>
              </p:cNvPr>
              <p:cNvSpPr/>
              <p:nvPr/>
            </p:nvSpPr>
            <p:spPr>
              <a:xfrm flipH="1">
                <a:off x="10967720" y="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powerpoint template design by DAJU_PPT正版来源小红书大橘PPT微信DAJU_PPT请勿抄袭搬运！盗版必究！-3">
                <a:extLst>
                  <a:ext uri="{FF2B5EF4-FFF2-40B4-BE49-F238E27FC236}">
                    <a16:creationId xmlns:a16="http://schemas.microsoft.com/office/drawing/2014/main" id="{127D7898-FF24-5AA1-12A8-8385AE782D0A}"/>
                  </a:ext>
                </a:extLst>
              </p:cNvPr>
              <p:cNvSpPr/>
              <p:nvPr/>
            </p:nvSpPr>
            <p:spPr>
              <a:xfrm flipV="1">
                <a:off x="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powerpoint template design by DAJU_PPT正版来源小红书大橘PPT微信DAJU_PPT请勿抄袭搬运！盗版必究！-4">
                <a:extLst>
                  <a:ext uri="{FF2B5EF4-FFF2-40B4-BE49-F238E27FC236}">
                    <a16:creationId xmlns:a16="http://schemas.microsoft.com/office/drawing/2014/main" id="{C9F46138-B997-69ED-380A-1FD3DE7D51DC}"/>
                  </a:ext>
                </a:extLst>
              </p:cNvPr>
              <p:cNvSpPr/>
              <p:nvPr/>
            </p:nvSpPr>
            <p:spPr>
              <a:xfrm flipH="1" flipV="1">
                <a:off x="10967720" y="5633720"/>
                <a:ext cx="1224280" cy="1224280"/>
              </a:xfrm>
              <a:custGeom>
                <a:avLst/>
                <a:gdLst>
                  <a:gd name="connsiteX0" fmla="*/ 0 w 1224280"/>
                  <a:gd name="connsiteY0" fmla="*/ 0 h 1224280"/>
                  <a:gd name="connsiteX1" fmla="*/ 1224280 w 1224280"/>
                  <a:gd name="connsiteY1" fmla="*/ 0 h 1224280"/>
                  <a:gd name="connsiteX2" fmla="*/ 0 w 1224280"/>
                  <a:gd name="connsiteY2" fmla="*/ 1224280 h 12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4280" h="1224280">
                    <a:moveTo>
                      <a:pt x="0" y="0"/>
                    </a:moveTo>
                    <a:lnTo>
                      <a:pt x="1224280" y="0"/>
                    </a:lnTo>
                    <a:cubicBezTo>
                      <a:pt x="1224280" y="676151"/>
                      <a:pt x="676151" y="1224280"/>
                      <a:pt x="0" y="1224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powerpoint template design by DAJU_PPT正版来源小红书大橘PPT微信DAJU_PPT请勿抄袭搬运！盗版必究！-5">
              <a:extLst>
                <a:ext uri="{FF2B5EF4-FFF2-40B4-BE49-F238E27FC236}">
                  <a16:creationId xmlns:a16="http://schemas.microsoft.com/office/drawing/2014/main" id="{27DF2EA9-127E-2876-03C3-7F0F5CF8C1D4}"/>
                </a:ext>
              </a:extLst>
            </p:cNvPr>
            <p:cNvSpPr/>
            <p:nvPr/>
          </p:nvSpPr>
          <p:spPr>
            <a:xfrm>
              <a:off x="213360" y="205740"/>
              <a:ext cx="11765280" cy="64465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sx="98000" sy="9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owerpoint template design by DAJU_PPT正版来源小红书大橘PPT微信DAJU_PPT请勿抄袭搬运！盗版必究！-6">
              <a:extLst>
                <a:ext uri="{FF2B5EF4-FFF2-40B4-BE49-F238E27FC236}">
                  <a16:creationId xmlns:a16="http://schemas.microsoft.com/office/drawing/2014/main" id="{B084F184-9452-9CD2-B51C-56C772525165}"/>
                </a:ext>
              </a:extLst>
            </p:cNvPr>
            <p:cNvSpPr/>
            <p:nvPr/>
          </p:nvSpPr>
          <p:spPr>
            <a:xfrm>
              <a:off x="314960" y="304800"/>
              <a:ext cx="11562080" cy="6248400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40144DF-2703-C453-66A5-AFF63C0DDBD3}"/>
              </a:ext>
            </a:extLst>
          </p:cNvPr>
          <p:cNvSpPr txBox="1"/>
          <p:nvPr/>
        </p:nvSpPr>
        <p:spPr>
          <a:xfrm>
            <a:off x="4267200" y="4942989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学校：南京航空航天大学</a:t>
            </a:r>
          </a:p>
        </p:txBody>
      </p:sp>
      <p:sp>
        <p:nvSpPr>
          <p:cNvPr id="4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68575C4-EBF7-7C6A-3F6F-1E526704D09C}"/>
              </a:ext>
            </a:extLst>
          </p:cNvPr>
          <p:cNvSpPr txBox="1"/>
          <p:nvPr/>
        </p:nvSpPr>
        <p:spPr>
          <a:xfrm>
            <a:off x="4267200" y="4431745"/>
            <a:ext cx="3657600" cy="3916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姓名：大橘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PPT</a:t>
            </a:r>
            <a:endParaRPr lang="zh-CN" altLang="en-US" sz="18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171690C-06B6-31CA-F932-EFD2180B6865}"/>
              </a:ext>
            </a:extLst>
          </p:cNvPr>
          <p:cNvSpPr txBox="1"/>
          <p:nvPr/>
        </p:nvSpPr>
        <p:spPr>
          <a:xfrm>
            <a:off x="2451418" y="2551837"/>
            <a:ext cx="7289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  <a:r>
              <a:rPr lang="en-US" altLang="zh-CN" sz="4800" spc="3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4800" spc="300" dirty="0">
                <a:cs typeface="+mn-ea"/>
                <a:sym typeface="+mn-lt"/>
              </a:rPr>
              <a:t>THANKS </a:t>
            </a:r>
            <a:r>
              <a:rPr lang="en-US" altLang="zh-CN" sz="4800" spc="300" dirty="0">
                <a:solidFill>
                  <a:schemeClr val="accent2"/>
                </a:solidFill>
                <a:cs typeface="+mn-ea"/>
                <a:sym typeface="+mn-lt"/>
              </a:rPr>
              <a:t>—</a:t>
            </a:r>
          </a:p>
          <a:p>
            <a:pPr algn="ctr"/>
            <a:r>
              <a:rPr lang="zh-CN" altLang="en-US" sz="6000" b="1" spc="600" dirty="0">
                <a:solidFill>
                  <a:schemeClr val="accent1"/>
                </a:solidFill>
                <a:cs typeface="+mn-ea"/>
                <a:sym typeface="+mn-lt"/>
              </a:rPr>
              <a:t>陈述完毕</a:t>
            </a:r>
            <a:r>
              <a:rPr lang="en-US" altLang="zh-CN" sz="6000" b="1" spc="600" dirty="0">
                <a:solidFill>
                  <a:schemeClr val="accent1"/>
                </a:solidFill>
                <a:cs typeface="+mn-ea"/>
                <a:sym typeface="+mn-lt"/>
              </a:rPr>
              <a:t>·</a:t>
            </a:r>
            <a:r>
              <a:rPr lang="zh-CN" altLang="en-US" sz="6000" b="1" spc="600" dirty="0">
                <a:solidFill>
                  <a:schemeClr val="accent1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9C3C734-5D6E-2C6D-D4AE-5FCE621B1E6B}"/>
              </a:ext>
            </a:extLst>
          </p:cNvPr>
          <p:cNvSpPr/>
          <p:nvPr/>
        </p:nvSpPr>
        <p:spPr bwMode="auto">
          <a:xfrm>
            <a:off x="4724400" y="1523385"/>
            <a:ext cx="2743200" cy="859178"/>
          </a:xfrm>
          <a:custGeom>
            <a:avLst/>
            <a:gdLst>
              <a:gd name="connsiteX0" fmla="*/ 547987 w 1005989"/>
              <a:gd name="connsiteY0" fmla="*/ 281740 h 315078"/>
              <a:gd name="connsiteX1" fmla="*/ 537652 w 1005989"/>
              <a:gd name="connsiteY1" fmla="*/ 293553 h 315078"/>
              <a:gd name="connsiteX2" fmla="*/ 542820 w 1005989"/>
              <a:gd name="connsiteY2" fmla="*/ 298923 h 315078"/>
              <a:gd name="connsiteX3" fmla="*/ 547987 w 1005989"/>
              <a:gd name="connsiteY3" fmla="*/ 296775 h 315078"/>
              <a:gd name="connsiteX4" fmla="*/ 175437 w 1005989"/>
              <a:gd name="connsiteY4" fmla="*/ 273727 h 315078"/>
              <a:gd name="connsiteX5" fmla="*/ 170778 w 1005989"/>
              <a:gd name="connsiteY5" fmla="*/ 277186 h 315078"/>
              <a:gd name="connsiteX6" fmla="*/ 170778 w 1005989"/>
              <a:gd name="connsiteY6" fmla="*/ 288054 h 315078"/>
              <a:gd name="connsiteX7" fmla="*/ 175192 w 1005989"/>
              <a:gd name="connsiteY7" fmla="*/ 297688 h 315078"/>
              <a:gd name="connsiteX8" fmla="*/ 181323 w 1005989"/>
              <a:gd name="connsiteY8" fmla="*/ 298923 h 315078"/>
              <a:gd name="connsiteX9" fmla="*/ 186227 w 1005989"/>
              <a:gd name="connsiteY9" fmla="*/ 294971 h 315078"/>
              <a:gd name="connsiteX10" fmla="*/ 186227 w 1005989"/>
              <a:gd name="connsiteY10" fmla="*/ 284596 h 315078"/>
              <a:gd name="connsiteX11" fmla="*/ 181568 w 1005989"/>
              <a:gd name="connsiteY11" fmla="*/ 274963 h 315078"/>
              <a:gd name="connsiteX12" fmla="*/ 175437 w 1005989"/>
              <a:gd name="connsiteY12" fmla="*/ 273727 h 315078"/>
              <a:gd name="connsiteX13" fmla="*/ 126712 w 1005989"/>
              <a:gd name="connsiteY13" fmla="*/ 270459 h 315078"/>
              <a:gd name="connsiteX14" fmla="*/ 120561 w 1005989"/>
              <a:gd name="connsiteY14" fmla="*/ 270706 h 315078"/>
              <a:gd name="connsiteX15" fmla="*/ 116624 w 1005989"/>
              <a:gd name="connsiteY15" fmla="*/ 275389 h 315078"/>
              <a:gd name="connsiteX16" fmla="*/ 117362 w 1005989"/>
              <a:gd name="connsiteY16" fmla="*/ 280566 h 315078"/>
              <a:gd name="connsiteX17" fmla="*/ 122283 w 1005989"/>
              <a:gd name="connsiteY17" fmla="*/ 284017 h 315078"/>
              <a:gd name="connsiteX18" fmla="*/ 128188 w 1005989"/>
              <a:gd name="connsiteY18" fmla="*/ 284017 h 315078"/>
              <a:gd name="connsiteX19" fmla="*/ 131878 w 1005989"/>
              <a:gd name="connsiteY19" fmla="*/ 279580 h 315078"/>
              <a:gd name="connsiteX20" fmla="*/ 131140 w 1005989"/>
              <a:gd name="connsiteY20" fmla="*/ 273910 h 315078"/>
              <a:gd name="connsiteX21" fmla="*/ 126712 w 1005989"/>
              <a:gd name="connsiteY21" fmla="*/ 270459 h 315078"/>
              <a:gd name="connsiteX22" fmla="*/ 180342 w 1005989"/>
              <a:gd name="connsiteY22" fmla="*/ 270269 h 315078"/>
              <a:gd name="connsiteX23" fmla="*/ 185001 w 1005989"/>
              <a:gd name="connsiteY23" fmla="*/ 272245 h 315078"/>
              <a:gd name="connsiteX24" fmla="*/ 188434 w 1005989"/>
              <a:gd name="connsiteY24" fmla="*/ 276445 h 315078"/>
              <a:gd name="connsiteX25" fmla="*/ 190887 w 1005989"/>
              <a:gd name="connsiteY25" fmla="*/ 283361 h 315078"/>
              <a:gd name="connsiteX26" fmla="*/ 191623 w 1005989"/>
              <a:gd name="connsiteY26" fmla="*/ 292501 h 315078"/>
              <a:gd name="connsiteX27" fmla="*/ 188680 w 1005989"/>
              <a:gd name="connsiteY27" fmla="*/ 298429 h 315078"/>
              <a:gd name="connsiteX28" fmla="*/ 182058 w 1005989"/>
              <a:gd name="connsiteY28" fmla="*/ 301887 h 315078"/>
              <a:gd name="connsiteX29" fmla="*/ 172494 w 1005989"/>
              <a:gd name="connsiteY29" fmla="*/ 300899 h 315078"/>
              <a:gd name="connsiteX30" fmla="*/ 165873 w 1005989"/>
              <a:gd name="connsiteY30" fmla="*/ 289289 h 315078"/>
              <a:gd name="connsiteX31" fmla="*/ 165137 w 1005989"/>
              <a:gd name="connsiteY31" fmla="*/ 280150 h 315078"/>
              <a:gd name="connsiteX32" fmla="*/ 168325 w 1005989"/>
              <a:gd name="connsiteY32" fmla="*/ 273974 h 315078"/>
              <a:gd name="connsiteX33" fmla="*/ 174701 w 1005989"/>
              <a:gd name="connsiteY33" fmla="*/ 270763 h 315078"/>
              <a:gd name="connsiteX34" fmla="*/ 180342 w 1005989"/>
              <a:gd name="connsiteY34" fmla="*/ 270269 h 315078"/>
              <a:gd name="connsiteX35" fmla="*/ 126958 w 1005989"/>
              <a:gd name="connsiteY35" fmla="*/ 267254 h 315078"/>
              <a:gd name="connsiteX36" fmla="*/ 133354 w 1005989"/>
              <a:gd name="connsiteY36" fmla="*/ 270952 h 315078"/>
              <a:gd name="connsiteX37" fmla="*/ 136553 w 1005989"/>
              <a:gd name="connsiteY37" fmla="*/ 276868 h 315078"/>
              <a:gd name="connsiteX38" fmla="*/ 135815 w 1005989"/>
              <a:gd name="connsiteY38" fmla="*/ 285743 h 315078"/>
              <a:gd name="connsiteX39" fmla="*/ 131386 w 1005989"/>
              <a:gd name="connsiteY39" fmla="*/ 294371 h 315078"/>
              <a:gd name="connsiteX40" fmla="*/ 124989 w 1005989"/>
              <a:gd name="connsiteY40" fmla="*/ 298069 h 315078"/>
              <a:gd name="connsiteX41" fmla="*/ 117116 w 1005989"/>
              <a:gd name="connsiteY41" fmla="*/ 297822 h 315078"/>
              <a:gd name="connsiteX42" fmla="*/ 110473 w 1005989"/>
              <a:gd name="connsiteY42" fmla="*/ 293631 h 315078"/>
              <a:gd name="connsiteX43" fmla="*/ 108505 w 1005989"/>
              <a:gd name="connsiteY43" fmla="*/ 286976 h 315078"/>
              <a:gd name="connsiteX44" fmla="*/ 113180 w 1005989"/>
              <a:gd name="connsiteY44" fmla="*/ 287962 h 315078"/>
              <a:gd name="connsiteX45" fmla="*/ 114410 w 1005989"/>
              <a:gd name="connsiteY45" fmla="*/ 292399 h 315078"/>
              <a:gd name="connsiteX46" fmla="*/ 118100 w 1005989"/>
              <a:gd name="connsiteY46" fmla="*/ 294617 h 315078"/>
              <a:gd name="connsiteX47" fmla="*/ 122283 w 1005989"/>
              <a:gd name="connsiteY47" fmla="*/ 295111 h 315078"/>
              <a:gd name="connsiteX48" fmla="*/ 125481 w 1005989"/>
              <a:gd name="connsiteY48" fmla="*/ 293878 h 315078"/>
              <a:gd name="connsiteX49" fmla="*/ 128188 w 1005989"/>
              <a:gd name="connsiteY49" fmla="*/ 290920 h 315078"/>
              <a:gd name="connsiteX50" fmla="*/ 130402 w 1005989"/>
              <a:gd name="connsiteY50" fmla="*/ 286482 h 315078"/>
              <a:gd name="connsiteX51" fmla="*/ 130648 w 1005989"/>
              <a:gd name="connsiteY51" fmla="*/ 285743 h 315078"/>
              <a:gd name="connsiteX52" fmla="*/ 125727 w 1005989"/>
              <a:gd name="connsiteY52" fmla="*/ 287469 h 315078"/>
              <a:gd name="connsiteX53" fmla="*/ 120315 w 1005989"/>
              <a:gd name="connsiteY53" fmla="*/ 286976 h 315078"/>
              <a:gd name="connsiteX54" fmla="*/ 112934 w 1005989"/>
              <a:gd name="connsiteY54" fmla="*/ 281799 h 315078"/>
              <a:gd name="connsiteX55" fmla="*/ 111950 w 1005989"/>
              <a:gd name="connsiteY55" fmla="*/ 273664 h 315078"/>
              <a:gd name="connsiteX56" fmla="*/ 117608 w 1005989"/>
              <a:gd name="connsiteY56" fmla="*/ 267501 h 315078"/>
              <a:gd name="connsiteX57" fmla="*/ 126958 w 1005989"/>
              <a:gd name="connsiteY57" fmla="*/ 267254 h 315078"/>
              <a:gd name="connsiteX58" fmla="*/ 503336 w 1005989"/>
              <a:gd name="connsiteY58" fmla="*/ 266662 h 315078"/>
              <a:gd name="connsiteX59" fmla="*/ 494051 w 1005989"/>
              <a:gd name="connsiteY59" fmla="*/ 283866 h 315078"/>
              <a:gd name="connsiteX60" fmla="*/ 503336 w 1005989"/>
              <a:gd name="connsiteY60" fmla="*/ 298918 h 315078"/>
              <a:gd name="connsiteX61" fmla="*/ 509527 w 1005989"/>
              <a:gd name="connsiteY61" fmla="*/ 295693 h 315078"/>
              <a:gd name="connsiteX62" fmla="*/ 509527 w 1005989"/>
              <a:gd name="connsiteY62" fmla="*/ 269888 h 315078"/>
              <a:gd name="connsiteX63" fmla="*/ 503336 w 1005989"/>
              <a:gd name="connsiteY63" fmla="*/ 266662 h 315078"/>
              <a:gd name="connsiteX64" fmla="*/ 816257 w 1005989"/>
              <a:gd name="connsiteY64" fmla="*/ 265630 h 315078"/>
              <a:gd name="connsiteX65" fmla="*/ 807941 w 1005989"/>
              <a:gd name="connsiteY65" fmla="*/ 278518 h 315078"/>
              <a:gd name="connsiteX66" fmla="*/ 822495 w 1005989"/>
              <a:gd name="connsiteY66" fmla="*/ 278518 h 315078"/>
              <a:gd name="connsiteX67" fmla="*/ 816257 w 1005989"/>
              <a:gd name="connsiteY67" fmla="*/ 265630 h 315078"/>
              <a:gd name="connsiteX68" fmla="*/ 957319 w 1005989"/>
              <a:gd name="connsiteY68" fmla="*/ 264421 h 315078"/>
              <a:gd name="connsiteX69" fmla="*/ 975845 w 1005989"/>
              <a:gd name="connsiteY69" fmla="*/ 264421 h 315078"/>
              <a:gd name="connsiteX70" fmla="*/ 975845 w 1005989"/>
              <a:gd name="connsiteY70" fmla="*/ 267666 h 315078"/>
              <a:gd name="connsiteX71" fmla="*/ 973787 w 1005989"/>
              <a:gd name="connsiteY71" fmla="*/ 267666 h 315078"/>
              <a:gd name="connsiteX72" fmla="*/ 971728 w 1005989"/>
              <a:gd name="connsiteY72" fmla="*/ 269829 h 315078"/>
              <a:gd name="connsiteX73" fmla="*/ 972758 w 1005989"/>
              <a:gd name="connsiteY73" fmla="*/ 273073 h 315078"/>
              <a:gd name="connsiteX74" fmla="*/ 979962 w 1005989"/>
              <a:gd name="connsiteY74" fmla="*/ 290377 h 315078"/>
              <a:gd name="connsiteX75" fmla="*/ 986138 w 1005989"/>
              <a:gd name="connsiteY75" fmla="*/ 273073 h 315078"/>
              <a:gd name="connsiteX76" fmla="*/ 987167 w 1005989"/>
              <a:gd name="connsiteY76" fmla="*/ 269829 h 315078"/>
              <a:gd name="connsiteX77" fmla="*/ 984079 w 1005989"/>
              <a:gd name="connsiteY77" fmla="*/ 267666 h 315078"/>
              <a:gd name="connsiteX78" fmla="*/ 980991 w 1005989"/>
              <a:gd name="connsiteY78" fmla="*/ 267666 h 315078"/>
              <a:gd name="connsiteX79" fmla="*/ 980991 w 1005989"/>
              <a:gd name="connsiteY79" fmla="*/ 264421 h 315078"/>
              <a:gd name="connsiteX80" fmla="*/ 996430 w 1005989"/>
              <a:gd name="connsiteY80" fmla="*/ 264421 h 315078"/>
              <a:gd name="connsiteX81" fmla="*/ 996430 w 1005989"/>
              <a:gd name="connsiteY81" fmla="*/ 267666 h 315078"/>
              <a:gd name="connsiteX82" fmla="*/ 994372 w 1005989"/>
              <a:gd name="connsiteY82" fmla="*/ 267666 h 315078"/>
              <a:gd name="connsiteX83" fmla="*/ 989225 w 1005989"/>
              <a:gd name="connsiteY83" fmla="*/ 273073 h 315078"/>
              <a:gd name="connsiteX84" fmla="*/ 976875 w 1005989"/>
              <a:gd name="connsiteY84" fmla="*/ 304437 h 315078"/>
              <a:gd name="connsiteX85" fmla="*/ 964524 w 1005989"/>
              <a:gd name="connsiteY85" fmla="*/ 314170 h 315078"/>
              <a:gd name="connsiteX86" fmla="*/ 959377 w 1005989"/>
              <a:gd name="connsiteY86" fmla="*/ 308763 h 315078"/>
              <a:gd name="connsiteX87" fmla="*/ 964524 w 1005989"/>
              <a:gd name="connsiteY87" fmla="*/ 303355 h 315078"/>
              <a:gd name="connsiteX88" fmla="*/ 968641 w 1005989"/>
              <a:gd name="connsiteY88" fmla="*/ 307681 h 315078"/>
              <a:gd name="connsiteX89" fmla="*/ 969670 w 1005989"/>
              <a:gd name="connsiteY89" fmla="*/ 308763 h 315078"/>
              <a:gd name="connsiteX90" fmla="*/ 974816 w 1005989"/>
              <a:gd name="connsiteY90" fmla="*/ 302274 h 315078"/>
              <a:gd name="connsiteX91" fmla="*/ 975845 w 1005989"/>
              <a:gd name="connsiteY91" fmla="*/ 301192 h 315078"/>
              <a:gd name="connsiteX92" fmla="*/ 963494 w 1005989"/>
              <a:gd name="connsiteY92" fmla="*/ 271992 h 315078"/>
              <a:gd name="connsiteX93" fmla="*/ 958348 w 1005989"/>
              <a:gd name="connsiteY93" fmla="*/ 267666 h 315078"/>
              <a:gd name="connsiteX94" fmla="*/ 957319 w 1005989"/>
              <a:gd name="connsiteY94" fmla="*/ 267666 h 315078"/>
              <a:gd name="connsiteX95" fmla="*/ 957319 w 1005989"/>
              <a:gd name="connsiteY95" fmla="*/ 264421 h 315078"/>
              <a:gd name="connsiteX96" fmla="*/ 756133 w 1005989"/>
              <a:gd name="connsiteY96" fmla="*/ 264421 h 315078"/>
              <a:gd name="connsiteX97" fmla="*/ 772775 w 1005989"/>
              <a:gd name="connsiteY97" fmla="*/ 264421 h 315078"/>
              <a:gd name="connsiteX98" fmla="*/ 772775 w 1005989"/>
              <a:gd name="connsiteY98" fmla="*/ 267654 h 315078"/>
              <a:gd name="connsiteX99" fmla="*/ 771735 w 1005989"/>
              <a:gd name="connsiteY99" fmla="*/ 267654 h 315078"/>
              <a:gd name="connsiteX100" fmla="*/ 769655 w 1005989"/>
              <a:gd name="connsiteY100" fmla="*/ 269810 h 315078"/>
              <a:gd name="connsiteX101" fmla="*/ 769655 w 1005989"/>
              <a:gd name="connsiteY101" fmla="*/ 271965 h 315078"/>
              <a:gd name="connsiteX102" fmla="*/ 777976 w 1005989"/>
              <a:gd name="connsiteY102" fmla="*/ 291364 h 315078"/>
              <a:gd name="connsiteX103" fmla="*/ 786297 w 1005989"/>
              <a:gd name="connsiteY103" fmla="*/ 270888 h 315078"/>
              <a:gd name="connsiteX104" fmla="*/ 786297 w 1005989"/>
              <a:gd name="connsiteY104" fmla="*/ 269810 h 315078"/>
              <a:gd name="connsiteX105" fmla="*/ 784217 w 1005989"/>
              <a:gd name="connsiteY105" fmla="*/ 267654 h 315078"/>
              <a:gd name="connsiteX106" fmla="*/ 781096 w 1005989"/>
              <a:gd name="connsiteY106" fmla="*/ 267654 h 315078"/>
              <a:gd name="connsiteX107" fmla="*/ 781096 w 1005989"/>
              <a:gd name="connsiteY107" fmla="*/ 264421 h 315078"/>
              <a:gd name="connsiteX108" fmla="*/ 794618 w 1005989"/>
              <a:gd name="connsiteY108" fmla="*/ 264421 h 315078"/>
              <a:gd name="connsiteX109" fmla="*/ 794618 w 1005989"/>
              <a:gd name="connsiteY109" fmla="*/ 267654 h 315078"/>
              <a:gd name="connsiteX110" fmla="*/ 793578 w 1005989"/>
              <a:gd name="connsiteY110" fmla="*/ 267654 h 315078"/>
              <a:gd name="connsiteX111" fmla="*/ 788377 w 1005989"/>
              <a:gd name="connsiteY111" fmla="*/ 270888 h 315078"/>
              <a:gd name="connsiteX112" fmla="*/ 776936 w 1005989"/>
              <a:gd name="connsiteY112" fmla="*/ 303219 h 315078"/>
              <a:gd name="connsiteX113" fmla="*/ 774855 w 1005989"/>
              <a:gd name="connsiteY113" fmla="*/ 303219 h 315078"/>
              <a:gd name="connsiteX114" fmla="*/ 761334 w 1005989"/>
              <a:gd name="connsiteY114" fmla="*/ 271965 h 315078"/>
              <a:gd name="connsiteX115" fmla="*/ 756133 w 1005989"/>
              <a:gd name="connsiteY115" fmla="*/ 267654 h 315078"/>
              <a:gd name="connsiteX116" fmla="*/ 756133 w 1005989"/>
              <a:gd name="connsiteY116" fmla="*/ 264421 h 315078"/>
              <a:gd name="connsiteX117" fmla="*/ 919805 w 1005989"/>
              <a:gd name="connsiteY117" fmla="*/ 263530 h 315078"/>
              <a:gd name="connsiteX118" fmla="*/ 919805 w 1005989"/>
              <a:gd name="connsiteY118" fmla="*/ 294860 h 315078"/>
              <a:gd name="connsiteX119" fmla="*/ 923955 w 1005989"/>
              <a:gd name="connsiteY119" fmla="*/ 299182 h 315078"/>
              <a:gd name="connsiteX120" fmla="*/ 926030 w 1005989"/>
              <a:gd name="connsiteY120" fmla="*/ 299182 h 315078"/>
              <a:gd name="connsiteX121" fmla="*/ 926030 w 1005989"/>
              <a:gd name="connsiteY121" fmla="*/ 301342 h 315078"/>
              <a:gd name="connsiteX122" fmla="*/ 906318 w 1005989"/>
              <a:gd name="connsiteY122" fmla="*/ 301342 h 315078"/>
              <a:gd name="connsiteX123" fmla="*/ 906318 w 1005989"/>
              <a:gd name="connsiteY123" fmla="*/ 299182 h 315078"/>
              <a:gd name="connsiteX124" fmla="*/ 908393 w 1005989"/>
              <a:gd name="connsiteY124" fmla="*/ 299182 h 315078"/>
              <a:gd name="connsiteX125" fmla="*/ 912543 w 1005989"/>
              <a:gd name="connsiteY125" fmla="*/ 294860 h 315078"/>
              <a:gd name="connsiteX126" fmla="*/ 912543 w 1005989"/>
              <a:gd name="connsiteY126" fmla="*/ 272173 h 315078"/>
              <a:gd name="connsiteX127" fmla="*/ 909430 w 1005989"/>
              <a:gd name="connsiteY127" fmla="*/ 267851 h 315078"/>
              <a:gd name="connsiteX128" fmla="*/ 907355 w 1005989"/>
              <a:gd name="connsiteY128" fmla="*/ 268931 h 315078"/>
              <a:gd name="connsiteX129" fmla="*/ 906318 w 1005989"/>
              <a:gd name="connsiteY129" fmla="*/ 266771 h 315078"/>
              <a:gd name="connsiteX130" fmla="*/ 919805 w 1005989"/>
              <a:gd name="connsiteY130" fmla="*/ 263530 h 315078"/>
              <a:gd name="connsiteX131" fmla="*/ 745840 w 1005989"/>
              <a:gd name="connsiteY131" fmla="*/ 263530 h 315078"/>
              <a:gd name="connsiteX132" fmla="*/ 745840 w 1005989"/>
              <a:gd name="connsiteY132" fmla="*/ 294860 h 315078"/>
              <a:gd name="connsiteX133" fmla="*/ 749990 w 1005989"/>
              <a:gd name="connsiteY133" fmla="*/ 299182 h 315078"/>
              <a:gd name="connsiteX134" fmla="*/ 752065 w 1005989"/>
              <a:gd name="connsiteY134" fmla="*/ 299182 h 315078"/>
              <a:gd name="connsiteX135" fmla="*/ 752065 w 1005989"/>
              <a:gd name="connsiteY135" fmla="*/ 301342 h 315078"/>
              <a:gd name="connsiteX136" fmla="*/ 732353 w 1005989"/>
              <a:gd name="connsiteY136" fmla="*/ 301342 h 315078"/>
              <a:gd name="connsiteX137" fmla="*/ 732353 w 1005989"/>
              <a:gd name="connsiteY137" fmla="*/ 299182 h 315078"/>
              <a:gd name="connsiteX138" fmla="*/ 734428 w 1005989"/>
              <a:gd name="connsiteY138" fmla="*/ 299182 h 315078"/>
              <a:gd name="connsiteX139" fmla="*/ 738578 w 1005989"/>
              <a:gd name="connsiteY139" fmla="*/ 294860 h 315078"/>
              <a:gd name="connsiteX140" fmla="*/ 738578 w 1005989"/>
              <a:gd name="connsiteY140" fmla="*/ 272173 h 315078"/>
              <a:gd name="connsiteX141" fmla="*/ 735465 w 1005989"/>
              <a:gd name="connsiteY141" fmla="*/ 267851 h 315078"/>
              <a:gd name="connsiteX142" fmla="*/ 733390 w 1005989"/>
              <a:gd name="connsiteY142" fmla="*/ 268931 h 315078"/>
              <a:gd name="connsiteX143" fmla="*/ 732353 w 1005989"/>
              <a:gd name="connsiteY143" fmla="*/ 266771 h 315078"/>
              <a:gd name="connsiteX144" fmla="*/ 745840 w 1005989"/>
              <a:gd name="connsiteY144" fmla="*/ 263530 h 315078"/>
              <a:gd name="connsiteX145" fmla="*/ 885668 w 1005989"/>
              <a:gd name="connsiteY145" fmla="*/ 263482 h 315078"/>
              <a:gd name="connsiteX146" fmla="*/ 889839 w 1005989"/>
              <a:gd name="connsiteY146" fmla="*/ 264556 h 315078"/>
              <a:gd name="connsiteX147" fmla="*/ 894011 w 1005989"/>
              <a:gd name="connsiteY147" fmla="*/ 264556 h 315078"/>
              <a:gd name="connsiteX148" fmla="*/ 898183 w 1005989"/>
              <a:gd name="connsiteY148" fmla="*/ 263482 h 315078"/>
              <a:gd name="connsiteX149" fmla="*/ 901312 w 1005989"/>
              <a:gd name="connsiteY149" fmla="*/ 275296 h 315078"/>
              <a:gd name="connsiteX150" fmla="*/ 899226 w 1005989"/>
              <a:gd name="connsiteY150" fmla="*/ 276370 h 315078"/>
              <a:gd name="connsiteX151" fmla="*/ 886711 w 1005989"/>
              <a:gd name="connsiteY151" fmla="*/ 266704 h 315078"/>
              <a:gd name="connsiteX152" fmla="*/ 881496 w 1005989"/>
              <a:gd name="connsiteY152" fmla="*/ 271000 h 315078"/>
              <a:gd name="connsiteX153" fmla="*/ 889839 w 1005989"/>
              <a:gd name="connsiteY153" fmla="*/ 278518 h 315078"/>
              <a:gd name="connsiteX154" fmla="*/ 901312 w 1005989"/>
              <a:gd name="connsiteY154" fmla="*/ 291406 h 315078"/>
              <a:gd name="connsiteX155" fmla="*/ 889839 w 1005989"/>
              <a:gd name="connsiteY155" fmla="*/ 303219 h 315078"/>
              <a:gd name="connsiteX156" fmla="*/ 885668 w 1005989"/>
              <a:gd name="connsiteY156" fmla="*/ 302145 h 315078"/>
              <a:gd name="connsiteX157" fmla="*/ 881496 w 1005989"/>
              <a:gd name="connsiteY157" fmla="*/ 301071 h 315078"/>
              <a:gd name="connsiteX158" fmla="*/ 877324 w 1005989"/>
              <a:gd name="connsiteY158" fmla="*/ 303219 h 315078"/>
              <a:gd name="connsiteX159" fmla="*/ 873152 w 1005989"/>
              <a:gd name="connsiteY159" fmla="*/ 290332 h 315078"/>
              <a:gd name="connsiteX160" fmla="*/ 876281 w 1005989"/>
              <a:gd name="connsiteY160" fmla="*/ 289258 h 315078"/>
              <a:gd name="connsiteX161" fmla="*/ 879410 w 1005989"/>
              <a:gd name="connsiteY161" fmla="*/ 294627 h 315078"/>
              <a:gd name="connsiteX162" fmla="*/ 889839 w 1005989"/>
              <a:gd name="connsiteY162" fmla="*/ 299997 h 315078"/>
              <a:gd name="connsiteX163" fmla="*/ 896097 w 1005989"/>
              <a:gd name="connsiteY163" fmla="*/ 294627 h 315078"/>
              <a:gd name="connsiteX164" fmla="*/ 885668 w 1005989"/>
              <a:gd name="connsiteY164" fmla="*/ 286036 h 315078"/>
              <a:gd name="connsiteX165" fmla="*/ 875238 w 1005989"/>
              <a:gd name="connsiteY165" fmla="*/ 274222 h 315078"/>
              <a:gd name="connsiteX166" fmla="*/ 885668 w 1005989"/>
              <a:gd name="connsiteY166" fmla="*/ 263482 h 315078"/>
              <a:gd name="connsiteX167" fmla="*/ 850388 w 1005989"/>
              <a:gd name="connsiteY167" fmla="*/ 263482 h 315078"/>
              <a:gd name="connsiteX168" fmla="*/ 850388 w 1005989"/>
              <a:gd name="connsiteY168" fmla="*/ 271054 h 315078"/>
              <a:gd name="connsiteX169" fmla="*/ 862790 w 1005989"/>
              <a:gd name="connsiteY169" fmla="*/ 263482 h 315078"/>
              <a:gd name="connsiteX170" fmla="*/ 870024 w 1005989"/>
              <a:gd name="connsiteY170" fmla="*/ 268891 h 315078"/>
              <a:gd name="connsiteX171" fmla="*/ 864857 w 1005989"/>
              <a:gd name="connsiteY171" fmla="*/ 275381 h 315078"/>
              <a:gd name="connsiteX172" fmla="*/ 859689 w 1005989"/>
              <a:gd name="connsiteY172" fmla="*/ 269972 h 315078"/>
              <a:gd name="connsiteX173" fmla="*/ 858656 w 1005989"/>
              <a:gd name="connsiteY173" fmla="*/ 268891 h 315078"/>
              <a:gd name="connsiteX174" fmla="*/ 850388 w 1005989"/>
              <a:gd name="connsiteY174" fmla="*/ 278626 h 315078"/>
              <a:gd name="connsiteX175" fmla="*/ 850388 w 1005989"/>
              <a:gd name="connsiteY175" fmla="*/ 293769 h 315078"/>
              <a:gd name="connsiteX176" fmla="*/ 855555 w 1005989"/>
              <a:gd name="connsiteY176" fmla="*/ 299178 h 315078"/>
              <a:gd name="connsiteX177" fmla="*/ 857622 w 1005989"/>
              <a:gd name="connsiteY177" fmla="*/ 299178 h 315078"/>
              <a:gd name="connsiteX178" fmla="*/ 857622 w 1005989"/>
              <a:gd name="connsiteY178" fmla="*/ 301341 h 315078"/>
              <a:gd name="connsiteX179" fmla="*/ 835919 w 1005989"/>
              <a:gd name="connsiteY179" fmla="*/ 301341 h 315078"/>
              <a:gd name="connsiteX180" fmla="*/ 835919 w 1005989"/>
              <a:gd name="connsiteY180" fmla="*/ 299178 h 315078"/>
              <a:gd name="connsiteX181" fmla="*/ 836952 w 1005989"/>
              <a:gd name="connsiteY181" fmla="*/ 299178 h 315078"/>
              <a:gd name="connsiteX182" fmla="*/ 843153 w 1005989"/>
              <a:gd name="connsiteY182" fmla="*/ 293769 h 315078"/>
              <a:gd name="connsiteX183" fmla="*/ 843153 w 1005989"/>
              <a:gd name="connsiteY183" fmla="*/ 272136 h 315078"/>
              <a:gd name="connsiteX184" fmla="*/ 840053 w 1005989"/>
              <a:gd name="connsiteY184" fmla="*/ 268891 h 315078"/>
              <a:gd name="connsiteX185" fmla="*/ 836952 w 1005989"/>
              <a:gd name="connsiteY185" fmla="*/ 268891 h 315078"/>
              <a:gd name="connsiteX186" fmla="*/ 835919 w 1005989"/>
              <a:gd name="connsiteY186" fmla="*/ 267809 h 315078"/>
              <a:gd name="connsiteX187" fmla="*/ 850388 w 1005989"/>
              <a:gd name="connsiteY187" fmla="*/ 263482 h 315078"/>
              <a:gd name="connsiteX188" fmla="*/ 816257 w 1005989"/>
              <a:gd name="connsiteY188" fmla="*/ 263482 h 315078"/>
              <a:gd name="connsiteX189" fmla="*/ 824574 w 1005989"/>
              <a:gd name="connsiteY189" fmla="*/ 267778 h 315078"/>
              <a:gd name="connsiteX190" fmla="*/ 830811 w 1005989"/>
              <a:gd name="connsiteY190" fmla="*/ 280666 h 315078"/>
              <a:gd name="connsiteX191" fmla="*/ 807941 w 1005989"/>
              <a:gd name="connsiteY191" fmla="*/ 280666 h 315078"/>
              <a:gd name="connsiteX192" fmla="*/ 818336 w 1005989"/>
              <a:gd name="connsiteY192" fmla="*/ 298923 h 315078"/>
              <a:gd name="connsiteX193" fmla="*/ 829772 w 1005989"/>
              <a:gd name="connsiteY193" fmla="*/ 291406 h 315078"/>
              <a:gd name="connsiteX194" fmla="*/ 831851 w 1005989"/>
              <a:gd name="connsiteY194" fmla="*/ 292480 h 315078"/>
              <a:gd name="connsiteX195" fmla="*/ 816257 w 1005989"/>
              <a:gd name="connsiteY195" fmla="*/ 303219 h 315078"/>
              <a:gd name="connsiteX196" fmla="*/ 799624 w 1005989"/>
              <a:gd name="connsiteY196" fmla="*/ 283888 h 315078"/>
              <a:gd name="connsiteX197" fmla="*/ 816257 w 1005989"/>
              <a:gd name="connsiteY197" fmla="*/ 263482 h 315078"/>
              <a:gd name="connsiteX198" fmla="*/ 702349 w 1005989"/>
              <a:gd name="connsiteY198" fmla="*/ 263482 h 315078"/>
              <a:gd name="connsiteX199" fmla="*/ 702349 w 1005989"/>
              <a:gd name="connsiteY199" fmla="*/ 269972 h 315078"/>
              <a:gd name="connsiteX200" fmla="*/ 713761 w 1005989"/>
              <a:gd name="connsiteY200" fmla="*/ 263482 h 315078"/>
              <a:gd name="connsiteX201" fmla="*/ 723099 w 1005989"/>
              <a:gd name="connsiteY201" fmla="*/ 274299 h 315078"/>
              <a:gd name="connsiteX202" fmla="*/ 723099 w 1005989"/>
              <a:gd name="connsiteY202" fmla="*/ 294851 h 315078"/>
              <a:gd name="connsiteX203" fmla="*/ 726211 w 1005989"/>
              <a:gd name="connsiteY203" fmla="*/ 299178 h 315078"/>
              <a:gd name="connsiteX204" fmla="*/ 728286 w 1005989"/>
              <a:gd name="connsiteY204" fmla="*/ 299178 h 315078"/>
              <a:gd name="connsiteX205" fmla="*/ 728286 w 1005989"/>
              <a:gd name="connsiteY205" fmla="*/ 301341 h 315078"/>
              <a:gd name="connsiteX206" fmla="*/ 715836 w 1005989"/>
              <a:gd name="connsiteY206" fmla="*/ 301341 h 315078"/>
              <a:gd name="connsiteX207" fmla="*/ 715836 w 1005989"/>
              <a:gd name="connsiteY207" fmla="*/ 275381 h 315078"/>
              <a:gd name="connsiteX208" fmla="*/ 709611 w 1005989"/>
              <a:gd name="connsiteY208" fmla="*/ 267809 h 315078"/>
              <a:gd name="connsiteX209" fmla="*/ 702349 w 1005989"/>
              <a:gd name="connsiteY209" fmla="*/ 273217 h 315078"/>
              <a:gd name="connsiteX210" fmla="*/ 702349 w 1005989"/>
              <a:gd name="connsiteY210" fmla="*/ 294851 h 315078"/>
              <a:gd name="connsiteX211" fmla="*/ 707537 w 1005989"/>
              <a:gd name="connsiteY211" fmla="*/ 299178 h 315078"/>
              <a:gd name="connsiteX212" fmla="*/ 707537 w 1005989"/>
              <a:gd name="connsiteY212" fmla="*/ 301341 h 315078"/>
              <a:gd name="connsiteX213" fmla="*/ 689899 w 1005989"/>
              <a:gd name="connsiteY213" fmla="*/ 301341 h 315078"/>
              <a:gd name="connsiteX214" fmla="*/ 689899 w 1005989"/>
              <a:gd name="connsiteY214" fmla="*/ 299178 h 315078"/>
              <a:gd name="connsiteX215" fmla="*/ 694049 w 1005989"/>
              <a:gd name="connsiteY215" fmla="*/ 294851 h 315078"/>
              <a:gd name="connsiteX216" fmla="*/ 694049 w 1005989"/>
              <a:gd name="connsiteY216" fmla="*/ 271054 h 315078"/>
              <a:gd name="connsiteX217" fmla="*/ 691974 w 1005989"/>
              <a:gd name="connsiteY217" fmla="*/ 267809 h 315078"/>
              <a:gd name="connsiteX218" fmla="*/ 689899 w 1005989"/>
              <a:gd name="connsiteY218" fmla="*/ 267809 h 315078"/>
              <a:gd name="connsiteX219" fmla="*/ 688862 w 1005989"/>
              <a:gd name="connsiteY219" fmla="*/ 265646 h 315078"/>
              <a:gd name="connsiteX220" fmla="*/ 702349 w 1005989"/>
              <a:gd name="connsiteY220" fmla="*/ 263482 h 315078"/>
              <a:gd name="connsiteX221" fmla="*/ 576997 w 1005989"/>
              <a:gd name="connsiteY221" fmla="*/ 263482 h 315078"/>
              <a:gd name="connsiteX222" fmla="*/ 576997 w 1005989"/>
              <a:gd name="connsiteY222" fmla="*/ 269972 h 315078"/>
              <a:gd name="connsiteX223" fmla="*/ 589348 w 1005989"/>
              <a:gd name="connsiteY223" fmla="*/ 263482 h 315078"/>
              <a:gd name="connsiteX224" fmla="*/ 598611 w 1005989"/>
              <a:gd name="connsiteY224" fmla="*/ 274299 h 315078"/>
              <a:gd name="connsiteX225" fmla="*/ 598611 w 1005989"/>
              <a:gd name="connsiteY225" fmla="*/ 294851 h 315078"/>
              <a:gd name="connsiteX226" fmla="*/ 601699 w 1005989"/>
              <a:gd name="connsiteY226" fmla="*/ 299178 h 315078"/>
              <a:gd name="connsiteX227" fmla="*/ 603757 w 1005989"/>
              <a:gd name="connsiteY227" fmla="*/ 299178 h 315078"/>
              <a:gd name="connsiteX228" fmla="*/ 603757 w 1005989"/>
              <a:gd name="connsiteY228" fmla="*/ 301341 h 315078"/>
              <a:gd name="connsiteX229" fmla="*/ 590377 w 1005989"/>
              <a:gd name="connsiteY229" fmla="*/ 301341 h 315078"/>
              <a:gd name="connsiteX230" fmla="*/ 590377 w 1005989"/>
              <a:gd name="connsiteY230" fmla="*/ 275381 h 315078"/>
              <a:gd name="connsiteX231" fmla="*/ 585231 w 1005989"/>
              <a:gd name="connsiteY231" fmla="*/ 267809 h 315078"/>
              <a:gd name="connsiteX232" fmla="*/ 576997 w 1005989"/>
              <a:gd name="connsiteY232" fmla="*/ 273217 h 315078"/>
              <a:gd name="connsiteX233" fmla="*/ 576997 w 1005989"/>
              <a:gd name="connsiteY233" fmla="*/ 294851 h 315078"/>
              <a:gd name="connsiteX234" fmla="*/ 582143 w 1005989"/>
              <a:gd name="connsiteY234" fmla="*/ 299178 h 315078"/>
              <a:gd name="connsiteX235" fmla="*/ 582143 w 1005989"/>
              <a:gd name="connsiteY235" fmla="*/ 301341 h 315078"/>
              <a:gd name="connsiteX236" fmla="*/ 564646 w 1005989"/>
              <a:gd name="connsiteY236" fmla="*/ 301341 h 315078"/>
              <a:gd name="connsiteX237" fmla="*/ 564646 w 1005989"/>
              <a:gd name="connsiteY237" fmla="*/ 299178 h 315078"/>
              <a:gd name="connsiteX238" fmla="*/ 569792 w 1005989"/>
              <a:gd name="connsiteY238" fmla="*/ 294851 h 315078"/>
              <a:gd name="connsiteX239" fmla="*/ 569792 w 1005989"/>
              <a:gd name="connsiteY239" fmla="*/ 271054 h 315078"/>
              <a:gd name="connsiteX240" fmla="*/ 567734 w 1005989"/>
              <a:gd name="connsiteY240" fmla="*/ 267809 h 315078"/>
              <a:gd name="connsiteX241" fmla="*/ 564646 w 1005989"/>
              <a:gd name="connsiteY241" fmla="*/ 267809 h 315078"/>
              <a:gd name="connsiteX242" fmla="*/ 564646 w 1005989"/>
              <a:gd name="connsiteY242" fmla="*/ 265646 h 315078"/>
              <a:gd name="connsiteX243" fmla="*/ 576997 w 1005989"/>
              <a:gd name="connsiteY243" fmla="*/ 263482 h 315078"/>
              <a:gd name="connsiteX244" fmla="*/ 543853 w 1005989"/>
              <a:gd name="connsiteY244" fmla="*/ 263482 h 315078"/>
              <a:gd name="connsiteX245" fmla="*/ 555222 w 1005989"/>
              <a:gd name="connsiteY245" fmla="*/ 266704 h 315078"/>
              <a:gd name="connsiteX246" fmla="*/ 556255 w 1005989"/>
              <a:gd name="connsiteY246" fmla="*/ 273148 h 315078"/>
              <a:gd name="connsiteX247" fmla="*/ 556255 w 1005989"/>
              <a:gd name="connsiteY247" fmla="*/ 293553 h 315078"/>
              <a:gd name="connsiteX248" fmla="*/ 558322 w 1005989"/>
              <a:gd name="connsiteY248" fmla="*/ 298923 h 315078"/>
              <a:gd name="connsiteX249" fmla="*/ 561423 w 1005989"/>
              <a:gd name="connsiteY249" fmla="*/ 296775 h 315078"/>
              <a:gd name="connsiteX250" fmla="*/ 562456 w 1005989"/>
              <a:gd name="connsiteY250" fmla="*/ 297849 h 315078"/>
              <a:gd name="connsiteX251" fmla="*/ 554188 w 1005989"/>
              <a:gd name="connsiteY251" fmla="*/ 303219 h 315078"/>
              <a:gd name="connsiteX252" fmla="*/ 547987 w 1005989"/>
              <a:gd name="connsiteY252" fmla="*/ 298923 h 315078"/>
              <a:gd name="connsiteX253" fmla="*/ 537652 w 1005989"/>
              <a:gd name="connsiteY253" fmla="*/ 303219 h 315078"/>
              <a:gd name="connsiteX254" fmla="*/ 528351 w 1005989"/>
              <a:gd name="connsiteY254" fmla="*/ 294627 h 315078"/>
              <a:gd name="connsiteX255" fmla="*/ 531451 w 1005989"/>
              <a:gd name="connsiteY255" fmla="*/ 289258 h 315078"/>
              <a:gd name="connsiteX256" fmla="*/ 547987 w 1005989"/>
              <a:gd name="connsiteY256" fmla="*/ 279592 h 315078"/>
              <a:gd name="connsiteX257" fmla="*/ 547987 w 1005989"/>
              <a:gd name="connsiteY257" fmla="*/ 269926 h 315078"/>
              <a:gd name="connsiteX258" fmla="*/ 543853 w 1005989"/>
              <a:gd name="connsiteY258" fmla="*/ 265630 h 315078"/>
              <a:gd name="connsiteX259" fmla="*/ 539719 w 1005989"/>
              <a:gd name="connsiteY259" fmla="*/ 269926 h 315078"/>
              <a:gd name="connsiteX260" fmla="*/ 534552 w 1005989"/>
              <a:gd name="connsiteY260" fmla="*/ 276370 h 315078"/>
              <a:gd name="connsiteX261" fmla="*/ 529384 w 1005989"/>
              <a:gd name="connsiteY261" fmla="*/ 271000 h 315078"/>
              <a:gd name="connsiteX262" fmla="*/ 531451 w 1005989"/>
              <a:gd name="connsiteY262" fmla="*/ 266704 h 315078"/>
              <a:gd name="connsiteX263" fmla="*/ 543853 w 1005989"/>
              <a:gd name="connsiteY263" fmla="*/ 263482 h 315078"/>
              <a:gd name="connsiteX264" fmla="*/ 454687 w 1005989"/>
              <a:gd name="connsiteY264" fmla="*/ 263482 h 315078"/>
              <a:gd name="connsiteX265" fmla="*/ 454687 w 1005989"/>
              <a:gd name="connsiteY265" fmla="*/ 290332 h 315078"/>
              <a:gd name="connsiteX266" fmla="*/ 460877 w 1005989"/>
              <a:gd name="connsiteY266" fmla="*/ 297849 h 315078"/>
              <a:gd name="connsiteX267" fmla="*/ 467067 w 1005989"/>
              <a:gd name="connsiteY267" fmla="*/ 293553 h 315078"/>
              <a:gd name="connsiteX268" fmla="*/ 467067 w 1005989"/>
              <a:gd name="connsiteY268" fmla="*/ 271000 h 315078"/>
              <a:gd name="connsiteX269" fmla="*/ 465004 w 1005989"/>
              <a:gd name="connsiteY269" fmla="*/ 267778 h 315078"/>
              <a:gd name="connsiteX270" fmla="*/ 461909 w 1005989"/>
              <a:gd name="connsiteY270" fmla="*/ 267778 h 315078"/>
              <a:gd name="connsiteX271" fmla="*/ 461909 w 1005989"/>
              <a:gd name="connsiteY271" fmla="*/ 266704 h 315078"/>
              <a:gd name="connsiteX272" fmla="*/ 475321 w 1005989"/>
              <a:gd name="connsiteY272" fmla="*/ 263482 h 315078"/>
              <a:gd name="connsiteX273" fmla="*/ 475321 w 1005989"/>
              <a:gd name="connsiteY273" fmla="*/ 294627 h 315078"/>
              <a:gd name="connsiteX274" fmla="*/ 478416 w 1005989"/>
              <a:gd name="connsiteY274" fmla="*/ 298923 h 315078"/>
              <a:gd name="connsiteX275" fmla="*/ 480479 w 1005989"/>
              <a:gd name="connsiteY275" fmla="*/ 298923 h 315078"/>
              <a:gd name="connsiteX276" fmla="*/ 480479 w 1005989"/>
              <a:gd name="connsiteY276" fmla="*/ 301071 h 315078"/>
              <a:gd name="connsiteX277" fmla="*/ 467067 w 1005989"/>
              <a:gd name="connsiteY277" fmla="*/ 301071 h 315078"/>
              <a:gd name="connsiteX278" fmla="*/ 467067 w 1005989"/>
              <a:gd name="connsiteY278" fmla="*/ 296775 h 315078"/>
              <a:gd name="connsiteX279" fmla="*/ 457782 w 1005989"/>
              <a:gd name="connsiteY279" fmla="*/ 303219 h 315078"/>
              <a:gd name="connsiteX280" fmla="*/ 447465 w 1005989"/>
              <a:gd name="connsiteY280" fmla="*/ 291406 h 315078"/>
              <a:gd name="connsiteX281" fmla="*/ 447465 w 1005989"/>
              <a:gd name="connsiteY281" fmla="*/ 271000 h 315078"/>
              <a:gd name="connsiteX282" fmla="*/ 444370 w 1005989"/>
              <a:gd name="connsiteY282" fmla="*/ 267778 h 315078"/>
              <a:gd name="connsiteX283" fmla="*/ 442307 w 1005989"/>
              <a:gd name="connsiteY283" fmla="*/ 267778 h 315078"/>
              <a:gd name="connsiteX284" fmla="*/ 442307 w 1005989"/>
              <a:gd name="connsiteY284" fmla="*/ 266704 h 315078"/>
              <a:gd name="connsiteX285" fmla="*/ 454687 w 1005989"/>
              <a:gd name="connsiteY285" fmla="*/ 263482 h 315078"/>
              <a:gd name="connsiteX286" fmla="*/ 940632 w 1005989"/>
              <a:gd name="connsiteY286" fmla="*/ 251592 h 315078"/>
              <a:gd name="connsiteX287" fmla="*/ 943760 w 1005989"/>
              <a:gd name="connsiteY287" fmla="*/ 251592 h 315078"/>
              <a:gd name="connsiteX288" fmla="*/ 943760 w 1005989"/>
              <a:gd name="connsiteY288" fmla="*/ 264499 h 315078"/>
              <a:gd name="connsiteX289" fmla="*/ 954190 w 1005989"/>
              <a:gd name="connsiteY289" fmla="*/ 264499 h 315078"/>
              <a:gd name="connsiteX290" fmla="*/ 954190 w 1005989"/>
              <a:gd name="connsiteY290" fmla="*/ 267726 h 315078"/>
              <a:gd name="connsiteX291" fmla="*/ 943760 w 1005989"/>
              <a:gd name="connsiteY291" fmla="*/ 267726 h 315078"/>
              <a:gd name="connsiteX292" fmla="*/ 943760 w 1005989"/>
              <a:gd name="connsiteY292" fmla="*/ 293539 h 315078"/>
              <a:gd name="connsiteX293" fmla="*/ 947932 w 1005989"/>
              <a:gd name="connsiteY293" fmla="*/ 298917 h 315078"/>
              <a:gd name="connsiteX294" fmla="*/ 953147 w 1005989"/>
              <a:gd name="connsiteY294" fmla="*/ 295690 h 315078"/>
              <a:gd name="connsiteX295" fmla="*/ 954190 w 1005989"/>
              <a:gd name="connsiteY295" fmla="*/ 296766 h 315078"/>
              <a:gd name="connsiteX296" fmla="*/ 943760 w 1005989"/>
              <a:gd name="connsiteY296" fmla="*/ 303219 h 315078"/>
              <a:gd name="connsiteX297" fmla="*/ 935417 w 1005989"/>
              <a:gd name="connsiteY297" fmla="*/ 293539 h 315078"/>
              <a:gd name="connsiteX298" fmla="*/ 935417 w 1005989"/>
              <a:gd name="connsiteY298" fmla="*/ 267726 h 315078"/>
              <a:gd name="connsiteX299" fmla="*/ 929159 w 1005989"/>
              <a:gd name="connsiteY299" fmla="*/ 267726 h 315078"/>
              <a:gd name="connsiteX300" fmla="*/ 929159 w 1005989"/>
              <a:gd name="connsiteY300" fmla="*/ 264499 h 315078"/>
              <a:gd name="connsiteX301" fmla="*/ 940632 w 1005989"/>
              <a:gd name="connsiteY301" fmla="*/ 254819 h 315078"/>
              <a:gd name="connsiteX302" fmla="*/ 940632 w 1005989"/>
              <a:gd name="connsiteY302" fmla="*/ 251592 h 315078"/>
              <a:gd name="connsiteX303" fmla="*/ 86101 w 1005989"/>
              <a:gd name="connsiteY303" fmla="*/ 249059 h 315078"/>
              <a:gd name="connsiteX304" fmla="*/ 88547 w 1005989"/>
              <a:gd name="connsiteY304" fmla="*/ 250769 h 315078"/>
              <a:gd name="connsiteX305" fmla="*/ 71184 w 1005989"/>
              <a:gd name="connsiteY305" fmla="*/ 276906 h 315078"/>
              <a:gd name="connsiteX306" fmla="*/ 67271 w 1005989"/>
              <a:gd name="connsiteY306" fmla="*/ 274219 h 315078"/>
              <a:gd name="connsiteX307" fmla="*/ 80721 w 1005989"/>
              <a:gd name="connsiteY307" fmla="*/ 253945 h 315078"/>
              <a:gd name="connsiteX308" fmla="*/ 75586 w 1005989"/>
              <a:gd name="connsiteY308" fmla="*/ 253456 h 315078"/>
              <a:gd name="connsiteX309" fmla="*/ 70206 w 1005989"/>
              <a:gd name="connsiteY309" fmla="*/ 252235 h 315078"/>
              <a:gd name="connsiteX310" fmla="*/ 72162 w 1005989"/>
              <a:gd name="connsiteY310" fmla="*/ 249304 h 315078"/>
              <a:gd name="connsiteX311" fmla="*/ 79988 w 1005989"/>
              <a:gd name="connsiteY311" fmla="*/ 250036 h 315078"/>
              <a:gd name="connsiteX312" fmla="*/ 86101 w 1005989"/>
              <a:gd name="connsiteY312" fmla="*/ 249059 h 315078"/>
              <a:gd name="connsiteX313" fmla="*/ 235077 w 1005989"/>
              <a:gd name="connsiteY313" fmla="*/ 247807 h 315078"/>
              <a:gd name="connsiteX314" fmla="*/ 236787 w 1005989"/>
              <a:gd name="connsiteY314" fmla="*/ 251245 h 315078"/>
              <a:gd name="connsiteX315" fmla="*/ 221890 w 1005989"/>
              <a:gd name="connsiteY315" fmla="*/ 257628 h 315078"/>
              <a:gd name="connsiteX316" fmla="*/ 223356 w 1005989"/>
              <a:gd name="connsiteY316" fmla="*/ 266222 h 315078"/>
              <a:gd name="connsiteX317" fmla="*/ 229461 w 1005989"/>
              <a:gd name="connsiteY317" fmla="*/ 261311 h 315078"/>
              <a:gd name="connsiteX318" fmla="*/ 238985 w 1005989"/>
              <a:gd name="connsiteY318" fmla="*/ 260329 h 315078"/>
              <a:gd name="connsiteX319" fmla="*/ 245334 w 1005989"/>
              <a:gd name="connsiteY319" fmla="*/ 265731 h 315078"/>
              <a:gd name="connsiteX320" fmla="*/ 245578 w 1005989"/>
              <a:gd name="connsiteY320" fmla="*/ 273588 h 315078"/>
              <a:gd name="connsiteX321" fmla="*/ 237275 w 1005989"/>
              <a:gd name="connsiteY321" fmla="*/ 281199 h 315078"/>
              <a:gd name="connsiteX322" fmla="*/ 227996 w 1005989"/>
              <a:gd name="connsiteY322" fmla="*/ 282672 h 315078"/>
              <a:gd name="connsiteX323" fmla="*/ 221646 w 1005989"/>
              <a:gd name="connsiteY323" fmla="*/ 278498 h 315078"/>
              <a:gd name="connsiteX324" fmla="*/ 226286 w 1005989"/>
              <a:gd name="connsiteY324" fmla="*/ 276043 h 315078"/>
              <a:gd name="connsiteX325" fmla="*/ 230682 w 1005989"/>
              <a:gd name="connsiteY325" fmla="*/ 278989 h 315078"/>
              <a:gd name="connsiteX326" fmla="*/ 235810 w 1005989"/>
              <a:gd name="connsiteY326" fmla="*/ 278498 h 315078"/>
              <a:gd name="connsiteX327" fmla="*/ 240694 w 1005989"/>
              <a:gd name="connsiteY327" fmla="*/ 274079 h 315078"/>
              <a:gd name="connsiteX328" fmla="*/ 240694 w 1005989"/>
              <a:gd name="connsiteY328" fmla="*/ 267941 h 315078"/>
              <a:gd name="connsiteX329" fmla="*/ 236298 w 1005989"/>
              <a:gd name="connsiteY329" fmla="*/ 264258 h 315078"/>
              <a:gd name="connsiteX330" fmla="*/ 229705 w 1005989"/>
              <a:gd name="connsiteY330" fmla="*/ 264994 h 315078"/>
              <a:gd name="connsiteX331" fmla="*/ 226042 w 1005989"/>
              <a:gd name="connsiteY331" fmla="*/ 267449 h 315078"/>
              <a:gd name="connsiteX332" fmla="*/ 224088 w 1005989"/>
              <a:gd name="connsiteY332" fmla="*/ 270641 h 315078"/>
              <a:gd name="connsiteX333" fmla="*/ 219693 w 1005989"/>
              <a:gd name="connsiteY333" fmla="*/ 272114 h 315078"/>
              <a:gd name="connsiteX334" fmla="*/ 216518 w 1005989"/>
              <a:gd name="connsiteY334" fmla="*/ 255910 h 315078"/>
              <a:gd name="connsiteX335" fmla="*/ 235077 w 1005989"/>
              <a:gd name="connsiteY335" fmla="*/ 247807 h 315078"/>
              <a:gd name="connsiteX336" fmla="*/ 632855 w 1005989"/>
              <a:gd name="connsiteY336" fmla="*/ 245335 h 315078"/>
              <a:gd name="connsiteX337" fmla="*/ 657739 w 1005989"/>
              <a:gd name="connsiteY337" fmla="*/ 245335 h 315078"/>
              <a:gd name="connsiteX338" fmla="*/ 657739 w 1005989"/>
              <a:gd name="connsiteY338" fmla="*/ 247479 h 315078"/>
              <a:gd name="connsiteX339" fmla="*/ 654628 w 1005989"/>
              <a:gd name="connsiteY339" fmla="*/ 247479 h 315078"/>
              <a:gd name="connsiteX340" fmla="*/ 649444 w 1005989"/>
              <a:gd name="connsiteY340" fmla="*/ 252839 h 315078"/>
              <a:gd name="connsiteX341" fmla="*/ 649444 w 1005989"/>
              <a:gd name="connsiteY341" fmla="*/ 282853 h 315078"/>
              <a:gd name="connsiteX342" fmla="*/ 662923 w 1005989"/>
              <a:gd name="connsiteY342" fmla="*/ 300003 h 315078"/>
              <a:gd name="connsiteX343" fmla="*/ 675365 w 1005989"/>
              <a:gd name="connsiteY343" fmla="*/ 284997 h 315078"/>
              <a:gd name="connsiteX344" fmla="*/ 675365 w 1005989"/>
              <a:gd name="connsiteY344" fmla="*/ 253911 h 315078"/>
              <a:gd name="connsiteX345" fmla="*/ 669144 w 1005989"/>
              <a:gd name="connsiteY345" fmla="*/ 247479 h 315078"/>
              <a:gd name="connsiteX346" fmla="*/ 668107 w 1005989"/>
              <a:gd name="connsiteY346" fmla="*/ 247479 h 315078"/>
              <a:gd name="connsiteX347" fmla="*/ 668107 w 1005989"/>
              <a:gd name="connsiteY347" fmla="*/ 245335 h 315078"/>
              <a:gd name="connsiteX348" fmla="*/ 685733 w 1005989"/>
              <a:gd name="connsiteY348" fmla="*/ 245335 h 315078"/>
              <a:gd name="connsiteX349" fmla="*/ 685733 w 1005989"/>
              <a:gd name="connsiteY349" fmla="*/ 247479 h 315078"/>
              <a:gd name="connsiteX350" fmla="*/ 682623 w 1005989"/>
              <a:gd name="connsiteY350" fmla="*/ 247479 h 315078"/>
              <a:gd name="connsiteX351" fmla="*/ 677438 w 1005989"/>
              <a:gd name="connsiteY351" fmla="*/ 253911 h 315078"/>
              <a:gd name="connsiteX352" fmla="*/ 677438 w 1005989"/>
              <a:gd name="connsiteY352" fmla="*/ 283925 h 315078"/>
              <a:gd name="connsiteX353" fmla="*/ 659812 w 1005989"/>
              <a:gd name="connsiteY353" fmla="*/ 303219 h 315078"/>
              <a:gd name="connsiteX354" fmla="*/ 641150 w 1005989"/>
              <a:gd name="connsiteY354" fmla="*/ 283925 h 315078"/>
              <a:gd name="connsiteX355" fmla="*/ 641150 w 1005989"/>
              <a:gd name="connsiteY355" fmla="*/ 252839 h 315078"/>
              <a:gd name="connsiteX356" fmla="*/ 635965 w 1005989"/>
              <a:gd name="connsiteY356" fmla="*/ 247479 h 315078"/>
              <a:gd name="connsiteX357" fmla="*/ 632855 w 1005989"/>
              <a:gd name="connsiteY357" fmla="*/ 247479 h 315078"/>
              <a:gd name="connsiteX358" fmla="*/ 632855 w 1005989"/>
              <a:gd name="connsiteY358" fmla="*/ 245335 h 315078"/>
              <a:gd name="connsiteX359" fmla="*/ 391619 w 1005989"/>
              <a:gd name="connsiteY359" fmla="*/ 245335 h 315078"/>
              <a:gd name="connsiteX360" fmla="*/ 434095 w 1005989"/>
              <a:gd name="connsiteY360" fmla="*/ 245335 h 315078"/>
              <a:gd name="connsiteX361" fmla="*/ 438239 w 1005989"/>
              <a:gd name="connsiteY361" fmla="*/ 258260 h 315078"/>
              <a:gd name="connsiteX362" fmla="*/ 436167 w 1005989"/>
              <a:gd name="connsiteY362" fmla="*/ 259337 h 315078"/>
              <a:gd name="connsiteX363" fmla="*/ 418555 w 1005989"/>
              <a:gd name="connsiteY363" fmla="*/ 247489 h 315078"/>
              <a:gd name="connsiteX364" fmla="*/ 415447 w 1005989"/>
              <a:gd name="connsiteY364" fmla="*/ 247489 h 315078"/>
              <a:gd name="connsiteX365" fmla="*/ 408195 w 1005989"/>
              <a:gd name="connsiteY365" fmla="*/ 253952 h 315078"/>
              <a:gd name="connsiteX366" fmla="*/ 408195 w 1005989"/>
              <a:gd name="connsiteY366" fmla="*/ 271185 h 315078"/>
              <a:gd name="connsiteX367" fmla="*/ 415447 w 1005989"/>
              <a:gd name="connsiteY367" fmla="*/ 271185 h 315078"/>
              <a:gd name="connsiteX368" fmla="*/ 423735 w 1005989"/>
              <a:gd name="connsiteY368" fmla="*/ 263645 h 315078"/>
              <a:gd name="connsiteX369" fmla="*/ 423735 w 1005989"/>
              <a:gd name="connsiteY369" fmla="*/ 261491 h 315078"/>
              <a:gd name="connsiteX370" fmla="*/ 425807 w 1005989"/>
              <a:gd name="connsiteY370" fmla="*/ 261491 h 315078"/>
              <a:gd name="connsiteX371" fmla="*/ 425807 w 1005989"/>
              <a:gd name="connsiteY371" fmla="*/ 284109 h 315078"/>
              <a:gd name="connsiteX372" fmla="*/ 423735 w 1005989"/>
              <a:gd name="connsiteY372" fmla="*/ 284109 h 315078"/>
              <a:gd name="connsiteX373" fmla="*/ 423735 w 1005989"/>
              <a:gd name="connsiteY373" fmla="*/ 281955 h 315078"/>
              <a:gd name="connsiteX374" fmla="*/ 416483 w 1005989"/>
              <a:gd name="connsiteY374" fmla="*/ 273339 h 315078"/>
              <a:gd name="connsiteX375" fmla="*/ 408195 w 1005989"/>
              <a:gd name="connsiteY375" fmla="*/ 273339 h 315078"/>
              <a:gd name="connsiteX376" fmla="*/ 408195 w 1005989"/>
              <a:gd name="connsiteY376" fmla="*/ 293803 h 315078"/>
              <a:gd name="connsiteX377" fmla="*/ 413375 w 1005989"/>
              <a:gd name="connsiteY377" fmla="*/ 299188 h 315078"/>
              <a:gd name="connsiteX378" fmla="*/ 417519 w 1005989"/>
              <a:gd name="connsiteY378" fmla="*/ 299188 h 315078"/>
              <a:gd name="connsiteX379" fmla="*/ 417519 w 1005989"/>
              <a:gd name="connsiteY379" fmla="*/ 301342 h 315078"/>
              <a:gd name="connsiteX380" fmla="*/ 391619 w 1005989"/>
              <a:gd name="connsiteY380" fmla="*/ 301342 h 315078"/>
              <a:gd name="connsiteX381" fmla="*/ 391619 w 1005989"/>
              <a:gd name="connsiteY381" fmla="*/ 299188 h 315078"/>
              <a:gd name="connsiteX382" fmla="*/ 394727 w 1005989"/>
              <a:gd name="connsiteY382" fmla="*/ 299188 h 315078"/>
              <a:gd name="connsiteX383" fmla="*/ 399907 w 1005989"/>
              <a:gd name="connsiteY383" fmla="*/ 293803 h 315078"/>
              <a:gd name="connsiteX384" fmla="*/ 399907 w 1005989"/>
              <a:gd name="connsiteY384" fmla="*/ 253952 h 315078"/>
              <a:gd name="connsiteX385" fmla="*/ 393691 w 1005989"/>
              <a:gd name="connsiteY385" fmla="*/ 247489 h 315078"/>
              <a:gd name="connsiteX386" fmla="*/ 391619 w 1005989"/>
              <a:gd name="connsiteY386" fmla="*/ 247489 h 315078"/>
              <a:gd name="connsiteX387" fmla="*/ 391619 w 1005989"/>
              <a:gd name="connsiteY387" fmla="*/ 245335 h 315078"/>
              <a:gd name="connsiteX388" fmla="*/ 915655 w 1005989"/>
              <a:gd name="connsiteY388" fmla="*/ 244083 h 315078"/>
              <a:gd name="connsiteX389" fmla="*/ 921880 w 1005989"/>
              <a:gd name="connsiteY389" fmla="*/ 249485 h 315078"/>
              <a:gd name="connsiteX390" fmla="*/ 915655 w 1005989"/>
              <a:gd name="connsiteY390" fmla="*/ 254887 h 315078"/>
              <a:gd name="connsiteX391" fmla="*/ 910468 w 1005989"/>
              <a:gd name="connsiteY391" fmla="*/ 249485 h 315078"/>
              <a:gd name="connsiteX392" fmla="*/ 915655 w 1005989"/>
              <a:gd name="connsiteY392" fmla="*/ 244083 h 315078"/>
              <a:gd name="connsiteX393" fmla="*/ 741690 w 1005989"/>
              <a:gd name="connsiteY393" fmla="*/ 244083 h 315078"/>
              <a:gd name="connsiteX394" fmla="*/ 747915 w 1005989"/>
              <a:gd name="connsiteY394" fmla="*/ 249485 h 315078"/>
              <a:gd name="connsiteX395" fmla="*/ 741690 w 1005989"/>
              <a:gd name="connsiteY395" fmla="*/ 254887 h 315078"/>
              <a:gd name="connsiteX396" fmla="*/ 736503 w 1005989"/>
              <a:gd name="connsiteY396" fmla="*/ 249485 h 315078"/>
              <a:gd name="connsiteX397" fmla="*/ 741690 w 1005989"/>
              <a:gd name="connsiteY397" fmla="*/ 244083 h 315078"/>
              <a:gd name="connsiteX398" fmla="*/ 517780 w 1005989"/>
              <a:gd name="connsiteY398" fmla="*/ 244083 h 315078"/>
              <a:gd name="connsiteX399" fmla="*/ 517780 w 1005989"/>
              <a:gd name="connsiteY399" fmla="*/ 295693 h 315078"/>
              <a:gd name="connsiteX400" fmla="*/ 521907 w 1005989"/>
              <a:gd name="connsiteY400" fmla="*/ 298918 h 315078"/>
              <a:gd name="connsiteX401" fmla="*/ 523970 w 1005989"/>
              <a:gd name="connsiteY401" fmla="*/ 298918 h 315078"/>
              <a:gd name="connsiteX402" fmla="*/ 523970 w 1005989"/>
              <a:gd name="connsiteY402" fmla="*/ 301069 h 315078"/>
              <a:gd name="connsiteX403" fmla="*/ 509527 w 1005989"/>
              <a:gd name="connsiteY403" fmla="*/ 301069 h 315078"/>
              <a:gd name="connsiteX404" fmla="*/ 509527 w 1005989"/>
              <a:gd name="connsiteY404" fmla="*/ 297843 h 315078"/>
              <a:gd name="connsiteX405" fmla="*/ 500241 w 1005989"/>
              <a:gd name="connsiteY405" fmla="*/ 303219 h 315078"/>
              <a:gd name="connsiteX406" fmla="*/ 485798 w 1005989"/>
              <a:gd name="connsiteY406" fmla="*/ 282790 h 315078"/>
              <a:gd name="connsiteX407" fmla="*/ 501273 w 1005989"/>
              <a:gd name="connsiteY407" fmla="*/ 263437 h 315078"/>
              <a:gd name="connsiteX408" fmla="*/ 509527 w 1005989"/>
              <a:gd name="connsiteY408" fmla="*/ 266662 h 315078"/>
              <a:gd name="connsiteX409" fmla="*/ 509527 w 1005989"/>
              <a:gd name="connsiteY409" fmla="*/ 251610 h 315078"/>
              <a:gd name="connsiteX410" fmla="*/ 506432 w 1005989"/>
              <a:gd name="connsiteY410" fmla="*/ 248384 h 315078"/>
              <a:gd name="connsiteX411" fmla="*/ 503336 w 1005989"/>
              <a:gd name="connsiteY411" fmla="*/ 249459 h 315078"/>
              <a:gd name="connsiteX412" fmla="*/ 502305 w 1005989"/>
              <a:gd name="connsiteY412" fmla="*/ 247309 h 315078"/>
              <a:gd name="connsiteX413" fmla="*/ 517780 w 1005989"/>
              <a:gd name="connsiteY413" fmla="*/ 244083 h 315078"/>
              <a:gd name="connsiteX414" fmla="*/ 210458 w 1005989"/>
              <a:gd name="connsiteY414" fmla="*/ 194071 h 315078"/>
              <a:gd name="connsiteX415" fmla="*/ 201867 w 1005989"/>
              <a:gd name="connsiteY415" fmla="*/ 199232 h 315078"/>
              <a:gd name="connsiteX416" fmla="*/ 210458 w 1005989"/>
              <a:gd name="connsiteY416" fmla="*/ 203902 h 315078"/>
              <a:gd name="connsiteX417" fmla="*/ 218558 w 1005989"/>
              <a:gd name="connsiteY417" fmla="*/ 199232 h 315078"/>
              <a:gd name="connsiteX418" fmla="*/ 210458 w 1005989"/>
              <a:gd name="connsiteY418" fmla="*/ 194071 h 315078"/>
              <a:gd name="connsiteX419" fmla="*/ 491147 w 1005989"/>
              <a:gd name="connsiteY419" fmla="*/ 190876 h 315078"/>
              <a:gd name="connsiteX420" fmla="*/ 490964 w 1005989"/>
              <a:gd name="connsiteY420" fmla="*/ 191060 h 315078"/>
              <a:gd name="connsiteX421" fmla="*/ 493533 w 1005989"/>
              <a:gd name="connsiteY421" fmla="*/ 195854 h 315078"/>
              <a:gd name="connsiteX422" fmla="*/ 496837 w 1005989"/>
              <a:gd name="connsiteY422" fmla="*/ 194932 h 315078"/>
              <a:gd name="connsiteX423" fmla="*/ 496286 w 1005989"/>
              <a:gd name="connsiteY423" fmla="*/ 191982 h 315078"/>
              <a:gd name="connsiteX424" fmla="*/ 491147 w 1005989"/>
              <a:gd name="connsiteY424" fmla="*/ 190876 h 315078"/>
              <a:gd name="connsiteX425" fmla="*/ 23558 w 1005989"/>
              <a:gd name="connsiteY425" fmla="*/ 181672 h 315078"/>
              <a:gd name="connsiteX426" fmla="*/ 23804 w 1005989"/>
              <a:gd name="connsiteY426" fmla="*/ 182902 h 315078"/>
              <a:gd name="connsiteX427" fmla="*/ 19141 w 1005989"/>
              <a:gd name="connsiteY427" fmla="*/ 194703 h 315078"/>
              <a:gd name="connsiteX428" fmla="*/ 22331 w 1005989"/>
              <a:gd name="connsiteY428" fmla="*/ 197654 h 315078"/>
              <a:gd name="connsiteX429" fmla="*/ 32638 w 1005989"/>
              <a:gd name="connsiteY429" fmla="*/ 194458 h 315078"/>
              <a:gd name="connsiteX430" fmla="*/ 24049 w 1005989"/>
              <a:gd name="connsiteY430" fmla="*/ 189540 h 315078"/>
              <a:gd name="connsiteX431" fmla="*/ 23804 w 1005989"/>
              <a:gd name="connsiteY431" fmla="*/ 188311 h 315078"/>
              <a:gd name="connsiteX432" fmla="*/ 38772 w 1005989"/>
              <a:gd name="connsiteY432" fmla="*/ 184131 h 315078"/>
              <a:gd name="connsiteX433" fmla="*/ 39263 w 1005989"/>
              <a:gd name="connsiteY433" fmla="*/ 185360 h 315078"/>
              <a:gd name="connsiteX434" fmla="*/ 34355 w 1005989"/>
              <a:gd name="connsiteY434" fmla="*/ 194212 h 315078"/>
              <a:gd name="connsiteX435" fmla="*/ 44662 w 1005989"/>
              <a:gd name="connsiteY435" fmla="*/ 191015 h 315078"/>
              <a:gd name="connsiteX436" fmla="*/ 46625 w 1005989"/>
              <a:gd name="connsiteY436" fmla="*/ 185360 h 315078"/>
              <a:gd name="connsiteX437" fmla="*/ 47606 w 1005989"/>
              <a:gd name="connsiteY437" fmla="*/ 184869 h 315078"/>
              <a:gd name="connsiteX438" fmla="*/ 52269 w 1005989"/>
              <a:gd name="connsiteY438" fmla="*/ 201096 h 315078"/>
              <a:gd name="connsiteX439" fmla="*/ 51287 w 1005989"/>
              <a:gd name="connsiteY439" fmla="*/ 201342 h 315078"/>
              <a:gd name="connsiteX440" fmla="*/ 46625 w 1005989"/>
              <a:gd name="connsiteY440" fmla="*/ 198391 h 315078"/>
              <a:gd name="connsiteX441" fmla="*/ 25031 w 1005989"/>
              <a:gd name="connsiteY441" fmla="*/ 204538 h 315078"/>
              <a:gd name="connsiteX442" fmla="*/ 22822 w 1005989"/>
              <a:gd name="connsiteY442" fmla="*/ 209456 h 315078"/>
              <a:gd name="connsiteX443" fmla="*/ 21841 w 1005989"/>
              <a:gd name="connsiteY443" fmla="*/ 209947 h 315078"/>
              <a:gd name="connsiteX444" fmla="*/ 14479 w 1005989"/>
              <a:gd name="connsiteY444" fmla="*/ 184377 h 315078"/>
              <a:gd name="connsiteX445" fmla="*/ 23558 w 1005989"/>
              <a:gd name="connsiteY445" fmla="*/ 181672 h 315078"/>
              <a:gd name="connsiteX446" fmla="*/ 300355 w 1005989"/>
              <a:gd name="connsiteY446" fmla="*/ 176017 h 315078"/>
              <a:gd name="connsiteX447" fmla="*/ 301581 w 1005989"/>
              <a:gd name="connsiteY447" fmla="*/ 176263 h 315078"/>
              <a:gd name="connsiteX448" fmla="*/ 298146 w 1005989"/>
              <a:gd name="connsiteY448" fmla="*/ 191753 h 315078"/>
              <a:gd name="connsiteX449" fmla="*/ 297165 w 1005989"/>
              <a:gd name="connsiteY449" fmla="*/ 191507 h 315078"/>
              <a:gd name="connsiteX450" fmla="*/ 296428 w 1005989"/>
              <a:gd name="connsiteY450" fmla="*/ 187327 h 315078"/>
              <a:gd name="connsiteX451" fmla="*/ 294220 w 1005989"/>
              <a:gd name="connsiteY451" fmla="*/ 187819 h 315078"/>
              <a:gd name="connsiteX452" fmla="*/ 293729 w 1005989"/>
              <a:gd name="connsiteY452" fmla="*/ 188065 h 315078"/>
              <a:gd name="connsiteX453" fmla="*/ 281705 w 1005989"/>
              <a:gd name="connsiteY453" fmla="*/ 191261 h 315078"/>
              <a:gd name="connsiteX454" fmla="*/ 289312 w 1005989"/>
              <a:gd name="connsiteY454" fmla="*/ 198146 h 315078"/>
              <a:gd name="connsiteX455" fmla="*/ 292993 w 1005989"/>
              <a:gd name="connsiteY455" fmla="*/ 200604 h 315078"/>
              <a:gd name="connsiteX456" fmla="*/ 295938 w 1005989"/>
              <a:gd name="connsiteY456" fmla="*/ 197408 h 315078"/>
              <a:gd name="connsiteX457" fmla="*/ 296919 w 1005989"/>
              <a:gd name="connsiteY457" fmla="*/ 197654 h 315078"/>
              <a:gd name="connsiteX458" fmla="*/ 294956 w 1005989"/>
              <a:gd name="connsiteY458" fmla="*/ 207734 h 315078"/>
              <a:gd name="connsiteX459" fmla="*/ 293729 w 1005989"/>
              <a:gd name="connsiteY459" fmla="*/ 207489 h 315078"/>
              <a:gd name="connsiteX460" fmla="*/ 293729 w 1005989"/>
              <a:gd name="connsiteY460" fmla="*/ 207243 h 315078"/>
              <a:gd name="connsiteX461" fmla="*/ 292748 w 1005989"/>
              <a:gd name="connsiteY461" fmla="*/ 204046 h 315078"/>
              <a:gd name="connsiteX462" fmla="*/ 280233 w 1005989"/>
              <a:gd name="connsiteY462" fmla="*/ 192245 h 315078"/>
              <a:gd name="connsiteX463" fmla="*/ 271890 w 1005989"/>
              <a:gd name="connsiteY463" fmla="*/ 190524 h 315078"/>
              <a:gd name="connsiteX464" fmla="*/ 266737 w 1005989"/>
              <a:gd name="connsiteY464" fmla="*/ 193720 h 315078"/>
              <a:gd name="connsiteX465" fmla="*/ 265510 w 1005989"/>
              <a:gd name="connsiteY465" fmla="*/ 193474 h 315078"/>
              <a:gd name="connsiteX466" fmla="*/ 268945 w 1005989"/>
              <a:gd name="connsiteY466" fmla="*/ 177493 h 315078"/>
              <a:gd name="connsiteX467" fmla="*/ 269927 w 1005989"/>
              <a:gd name="connsiteY467" fmla="*/ 177739 h 315078"/>
              <a:gd name="connsiteX468" fmla="*/ 273362 w 1005989"/>
              <a:gd name="connsiteY468" fmla="*/ 182902 h 315078"/>
              <a:gd name="connsiteX469" fmla="*/ 280233 w 1005989"/>
              <a:gd name="connsiteY469" fmla="*/ 184377 h 315078"/>
              <a:gd name="connsiteX470" fmla="*/ 297165 w 1005989"/>
              <a:gd name="connsiteY470" fmla="*/ 179214 h 315078"/>
              <a:gd name="connsiteX471" fmla="*/ 300355 w 1005989"/>
              <a:gd name="connsiteY471" fmla="*/ 176017 h 315078"/>
              <a:gd name="connsiteX472" fmla="*/ 203095 w 1005989"/>
              <a:gd name="connsiteY472" fmla="*/ 174900 h 315078"/>
              <a:gd name="connsiteX473" fmla="*/ 205795 w 1005989"/>
              <a:gd name="connsiteY473" fmla="*/ 182765 h 315078"/>
              <a:gd name="connsiteX474" fmla="*/ 213404 w 1005989"/>
              <a:gd name="connsiteY474" fmla="*/ 187680 h 315078"/>
              <a:gd name="connsiteX475" fmla="*/ 222240 w 1005989"/>
              <a:gd name="connsiteY475" fmla="*/ 182027 h 315078"/>
              <a:gd name="connsiteX476" fmla="*/ 222485 w 1005989"/>
              <a:gd name="connsiteY476" fmla="*/ 175391 h 315078"/>
              <a:gd name="connsiteX477" fmla="*/ 229113 w 1005989"/>
              <a:gd name="connsiteY477" fmla="*/ 175883 h 315078"/>
              <a:gd name="connsiteX478" fmla="*/ 231076 w 1005989"/>
              <a:gd name="connsiteY478" fmla="*/ 189892 h 315078"/>
              <a:gd name="connsiteX479" fmla="*/ 229358 w 1005989"/>
              <a:gd name="connsiteY479" fmla="*/ 192596 h 315078"/>
              <a:gd name="connsiteX480" fmla="*/ 228131 w 1005989"/>
              <a:gd name="connsiteY480" fmla="*/ 197020 h 315078"/>
              <a:gd name="connsiteX481" fmla="*/ 228131 w 1005989"/>
              <a:gd name="connsiteY481" fmla="*/ 203411 h 315078"/>
              <a:gd name="connsiteX482" fmla="*/ 219295 w 1005989"/>
              <a:gd name="connsiteY482" fmla="*/ 213488 h 315078"/>
              <a:gd name="connsiteX483" fmla="*/ 214631 w 1005989"/>
              <a:gd name="connsiteY483" fmla="*/ 214471 h 315078"/>
              <a:gd name="connsiteX484" fmla="*/ 206776 w 1005989"/>
              <a:gd name="connsiteY484" fmla="*/ 214962 h 315078"/>
              <a:gd name="connsiteX485" fmla="*/ 202604 w 1005989"/>
              <a:gd name="connsiteY485" fmla="*/ 219632 h 315078"/>
              <a:gd name="connsiteX486" fmla="*/ 208249 w 1005989"/>
              <a:gd name="connsiteY486" fmla="*/ 233150 h 315078"/>
              <a:gd name="connsiteX487" fmla="*/ 202849 w 1005989"/>
              <a:gd name="connsiteY487" fmla="*/ 238804 h 315078"/>
              <a:gd name="connsiteX488" fmla="*/ 191558 w 1005989"/>
              <a:gd name="connsiteY488" fmla="*/ 218649 h 315078"/>
              <a:gd name="connsiteX489" fmla="*/ 165049 w 1005989"/>
              <a:gd name="connsiteY489" fmla="*/ 225285 h 315078"/>
              <a:gd name="connsiteX490" fmla="*/ 160385 w 1005989"/>
              <a:gd name="connsiteY490" fmla="*/ 218403 h 315078"/>
              <a:gd name="connsiteX491" fmla="*/ 191313 w 1005989"/>
              <a:gd name="connsiteY491" fmla="*/ 207097 h 315078"/>
              <a:gd name="connsiteX492" fmla="*/ 191558 w 1005989"/>
              <a:gd name="connsiteY492" fmla="*/ 201199 h 315078"/>
              <a:gd name="connsiteX493" fmla="*/ 188613 w 1005989"/>
              <a:gd name="connsiteY493" fmla="*/ 199970 h 315078"/>
              <a:gd name="connsiteX494" fmla="*/ 161122 w 1005989"/>
              <a:gd name="connsiteY494" fmla="*/ 204640 h 315078"/>
              <a:gd name="connsiteX495" fmla="*/ 162349 w 1005989"/>
              <a:gd name="connsiteY495" fmla="*/ 196283 h 315078"/>
              <a:gd name="connsiteX496" fmla="*/ 189840 w 1005989"/>
              <a:gd name="connsiteY496" fmla="*/ 192350 h 315078"/>
              <a:gd name="connsiteX497" fmla="*/ 188122 w 1005989"/>
              <a:gd name="connsiteY497" fmla="*/ 185960 h 315078"/>
              <a:gd name="connsiteX498" fmla="*/ 170203 w 1005989"/>
              <a:gd name="connsiteY498" fmla="*/ 182273 h 315078"/>
              <a:gd name="connsiteX499" fmla="*/ 176585 w 1005989"/>
              <a:gd name="connsiteY499" fmla="*/ 176374 h 315078"/>
              <a:gd name="connsiteX500" fmla="*/ 181985 w 1005989"/>
              <a:gd name="connsiteY500" fmla="*/ 175391 h 315078"/>
              <a:gd name="connsiteX501" fmla="*/ 196222 w 1005989"/>
              <a:gd name="connsiteY501" fmla="*/ 176129 h 315078"/>
              <a:gd name="connsiteX502" fmla="*/ 203095 w 1005989"/>
              <a:gd name="connsiteY502" fmla="*/ 174900 h 315078"/>
              <a:gd name="connsiteX503" fmla="*/ 195485 w 1005989"/>
              <a:gd name="connsiteY503" fmla="*/ 151304 h 315078"/>
              <a:gd name="connsiteX504" fmla="*/ 183213 w 1005989"/>
              <a:gd name="connsiteY504" fmla="*/ 156465 h 315078"/>
              <a:gd name="connsiteX505" fmla="*/ 191313 w 1005989"/>
              <a:gd name="connsiteY505" fmla="*/ 161381 h 315078"/>
              <a:gd name="connsiteX506" fmla="*/ 206531 w 1005989"/>
              <a:gd name="connsiteY506" fmla="*/ 162118 h 315078"/>
              <a:gd name="connsiteX507" fmla="*/ 221995 w 1005989"/>
              <a:gd name="connsiteY507" fmla="*/ 156465 h 315078"/>
              <a:gd name="connsiteX508" fmla="*/ 208004 w 1005989"/>
              <a:gd name="connsiteY508" fmla="*/ 151304 h 315078"/>
              <a:gd name="connsiteX509" fmla="*/ 195485 w 1005989"/>
              <a:gd name="connsiteY509" fmla="*/ 151304 h 315078"/>
              <a:gd name="connsiteX510" fmla="*/ 120621 w 1005989"/>
              <a:gd name="connsiteY510" fmla="*/ 146880 h 315078"/>
              <a:gd name="connsiteX511" fmla="*/ 86749 w 1005989"/>
              <a:gd name="connsiteY511" fmla="*/ 147863 h 315078"/>
              <a:gd name="connsiteX512" fmla="*/ 83067 w 1005989"/>
              <a:gd name="connsiteY512" fmla="*/ 151550 h 315078"/>
              <a:gd name="connsiteX513" fmla="*/ 91412 w 1005989"/>
              <a:gd name="connsiteY513" fmla="*/ 164577 h 315078"/>
              <a:gd name="connsiteX514" fmla="*/ 103440 w 1005989"/>
              <a:gd name="connsiteY514" fmla="*/ 168263 h 315078"/>
              <a:gd name="connsiteX515" fmla="*/ 114240 w 1005989"/>
              <a:gd name="connsiteY515" fmla="*/ 167526 h 315078"/>
              <a:gd name="connsiteX516" fmla="*/ 121112 w 1005989"/>
              <a:gd name="connsiteY516" fmla="*/ 160152 h 315078"/>
              <a:gd name="connsiteX517" fmla="*/ 120621 w 1005989"/>
              <a:gd name="connsiteY517" fmla="*/ 146880 h 315078"/>
              <a:gd name="connsiteX518" fmla="*/ 191313 w 1005989"/>
              <a:gd name="connsiteY518" fmla="*/ 143439 h 315078"/>
              <a:gd name="connsiteX519" fmla="*/ 213404 w 1005989"/>
              <a:gd name="connsiteY519" fmla="*/ 144422 h 315078"/>
              <a:gd name="connsiteX520" fmla="*/ 232058 w 1005989"/>
              <a:gd name="connsiteY520" fmla="*/ 159415 h 315078"/>
              <a:gd name="connsiteX521" fmla="*/ 213649 w 1005989"/>
              <a:gd name="connsiteY521" fmla="*/ 171213 h 315078"/>
              <a:gd name="connsiteX522" fmla="*/ 185176 w 1005989"/>
              <a:gd name="connsiteY522" fmla="*/ 169001 h 315078"/>
              <a:gd name="connsiteX523" fmla="*/ 170203 w 1005989"/>
              <a:gd name="connsiteY523" fmla="*/ 156711 h 315078"/>
              <a:gd name="connsiteX524" fmla="*/ 191313 w 1005989"/>
              <a:gd name="connsiteY524" fmla="*/ 143439 h 315078"/>
              <a:gd name="connsiteX525" fmla="*/ 12516 w 1005989"/>
              <a:gd name="connsiteY525" fmla="*/ 143317 h 315078"/>
              <a:gd name="connsiteX526" fmla="*/ 13498 w 1005989"/>
              <a:gd name="connsiteY526" fmla="*/ 143317 h 315078"/>
              <a:gd name="connsiteX527" fmla="*/ 17669 w 1005989"/>
              <a:gd name="connsiteY527" fmla="*/ 147005 h 315078"/>
              <a:gd name="connsiteX528" fmla="*/ 32638 w 1005989"/>
              <a:gd name="connsiteY528" fmla="*/ 147005 h 315078"/>
              <a:gd name="connsiteX529" fmla="*/ 41472 w 1005989"/>
              <a:gd name="connsiteY529" fmla="*/ 149463 h 315078"/>
              <a:gd name="connsiteX530" fmla="*/ 44662 w 1005989"/>
              <a:gd name="connsiteY530" fmla="*/ 158560 h 315078"/>
              <a:gd name="connsiteX531" fmla="*/ 42208 w 1005989"/>
              <a:gd name="connsiteY531" fmla="*/ 168150 h 315078"/>
              <a:gd name="connsiteX532" fmla="*/ 33619 w 1005989"/>
              <a:gd name="connsiteY532" fmla="*/ 171592 h 315078"/>
              <a:gd name="connsiteX533" fmla="*/ 17915 w 1005989"/>
              <a:gd name="connsiteY533" fmla="*/ 171592 h 315078"/>
              <a:gd name="connsiteX534" fmla="*/ 13498 w 1005989"/>
              <a:gd name="connsiteY534" fmla="*/ 175280 h 315078"/>
              <a:gd name="connsiteX535" fmla="*/ 12516 w 1005989"/>
              <a:gd name="connsiteY535" fmla="*/ 175280 h 315078"/>
              <a:gd name="connsiteX536" fmla="*/ 12516 w 1005989"/>
              <a:gd name="connsiteY536" fmla="*/ 159298 h 315078"/>
              <a:gd name="connsiteX537" fmla="*/ 13498 w 1005989"/>
              <a:gd name="connsiteY537" fmla="*/ 159298 h 315078"/>
              <a:gd name="connsiteX538" fmla="*/ 17915 w 1005989"/>
              <a:gd name="connsiteY538" fmla="*/ 163970 h 315078"/>
              <a:gd name="connsiteX539" fmla="*/ 33619 w 1005989"/>
              <a:gd name="connsiteY539" fmla="*/ 163970 h 315078"/>
              <a:gd name="connsiteX540" fmla="*/ 42699 w 1005989"/>
              <a:gd name="connsiteY540" fmla="*/ 157085 h 315078"/>
              <a:gd name="connsiteX541" fmla="*/ 32638 w 1005989"/>
              <a:gd name="connsiteY541" fmla="*/ 148971 h 315078"/>
              <a:gd name="connsiteX542" fmla="*/ 18405 w 1005989"/>
              <a:gd name="connsiteY542" fmla="*/ 148971 h 315078"/>
              <a:gd name="connsiteX543" fmla="*/ 13498 w 1005989"/>
              <a:gd name="connsiteY543" fmla="*/ 153643 h 315078"/>
              <a:gd name="connsiteX544" fmla="*/ 12516 w 1005989"/>
              <a:gd name="connsiteY544" fmla="*/ 153643 h 315078"/>
              <a:gd name="connsiteX545" fmla="*/ 12516 w 1005989"/>
              <a:gd name="connsiteY545" fmla="*/ 143317 h 315078"/>
              <a:gd name="connsiteX546" fmla="*/ 776149 w 1005989"/>
              <a:gd name="connsiteY546" fmla="*/ 141709 h 315078"/>
              <a:gd name="connsiteX547" fmla="*/ 786560 w 1005989"/>
              <a:gd name="connsiteY547" fmla="*/ 152942 h 315078"/>
              <a:gd name="connsiteX548" fmla="*/ 794768 w 1005989"/>
              <a:gd name="connsiteY548" fmla="*/ 165781 h 315078"/>
              <a:gd name="connsiteX549" fmla="*/ 796770 w 1005989"/>
              <a:gd name="connsiteY549" fmla="*/ 170194 h 315078"/>
              <a:gd name="connsiteX550" fmla="*/ 803577 w 1005989"/>
              <a:gd name="connsiteY550" fmla="*/ 175610 h 315078"/>
              <a:gd name="connsiteX551" fmla="*/ 807581 w 1005989"/>
              <a:gd name="connsiteY551" fmla="*/ 180224 h 315078"/>
              <a:gd name="connsiteX552" fmla="*/ 812186 w 1005989"/>
              <a:gd name="connsiteY552" fmla="*/ 182831 h 315078"/>
              <a:gd name="connsiteX553" fmla="*/ 814588 w 1005989"/>
              <a:gd name="connsiteY553" fmla="*/ 182831 h 315078"/>
              <a:gd name="connsiteX554" fmla="*/ 815389 w 1005989"/>
              <a:gd name="connsiteY554" fmla="*/ 183834 h 315078"/>
              <a:gd name="connsiteX555" fmla="*/ 818392 w 1005989"/>
              <a:gd name="connsiteY555" fmla="*/ 184035 h 315078"/>
              <a:gd name="connsiteX556" fmla="*/ 819193 w 1005989"/>
              <a:gd name="connsiteY556" fmla="*/ 185038 h 315078"/>
              <a:gd name="connsiteX557" fmla="*/ 830605 w 1005989"/>
              <a:gd name="connsiteY557" fmla="*/ 189451 h 315078"/>
              <a:gd name="connsiteX558" fmla="*/ 819794 w 1005989"/>
              <a:gd name="connsiteY558" fmla="*/ 195670 h 315078"/>
              <a:gd name="connsiteX559" fmla="*/ 809984 w 1005989"/>
              <a:gd name="connsiteY559" fmla="*/ 195870 h 315078"/>
              <a:gd name="connsiteX560" fmla="*/ 807781 w 1005989"/>
              <a:gd name="connsiteY560" fmla="*/ 197074 h 315078"/>
              <a:gd name="connsiteX561" fmla="*/ 803577 w 1005989"/>
              <a:gd name="connsiteY561" fmla="*/ 197074 h 315078"/>
              <a:gd name="connsiteX562" fmla="*/ 793967 w 1005989"/>
              <a:gd name="connsiteY562" fmla="*/ 195469 h 315078"/>
              <a:gd name="connsiteX563" fmla="*/ 790964 w 1005989"/>
              <a:gd name="connsiteY563" fmla="*/ 193262 h 315078"/>
              <a:gd name="connsiteX564" fmla="*/ 786560 w 1005989"/>
              <a:gd name="connsiteY564" fmla="*/ 182631 h 315078"/>
              <a:gd name="connsiteX565" fmla="*/ 786359 w 1005989"/>
              <a:gd name="connsiteY565" fmla="*/ 178218 h 315078"/>
              <a:gd name="connsiteX566" fmla="*/ 781354 w 1005989"/>
              <a:gd name="connsiteY566" fmla="*/ 165380 h 315078"/>
              <a:gd name="connsiteX567" fmla="*/ 776149 w 1005989"/>
              <a:gd name="connsiteY567" fmla="*/ 141709 h 315078"/>
              <a:gd name="connsiteX568" fmla="*/ 292748 w 1005989"/>
              <a:gd name="connsiteY568" fmla="*/ 141104 h 315078"/>
              <a:gd name="connsiteX569" fmla="*/ 302072 w 1005989"/>
              <a:gd name="connsiteY569" fmla="*/ 141104 h 315078"/>
              <a:gd name="connsiteX570" fmla="*/ 302563 w 1005989"/>
              <a:gd name="connsiteY570" fmla="*/ 169133 h 315078"/>
              <a:gd name="connsiteX571" fmla="*/ 293238 w 1005989"/>
              <a:gd name="connsiteY571" fmla="*/ 169379 h 315078"/>
              <a:gd name="connsiteX572" fmla="*/ 293238 w 1005989"/>
              <a:gd name="connsiteY572" fmla="*/ 167904 h 315078"/>
              <a:gd name="connsiteX573" fmla="*/ 300845 w 1005989"/>
              <a:gd name="connsiteY573" fmla="*/ 158806 h 315078"/>
              <a:gd name="connsiteX574" fmla="*/ 276307 w 1005989"/>
              <a:gd name="connsiteY574" fmla="*/ 159298 h 315078"/>
              <a:gd name="connsiteX575" fmla="*/ 271890 w 1005989"/>
              <a:gd name="connsiteY575" fmla="*/ 163970 h 315078"/>
              <a:gd name="connsiteX576" fmla="*/ 270908 w 1005989"/>
              <a:gd name="connsiteY576" fmla="*/ 163970 h 315078"/>
              <a:gd name="connsiteX577" fmla="*/ 270417 w 1005989"/>
              <a:gd name="connsiteY577" fmla="*/ 147250 h 315078"/>
              <a:gd name="connsiteX578" fmla="*/ 271644 w 1005989"/>
              <a:gd name="connsiteY578" fmla="*/ 147250 h 315078"/>
              <a:gd name="connsiteX579" fmla="*/ 276061 w 1005989"/>
              <a:gd name="connsiteY579" fmla="*/ 151676 h 315078"/>
              <a:gd name="connsiteX580" fmla="*/ 300845 w 1005989"/>
              <a:gd name="connsiteY580" fmla="*/ 151430 h 315078"/>
              <a:gd name="connsiteX581" fmla="*/ 292748 w 1005989"/>
              <a:gd name="connsiteY581" fmla="*/ 142333 h 315078"/>
              <a:gd name="connsiteX582" fmla="*/ 292748 w 1005989"/>
              <a:gd name="connsiteY582" fmla="*/ 141104 h 315078"/>
              <a:gd name="connsiteX583" fmla="*/ 908777 w 1005989"/>
              <a:gd name="connsiteY583" fmla="*/ 126319 h 315078"/>
              <a:gd name="connsiteX584" fmla="*/ 909858 w 1005989"/>
              <a:gd name="connsiteY584" fmla="*/ 126856 h 315078"/>
              <a:gd name="connsiteX585" fmla="*/ 908237 w 1005989"/>
              <a:gd name="connsiteY585" fmla="*/ 136704 h 315078"/>
              <a:gd name="connsiteX586" fmla="*/ 908417 w 1005989"/>
              <a:gd name="connsiteY586" fmla="*/ 142255 h 315078"/>
              <a:gd name="connsiteX587" fmla="*/ 906796 w 1005989"/>
              <a:gd name="connsiteY587" fmla="*/ 152819 h 315078"/>
              <a:gd name="connsiteX588" fmla="*/ 903015 w 1005989"/>
              <a:gd name="connsiteY588" fmla="*/ 153894 h 315078"/>
              <a:gd name="connsiteX589" fmla="*/ 902294 w 1005989"/>
              <a:gd name="connsiteY589" fmla="*/ 144583 h 315078"/>
              <a:gd name="connsiteX590" fmla="*/ 902294 w 1005989"/>
              <a:gd name="connsiteY590" fmla="*/ 140464 h 315078"/>
              <a:gd name="connsiteX591" fmla="*/ 903375 w 1005989"/>
              <a:gd name="connsiteY591" fmla="*/ 138853 h 315078"/>
              <a:gd name="connsiteX592" fmla="*/ 903195 w 1005989"/>
              <a:gd name="connsiteY592" fmla="*/ 136346 h 315078"/>
              <a:gd name="connsiteX593" fmla="*/ 908777 w 1005989"/>
              <a:gd name="connsiteY593" fmla="*/ 126319 h 315078"/>
              <a:gd name="connsiteX594" fmla="*/ 198676 w 1005989"/>
              <a:gd name="connsiteY594" fmla="*/ 122056 h 315078"/>
              <a:gd name="connsiteX595" fmla="*/ 186158 w 1005989"/>
              <a:gd name="connsiteY595" fmla="*/ 127217 h 315078"/>
              <a:gd name="connsiteX596" fmla="*/ 194258 w 1005989"/>
              <a:gd name="connsiteY596" fmla="*/ 132133 h 315078"/>
              <a:gd name="connsiteX597" fmla="*/ 209476 w 1005989"/>
              <a:gd name="connsiteY597" fmla="*/ 132133 h 315078"/>
              <a:gd name="connsiteX598" fmla="*/ 221258 w 1005989"/>
              <a:gd name="connsiteY598" fmla="*/ 126480 h 315078"/>
              <a:gd name="connsiteX599" fmla="*/ 210949 w 1005989"/>
              <a:gd name="connsiteY599" fmla="*/ 122056 h 315078"/>
              <a:gd name="connsiteX600" fmla="*/ 198676 w 1005989"/>
              <a:gd name="connsiteY600" fmla="*/ 122056 h 315078"/>
              <a:gd name="connsiteX601" fmla="*/ 297165 w 1005989"/>
              <a:gd name="connsiteY601" fmla="*/ 118730 h 315078"/>
              <a:gd name="connsiteX602" fmla="*/ 301091 w 1005989"/>
              <a:gd name="connsiteY602" fmla="*/ 134711 h 315078"/>
              <a:gd name="connsiteX603" fmla="*/ 300109 w 1005989"/>
              <a:gd name="connsiteY603" fmla="*/ 134957 h 315078"/>
              <a:gd name="connsiteX604" fmla="*/ 299864 w 1005989"/>
              <a:gd name="connsiteY604" fmla="*/ 134465 h 315078"/>
              <a:gd name="connsiteX605" fmla="*/ 295447 w 1005989"/>
              <a:gd name="connsiteY605" fmla="*/ 131269 h 315078"/>
              <a:gd name="connsiteX606" fmla="*/ 273853 w 1005989"/>
              <a:gd name="connsiteY606" fmla="*/ 136678 h 315078"/>
              <a:gd name="connsiteX607" fmla="*/ 271399 w 1005989"/>
              <a:gd name="connsiteY607" fmla="*/ 142087 h 315078"/>
              <a:gd name="connsiteX608" fmla="*/ 270417 w 1005989"/>
              <a:gd name="connsiteY608" fmla="*/ 142333 h 315078"/>
              <a:gd name="connsiteX609" fmla="*/ 266491 w 1005989"/>
              <a:gd name="connsiteY609" fmla="*/ 126352 h 315078"/>
              <a:gd name="connsiteX610" fmla="*/ 267473 w 1005989"/>
              <a:gd name="connsiteY610" fmla="*/ 126106 h 315078"/>
              <a:gd name="connsiteX611" fmla="*/ 271890 w 1005989"/>
              <a:gd name="connsiteY611" fmla="*/ 129548 h 315078"/>
              <a:gd name="connsiteX612" fmla="*/ 293729 w 1005989"/>
              <a:gd name="connsiteY612" fmla="*/ 124139 h 315078"/>
              <a:gd name="connsiteX613" fmla="*/ 295938 w 1005989"/>
              <a:gd name="connsiteY613" fmla="*/ 118976 h 315078"/>
              <a:gd name="connsiteX614" fmla="*/ 297165 w 1005989"/>
              <a:gd name="connsiteY614" fmla="*/ 118730 h 315078"/>
              <a:gd name="connsiteX615" fmla="*/ 34601 w 1005989"/>
              <a:gd name="connsiteY615" fmla="*/ 117255 h 315078"/>
              <a:gd name="connsiteX616" fmla="*/ 18651 w 1005989"/>
              <a:gd name="connsiteY616" fmla="*/ 122418 h 315078"/>
              <a:gd name="connsiteX617" fmla="*/ 20123 w 1005989"/>
              <a:gd name="connsiteY617" fmla="*/ 125860 h 315078"/>
              <a:gd name="connsiteX618" fmla="*/ 42699 w 1005989"/>
              <a:gd name="connsiteY618" fmla="*/ 131761 h 315078"/>
              <a:gd name="connsiteX619" fmla="*/ 45889 w 1005989"/>
              <a:gd name="connsiteY619" fmla="*/ 129794 h 315078"/>
              <a:gd name="connsiteX620" fmla="*/ 34601 w 1005989"/>
              <a:gd name="connsiteY620" fmla="*/ 117255 h 315078"/>
              <a:gd name="connsiteX621" fmla="*/ 107121 w 1005989"/>
              <a:gd name="connsiteY621" fmla="*/ 114928 h 315078"/>
              <a:gd name="connsiteX622" fmla="*/ 86994 w 1005989"/>
              <a:gd name="connsiteY622" fmla="*/ 121810 h 315078"/>
              <a:gd name="connsiteX623" fmla="*/ 84049 w 1005989"/>
              <a:gd name="connsiteY623" fmla="*/ 136065 h 315078"/>
              <a:gd name="connsiteX624" fmla="*/ 120621 w 1005989"/>
              <a:gd name="connsiteY624" fmla="*/ 134836 h 315078"/>
              <a:gd name="connsiteX625" fmla="*/ 120376 w 1005989"/>
              <a:gd name="connsiteY625" fmla="*/ 125251 h 315078"/>
              <a:gd name="connsiteX626" fmla="*/ 107121 w 1005989"/>
              <a:gd name="connsiteY626" fmla="*/ 114928 h 315078"/>
              <a:gd name="connsiteX627" fmla="*/ 194013 w 1005989"/>
              <a:gd name="connsiteY627" fmla="*/ 113207 h 315078"/>
              <a:gd name="connsiteX628" fmla="*/ 216349 w 1005989"/>
              <a:gd name="connsiteY628" fmla="*/ 113453 h 315078"/>
              <a:gd name="connsiteX629" fmla="*/ 235740 w 1005989"/>
              <a:gd name="connsiteY629" fmla="*/ 127709 h 315078"/>
              <a:gd name="connsiteX630" fmla="*/ 219049 w 1005989"/>
              <a:gd name="connsiteY630" fmla="*/ 139506 h 315078"/>
              <a:gd name="connsiteX631" fmla="*/ 186404 w 1005989"/>
              <a:gd name="connsiteY631" fmla="*/ 139506 h 315078"/>
              <a:gd name="connsiteX632" fmla="*/ 172903 w 1005989"/>
              <a:gd name="connsiteY632" fmla="*/ 127463 h 315078"/>
              <a:gd name="connsiteX633" fmla="*/ 194013 w 1005989"/>
              <a:gd name="connsiteY633" fmla="*/ 113207 h 315078"/>
              <a:gd name="connsiteX634" fmla="*/ 464350 w 1005989"/>
              <a:gd name="connsiteY634" fmla="*/ 111964 h 315078"/>
              <a:gd name="connsiteX635" fmla="*/ 463800 w 1005989"/>
              <a:gd name="connsiteY635" fmla="*/ 113254 h 315078"/>
              <a:gd name="connsiteX636" fmla="*/ 464717 w 1005989"/>
              <a:gd name="connsiteY636" fmla="*/ 113070 h 315078"/>
              <a:gd name="connsiteX637" fmla="*/ 464717 w 1005989"/>
              <a:gd name="connsiteY637" fmla="*/ 112333 h 315078"/>
              <a:gd name="connsiteX638" fmla="*/ 464350 w 1005989"/>
              <a:gd name="connsiteY638" fmla="*/ 111964 h 315078"/>
              <a:gd name="connsiteX639" fmla="*/ 995886 w 1005989"/>
              <a:gd name="connsiteY639" fmla="*/ 110762 h 315078"/>
              <a:gd name="connsiteX640" fmla="*/ 991738 w 1005989"/>
              <a:gd name="connsiteY640" fmla="*/ 111664 h 315078"/>
              <a:gd name="connsiteX641" fmla="*/ 979293 w 1005989"/>
              <a:gd name="connsiteY641" fmla="*/ 114553 h 315078"/>
              <a:gd name="connsiteX642" fmla="*/ 973882 w 1005989"/>
              <a:gd name="connsiteY642" fmla="*/ 115998 h 315078"/>
              <a:gd name="connsiteX643" fmla="*/ 967389 w 1005989"/>
              <a:gd name="connsiteY643" fmla="*/ 117984 h 315078"/>
              <a:gd name="connsiteX644" fmla="*/ 967389 w 1005989"/>
              <a:gd name="connsiteY644" fmla="*/ 118345 h 315078"/>
              <a:gd name="connsiteX645" fmla="*/ 967209 w 1005989"/>
              <a:gd name="connsiteY645" fmla="*/ 118164 h 315078"/>
              <a:gd name="connsiteX646" fmla="*/ 967209 w 1005989"/>
              <a:gd name="connsiteY646" fmla="*/ 119428 h 315078"/>
              <a:gd name="connsiteX647" fmla="*/ 963782 w 1005989"/>
              <a:gd name="connsiteY647" fmla="*/ 125747 h 315078"/>
              <a:gd name="connsiteX648" fmla="*/ 994443 w 1005989"/>
              <a:gd name="connsiteY648" fmla="*/ 115095 h 315078"/>
              <a:gd name="connsiteX649" fmla="*/ 1002559 w 1005989"/>
              <a:gd name="connsiteY649" fmla="*/ 110942 h 315078"/>
              <a:gd name="connsiteX650" fmla="*/ 1002018 w 1005989"/>
              <a:gd name="connsiteY650" fmla="*/ 110942 h 315078"/>
              <a:gd name="connsiteX651" fmla="*/ 995886 w 1005989"/>
              <a:gd name="connsiteY651" fmla="*/ 110762 h 315078"/>
              <a:gd name="connsiteX652" fmla="*/ 36319 w 1005989"/>
              <a:gd name="connsiteY652" fmla="*/ 109141 h 315078"/>
              <a:gd name="connsiteX653" fmla="*/ 47606 w 1005989"/>
              <a:gd name="connsiteY653" fmla="*/ 129794 h 315078"/>
              <a:gd name="connsiteX654" fmla="*/ 43925 w 1005989"/>
              <a:gd name="connsiteY654" fmla="*/ 144054 h 315078"/>
              <a:gd name="connsiteX655" fmla="*/ 42944 w 1005989"/>
              <a:gd name="connsiteY655" fmla="*/ 143562 h 315078"/>
              <a:gd name="connsiteX656" fmla="*/ 40981 w 1005989"/>
              <a:gd name="connsiteY656" fmla="*/ 139137 h 315078"/>
              <a:gd name="connsiteX657" fmla="*/ 18405 w 1005989"/>
              <a:gd name="connsiteY657" fmla="*/ 132990 h 315078"/>
              <a:gd name="connsiteX658" fmla="*/ 14479 w 1005989"/>
              <a:gd name="connsiteY658" fmla="*/ 135940 h 315078"/>
              <a:gd name="connsiteX659" fmla="*/ 13498 w 1005989"/>
              <a:gd name="connsiteY659" fmla="*/ 135695 h 315078"/>
              <a:gd name="connsiteX660" fmla="*/ 17178 w 1005989"/>
              <a:gd name="connsiteY660" fmla="*/ 121926 h 315078"/>
              <a:gd name="connsiteX661" fmla="*/ 36319 w 1005989"/>
              <a:gd name="connsiteY661" fmla="*/ 109141 h 315078"/>
              <a:gd name="connsiteX662" fmla="*/ 280478 w 1005989"/>
              <a:gd name="connsiteY662" fmla="*/ 98077 h 315078"/>
              <a:gd name="connsiteX663" fmla="*/ 292993 w 1005989"/>
              <a:gd name="connsiteY663" fmla="*/ 104224 h 315078"/>
              <a:gd name="connsiteX664" fmla="*/ 293974 w 1005989"/>
              <a:gd name="connsiteY664" fmla="*/ 109633 h 315078"/>
              <a:gd name="connsiteX665" fmla="*/ 294220 w 1005989"/>
              <a:gd name="connsiteY665" fmla="*/ 111600 h 315078"/>
              <a:gd name="connsiteX666" fmla="*/ 296428 w 1005989"/>
              <a:gd name="connsiteY666" fmla="*/ 112337 h 315078"/>
              <a:gd name="connsiteX667" fmla="*/ 296919 w 1005989"/>
              <a:gd name="connsiteY667" fmla="*/ 113812 h 315078"/>
              <a:gd name="connsiteX668" fmla="*/ 287594 w 1005989"/>
              <a:gd name="connsiteY668" fmla="*/ 117500 h 315078"/>
              <a:gd name="connsiteX669" fmla="*/ 287104 w 1005989"/>
              <a:gd name="connsiteY669" fmla="*/ 116271 h 315078"/>
              <a:gd name="connsiteX670" fmla="*/ 291521 w 1005989"/>
              <a:gd name="connsiteY670" fmla="*/ 104469 h 315078"/>
              <a:gd name="connsiteX671" fmla="*/ 285631 w 1005989"/>
              <a:gd name="connsiteY671" fmla="*/ 101519 h 315078"/>
              <a:gd name="connsiteX672" fmla="*/ 282196 w 1005989"/>
              <a:gd name="connsiteY672" fmla="*/ 108157 h 315078"/>
              <a:gd name="connsiteX673" fmla="*/ 281705 w 1005989"/>
              <a:gd name="connsiteY673" fmla="*/ 115779 h 315078"/>
              <a:gd name="connsiteX674" fmla="*/ 275570 w 1005989"/>
              <a:gd name="connsiteY674" fmla="*/ 123647 h 315078"/>
              <a:gd name="connsiteX675" fmla="*/ 262565 w 1005989"/>
              <a:gd name="connsiteY675" fmla="*/ 116517 h 315078"/>
              <a:gd name="connsiteX676" fmla="*/ 261093 w 1005989"/>
              <a:gd name="connsiteY676" fmla="*/ 110616 h 315078"/>
              <a:gd name="connsiteX677" fmla="*/ 260602 w 1005989"/>
              <a:gd name="connsiteY677" fmla="*/ 108649 h 315078"/>
              <a:gd name="connsiteX678" fmla="*/ 258884 w 1005989"/>
              <a:gd name="connsiteY678" fmla="*/ 107666 h 315078"/>
              <a:gd name="connsiteX679" fmla="*/ 258393 w 1005989"/>
              <a:gd name="connsiteY679" fmla="*/ 106436 h 315078"/>
              <a:gd name="connsiteX680" fmla="*/ 268945 w 1005989"/>
              <a:gd name="connsiteY680" fmla="*/ 102257 h 315078"/>
              <a:gd name="connsiteX681" fmla="*/ 269190 w 1005989"/>
              <a:gd name="connsiteY681" fmla="*/ 103486 h 315078"/>
              <a:gd name="connsiteX682" fmla="*/ 263792 w 1005989"/>
              <a:gd name="connsiteY682" fmla="*/ 116271 h 315078"/>
              <a:gd name="connsiteX683" fmla="*/ 270663 w 1005989"/>
              <a:gd name="connsiteY683" fmla="*/ 119713 h 315078"/>
              <a:gd name="connsiteX684" fmla="*/ 274098 w 1005989"/>
              <a:gd name="connsiteY684" fmla="*/ 112583 h 315078"/>
              <a:gd name="connsiteX685" fmla="*/ 274344 w 1005989"/>
              <a:gd name="connsiteY685" fmla="*/ 109141 h 315078"/>
              <a:gd name="connsiteX686" fmla="*/ 280478 w 1005989"/>
              <a:gd name="connsiteY686" fmla="*/ 98077 h 315078"/>
              <a:gd name="connsiteX687" fmla="*/ 939434 w 1005989"/>
              <a:gd name="connsiteY687" fmla="*/ 96859 h 315078"/>
              <a:gd name="connsiteX688" fmla="*/ 933122 w 1005989"/>
              <a:gd name="connsiteY688" fmla="*/ 108776 h 315078"/>
              <a:gd name="connsiteX689" fmla="*/ 939434 w 1005989"/>
              <a:gd name="connsiteY689" fmla="*/ 96859 h 315078"/>
              <a:gd name="connsiteX690" fmla="*/ 38527 w 1005989"/>
              <a:gd name="connsiteY690" fmla="*/ 91930 h 315078"/>
              <a:gd name="connsiteX691" fmla="*/ 46134 w 1005989"/>
              <a:gd name="connsiteY691" fmla="*/ 101519 h 315078"/>
              <a:gd name="connsiteX692" fmla="*/ 50796 w 1005989"/>
              <a:gd name="connsiteY692" fmla="*/ 93651 h 315078"/>
              <a:gd name="connsiteX693" fmla="*/ 38527 w 1005989"/>
              <a:gd name="connsiteY693" fmla="*/ 91930 h 315078"/>
              <a:gd name="connsiteX694" fmla="*/ 954404 w 1005989"/>
              <a:gd name="connsiteY694" fmla="*/ 87832 h 315078"/>
              <a:gd name="connsiteX695" fmla="*/ 949715 w 1005989"/>
              <a:gd name="connsiteY695" fmla="*/ 98665 h 315078"/>
              <a:gd name="connsiteX696" fmla="*/ 952059 w 1005989"/>
              <a:gd name="connsiteY696" fmla="*/ 100831 h 315078"/>
              <a:gd name="connsiteX697" fmla="*/ 954945 w 1005989"/>
              <a:gd name="connsiteY697" fmla="*/ 104803 h 315078"/>
              <a:gd name="connsiteX698" fmla="*/ 954765 w 1005989"/>
              <a:gd name="connsiteY698" fmla="*/ 87832 h 315078"/>
              <a:gd name="connsiteX699" fmla="*/ 954404 w 1005989"/>
              <a:gd name="connsiteY699" fmla="*/ 87832 h 315078"/>
              <a:gd name="connsiteX700" fmla="*/ 927402 w 1005989"/>
              <a:gd name="connsiteY700" fmla="*/ 84394 h 315078"/>
              <a:gd name="connsiteX701" fmla="*/ 935360 w 1005989"/>
              <a:gd name="connsiteY701" fmla="*/ 89097 h 315078"/>
              <a:gd name="connsiteX702" fmla="*/ 934817 w 1005989"/>
              <a:gd name="connsiteY702" fmla="*/ 93076 h 315078"/>
              <a:gd name="connsiteX703" fmla="*/ 926316 w 1005989"/>
              <a:gd name="connsiteY703" fmla="*/ 97056 h 315078"/>
              <a:gd name="connsiteX704" fmla="*/ 925593 w 1005989"/>
              <a:gd name="connsiteY704" fmla="*/ 96151 h 315078"/>
              <a:gd name="connsiteX705" fmla="*/ 926497 w 1005989"/>
              <a:gd name="connsiteY705" fmla="*/ 92714 h 315078"/>
              <a:gd name="connsiteX706" fmla="*/ 926135 w 1005989"/>
              <a:gd name="connsiteY706" fmla="*/ 89820 h 315078"/>
              <a:gd name="connsiteX707" fmla="*/ 927402 w 1005989"/>
              <a:gd name="connsiteY707" fmla="*/ 84394 h 315078"/>
              <a:gd name="connsiteX708" fmla="*/ 31656 w 1005989"/>
              <a:gd name="connsiteY708" fmla="*/ 84062 h 315078"/>
              <a:gd name="connsiteX709" fmla="*/ 58158 w 1005989"/>
              <a:gd name="connsiteY709" fmla="*/ 87259 h 315078"/>
              <a:gd name="connsiteX710" fmla="*/ 66501 w 1005989"/>
              <a:gd name="connsiteY710" fmla="*/ 86275 h 315078"/>
              <a:gd name="connsiteX711" fmla="*/ 67483 w 1005989"/>
              <a:gd name="connsiteY711" fmla="*/ 86767 h 315078"/>
              <a:gd name="connsiteX712" fmla="*/ 59876 w 1005989"/>
              <a:gd name="connsiteY712" fmla="*/ 99798 h 315078"/>
              <a:gd name="connsiteX713" fmla="*/ 58894 w 1005989"/>
              <a:gd name="connsiteY713" fmla="*/ 99306 h 315078"/>
              <a:gd name="connsiteX714" fmla="*/ 59139 w 1005989"/>
              <a:gd name="connsiteY714" fmla="*/ 98814 h 315078"/>
              <a:gd name="connsiteX715" fmla="*/ 59139 w 1005989"/>
              <a:gd name="connsiteY715" fmla="*/ 95126 h 315078"/>
              <a:gd name="connsiteX716" fmla="*/ 52759 w 1005989"/>
              <a:gd name="connsiteY716" fmla="*/ 93897 h 315078"/>
              <a:gd name="connsiteX717" fmla="*/ 47606 w 1005989"/>
              <a:gd name="connsiteY717" fmla="*/ 102994 h 315078"/>
              <a:gd name="connsiteX718" fmla="*/ 51532 w 1005989"/>
              <a:gd name="connsiteY718" fmla="*/ 107912 h 315078"/>
              <a:gd name="connsiteX719" fmla="*/ 55213 w 1005989"/>
              <a:gd name="connsiteY719" fmla="*/ 105699 h 315078"/>
              <a:gd name="connsiteX720" fmla="*/ 55213 w 1005989"/>
              <a:gd name="connsiteY720" fmla="*/ 105453 h 315078"/>
              <a:gd name="connsiteX721" fmla="*/ 56195 w 1005989"/>
              <a:gd name="connsiteY721" fmla="*/ 105945 h 315078"/>
              <a:gd name="connsiteX722" fmla="*/ 51532 w 1005989"/>
              <a:gd name="connsiteY722" fmla="*/ 114304 h 315078"/>
              <a:gd name="connsiteX723" fmla="*/ 50551 w 1005989"/>
              <a:gd name="connsiteY723" fmla="*/ 113812 h 315078"/>
              <a:gd name="connsiteX724" fmla="*/ 48097 w 1005989"/>
              <a:gd name="connsiteY724" fmla="*/ 107174 h 315078"/>
              <a:gd name="connsiteX725" fmla="*/ 30920 w 1005989"/>
              <a:gd name="connsiteY725" fmla="*/ 85046 h 315078"/>
              <a:gd name="connsiteX726" fmla="*/ 31656 w 1005989"/>
              <a:gd name="connsiteY726" fmla="*/ 84062 h 315078"/>
              <a:gd name="connsiteX727" fmla="*/ 663393 w 1005989"/>
              <a:gd name="connsiteY727" fmla="*/ 79859 h 315078"/>
              <a:gd name="connsiteX728" fmla="*/ 674924 w 1005989"/>
              <a:gd name="connsiteY728" fmla="*/ 88737 h 315078"/>
              <a:gd name="connsiteX729" fmla="*/ 672041 w 1005989"/>
              <a:gd name="connsiteY729" fmla="*/ 100279 h 315078"/>
              <a:gd name="connsiteX730" fmla="*/ 669158 w 1005989"/>
              <a:gd name="connsiteY730" fmla="*/ 104496 h 315078"/>
              <a:gd name="connsiteX731" fmla="*/ 667828 w 1005989"/>
              <a:gd name="connsiteY731" fmla="*/ 110489 h 315078"/>
              <a:gd name="connsiteX732" fmla="*/ 664058 w 1005989"/>
              <a:gd name="connsiteY732" fmla="*/ 117592 h 315078"/>
              <a:gd name="connsiteX733" fmla="*/ 663615 w 1005989"/>
              <a:gd name="connsiteY733" fmla="*/ 121143 h 315078"/>
              <a:gd name="connsiteX734" fmla="*/ 661175 w 1005989"/>
              <a:gd name="connsiteY734" fmla="*/ 127358 h 315078"/>
              <a:gd name="connsiteX735" fmla="*/ 661397 w 1005989"/>
              <a:gd name="connsiteY735" fmla="*/ 129578 h 315078"/>
              <a:gd name="connsiteX736" fmla="*/ 656519 w 1005989"/>
              <a:gd name="connsiteY736" fmla="*/ 144005 h 315078"/>
              <a:gd name="connsiteX737" fmla="*/ 652971 w 1005989"/>
              <a:gd name="connsiteY737" fmla="*/ 161568 h 315078"/>
              <a:gd name="connsiteX738" fmla="*/ 650418 w 1005989"/>
              <a:gd name="connsiteY738" fmla="*/ 166668 h 315078"/>
              <a:gd name="connsiteX739" fmla="*/ 663416 w 1005989"/>
              <a:gd name="connsiteY739" fmla="*/ 163079 h 315078"/>
              <a:gd name="connsiteX740" fmla="*/ 677142 w 1005989"/>
              <a:gd name="connsiteY740" fmla="*/ 172164 h 315078"/>
              <a:gd name="connsiteX741" fmla="*/ 656774 w 1005989"/>
              <a:gd name="connsiteY741" fmla="*/ 183908 h 315078"/>
              <a:gd name="connsiteX742" fmla="*/ 653454 w 1005989"/>
              <a:gd name="connsiteY742" fmla="*/ 183908 h 315078"/>
              <a:gd name="connsiteX743" fmla="*/ 644156 w 1005989"/>
              <a:gd name="connsiteY743" fmla="*/ 187232 h 315078"/>
              <a:gd name="connsiteX744" fmla="*/ 645041 w 1005989"/>
              <a:gd name="connsiteY744" fmla="*/ 184351 h 315078"/>
              <a:gd name="connsiteX745" fmla="*/ 653011 w 1005989"/>
              <a:gd name="connsiteY745" fmla="*/ 178147 h 315078"/>
              <a:gd name="connsiteX746" fmla="*/ 652347 w 1005989"/>
              <a:gd name="connsiteY746" fmla="*/ 178147 h 315078"/>
              <a:gd name="connsiteX747" fmla="*/ 651683 w 1005989"/>
              <a:gd name="connsiteY747" fmla="*/ 177925 h 315078"/>
              <a:gd name="connsiteX748" fmla="*/ 630430 w 1005989"/>
              <a:gd name="connsiteY748" fmla="*/ 183908 h 315078"/>
              <a:gd name="connsiteX749" fmla="*/ 613826 w 1005989"/>
              <a:gd name="connsiteY749" fmla="*/ 192993 h 315078"/>
              <a:gd name="connsiteX750" fmla="*/ 609620 w 1005989"/>
              <a:gd name="connsiteY750" fmla="*/ 196982 h 315078"/>
              <a:gd name="connsiteX751" fmla="*/ 605413 w 1005989"/>
              <a:gd name="connsiteY751" fmla="*/ 200527 h 315078"/>
              <a:gd name="connsiteX752" fmla="*/ 593902 w 1005989"/>
              <a:gd name="connsiteY752" fmla="*/ 208504 h 315078"/>
              <a:gd name="connsiteX753" fmla="*/ 583718 w 1005989"/>
              <a:gd name="connsiteY753" fmla="*/ 194766 h 315078"/>
              <a:gd name="connsiteX754" fmla="*/ 584161 w 1005989"/>
              <a:gd name="connsiteY754" fmla="*/ 186346 h 315078"/>
              <a:gd name="connsiteX755" fmla="*/ 595230 w 1005989"/>
              <a:gd name="connsiteY755" fmla="*/ 184130 h 315078"/>
              <a:gd name="connsiteX756" fmla="*/ 599658 w 1005989"/>
              <a:gd name="connsiteY756" fmla="*/ 183022 h 315078"/>
              <a:gd name="connsiteX757" fmla="*/ 605635 w 1005989"/>
              <a:gd name="connsiteY757" fmla="*/ 180141 h 315078"/>
              <a:gd name="connsiteX758" fmla="*/ 607185 w 1005989"/>
              <a:gd name="connsiteY758" fmla="*/ 180584 h 315078"/>
              <a:gd name="connsiteX759" fmla="*/ 611612 w 1005989"/>
              <a:gd name="connsiteY759" fmla="*/ 177925 h 315078"/>
              <a:gd name="connsiteX760" fmla="*/ 617368 w 1005989"/>
              <a:gd name="connsiteY760" fmla="*/ 176596 h 315078"/>
              <a:gd name="connsiteX761" fmla="*/ 618696 w 1005989"/>
              <a:gd name="connsiteY761" fmla="*/ 175045 h 315078"/>
              <a:gd name="connsiteX762" fmla="*/ 622017 w 1005989"/>
              <a:gd name="connsiteY762" fmla="*/ 174823 h 315078"/>
              <a:gd name="connsiteX763" fmla="*/ 626002 w 1005989"/>
              <a:gd name="connsiteY763" fmla="*/ 172164 h 315078"/>
              <a:gd name="connsiteX764" fmla="*/ 628216 w 1005989"/>
              <a:gd name="connsiteY764" fmla="*/ 172386 h 315078"/>
              <a:gd name="connsiteX765" fmla="*/ 629766 w 1005989"/>
              <a:gd name="connsiteY765" fmla="*/ 170834 h 315078"/>
              <a:gd name="connsiteX766" fmla="*/ 632422 w 1005989"/>
              <a:gd name="connsiteY766" fmla="*/ 170834 h 315078"/>
              <a:gd name="connsiteX767" fmla="*/ 634193 w 1005989"/>
              <a:gd name="connsiteY767" fmla="*/ 169505 h 315078"/>
              <a:gd name="connsiteX768" fmla="*/ 637735 w 1005989"/>
              <a:gd name="connsiteY768" fmla="*/ 169505 h 315078"/>
              <a:gd name="connsiteX769" fmla="*/ 639184 w 1005989"/>
              <a:gd name="connsiteY769" fmla="*/ 168417 h 315078"/>
              <a:gd name="connsiteX770" fmla="*/ 633013 w 1005989"/>
              <a:gd name="connsiteY770" fmla="*/ 161096 h 315078"/>
              <a:gd name="connsiteX771" fmla="*/ 630574 w 1005989"/>
              <a:gd name="connsiteY771" fmla="*/ 161096 h 315078"/>
              <a:gd name="connsiteX772" fmla="*/ 618600 w 1005989"/>
              <a:gd name="connsiteY772" fmla="*/ 171307 h 315078"/>
              <a:gd name="connsiteX773" fmla="*/ 617713 w 1005989"/>
              <a:gd name="connsiteY773" fmla="*/ 170197 h 315078"/>
              <a:gd name="connsiteX774" fmla="*/ 618821 w 1005989"/>
              <a:gd name="connsiteY774" fmla="*/ 167756 h 315078"/>
              <a:gd name="connsiteX775" fmla="*/ 623700 w 1005989"/>
              <a:gd name="connsiteY775" fmla="*/ 160874 h 315078"/>
              <a:gd name="connsiteX776" fmla="*/ 627913 w 1005989"/>
              <a:gd name="connsiteY776" fmla="*/ 153550 h 315078"/>
              <a:gd name="connsiteX777" fmla="*/ 621704 w 1005989"/>
              <a:gd name="connsiteY777" fmla="*/ 139122 h 315078"/>
              <a:gd name="connsiteX778" fmla="*/ 622369 w 1005989"/>
              <a:gd name="connsiteY778" fmla="*/ 121809 h 315078"/>
              <a:gd name="connsiteX779" fmla="*/ 641661 w 1005989"/>
              <a:gd name="connsiteY779" fmla="*/ 134905 h 315078"/>
              <a:gd name="connsiteX780" fmla="*/ 645431 w 1005989"/>
              <a:gd name="connsiteY780" fmla="*/ 142230 h 315078"/>
              <a:gd name="connsiteX781" fmla="*/ 645431 w 1005989"/>
              <a:gd name="connsiteY781" fmla="*/ 141786 h 315078"/>
              <a:gd name="connsiteX782" fmla="*/ 646096 w 1005989"/>
              <a:gd name="connsiteY782" fmla="*/ 139122 h 315078"/>
              <a:gd name="connsiteX783" fmla="*/ 647205 w 1005989"/>
              <a:gd name="connsiteY783" fmla="*/ 138234 h 315078"/>
              <a:gd name="connsiteX784" fmla="*/ 647205 w 1005989"/>
              <a:gd name="connsiteY784" fmla="*/ 134239 h 315078"/>
              <a:gd name="connsiteX785" fmla="*/ 649866 w 1005989"/>
              <a:gd name="connsiteY785" fmla="*/ 129800 h 315078"/>
              <a:gd name="connsiteX786" fmla="*/ 649866 w 1005989"/>
              <a:gd name="connsiteY786" fmla="*/ 126027 h 315078"/>
              <a:gd name="connsiteX787" fmla="*/ 652305 w 1005989"/>
              <a:gd name="connsiteY787" fmla="*/ 122031 h 315078"/>
              <a:gd name="connsiteX788" fmla="*/ 652305 w 1005989"/>
              <a:gd name="connsiteY788" fmla="*/ 119146 h 315078"/>
              <a:gd name="connsiteX789" fmla="*/ 659180 w 1005989"/>
              <a:gd name="connsiteY789" fmla="*/ 102277 h 315078"/>
              <a:gd name="connsiteX790" fmla="*/ 663836 w 1005989"/>
              <a:gd name="connsiteY790" fmla="*/ 90291 h 315078"/>
              <a:gd name="connsiteX791" fmla="*/ 641661 w 1005989"/>
              <a:gd name="connsiteY791" fmla="*/ 98725 h 315078"/>
              <a:gd name="connsiteX792" fmla="*/ 636118 w 1005989"/>
              <a:gd name="connsiteY792" fmla="*/ 101833 h 315078"/>
              <a:gd name="connsiteX793" fmla="*/ 623478 w 1005989"/>
              <a:gd name="connsiteY793" fmla="*/ 113597 h 315078"/>
              <a:gd name="connsiteX794" fmla="*/ 617713 w 1005989"/>
              <a:gd name="connsiteY794" fmla="*/ 117370 h 315078"/>
              <a:gd name="connsiteX795" fmla="*/ 616382 w 1005989"/>
              <a:gd name="connsiteY795" fmla="*/ 119146 h 315078"/>
              <a:gd name="connsiteX796" fmla="*/ 609951 w 1005989"/>
              <a:gd name="connsiteY796" fmla="*/ 123363 h 315078"/>
              <a:gd name="connsiteX797" fmla="*/ 608621 w 1005989"/>
              <a:gd name="connsiteY797" fmla="*/ 131354 h 315078"/>
              <a:gd name="connsiteX798" fmla="*/ 609951 w 1005989"/>
              <a:gd name="connsiteY798" fmla="*/ 132463 h 315078"/>
              <a:gd name="connsiteX799" fmla="*/ 609951 w 1005989"/>
              <a:gd name="connsiteY799" fmla="*/ 135571 h 315078"/>
              <a:gd name="connsiteX800" fmla="*/ 617269 w 1005989"/>
              <a:gd name="connsiteY800" fmla="*/ 153328 h 315078"/>
              <a:gd name="connsiteX801" fmla="*/ 614386 w 1005989"/>
              <a:gd name="connsiteY801" fmla="*/ 165758 h 315078"/>
              <a:gd name="connsiteX802" fmla="*/ 613943 w 1005989"/>
              <a:gd name="connsiteY802" fmla="*/ 170419 h 315078"/>
              <a:gd name="connsiteX803" fmla="*/ 609730 w 1005989"/>
              <a:gd name="connsiteY803" fmla="*/ 172639 h 315078"/>
              <a:gd name="connsiteX804" fmla="*/ 604408 w 1005989"/>
              <a:gd name="connsiteY804" fmla="*/ 152662 h 315078"/>
              <a:gd name="connsiteX805" fmla="*/ 604851 w 1005989"/>
              <a:gd name="connsiteY805" fmla="*/ 148001 h 315078"/>
              <a:gd name="connsiteX806" fmla="*/ 603742 w 1005989"/>
              <a:gd name="connsiteY806" fmla="*/ 146891 h 315078"/>
              <a:gd name="connsiteX807" fmla="*/ 603299 w 1005989"/>
              <a:gd name="connsiteY807" fmla="*/ 141120 h 315078"/>
              <a:gd name="connsiteX808" fmla="*/ 602190 w 1005989"/>
              <a:gd name="connsiteY808" fmla="*/ 139566 h 315078"/>
              <a:gd name="connsiteX809" fmla="*/ 600416 w 1005989"/>
              <a:gd name="connsiteY809" fmla="*/ 130244 h 315078"/>
              <a:gd name="connsiteX810" fmla="*/ 604408 w 1005989"/>
              <a:gd name="connsiteY810" fmla="*/ 129134 h 315078"/>
              <a:gd name="connsiteX811" fmla="*/ 604629 w 1005989"/>
              <a:gd name="connsiteY811" fmla="*/ 114263 h 315078"/>
              <a:gd name="connsiteX812" fmla="*/ 615495 w 1005989"/>
              <a:gd name="connsiteY812" fmla="*/ 104052 h 315078"/>
              <a:gd name="connsiteX813" fmla="*/ 630574 w 1005989"/>
              <a:gd name="connsiteY813" fmla="*/ 94286 h 315078"/>
              <a:gd name="connsiteX814" fmla="*/ 634787 w 1005989"/>
              <a:gd name="connsiteY814" fmla="*/ 92954 h 315078"/>
              <a:gd name="connsiteX815" fmla="*/ 636118 w 1005989"/>
              <a:gd name="connsiteY815" fmla="*/ 91401 h 315078"/>
              <a:gd name="connsiteX816" fmla="*/ 637892 w 1005989"/>
              <a:gd name="connsiteY816" fmla="*/ 91623 h 315078"/>
              <a:gd name="connsiteX817" fmla="*/ 645431 w 1005989"/>
              <a:gd name="connsiteY817" fmla="*/ 86740 h 315078"/>
              <a:gd name="connsiteX818" fmla="*/ 659180 w 1005989"/>
              <a:gd name="connsiteY818" fmla="*/ 81634 h 315078"/>
              <a:gd name="connsiteX819" fmla="*/ 663393 w 1005989"/>
              <a:gd name="connsiteY819" fmla="*/ 79859 h 315078"/>
              <a:gd name="connsiteX820" fmla="*/ 963241 w 1005989"/>
              <a:gd name="connsiteY820" fmla="*/ 78624 h 315078"/>
              <a:gd name="connsiteX821" fmla="*/ 963422 w 1005989"/>
              <a:gd name="connsiteY821" fmla="*/ 78985 h 315078"/>
              <a:gd name="connsiteX822" fmla="*/ 959634 w 1005989"/>
              <a:gd name="connsiteY822" fmla="*/ 86026 h 315078"/>
              <a:gd name="connsiteX823" fmla="*/ 958552 w 1005989"/>
              <a:gd name="connsiteY823" fmla="*/ 87109 h 315078"/>
              <a:gd name="connsiteX824" fmla="*/ 958552 w 1005989"/>
              <a:gd name="connsiteY824" fmla="*/ 97040 h 315078"/>
              <a:gd name="connsiteX825" fmla="*/ 959396 w 1005989"/>
              <a:gd name="connsiteY825" fmla="*/ 104302 h 315078"/>
              <a:gd name="connsiteX826" fmla="*/ 959273 w 1005989"/>
              <a:gd name="connsiteY826" fmla="*/ 104442 h 315078"/>
              <a:gd name="connsiteX827" fmla="*/ 959454 w 1005989"/>
              <a:gd name="connsiteY827" fmla="*/ 104803 h 315078"/>
              <a:gd name="connsiteX828" fmla="*/ 959396 w 1005989"/>
              <a:gd name="connsiteY828" fmla="*/ 104302 h 315078"/>
              <a:gd name="connsiteX829" fmla="*/ 963061 w 1005989"/>
              <a:gd name="connsiteY829" fmla="*/ 100109 h 315078"/>
              <a:gd name="connsiteX830" fmla="*/ 963602 w 1005989"/>
              <a:gd name="connsiteY830" fmla="*/ 82596 h 315078"/>
              <a:gd name="connsiteX831" fmla="*/ 963241 w 1005989"/>
              <a:gd name="connsiteY831" fmla="*/ 80610 h 315078"/>
              <a:gd name="connsiteX832" fmla="*/ 964323 w 1005989"/>
              <a:gd name="connsiteY832" fmla="*/ 78804 h 315078"/>
              <a:gd name="connsiteX833" fmla="*/ 964143 w 1005989"/>
              <a:gd name="connsiteY833" fmla="*/ 78985 h 315078"/>
              <a:gd name="connsiteX834" fmla="*/ 963241 w 1005989"/>
              <a:gd name="connsiteY834" fmla="*/ 78624 h 315078"/>
              <a:gd name="connsiteX835" fmla="*/ 270417 w 1005989"/>
              <a:gd name="connsiteY835" fmla="*/ 72507 h 315078"/>
              <a:gd name="connsiteX836" fmla="*/ 260602 w 1005989"/>
              <a:gd name="connsiteY836" fmla="*/ 79637 h 315078"/>
              <a:gd name="connsiteX837" fmla="*/ 271644 w 1005989"/>
              <a:gd name="connsiteY837" fmla="*/ 82341 h 315078"/>
              <a:gd name="connsiteX838" fmla="*/ 273607 w 1005989"/>
              <a:gd name="connsiteY838" fmla="*/ 73736 h 315078"/>
              <a:gd name="connsiteX839" fmla="*/ 270417 w 1005989"/>
              <a:gd name="connsiteY839" fmla="*/ 72507 h 315078"/>
              <a:gd name="connsiteX840" fmla="*/ 266000 w 1005989"/>
              <a:gd name="connsiteY840" fmla="*/ 60951 h 315078"/>
              <a:gd name="connsiteX841" fmla="*/ 275080 w 1005989"/>
              <a:gd name="connsiteY841" fmla="*/ 72998 h 315078"/>
              <a:gd name="connsiteX842" fmla="*/ 276552 w 1005989"/>
              <a:gd name="connsiteY842" fmla="*/ 88488 h 315078"/>
              <a:gd name="connsiteX843" fmla="*/ 265755 w 1005989"/>
              <a:gd name="connsiteY843" fmla="*/ 87504 h 315078"/>
              <a:gd name="connsiteX844" fmla="*/ 260602 w 1005989"/>
              <a:gd name="connsiteY844" fmla="*/ 102994 h 315078"/>
              <a:gd name="connsiteX845" fmla="*/ 261093 w 1005989"/>
              <a:gd name="connsiteY845" fmla="*/ 105207 h 315078"/>
              <a:gd name="connsiteX846" fmla="*/ 260111 w 1005989"/>
              <a:gd name="connsiteY846" fmla="*/ 105699 h 315078"/>
              <a:gd name="connsiteX847" fmla="*/ 254467 w 1005989"/>
              <a:gd name="connsiteY847" fmla="*/ 98077 h 315078"/>
              <a:gd name="connsiteX848" fmla="*/ 260357 w 1005989"/>
              <a:gd name="connsiteY848" fmla="*/ 81604 h 315078"/>
              <a:gd name="connsiteX849" fmla="*/ 259620 w 1005989"/>
              <a:gd name="connsiteY849" fmla="*/ 80620 h 315078"/>
              <a:gd name="connsiteX850" fmla="*/ 252259 w 1005989"/>
              <a:gd name="connsiteY850" fmla="*/ 86029 h 315078"/>
              <a:gd name="connsiteX851" fmla="*/ 251277 w 1005989"/>
              <a:gd name="connsiteY851" fmla="*/ 91930 h 315078"/>
              <a:gd name="connsiteX852" fmla="*/ 250296 w 1005989"/>
              <a:gd name="connsiteY852" fmla="*/ 92668 h 315078"/>
              <a:gd name="connsiteX853" fmla="*/ 240726 w 1005989"/>
              <a:gd name="connsiteY853" fmla="*/ 80128 h 315078"/>
              <a:gd name="connsiteX854" fmla="*/ 241707 w 1005989"/>
              <a:gd name="connsiteY854" fmla="*/ 79391 h 315078"/>
              <a:gd name="connsiteX855" fmla="*/ 247596 w 1005989"/>
              <a:gd name="connsiteY855" fmla="*/ 79883 h 315078"/>
              <a:gd name="connsiteX856" fmla="*/ 264037 w 1005989"/>
              <a:gd name="connsiteY856" fmla="*/ 67589 h 315078"/>
              <a:gd name="connsiteX857" fmla="*/ 265264 w 1005989"/>
              <a:gd name="connsiteY857" fmla="*/ 61688 h 315078"/>
              <a:gd name="connsiteX858" fmla="*/ 266000 w 1005989"/>
              <a:gd name="connsiteY858" fmla="*/ 60951 h 315078"/>
              <a:gd name="connsiteX859" fmla="*/ 167602 w 1005989"/>
              <a:gd name="connsiteY859" fmla="*/ 60255 h 315078"/>
              <a:gd name="connsiteX860" fmla="*/ 171830 w 1005989"/>
              <a:gd name="connsiteY860" fmla="*/ 65709 h 315078"/>
              <a:gd name="connsiteX861" fmla="*/ 162103 w 1005989"/>
              <a:gd name="connsiteY861" fmla="*/ 87891 h 315078"/>
              <a:gd name="connsiteX862" fmla="*/ 169713 w 1005989"/>
              <a:gd name="connsiteY862" fmla="*/ 96740 h 315078"/>
              <a:gd name="connsiteX863" fmla="*/ 205795 w 1005989"/>
              <a:gd name="connsiteY863" fmla="*/ 93790 h 315078"/>
              <a:gd name="connsiteX864" fmla="*/ 234758 w 1005989"/>
              <a:gd name="connsiteY864" fmla="*/ 102147 h 315078"/>
              <a:gd name="connsiteX865" fmla="*/ 229604 w 1005989"/>
              <a:gd name="connsiteY865" fmla="*/ 106325 h 315078"/>
              <a:gd name="connsiteX866" fmla="*/ 176585 w 1005989"/>
              <a:gd name="connsiteY866" fmla="*/ 106817 h 315078"/>
              <a:gd name="connsiteX867" fmla="*/ 165785 w 1005989"/>
              <a:gd name="connsiteY867" fmla="*/ 113453 h 315078"/>
              <a:gd name="connsiteX868" fmla="*/ 164803 w 1005989"/>
              <a:gd name="connsiteY868" fmla="*/ 142456 h 315078"/>
              <a:gd name="connsiteX869" fmla="*/ 157931 w 1005989"/>
              <a:gd name="connsiteY869" fmla="*/ 164085 h 315078"/>
              <a:gd name="connsiteX870" fmla="*/ 154985 w 1005989"/>
              <a:gd name="connsiteY870" fmla="*/ 176866 h 315078"/>
              <a:gd name="connsiteX871" fmla="*/ 153758 w 1005989"/>
              <a:gd name="connsiteY871" fmla="*/ 185223 h 315078"/>
              <a:gd name="connsiteX872" fmla="*/ 153513 w 1005989"/>
              <a:gd name="connsiteY872" fmla="*/ 233642 h 315078"/>
              <a:gd name="connsiteX873" fmla="*/ 153022 w 1005989"/>
              <a:gd name="connsiteY873" fmla="*/ 251339 h 315078"/>
              <a:gd name="connsiteX874" fmla="*/ 149340 w 1005989"/>
              <a:gd name="connsiteY874" fmla="*/ 252076 h 315078"/>
              <a:gd name="connsiteX875" fmla="*/ 140012 w 1005989"/>
              <a:gd name="connsiteY875" fmla="*/ 234134 h 315078"/>
              <a:gd name="connsiteX876" fmla="*/ 138540 w 1005989"/>
              <a:gd name="connsiteY876" fmla="*/ 208572 h 315078"/>
              <a:gd name="connsiteX877" fmla="*/ 133631 w 1005989"/>
              <a:gd name="connsiteY877" fmla="*/ 201936 h 315078"/>
              <a:gd name="connsiteX878" fmla="*/ 77912 w 1005989"/>
              <a:gd name="connsiteY878" fmla="*/ 200215 h 315078"/>
              <a:gd name="connsiteX879" fmla="*/ 71319 w 1005989"/>
              <a:gd name="connsiteY879" fmla="*/ 204116 h 315078"/>
              <a:gd name="connsiteX880" fmla="*/ 87219 w 1005989"/>
              <a:gd name="connsiteY880" fmla="*/ 227720 h 315078"/>
              <a:gd name="connsiteX881" fmla="*/ 157226 w 1005989"/>
              <a:gd name="connsiteY881" fmla="*/ 256928 h 315078"/>
              <a:gd name="connsiteX882" fmla="*/ 256623 w 1005989"/>
              <a:gd name="connsiteY882" fmla="*/ 157415 h 315078"/>
              <a:gd name="connsiteX883" fmla="*/ 195846 w 1005989"/>
              <a:gd name="connsiteY883" fmla="*/ 65988 h 315078"/>
              <a:gd name="connsiteX884" fmla="*/ 157226 w 1005989"/>
              <a:gd name="connsiteY884" fmla="*/ 58149 h 315078"/>
              <a:gd name="connsiteX885" fmla="*/ 58075 w 1005989"/>
              <a:gd name="connsiteY885" fmla="*/ 157415 h 315078"/>
              <a:gd name="connsiteX886" fmla="*/ 65906 w 1005989"/>
              <a:gd name="connsiteY886" fmla="*/ 196081 h 315078"/>
              <a:gd name="connsiteX887" fmla="*/ 67650 w 1005989"/>
              <a:gd name="connsiteY887" fmla="*/ 198670 h 315078"/>
              <a:gd name="connsiteX888" fmla="*/ 83803 w 1005989"/>
              <a:gd name="connsiteY888" fmla="*/ 191121 h 315078"/>
              <a:gd name="connsiteX889" fmla="*/ 140503 w 1005989"/>
              <a:gd name="connsiteY889" fmla="*/ 189892 h 315078"/>
              <a:gd name="connsiteX890" fmla="*/ 147131 w 1005989"/>
              <a:gd name="connsiteY890" fmla="*/ 161381 h 315078"/>
              <a:gd name="connsiteX891" fmla="*/ 154003 w 1005989"/>
              <a:gd name="connsiteY891" fmla="*/ 135574 h 315078"/>
              <a:gd name="connsiteX892" fmla="*/ 151794 w 1005989"/>
              <a:gd name="connsiteY892" fmla="*/ 132870 h 315078"/>
              <a:gd name="connsiteX893" fmla="*/ 139522 w 1005989"/>
              <a:gd name="connsiteY893" fmla="*/ 145159 h 315078"/>
              <a:gd name="connsiteX894" fmla="*/ 135103 w 1005989"/>
              <a:gd name="connsiteY894" fmla="*/ 154745 h 315078"/>
              <a:gd name="connsiteX895" fmla="*/ 134858 w 1005989"/>
              <a:gd name="connsiteY895" fmla="*/ 158186 h 315078"/>
              <a:gd name="connsiteX896" fmla="*/ 118658 w 1005989"/>
              <a:gd name="connsiteY896" fmla="*/ 179570 h 315078"/>
              <a:gd name="connsiteX897" fmla="*/ 90921 w 1005989"/>
              <a:gd name="connsiteY897" fmla="*/ 179078 h 315078"/>
              <a:gd name="connsiteX898" fmla="*/ 72267 w 1005989"/>
              <a:gd name="connsiteY898" fmla="*/ 160152 h 315078"/>
              <a:gd name="connsiteX899" fmla="*/ 71039 w 1005989"/>
              <a:gd name="connsiteY899" fmla="*/ 135574 h 315078"/>
              <a:gd name="connsiteX900" fmla="*/ 91903 w 1005989"/>
              <a:gd name="connsiteY900" fmla="*/ 104605 h 315078"/>
              <a:gd name="connsiteX901" fmla="*/ 124058 w 1005989"/>
              <a:gd name="connsiteY901" fmla="*/ 105834 h 315078"/>
              <a:gd name="connsiteX902" fmla="*/ 132649 w 1005989"/>
              <a:gd name="connsiteY902" fmla="*/ 124022 h 315078"/>
              <a:gd name="connsiteX903" fmla="*/ 133631 w 1005989"/>
              <a:gd name="connsiteY903" fmla="*/ 127954 h 315078"/>
              <a:gd name="connsiteX904" fmla="*/ 141240 w 1005989"/>
              <a:gd name="connsiteY904" fmla="*/ 128200 h 315078"/>
              <a:gd name="connsiteX905" fmla="*/ 152531 w 1005989"/>
              <a:gd name="connsiteY905" fmla="*/ 117877 h 315078"/>
              <a:gd name="connsiteX906" fmla="*/ 154249 w 1005989"/>
              <a:gd name="connsiteY906" fmla="*/ 104113 h 315078"/>
              <a:gd name="connsiteX907" fmla="*/ 151549 w 1005989"/>
              <a:gd name="connsiteY907" fmla="*/ 104605 h 315078"/>
              <a:gd name="connsiteX908" fmla="*/ 145903 w 1005989"/>
              <a:gd name="connsiteY908" fmla="*/ 108783 h 315078"/>
              <a:gd name="connsiteX909" fmla="*/ 137312 w 1005989"/>
              <a:gd name="connsiteY909" fmla="*/ 100918 h 315078"/>
              <a:gd name="connsiteX910" fmla="*/ 155231 w 1005989"/>
              <a:gd name="connsiteY910" fmla="*/ 83467 h 315078"/>
              <a:gd name="connsiteX911" fmla="*/ 161582 w 1005989"/>
              <a:gd name="connsiteY911" fmla="*/ 67645 h 315078"/>
              <a:gd name="connsiteX912" fmla="*/ 163391 w 1005989"/>
              <a:gd name="connsiteY912" fmla="*/ 59400 h 315078"/>
              <a:gd name="connsiteX913" fmla="*/ 932606 w 1005989"/>
              <a:gd name="connsiteY913" fmla="*/ 56257 h 315078"/>
              <a:gd name="connsiteX914" fmla="*/ 933146 w 1005989"/>
              <a:gd name="connsiteY914" fmla="*/ 56257 h 315078"/>
              <a:gd name="connsiteX915" fmla="*/ 935486 w 1005989"/>
              <a:gd name="connsiteY915" fmla="*/ 67076 h 315078"/>
              <a:gd name="connsiteX916" fmla="*/ 932066 w 1005989"/>
              <a:gd name="connsiteY916" fmla="*/ 72666 h 315078"/>
              <a:gd name="connsiteX917" fmla="*/ 919288 w 1005989"/>
              <a:gd name="connsiteY917" fmla="*/ 85650 h 315078"/>
              <a:gd name="connsiteX918" fmla="*/ 917128 w 1005989"/>
              <a:gd name="connsiteY918" fmla="*/ 88896 h 315078"/>
              <a:gd name="connsiteX919" fmla="*/ 916948 w 1005989"/>
              <a:gd name="connsiteY919" fmla="*/ 88896 h 315078"/>
              <a:gd name="connsiteX920" fmla="*/ 916408 w 1005989"/>
              <a:gd name="connsiteY920" fmla="*/ 88174 h 315078"/>
              <a:gd name="connsiteX921" fmla="*/ 924687 w 1005989"/>
              <a:gd name="connsiteY921" fmla="*/ 73207 h 315078"/>
              <a:gd name="connsiteX922" fmla="*/ 932606 w 1005989"/>
              <a:gd name="connsiteY922" fmla="*/ 56257 h 315078"/>
              <a:gd name="connsiteX923" fmla="*/ 967389 w 1005989"/>
              <a:gd name="connsiteY923" fmla="*/ 56055 h 315078"/>
              <a:gd name="connsiteX924" fmla="*/ 972079 w 1005989"/>
              <a:gd name="connsiteY924" fmla="*/ 58944 h 315078"/>
              <a:gd name="connsiteX925" fmla="*/ 970997 w 1005989"/>
              <a:gd name="connsiteY925" fmla="*/ 61291 h 315078"/>
              <a:gd name="connsiteX926" fmla="*/ 954404 w 1005989"/>
              <a:gd name="connsiteY926" fmla="*/ 74110 h 315078"/>
              <a:gd name="connsiteX927" fmla="*/ 955486 w 1005989"/>
              <a:gd name="connsiteY927" fmla="*/ 75374 h 315078"/>
              <a:gd name="connsiteX928" fmla="*/ 960356 w 1005989"/>
              <a:gd name="connsiteY928" fmla="*/ 77360 h 315078"/>
              <a:gd name="connsiteX929" fmla="*/ 962881 w 1005989"/>
              <a:gd name="connsiteY929" fmla="*/ 74832 h 315078"/>
              <a:gd name="connsiteX930" fmla="*/ 965225 w 1005989"/>
              <a:gd name="connsiteY930" fmla="*/ 73568 h 315078"/>
              <a:gd name="connsiteX931" fmla="*/ 965766 w 1005989"/>
              <a:gd name="connsiteY931" fmla="*/ 95595 h 315078"/>
              <a:gd name="connsiteX932" fmla="*/ 967209 w 1005989"/>
              <a:gd name="connsiteY932" fmla="*/ 98304 h 315078"/>
              <a:gd name="connsiteX933" fmla="*/ 960356 w 1005989"/>
              <a:gd name="connsiteY933" fmla="*/ 113650 h 315078"/>
              <a:gd name="connsiteX934" fmla="*/ 960716 w 1005989"/>
              <a:gd name="connsiteY934" fmla="*/ 114011 h 315078"/>
              <a:gd name="connsiteX935" fmla="*/ 964323 w 1005989"/>
              <a:gd name="connsiteY935" fmla="*/ 113289 h 315078"/>
              <a:gd name="connsiteX936" fmla="*/ 969373 w 1005989"/>
              <a:gd name="connsiteY936" fmla="*/ 103540 h 315078"/>
              <a:gd name="connsiteX937" fmla="*/ 971718 w 1005989"/>
              <a:gd name="connsiteY937" fmla="*/ 97581 h 315078"/>
              <a:gd name="connsiteX938" fmla="*/ 975866 w 1005989"/>
              <a:gd name="connsiteY938" fmla="*/ 89096 h 315078"/>
              <a:gd name="connsiteX939" fmla="*/ 982900 w 1005989"/>
              <a:gd name="connsiteY939" fmla="*/ 78443 h 315078"/>
              <a:gd name="connsiteX940" fmla="*/ 990475 w 1005989"/>
              <a:gd name="connsiteY940" fmla="*/ 64541 h 315078"/>
              <a:gd name="connsiteX941" fmla="*/ 990295 w 1005989"/>
              <a:gd name="connsiteY941" fmla="*/ 60208 h 315078"/>
              <a:gd name="connsiteX942" fmla="*/ 988491 w 1005989"/>
              <a:gd name="connsiteY942" fmla="*/ 59846 h 315078"/>
              <a:gd name="connsiteX943" fmla="*/ 984163 w 1005989"/>
              <a:gd name="connsiteY943" fmla="*/ 61110 h 315078"/>
              <a:gd name="connsiteX944" fmla="*/ 972439 w 1005989"/>
              <a:gd name="connsiteY944" fmla="*/ 64721 h 315078"/>
              <a:gd name="connsiteX945" fmla="*/ 972439 w 1005989"/>
              <a:gd name="connsiteY945" fmla="*/ 64541 h 315078"/>
              <a:gd name="connsiteX946" fmla="*/ 972981 w 1005989"/>
              <a:gd name="connsiteY946" fmla="*/ 62374 h 315078"/>
              <a:gd name="connsiteX947" fmla="*/ 986507 w 1005989"/>
              <a:gd name="connsiteY947" fmla="*/ 56416 h 315078"/>
              <a:gd name="connsiteX948" fmla="*/ 993180 w 1005989"/>
              <a:gd name="connsiteY948" fmla="*/ 56055 h 315078"/>
              <a:gd name="connsiteX949" fmla="*/ 992098 w 1005989"/>
              <a:gd name="connsiteY949" fmla="*/ 69596 h 315078"/>
              <a:gd name="connsiteX950" fmla="*/ 989393 w 1005989"/>
              <a:gd name="connsiteY950" fmla="*/ 74290 h 315078"/>
              <a:gd name="connsiteX951" fmla="*/ 987048 w 1005989"/>
              <a:gd name="connsiteY951" fmla="*/ 76096 h 315078"/>
              <a:gd name="connsiteX952" fmla="*/ 987048 w 1005989"/>
              <a:gd name="connsiteY952" fmla="*/ 77360 h 315078"/>
              <a:gd name="connsiteX953" fmla="*/ 985064 w 1005989"/>
              <a:gd name="connsiteY953" fmla="*/ 79526 h 315078"/>
              <a:gd name="connsiteX954" fmla="*/ 984704 w 1005989"/>
              <a:gd name="connsiteY954" fmla="*/ 81151 h 315078"/>
              <a:gd name="connsiteX955" fmla="*/ 980736 w 1005989"/>
              <a:gd name="connsiteY955" fmla="*/ 86387 h 315078"/>
              <a:gd name="connsiteX956" fmla="*/ 973341 w 1005989"/>
              <a:gd name="connsiteY956" fmla="*/ 102637 h 315078"/>
              <a:gd name="connsiteX957" fmla="*/ 971177 w 1005989"/>
              <a:gd name="connsiteY957" fmla="*/ 112567 h 315078"/>
              <a:gd name="connsiteX958" fmla="*/ 978572 w 1005989"/>
              <a:gd name="connsiteY958" fmla="*/ 110762 h 315078"/>
              <a:gd name="connsiteX959" fmla="*/ 981638 w 1005989"/>
              <a:gd name="connsiteY959" fmla="*/ 110762 h 315078"/>
              <a:gd name="connsiteX960" fmla="*/ 1005986 w 1005989"/>
              <a:gd name="connsiteY960" fmla="*/ 109678 h 315078"/>
              <a:gd name="connsiteX961" fmla="*/ 994804 w 1005989"/>
              <a:gd name="connsiteY961" fmla="*/ 121414 h 315078"/>
              <a:gd name="connsiteX962" fmla="*/ 974604 w 1005989"/>
              <a:gd name="connsiteY962" fmla="*/ 128094 h 315078"/>
              <a:gd name="connsiteX963" fmla="*/ 971898 w 1005989"/>
              <a:gd name="connsiteY963" fmla="*/ 128094 h 315078"/>
              <a:gd name="connsiteX964" fmla="*/ 956748 w 1005989"/>
              <a:gd name="connsiteY964" fmla="*/ 132608 h 315078"/>
              <a:gd name="connsiteX965" fmla="*/ 955486 w 1005989"/>
              <a:gd name="connsiteY965" fmla="*/ 132066 h 315078"/>
              <a:gd name="connsiteX966" fmla="*/ 952781 w 1005989"/>
              <a:gd name="connsiteY966" fmla="*/ 134053 h 315078"/>
              <a:gd name="connsiteX967" fmla="*/ 950797 w 1005989"/>
              <a:gd name="connsiteY967" fmla="*/ 134414 h 315078"/>
              <a:gd name="connsiteX968" fmla="*/ 942500 w 1005989"/>
              <a:gd name="connsiteY968" fmla="*/ 140011 h 315078"/>
              <a:gd name="connsiteX969" fmla="*/ 942500 w 1005989"/>
              <a:gd name="connsiteY969" fmla="*/ 140733 h 315078"/>
              <a:gd name="connsiteX970" fmla="*/ 943222 w 1005989"/>
              <a:gd name="connsiteY970" fmla="*/ 141094 h 315078"/>
              <a:gd name="connsiteX971" fmla="*/ 944304 w 1005989"/>
              <a:gd name="connsiteY971" fmla="*/ 140011 h 315078"/>
              <a:gd name="connsiteX972" fmla="*/ 948813 w 1005989"/>
              <a:gd name="connsiteY972" fmla="*/ 140011 h 315078"/>
              <a:gd name="connsiteX973" fmla="*/ 961618 w 1005989"/>
              <a:gd name="connsiteY973" fmla="*/ 138747 h 315078"/>
              <a:gd name="connsiteX974" fmla="*/ 967389 w 1005989"/>
              <a:gd name="connsiteY974" fmla="*/ 142538 h 315078"/>
              <a:gd name="connsiteX975" fmla="*/ 965225 w 1005989"/>
              <a:gd name="connsiteY975" fmla="*/ 147594 h 315078"/>
              <a:gd name="connsiteX976" fmla="*/ 955666 w 1005989"/>
              <a:gd name="connsiteY976" fmla="*/ 156080 h 315078"/>
              <a:gd name="connsiteX977" fmla="*/ 951879 w 1005989"/>
              <a:gd name="connsiteY977" fmla="*/ 156260 h 315078"/>
              <a:gd name="connsiteX978" fmla="*/ 948813 w 1005989"/>
              <a:gd name="connsiteY978" fmla="*/ 158607 h 315078"/>
              <a:gd name="connsiteX979" fmla="*/ 948813 w 1005989"/>
              <a:gd name="connsiteY979" fmla="*/ 159330 h 315078"/>
              <a:gd name="connsiteX980" fmla="*/ 954584 w 1005989"/>
              <a:gd name="connsiteY980" fmla="*/ 158607 h 315078"/>
              <a:gd name="connsiteX981" fmla="*/ 958552 w 1005989"/>
              <a:gd name="connsiteY981" fmla="*/ 158607 h 315078"/>
              <a:gd name="connsiteX982" fmla="*/ 969193 w 1005989"/>
              <a:gd name="connsiteY982" fmla="*/ 156982 h 315078"/>
              <a:gd name="connsiteX983" fmla="*/ 987229 w 1005989"/>
              <a:gd name="connsiteY983" fmla="*/ 158066 h 315078"/>
              <a:gd name="connsiteX984" fmla="*/ 984704 w 1005989"/>
              <a:gd name="connsiteY984" fmla="*/ 169983 h 315078"/>
              <a:gd name="connsiteX985" fmla="*/ 969373 w 1005989"/>
              <a:gd name="connsiteY985" fmla="*/ 166913 h 315078"/>
              <a:gd name="connsiteX986" fmla="*/ 965947 w 1005989"/>
              <a:gd name="connsiteY986" fmla="*/ 168358 h 315078"/>
              <a:gd name="connsiteX987" fmla="*/ 964504 w 1005989"/>
              <a:gd name="connsiteY987" fmla="*/ 167996 h 315078"/>
              <a:gd name="connsiteX988" fmla="*/ 963422 w 1005989"/>
              <a:gd name="connsiteY988" fmla="*/ 169260 h 315078"/>
              <a:gd name="connsiteX989" fmla="*/ 957290 w 1005989"/>
              <a:gd name="connsiteY989" fmla="*/ 170344 h 315078"/>
              <a:gd name="connsiteX990" fmla="*/ 956568 w 1005989"/>
              <a:gd name="connsiteY990" fmla="*/ 171427 h 315078"/>
              <a:gd name="connsiteX991" fmla="*/ 951879 w 1005989"/>
              <a:gd name="connsiteY991" fmla="*/ 171788 h 315078"/>
              <a:gd name="connsiteX992" fmla="*/ 949174 w 1005989"/>
              <a:gd name="connsiteY992" fmla="*/ 173774 h 315078"/>
              <a:gd name="connsiteX993" fmla="*/ 950977 w 1005989"/>
              <a:gd name="connsiteY993" fmla="*/ 191287 h 315078"/>
              <a:gd name="connsiteX994" fmla="*/ 950797 w 1005989"/>
              <a:gd name="connsiteY994" fmla="*/ 197787 h 315078"/>
              <a:gd name="connsiteX995" fmla="*/ 952961 w 1005989"/>
              <a:gd name="connsiteY995" fmla="*/ 212051 h 315078"/>
              <a:gd name="connsiteX996" fmla="*/ 949174 w 1005989"/>
              <a:gd name="connsiteY996" fmla="*/ 217287 h 315078"/>
              <a:gd name="connsiteX997" fmla="*/ 948632 w 1005989"/>
              <a:gd name="connsiteY997" fmla="*/ 219273 h 315078"/>
              <a:gd name="connsiteX998" fmla="*/ 948452 w 1005989"/>
              <a:gd name="connsiteY998" fmla="*/ 219273 h 315078"/>
              <a:gd name="connsiteX999" fmla="*/ 939795 w 1005989"/>
              <a:gd name="connsiteY999" fmla="*/ 217287 h 315078"/>
              <a:gd name="connsiteX1000" fmla="*/ 931138 w 1005989"/>
              <a:gd name="connsiteY1000" fmla="*/ 215481 h 315078"/>
              <a:gd name="connsiteX1001" fmla="*/ 918693 w 1005989"/>
              <a:gd name="connsiteY1001" fmla="*/ 209884 h 315078"/>
              <a:gd name="connsiteX1002" fmla="*/ 914906 w 1005989"/>
              <a:gd name="connsiteY1002" fmla="*/ 208620 h 315078"/>
              <a:gd name="connsiteX1003" fmla="*/ 910938 w 1005989"/>
              <a:gd name="connsiteY1003" fmla="*/ 205370 h 315078"/>
              <a:gd name="connsiteX1004" fmla="*/ 900477 w 1005989"/>
              <a:gd name="connsiteY1004" fmla="*/ 196523 h 315078"/>
              <a:gd name="connsiteX1005" fmla="*/ 901018 w 1005989"/>
              <a:gd name="connsiteY1005" fmla="*/ 195982 h 315078"/>
              <a:gd name="connsiteX1006" fmla="*/ 902461 w 1005989"/>
              <a:gd name="connsiteY1006" fmla="*/ 195621 h 315078"/>
              <a:gd name="connsiteX1007" fmla="*/ 924284 w 1005989"/>
              <a:gd name="connsiteY1007" fmla="*/ 206634 h 315078"/>
              <a:gd name="connsiteX1008" fmla="*/ 925908 w 1005989"/>
              <a:gd name="connsiteY1008" fmla="*/ 206454 h 315078"/>
              <a:gd name="connsiteX1009" fmla="*/ 937090 w 1005989"/>
              <a:gd name="connsiteY1009" fmla="*/ 209884 h 315078"/>
              <a:gd name="connsiteX1010" fmla="*/ 943763 w 1005989"/>
              <a:gd name="connsiteY1010" fmla="*/ 208620 h 315078"/>
              <a:gd name="connsiteX1011" fmla="*/ 943763 w 1005989"/>
              <a:gd name="connsiteY1011" fmla="*/ 183343 h 315078"/>
              <a:gd name="connsiteX1012" fmla="*/ 943041 w 1005989"/>
              <a:gd name="connsiteY1012" fmla="*/ 174316 h 315078"/>
              <a:gd name="connsiteX1013" fmla="*/ 928252 w 1005989"/>
              <a:gd name="connsiteY1013" fmla="*/ 180454 h 315078"/>
              <a:gd name="connsiteX1014" fmla="*/ 917611 w 1005989"/>
              <a:gd name="connsiteY1014" fmla="*/ 185329 h 315078"/>
              <a:gd name="connsiteX1015" fmla="*/ 916349 w 1005989"/>
              <a:gd name="connsiteY1015" fmla="*/ 186593 h 315078"/>
              <a:gd name="connsiteX1016" fmla="*/ 914004 w 1005989"/>
              <a:gd name="connsiteY1016" fmla="*/ 186593 h 315078"/>
              <a:gd name="connsiteX1017" fmla="*/ 908774 w 1005989"/>
              <a:gd name="connsiteY1017" fmla="*/ 189662 h 315078"/>
              <a:gd name="connsiteX1018" fmla="*/ 902642 w 1005989"/>
              <a:gd name="connsiteY1018" fmla="*/ 191287 h 315078"/>
              <a:gd name="connsiteX1019" fmla="*/ 900297 w 1005989"/>
              <a:gd name="connsiteY1019" fmla="*/ 191107 h 315078"/>
              <a:gd name="connsiteX1020" fmla="*/ 896870 w 1005989"/>
              <a:gd name="connsiteY1020" fmla="*/ 190565 h 315078"/>
              <a:gd name="connsiteX1021" fmla="*/ 890197 w 1005989"/>
              <a:gd name="connsiteY1021" fmla="*/ 182802 h 315078"/>
              <a:gd name="connsiteX1022" fmla="*/ 892722 w 1005989"/>
              <a:gd name="connsiteY1022" fmla="*/ 178288 h 315078"/>
              <a:gd name="connsiteX1023" fmla="*/ 896690 w 1005989"/>
              <a:gd name="connsiteY1023" fmla="*/ 177927 h 315078"/>
              <a:gd name="connsiteX1024" fmla="*/ 897592 w 1005989"/>
              <a:gd name="connsiteY1024" fmla="*/ 176663 h 315078"/>
              <a:gd name="connsiteX1025" fmla="*/ 899936 w 1005989"/>
              <a:gd name="connsiteY1025" fmla="*/ 176843 h 315078"/>
              <a:gd name="connsiteX1026" fmla="*/ 905888 w 1005989"/>
              <a:gd name="connsiteY1026" fmla="*/ 174857 h 315078"/>
              <a:gd name="connsiteX1027" fmla="*/ 914545 w 1005989"/>
              <a:gd name="connsiteY1027" fmla="*/ 170344 h 315078"/>
              <a:gd name="connsiteX1028" fmla="*/ 916890 w 1005989"/>
              <a:gd name="connsiteY1028" fmla="*/ 170344 h 315078"/>
              <a:gd name="connsiteX1029" fmla="*/ 922842 w 1005989"/>
              <a:gd name="connsiteY1029" fmla="*/ 166010 h 315078"/>
              <a:gd name="connsiteX1030" fmla="*/ 925006 w 1005989"/>
              <a:gd name="connsiteY1030" fmla="*/ 166733 h 315078"/>
              <a:gd name="connsiteX1031" fmla="*/ 943763 w 1005989"/>
              <a:gd name="connsiteY1031" fmla="*/ 160232 h 315078"/>
              <a:gd name="connsiteX1032" fmla="*/ 956388 w 1005989"/>
              <a:gd name="connsiteY1032" fmla="*/ 144705 h 315078"/>
              <a:gd name="connsiteX1033" fmla="*/ 955847 w 1005989"/>
              <a:gd name="connsiteY1033" fmla="*/ 144163 h 315078"/>
              <a:gd name="connsiteX1034" fmla="*/ 955125 w 1005989"/>
              <a:gd name="connsiteY1034" fmla="*/ 144886 h 315078"/>
              <a:gd name="connsiteX1035" fmla="*/ 952059 w 1005989"/>
              <a:gd name="connsiteY1035" fmla="*/ 146330 h 315078"/>
              <a:gd name="connsiteX1036" fmla="*/ 932220 w 1005989"/>
              <a:gd name="connsiteY1036" fmla="*/ 147955 h 315078"/>
              <a:gd name="connsiteX1037" fmla="*/ 949174 w 1005989"/>
              <a:gd name="connsiteY1037" fmla="*/ 132428 h 315078"/>
              <a:gd name="connsiteX1038" fmla="*/ 958372 w 1005989"/>
              <a:gd name="connsiteY1038" fmla="*/ 127733 h 315078"/>
              <a:gd name="connsiteX1039" fmla="*/ 957470 w 1005989"/>
              <a:gd name="connsiteY1039" fmla="*/ 121053 h 315078"/>
              <a:gd name="connsiteX1040" fmla="*/ 942500 w 1005989"/>
              <a:gd name="connsiteY1040" fmla="*/ 125567 h 315078"/>
              <a:gd name="connsiteX1041" fmla="*/ 940156 w 1005989"/>
              <a:gd name="connsiteY1041" fmla="*/ 125747 h 315078"/>
              <a:gd name="connsiteX1042" fmla="*/ 939254 w 1005989"/>
              <a:gd name="connsiteY1042" fmla="*/ 126650 h 315078"/>
              <a:gd name="connsiteX1043" fmla="*/ 937090 w 1005989"/>
              <a:gd name="connsiteY1043" fmla="*/ 126831 h 315078"/>
              <a:gd name="connsiteX1044" fmla="*/ 936188 w 1005989"/>
              <a:gd name="connsiteY1044" fmla="*/ 128094 h 315078"/>
              <a:gd name="connsiteX1045" fmla="*/ 934204 w 1005989"/>
              <a:gd name="connsiteY1045" fmla="*/ 128094 h 315078"/>
              <a:gd name="connsiteX1046" fmla="*/ 933483 w 1005989"/>
              <a:gd name="connsiteY1046" fmla="*/ 128997 h 315078"/>
              <a:gd name="connsiteX1047" fmla="*/ 931859 w 1005989"/>
              <a:gd name="connsiteY1047" fmla="*/ 129178 h 315078"/>
              <a:gd name="connsiteX1048" fmla="*/ 930417 w 1005989"/>
              <a:gd name="connsiteY1048" fmla="*/ 130261 h 315078"/>
              <a:gd name="connsiteX1049" fmla="*/ 928613 w 1005989"/>
              <a:gd name="connsiteY1049" fmla="*/ 130261 h 315078"/>
              <a:gd name="connsiteX1050" fmla="*/ 918874 w 1005989"/>
              <a:gd name="connsiteY1050" fmla="*/ 132969 h 315078"/>
              <a:gd name="connsiteX1051" fmla="*/ 916168 w 1005989"/>
              <a:gd name="connsiteY1051" fmla="*/ 127914 h 315078"/>
              <a:gd name="connsiteX1052" fmla="*/ 916168 w 1005989"/>
              <a:gd name="connsiteY1052" fmla="*/ 114914 h 315078"/>
              <a:gd name="connsiteX1053" fmla="*/ 915808 w 1005989"/>
              <a:gd name="connsiteY1053" fmla="*/ 111484 h 315078"/>
              <a:gd name="connsiteX1054" fmla="*/ 917070 w 1005989"/>
              <a:gd name="connsiteY1054" fmla="*/ 102276 h 315078"/>
              <a:gd name="connsiteX1055" fmla="*/ 917611 w 1005989"/>
              <a:gd name="connsiteY1055" fmla="*/ 96137 h 315078"/>
              <a:gd name="connsiteX1056" fmla="*/ 918693 w 1005989"/>
              <a:gd name="connsiteY1056" fmla="*/ 96137 h 315078"/>
              <a:gd name="connsiteX1057" fmla="*/ 920136 w 1005989"/>
              <a:gd name="connsiteY1057" fmla="*/ 97581 h 315078"/>
              <a:gd name="connsiteX1058" fmla="*/ 921038 w 1005989"/>
              <a:gd name="connsiteY1058" fmla="*/ 105706 h 315078"/>
              <a:gd name="connsiteX1059" fmla="*/ 920677 w 1005989"/>
              <a:gd name="connsiteY1059" fmla="*/ 107151 h 315078"/>
              <a:gd name="connsiteX1060" fmla="*/ 921759 w 1005989"/>
              <a:gd name="connsiteY1060" fmla="*/ 118164 h 315078"/>
              <a:gd name="connsiteX1061" fmla="*/ 920497 w 1005989"/>
              <a:gd name="connsiteY1061" fmla="*/ 126650 h 315078"/>
              <a:gd name="connsiteX1062" fmla="*/ 920677 w 1005989"/>
              <a:gd name="connsiteY1062" fmla="*/ 127011 h 315078"/>
              <a:gd name="connsiteX1063" fmla="*/ 923563 w 1005989"/>
              <a:gd name="connsiteY1063" fmla="*/ 125206 h 315078"/>
              <a:gd name="connsiteX1064" fmla="*/ 938893 w 1005989"/>
              <a:gd name="connsiteY1064" fmla="*/ 120331 h 315078"/>
              <a:gd name="connsiteX1065" fmla="*/ 954404 w 1005989"/>
              <a:gd name="connsiteY1065" fmla="*/ 116359 h 315078"/>
              <a:gd name="connsiteX1066" fmla="*/ 954404 w 1005989"/>
              <a:gd name="connsiteY1066" fmla="*/ 115636 h 315078"/>
              <a:gd name="connsiteX1067" fmla="*/ 941959 w 1005989"/>
              <a:gd name="connsiteY1067" fmla="*/ 112025 h 315078"/>
              <a:gd name="connsiteX1068" fmla="*/ 941959 w 1005989"/>
              <a:gd name="connsiteY1068" fmla="*/ 110942 h 315078"/>
              <a:gd name="connsiteX1069" fmla="*/ 947731 w 1005989"/>
              <a:gd name="connsiteY1069" fmla="*/ 109137 h 315078"/>
              <a:gd name="connsiteX1070" fmla="*/ 944665 w 1005989"/>
              <a:gd name="connsiteY1070" fmla="*/ 103359 h 315078"/>
              <a:gd name="connsiteX1071" fmla="*/ 943582 w 1005989"/>
              <a:gd name="connsiteY1071" fmla="*/ 103359 h 315078"/>
              <a:gd name="connsiteX1072" fmla="*/ 935466 w 1005989"/>
              <a:gd name="connsiteY1072" fmla="*/ 112567 h 315078"/>
              <a:gd name="connsiteX1073" fmla="*/ 932941 w 1005989"/>
              <a:gd name="connsiteY1073" fmla="*/ 115998 h 315078"/>
              <a:gd name="connsiteX1074" fmla="*/ 930777 w 1005989"/>
              <a:gd name="connsiteY1074" fmla="*/ 115275 h 315078"/>
              <a:gd name="connsiteX1075" fmla="*/ 930417 w 1005989"/>
              <a:gd name="connsiteY1075" fmla="*/ 112567 h 315078"/>
              <a:gd name="connsiteX1076" fmla="*/ 929515 w 1005989"/>
              <a:gd name="connsiteY1076" fmla="*/ 112387 h 315078"/>
              <a:gd name="connsiteX1077" fmla="*/ 926629 w 1005989"/>
              <a:gd name="connsiteY1077" fmla="*/ 114373 h 315078"/>
              <a:gd name="connsiteX1078" fmla="*/ 923924 w 1005989"/>
              <a:gd name="connsiteY1078" fmla="*/ 103720 h 315078"/>
              <a:gd name="connsiteX1079" fmla="*/ 928613 w 1005989"/>
              <a:gd name="connsiteY1079" fmla="*/ 106248 h 315078"/>
              <a:gd name="connsiteX1080" fmla="*/ 931859 w 1005989"/>
              <a:gd name="connsiteY1080" fmla="*/ 103178 h 315078"/>
              <a:gd name="connsiteX1081" fmla="*/ 941959 w 1005989"/>
              <a:gd name="connsiteY1081" fmla="*/ 90720 h 315078"/>
              <a:gd name="connsiteX1082" fmla="*/ 945927 w 1005989"/>
              <a:gd name="connsiteY1082" fmla="*/ 92165 h 315078"/>
              <a:gd name="connsiteX1083" fmla="*/ 954043 w 1005989"/>
              <a:gd name="connsiteY1083" fmla="*/ 80610 h 315078"/>
              <a:gd name="connsiteX1084" fmla="*/ 952961 w 1005989"/>
              <a:gd name="connsiteY1084" fmla="*/ 78624 h 315078"/>
              <a:gd name="connsiteX1085" fmla="*/ 948813 w 1005989"/>
              <a:gd name="connsiteY1085" fmla="*/ 78443 h 315078"/>
              <a:gd name="connsiteX1086" fmla="*/ 940156 w 1005989"/>
              <a:gd name="connsiteY1086" fmla="*/ 84040 h 315078"/>
              <a:gd name="connsiteX1087" fmla="*/ 939434 w 1005989"/>
              <a:gd name="connsiteY1087" fmla="*/ 83318 h 315078"/>
              <a:gd name="connsiteX1088" fmla="*/ 939975 w 1005989"/>
              <a:gd name="connsiteY1088" fmla="*/ 80610 h 315078"/>
              <a:gd name="connsiteX1089" fmla="*/ 943763 w 1005989"/>
              <a:gd name="connsiteY1089" fmla="*/ 78443 h 315078"/>
              <a:gd name="connsiteX1090" fmla="*/ 943402 w 1005989"/>
              <a:gd name="connsiteY1090" fmla="*/ 77721 h 315078"/>
              <a:gd name="connsiteX1091" fmla="*/ 938352 w 1005989"/>
              <a:gd name="connsiteY1091" fmla="*/ 76818 h 315078"/>
              <a:gd name="connsiteX1092" fmla="*/ 939074 w 1005989"/>
              <a:gd name="connsiteY1092" fmla="*/ 74110 h 315078"/>
              <a:gd name="connsiteX1093" fmla="*/ 942140 w 1005989"/>
              <a:gd name="connsiteY1093" fmla="*/ 72124 h 315078"/>
              <a:gd name="connsiteX1094" fmla="*/ 950977 w 1005989"/>
              <a:gd name="connsiteY1094" fmla="*/ 71943 h 315078"/>
              <a:gd name="connsiteX1095" fmla="*/ 956388 w 1005989"/>
              <a:gd name="connsiteY1095" fmla="*/ 67430 h 315078"/>
              <a:gd name="connsiteX1096" fmla="*/ 967389 w 1005989"/>
              <a:gd name="connsiteY1096" fmla="*/ 56055 h 315078"/>
              <a:gd name="connsiteX1097" fmla="*/ 157226 w 1005989"/>
              <a:gd name="connsiteY1097" fmla="*/ 52252 h 315078"/>
              <a:gd name="connsiteX1098" fmla="*/ 262513 w 1005989"/>
              <a:gd name="connsiteY1098" fmla="*/ 157415 h 315078"/>
              <a:gd name="connsiteX1099" fmla="*/ 157226 w 1005989"/>
              <a:gd name="connsiteY1099" fmla="*/ 262825 h 315078"/>
              <a:gd name="connsiteX1100" fmla="*/ 51939 w 1005989"/>
              <a:gd name="connsiteY1100" fmla="*/ 157415 h 315078"/>
              <a:gd name="connsiteX1101" fmla="*/ 157226 w 1005989"/>
              <a:gd name="connsiteY1101" fmla="*/ 52252 h 315078"/>
              <a:gd name="connsiteX1102" fmla="*/ 780742 w 1005989"/>
              <a:gd name="connsiteY1102" fmla="*/ 41585 h 315078"/>
              <a:gd name="connsiteX1103" fmla="*/ 791340 w 1005989"/>
              <a:gd name="connsiteY1103" fmla="*/ 46802 h 315078"/>
              <a:gd name="connsiteX1104" fmla="*/ 789340 w 1005989"/>
              <a:gd name="connsiteY1104" fmla="*/ 61252 h 315078"/>
              <a:gd name="connsiteX1105" fmla="*/ 785941 w 1005989"/>
              <a:gd name="connsiteY1105" fmla="*/ 75701 h 315078"/>
              <a:gd name="connsiteX1106" fmla="*/ 785341 w 1005989"/>
              <a:gd name="connsiteY1106" fmla="*/ 86337 h 315078"/>
              <a:gd name="connsiteX1107" fmla="*/ 783342 w 1005989"/>
              <a:gd name="connsiteY1107" fmla="*/ 99983 h 315078"/>
              <a:gd name="connsiteX1108" fmla="*/ 783142 w 1005989"/>
              <a:gd name="connsiteY1108" fmla="*/ 104799 h 315078"/>
              <a:gd name="connsiteX1109" fmla="*/ 781142 w 1005989"/>
              <a:gd name="connsiteY1109" fmla="*/ 109014 h 315078"/>
              <a:gd name="connsiteX1110" fmla="*/ 781142 w 1005989"/>
              <a:gd name="connsiteY1110" fmla="*/ 112225 h 315078"/>
              <a:gd name="connsiteX1111" fmla="*/ 777743 w 1005989"/>
              <a:gd name="connsiteY1111" fmla="*/ 122459 h 315078"/>
              <a:gd name="connsiteX1112" fmla="*/ 777743 w 1005989"/>
              <a:gd name="connsiteY1112" fmla="*/ 125470 h 315078"/>
              <a:gd name="connsiteX1113" fmla="*/ 777743 w 1005989"/>
              <a:gd name="connsiteY1113" fmla="*/ 128881 h 315078"/>
              <a:gd name="connsiteX1114" fmla="*/ 793339 w 1005989"/>
              <a:gd name="connsiteY1114" fmla="*/ 119248 h 315078"/>
              <a:gd name="connsiteX1115" fmla="*/ 796939 w 1005989"/>
              <a:gd name="connsiteY1115" fmla="*/ 113429 h 315078"/>
              <a:gd name="connsiteX1116" fmla="*/ 790340 w 1005989"/>
              <a:gd name="connsiteY1116" fmla="*/ 109214 h 315078"/>
              <a:gd name="connsiteX1117" fmla="*/ 791740 w 1005989"/>
              <a:gd name="connsiteY1117" fmla="*/ 106405 h 315078"/>
              <a:gd name="connsiteX1118" fmla="*/ 814335 w 1005989"/>
              <a:gd name="connsiteY1118" fmla="*/ 112626 h 315078"/>
              <a:gd name="connsiteX1119" fmla="*/ 785541 w 1005989"/>
              <a:gd name="connsiteY1119" fmla="*/ 132293 h 315078"/>
              <a:gd name="connsiteX1120" fmla="*/ 774144 w 1005989"/>
              <a:gd name="connsiteY1120" fmla="*/ 139718 h 315078"/>
              <a:gd name="connsiteX1121" fmla="*/ 767145 w 1005989"/>
              <a:gd name="connsiteY1121" fmla="*/ 158783 h 315078"/>
              <a:gd name="connsiteX1122" fmla="*/ 748749 w 1005989"/>
              <a:gd name="connsiteY1122" fmla="*/ 188283 h 315078"/>
              <a:gd name="connsiteX1123" fmla="*/ 722355 w 1005989"/>
              <a:gd name="connsiteY1123" fmla="*/ 191293 h 315078"/>
              <a:gd name="connsiteX1124" fmla="*/ 720155 w 1005989"/>
              <a:gd name="connsiteY1124" fmla="*/ 187681 h 315078"/>
              <a:gd name="connsiteX1125" fmla="*/ 722155 w 1005989"/>
              <a:gd name="connsiteY1125" fmla="*/ 186076 h 315078"/>
              <a:gd name="connsiteX1126" fmla="*/ 727154 w 1005989"/>
              <a:gd name="connsiteY1126" fmla="*/ 186076 h 315078"/>
              <a:gd name="connsiteX1127" fmla="*/ 735552 w 1005989"/>
              <a:gd name="connsiteY1127" fmla="*/ 182664 h 315078"/>
              <a:gd name="connsiteX1128" fmla="*/ 737351 w 1005989"/>
              <a:gd name="connsiteY1128" fmla="*/ 182664 h 315078"/>
              <a:gd name="connsiteX1129" fmla="*/ 757347 w 1005989"/>
              <a:gd name="connsiteY1129" fmla="*/ 158783 h 315078"/>
              <a:gd name="connsiteX1130" fmla="*/ 762346 w 1005989"/>
              <a:gd name="connsiteY1130" fmla="*/ 146742 h 315078"/>
              <a:gd name="connsiteX1131" fmla="*/ 761346 w 1005989"/>
              <a:gd name="connsiteY1131" fmla="*/ 146340 h 315078"/>
              <a:gd name="connsiteX1132" fmla="*/ 758547 w 1005989"/>
              <a:gd name="connsiteY1132" fmla="*/ 149351 h 315078"/>
              <a:gd name="connsiteX1133" fmla="*/ 756347 w 1005989"/>
              <a:gd name="connsiteY1133" fmla="*/ 149752 h 315078"/>
              <a:gd name="connsiteX1134" fmla="*/ 753948 w 1005989"/>
              <a:gd name="connsiteY1134" fmla="*/ 152762 h 315078"/>
              <a:gd name="connsiteX1135" fmla="*/ 750549 w 1005989"/>
              <a:gd name="connsiteY1135" fmla="*/ 154568 h 315078"/>
              <a:gd name="connsiteX1136" fmla="*/ 748149 w 1005989"/>
              <a:gd name="connsiteY1136" fmla="*/ 157378 h 315078"/>
              <a:gd name="connsiteX1137" fmla="*/ 743550 w 1005989"/>
              <a:gd name="connsiteY1137" fmla="*/ 161592 h 315078"/>
              <a:gd name="connsiteX1138" fmla="*/ 735752 w 1005989"/>
              <a:gd name="connsiteY1138" fmla="*/ 166610 h 315078"/>
              <a:gd name="connsiteX1139" fmla="*/ 734352 w 1005989"/>
              <a:gd name="connsiteY1139" fmla="*/ 165807 h 315078"/>
              <a:gd name="connsiteX1140" fmla="*/ 731553 w 1005989"/>
              <a:gd name="connsiteY1140" fmla="*/ 160187 h 315078"/>
              <a:gd name="connsiteX1141" fmla="*/ 732752 w 1005989"/>
              <a:gd name="connsiteY1141" fmla="*/ 158582 h 315078"/>
              <a:gd name="connsiteX1142" fmla="*/ 741350 w 1005989"/>
              <a:gd name="connsiteY1142" fmla="*/ 154568 h 315078"/>
              <a:gd name="connsiteX1143" fmla="*/ 748349 w 1005989"/>
              <a:gd name="connsiteY1143" fmla="*/ 148548 h 315078"/>
              <a:gd name="connsiteX1144" fmla="*/ 764945 w 1005989"/>
              <a:gd name="connsiteY1144" fmla="*/ 135905 h 315078"/>
              <a:gd name="connsiteX1145" fmla="*/ 768145 w 1005989"/>
              <a:gd name="connsiteY1145" fmla="*/ 124667 h 315078"/>
              <a:gd name="connsiteX1146" fmla="*/ 769545 w 1005989"/>
              <a:gd name="connsiteY1146" fmla="*/ 122861 h 315078"/>
              <a:gd name="connsiteX1147" fmla="*/ 769345 w 1005989"/>
              <a:gd name="connsiteY1147" fmla="*/ 120051 h 315078"/>
              <a:gd name="connsiteX1148" fmla="*/ 775543 w 1005989"/>
              <a:gd name="connsiteY1148" fmla="*/ 90752 h 315078"/>
              <a:gd name="connsiteX1149" fmla="*/ 775343 w 1005989"/>
              <a:gd name="connsiteY1149" fmla="*/ 84731 h 315078"/>
              <a:gd name="connsiteX1150" fmla="*/ 776743 w 1005989"/>
              <a:gd name="connsiteY1150" fmla="*/ 79915 h 315078"/>
              <a:gd name="connsiteX1151" fmla="*/ 776343 w 1005989"/>
              <a:gd name="connsiteY1151" fmla="*/ 77306 h 315078"/>
              <a:gd name="connsiteX1152" fmla="*/ 777743 w 1005989"/>
              <a:gd name="connsiteY1152" fmla="*/ 68677 h 315078"/>
              <a:gd name="connsiteX1153" fmla="*/ 778543 w 1005989"/>
              <a:gd name="connsiteY1153" fmla="*/ 53626 h 315078"/>
              <a:gd name="connsiteX1154" fmla="*/ 777743 w 1005989"/>
              <a:gd name="connsiteY1154" fmla="*/ 51017 h 315078"/>
              <a:gd name="connsiteX1155" fmla="*/ 780742 w 1005989"/>
              <a:gd name="connsiteY1155" fmla="*/ 41585 h 315078"/>
              <a:gd name="connsiteX1156" fmla="*/ 69691 w 1005989"/>
              <a:gd name="connsiteY1156" fmla="*/ 41527 h 315078"/>
              <a:gd name="connsiteX1157" fmla="*/ 70427 w 1005989"/>
              <a:gd name="connsiteY1157" fmla="*/ 42265 h 315078"/>
              <a:gd name="connsiteX1158" fmla="*/ 70427 w 1005989"/>
              <a:gd name="connsiteY1158" fmla="*/ 47674 h 315078"/>
              <a:gd name="connsiteX1159" fmla="*/ 88831 w 1005989"/>
              <a:gd name="connsiteY1159" fmla="*/ 67589 h 315078"/>
              <a:gd name="connsiteX1160" fmla="*/ 88095 w 1005989"/>
              <a:gd name="connsiteY1160" fmla="*/ 68327 h 315078"/>
              <a:gd name="connsiteX1161" fmla="*/ 55704 w 1005989"/>
              <a:gd name="connsiteY1161" fmla="*/ 64393 h 315078"/>
              <a:gd name="connsiteX1162" fmla="*/ 68464 w 1005989"/>
              <a:gd name="connsiteY1162" fmla="*/ 77916 h 315078"/>
              <a:gd name="connsiteX1163" fmla="*/ 74844 w 1005989"/>
              <a:gd name="connsiteY1163" fmla="*/ 78407 h 315078"/>
              <a:gd name="connsiteX1164" fmla="*/ 75580 w 1005989"/>
              <a:gd name="connsiteY1164" fmla="*/ 79145 h 315078"/>
              <a:gd name="connsiteX1165" fmla="*/ 67728 w 1005989"/>
              <a:gd name="connsiteY1165" fmla="*/ 86521 h 315078"/>
              <a:gd name="connsiteX1166" fmla="*/ 66992 w 1005989"/>
              <a:gd name="connsiteY1166" fmla="*/ 85783 h 315078"/>
              <a:gd name="connsiteX1167" fmla="*/ 67483 w 1005989"/>
              <a:gd name="connsiteY1167" fmla="*/ 79883 h 315078"/>
              <a:gd name="connsiteX1168" fmla="*/ 52514 w 1005989"/>
              <a:gd name="connsiteY1168" fmla="*/ 63655 h 315078"/>
              <a:gd name="connsiteX1169" fmla="*/ 47116 w 1005989"/>
              <a:gd name="connsiteY1169" fmla="*/ 63901 h 315078"/>
              <a:gd name="connsiteX1170" fmla="*/ 46379 w 1005989"/>
              <a:gd name="connsiteY1170" fmla="*/ 63164 h 315078"/>
              <a:gd name="connsiteX1171" fmla="*/ 53496 w 1005989"/>
              <a:gd name="connsiteY1171" fmla="*/ 56525 h 315078"/>
              <a:gd name="connsiteX1172" fmla="*/ 79016 w 1005989"/>
              <a:gd name="connsiteY1172" fmla="*/ 59967 h 315078"/>
              <a:gd name="connsiteX1173" fmla="*/ 69446 w 1005989"/>
              <a:gd name="connsiteY1173" fmla="*/ 49641 h 315078"/>
              <a:gd name="connsiteX1174" fmla="*/ 63066 w 1005989"/>
              <a:gd name="connsiteY1174" fmla="*/ 49149 h 315078"/>
              <a:gd name="connsiteX1175" fmla="*/ 62329 w 1005989"/>
              <a:gd name="connsiteY1175" fmla="*/ 48411 h 315078"/>
              <a:gd name="connsiteX1176" fmla="*/ 69691 w 1005989"/>
              <a:gd name="connsiteY1176" fmla="*/ 41527 h 315078"/>
              <a:gd name="connsiteX1177" fmla="*/ 239008 w 1005989"/>
              <a:gd name="connsiteY1177" fmla="*/ 36856 h 315078"/>
              <a:gd name="connsiteX1178" fmla="*/ 259375 w 1005989"/>
              <a:gd name="connsiteY1178" fmla="*/ 54558 h 315078"/>
              <a:gd name="connsiteX1179" fmla="*/ 253240 w 1005989"/>
              <a:gd name="connsiteY1179" fmla="*/ 61688 h 315078"/>
              <a:gd name="connsiteX1180" fmla="*/ 252504 w 1005989"/>
              <a:gd name="connsiteY1180" fmla="*/ 60705 h 315078"/>
              <a:gd name="connsiteX1181" fmla="*/ 249314 w 1005989"/>
              <a:gd name="connsiteY1181" fmla="*/ 47920 h 315078"/>
              <a:gd name="connsiteX1182" fmla="*/ 245388 w 1005989"/>
              <a:gd name="connsiteY1182" fmla="*/ 47428 h 315078"/>
              <a:gd name="connsiteX1183" fmla="*/ 238272 w 1005989"/>
              <a:gd name="connsiteY1183" fmla="*/ 55542 h 315078"/>
              <a:gd name="connsiteX1184" fmla="*/ 248578 w 1005989"/>
              <a:gd name="connsiteY1184" fmla="*/ 55296 h 315078"/>
              <a:gd name="connsiteX1185" fmla="*/ 249559 w 1005989"/>
              <a:gd name="connsiteY1185" fmla="*/ 56033 h 315078"/>
              <a:gd name="connsiteX1186" fmla="*/ 239253 w 1005989"/>
              <a:gd name="connsiteY1186" fmla="*/ 68081 h 315078"/>
              <a:gd name="connsiteX1187" fmla="*/ 238272 w 1005989"/>
              <a:gd name="connsiteY1187" fmla="*/ 67343 h 315078"/>
              <a:gd name="connsiteX1188" fmla="*/ 237290 w 1005989"/>
              <a:gd name="connsiteY1188" fmla="*/ 56771 h 315078"/>
              <a:gd name="connsiteX1189" fmla="*/ 229683 w 1005989"/>
              <a:gd name="connsiteY1189" fmla="*/ 65376 h 315078"/>
              <a:gd name="connsiteX1190" fmla="*/ 231155 w 1005989"/>
              <a:gd name="connsiteY1190" fmla="*/ 70048 h 315078"/>
              <a:gd name="connsiteX1191" fmla="*/ 245879 w 1005989"/>
              <a:gd name="connsiteY1191" fmla="*/ 71769 h 315078"/>
              <a:gd name="connsiteX1192" fmla="*/ 246615 w 1005989"/>
              <a:gd name="connsiteY1192" fmla="*/ 72507 h 315078"/>
              <a:gd name="connsiteX1193" fmla="*/ 239008 w 1005989"/>
              <a:gd name="connsiteY1193" fmla="*/ 78653 h 315078"/>
              <a:gd name="connsiteX1194" fmla="*/ 218395 w 1005989"/>
              <a:gd name="connsiteY1194" fmla="*/ 60705 h 315078"/>
              <a:gd name="connsiteX1195" fmla="*/ 219132 w 1005989"/>
              <a:gd name="connsiteY1195" fmla="*/ 59967 h 315078"/>
              <a:gd name="connsiteX1196" fmla="*/ 224530 w 1005989"/>
              <a:gd name="connsiteY1196" fmla="*/ 59967 h 315078"/>
              <a:gd name="connsiteX1197" fmla="*/ 239253 w 1005989"/>
              <a:gd name="connsiteY1197" fmla="*/ 43002 h 315078"/>
              <a:gd name="connsiteX1198" fmla="*/ 238272 w 1005989"/>
              <a:gd name="connsiteY1198" fmla="*/ 37593 h 315078"/>
              <a:gd name="connsiteX1199" fmla="*/ 239008 w 1005989"/>
              <a:gd name="connsiteY1199" fmla="*/ 36856 h 315078"/>
              <a:gd name="connsiteX1200" fmla="*/ 520330 w 1005989"/>
              <a:gd name="connsiteY1200" fmla="*/ 27337 h 315078"/>
              <a:gd name="connsiteX1201" fmla="*/ 523451 w 1005989"/>
              <a:gd name="connsiteY1201" fmla="*/ 29550 h 315078"/>
              <a:gd name="connsiteX1202" fmla="*/ 505647 w 1005989"/>
              <a:gd name="connsiteY1202" fmla="*/ 50568 h 315078"/>
              <a:gd name="connsiteX1203" fmla="*/ 499774 w 1005989"/>
              <a:gd name="connsiteY1203" fmla="*/ 56837 h 315078"/>
              <a:gd name="connsiteX1204" fmla="*/ 493533 w 1005989"/>
              <a:gd name="connsiteY1204" fmla="*/ 62737 h 315078"/>
              <a:gd name="connsiteX1205" fmla="*/ 480135 w 1005989"/>
              <a:gd name="connsiteY1205" fmla="*/ 80068 h 315078"/>
              <a:gd name="connsiteX1206" fmla="*/ 469306 w 1005989"/>
              <a:gd name="connsiteY1206" fmla="*/ 98873 h 315078"/>
              <a:gd name="connsiteX1207" fmla="*/ 464901 w 1005989"/>
              <a:gd name="connsiteY1207" fmla="*/ 109567 h 315078"/>
              <a:gd name="connsiteX1208" fmla="*/ 465268 w 1005989"/>
              <a:gd name="connsiteY1208" fmla="*/ 110489 h 315078"/>
              <a:gd name="connsiteX1209" fmla="*/ 467103 w 1005989"/>
              <a:gd name="connsiteY1209" fmla="*/ 107723 h 315078"/>
              <a:gd name="connsiteX1210" fmla="*/ 469306 w 1005989"/>
              <a:gd name="connsiteY1210" fmla="*/ 102008 h 315078"/>
              <a:gd name="connsiteX1211" fmla="*/ 470407 w 1005989"/>
              <a:gd name="connsiteY1211" fmla="*/ 100902 h 315078"/>
              <a:gd name="connsiteX1212" fmla="*/ 492065 w 1005989"/>
              <a:gd name="connsiteY1212" fmla="*/ 72693 h 315078"/>
              <a:gd name="connsiteX1213" fmla="*/ 508951 w 1005989"/>
              <a:gd name="connsiteY1213" fmla="*/ 68268 h 315078"/>
              <a:gd name="connsiteX1214" fmla="*/ 510236 w 1005989"/>
              <a:gd name="connsiteY1214" fmla="*/ 86521 h 315078"/>
              <a:gd name="connsiteX1215" fmla="*/ 506565 w 1005989"/>
              <a:gd name="connsiteY1215" fmla="*/ 100902 h 315078"/>
              <a:gd name="connsiteX1216" fmla="*/ 503995 w 1005989"/>
              <a:gd name="connsiteY1216" fmla="*/ 110673 h 315078"/>
              <a:gd name="connsiteX1217" fmla="*/ 503995 w 1005989"/>
              <a:gd name="connsiteY1217" fmla="*/ 113623 h 315078"/>
              <a:gd name="connsiteX1218" fmla="*/ 502710 w 1005989"/>
              <a:gd name="connsiteY1218" fmla="*/ 117311 h 315078"/>
              <a:gd name="connsiteX1219" fmla="*/ 501426 w 1005989"/>
              <a:gd name="connsiteY1219" fmla="*/ 126161 h 315078"/>
              <a:gd name="connsiteX1220" fmla="*/ 500691 w 1005989"/>
              <a:gd name="connsiteY1220" fmla="*/ 134457 h 315078"/>
              <a:gd name="connsiteX1221" fmla="*/ 498673 w 1005989"/>
              <a:gd name="connsiteY1221" fmla="*/ 140910 h 315078"/>
              <a:gd name="connsiteX1222" fmla="*/ 498673 w 1005989"/>
              <a:gd name="connsiteY1222" fmla="*/ 144045 h 315078"/>
              <a:gd name="connsiteX1223" fmla="*/ 494818 w 1005989"/>
              <a:gd name="connsiteY1223" fmla="*/ 157688 h 315078"/>
              <a:gd name="connsiteX1224" fmla="*/ 483439 w 1005989"/>
              <a:gd name="connsiteY1224" fmla="*/ 150682 h 315078"/>
              <a:gd name="connsiteX1225" fmla="*/ 482888 w 1005989"/>
              <a:gd name="connsiteY1225" fmla="*/ 150682 h 315078"/>
              <a:gd name="connsiteX1226" fmla="*/ 470591 w 1005989"/>
              <a:gd name="connsiteY1226" fmla="*/ 175204 h 315078"/>
              <a:gd name="connsiteX1227" fmla="*/ 471141 w 1005989"/>
              <a:gd name="connsiteY1227" fmla="*/ 176126 h 315078"/>
              <a:gd name="connsiteX1228" fmla="*/ 471876 w 1005989"/>
              <a:gd name="connsiteY1228" fmla="*/ 176126 h 315078"/>
              <a:gd name="connsiteX1229" fmla="*/ 482337 w 1005989"/>
              <a:gd name="connsiteY1229" fmla="*/ 170226 h 315078"/>
              <a:gd name="connsiteX1230" fmla="*/ 486559 w 1005989"/>
              <a:gd name="connsiteY1230" fmla="*/ 167092 h 315078"/>
              <a:gd name="connsiteX1231" fmla="*/ 501426 w 1005989"/>
              <a:gd name="connsiteY1231" fmla="*/ 160269 h 315078"/>
              <a:gd name="connsiteX1232" fmla="*/ 517210 w 1005989"/>
              <a:gd name="connsiteY1232" fmla="*/ 163589 h 315078"/>
              <a:gd name="connsiteX1233" fmla="*/ 512071 w 1005989"/>
              <a:gd name="connsiteY1233" fmla="*/ 185160 h 315078"/>
              <a:gd name="connsiteX1234" fmla="*/ 510786 w 1005989"/>
              <a:gd name="connsiteY1234" fmla="*/ 191797 h 315078"/>
              <a:gd name="connsiteX1235" fmla="*/ 515742 w 1005989"/>
              <a:gd name="connsiteY1235" fmla="*/ 195669 h 315078"/>
              <a:gd name="connsiteX1236" fmla="*/ 522533 w 1005989"/>
              <a:gd name="connsiteY1236" fmla="*/ 202491 h 315078"/>
              <a:gd name="connsiteX1237" fmla="*/ 525653 w 1005989"/>
              <a:gd name="connsiteY1237" fmla="*/ 209313 h 315078"/>
              <a:gd name="connsiteX1238" fmla="*/ 523818 w 1005989"/>
              <a:gd name="connsiteY1238" fmla="*/ 211710 h 315078"/>
              <a:gd name="connsiteX1239" fmla="*/ 519963 w 1005989"/>
              <a:gd name="connsiteY1239" fmla="*/ 209866 h 315078"/>
              <a:gd name="connsiteX1240" fmla="*/ 513723 w 1005989"/>
              <a:gd name="connsiteY1240" fmla="*/ 206547 h 315078"/>
              <a:gd name="connsiteX1241" fmla="*/ 506198 w 1005989"/>
              <a:gd name="connsiteY1241" fmla="*/ 198250 h 315078"/>
              <a:gd name="connsiteX1242" fmla="*/ 495919 w 1005989"/>
              <a:gd name="connsiteY1242" fmla="*/ 207653 h 315078"/>
              <a:gd name="connsiteX1243" fmla="*/ 490597 w 1005989"/>
              <a:gd name="connsiteY1243" fmla="*/ 204703 h 315078"/>
              <a:gd name="connsiteX1244" fmla="*/ 481236 w 1005989"/>
              <a:gd name="connsiteY1244" fmla="*/ 191982 h 315078"/>
              <a:gd name="connsiteX1245" fmla="*/ 480318 w 1005989"/>
              <a:gd name="connsiteY1245" fmla="*/ 189585 h 315078"/>
              <a:gd name="connsiteX1246" fmla="*/ 495185 w 1005989"/>
              <a:gd name="connsiteY1246" fmla="*/ 182948 h 315078"/>
              <a:gd name="connsiteX1247" fmla="*/ 502894 w 1005989"/>
              <a:gd name="connsiteY1247" fmla="*/ 185713 h 315078"/>
              <a:gd name="connsiteX1248" fmla="*/ 509501 w 1005989"/>
              <a:gd name="connsiteY1248" fmla="*/ 163589 h 315078"/>
              <a:gd name="connsiteX1249" fmla="*/ 508217 w 1005989"/>
              <a:gd name="connsiteY1249" fmla="*/ 163220 h 315078"/>
              <a:gd name="connsiteX1250" fmla="*/ 503812 w 1005989"/>
              <a:gd name="connsiteY1250" fmla="*/ 164510 h 315078"/>
              <a:gd name="connsiteX1251" fmla="*/ 495369 w 1005989"/>
              <a:gd name="connsiteY1251" fmla="*/ 168751 h 315078"/>
              <a:gd name="connsiteX1252" fmla="*/ 468939 w 1005989"/>
              <a:gd name="connsiteY1252" fmla="*/ 191982 h 315078"/>
              <a:gd name="connsiteX1253" fmla="*/ 464350 w 1005989"/>
              <a:gd name="connsiteY1253" fmla="*/ 196407 h 315078"/>
              <a:gd name="connsiteX1254" fmla="*/ 459395 w 1005989"/>
              <a:gd name="connsiteY1254" fmla="*/ 203782 h 315078"/>
              <a:gd name="connsiteX1255" fmla="*/ 457376 w 1005989"/>
              <a:gd name="connsiteY1255" fmla="*/ 205625 h 315078"/>
              <a:gd name="connsiteX1256" fmla="*/ 444528 w 1005989"/>
              <a:gd name="connsiteY1256" fmla="*/ 219453 h 315078"/>
              <a:gd name="connsiteX1257" fmla="*/ 440674 w 1005989"/>
              <a:gd name="connsiteY1257" fmla="*/ 216503 h 315078"/>
              <a:gd name="connsiteX1258" fmla="*/ 450768 w 1005989"/>
              <a:gd name="connsiteY1258" fmla="*/ 194563 h 315078"/>
              <a:gd name="connsiteX1259" fmla="*/ 477932 w 1005989"/>
              <a:gd name="connsiteY1259" fmla="*/ 141832 h 315078"/>
              <a:gd name="connsiteX1260" fmla="*/ 477015 w 1005989"/>
              <a:gd name="connsiteY1260" fmla="*/ 132614 h 315078"/>
              <a:gd name="connsiteX1261" fmla="*/ 480135 w 1005989"/>
              <a:gd name="connsiteY1261" fmla="*/ 109014 h 315078"/>
              <a:gd name="connsiteX1262" fmla="*/ 486559 w 1005989"/>
              <a:gd name="connsiteY1262" fmla="*/ 106801 h 315078"/>
              <a:gd name="connsiteX1263" fmla="*/ 492249 w 1005989"/>
              <a:gd name="connsiteY1263" fmla="*/ 111042 h 315078"/>
              <a:gd name="connsiteX1264" fmla="*/ 495552 w 1005989"/>
              <a:gd name="connsiteY1264" fmla="*/ 115651 h 315078"/>
              <a:gd name="connsiteX1265" fmla="*/ 491881 w 1005989"/>
              <a:gd name="connsiteY1265" fmla="*/ 131139 h 315078"/>
              <a:gd name="connsiteX1266" fmla="*/ 492249 w 1005989"/>
              <a:gd name="connsiteY1266" fmla="*/ 142754 h 315078"/>
              <a:gd name="connsiteX1267" fmla="*/ 492983 w 1005989"/>
              <a:gd name="connsiteY1267" fmla="*/ 142385 h 315078"/>
              <a:gd name="connsiteX1268" fmla="*/ 494268 w 1005989"/>
              <a:gd name="connsiteY1268" fmla="*/ 135932 h 315078"/>
              <a:gd name="connsiteX1269" fmla="*/ 493900 w 1005989"/>
              <a:gd name="connsiteY1269" fmla="*/ 133351 h 315078"/>
              <a:gd name="connsiteX1270" fmla="*/ 496286 w 1005989"/>
              <a:gd name="connsiteY1270" fmla="*/ 125423 h 315078"/>
              <a:gd name="connsiteX1271" fmla="*/ 496286 w 1005989"/>
              <a:gd name="connsiteY1271" fmla="*/ 120814 h 315078"/>
              <a:gd name="connsiteX1272" fmla="*/ 497571 w 1005989"/>
              <a:gd name="connsiteY1272" fmla="*/ 119892 h 315078"/>
              <a:gd name="connsiteX1273" fmla="*/ 497388 w 1005989"/>
              <a:gd name="connsiteY1273" fmla="*/ 114914 h 315078"/>
              <a:gd name="connsiteX1274" fmla="*/ 498856 w 1005989"/>
              <a:gd name="connsiteY1274" fmla="*/ 108276 h 315078"/>
              <a:gd name="connsiteX1275" fmla="*/ 501059 w 1005989"/>
              <a:gd name="connsiteY1275" fmla="*/ 96477 h 315078"/>
              <a:gd name="connsiteX1276" fmla="*/ 502710 w 1005989"/>
              <a:gd name="connsiteY1276" fmla="*/ 86889 h 315078"/>
              <a:gd name="connsiteX1277" fmla="*/ 504179 w 1005989"/>
              <a:gd name="connsiteY1277" fmla="*/ 76011 h 315078"/>
              <a:gd name="connsiteX1278" fmla="*/ 502710 w 1005989"/>
              <a:gd name="connsiteY1278" fmla="*/ 75089 h 315078"/>
              <a:gd name="connsiteX1279" fmla="*/ 495002 w 1005989"/>
              <a:gd name="connsiteY1279" fmla="*/ 81542 h 315078"/>
              <a:gd name="connsiteX1280" fmla="*/ 493900 w 1005989"/>
              <a:gd name="connsiteY1280" fmla="*/ 83202 h 315078"/>
              <a:gd name="connsiteX1281" fmla="*/ 487477 w 1005989"/>
              <a:gd name="connsiteY1281" fmla="*/ 90577 h 315078"/>
              <a:gd name="connsiteX1282" fmla="*/ 484723 w 1005989"/>
              <a:gd name="connsiteY1282" fmla="*/ 93342 h 315078"/>
              <a:gd name="connsiteX1283" fmla="*/ 477749 w 1005989"/>
              <a:gd name="connsiteY1283" fmla="*/ 104405 h 315078"/>
              <a:gd name="connsiteX1284" fmla="*/ 466186 w 1005989"/>
              <a:gd name="connsiteY1284" fmla="*/ 132982 h 315078"/>
              <a:gd name="connsiteX1285" fmla="*/ 465819 w 1005989"/>
              <a:gd name="connsiteY1285" fmla="*/ 135748 h 315078"/>
              <a:gd name="connsiteX1286" fmla="*/ 460312 w 1005989"/>
              <a:gd name="connsiteY1286" fmla="*/ 152341 h 315078"/>
              <a:gd name="connsiteX1287" fmla="*/ 460312 w 1005989"/>
              <a:gd name="connsiteY1287" fmla="*/ 156213 h 315078"/>
              <a:gd name="connsiteX1288" fmla="*/ 456275 w 1005989"/>
              <a:gd name="connsiteY1288" fmla="*/ 163220 h 315078"/>
              <a:gd name="connsiteX1289" fmla="*/ 452971 w 1005989"/>
              <a:gd name="connsiteY1289" fmla="*/ 131507 h 315078"/>
              <a:gd name="connsiteX1290" fmla="*/ 452604 w 1005989"/>
              <a:gd name="connsiteY1290" fmla="*/ 129479 h 315078"/>
              <a:gd name="connsiteX1291" fmla="*/ 453889 w 1005989"/>
              <a:gd name="connsiteY1291" fmla="*/ 125607 h 315078"/>
              <a:gd name="connsiteX1292" fmla="*/ 475913 w 1005989"/>
              <a:gd name="connsiteY1292" fmla="*/ 78039 h 315078"/>
              <a:gd name="connsiteX1293" fmla="*/ 484173 w 1005989"/>
              <a:gd name="connsiteY1293" fmla="*/ 67715 h 315078"/>
              <a:gd name="connsiteX1294" fmla="*/ 486559 w 1005989"/>
              <a:gd name="connsiteY1294" fmla="*/ 64212 h 315078"/>
              <a:gd name="connsiteX1295" fmla="*/ 500508 w 1005989"/>
              <a:gd name="connsiteY1295" fmla="*/ 49277 h 315078"/>
              <a:gd name="connsiteX1296" fmla="*/ 504729 w 1005989"/>
              <a:gd name="connsiteY1296" fmla="*/ 44299 h 315078"/>
              <a:gd name="connsiteX1297" fmla="*/ 511153 w 1005989"/>
              <a:gd name="connsiteY1297" fmla="*/ 37846 h 315078"/>
              <a:gd name="connsiteX1298" fmla="*/ 511153 w 1005989"/>
              <a:gd name="connsiteY1298" fmla="*/ 37478 h 315078"/>
              <a:gd name="connsiteX1299" fmla="*/ 510603 w 1005989"/>
              <a:gd name="connsiteY1299" fmla="*/ 37478 h 315078"/>
              <a:gd name="connsiteX1300" fmla="*/ 501059 w 1005989"/>
              <a:gd name="connsiteY1300" fmla="*/ 45221 h 315078"/>
              <a:gd name="connsiteX1301" fmla="*/ 491514 w 1005989"/>
              <a:gd name="connsiteY1301" fmla="*/ 55177 h 315078"/>
              <a:gd name="connsiteX1302" fmla="*/ 478850 w 1005989"/>
              <a:gd name="connsiteY1302" fmla="*/ 66608 h 315078"/>
              <a:gd name="connsiteX1303" fmla="*/ 470040 w 1005989"/>
              <a:gd name="connsiteY1303" fmla="*/ 73799 h 315078"/>
              <a:gd name="connsiteX1304" fmla="*/ 468388 w 1005989"/>
              <a:gd name="connsiteY1304" fmla="*/ 75827 h 315078"/>
              <a:gd name="connsiteX1305" fmla="*/ 457743 w 1005989"/>
              <a:gd name="connsiteY1305" fmla="*/ 83571 h 315078"/>
              <a:gd name="connsiteX1306" fmla="*/ 453521 w 1005989"/>
              <a:gd name="connsiteY1306" fmla="*/ 66055 h 315078"/>
              <a:gd name="connsiteX1307" fmla="*/ 463800 w 1005989"/>
              <a:gd name="connsiteY1307" fmla="*/ 41534 h 315078"/>
              <a:gd name="connsiteX1308" fmla="*/ 466920 w 1005989"/>
              <a:gd name="connsiteY1308" fmla="*/ 31393 h 315078"/>
              <a:gd name="connsiteX1309" fmla="*/ 467103 w 1005989"/>
              <a:gd name="connsiteY1309" fmla="*/ 31393 h 315078"/>
              <a:gd name="connsiteX1310" fmla="*/ 479584 w 1005989"/>
              <a:gd name="connsiteY1310" fmla="*/ 46512 h 315078"/>
              <a:gd name="connsiteX1311" fmla="*/ 477015 w 1005989"/>
              <a:gd name="connsiteY1311" fmla="*/ 54255 h 315078"/>
              <a:gd name="connsiteX1312" fmla="*/ 475179 w 1005989"/>
              <a:gd name="connsiteY1312" fmla="*/ 58496 h 315078"/>
              <a:gd name="connsiteX1313" fmla="*/ 475363 w 1005989"/>
              <a:gd name="connsiteY1313" fmla="*/ 59233 h 315078"/>
              <a:gd name="connsiteX1314" fmla="*/ 475730 w 1005989"/>
              <a:gd name="connsiteY1314" fmla="*/ 58865 h 315078"/>
              <a:gd name="connsiteX1315" fmla="*/ 479034 w 1005989"/>
              <a:gd name="connsiteY1315" fmla="*/ 55730 h 315078"/>
              <a:gd name="connsiteX1316" fmla="*/ 499040 w 1005989"/>
              <a:gd name="connsiteY1316" fmla="*/ 40428 h 315078"/>
              <a:gd name="connsiteX1317" fmla="*/ 505464 w 1005989"/>
              <a:gd name="connsiteY1317" fmla="*/ 35081 h 315078"/>
              <a:gd name="connsiteX1318" fmla="*/ 513723 w 1005989"/>
              <a:gd name="connsiteY1318" fmla="*/ 29918 h 315078"/>
              <a:gd name="connsiteX1319" fmla="*/ 516659 w 1005989"/>
              <a:gd name="connsiteY1319" fmla="*/ 27521 h 315078"/>
              <a:gd name="connsiteX1320" fmla="*/ 520330 w 1005989"/>
              <a:gd name="connsiteY1320" fmla="*/ 27337 h 315078"/>
              <a:gd name="connsiteX1321" fmla="*/ 202691 w 1005989"/>
              <a:gd name="connsiteY1321" fmla="*/ 18907 h 315078"/>
              <a:gd name="connsiteX1322" fmla="*/ 216923 w 1005989"/>
              <a:gd name="connsiteY1322" fmla="*/ 25300 h 315078"/>
              <a:gd name="connsiteX1323" fmla="*/ 216678 w 1005989"/>
              <a:gd name="connsiteY1323" fmla="*/ 26283 h 315078"/>
              <a:gd name="connsiteX1324" fmla="*/ 212015 w 1005989"/>
              <a:gd name="connsiteY1324" fmla="*/ 26529 h 315078"/>
              <a:gd name="connsiteX1325" fmla="*/ 211770 w 1005989"/>
              <a:gd name="connsiteY1325" fmla="*/ 30709 h 315078"/>
              <a:gd name="connsiteX1326" fmla="*/ 211279 w 1005989"/>
              <a:gd name="connsiteY1326" fmla="*/ 46936 h 315078"/>
              <a:gd name="connsiteX1327" fmla="*/ 223058 w 1005989"/>
              <a:gd name="connsiteY1327" fmla="*/ 35135 h 315078"/>
              <a:gd name="connsiteX1328" fmla="*/ 223549 w 1005989"/>
              <a:gd name="connsiteY1328" fmla="*/ 34643 h 315078"/>
              <a:gd name="connsiteX1329" fmla="*/ 225266 w 1005989"/>
              <a:gd name="connsiteY1329" fmla="*/ 32676 h 315078"/>
              <a:gd name="connsiteX1330" fmla="*/ 222322 w 1005989"/>
              <a:gd name="connsiteY1330" fmla="*/ 28988 h 315078"/>
              <a:gd name="connsiteX1331" fmla="*/ 222812 w 1005989"/>
              <a:gd name="connsiteY1331" fmla="*/ 28004 h 315078"/>
              <a:gd name="connsiteX1332" fmla="*/ 231892 w 1005989"/>
              <a:gd name="connsiteY1332" fmla="*/ 31938 h 315078"/>
              <a:gd name="connsiteX1333" fmla="*/ 231401 w 1005989"/>
              <a:gd name="connsiteY1333" fmla="*/ 32922 h 315078"/>
              <a:gd name="connsiteX1334" fmla="*/ 226002 w 1005989"/>
              <a:gd name="connsiteY1334" fmla="*/ 34889 h 315078"/>
              <a:gd name="connsiteX1335" fmla="*/ 205390 w 1005989"/>
              <a:gd name="connsiteY1335" fmla="*/ 55296 h 315078"/>
              <a:gd name="connsiteX1336" fmla="*/ 204163 w 1005989"/>
              <a:gd name="connsiteY1336" fmla="*/ 54804 h 315078"/>
              <a:gd name="connsiteX1337" fmla="*/ 204654 w 1005989"/>
              <a:gd name="connsiteY1337" fmla="*/ 24562 h 315078"/>
              <a:gd name="connsiteX1338" fmla="*/ 202200 w 1005989"/>
              <a:gd name="connsiteY1338" fmla="*/ 19891 h 315078"/>
              <a:gd name="connsiteX1339" fmla="*/ 202691 w 1005989"/>
              <a:gd name="connsiteY1339" fmla="*/ 18907 h 315078"/>
              <a:gd name="connsiteX1340" fmla="*/ 181097 w 1005989"/>
              <a:gd name="connsiteY1340" fmla="*/ 14482 h 315078"/>
              <a:gd name="connsiteX1341" fmla="*/ 197292 w 1005989"/>
              <a:gd name="connsiteY1341" fmla="*/ 17924 h 315078"/>
              <a:gd name="connsiteX1342" fmla="*/ 197047 w 1005989"/>
              <a:gd name="connsiteY1342" fmla="*/ 18907 h 315078"/>
              <a:gd name="connsiteX1343" fmla="*/ 196801 w 1005989"/>
              <a:gd name="connsiteY1343" fmla="*/ 18907 h 315078"/>
              <a:gd name="connsiteX1344" fmla="*/ 191894 w 1005989"/>
              <a:gd name="connsiteY1344" fmla="*/ 21366 h 315078"/>
              <a:gd name="connsiteX1345" fmla="*/ 187231 w 1005989"/>
              <a:gd name="connsiteY1345" fmla="*/ 43494 h 315078"/>
              <a:gd name="connsiteX1346" fmla="*/ 190912 w 1005989"/>
              <a:gd name="connsiteY1346" fmla="*/ 47674 h 315078"/>
              <a:gd name="connsiteX1347" fmla="*/ 190667 w 1005989"/>
              <a:gd name="connsiteY1347" fmla="*/ 48903 h 315078"/>
              <a:gd name="connsiteX1348" fmla="*/ 174717 w 1005989"/>
              <a:gd name="connsiteY1348" fmla="*/ 45461 h 315078"/>
              <a:gd name="connsiteX1349" fmla="*/ 174962 w 1005989"/>
              <a:gd name="connsiteY1349" fmla="*/ 44478 h 315078"/>
              <a:gd name="connsiteX1350" fmla="*/ 179870 w 1005989"/>
              <a:gd name="connsiteY1350" fmla="*/ 41773 h 315078"/>
              <a:gd name="connsiteX1351" fmla="*/ 184532 w 1005989"/>
              <a:gd name="connsiteY1351" fmla="*/ 19891 h 315078"/>
              <a:gd name="connsiteX1352" fmla="*/ 180851 w 1005989"/>
              <a:gd name="connsiteY1352" fmla="*/ 15465 h 315078"/>
              <a:gd name="connsiteX1353" fmla="*/ 181097 w 1005989"/>
              <a:gd name="connsiteY1353" fmla="*/ 14482 h 315078"/>
              <a:gd name="connsiteX1354" fmla="*/ 137418 w 1005989"/>
              <a:gd name="connsiteY1354" fmla="*/ 13006 h 315078"/>
              <a:gd name="connsiteX1355" fmla="*/ 137663 w 1005989"/>
              <a:gd name="connsiteY1355" fmla="*/ 14236 h 315078"/>
              <a:gd name="connsiteX1356" fmla="*/ 135209 w 1005989"/>
              <a:gd name="connsiteY1356" fmla="*/ 18907 h 315078"/>
              <a:gd name="connsiteX1357" fmla="*/ 138399 w 1005989"/>
              <a:gd name="connsiteY1357" fmla="*/ 33659 h 315078"/>
              <a:gd name="connsiteX1358" fmla="*/ 137909 w 1005989"/>
              <a:gd name="connsiteY1358" fmla="*/ 42757 h 315078"/>
              <a:gd name="connsiteX1359" fmla="*/ 129811 w 1005989"/>
              <a:gd name="connsiteY1359" fmla="*/ 47920 h 315078"/>
              <a:gd name="connsiteX1360" fmla="*/ 119995 w 1005989"/>
              <a:gd name="connsiteY1360" fmla="*/ 47674 h 315078"/>
              <a:gd name="connsiteX1361" fmla="*/ 114842 w 1005989"/>
              <a:gd name="connsiteY1361" fmla="*/ 40052 h 315078"/>
              <a:gd name="connsiteX1362" fmla="*/ 111407 w 1005989"/>
              <a:gd name="connsiteY1362" fmla="*/ 24808 h 315078"/>
              <a:gd name="connsiteX1363" fmla="*/ 106499 w 1005989"/>
              <a:gd name="connsiteY1363" fmla="*/ 21366 h 315078"/>
              <a:gd name="connsiteX1364" fmla="*/ 106254 w 1005989"/>
              <a:gd name="connsiteY1364" fmla="*/ 20383 h 315078"/>
              <a:gd name="connsiteX1365" fmla="*/ 121958 w 1005989"/>
              <a:gd name="connsiteY1365" fmla="*/ 16695 h 315078"/>
              <a:gd name="connsiteX1366" fmla="*/ 122204 w 1005989"/>
              <a:gd name="connsiteY1366" fmla="*/ 17678 h 315078"/>
              <a:gd name="connsiteX1367" fmla="*/ 118523 w 1005989"/>
              <a:gd name="connsiteY1367" fmla="*/ 23087 h 315078"/>
              <a:gd name="connsiteX1368" fmla="*/ 122204 w 1005989"/>
              <a:gd name="connsiteY1368" fmla="*/ 38331 h 315078"/>
              <a:gd name="connsiteX1369" fmla="*/ 130792 w 1005989"/>
              <a:gd name="connsiteY1369" fmla="*/ 45707 h 315078"/>
              <a:gd name="connsiteX1370" fmla="*/ 136436 w 1005989"/>
              <a:gd name="connsiteY1370" fmla="*/ 33905 h 315078"/>
              <a:gd name="connsiteX1371" fmla="*/ 133246 w 1005989"/>
              <a:gd name="connsiteY1371" fmla="*/ 20137 h 315078"/>
              <a:gd name="connsiteX1372" fmla="*/ 127848 w 1005989"/>
              <a:gd name="connsiteY1372" fmla="*/ 16449 h 315078"/>
              <a:gd name="connsiteX1373" fmla="*/ 127602 w 1005989"/>
              <a:gd name="connsiteY1373" fmla="*/ 15465 h 315078"/>
              <a:gd name="connsiteX1374" fmla="*/ 137418 w 1005989"/>
              <a:gd name="connsiteY1374" fmla="*/ 13006 h 315078"/>
              <a:gd name="connsiteX1375" fmla="*/ 441413 w 1005989"/>
              <a:gd name="connsiteY1375" fmla="*/ 12699 h 315078"/>
              <a:gd name="connsiteX1376" fmla="*/ 456115 w 1005989"/>
              <a:gd name="connsiteY1376" fmla="*/ 34448 h 315078"/>
              <a:gd name="connsiteX1377" fmla="*/ 456115 w 1005989"/>
              <a:gd name="connsiteY1377" fmla="*/ 37029 h 315078"/>
              <a:gd name="connsiteX1378" fmla="*/ 453726 w 1005989"/>
              <a:gd name="connsiteY1378" fmla="*/ 43296 h 315078"/>
              <a:gd name="connsiteX1379" fmla="*/ 446375 w 1005989"/>
              <a:gd name="connsiteY1379" fmla="*/ 53249 h 315078"/>
              <a:gd name="connsiteX1380" fmla="*/ 443251 w 1005989"/>
              <a:gd name="connsiteY1380" fmla="*/ 60068 h 315078"/>
              <a:gd name="connsiteX1381" fmla="*/ 439575 w 1005989"/>
              <a:gd name="connsiteY1381" fmla="*/ 64492 h 315078"/>
              <a:gd name="connsiteX1382" fmla="*/ 436267 w 1005989"/>
              <a:gd name="connsiteY1382" fmla="*/ 70759 h 315078"/>
              <a:gd name="connsiteX1383" fmla="*/ 427077 w 1005989"/>
              <a:gd name="connsiteY1383" fmla="*/ 88638 h 315078"/>
              <a:gd name="connsiteX1384" fmla="*/ 434429 w 1005989"/>
              <a:gd name="connsiteY1384" fmla="*/ 87716 h 315078"/>
              <a:gd name="connsiteX1385" fmla="*/ 440310 w 1005989"/>
              <a:gd name="connsiteY1385" fmla="*/ 105779 h 315078"/>
              <a:gd name="connsiteX1386" fmla="*/ 427629 w 1005989"/>
              <a:gd name="connsiteY1386" fmla="*/ 131030 h 315078"/>
              <a:gd name="connsiteX1387" fmla="*/ 422299 w 1005989"/>
              <a:gd name="connsiteY1387" fmla="*/ 143564 h 315078"/>
              <a:gd name="connsiteX1388" fmla="*/ 429467 w 1005989"/>
              <a:gd name="connsiteY1388" fmla="*/ 162549 h 315078"/>
              <a:gd name="connsiteX1389" fmla="*/ 429467 w 1005989"/>
              <a:gd name="connsiteY1389" fmla="*/ 167710 h 315078"/>
              <a:gd name="connsiteX1390" fmla="*/ 427445 w 1005989"/>
              <a:gd name="connsiteY1390" fmla="*/ 174345 h 315078"/>
              <a:gd name="connsiteX1391" fmla="*/ 427629 w 1005989"/>
              <a:gd name="connsiteY1391" fmla="*/ 177110 h 315078"/>
              <a:gd name="connsiteX1392" fmla="*/ 426710 w 1005989"/>
              <a:gd name="connsiteY1392" fmla="*/ 181349 h 315078"/>
              <a:gd name="connsiteX1393" fmla="*/ 426710 w 1005989"/>
              <a:gd name="connsiteY1393" fmla="*/ 184851 h 315078"/>
              <a:gd name="connsiteX1394" fmla="*/ 425423 w 1005989"/>
              <a:gd name="connsiteY1394" fmla="*/ 187616 h 315078"/>
              <a:gd name="connsiteX1395" fmla="*/ 425423 w 1005989"/>
              <a:gd name="connsiteY1395" fmla="*/ 209550 h 315078"/>
              <a:gd name="connsiteX1396" fmla="*/ 426710 w 1005989"/>
              <a:gd name="connsiteY1396" fmla="*/ 210656 h 315078"/>
              <a:gd name="connsiteX1397" fmla="*/ 425975 w 1005989"/>
              <a:gd name="connsiteY1397" fmla="*/ 222083 h 315078"/>
              <a:gd name="connsiteX1398" fmla="*/ 424321 w 1005989"/>
              <a:gd name="connsiteY1398" fmla="*/ 226138 h 315078"/>
              <a:gd name="connsiteX1399" fmla="*/ 421931 w 1005989"/>
              <a:gd name="connsiteY1399" fmla="*/ 228166 h 315078"/>
              <a:gd name="connsiteX1400" fmla="*/ 417888 w 1005989"/>
              <a:gd name="connsiteY1400" fmla="*/ 228350 h 315078"/>
              <a:gd name="connsiteX1401" fmla="*/ 412375 w 1005989"/>
              <a:gd name="connsiteY1401" fmla="*/ 210287 h 315078"/>
              <a:gd name="connsiteX1402" fmla="*/ 412558 w 1005989"/>
              <a:gd name="connsiteY1402" fmla="*/ 196648 h 315078"/>
              <a:gd name="connsiteX1403" fmla="*/ 413477 w 1005989"/>
              <a:gd name="connsiteY1403" fmla="*/ 195726 h 315078"/>
              <a:gd name="connsiteX1404" fmla="*/ 413477 w 1005989"/>
              <a:gd name="connsiteY1404" fmla="*/ 191303 h 315078"/>
              <a:gd name="connsiteX1405" fmla="*/ 414764 w 1005989"/>
              <a:gd name="connsiteY1405" fmla="*/ 183193 h 315078"/>
              <a:gd name="connsiteX1406" fmla="*/ 414396 w 1005989"/>
              <a:gd name="connsiteY1406" fmla="*/ 180797 h 315078"/>
              <a:gd name="connsiteX1407" fmla="*/ 414764 w 1005989"/>
              <a:gd name="connsiteY1407" fmla="*/ 173977 h 315078"/>
              <a:gd name="connsiteX1408" fmla="*/ 414396 w 1005989"/>
              <a:gd name="connsiteY1408" fmla="*/ 163102 h 315078"/>
              <a:gd name="connsiteX1409" fmla="*/ 409802 w 1005989"/>
              <a:gd name="connsiteY1409" fmla="*/ 169922 h 315078"/>
              <a:gd name="connsiteX1410" fmla="*/ 403185 w 1005989"/>
              <a:gd name="connsiteY1410" fmla="*/ 177110 h 315078"/>
              <a:gd name="connsiteX1411" fmla="*/ 390872 w 1005989"/>
              <a:gd name="connsiteY1411" fmla="*/ 189275 h 315078"/>
              <a:gd name="connsiteX1412" fmla="*/ 389034 w 1005989"/>
              <a:gd name="connsiteY1412" fmla="*/ 187248 h 315078"/>
              <a:gd name="connsiteX1413" fmla="*/ 391239 w 1005989"/>
              <a:gd name="connsiteY1413" fmla="*/ 179506 h 315078"/>
              <a:gd name="connsiteX1414" fmla="*/ 391056 w 1005989"/>
              <a:gd name="connsiteY1414" fmla="*/ 177847 h 315078"/>
              <a:gd name="connsiteX1415" fmla="*/ 395466 w 1005989"/>
              <a:gd name="connsiteY1415" fmla="*/ 170475 h 315078"/>
              <a:gd name="connsiteX1416" fmla="*/ 397488 w 1005989"/>
              <a:gd name="connsiteY1416" fmla="*/ 165314 h 315078"/>
              <a:gd name="connsiteX1417" fmla="*/ 403185 w 1005989"/>
              <a:gd name="connsiteY1417" fmla="*/ 157203 h 315078"/>
              <a:gd name="connsiteX1418" fmla="*/ 411823 w 1005989"/>
              <a:gd name="connsiteY1418" fmla="*/ 141721 h 315078"/>
              <a:gd name="connsiteX1419" fmla="*/ 414580 w 1005989"/>
              <a:gd name="connsiteY1419" fmla="*/ 137297 h 315078"/>
              <a:gd name="connsiteX1420" fmla="*/ 418256 w 1005989"/>
              <a:gd name="connsiteY1420" fmla="*/ 129740 h 315078"/>
              <a:gd name="connsiteX1421" fmla="*/ 421748 w 1005989"/>
              <a:gd name="connsiteY1421" fmla="*/ 121446 h 315078"/>
              <a:gd name="connsiteX1422" fmla="*/ 427629 w 1005989"/>
              <a:gd name="connsiteY1422" fmla="*/ 104305 h 315078"/>
              <a:gd name="connsiteX1423" fmla="*/ 425056 w 1005989"/>
              <a:gd name="connsiteY1423" fmla="*/ 105595 h 315078"/>
              <a:gd name="connsiteX1424" fmla="*/ 412375 w 1005989"/>
              <a:gd name="connsiteY1424" fmla="*/ 104489 h 315078"/>
              <a:gd name="connsiteX1425" fmla="*/ 416418 w 1005989"/>
              <a:gd name="connsiteY1425" fmla="*/ 88453 h 315078"/>
              <a:gd name="connsiteX1426" fmla="*/ 425607 w 1005989"/>
              <a:gd name="connsiteY1426" fmla="*/ 73892 h 315078"/>
              <a:gd name="connsiteX1427" fmla="*/ 443251 w 1005989"/>
              <a:gd name="connsiteY1427" fmla="*/ 39978 h 315078"/>
              <a:gd name="connsiteX1428" fmla="*/ 439942 w 1005989"/>
              <a:gd name="connsiteY1428" fmla="*/ 29472 h 315078"/>
              <a:gd name="connsiteX1429" fmla="*/ 439942 w 1005989"/>
              <a:gd name="connsiteY1429" fmla="*/ 25970 h 315078"/>
              <a:gd name="connsiteX1430" fmla="*/ 441413 w 1005989"/>
              <a:gd name="connsiteY1430" fmla="*/ 12699 h 315078"/>
              <a:gd name="connsiteX1431" fmla="*/ 143307 w 1005989"/>
              <a:gd name="connsiteY1431" fmla="*/ 12515 h 315078"/>
              <a:gd name="connsiteX1432" fmla="*/ 153123 w 1005989"/>
              <a:gd name="connsiteY1432" fmla="*/ 12515 h 315078"/>
              <a:gd name="connsiteX1433" fmla="*/ 169318 w 1005989"/>
              <a:gd name="connsiteY1433" fmla="*/ 32676 h 315078"/>
              <a:gd name="connsiteX1434" fmla="*/ 169318 w 1005989"/>
              <a:gd name="connsiteY1434" fmla="*/ 18416 h 315078"/>
              <a:gd name="connsiteX1435" fmla="*/ 164901 w 1005989"/>
              <a:gd name="connsiteY1435" fmla="*/ 13744 h 315078"/>
              <a:gd name="connsiteX1436" fmla="*/ 164901 w 1005989"/>
              <a:gd name="connsiteY1436" fmla="*/ 12515 h 315078"/>
              <a:gd name="connsiteX1437" fmla="*/ 174962 w 1005989"/>
              <a:gd name="connsiteY1437" fmla="*/ 12515 h 315078"/>
              <a:gd name="connsiteX1438" fmla="*/ 174962 w 1005989"/>
              <a:gd name="connsiteY1438" fmla="*/ 13744 h 315078"/>
              <a:gd name="connsiteX1439" fmla="*/ 171281 w 1005989"/>
              <a:gd name="connsiteY1439" fmla="*/ 17678 h 315078"/>
              <a:gd name="connsiteX1440" fmla="*/ 171281 w 1005989"/>
              <a:gd name="connsiteY1440" fmla="*/ 44969 h 315078"/>
              <a:gd name="connsiteX1441" fmla="*/ 170054 w 1005989"/>
              <a:gd name="connsiteY1441" fmla="*/ 44969 h 315078"/>
              <a:gd name="connsiteX1442" fmla="*/ 149196 w 1005989"/>
              <a:gd name="connsiteY1442" fmla="*/ 19645 h 315078"/>
              <a:gd name="connsiteX1443" fmla="*/ 149196 w 1005989"/>
              <a:gd name="connsiteY1443" fmla="*/ 38331 h 315078"/>
              <a:gd name="connsiteX1444" fmla="*/ 153613 w 1005989"/>
              <a:gd name="connsiteY1444" fmla="*/ 43248 h 315078"/>
              <a:gd name="connsiteX1445" fmla="*/ 153613 w 1005989"/>
              <a:gd name="connsiteY1445" fmla="*/ 44232 h 315078"/>
              <a:gd name="connsiteX1446" fmla="*/ 143062 w 1005989"/>
              <a:gd name="connsiteY1446" fmla="*/ 44232 h 315078"/>
              <a:gd name="connsiteX1447" fmla="*/ 143062 w 1005989"/>
              <a:gd name="connsiteY1447" fmla="*/ 43248 h 315078"/>
              <a:gd name="connsiteX1448" fmla="*/ 147233 w 1005989"/>
              <a:gd name="connsiteY1448" fmla="*/ 39314 h 315078"/>
              <a:gd name="connsiteX1449" fmla="*/ 147233 w 1005989"/>
              <a:gd name="connsiteY1449" fmla="*/ 17186 h 315078"/>
              <a:gd name="connsiteX1450" fmla="*/ 143307 w 1005989"/>
              <a:gd name="connsiteY1450" fmla="*/ 13744 h 315078"/>
              <a:gd name="connsiteX1451" fmla="*/ 143307 w 1005989"/>
              <a:gd name="connsiteY1451" fmla="*/ 12515 h 315078"/>
              <a:gd name="connsiteX1452" fmla="*/ 157260 w 1005989"/>
              <a:gd name="connsiteY1452" fmla="*/ 5894 h 315078"/>
              <a:gd name="connsiteX1453" fmla="*/ 5888 w 1005989"/>
              <a:gd name="connsiteY1453" fmla="*/ 157416 h 315078"/>
              <a:gd name="connsiteX1454" fmla="*/ 157260 w 1005989"/>
              <a:gd name="connsiteY1454" fmla="*/ 309184 h 315078"/>
              <a:gd name="connsiteX1455" fmla="*/ 308632 w 1005989"/>
              <a:gd name="connsiteY1455" fmla="*/ 157416 h 315078"/>
              <a:gd name="connsiteX1456" fmla="*/ 157260 w 1005989"/>
              <a:gd name="connsiteY1456" fmla="*/ 5894 h 315078"/>
              <a:gd name="connsiteX1457" fmla="*/ 157260 w 1005989"/>
              <a:gd name="connsiteY1457" fmla="*/ 0 h 315078"/>
              <a:gd name="connsiteX1458" fmla="*/ 314765 w 1005989"/>
              <a:gd name="connsiteY1458" fmla="*/ 157416 h 315078"/>
              <a:gd name="connsiteX1459" fmla="*/ 157260 w 1005989"/>
              <a:gd name="connsiteY1459" fmla="*/ 315078 h 315078"/>
              <a:gd name="connsiteX1460" fmla="*/ 0 w 1005989"/>
              <a:gd name="connsiteY1460" fmla="*/ 157416 h 315078"/>
              <a:gd name="connsiteX1461" fmla="*/ 157260 w 1005989"/>
              <a:gd name="connsiteY1461" fmla="*/ 0 h 3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</a:cxnLst>
            <a:rect l="l" t="t" r="r" b="b"/>
            <a:pathLst>
              <a:path w="1005989" h="315078">
                <a:moveTo>
                  <a:pt x="547987" y="281740"/>
                </a:moveTo>
                <a:cubicBezTo>
                  <a:pt x="544887" y="282814"/>
                  <a:pt x="537652" y="287110"/>
                  <a:pt x="537652" y="293553"/>
                </a:cubicBezTo>
                <a:cubicBezTo>
                  <a:pt x="537652" y="298923"/>
                  <a:pt x="541786" y="298923"/>
                  <a:pt x="542820" y="298923"/>
                </a:cubicBezTo>
                <a:cubicBezTo>
                  <a:pt x="544887" y="298923"/>
                  <a:pt x="546954" y="298923"/>
                  <a:pt x="547987" y="296775"/>
                </a:cubicBezTo>
                <a:close/>
                <a:moveTo>
                  <a:pt x="175437" y="273727"/>
                </a:moveTo>
                <a:cubicBezTo>
                  <a:pt x="173230" y="274222"/>
                  <a:pt x="171759" y="275457"/>
                  <a:pt x="170778" y="277186"/>
                </a:cubicBezTo>
                <a:cubicBezTo>
                  <a:pt x="169551" y="279409"/>
                  <a:pt x="169551" y="283114"/>
                  <a:pt x="170778" y="288054"/>
                </a:cubicBezTo>
                <a:cubicBezTo>
                  <a:pt x="171759" y="293242"/>
                  <a:pt x="173475" y="296206"/>
                  <a:pt x="175192" y="297688"/>
                </a:cubicBezTo>
                <a:cubicBezTo>
                  <a:pt x="177154" y="298923"/>
                  <a:pt x="179116" y="299417"/>
                  <a:pt x="181323" y="298923"/>
                </a:cubicBezTo>
                <a:cubicBezTo>
                  <a:pt x="183530" y="298429"/>
                  <a:pt x="185001" y="297194"/>
                  <a:pt x="186227" y="294971"/>
                </a:cubicBezTo>
                <a:cubicBezTo>
                  <a:pt x="187208" y="292995"/>
                  <a:pt x="187208" y="289536"/>
                  <a:pt x="186227" y="284596"/>
                </a:cubicBezTo>
                <a:cubicBezTo>
                  <a:pt x="185001" y="279409"/>
                  <a:pt x="183530" y="276198"/>
                  <a:pt x="181568" y="274963"/>
                </a:cubicBezTo>
                <a:cubicBezTo>
                  <a:pt x="179606" y="273727"/>
                  <a:pt x="177644" y="273233"/>
                  <a:pt x="175437" y="273727"/>
                </a:cubicBezTo>
                <a:close/>
                <a:moveTo>
                  <a:pt x="126712" y="270459"/>
                </a:moveTo>
                <a:cubicBezTo>
                  <a:pt x="124497" y="269719"/>
                  <a:pt x="122529" y="269966"/>
                  <a:pt x="120561" y="270706"/>
                </a:cubicBezTo>
                <a:cubicBezTo>
                  <a:pt x="118592" y="271692"/>
                  <a:pt x="117362" y="273171"/>
                  <a:pt x="116624" y="275389"/>
                </a:cubicBezTo>
                <a:cubicBezTo>
                  <a:pt x="116132" y="277115"/>
                  <a:pt x="116378" y="279087"/>
                  <a:pt x="117362" y="280566"/>
                </a:cubicBezTo>
                <a:cubicBezTo>
                  <a:pt x="118592" y="282292"/>
                  <a:pt x="120069" y="283524"/>
                  <a:pt x="122283" y="284017"/>
                </a:cubicBezTo>
                <a:cubicBezTo>
                  <a:pt x="124497" y="284757"/>
                  <a:pt x="126466" y="284757"/>
                  <a:pt x="128188" y="284017"/>
                </a:cubicBezTo>
                <a:cubicBezTo>
                  <a:pt x="129910" y="283031"/>
                  <a:pt x="131140" y="281799"/>
                  <a:pt x="131878" y="279580"/>
                </a:cubicBezTo>
                <a:cubicBezTo>
                  <a:pt x="132370" y="277361"/>
                  <a:pt x="132370" y="275636"/>
                  <a:pt x="131140" y="273910"/>
                </a:cubicBezTo>
                <a:cubicBezTo>
                  <a:pt x="130156" y="272185"/>
                  <a:pt x="128680" y="270952"/>
                  <a:pt x="126712" y="270459"/>
                </a:cubicBezTo>
                <a:close/>
                <a:moveTo>
                  <a:pt x="180342" y="270269"/>
                </a:moveTo>
                <a:cubicBezTo>
                  <a:pt x="182058" y="270763"/>
                  <a:pt x="183775" y="271257"/>
                  <a:pt x="185001" y="272245"/>
                </a:cubicBezTo>
                <a:cubicBezTo>
                  <a:pt x="186227" y="273233"/>
                  <a:pt x="187454" y="274716"/>
                  <a:pt x="188434" y="276445"/>
                </a:cubicBezTo>
                <a:cubicBezTo>
                  <a:pt x="189415" y="277927"/>
                  <a:pt x="190396" y="280397"/>
                  <a:pt x="190887" y="283361"/>
                </a:cubicBezTo>
                <a:cubicBezTo>
                  <a:pt x="191868" y="287066"/>
                  <a:pt x="192113" y="290030"/>
                  <a:pt x="191623" y="292501"/>
                </a:cubicBezTo>
                <a:cubicBezTo>
                  <a:pt x="191132" y="294971"/>
                  <a:pt x="190151" y="296947"/>
                  <a:pt x="188680" y="298429"/>
                </a:cubicBezTo>
                <a:cubicBezTo>
                  <a:pt x="186963" y="300158"/>
                  <a:pt x="184756" y="301393"/>
                  <a:pt x="182058" y="301887"/>
                </a:cubicBezTo>
                <a:cubicBezTo>
                  <a:pt x="178380" y="302875"/>
                  <a:pt x="175192" y="302381"/>
                  <a:pt x="172494" y="300899"/>
                </a:cubicBezTo>
                <a:cubicBezTo>
                  <a:pt x="169306" y="298923"/>
                  <a:pt x="167099" y="294971"/>
                  <a:pt x="165873" y="289289"/>
                </a:cubicBezTo>
                <a:cubicBezTo>
                  <a:pt x="164892" y="285584"/>
                  <a:pt x="164892" y="282620"/>
                  <a:pt x="165137" y="280150"/>
                </a:cubicBezTo>
                <a:cubicBezTo>
                  <a:pt x="165628" y="277680"/>
                  <a:pt x="166609" y="275704"/>
                  <a:pt x="168325" y="273974"/>
                </a:cubicBezTo>
                <a:cubicBezTo>
                  <a:pt x="169797" y="272492"/>
                  <a:pt x="172004" y="271257"/>
                  <a:pt x="174701" y="270763"/>
                </a:cubicBezTo>
                <a:cubicBezTo>
                  <a:pt x="176908" y="270269"/>
                  <a:pt x="178625" y="270022"/>
                  <a:pt x="180342" y="270269"/>
                </a:cubicBezTo>
                <a:close/>
                <a:moveTo>
                  <a:pt x="126958" y="267254"/>
                </a:moveTo>
                <a:cubicBezTo>
                  <a:pt x="129418" y="267994"/>
                  <a:pt x="131632" y="269226"/>
                  <a:pt x="133354" y="270952"/>
                </a:cubicBezTo>
                <a:cubicBezTo>
                  <a:pt x="135077" y="272431"/>
                  <a:pt x="136061" y="274403"/>
                  <a:pt x="136553" y="276868"/>
                </a:cubicBezTo>
                <a:cubicBezTo>
                  <a:pt x="137045" y="279087"/>
                  <a:pt x="136799" y="282045"/>
                  <a:pt x="135815" y="285743"/>
                </a:cubicBezTo>
                <a:cubicBezTo>
                  <a:pt x="134585" y="289441"/>
                  <a:pt x="133108" y="292399"/>
                  <a:pt x="131386" y="294371"/>
                </a:cubicBezTo>
                <a:cubicBezTo>
                  <a:pt x="129664" y="296343"/>
                  <a:pt x="127450" y="297576"/>
                  <a:pt x="124989" y="298069"/>
                </a:cubicBezTo>
                <a:cubicBezTo>
                  <a:pt x="122529" y="298808"/>
                  <a:pt x="119823" y="298562"/>
                  <a:pt x="117116" y="297822"/>
                </a:cubicBezTo>
                <a:cubicBezTo>
                  <a:pt x="114164" y="296836"/>
                  <a:pt x="111950" y="295357"/>
                  <a:pt x="110473" y="293631"/>
                </a:cubicBezTo>
                <a:cubicBezTo>
                  <a:pt x="108751" y="291659"/>
                  <a:pt x="108259" y="289441"/>
                  <a:pt x="108505" y="286976"/>
                </a:cubicBezTo>
                <a:cubicBezTo>
                  <a:pt x="113180" y="287962"/>
                  <a:pt x="113180" y="287962"/>
                  <a:pt x="113180" y="287962"/>
                </a:cubicBezTo>
                <a:cubicBezTo>
                  <a:pt x="113180" y="289934"/>
                  <a:pt x="113426" y="291166"/>
                  <a:pt x="114410" y="292399"/>
                </a:cubicBezTo>
                <a:cubicBezTo>
                  <a:pt x="115148" y="293385"/>
                  <a:pt x="116378" y="294124"/>
                  <a:pt x="118100" y="294617"/>
                </a:cubicBezTo>
                <a:cubicBezTo>
                  <a:pt x="119577" y="295111"/>
                  <a:pt x="120807" y="295357"/>
                  <a:pt x="122283" y="295111"/>
                </a:cubicBezTo>
                <a:cubicBezTo>
                  <a:pt x="123513" y="294864"/>
                  <a:pt x="124497" y="294371"/>
                  <a:pt x="125481" y="293878"/>
                </a:cubicBezTo>
                <a:cubicBezTo>
                  <a:pt x="126466" y="293138"/>
                  <a:pt x="127450" y="292152"/>
                  <a:pt x="128188" y="290920"/>
                </a:cubicBezTo>
                <a:cubicBezTo>
                  <a:pt x="129172" y="289441"/>
                  <a:pt x="129910" y="287962"/>
                  <a:pt x="130402" y="286482"/>
                </a:cubicBezTo>
                <a:cubicBezTo>
                  <a:pt x="130402" y="286482"/>
                  <a:pt x="130402" y="286236"/>
                  <a:pt x="130648" y="285743"/>
                </a:cubicBezTo>
                <a:cubicBezTo>
                  <a:pt x="129172" y="286729"/>
                  <a:pt x="127696" y="287222"/>
                  <a:pt x="125727" y="287469"/>
                </a:cubicBezTo>
                <a:cubicBezTo>
                  <a:pt x="124005" y="287715"/>
                  <a:pt x="122037" y="287469"/>
                  <a:pt x="120315" y="286976"/>
                </a:cubicBezTo>
                <a:cubicBezTo>
                  <a:pt x="117116" y="285989"/>
                  <a:pt x="114656" y="284264"/>
                  <a:pt x="112934" y="281799"/>
                </a:cubicBezTo>
                <a:cubicBezTo>
                  <a:pt x="111211" y="279334"/>
                  <a:pt x="110965" y="276622"/>
                  <a:pt x="111950" y="273664"/>
                </a:cubicBezTo>
                <a:cubicBezTo>
                  <a:pt x="112688" y="270706"/>
                  <a:pt x="114656" y="268487"/>
                  <a:pt x="117608" y="267501"/>
                </a:cubicBezTo>
                <a:cubicBezTo>
                  <a:pt x="120315" y="266268"/>
                  <a:pt x="123513" y="266268"/>
                  <a:pt x="126958" y="267254"/>
                </a:cubicBezTo>
                <a:close/>
                <a:moveTo>
                  <a:pt x="503336" y="266662"/>
                </a:moveTo>
                <a:cubicBezTo>
                  <a:pt x="496115" y="266662"/>
                  <a:pt x="494051" y="276339"/>
                  <a:pt x="494051" y="283866"/>
                </a:cubicBezTo>
                <a:cubicBezTo>
                  <a:pt x="494051" y="292467"/>
                  <a:pt x="498178" y="298918"/>
                  <a:pt x="503336" y="298918"/>
                </a:cubicBezTo>
                <a:cubicBezTo>
                  <a:pt x="506432" y="298918"/>
                  <a:pt x="508495" y="296768"/>
                  <a:pt x="509527" y="295693"/>
                </a:cubicBezTo>
                <a:lnTo>
                  <a:pt x="509527" y="269888"/>
                </a:lnTo>
                <a:cubicBezTo>
                  <a:pt x="508495" y="267738"/>
                  <a:pt x="507463" y="266662"/>
                  <a:pt x="503336" y="266662"/>
                </a:cubicBezTo>
                <a:close/>
                <a:moveTo>
                  <a:pt x="816257" y="265630"/>
                </a:moveTo>
                <a:cubicBezTo>
                  <a:pt x="808980" y="265630"/>
                  <a:pt x="807941" y="275296"/>
                  <a:pt x="807941" y="278518"/>
                </a:cubicBezTo>
                <a:cubicBezTo>
                  <a:pt x="822495" y="278518"/>
                  <a:pt x="822495" y="278518"/>
                  <a:pt x="822495" y="278518"/>
                </a:cubicBezTo>
                <a:cubicBezTo>
                  <a:pt x="822495" y="274222"/>
                  <a:pt x="821455" y="265630"/>
                  <a:pt x="816257" y="265630"/>
                </a:cubicBezTo>
                <a:close/>
                <a:moveTo>
                  <a:pt x="957319" y="264421"/>
                </a:moveTo>
                <a:cubicBezTo>
                  <a:pt x="975845" y="264421"/>
                  <a:pt x="975845" y="264421"/>
                  <a:pt x="975845" y="264421"/>
                </a:cubicBezTo>
                <a:cubicBezTo>
                  <a:pt x="975845" y="267666"/>
                  <a:pt x="975845" y="267666"/>
                  <a:pt x="975845" y="267666"/>
                </a:cubicBezTo>
                <a:cubicBezTo>
                  <a:pt x="973787" y="267666"/>
                  <a:pt x="973787" y="267666"/>
                  <a:pt x="973787" y="267666"/>
                </a:cubicBezTo>
                <a:cubicBezTo>
                  <a:pt x="972758" y="267666"/>
                  <a:pt x="971728" y="268747"/>
                  <a:pt x="971728" y="269829"/>
                </a:cubicBezTo>
                <a:cubicBezTo>
                  <a:pt x="971728" y="270910"/>
                  <a:pt x="971728" y="271992"/>
                  <a:pt x="972758" y="273073"/>
                </a:cubicBezTo>
                <a:cubicBezTo>
                  <a:pt x="979962" y="290377"/>
                  <a:pt x="979962" y="290377"/>
                  <a:pt x="979962" y="290377"/>
                </a:cubicBezTo>
                <a:cubicBezTo>
                  <a:pt x="986138" y="273073"/>
                  <a:pt x="986138" y="273073"/>
                  <a:pt x="986138" y="273073"/>
                </a:cubicBezTo>
                <a:cubicBezTo>
                  <a:pt x="987167" y="271992"/>
                  <a:pt x="987167" y="270910"/>
                  <a:pt x="987167" y="269829"/>
                </a:cubicBezTo>
                <a:cubicBezTo>
                  <a:pt x="987167" y="268747"/>
                  <a:pt x="985108" y="267666"/>
                  <a:pt x="984079" y="267666"/>
                </a:cubicBezTo>
                <a:cubicBezTo>
                  <a:pt x="980991" y="267666"/>
                  <a:pt x="980991" y="267666"/>
                  <a:pt x="980991" y="267666"/>
                </a:cubicBezTo>
                <a:cubicBezTo>
                  <a:pt x="980991" y="264421"/>
                  <a:pt x="980991" y="264421"/>
                  <a:pt x="980991" y="264421"/>
                </a:cubicBezTo>
                <a:cubicBezTo>
                  <a:pt x="996430" y="264421"/>
                  <a:pt x="996430" y="264421"/>
                  <a:pt x="996430" y="264421"/>
                </a:cubicBezTo>
                <a:cubicBezTo>
                  <a:pt x="996430" y="267666"/>
                  <a:pt x="996430" y="267666"/>
                  <a:pt x="996430" y="267666"/>
                </a:cubicBezTo>
                <a:lnTo>
                  <a:pt x="994372" y="267666"/>
                </a:lnTo>
                <a:cubicBezTo>
                  <a:pt x="991284" y="267666"/>
                  <a:pt x="990255" y="270910"/>
                  <a:pt x="989225" y="273073"/>
                </a:cubicBezTo>
                <a:cubicBezTo>
                  <a:pt x="976875" y="304437"/>
                  <a:pt x="976875" y="304437"/>
                  <a:pt x="976875" y="304437"/>
                </a:cubicBezTo>
                <a:cubicBezTo>
                  <a:pt x="974816" y="309844"/>
                  <a:pt x="969670" y="314170"/>
                  <a:pt x="964524" y="314170"/>
                </a:cubicBezTo>
                <a:cubicBezTo>
                  <a:pt x="961436" y="314170"/>
                  <a:pt x="959377" y="312007"/>
                  <a:pt x="959377" y="308763"/>
                </a:cubicBezTo>
                <a:cubicBezTo>
                  <a:pt x="959377" y="305518"/>
                  <a:pt x="961436" y="303355"/>
                  <a:pt x="964524" y="303355"/>
                </a:cubicBezTo>
                <a:cubicBezTo>
                  <a:pt x="967611" y="303355"/>
                  <a:pt x="967611" y="305518"/>
                  <a:pt x="968641" y="307681"/>
                </a:cubicBezTo>
                <a:cubicBezTo>
                  <a:pt x="969670" y="308763"/>
                  <a:pt x="969670" y="308763"/>
                  <a:pt x="969670" y="308763"/>
                </a:cubicBezTo>
                <a:cubicBezTo>
                  <a:pt x="971728" y="308763"/>
                  <a:pt x="974816" y="304437"/>
                  <a:pt x="974816" y="302274"/>
                </a:cubicBezTo>
                <a:cubicBezTo>
                  <a:pt x="975845" y="301192"/>
                  <a:pt x="975845" y="301192"/>
                  <a:pt x="975845" y="301192"/>
                </a:cubicBezTo>
                <a:cubicBezTo>
                  <a:pt x="963494" y="271992"/>
                  <a:pt x="963494" y="271992"/>
                  <a:pt x="963494" y="271992"/>
                </a:cubicBezTo>
                <a:cubicBezTo>
                  <a:pt x="962465" y="268747"/>
                  <a:pt x="960407" y="267666"/>
                  <a:pt x="958348" y="267666"/>
                </a:cubicBezTo>
                <a:cubicBezTo>
                  <a:pt x="957319" y="267666"/>
                  <a:pt x="957319" y="267666"/>
                  <a:pt x="957319" y="267666"/>
                </a:cubicBezTo>
                <a:cubicBezTo>
                  <a:pt x="957319" y="264421"/>
                  <a:pt x="957319" y="264421"/>
                  <a:pt x="957319" y="264421"/>
                </a:cubicBezTo>
                <a:close/>
                <a:moveTo>
                  <a:pt x="756133" y="264421"/>
                </a:moveTo>
                <a:cubicBezTo>
                  <a:pt x="772775" y="264421"/>
                  <a:pt x="772775" y="264421"/>
                  <a:pt x="772775" y="264421"/>
                </a:cubicBezTo>
                <a:cubicBezTo>
                  <a:pt x="772775" y="267654"/>
                  <a:pt x="772775" y="267654"/>
                  <a:pt x="772775" y="267654"/>
                </a:cubicBezTo>
                <a:cubicBezTo>
                  <a:pt x="771735" y="267654"/>
                  <a:pt x="771735" y="267654"/>
                  <a:pt x="771735" y="267654"/>
                </a:cubicBezTo>
                <a:cubicBezTo>
                  <a:pt x="770695" y="267654"/>
                  <a:pt x="769655" y="267654"/>
                  <a:pt x="769655" y="269810"/>
                </a:cubicBezTo>
                <a:cubicBezTo>
                  <a:pt x="769655" y="270888"/>
                  <a:pt x="769655" y="271965"/>
                  <a:pt x="769655" y="271965"/>
                </a:cubicBezTo>
                <a:cubicBezTo>
                  <a:pt x="777976" y="291364"/>
                  <a:pt x="777976" y="291364"/>
                  <a:pt x="777976" y="291364"/>
                </a:cubicBezTo>
                <a:cubicBezTo>
                  <a:pt x="786297" y="270888"/>
                  <a:pt x="786297" y="270888"/>
                  <a:pt x="786297" y="270888"/>
                </a:cubicBezTo>
                <a:cubicBezTo>
                  <a:pt x="786297" y="270888"/>
                  <a:pt x="786297" y="269810"/>
                  <a:pt x="786297" y="269810"/>
                </a:cubicBezTo>
                <a:cubicBezTo>
                  <a:pt x="786297" y="268732"/>
                  <a:pt x="786297" y="267654"/>
                  <a:pt x="784217" y="267654"/>
                </a:cubicBezTo>
                <a:cubicBezTo>
                  <a:pt x="781096" y="267654"/>
                  <a:pt x="781096" y="267654"/>
                  <a:pt x="781096" y="267654"/>
                </a:cubicBezTo>
                <a:cubicBezTo>
                  <a:pt x="781096" y="264421"/>
                  <a:pt x="781096" y="264421"/>
                  <a:pt x="781096" y="264421"/>
                </a:cubicBezTo>
                <a:cubicBezTo>
                  <a:pt x="794618" y="264421"/>
                  <a:pt x="794618" y="264421"/>
                  <a:pt x="794618" y="264421"/>
                </a:cubicBezTo>
                <a:cubicBezTo>
                  <a:pt x="794618" y="267654"/>
                  <a:pt x="794618" y="267654"/>
                  <a:pt x="794618" y="267654"/>
                </a:cubicBezTo>
                <a:lnTo>
                  <a:pt x="793578" y="267654"/>
                </a:lnTo>
                <a:cubicBezTo>
                  <a:pt x="790457" y="267654"/>
                  <a:pt x="789417" y="269810"/>
                  <a:pt x="788377" y="270888"/>
                </a:cubicBezTo>
                <a:cubicBezTo>
                  <a:pt x="776936" y="303219"/>
                  <a:pt x="776936" y="303219"/>
                  <a:pt x="776936" y="303219"/>
                </a:cubicBezTo>
                <a:cubicBezTo>
                  <a:pt x="774855" y="303219"/>
                  <a:pt x="774855" y="303219"/>
                  <a:pt x="774855" y="303219"/>
                </a:cubicBezTo>
                <a:cubicBezTo>
                  <a:pt x="761334" y="271965"/>
                  <a:pt x="761334" y="271965"/>
                  <a:pt x="761334" y="271965"/>
                </a:cubicBezTo>
                <a:cubicBezTo>
                  <a:pt x="759253" y="267654"/>
                  <a:pt x="758213" y="267654"/>
                  <a:pt x="756133" y="267654"/>
                </a:cubicBezTo>
                <a:cubicBezTo>
                  <a:pt x="756133" y="264421"/>
                  <a:pt x="756133" y="264421"/>
                  <a:pt x="756133" y="264421"/>
                </a:cubicBezTo>
                <a:close/>
                <a:moveTo>
                  <a:pt x="919805" y="263530"/>
                </a:moveTo>
                <a:cubicBezTo>
                  <a:pt x="919805" y="294860"/>
                  <a:pt x="919805" y="294860"/>
                  <a:pt x="919805" y="294860"/>
                </a:cubicBezTo>
                <a:cubicBezTo>
                  <a:pt x="919805" y="298101"/>
                  <a:pt x="920843" y="299182"/>
                  <a:pt x="923955" y="299182"/>
                </a:cubicBezTo>
                <a:cubicBezTo>
                  <a:pt x="926030" y="299182"/>
                  <a:pt x="926030" y="299182"/>
                  <a:pt x="926030" y="299182"/>
                </a:cubicBezTo>
                <a:cubicBezTo>
                  <a:pt x="926030" y="301342"/>
                  <a:pt x="926030" y="301342"/>
                  <a:pt x="926030" y="301342"/>
                </a:cubicBezTo>
                <a:cubicBezTo>
                  <a:pt x="906318" y="301342"/>
                  <a:pt x="906318" y="301342"/>
                  <a:pt x="906318" y="301342"/>
                </a:cubicBezTo>
                <a:lnTo>
                  <a:pt x="906318" y="299182"/>
                </a:lnTo>
                <a:cubicBezTo>
                  <a:pt x="908393" y="299182"/>
                  <a:pt x="908393" y="299182"/>
                  <a:pt x="908393" y="299182"/>
                </a:cubicBezTo>
                <a:cubicBezTo>
                  <a:pt x="910468" y="299182"/>
                  <a:pt x="912543" y="297021"/>
                  <a:pt x="912543" y="294860"/>
                </a:cubicBezTo>
                <a:cubicBezTo>
                  <a:pt x="912543" y="272173"/>
                  <a:pt x="912543" y="272173"/>
                  <a:pt x="912543" y="272173"/>
                </a:cubicBezTo>
                <a:cubicBezTo>
                  <a:pt x="912543" y="270012"/>
                  <a:pt x="911505" y="267851"/>
                  <a:pt x="909430" y="267851"/>
                </a:cubicBezTo>
                <a:cubicBezTo>
                  <a:pt x="909430" y="267851"/>
                  <a:pt x="908393" y="267851"/>
                  <a:pt x="907355" y="268931"/>
                </a:cubicBezTo>
                <a:cubicBezTo>
                  <a:pt x="906318" y="266771"/>
                  <a:pt x="906318" y="266771"/>
                  <a:pt x="906318" y="266771"/>
                </a:cubicBezTo>
                <a:cubicBezTo>
                  <a:pt x="919805" y="263530"/>
                  <a:pt x="919805" y="263530"/>
                  <a:pt x="919805" y="263530"/>
                </a:cubicBezTo>
                <a:close/>
                <a:moveTo>
                  <a:pt x="745840" y="263530"/>
                </a:moveTo>
                <a:cubicBezTo>
                  <a:pt x="745840" y="294860"/>
                  <a:pt x="745840" y="294860"/>
                  <a:pt x="745840" y="294860"/>
                </a:cubicBezTo>
                <a:cubicBezTo>
                  <a:pt x="745840" y="298101"/>
                  <a:pt x="746878" y="299182"/>
                  <a:pt x="749990" y="299182"/>
                </a:cubicBezTo>
                <a:cubicBezTo>
                  <a:pt x="752065" y="299182"/>
                  <a:pt x="752065" y="299182"/>
                  <a:pt x="752065" y="299182"/>
                </a:cubicBezTo>
                <a:cubicBezTo>
                  <a:pt x="752065" y="301342"/>
                  <a:pt x="752065" y="301342"/>
                  <a:pt x="752065" y="301342"/>
                </a:cubicBezTo>
                <a:cubicBezTo>
                  <a:pt x="732353" y="301342"/>
                  <a:pt x="732353" y="301342"/>
                  <a:pt x="732353" y="301342"/>
                </a:cubicBezTo>
                <a:lnTo>
                  <a:pt x="732353" y="299182"/>
                </a:lnTo>
                <a:cubicBezTo>
                  <a:pt x="734428" y="299182"/>
                  <a:pt x="734428" y="299182"/>
                  <a:pt x="734428" y="299182"/>
                </a:cubicBezTo>
                <a:cubicBezTo>
                  <a:pt x="736503" y="299182"/>
                  <a:pt x="738578" y="297021"/>
                  <a:pt x="738578" y="294860"/>
                </a:cubicBezTo>
                <a:cubicBezTo>
                  <a:pt x="738578" y="272173"/>
                  <a:pt x="738578" y="272173"/>
                  <a:pt x="738578" y="272173"/>
                </a:cubicBezTo>
                <a:cubicBezTo>
                  <a:pt x="738578" y="270012"/>
                  <a:pt x="737540" y="267851"/>
                  <a:pt x="735465" y="267851"/>
                </a:cubicBezTo>
                <a:cubicBezTo>
                  <a:pt x="735465" y="267851"/>
                  <a:pt x="734428" y="267851"/>
                  <a:pt x="733390" y="268931"/>
                </a:cubicBezTo>
                <a:cubicBezTo>
                  <a:pt x="732353" y="266771"/>
                  <a:pt x="732353" y="266771"/>
                  <a:pt x="732353" y="266771"/>
                </a:cubicBezTo>
                <a:cubicBezTo>
                  <a:pt x="745840" y="263530"/>
                  <a:pt x="745840" y="263530"/>
                  <a:pt x="745840" y="263530"/>
                </a:cubicBezTo>
                <a:close/>
                <a:moveTo>
                  <a:pt x="885668" y="263482"/>
                </a:moveTo>
                <a:cubicBezTo>
                  <a:pt x="886711" y="263482"/>
                  <a:pt x="887753" y="263482"/>
                  <a:pt x="889839" y="264556"/>
                </a:cubicBezTo>
                <a:cubicBezTo>
                  <a:pt x="891925" y="264556"/>
                  <a:pt x="892968" y="264556"/>
                  <a:pt x="894011" y="264556"/>
                </a:cubicBezTo>
                <a:cubicBezTo>
                  <a:pt x="894011" y="264556"/>
                  <a:pt x="896097" y="264556"/>
                  <a:pt x="898183" y="263482"/>
                </a:cubicBezTo>
                <a:cubicBezTo>
                  <a:pt x="901312" y="275296"/>
                  <a:pt x="901312" y="275296"/>
                  <a:pt x="901312" y="275296"/>
                </a:cubicBezTo>
                <a:cubicBezTo>
                  <a:pt x="899226" y="276370"/>
                  <a:pt x="899226" y="276370"/>
                  <a:pt x="899226" y="276370"/>
                </a:cubicBezTo>
                <a:cubicBezTo>
                  <a:pt x="898183" y="273148"/>
                  <a:pt x="895054" y="266704"/>
                  <a:pt x="886711" y="266704"/>
                </a:cubicBezTo>
                <a:cubicBezTo>
                  <a:pt x="883582" y="266704"/>
                  <a:pt x="881496" y="267778"/>
                  <a:pt x="881496" y="271000"/>
                </a:cubicBezTo>
                <a:cubicBezTo>
                  <a:pt x="881496" y="273148"/>
                  <a:pt x="882539" y="274222"/>
                  <a:pt x="889839" y="278518"/>
                </a:cubicBezTo>
                <a:cubicBezTo>
                  <a:pt x="899226" y="282814"/>
                  <a:pt x="901312" y="286036"/>
                  <a:pt x="901312" y="291406"/>
                </a:cubicBezTo>
                <a:cubicBezTo>
                  <a:pt x="901312" y="298923"/>
                  <a:pt x="896097" y="303219"/>
                  <a:pt x="889839" y="303219"/>
                </a:cubicBezTo>
                <a:cubicBezTo>
                  <a:pt x="888796" y="303219"/>
                  <a:pt x="887753" y="303219"/>
                  <a:pt x="885668" y="302145"/>
                </a:cubicBezTo>
                <a:cubicBezTo>
                  <a:pt x="885668" y="302145"/>
                  <a:pt x="881496" y="301071"/>
                  <a:pt x="881496" y="301071"/>
                </a:cubicBezTo>
                <a:cubicBezTo>
                  <a:pt x="879410" y="301071"/>
                  <a:pt x="878367" y="302145"/>
                  <a:pt x="877324" y="303219"/>
                </a:cubicBezTo>
                <a:cubicBezTo>
                  <a:pt x="873152" y="290332"/>
                  <a:pt x="873152" y="290332"/>
                  <a:pt x="873152" y="290332"/>
                </a:cubicBezTo>
                <a:cubicBezTo>
                  <a:pt x="876281" y="289258"/>
                  <a:pt x="876281" y="289258"/>
                  <a:pt x="876281" y="289258"/>
                </a:cubicBezTo>
                <a:cubicBezTo>
                  <a:pt x="877324" y="292480"/>
                  <a:pt x="878367" y="293553"/>
                  <a:pt x="879410" y="294627"/>
                </a:cubicBezTo>
                <a:cubicBezTo>
                  <a:pt x="881496" y="297849"/>
                  <a:pt x="885668" y="299997"/>
                  <a:pt x="889839" y="299997"/>
                </a:cubicBezTo>
                <a:cubicBezTo>
                  <a:pt x="892968" y="299997"/>
                  <a:pt x="896097" y="297849"/>
                  <a:pt x="896097" y="294627"/>
                </a:cubicBezTo>
                <a:cubicBezTo>
                  <a:pt x="896097" y="291406"/>
                  <a:pt x="895054" y="290332"/>
                  <a:pt x="885668" y="286036"/>
                </a:cubicBezTo>
                <a:cubicBezTo>
                  <a:pt x="879410" y="282814"/>
                  <a:pt x="875238" y="279592"/>
                  <a:pt x="875238" y="274222"/>
                </a:cubicBezTo>
                <a:cubicBezTo>
                  <a:pt x="875238" y="268852"/>
                  <a:pt x="879410" y="263482"/>
                  <a:pt x="885668" y="263482"/>
                </a:cubicBezTo>
                <a:close/>
                <a:moveTo>
                  <a:pt x="850388" y="263482"/>
                </a:moveTo>
                <a:lnTo>
                  <a:pt x="850388" y="271054"/>
                </a:lnTo>
                <a:cubicBezTo>
                  <a:pt x="852455" y="267809"/>
                  <a:pt x="855555" y="263482"/>
                  <a:pt x="862790" y="263482"/>
                </a:cubicBezTo>
                <a:cubicBezTo>
                  <a:pt x="867957" y="263482"/>
                  <a:pt x="870024" y="265646"/>
                  <a:pt x="870024" y="268891"/>
                </a:cubicBezTo>
                <a:cubicBezTo>
                  <a:pt x="870024" y="272136"/>
                  <a:pt x="867957" y="275381"/>
                  <a:pt x="864857" y="275381"/>
                </a:cubicBezTo>
                <a:cubicBezTo>
                  <a:pt x="861756" y="275381"/>
                  <a:pt x="859689" y="273217"/>
                  <a:pt x="859689" y="269972"/>
                </a:cubicBezTo>
                <a:cubicBezTo>
                  <a:pt x="859689" y="268891"/>
                  <a:pt x="859689" y="268891"/>
                  <a:pt x="858656" y="268891"/>
                </a:cubicBezTo>
                <a:cubicBezTo>
                  <a:pt x="853488" y="268891"/>
                  <a:pt x="851421" y="276462"/>
                  <a:pt x="850388" y="278626"/>
                </a:cubicBezTo>
                <a:cubicBezTo>
                  <a:pt x="850388" y="293769"/>
                  <a:pt x="850388" y="293769"/>
                  <a:pt x="850388" y="293769"/>
                </a:cubicBezTo>
                <a:cubicBezTo>
                  <a:pt x="850388" y="298096"/>
                  <a:pt x="852455" y="299178"/>
                  <a:pt x="855555" y="299178"/>
                </a:cubicBezTo>
                <a:cubicBezTo>
                  <a:pt x="857622" y="299178"/>
                  <a:pt x="857622" y="299178"/>
                  <a:pt x="857622" y="299178"/>
                </a:cubicBezTo>
                <a:cubicBezTo>
                  <a:pt x="857622" y="301341"/>
                  <a:pt x="857622" y="301341"/>
                  <a:pt x="857622" y="301341"/>
                </a:cubicBezTo>
                <a:cubicBezTo>
                  <a:pt x="835919" y="301341"/>
                  <a:pt x="835919" y="301341"/>
                  <a:pt x="835919" y="301341"/>
                </a:cubicBezTo>
                <a:cubicBezTo>
                  <a:pt x="835919" y="299178"/>
                  <a:pt x="835919" y="299178"/>
                  <a:pt x="835919" y="299178"/>
                </a:cubicBezTo>
                <a:cubicBezTo>
                  <a:pt x="836952" y="299178"/>
                  <a:pt x="836952" y="299178"/>
                  <a:pt x="836952" y="299178"/>
                </a:cubicBezTo>
                <a:cubicBezTo>
                  <a:pt x="841086" y="299178"/>
                  <a:pt x="843153" y="298096"/>
                  <a:pt x="843153" y="293769"/>
                </a:cubicBezTo>
                <a:cubicBezTo>
                  <a:pt x="843153" y="272136"/>
                  <a:pt x="843153" y="272136"/>
                  <a:pt x="843153" y="272136"/>
                </a:cubicBezTo>
                <a:cubicBezTo>
                  <a:pt x="843153" y="268891"/>
                  <a:pt x="841086" y="268891"/>
                  <a:pt x="840053" y="268891"/>
                </a:cubicBezTo>
                <a:cubicBezTo>
                  <a:pt x="837986" y="268891"/>
                  <a:pt x="836952" y="268891"/>
                  <a:pt x="836952" y="268891"/>
                </a:cubicBezTo>
                <a:cubicBezTo>
                  <a:pt x="835919" y="267809"/>
                  <a:pt x="835919" y="267809"/>
                  <a:pt x="835919" y="267809"/>
                </a:cubicBezTo>
                <a:cubicBezTo>
                  <a:pt x="850388" y="263482"/>
                  <a:pt x="850388" y="263482"/>
                  <a:pt x="850388" y="263482"/>
                </a:cubicBezTo>
                <a:close/>
                <a:moveTo>
                  <a:pt x="816257" y="263482"/>
                </a:moveTo>
                <a:cubicBezTo>
                  <a:pt x="820416" y="263482"/>
                  <a:pt x="823534" y="265630"/>
                  <a:pt x="824574" y="267778"/>
                </a:cubicBezTo>
                <a:cubicBezTo>
                  <a:pt x="829772" y="273148"/>
                  <a:pt x="829772" y="278518"/>
                  <a:pt x="830811" y="280666"/>
                </a:cubicBezTo>
                <a:cubicBezTo>
                  <a:pt x="807941" y="280666"/>
                  <a:pt x="807941" y="280666"/>
                  <a:pt x="807941" y="280666"/>
                </a:cubicBezTo>
                <a:cubicBezTo>
                  <a:pt x="806901" y="294627"/>
                  <a:pt x="813139" y="298923"/>
                  <a:pt x="818336" y="298923"/>
                </a:cubicBezTo>
                <a:cubicBezTo>
                  <a:pt x="823534" y="298923"/>
                  <a:pt x="827693" y="293553"/>
                  <a:pt x="829772" y="291406"/>
                </a:cubicBezTo>
                <a:cubicBezTo>
                  <a:pt x="831851" y="292480"/>
                  <a:pt x="831851" y="292480"/>
                  <a:pt x="831851" y="292480"/>
                </a:cubicBezTo>
                <a:cubicBezTo>
                  <a:pt x="829772" y="295701"/>
                  <a:pt x="825614" y="303219"/>
                  <a:pt x="816257" y="303219"/>
                </a:cubicBezTo>
                <a:cubicBezTo>
                  <a:pt x="806901" y="303219"/>
                  <a:pt x="799624" y="295701"/>
                  <a:pt x="799624" y="283888"/>
                </a:cubicBezTo>
                <a:cubicBezTo>
                  <a:pt x="799624" y="272074"/>
                  <a:pt x="806901" y="263482"/>
                  <a:pt x="816257" y="263482"/>
                </a:cubicBezTo>
                <a:close/>
                <a:moveTo>
                  <a:pt x="702349" y="263482"/>
                </a:moveTo>
                <a:cubicBezTo>
                  <a:pt x="702349" y="269972"/>
                  <a:pt x="702349" y="269972"/>
                  <a:pt x="702349" y="269972"/>
                </a:cubicBezTo>
                <a:cubicBezTo>
                  <a:pt x="704424" y="267809"/>
                  <a:pt x="708574" y="263482"/>
                  <a:pt x="713761" y="263482"/>
                </a:cubicBezTo>
                <a:cubicBezTo>
                  <a:pt x="718949" y="263482"/>
                  <a:pt x="723099" y="267809"/>
                  <a:pt x="723099" y="274299"/>
                </a:cubicBezTo>
                <a:cubicBezTo>
                  <a:pt x="723099" y="294851"/>
                  <a:pt x="723099" y="294851"/>
                  <a:pt x="723099" y="294851"/>
                </a:cubicBezTo>
                <a:cubicBezTo>
                  <a:pt x="723099" y="297015"/>
                  <a:pt x="724136" y="299178"/>
                  <a:pt x="726211" y="299178"/>
                </a:cubicBezTo>
                <a:cubicBezTo>
                  <a:pt x="728286" y="299178"/>
                  <a:pt x="728286" y="299178"/>
                  <a:pt x="728286" y="299178"/>
                </a:cubicBezTo>
                <a:cubicBezTo>
                  <a:pt x="728286" y="301341"/>
                  <a:pt x="728286" y="301341"/>
                  <a:pt x="728286" y="301341"/>
                </a:cubicBezTo>
                <a:cubicBezTo>
                  <a:pt x="715836" y="301341"/>
                  <a:pt x="715836" y="301341"/>
                  <a:pt x="715836" y="301341"/>
                </a:cubicBezTo>
                <a:cubicBezTo>
                  <a:pt x="715836" y="275381"/>
                  <a:pt x="715836" y="275381"/>
                  <a:pt x="715836" y="275381"/>
                </a:cubicBezTo>
                <a:cubicBezTo>
                  <a:pt x="715836" y="269972"/>
                  <a:pt x="711686" y="267809"/>
                  <a:pt x="709611" y="267809"/>
                </a:cubicBezTo>
                <a:cubicBezTo>
                  <a:pt x="706499" y="267809"/>
                  <a:pt x="703387" y="272136"/>
                  <a:pt x="702349" y="273217"/>
                </a:cubicBezTo>
                <a:cubicBezTo>
                  <a:pt x="702349" y="294851"/>
                  <a:pt x="702349" y="294851"/>
                  <a:pt x="702349" y="294851"/>
                </a:cubicBezTo>
                <a:cubicBezTo>
                  <a:pt x="702349" y="299178"/>
                  <a:pt x="705462" y="299178"/>
                  <a:pt x="707537" y="299178"/>
                </a:cubicBezTo>
                <a:cubicBezTo>
                  <a:pt x="707537" y="301341"/>
                  <a:pt x="707537" y="301341"/>
                  <a:pt x="707537" y="301341"/>
                </a:cubicBezTo>
                <a:cubicBezTo>
                  <a:pt x="689899" y="301341"/>
                  <a:pt x="689899" y="301341"/>
                  <a:pt x="689899" y="301341"/>
                </a:cubicBezTo>
                <a:lnTo>
                  <a:pt x="689899" y="299178"/>
                </a:lnTo>
                <a:cubicBezTo>
                  <a:pt x="691974" y="299178"/>
                  <a:pt x="694049" y="299178"/>
                  <a:pt x="694049" y="294851"/>
                </a:cubicBezTo>
                <a:cubicBezTo>
                  <a:pt x="694049" y="271054"/>
                  <a:pt x="694049" y="271054"/>
                  <a:pt x="694049" y="271054"/>
                </a:cubicBezTo>
                <a:cubicBezTo>
                  <a:pt x="694049" y="269972"/>
                  <a:pt x="694049" y="267809"/>
                  <a:pt x="691974" y="267809"/>
                </a:cubicBezTo>
                <a:cubicBezTo>
                  <a:pt x="690937" y="267809"/>
                  <a:pt x="689899" y="267809"/>
                  <a:pt x="689899" y="267809"/>
                </a:cubicBezTo>
                <a:cubicBezTo>
                  <a:pt x="688862" y="265646"/>
                  <a:pt x="688862" y="265646"/>
                  <a:pt x="688862" y="265646"/>
                </a:cubicBezTo>
                <a:cubicBezTo>
                  <a:pt x="702349" y="263482"/>
                  <a:pt x="702349" y="263482"/>
                  <a:pt x="702349" y="263482"/>
                </a:cubicBezTo>
                <a:close/>
                <a:moveTo>
                  <a:pt x="576997" y="263482"/>
                </a:moveTo>
                <a:cubicBezTo>
                  <a:pt x="576997" y="269972"/>
                  <a:pt x="576997" y="269972"/>
                  <a:pt x="576997" y="269972"/>
                </a:cubicBezTo>
                <a:cubicBezTo>
                  <a:pt x="579055" y="267809"/>
                  <a:pt x="583172" y="263482"/>
                  <a:pt x="589348" y="263482"/>
                </a:cubicBezTo>
                <a:cubicBezTo>
                  <a:pt x="594494" y="263482"/>
                  <a:pt x="598611" y="267809"/>
                  <a:pt x="598611" y="274299"/>
                </a:cubicBezTo>
                <a:cubicBezTo>
                  <a:pt x="598611" y="294851"/>
                  <a:pt x="598611" y="294851"/>
                  <a:pt x="598611" y="294851"/>
                </a:cubicBezTo>
                <a:cubicBezTo>
                  <a:pt x="598611" y="297015"/>
                  <a:pt x="599640" y="299178"/>
                  <a:pt x="601699" y="299178"/>
                </a:cubicBezTo>
                <a:cubicBezTo>
                  <a:pt x="603757" y="299178"/>
                  <a:pt x="603757" y="299178"/>
                  <a:pt x="603757" y="299178"/>
                </a:cubicBezTo>
                <a:cubicBezTo>
                  <a:pt x="603757" y="301341"/>
                  <a:pt x="603757" y="301341"/>
                  <a:pt x="603757" y="301341"/>
                </a:cubicBezTo>
                <a:cubicBezTo>
                  <a:pt x="590377" y="301341"/>
                  <a:pt x="590377" y="301341"/>
                  <a:pt x="590377" y="301341"/>
                </a:cubicBezTo>
                <a:cubicBezTo>
                  <a:pt x="590377" y="275381"/>
                  <a:pt x="590377" y="275381"/>
                  <a:pt x="590377" y="275381"/>
                </a:cubicBezTo>
                <a:cubicBezTo>
                  <a:pt x="590377" y="269972"/>
                  <a:pt x="587289" y="267809"/>
                  <a:pt x="585231" y="267809"/>
                </a:cubicBezTo>
                <a:cubicBezTo>
                  <a:pt x="581114" y="267809"/>
                  <a:pt x="578026" y="272136"/>
                  <a:pt x="576997" y="273217"/>
                </a:cubicBezTo>
                <a:cubicBezTo>
                  <a:pt x="576997" y="294851"/>
                  <a:pt x="576997" y="294851"/>
                  <a:pt x="576997" y="294851"/>
                </a:cubicBezTo>
                <a:cubicBezTo>
                  <a:pt x="576997" y="299178"/>
                  <a:pt x="580085" y="299178"/>
                  <a:pt x="582143" y="299178"/>
                </a:cubicBezTo>
                <a:cubicBezTo>
                  <a:pt x="582143" y="301341"/>
                  <a:pt x="582143" y="301341"/>
                  <a:pt x="582143" y="301341"/>
                </a:cubicBezTo>
                <a:cubicBezTo>
                  <a:pt x="564646" y="301341"/>
                  <a:pt x="564646" y="301341"/>
                  <a:pt x="564646" y="301341"/>
                </a:cubicBezTo>
                <a:lnTo>
                  <a:pt x="564646" y="299178"/>
                </a:lnTo>
                <a:cubicBezTo>
                  <a:pt x="567734" y="299178"/>
                  <a:pt x="569792" y="299178"/>
                  <a:pt x="569792" y="294851"/>
                </a:cubicBezTo>
                <a:cubicBezTo>
                  <a:pt x="569792" y="271054"/>
                  <a:pt x="569792" y="271054"/>
                  <a:pt x="569792" y="271054"/>
                </a:cubicBezTo>
                <a:cubicBezTo>
                  <a:pt x="569792" y="269972"/>
                  <a:pt x="569792" y="267809"/>
                  <a:pt x="567734" y="267809"/>
                </a:cubicBezTo>
                <a:cubicBezTo>
                  <a:pt x="566704" y="267809"/>
                  <a:pt x="565675" y="267809"/>
                  <a:pt x="564646" y="267809"/>
                </a:cubicBezTo>
                <a:cubicBezTo>
                  <a:pt x="564646" y="265646"/>
                  <a:pt x="564646" y="265646"/>
                  <a:pt x="564646" y="265646"/>
                </a:cubicBezTo>
                <a:cubicBezTo>
                  <a:pt x="576997" y="263482"/>
                  <a:pt x="576997" y="263482"/>
                  <a:pt x="576997" y="263482"/>
                </a:cubicBezTo>
                <a:close/>
                <a:moveTo>
                  <a:pt x="543853" y="263482"/>
                </a:moveTo>
                <a:cubicBezTo>
                  <a:pt x="545920" y="263482"/>
                  <a:pt x="553155" y="263482"/>
                  <a:pt x="555222" y="266704"/>
                </a:cubicBezTo>
                <a:cubicBezTo>
                  <a:pt x="556255" y="268852"/>
                  <a:pt x="556255" y="272074"/>
                  <a:pt x="556255" y="273148"/>
                </a:cubicBezTo>
                <a:cubicBezTo>
                  <a:pt x="556255" y="293553"/>
                  <a:pt x="556255" y="293553"/>
                  <a:pt x="556255" y="293553"/>
                </a:cubicBezTo>
                <a:cubicBezTo>
                  <a:pt x="556255" y="295701"/>
                  <a:pt x="556255" y="298923"/>
                  <a:pt x="558322" y="298923"/>
                </a:cubicBezTo>
                <a:cubicBezTo>
                  <a:pt x="560389" y="298923"/>
                  <a:pt x="561423" y="297849"/>
                  <a:pt x="561423" y="296775"/>
                </a:cubicBezTo>
                <a:cubicBezTo>
                  <a:pt x="562456" y="297849"/>
                  <a:pt x="562456" y="297849"/>
                  <a:pt x="562456" y="297849"/>
                </a:cubicBezTo>
                <a:cubicBezTo>
                  <a:pt x="559356" y="303219"/>
                  <a:pt x="555222" y="303219"/>
                  <a:pt x="554188" y="303219"/>
                </a:cubicBezTo>
                <a:cubicBezTo>
                  <a:pt x="552121" y="303219"/>
                  <a:pt x="549021" y="301071"/>
                  <a:pt x="547987" y="298923"/>
                </a:cubicBezTo>
                <a:cubicBezTo>
                  <a:pt x="545920" y="299997"/>
                  <a:pt x="542820" y="303219"/>
                  <a:pt x="537652" y="303219"/>
                </a:cubicBezTo>
                <a:cubicBezTo>
                  <a:pt x="531451" y="303219"/>
                  <a:pt x="528351" y="298923"/>
                  <a:pt x="528351" y="294627"/>
                </a:cubicBezTo>
                <a:cubicBezTo>
                  <a:pt x="528351" y="293553"/>
                  <a:pt x="529384" y="291406"/>
                  <a:pt x="531451" y="289258"/>
                </a:cubicBezTo>
                <a:cubicBezTo>
                  <a:pt x="535585" y="282814"/>
                  <a:pt x="542820" y="280666"/>
                  <a:pt x="547987" y="279592"/>
                </a:cubicBezTo>
                <a:cubicBezTo>
                  <a:pt x="547987" y="269926"/>
                  <a:pt x="547987" y="269926"/>
                  <a:pt x="547987" y="269926"/>
                </a:cubicBezTo>
                <a:cubicBezTo>
                  <a:pt x="547987" y="268852"/>
                  <a:pt x="547987" y="265630"/>
                  <a:pt x="543853" y="265630"/>
                </a:cubicBezTo>
                <a:cubicBezTo>
                  <a:pt x="539719" y="265630"/>
                  <a:pt x="539719" y="268852"/>
                  <a:pt x="539719" y="269926"/>
                </a:cubicBezTo>
                <a:cubicBezTo>
                  <a:pt x="538686" y="272074"/>
                  <a:pt x="538686" y="276370"/>
                  <a:pt x="534552" y="276370"/>
                </a:cubicBezTo>
                <a:cubicBezTo>
                  <a:pt x="531451" y="276370"/>
                  <a:pt x="529384" y="274222"/>
                  <a:pt x="529384" y="271000"/>
                </a:cubicBezTo>
                <a:cubicBezTo>
                  <a:pt x="529384" y="269926"/>
                  <a:pt x="530418" y="267778"/>
                  <a:pt x="531451" y="266704"/>
                </a:cubicBezTo>
                <a:cubicBezTo>
                  <a:pt x="535585" y="263482"/>
                  <a:pt x="542820" y="263482"/>
                  <a:pt x="543853" y="263482"/>
                </a:cubicBezTo>
                <a:close/>
                <a:moveTo>
                  <a:pt x="454687" y="263482"/>
                </a:moveTo>
                <a:cubicBezTo>
                  <a:pt x="454687" y="290332"/>
                  <a:pt x="454687" y="290332"/>
                  <a:pt x="454687" y="290332"/>
                </a:cubicBezTo>
                <a:cubicBezTo>
                  <a:pt x="454687" y="293553"/>
                  <a:pt x="456750" y="297849"/>
                  <a:pt x="460877" y="297849"/>
                </a:cubicBezTo>
                <a:cubicBezTo>
                  <a:pt x="463972" y="297849"/>
                  <a:pt x="466036" y="295701"/>
                  <a:pt x="467067" y="293553"/>
                </a:cubicBezTo>
                <a:cubicBezTo>
                  <a:pt x="467067" y="271000"/>
                  <a:pt x="467067" y="271000"/>
                  <a:pt x="467067" y="271000"/>
                </a:cubicBezTo>
                <a:cubicBezTo>
                  <a:pt x="467067" y="268852"/>
                  <a:pt x="467067" y="267778"/>
                  <a:pt x="465004" y="267778"/>
                </a:cubicBezTo>
                <a:cubicBezTo>
                  <a:pt x="463972" y="267778"/>
                  <a:pt x="462941" y="267778"/>
                  <a:pt x="461909" y="267778"/>
                </a:cubicBezTo>
                <a:cubicBezTo>
                  <a:pt x="461909" y="266704"/>
                  <a:pt x="461909" y="266704"/>
                  <a:pt x="461909" y="266704"/>
                </a:cubicBezTo>
                <a:cubicBezTo>
                  <a:pt x="475321" y="263482"/>
                  <a:pt x="475321" y="263482"/>
                  <a:pt x="475321" y="263482"/>
                </a:cubicBezTo>
                <a:cubicBezTo>
                  <a:pt x="475321" y="294627"/>
                  <a:pt x="475321" y="294627"/>
                  <a:pt x="475321" y="294627"/>
                </a:cubicBezTo>
                <a:cubicBezTo>
                  <a:pt x="475321" y="297849"/>
                  <a:pt x="476352" y="298923"/>
                  <a:pt x="478416" y="298923"/>
                </a:cubicBezTo>
                <a:cubicBezTo>
                  <a:pt x="480479" y="298923"/>
                  <a:pt x="480479" y="298923"/>
                  <a:pt x="480479" y="298923"/>
                </a:cubicBezTo>
                <a:cubicBezTo>
                  <a:pt x="480479" y="301071"/>
                  <a:pt x="480479" y="301071"/>
                  <a:pt x="480479" y="301071"/>
                </a:cubicBezTo>
                <a:cubicBezTo>
                  <a:pt x="467067" y="301071"/>
                  <a:pt x="467067" y="301071"/>
                  <a:pt x="467067" y="301071"/>
                </a:cubicBezTo>
                <a:cubicBezTo>
                  <a:pt x="467067" y="296775"/>
                  <a:pt x="467067" y="296775"/>
                  <a:pt x="467067" y="296775"/>
                </a:cubicBezTo>
                <a:cubicBezTo>
                  <a:pt x="466036" y="298923"/>
                  <a:pt x="462941" y="303219"/>
                  <a:pt x="457782" y="303219"/>
                </a:cubicBezTo>
                <a:cubicBezTo>
                  <a:pt x="452624" y="303219"/>
                  <a:pt x="447465" y="299997"/>
                  <a:pt x="447465" y="291406"/>
                </a:cubicBezTo>
                <a:cubicBezTo>
                  <a:pt x="447465" y="271000"/>
                  <a:pt x="447465" y="271000"/>
                  <a:pt x="447465" y="271000"/>
                </a:cubicBezTo>
                <a:cubicBezTo>
                  <a:pt x="447465" y="269926"/>
                  <a:pt x="446434" y="267778"/>
                  <a:pt x="444370" y="267778"/>
                </a:cubicBezTo>
                <a:cubicBezTo>
                  <a:pt x="444370" y="267778"/>
                  <a:pt x="443339" y="267778"/>
                  <a:pt x="442307" y="267778"/>
                </a:cubicBezTo>
                <a:lnTo>
                  <a:pt x="442307" y="266704"/>
                </a:lnTo>
                <a:cubicBezTo>
                  <a:pt x="454687" y="263482"/>
                  <a:pt x="454687" y="263482"/>
                  <a:pt x="454687" y="263482"/>
                </a:cubicBezTo>
                <a:close/>
                <a:moveTo>
                  <a:pt x="940632" y="251592"/>
                </a:moveTo>
                <a:cubicBezTo>
                  <a:pt x="943760" y="251592"/>
                  <a:pt x="943760" y="251592"/>
                  <a:pt x="943760" y="251592"/>
                </a:cubicBezTo>
                <a:cubicBezTo>
                  <a:pt x="943760" y="264499"/>
                  <a:pt x="943760" y="264499"/>
                  <a:pt x="943760" y="264499"/>
                </a:cubicBezTo>
                <a:cubicBezTo>
                  <a:pt x="954190" y="264499"/>
                  <a:pt x="954190" y="264499"/>
                  <a:pt x="954190" y="264499"/>
                </a:cubicBezTo>
                <a:cubicBezTo>
                  <a:pt x="954190" y="267726"/>
                  <a:pt x="954190" y="267726"/>
                  <a:pt x="954190" y="267726"/>
                </a:cubicBezTo>
                <a:cubicBezTo>
                  <a:pt x="943760" y="267726"/>
                  <a:pt x="943760" y="267726"/>
                  <a:pt x="943760" y="267726"/>
                </a:cubicBezTo>
                <a:cubicBezTo>
                  <a:pt x="943760" y="293539"/>
                  <a:pt x="943760" y="293539"/>
                  <a:pt x="943760" y="293539"/>
                </a:cubicBezTo>
                <a:cubicBezTo>
                  <a:pt x="943760" y="297841"/>
                  <a:pt x="945846" y="298917"/>
                  <a:pt x="947932" y="298917"/>
                </a:cubicBezTo>
                <a:cubicBezTo>
                  <a:pt x="950018" y="298917"/>
                  <a:pt x="951061" y="296766"/>
                  <a:pt x="953147" y="295690"/>
                </a:cubicBezTo>
                <a:cubicBezTo>
                  <a:pt x="954190" y="296766"/>
                  <a:pt x="954190" y="296766"/>
                  <a:pt x="954190" y="296766"/>
                </a:cubicBezTo>
                <a:cubicBezTo>
                  <a:pt x="952104" y="299993"/>
                  <a:pt x="948975" y="303219"/>
                  <a:pt x="943760" y="303219"/>
                </a:cubicBezTo>
                <a:cubicBezTo>
                  <a:pt x="938546" y="303219"/>
                  <a:pt x="935417" y="298917"/>
                  <a:pt x="935417" y="293539"/>
                </a:cubicBezTo>
                <a:cubicBezTo>
                  <a:pt x="935417" y="267726"/>
                  <a:pt x="935417" y="267726"/>
                  <a:pt x="935417" y="267726"/>
                </a:cubicBezTo>
                <a:lnTo>
                  <a:pt x="929159" y="267726"/>
                </a:lnTo>
                <a:cubicBezTo>
                  <a:pt x="929159" y="264499"/>
                  <a:pt x="929159" y="264499"/>
                  <a:pt x="929159" y="264499"/>
                </a:cubicBezTo>
                <a:cubicBezTo>
                  <a:pt x="939589" y="264499"/>
                  <a:pt x="940632" y="255894"/>
                  <a:pt x="940632" y="254819"/>
                </a:cubicBezTo>
                <a:cubicBezTo>
                  <a:pt x="940632" y="251592"/>
                  <a:pt x="940632" y="251592"/>
                  <a:pt x="940632" y="251592"/>
                </a:cubicBezTo>
                <a:close/>
                <a:moveTo>
                  <a:pt x="86101" y="249059"/>
                </a:moveTo>
                <a:cubicBezTo>
                  <a:pt x="88547" y="250769"/>
                  <a:pt x="88547" y="250769"/>
                  <a:pt x="88547" y="250769"/>
                </a:cubicBezTo>
                <a:lnTo>
                  <a:pt x="71184" y="276906"/>
                </a:lnTo>
                <a:cubicBezTo>
                  <a:pt x="67271" y="274219"/>
                  <a:pt x="67271" y="274219"/>
                  <a:pt x="67271" y="274219"/>
                </a:cubicBezTo>
                <a:cubicBezTo>
                  <a:pt x="80721" y="253945"/>
                  <a:pt x="80721" y="253945"/>
                  <a:pt x="80721" y="253945"/>
                </a:cubicBezTo>
                <a:cubicBezTo>
                  <a:pt x="79254" y="253945"/>
                  <a:pt x="77542" y="253700"/>
                  <a:pt x="75586" y="253456"/>
                </a:cubicBezTo>
                <a:cubicBezTo>
                  <a:pt x="73385" y="253212"/>
                  <a:pt x="71673" y="252723"/>
                  <a:pt x="70206" y="252235"/>
                </a:cubicBezTo>
                <a:cubicBezTo>
                  <a:pt x="72162" y="249304"/>
                  <a:pt x="72162" y="249304"/>
                  <a:pt x="72162" y="249304"/>
                </a:cubicBezTo>
                <a:cubicBezTo>
                  <a:pt x="75097" y="249792"/>
                  <a:pt x="77542" y="250281"/>
                  <a:pt x="79988" y="250036"/>
                </a:cubicBezTo>
                <a:cubicBezTo>
                  <a:pt x="82678" y="250036"/>
                  <a:pt x="84634" y="249792"/>
                  <a:pt x="86101" y="249059"/>
                </a:cubicBezTo>
                <a:close/>
                <a:moveTo>
                  <a:pt x="235077" y="247807"/>
                </a:moveTo>
                <a:cubicBezTo>
                  <a:pt x="236787" y="251245"/>
                  <a:pt x="236787" y="251245"/>
                  <a:pt x="236787" y="251245"/>
                </a:cubicBezTo>
                <a:cubicBezTo>
                  <a:pt x="221890" y="257628"/>
                  <a:pt x="221890" y="257628"/>
                  <a:pt x="221890" y="257628"/>
                </a:cubicBezTo>
                <a:cubicBezTo>
                  <a:pt x="223356" y="266222"/>
                  <a:pt x="223356" y="266222"/>
                  <a:pt x="223356" y="266222"/>
                </a:cubicBezTo>
                <a:cubicBezTo>
                  <a:pt x="225065" y="264012"/>
                  <a:pt x="227019" y="262293"/>
                  <a:pt x="229461" y="261311"/>
                </a:cubicBezTo>
                <a:cubicBezTo>
                  <a:pt x="232880" y="259838"/>
                  <a:pt x="235810" y="259593"/>
                  <a:pt x="238985" y="260329"/>
                </a:cubicBezTo>
                <a:cubicBezTo>
                  <a:pt x="241915" y="261066"/>
                  <a:pt x="244113" y="263030"/>
                  <a:pt x="245334" y="265731"/>
                </a:cubicBezTo>
                <a:cubicBezTo>
                  <a:pt x="246555" y="268186"/>
                  <a:pt x="246555" y="270887"/>
                  <a:pt x="245578" y="273588"/>
                </a:cubicBezTo>
                <a:cubicBezTo>
                  <a:pt x="244113" y="277025"/>
                  <a:pt x="241427" y="279480"/>
                  <a:pt x="237275" y="281199"/>
                </a:cubicBezTo>
                <a:cubicBezTo>
                  <a:pt x="233856" y="282672"/>
                  <a:pt x="230682" y="283163"/>
                  <a:pt x="227996" y="282672"/>
                </a:cubicBezTo>
                <a:cubicBezTo>
                  <a:pt x="225065" y="282181"/>
                  <a:pt x="223111" y="280708"/>
                  <a:pt x="221646" y="278498"/>
                </a:cubicBezTo>
                <a:cubicBezTo>
                  <a:pt x="226286" y="276043"/>
                  <a:pt x="226286" y="276043"/>
                  <a:pt x="226286" y="276043"/>
                </a:cubicBezTo>
                <a:cubicBezTo>
                  <a:pt x="227507" y="277762"/>
                  <a:pt x="228972" y="278744"/>
                  <a:pt x="230682" y="278989"/>
                </a:cubicBezTo>
                <a:cubicBezTo>
                  <a:pt x="232391" y="279480"/>
                  <a:pt x="234101" y="279235"/>
                  <a:pt x="235810" y="278498"/>
                </a:cubicBezTo>
                <a:cubicBezTo>
                  <a:pt x="238252" y="277516"/>
                  <a:pt x="239717" y="276043"/>
                  <a:pt x="240694" y="274079"/>
                </a:cubicBezTo>
                <a:cubicBezTo>
                  <a:pt x="241671" y="272114"/>
                  <a:pt x="241671" y="270150"/>
                  <a:pt x="240694" y="267941"/>
                </a:cubicBezTo>
                <a:cubicBezTo>
                  <a:pt x="239717" y="265976"/>
                  <a:pt x="238252" y="264749"/>
                  <a:pt x="236298" y="264258"/>
                </a:cubicBezTo>
                <a:cubicBezTo>
                  <a:pt x="234345" y="263767"/>
                  <a:pt x="232147" y="264012"/>
                  <a:pt x="229705" y="264994"/>
                </a:cubicBezTo>
                <a:cubicBezTo>
                  <a:pt x="228240" y="265485"/>
                  <a:pt x="227019" y="266467"/>
                  <a:pt x="226042" y="267449"/>
                </a:cubicBezTo>
                <a:cubicBezTo>
                  <a:pt x="225065" y="268432"/>
                  <a:pt x="224577" y="269659"/>
                  <a:pt x="224088" y="270641"/>
                </a:cubicBezTo>
                <a:cubicBezTo>
                  <a:pt x="219693" y="272114"/>
                  <a:pt x="219693" y="272114"/>
                  <a:pt x="219693" y="272114"/>
                </a:cubicBezTo>
                <a:cubicBezTo>
                  <a:pt x="216518" y="255910"/>
                  <a:pt x="216518" y="255910"/>
                  <a:pt x="216518" y="255910"/>
                </a:cubicBezTo>
                <a:cubicBezTo>
                  <a:pt x="235077" y="247807"/>
                  <a:pt x="235077" y="247807"/>
                  <a:pt x="235077" y="247807"/>
                </a:cubicBezTo>
                <a:close/>
                <a:moveTo>
                  <a:pt x="632855" y="245335"/>
                </a:moveTo>
                <a:cubicBezTo>
                  <a:pt x="657739" y="245335"/>
                  <a:pt x="657739" y="245335"/>
                  <a:pt x="657739" y="245335"/>
                </a:cubicBezTo>
                <a:cubicBezTo>
                  <a:pt x="657739" y="247479"/>
                  <a:pt x="657739" y="247479"/>
                  <a:pt x="657739" y="247479"/>
                </a:cubicBezTo>
                <a:cubicBezTo>
                  <a:pt x="654628" y="247479"/>
                  <a:pt x="654628" y="247479"/>
                  <a:pt x="654628" y="247479"/>
                </a:cubicBezTo>
                <a:cubicBezTo>
                  <a:pt x="650481" y="247479"/>
                  <a:pt x="649444" y="249623"/>
                  <a:pt x="649444" y="252839"/>
                </a:cubicBezTo>
                <a:cubicBezTo>
                  <a:pt x="649444" y="282853"/>
                  <a:pt x="649444" y="282853"/>
                  <a:pt x="649444" y="282853"/>
                </a:cubicBezTo>
                <a:cubicBezTo>
                  <a:pt x="649444" y="294644"/>
                  <a:pt x="655665" y="300003"/>
                  <a:pt x="662923" y="300003"/>
                </a:cubicBezTo>
                <a:cubicBezTo>
                  <a:pt x="670181" y="300003"/>
                  <a:pt x="675365" y="293572"/>
                  <a:pt x="675365" y="284997"/>
                </a:cubicBezTo>
                <a:cubicBezTo>
                  <a:pt x="675365" y="253911"/>
                  <a:pt x="675365" y="253911"/>
                  <a:pt x="675365" y="253911"/>
                </a:cubicBezTo>
                <a:cubicBezTo>
                  <a:pt x="675365" y="250695"/>
                  <a:pt x="673291" y="247479"/>
                  <a:pt x="669144" y="247479"/>
                </a:cubicBezTo>
                <a:cubicBezTo>
                  <a:pt x="668107" y="247479"/>
                  <a:pt x="668107" y="247479"/>
                  <a:pt x="668107" y="247479"/>
                </a:cubicBezTo>
                <a:cubicBezTo>
                  <a:pt x="668107" y="245335"/>
                  <a:pt x="668107" y="245335"/>
                  <a:pt x="668107" y="245335"/>
                </a:cubicBezTo>
                <a:cubicBezTo>
                  <a:pt x="685733" y="245335"/>
                  <a:pt x="685733" y="245335"/>
                  <a:pt x="685733" y="245335"/>
                </a:cubicBezTo>
                <a:lnTo>
                  <a:pt x="685733" y="247479"/>
                </a:lnTo>
                <a:cubicBezTo>
                  <a:pt x="682623" y="247479"/>
                  <a:pt x="682623" y="247479"/>
                  <a:pt x="682623" y="247479"/>
                </a:cubicBezTo>
                <a:cubicBezTo>
                  <a:pt x="679512" y="247479"/>
                  <a:pt x="677438" y="249623"/>
                  <a:pt x="677438" y="253911"/>
                </a:cubicBezTo>
                <a:cubicBezTo>
                  <a:pt x="677438" y="283925"/>
                  <a:pt x="677438" y="283925"/>
                  <a:pt x="677438" y="283925"/>
                </a:cubicBezTo>
                <a:cubicBezTo>
                  <a:pt x="677438" y="292500"/>
                  <a:pt x="673291" y="303219"/>
                  <a:pt x="659812" y="303219"/>
                </a:cubicBezTo>
                <a:cubicBezTo>
                  <a:pt x="650481" y="303219"/>
                  <a:pt x="641150" y="297860"/>
                  <a:pt x="641150" y="283925"/>
                </a:cubicBezTo>
                <a:cubicBezTo>
                  <a:pt x="641150" y="252839"/>
                  <a:pt x="641150" y="252839"/>
                  <a:pt x="641150" y="252839"/>
                </a:cubicBezTo>
                <a:cubicBezTo>
                  <a:pt x="641150" y="249623"/>
                  <a:pt x="639076" y="247479"/>
                  <a:pt x="635965" y="247479"/>
                </a:cubicBezTo>
                <a:cubicBezTo>
                  <a:pt x="632855" y="247479"/>
                  <a:pt x="632855" y="247479"/>
                  <a:pt x="632855" y="247479"/>
                </a:cubicBezTo>
                <a:cubicBezTo>
                  <a:pt x="632855" y="245335"/>
                  <a:pt x="632855" y="245335"/>
                  <a:pt x="632855" y="245335"/>
                </a:cubicBezTo>
                <a:close/>
                <a:moveTo>
                  <a:pt x="391619" y="245335"/>
                </a:moveTo>
                <a:cubicBezTo>
                  <a:pt x="434095" y="245335"/>
                  <a:pt x="434095" y="245335"/>
                  <a:pt x="434095" y="245335"/>
                </a:cubicBezTo>
                <a:cubicBezTo>
                  <a:pt x="438239" y="258260"/>
                  <a:pt x="438239" y="258260"/>
                  <a:pt x="438239" y="258260"/>
                </a:cubicBezTo>
                <a:lnTo>
                  <a:pt x="436167" y="259337"/>
                </a:lnTo>
                <a:cubicBezTo>
                  <a:pt x="434095" y="255029"/>
                  <a:pt x="429951" y="247489"/>
                  <a:pt x="418555" y="247489"/>
                </a:cubicBezTo>
                <a:cubicBezTo>
                  <a:pt x="415447" y="247489"/>
                  <a:pt x="415447" y="247489"/>
                  <a:pt x="415447" y="247489"/>
                </a:cubicBezTo>
                <a:cubicBezTo>
                  <a:pt x="411303" y="247489"/>
                  <a:pt x="408195" y="249643"/>
                  <a:pt x="408195" y="253952"/>
                </a:cubicBezTo>
                <a:cubicBezTo>
                  <a:pt x="408195" y="271185"/>
                  <a:pt x="408195" y="271185"/>
                  <a:pt x="408195" y="271185"/>
                </a:cubicBezTo>
                <a:cubicBezTo>
                  <a:pt x="415447" y="271185"/>
                  <a:pt x="415447" y="271185"/>
                  <a:pt x="415447" y="271185"/>
                </a:cubicBezTo>
                <a:cubicBezTo>
                  <a:pt x="419591" y="271185"/>
                  <a:pt x="423735" y="267953"/>
                  <a:pt x="423735" y="263645"/>
                </a:cubicBezTo>
                <a:cubicBezTo>
                  <a:pt x="423735" y="261491"/>
                  <a:pt x="423735" y="261491"/>
                  <a:pt x="423735" y="261491"/>
                </a:cubicBezTo>
                <a:cubicBezTo>
                  <a:pt x="425807" y="261491"/>
                  <a:pt x="425807" y="261491"/>
                  <a:pt x="425807" y="261491"/>
                </a:cubicBezTo>
                <a:cubicBezTo>
                  <a:pt x="425807" y="284109"/>
                  <a:pt x="425807" y="284109"/>
                  <a:pt x="425807" y="284109"/>
                </a:cubicBezTo>
                <a:cubicBezTo>
                  <a:pt x="423735" y="284109"/>
                  <a:pt x="423735" y="284109"/>
                  <a:pt x="423735" y="284109"/>
                </a:cubicBezTo>
                <a:cubicBezTo>
                  <a:pt x="423735" y="281955"/>
                  <a:pt x="423735" y="281955"/>
                  <a:pt x="423735" y="281955"/>
                </a:cubicBezTo>
                <a:cubicBezTo>
                  <a:pt x="423735" y="278724"/>
                  <a:pt x="420627" y="273339"/>
                  <a:pt x="416483" y="273339"/>
                </a:cubicBezTo>
                <a:cubicBezTo>
                  <a:pt x="408195" y="273339"/>
                  <a:pt x="408195" y="273339"/>
                  <a:pt x="408195" y="273339"/>
                </a:cubicBezTo>
                <a:cubicBezTo>
                  <a:pt x="408195" y="293803"/>
                  <a:pt x="408195" y="293803"/>
                  <a:pt x="408195" y="293803"/>
                </a:cubicBezTo>
                <a:cubicBezTo>
                  <a:pt x="408195" y="297034"/>
                  <a:pt x="410267" y="299188"/>
                  <a:pt x="413375" y="299188"/>
                </a:cubicBezTo>
                <a:cubicBezTo>
                  <a:pt x="417519" y="299188"/>
                  <a:pt x="417519" y="299188"/>
                  <a:pt x="417519" y="299188"/>
                </a:cubicBezTo>
                <a:cubicBezTo>
                  <a:pt x="417519" y="301342"/>
                  <a:pt x="417519" y="301342"/>
                  <a:pt x="417519" y="301342"/>
                </a:cubicBezTo>
                <a:cubicBezTo>
                  <a:pt x="391619" y="301342"/>
                  <a:pt x="391619" y="301342"/>
                  <a:pt x="391619" y="301342"/>
                </a:cubicBezTo>
                <a:cubicBezTo>
                  <a:pt x="391619" y="299188"/>
                  <a:pt x="391619" y="299188"/>
                  <a:pt x="391619" y="299188"/>
                </a:cubicBezTo>
                <a:cubicBezTo>
                  <a:pt x="394727" y="299188"/>
                  <a:pt x="394727" y="299188"/>
                  <a:pt x="394727" y="299188"/>
                </a:cubicBezTo>
                <a:cubicBezTo>
                  <a:pt x="397835" y="299188"/>
                  <a:pt x="399907" y="298111"/>
                  <a:pt x="399907" y="293803"/>
                </a:cubicBezTo>
                <a:cubicBezTo>
                  <a:pt x="399907" y="253952"/>
                  <a:pt x="399907" y="253952"/>
                  <a:pt x="399907" y="253952"/>
                </a:cubicBezTo>
                <a:cubicBezTo>
                  <a:pt x="399907" y="250721"/>
                  <a:pt x="397835" y="247489"/>
                  <a:pt x="393691" y="247489"/>
                </a:cubicBezTo>
                <a:cubicBezTo>
                  <a:pt x="391619" y="247489"/>
                  <a:pt x="391619" y="247489"/>
                  <a:pt x="391619" y="247489"/>
                </a:cubicBezTo>
                <a:cubicBezTo>
                  <a:pt x="391619" y="245335"/>
                  <a:pt x="391619" y="245335"/>
                  <a:pt x="391619" y="245335"/>
                </a:cubicBezTo>
                <a:close/>
                <a:moveTo>
                  <a:pt x="915655" y="244083"/>
                </a:moveTo>
                <a:cubicBezTo>
                  <a:pt x="918768" y="244083"/>
                  <a:pt x="921880" y="246244"/>
                  <a:pt x="921880" y="249485"/>
                </a:cubicBezTo>
                <a:cubicBezTo>
                  <a:pt x="921880" y="251646"/>
                  <a:pt x="918768" y="254887"/>
                  <a:pt x="915655" y="254887"/>
                </a:cubicBezTo>
                <a:cubicBezTo>
                  <a:pt x="913580" y="254887"/>
                  <a:pt x="910468" y="251646"/>
                  <a:pt x="910468" y="249485"/>
                </a:cubicBezTo>
                <a:cubicBezTo>
                  <a:pt x="910468" y="246244"/>
                  <a:pt x="913580" y="244083"/>
                  <a:pt x="915655" y="244083"/>
                </a:cubicBezTo>
                <a:close/>
                <a:moveTo>
                  <a:pt x="741690" y="244083"/>
                </a:moveTo>
                <a:cubicBezTo>
                  <a:pt x="744803" y="244083"/>
                  <a:pt x="747915" y="246244"/>
                  <a:pt x="747915" y="249485"/>
                </a:cubicBezTo>
                <a:cubicBezTo>
                  <a:pt x="747915" y="251646"/>
                  <a:pt x="744803" y="254887"/>
                  <a:pt x="741690" y="254887"/>
                </a:cubicBezTo>
                <a:cubicBezTo>
                  <a:pt x="739615" y="254887"/>
                  <a:pt x="736503" y="251646"/>
                  <a:pt x="736503" y="249485"/>
                </a:cubicBezTo>
                <a:cubicBezTo>
                  <a:pt x="736503" y="246244"/>
                  <a:pt x="739615" y="244083"/>
                  <a:pt x="741690" y="244083"/>
                </a:cubicBezTo>
                <a:close/>
                <a:moveTo>
                  <a:pt x="517780" y="244083"/>
                </a:moveTo>
                <a:cubicBezTo>
                  <a:pt x="517780" y="295693"/>
                  <a:pt x="517780" y="295693"/>
                  <a:pt x="517780" y="295693"/>
                </a:cubicBezTo>
                <a:cubicBezTo>
                  <a:pt x="517780" y="297843"/>
                  <a:pt x="518812" y="298918"/>
                  <a:pt x="521907" y="298918"/>
                </a:cubicBezTo>
                <a:cubicBezTo>
                  <a:pt x="523970" y="298918"/>
                  <a:pt x="523970" y="298918"/>
                  <a:pt x="523970" y="298918"/>
                </a:cubicBezTo>
                <a:cubicBezTo>
                  <a:pt x="523970" y="301069"/>
                  <a:pt x="523970" y="301069"/>
                  <a:pt x="523970" y="301069"/>
                </a:cubicBezTo>
                <a:lnTo>
                  <a:pt x="509527" y="301069"/>
                </a:lnTo>
                <a:cubicBezTo>
                  <a:pt x="509527" y="297843"/>
                  <a:pt x="509527" y="297843"/>
                  <a:pt x="509527" y="297843"/>
                </a:cubicBezTo>
                <a:cubicBezTo>
                  <a:pt x="508495" y="299994"/>
                  <a:pt x="506432" y="303219"/>
                  <a:pt x="500241" y="303219"/>
                </a:cubicBezTo>
                <a:cubicBezTo>
                  <a:pt x="490956" y="303219"/>
                  <a:pt x="485798" y="292467"/>
                  <a:pt x="485798" y="282790"/>
                </a:cubicBezTo>
                <a:cubicBezTo>
                  <a:pt x="485798" y="272038"/>
                  <a:pt x="491988" y="263437"/>
                  <a:pt x="501273" y="263437"/>
                </a:cubicBezTo>
                <a:cubicBezTo>
                  <a:pt x="505400" y="263437"/>
                  <a:pt x="507463" y="264512"/>
                  <a:pt x="509527" y="266662"/>
                </a:cubicBezTo>
                <a:cubicBezTo>
                  <a:pt x="509527" y="251610"/>
                  <a:pt x="509527" y="251610"/>
                  <a:pt x="509527" y="251610"/>
                </a:cubicBezTo>
                <a:cubicBezTo>
                  <a:pt x="509527" y="250534"/>
                  <a:pt x="508495" y="248384"/>
                  <a:pt x="506432" y="248384"/>
                </a:cubicBezTo>
                <a:cubicBezTo>
                  <a:pt x="505400" y="248384"/>
                  <a:pt x="504368" y="249459"/>
                  <a:pt x="503336" y="249459"/>
                </a:cubicBezTo>
                <a:cubicBezTo>
                  <a:pt x="502305" y="247309"/>
                  <a:pt x="502305" y="247309"/>
                  <a:pt x="502305" y="247309"/>
                </a:cubicBezTo>
                <a:cubicBezTo>
                  <a:pt x="517780" y="244083"/>
                  <a:pt x="517780" y="244083"/>
                  <a:pt x="517780" y="244083"/>
                </a:cubicBezTo>
                <a:close/>
                <a:moveTo>
                  <a:pt x="210458" y="194071"/>
                </a:moveTo>
                <a:cubicBezTo>
                  <a:pt x="205795" y="194071"/>
                  <a:pt x="202604" y="196529"/>
                  <a:pt x="201867" y="199232"/>
                </a:cubicBezTo>
                <a:cubicBezTo>
                  <a:pt x="201131" y="202427"/>
                  <a:pt x="203585" y="204885"/>
                  <a:pt x="210458" y="203902"/>
                </a:cubicBezTo>
                <a:cubicBezTo>
                  <a:pt x="216349" y="203165"/>
                  <a:pt x="218313" y="202182"/>
                  <a:pt x="218558" y="199232"/>
                </a:cubicBezTo>
                <a:cubicBezTo>
                  <a:pt x="218558" y="195546"/>
                  <a:pt x="215122" y="194071"/>
                  <a:pt x="210458" y="194071"/>
                </a:cubicBezTo>
                <a:close/>
                <a:moveTo>
                  <a:pt x="491147" y="190876"/>
                </a:moveTo>
                <a:cubicBezTo>
                  <a:pt x="490964" y="191060"/>
                  <a:pt x="491147" y="190876"/>
                  <a:pt x="490964" y="191060"/>
                </a:cubicBezTo>
                <a:cubicBezTo>
                  <a:pt x="491698" y="193088"/>
                  <a:pt x="492432" y="194379"/>
                  <a:pt x="493533" y="195854"/>
                </a:cubicBezTo>
                <a:cubicBezTo>
                  <a:pt x="495185" y="195301"/>
                  <a:pt x="495736" y="195669"/>
                  <a:pt x="496837" y="194932"/>
                </a:cubicBezTo>
                <a:cubicBezTo>
                  <a:pt x="497021" y="193457"/>
                  <a:pt x="496837" y="192719"/>
                  <a:pt x="496286" y="191982"/>
                </a:cubicBezTo>
                <a:cubicBezTo>
                  <a:pt x="494635" y="191797"/>
                  <a:pt x="493350" y="190876"/>
                  <a:pt x="491147" y="190876"/>
                </a:cubicBezTo>
                <a:close/>
                <a:moveTo>
                  <a:pt x="23558" y="181672"/>
                </a:moveTo>
                <a:cubicBezTo>
                  <a:pt x="23804" y="182902"/>
                  <a:pt x="23804" y="182902"/>
                  <a:pt x="23804" y="182902"/>
                </a:cubicBezTo>
                <a:cubicBezTo>
                  <a:pt x="18651" y="184869"/>
                  <a:pt x="17178" y="188803"/>
                  <a:pt x="19141" y="194703"/>
                </a:cubicBezTo>
                <a:cubicBezTo>
                  <a:pt x="19632" y="197408"/>
                  <a:pt x="20859" y="198146"/>
                  <a:pt x="22331" y="197654"/>
                </a:cubicBezTo>
                <a:cubicBezTo>
                  <a:pt x="32638" y="194458"/>
                  <a:pt x="32638" y="194458"/>
                  <a:pt x="32638" y="194458"/>
                </a:cubicBezTo>
                <a:cubicBezTo>
                  <a:pt x="31902" y="190278"/>
                  <a:pt x="28957" y="188557"/>
                  <a:pt x="24049" y="189540"/>
                </a:cubicBezTo>
                <a:cubicBezTo>
                  <a:pt x="23804" y="188311"/>
                  <a:pt x="23804" y="188311"/>
                  <a:pt x="23804" y="188311"/>
                </a:cubicBezTo>
                <a:cubicBezTo>
                  <a:pt x="38772" y="184131"/>
                  <a:pt x="38772" y="184131"/>
                  <a:pt x="38772" y="184131"/>
                </a:cubicBezTo>
                <a:cubicBezTo>
                  <a:pt x="39263" y="185360"/>
                  <a:pt x="39263" y="185360"/>
                  <a:pt x="39263" y="185360"/>
                </a:cubicBezTo>
                <a:cubicBezTo>
                  <a:pt x="34355" y="186836"/>
                  <a:pt x="32883" y="189786"/>
                  <a:pt x="34355" y="194212"/>
                </a:cubicBezTo>
                <a:cubicBezTo>
                  <a:pt x="44662" y="191015"/>
                  <a:pt x="44662" y="191015"/>
                  <a:pt x="44662" y="191015"/>
                </a:cubicBezTo>
                <a:cubicBezTo>
                  <a:pt x="47116" y="190770"/>
                  <a:pt x="47606" y="188803"/>
                  <a:pt x="46625" y="185360"/>
                </a:cubicBezTo>
                <a:cubicBezTo>
                  <a:pt x="47606" y="184869"/>
                  <a:pt x="47606" y="184869"/>
                  <a:pt x="47606" y="184869"/>
                </a:cubicBezTo>
                <a:cubicBezTo>
                  <a:pt x="52269" y="201096"/>
                  <a:pt x="52269" y="201096"/>
                  <a:pt x="52269" y="201096"/>
                </a:cubicBezTo>
                <a:cubicBezTo>
                  <a:pt x="51287" y="201342"/>
                  <a:pt x="51287" y="201342"/>
                  <a:pt x="51287" y="201342"/>
                </a:cubicBezTo>
                <a:cubicBezTo>
                  <a:pt x="50306" y="198637"/>
                  <a:pt x="48833" y="197408"/>
                  <a:pt x="46625" y="198391"/>
                </a:cubicBezTo>
                <a:cubicBezTo>
                  <a:pt x="25031" y="204538"/>
                  <a:pt x="25031" y="204538"/>
                  <a:pt x="25031" y="204538"/>
                </a:cubicBezTo>
                <a:cubicBezTo>
                  <a:pt x="22822" y="205030"/>
                  <a:pt x="22086" y="206751"/>
                  <a:pt x="22822" y="209456"/>
                </a:cubicBezTo>
                <a:cubicBezTo>
                  <a:pt x="21841" y="209947"/>
                  <a:pt x="21841" y="209947"/>
                  <a:pt x="21841" y="209947"/>
                </a:cubicBezTo>
                <a:cubicBezTo>
                  <a:pt x="14479" y="184377"/>
                  <a:pt x="14479" y="184377"/>
                  <a:pt x="14479" y="184377"/>
                </a:cubicBezTo>
                <a:cubicBezTo>
                  <a:pt x="23558" y="181672"/>
                  <a:pt x="23558" y="181672"/>
                  <a:pt x="23558" y="181672"/>
                </a:cubicBezTo>
                <a:close/>
                <a:moveTo>
                  <a:pt x="300355" y="176017"/>
                </a:moveTo>
                <a:cubicBezTo>
                  <a:pt x="301581" y="176263"/>
                  <a:pt x="301581" y="176263"/>
                  <a:pt x="301581" y="176263"/>
                </a:cubicBezTo>
                <a:cubicBezTo>
                  <a:pt x="298146" y="191753"/>
                  <a:pt x="298146" y="191753"/>
                  <a:pt x="298146" y="191753"/>
                </a:cubicBezTo>
                <a:cubicBezTo>
                  <a:pt x="297165" y="191507"/>
                  <a:pt x="297165" y="191507"/>
                  <a:pt x="297165" y="191507"/>
                </a:cubicBezTo>
                <a:cubicBezTo>
                  <a:pt x="297901" y="188557"/>
                  <a:pt x="297655" y="187327"/>
                  <a:pt x="296428" y="187327"/>
                </a:cubicBezTo>
                <a:cubicBezTo>
                  <a:pt x="295938" y="187327"/>
                  <a:pt x="295201" y="187327"/>
                  <a:pt x="294220" y="187819"/>
                </a:cubicBezTo>
                <a:cubicBezTo>
                  <a:pt x="293974" y="187819"/>
                  <a:pt x="293729" y="188065"/>
                  <a:pt x="293729" y="188065"/>
                </a:cubicBezTo>
                <a:cubicBezTo>
                  <a:pt x="281705" y="191261"/>
                  <a:pt x="281705" y="191261"/>
                  <a:pt x="281705" y="191261"/>
                </a:cubicBezTo>
                <a:cubicBezTo>
                  <a:pt x="289312" y="198146"/>
                  <a:pt x="289312" y="198146"/>
                  <a:pt x="289312" y="198146"/>
                </a:cubicBezTo>
                <a:cubicBezTo>
                  <a:pt x="290539" y="199375"/>
                  <a:pt x="291766" y="200358"/>
                  <a:pt x="292993" y="200604"/>
                </a:cubicBezTo>
                <a:cubicBezTo>
                  <a:pt x="294220" y="201096"/>
                  <a:pt x="295201" y="200113"/>
                  <a:pt x="295938" y="197408"/>
                </a:cubicBezTo>
                <a:cubicBezTo>
                  <a:pt x="296919" y="197654"/>
                  <a:pt x="296919" y="197654"/>
                  <a:pt x="296919" y="197654"/>
                </a:cubicBezTo>
                <a:lnTo>
                  <a:pt x="294956" y="207734"/>
                </a:lnTo>
                <a:cubicBezTo>
                  <a:pt x="293729" y="207489"/>
                  <a:pt x="293729" y="207489"/>
                  <a:pt x="293729" y="207489"/>
                </a:cubicBezTo>
                <a:cubicBezTo>
                  <a:pt x="293729" y="207489"/>
                  <a:pt x="293729" y="207489"/>
                  <a:pt x="293729" y="207243"/>
                </a:cubicBezTo>
                <a:cubicBezTo>
                  <a:pt x="293974" y="206013"/>
                  <a:pt x="293484" y="204784"/>
                  <a:pt x="292748" y="204046"/>
                </a:cubicBezTo>
                <a:cubicBezTo>
                  <a:pt x="280233" y="192245"/>
                  <a:pt x="280233" y="192245"/>
                  <a:pt x="280233" y="192245"/>
                </a:cubicBezTo>
                <a:cubicBezTo>
                  <a:pt x="271890" y="190524"/>
                  <a:pt x="271890" y="190524"/>
                  <a:pt x="271890" y="190524"/>
                </a:cubicBezTo>
                <a:cubicBezTo>
                  <a:pt x="268945" y="189540"/>
                  <a:pt x="267227" y="190524"/>
                  <a:pt x="266737" y="193720"/>
                </a:cubicBezTo>
                <a:cubicBezTo>
                  <a:pt x="265510" y="193474"/>
                  <a:pt x="265510" y="193474"/>
                  <a:pt x="265510" y="193474"/>
                </a:cubicBezTo>
                <a:cubicBezTo>
                  <a:pt x="268945" y="177493"/>
                  <a:pt x="268945" y="177493"/>
                  <a:pt x="268945" y="177493"/>
                </a:cubicBezTo>
                <a:cubicBezTo>
                  <a:pt x="269927" y="177739"/>
                  <a:pt x="269927" y="177739"/>
                  <a:pt x="269927" y="177739"/>
                </a:cubicBezTo>
                <a:cubicBezTo>
                  <a:pt x="269190" y="180935"/>
                  <a:pt x="270417" y="182656"/>
                  <a:pt x="273362" y="182902"/>
                </a:cubicBezTo>
                <a:cubicBezTo>
                  <a:pt x="280233" y="184377"/>
                  <a:pt x="280233" y="184377"/>
                  <a:pt x="280233" y="184377"/>
                </a:cubicBezTo>
                <a:cubicBezTo>
                  <a:pt x="297165" y="179214"/>
                  <a:pt x="297165" y="179214"/>
                  <a:pt x="297165" y="179214"/>
                </a:cubicBezTo>
                <a:cubicBezTo>
                  <a:pt x="298882" y="178722"/>
                  <a:pt x="299864" y="177739"/>
                  <a:pt x="300355" y="176017"/>
                </a:cubicBezTo>
                <a:close/>
                <a:moveTo>
                  <a:pt x="203095" y="174900"/>
                </a:moveTo>
                <a:cubicBezTo>
                  <a:pt x="208004" y="174408"/>
                  <a:pt x="208985" y="178095"/>
                  <a:pt x="205795" y="182765"/>
                </a:cubicBezTo>
                <a:cubicBezTo>
                  <a:pt x="203340" y="187680"/>
                  <a:pt x="210213" y="187680"/>
                  <a:pt x="213404" y="187680"/>
                </a:cubicBezTo>
                <a:cubicBezTo>
                  <a:pt x="217085" y="187680"/>
                  <a:pt x="221258" y="187435"/>
                  <a:pt x="222240" y="182027"/>
                </a:cubicBezTo>
                <a:cubicBezTo>
                  <a:pt x="222485" y="179815"/>
                  <a:pt x="222240" y="177603"/>
                  <a:pt x="222485" y="175391"/>
                </a:cubicBezTo>
                <a:cubicBezTo>
                  <a:pt x="223222" y="172196"/>
                  <a:pt x="228376" y="171950"/>
                  <a:pt x="229113" y="175883"/>
                </a:cubicBezTo>
                <a:cubicBezTo>
                  <a:pt x="229604" y="180798"/>
                  <a:pt x="229849" y="185468"/>
                  <a:pt x="231076" y="189892"/>
                </a:cubicBezTo>
                <a:cubicBezTo>
                  <a:pt x="230831" y="191367"/>
                  <a:pt x="229849" y="191613"/>
                  <a:pt x="229358" y="192596"/>
                </a:cubicBezTo>
                <a:cubicBezTo>
                  <a:pt x="228622" y="194071"/>
                  <a:pt x="228376" y="195546"/>
                  <a:pt x="228131" y="197020"/>
                </a:cubicBezTo>
                <a:cubicBezTo>
                  <a:pt x="227886" y="199724"/>
                  <a:pt x="228376" y="200461"/>
                  <a:pt x="228131" y="203411"/>
                </a:cubicBezTo>
                <a:cubicBezTo>
                  <a:pt x="226904" y="205623"/>
                  <a:pt x="221749" y="211767"/>
                  <a:pt x="219295" y="213488"/>
                </a:cubicBezTo>
                <a:cubicBezTo>
                  <a:pt x="217822" y="214471"/>
                  <a:pt x="216104" y="214717"/>
                  <a:pt x="214631" y="214471"/>
                </a:cubicBezTo>
                <a:cubicBezTo>
                  <a:pt x="212176" y="214717"/>
                  <a:pt x="209476" y="214717"/>
                  <a:pt x="206776" y="214962"/>
                </a:cubicBezTo>
                <a:cubicBezTo>
                  <a:pt x="203095" y="214962"/>
                  <a:pt x="201867" y="216437"/>
                  <a:pt x="202604" y="219632"/>
                </a:cubicBezTo>
                <a:cubicBezTo>
                  <a:pt x="202849" y="222336"/>
                  <a:pt x="204813" y="226023"/>
                  <a:pt x="208249" y="233150"/>
                </a:cubicBezTo>
                <a:cubicBezTo>
                  <a:pt x="208985" y="239541"/>
                  <a:pt x="206285" y="240278"/>
                  <a:pt x="202849" y="238804"/>
                </a:cubicBezTo>
                <a:cubicBezTo>
                  <a:pt x="196222" y="234134"/>
                  <a:pt x="193031" y="227497"/>
                  <a:pt x="191558" y="218649"/>
                </a:cubicBezTo>
                <a:cubicBezTo>
                  <a:pt x="182231" y="221599"/>
                  <a:pt x="173149" y="224302"/>
                  <a:pt x="165049" y="225285"/>
                </a:cubicBezTo>
                <a:cubicBezTo>
                  <a:pt x="155722" y="225777"/>
                  <a:pt x="156703" y="219878"/>
                  <a:pt x="160385" y="218403"/>
                </a:cubicBezTo>
                <a:cubicBezTo>
                  <a:pt x="164803" y="216683"/>
                  <a:pt x="186404" y="208572"/>
                  <a:pt x="191313" y="207097"/>
                </a:cubicBezTo>
                <a:cubicBezTo>
                  <a:pt x="191558" y="205623"/>
                  <a:pt x="191804" y="203411"/>
                  <a:pt x="191558" y="201199"/>
                </a:cubicBezTo>
                <a:cubicBezTo>
                  <a:pt x="191313" y="199970"/>
                  <a:pt x="189840" y="199724"/>
                  <a:pt x="188613" y="199970"/>
                </a:cubicBezTo>
                <a:cubicBezTo>
                  <a:pt x="177567" y="202427"/>
                  <a:pt x="166276" y="204885"/>
                  <a:pt x="161122" y="204640"/>
                </a:cubicBezTo>
                <a:cubicBezTo>
                  <a:pt x="154249" y="204148"/>
                  <a:pt x="157931" y="196774"/>
                  <a:pt x="162349" y="196283"/>
                </a:cubicBezTo>
                <a:cubicBezTo>
                  <a:pt x="171431" y="195054"/>
                  <a:pt x="180758" y="193579"/>
                  <a:pt x="189840" y="192350"/>
                </a:cubicBezTo>
                <a:cubicBezTo>
                  <a:pt x="195731" y="190138"/>
                  <a:pt x="193276" y="185960"/>
                  <a:pt x="188122" y="185960"/>
                </a:cubicBezTo>
                <a:cubicBezTo>
                  <a:pt x="179285" y="185468"/>
                  <a:pt x="168485" y="187435"/>
                  <a:pt x="170203" y="182273"/>
                </a:cubicBezTo>
                <a:cubicBezTo>
                  <a:pt x="170449" y="180553"/>
                  <a:pt x="173149" y="177849"/>
                  <a:pt x="176585" y="176374"/>
                </a:cubicBezTo>
                <a:cubicBezTo>
                  <a:pt x="179285" y="175145"/>
                  <a:pt x="179776" y="175391"/>
                  <a:pt x="181985" y="175391"/>
                </a:cubicBezTo>
                <a:cubicBezTo>
                  <a:pt x="186158" y="175145"/>
                  <a:pt x="193522" y="176374"/>
                  <a:pt x="196222" y="176129"/>
                </a:cubicBezTo>
                <a:cubicBezTo>
                  <a:pt x="198676" y="175883"/>
                  <a:pt x="200885" y="175145"/>
                  <a:pt x="203095" y="174900"/>
                </a:cubicBezTo>
                <a:close/>
                <a:moveTo>
                  <a:pt x="195485" y="151304"/>
                </a:moveTo>
                <a:cubicBezTo>
                  <a:pt x="185176" y="151058"/>
                  <a:pt x="183213" y="153762"/>
                  <a:pt x="183213" y="156465"/>
                </a:cubicBezTo>
                <a:cubicBezTo>
                  <a:pt x="182967" y="158923"/>
                  <a:pt x="185667" y="160644"/>
                  <a:pt x="191313" y="161381"/>
                </a:cubicBezTo>
                <a:cubicBezTo>
                  <a:pt x="197204" y="162118"/>
                  <a:pt x="200395" y="162364"/>
                  <a:pt x="206531" y="162118"/>
                </a:cubicBezTo>
                <a:cubicBezTo>
                  <a:pt x="211440" y="162118"/>
                  <a:pt x="221749" y="160152"/>
                  <a:pt x="221995" y="156465"/>
                </a:cubicBezTo>
                <a:cubicBezTo>
                  <a:pt x="222485" y="152041"/>
                  <a:pt x="213895" y="151550"/>
                  <a:pt x="208004" y="151304"/>
                </a:cubicBezTo>
                <a:cubicBezTo>
                  <a:pt x="208004" y="151304"/>
                  <a:pt x="195485" y="151304"/>
                  <a:pt x="195485" y="151304"/>
                </a:cubicBezTo>
                <a:close/>
                <a:moveTo>
                  <a:pt x="120621" y="146880"/>
                </a:moveTo>
                <a:cubicBezTo>
                  <a:pt x="108840" y="147126"/>
                  <a:pt x="98530" y="147371"/>
                  <a:pt x="86749" y="147863"/>
                </a:cubicBezTo>
                <a:cubicBezTo>
                  <a:pt x="83312" y="148109"/>
                  <a:pt x="82576" y="148846"/>
                  <a:pt x="83067" y="151550"/>
                </a:cubicBezTo>
                <a:cubicBezTo>
                  <a:pt x="85030" y="155974"/>
                  <a:pt x="86503" y="160889"/>
                  <a:pt x="91412" y="164577"/>
                </a:cubicBezTo>
                <a:cubicBezTo>
                  <a:pt x="95585" y="167772"/>
                  <a:pt x="98285" y="168263"/>
                  <a:pt x="103440" y="168263"/>
                </a:cubicBezTo>
                <a:cubicBezTo>
                  <a:pt x="108103" y="168263"/>
                  <a:pt x="111294" y="168018"/>
                  <a:pt x="114240" y="167526"/>
                </a:cubicBezTo>
                <a:cubicBezTo>
                  <a:pt x="117676" y="166789"/>
                  <a:pt x="120376" y="164331"/>
                  <a:pt x="121112" y="160152"/>
                </a:cubicBezTo>
                <a:cubicBezTo>
                  <a:pt x="121603" y="155728"/>
                  <a:pt x="121358" y="149583"/>
                  <a:pt x="120621" y="146880"/>
                </a:cubicBezTo>
                <a:close/>
                <a:moveTo>
                  <a:pt x="191313" y="143439"/>
                </a:moveTo>
                <a:cubicBezTo>
                  <a:pt x="191313" y="143439"/>
                  <a:pt x="213404" y="144422"/>
                  <a:pt x="213404" y="144422"/>
                </a:cubicBezTo>
                <a:cubicBezTo>
                  <a:pt x="224204" y="145405"/>
                  <a:pt x="232549" y="148109"/>
                  <a:pt x="232058" y="159415"/>
                </a:cubicBezTo>
                <a:cubicBezTo>
                  <a:pt x="231813" y="167035"/>
                  <a:pt x="222485" y="171213"/>
                  <a:pt x="213649" y="171213"/>
                </a:cubicBezTo>
                <a:cubicBezTo>
                  <a:pt x="202849" y="170967"/>
                  <a:pt x="196222" y="170476"/>
                  <a:pt x="185176" y="169001"/>
                </a:cubicBezTo>
                <a:cubicBezTo>
                  <a:pt x="175113" y="167526"/>
                  <a:pt x="169958" y="163348"/>
                  <a:pt x="170203" y="156711"/>
                </a:cubicBezTo>
                <a:cubicBezTo>
                  <a:pt x="170203" y="149092"/>
                  <a:pt x="180267" y="142456"/>
                  <a:pt x="191313" y="143439"/>
                </a:cubicBezTo>
                <a:close/>
                <a:moveTo>
                  <a:pt x="12516" y="143317"/>
                </a:moveTo>
                <a:cubicBezTo>
                  <a:pt x="13498" y="143317"/>
                  <a:pt x="13498" y="143317"/>
                  <a:pt x="13498" y="143317"/>
                </a:cubicBezTo>
                <a:cubicBezTo>
                  <a:pt x="13743" y="146021"/>
                  <a:pt x="14970" y="147250"/>
                  <a:pt x="17669" y="147005"/>
                </a:cubicBezTo>
                <a:cubicBezTo>
                  <a:pt x="32638" y="147005"/>
                  <a:pt x="32638" y="147005"/>
                  <a:pt x="32638" y="147005"/>
                </a:cubicBezTo>
                <a:cubicBezTo>
                  <a:pt x="36809" y="147005"/>
                  <a:pt x="39754" y="147988"/>
                  <a:pt x="41472" y="149463"/>
                </a:cubicBezTo>
                <a:cubicBezTo>
                  <a:pt x="43435" y="151676"/>
                  <a:pt x="44662" y="154626"/>
                  <a:pt x="44662" y="158560"/>
                </a:cubicBezTo>
                <a:cubicBezTo>
                  <a:pt x="44662" y="162740"/>
                  <a:pt x="43925" y="165937"/>
                  <a:pt x="42208" y="168150"/>
                </a:cubicBezTo>
                <a:cubicBezTo>
                  <a:pt x="40490" y="170608"/>
                  <a:pt x="37545" y="171592"/>
                  <a:pt x="33619" y="171592"/>
                </a:cubicBezTo>
                <a:cubicBezTo>
                  <a:pt x="17915" y="171592"/>
                  <a:pt x="17915" y="171592"/>
                  <a:pt x="17915" y="171592"/>
                </a:cubicBezTo>
                <a:cubicBezTo>
                  <a:pt x="14970" y="171346"/>
                  <a:pt x="13498" y="172575"/>
                  <a:pt x="13498" y="175280"/>
                </a:cubicBezTo>
                <a:cubicBezTo>
                  <a:pt x="12516" y="175280"/>
                  <a:pt x="12516" y="175280"/>
                  <a:pt x="12516" y="175280"/>
                </a:cubicBezTo>
                <a:cubicBezTo>
                  <a:pt x="12516" y="159298"/>
                  <a:pt x="12516" y="159298"/>
                  <a:pt x="12516" y="159298"/>
                </a:cubicBezTo>
                <a:cubicBezTo>
                  <a:pt x="13498" y="159298"/>
                  <a:pt x="13498" y="159298"/>
                  <a:pt x="13498" y="159298"/>
                </a:cubicBezTo>
                <a:cubicBezTo>
                  <a:pt x="13252" y="162740"/>
                  <a:pt x="14724" y="164216"/>
                  <a:pt x="17915" y="163970"/>
                </a:cubicBezTo>
                <a:cubicBezTo>
                  <a:pt x="33619" y="163970"/>
                  <a:pt x="33619" y="163970"/>
                  <a:pt x="33619" y="163970"/>
                </a:cubicBezTo>
                <a:cubicBezTo>
                  <a:pt x="39509" y="163970"/>
                  <a:pt x="42699" y="161757"/>
                  <a:pt x="42699" y="157085"/>
                </a:cubicBezTo>
                <a:cubicBezTo>
                  <a:pt x="42699" y="151430"/>
                  <a:pt x="39263" y="148726"/>
                  <a:pt x="32638" y="148971"/>
                </a:cubicBezTo>
                <a:cubicBezTo>
                  <a:pt x="18405" y="148971"/>
                  <a:pt x="18405" y="148971"/>
                  <a:pt x="18405" y="148971"/>
                </a:cubicBezTo>
                <a:cubicBezTo>
                  <a:pt x="15215" y="148726"/>
                  <a:pt x="13498" y="150201"/>
                  <a:pt x="13498" y="153643"/>
                </a:cubicBezTo>
                <a:cubicBezTo>
                  <a:pt x="12516" y="153643"/>
                  <a:pt x="12516" y="153643"/>
                  <a:pt x="12516" y="153643"/>
                </a:cubicBezTo>
                <a:cubicBezTo>
                  <a:pt x="12516" y="143317"/>
                  <a:pt x="12516" y="143317"/>
                  <a:pt x="12516" y="143317"/>
                </a:cubicBezTo>
                <a:close/>
                <a:moveTo>
                  <a:pt x="776149" y="141709"/>
                </a:moveTo>
                <a:cubicBezTo>
                  <a:pt x="781554" y="142110"/>
                  <a:pt x="784357" y="149131"/>
                  <a:pt x="786560" y="152942"/>
                </a:cubicBezTo>
                <a:cubicBezTo>
                  <a:pt x="788361" y="156152"/>
                  <a:pt x="792165" y="163173"/>
                  <a:pt x="794768" y="165781"/>
                </a:cubicBezTo>
                <a:cubicBezTo>
                  <a:pt x="795168" y="166383"/>
                  <a:pt x="797171" y="169993"/>
                  <a:pt x="796770" y="170194"/>
                </a:cubicBezTo>
                <a:cubicBezTo>
                  <a:pt x="798372" y="172802"/>
                  <a:pt x="801775" y="173403"/>
                  <a:pt x="803577" y="175610"/>
                </a:cubicBezTo>
                <a:cubicBezTo>
                  <a:pt x="804778" y="177215"/>
                  <a:pt x="806180" y="178619"/>
                  <a:pt x="807581" y="180224"/>
                </a:cubicBezTo>
                <a:cubicBezTo>
                  <a:pt x="808382" y="180625"/>
                  <a:pt x="813587" y="182230"/>
                  <a:pt x="812186" y="182831"/>
                </a:cubicBezTo>
                <a:cubicBezTo>
                  <a:pt x="812987" y="182831"/>
                  <a:pt x="813788" y="182831"/>
                  <a:pt x="814588" y="182831"/>
                </a:cubicBezTo>
                <a:cubicBezTo>
                  <a:pt x="814989" y="183032"/>
                  <a:pt x="815189" y="183433"/>
                  <a:pt x="815389" y="183834"/>
                </a:cubicBezTo>
                <a:cubicBezTo>
                  <a:pt x="816390" y="183834"/>
                  <a:pt x="817391" y="183834"/>
                  <a:pt x="818392" y="184035"/>
                </a:cubicBezTo>
                <a:cubicBezTo>
                  <a:pt x="818593" y="184236"/>
                  <a:pt x="818993" y="184637"/>
                  <a:pt x="819193" y="185038"/>
                </a:cubicBezTo>
                <a:cubicBezTo>
                  <a:pt x="823398" y="187044"/>
                  <a:pt x="827802" y="185239"/>
                  <a:pt x="830605" y="189451"/>
                </a:cubicBezTo>
                <a:cubicBezTo>
                  <a:pt x="826801" y="194065"/>
                  <a:pt x="824999" y="193062"/>
                  <a:pt x="819794" y="195670"/>
                </a:cubicBezTo>
                <a:cubicBezTo>
                  <a:pt x="816591" y="195670"/>
                  <a:pt x="813187" y="195670"/>
                  <a:pt x="809984" y="195870"/>
                </a:cubicBezTo>
                <a:cubicBezTo>
                  <a:pt x="809183" y="196271"/>
                  <a:pt x="808382" y="196673"/>
                  <a:pt x="807781" y="197074"/>
                </a:cubicBezTo>
                <a:cubicBezTo>
                  <a:pt x="806380" y="197074"/>
                  <a:pt x="804979" y="197074"/>
                  <a:pt x="803577" y="197074"/>
                </a:cubicBezTo>
                <a:cubicBezTo>
                  <a:pt x="798972" y="199280"/>
                  <a:pt x="797771" y="197475"/>
                  <a:pt x="793967" y="195469"/>
                </a:cubicBezTo>
                <a:cubicBezTo>
                  <a:pt x="792966" y="194667"/>
                  <a:pt x="791965" y="194065"/>
                  <a:pt x="790964" y="193262"/>
                </a:cubicBezTo>
                <a:cubicBezTo>
                  <a:pt x="788962" y="190253"/>
                  <a:pt x="788161" y="186442"/>
                  <a:pt x="786560" y="182631"/>
                </a:cubicBezTo>
                <a:cubicBezTo>
                  <a:pt x="786560" y="181227"/>
                  <a:pt x="786359" y="179622"/>
                  <a:pt x="786359" y="178218"/>
                </a:cubicBezTo>
                <a:cubicBezTo>
                  <a:pt x="784357" y="174808"/>
                  <a:pt x="782956" y="169993"/>
                  <a:pt x="781354" y="165380"/>
                </a:cubicBezTo>
                <a:cubicBezTo>
                  <a:pt x="779753" y="160765"/>
                  <a:pt x="773346" y="146322"/>
                  <a:pt x="776149" y="141709"/>
                </a:cubicBezTo>
                <a:close/>
                <a:moveTo>
                  <a:pt x="292748" y="141104"/>
                </a:moveTo>
                <a:cubicBezTo>
                  <a:pt x="292748" y="141104"/>
                  <a:pt x="292748" y="141104"/>
                  <a:pt x="302072" y="141104"/>
                </a:cubicBezTo>
                <a:cubicBezTo>
                  <a:pt x="302072" y="141104"/>
                  <a:pt x="302072" y="141104"/>
                  <a:pt x="302563" y="169133"/>
                </a:cubicBezTo>
                <a:cubicBezTo>
                  <a:pt x="302563" y="169133"/>
                  <a:pt x="302563" y="169133"/>
                  <a:pt x="293238" y="169379"/>
                </a:cubicBezTo>
                <a:cubicBezTo>
                  <a:pt x="293238" y="169379"/>
                  <a:pt x="293238" y="169379"/>
                  <a:pt x="293238" y="167904"/>
                </a:cubicBezTo>
                <a:cubicBezTo>
                  <a:pt x="298637" y="167412"/>
                  <a:pt x="301091" y="164216"/>
                  <a:pt x="300845" y="158806"/>
                </a:cubicBezTo>
                <a:cubicBezTo>
                  <a:pt x="300845" y="158806"/>
                  <a:pt x="300845" y="158806"/>
                  <a:pt x="276307" y="159298"/>
                </a:cubicBezTo>
                <a:cubicBezTo>
                  <a:pt x="273117" y="159052"/>
                  <a:pt x="271644" y="160527"/>
                  <a:pt x="271890" y="163970"/>
                </a:cubicBezTo>
                <a:cubicBezTo>
                  <a:pt x="271890" y="163970"/>
                  <a:pt x="271890" y="163970"/>
                  <a:pt x="270908" y="163970"/>
                </a:cubicBezTo>
                <a:cubicBezTo>
                  <a:pt x="270908" y="163970"/>
                  <a:pt x="270908" y="163970"/>
                  <a:pt x="270417" y="147250"/>
                </a:cubicBezTo>
                <a:cubicBezTo>
                  <a:pt x="270417" y="147250"/>
                  <a:pt x="270417" y="147250"/>
                  <a:pt x="271644" y="147250"/>
                </a:cubicBezTo>
                <a:cubicBezTo>
                  <a:pt x="271399" y="150693"/>
                  <a:pt x="272871" y="152168"/>
                  <a:pt x="276061" y="151676"/>
                </a:cubicBezTo>
                <a:cubicBezTo>
                  <a:pt x="276061" y="151676"/>
                  <a:pt x="276061" y="151676"/>
                  <a:pt x="300845" y="151430"/>
                </a:cubicBezTo>
                <a:cubicBezTo>
                  <a:pt x="300845" y="145775"/>
                  <a:pt x="298146" y="142825"/>
                  <a:pt x="292748" y="142333"/>
                </a:cubicBezTo>
                <a:cubicBezTo>
                  <a:pt x="292748" y="142333"/>
                  <a:pt x="292748" y="142333"/>
                  <a:pt x="292748" y="141104"/>
                </a:cubicBezTo>
                <a:close/>
                <a:moveTo>
                  <a:pt x="908777" y="126319"/>
                </a:moveTo>
                <a:cubicBezTo>
                  <a:pt x="909498" y="126498"/>
                  <a:pt x="909318" y="126498"/>
                  <a:pt x="909858" y="126856"/>
                </a:cubicBezTo>
                <a:cubicBezTo>
                  <a:pt x="910218" y="130258"/>
                  <a:pt x="909858" y="134734"/>
                  <a:pt x="908237" y="136704"/>
                </a:cubicBezTo>
                <a:cubicBezTo>
                  <a:pt x="908417" y="138495"/>
                  <a:pt x="908417" y="140285"/>
                  <a:pt x="908417" y="142255"/>
                </a:cubicBezTo>
                <a:cubicBezTo>
                  <a:pt x="908417" y="145836"/>
                  <a:pt x="908237" y="150313"/>
                  <a:pt x="906796" y="152819"/>
                </a:cubicBezTo>
                <a:cubicBezTo>
                  <a:pt x="905356" y="153178"/>
                  <a:pt x="905176" y="153894"/>
                  <a:pt x="903015" y="153894"/>
                </a:cubicBezTo>
                <a:cubicBezTo>
                  <a:pt x="901214" y="151208"/>
                  <a:pt x="901214" y="146731"/>
                  <a:pt x="902294" y="144583"/>
                </a:cubicBezTo>
                <a:cubicBezTo>
                  <a:pt x="902294" y="143150"/>
                  <a:pt x="902294" y="141718"/>
                  <a:pt x="902294" y="140464"/>
                </a:cubicBezTo>
                <a:cubicBezTo>
                  <a:pt x="902475" y="139927"/>
                  <a:pt x="903195" y="139390"/>
                  <a:pt x="903375" y="138853"/>
                </a:cubicBezTo>
                <a:cubicBezTo>
                  <a:pt x="903375" y="138137"/>
                  <a:pt x="903375" y="137241"/>
                  <a:pt x="903195" y="136346"/>
                </a:cubicBezTo>
                <a:cubicBezTo>
                  <a:pt x="904816" y="132765"/>
                  <a:pt x="907337" y="129721"/>
                  <a:pt x="908777" y="126319"/>
                </a:cubicBezTo>
                <a:close/>
                <a:moveTo>
                  <a:pt x="198676" y="122056"/>
                </a:moveTo>
                <a:cubicBezTo>
                  <a:pt x="188367" y="121810"/>
                  <a:pt x="186404" y="124513"/>
                  <a:pt x="186158" y="127217"/>
                </a:cubicBezTo>
                <a:cubicBezTo>
                  <a:pt x="186158" y="129675"/>
                  <a:pt x="188613" y="131887"/>
                  <a:pt x="194258" y="132133"/>
                </a:cubicBezTo>
                <a:cubicBezTo>
                  <a:pt x="200395" y="132133"/>
                  <a:pt x="203340" y="132133"/>
                  <a:pt x="209476" y="132133"/>
                </a:cubicBezTo>
                <a:cubicBezTo>
                  <a:pt x="214385" y="132133"/>
                  <a:pt x="221258" y="129183"/>
                  <a:pt x="221258" y="126480"/>
                </a:cubicBezTo>
                <a:cubicBezTo>
                  <a:pt x="221258" y="122056"/>
                  <a:pt x="217085" y="122301"/>
                  <a:pt x="210949" y="122056"/>
                </a:cubicBezTo>
                <a:cubicBezTo>
                  <a:pt x="210949" y="122056"/>
                  <a:pt x="198676" y="122056"/>
                  <a:pt x="198676" y="122056"/>
                </a:cubicBezTo>
                <a:close/>
                <a:moveTo>
                  <a:pt x="297165" y="118730"/>
                </a:moveTo>
                <a:cubicBezTo>
                  <a:pt x="301091" y="134711"/>
                  <a:pt x="301091" y="134711"/>
                  <a:pt x="301091" y="134711"/>
                </a:cubicBezTo>
                <a:cubicBezTo>
                  <a:pt x="300109" y="134957"/>
                  <a:pt x="300109" y="134957"/>
                  <a:pt x="300109" y="134957"/>
                </a:cubicBezTo>
                <a:cubicBezTo>
                  <a:pt x="300109" y="134711"/>
                  <a:pt x="299864" y="134711"/>
                  <a:pt x="299864" y="134465"/>
                </a:cubicBezTo>
                <a:cubicBezTo>
                  <a:pt x="299128" y="131761"/>
                  <a:pt x="297901" y="130531"/>
                  <a:pt x="295447" y="131269"/>
                </a:cubicBezTo>
                <a:cubicBezTo>
                  <a:pt x="273853" y="136678"/>
                  <a:pt x="273853" y="136678"/>
                  <a:pt x="273853" y="136678"/>
                </a:cubicBezTo>
                <a:cubicBezTo>
                  <a:pt x="271399" y="137170"/>
                  <a:pt x="270663" y="138891"/>
                  <a:pt x="271399" y="142087"/>
                </a:cubicBezTo>
                <a:cubicBezTo>
                  <a:pt x="270417" y="142333"/>
                  <a:pt x="270417" y="142333"/>
                  <a:pt x="270417" y="142333"/>
                </a:cubicBezTo>
                <a:cubicBezTo>
                  <a:pt x="266491" y="126352"/>
                  <a:pt x="266491" y="126352"/>
                  <a:pt x="266491" y="126352"/>
                </a:cubicBezTo>
                <a:cubicBezTo>
                  <a:pt x="267473" y="126106"/>
                  <a:pt x="267473" y="126106"/>
                  <a:pt x="267473" y="126106"/>
                </a:cubicBezTo>
                <a:cubicBezTo>
                  <a:pt x="268454" y="129056"/>
                  <a:pt x="269927" y="130286"/>
                  <a:pt x="271890" y="129548"/>
                </a:cubicBezTo>
                <a:cubicBezTo>
                  <a:pt x="293729" y="124139"/>
                  <a:pt x="293729" y="124139"/>
                  <a:pt x="293729" y="124139"/>
                </a:cubicBezTo>
                <a:cubicBezTo>
                  <a:pt x="295938" y="123647"/>
                  <a:pt x="296919" y="121926"/>
                  <a:pt x="295938" y="118976"/>
                </a:cubicBezTo>
                <a:cubicBezTo>
                  <a:pt x="297165" y="118730"/>
                  <a:pt x="297165" y="118730"/>
                  <a:pt x="297165" y="118730"/>
                </a:cubicBezTo>
                <a:close/>
                <a:moveTo>
                  <a:pt x="34601" y="117255"/>
                </a:moveTo>
                <a:cubicBezTo>
                  <a:pt x="25521" y="115042"/>
                  <a:pt x="20368" y="116763"/>
                  <a:pt x="18651" y="122418"/>
                </a:cubicBezTo>
                <a:cubicBezTo>
                  <a:pt x="18160" y="124385"/>
                  <a:pt x="18651" y="125614"/>
                  <a:pt x="20123" y="125860"/>
                </a:cubicBezTo>
                <a:cubicBezTo>
                  <a:pt x="42699" y="131761"/>
                  <a:pt x="42699" y="131761"/>
                  <a:pt x="42699" y="131761"/>
                </a:cubicBezTo>
                <a:cubicBezTo>
                  <a:pt x="44416" y="132498"/>
                  <a:pt x="45643" y="131761"/>
                  <a:pt x="45889" y="129794"/>
                </a:cubicBezTo>
                <a:cubicBezTo>
                  <a:pt x="47852" y="123893"/>
                  <a:pt x="43925" y="119467"/>
                  <a:pt x="34601" y="117255"/>
                </a:cubicBezTo>
                <a:close/>
                <a:moveTo>
                  <a:pt x="107121" y="114928"/>
                </a:moveTo>
                <a:cubicBezTo>
                  <a:pt x="97794" y="114928"/>
                  <a:pt x="89449" y="116648"/>
                  <a:pt x="86994" y="121810"/>
                </a:cubicBezTo>
                <a:cubicBezTo>
                  <a:pt x="85030" y="125988"/>
                  <a:pt x="84049" y="130166"/>
                  <a:pt x="84049" y="136065"/>
                </a:cubicBezTo>
                <a:cubicBezTo>
                  <a:pt x="96567" y="135082"/>
                  <a:pt x="108594" y="134591"/>
                  <a:pt x="120621" y="134836"/>
                </a:cubicBezTo>
                <a:cubicBezTo>
                  <a:pt x="120621" y="131150"/>
                  <a:pt x="120621" y="128937"/>
                  <a:pt x="120376" y="125251"/>
                </a:cubicBezTo>
                <a:cubicBezTo>
                  <a:pt x="119885" y="118369"/>
                  <a:pt x="113258" y="114682"/>
                  <a:pt x="107121" y="114928"/>
                </a:cubicBezTo>
                <a:close/>
                <a:moveTo>
                  <a:pt x="194013" y="113207"/>
                </a:moveTo>
                <a:cubicBezTo>
                  <a:pt x="194258" y="113453"/>
                  <a:pt x="216349" y="113453"/>
                  <a:pt x="216349" y="113453"/>
                </a:cubicBezTo>
                <a:cubicBezTo>
                  <a:pt x="226904" y="113945"/>
                  <a:pt x="235740" y="115665"/>
                  <a:pt x="235740" y="127709"/>
                </a:cubicBezTo>
                <a:cubicBezTo>
                  <a:pt x="235740" y="135328"/>
                  <a:pt x="227886" y="139260"/>
                  <a:pt x="219049" y="139506"/>
                </a:cubicBezTo>
                <a:cubicBezTo>
                  <a:pt x="208249" y="139752"/>
                  <a:pt x="197204" y="139506"/>
                  <a:pt x="186404" y="139506"/>
                </a:cubicBezTo>
                <a:cubicBezTo>
                  <a:pt x="176340" y="138523"/>
                  <a:pt x="172658" y="134099"/>
                  <a:pt x="172903" y="127463"/>
                </a:cubicBezTo>
                <a:cubicBezTo>
                  <a:pt x="173149" y="119843"/>
                  <a:pt x="178794" y="113453"/>
                  <a:pt x="194013" y="113207"/>
                </a:cubicBezTo>
                <a:close/>
                <a:moveTo>
                  <a:pt x="464350" y="111964"/>
                </a:moveTo>
                <a:cubicBezTo>
                  <a:pt x="464167" y="112333"/>
                  <a:pt x="463983" y="112886"/>
                  <a:pt x="463800" y="113254"/>
                </a:cubicBezTo>
                <a:cubicBezTo>
                  <a:pt x="464167" y="113254"/>
                  <a:pt x="464350" y="113070"/>
                  <a:pt x="464717" y="113070"/>
                </a:cubicBezTo>
                <a:cubicBezTo>
                  <a:pt x="464717" y="112886"/>
                  <a:pt x="464717" y="112517"/>
                  <a:pt x="464717" y="112333"/>
                </a:cubicBezTo>
                <a:cubicBezTo>
                  <a:pt x="464717" y="112148"/>
                  <a:pt x="464534" y="112148"/>
                  <a:pt x="464350" y="111964"/>
                </a:cubicBezTo>
                <a:close/>
                <a:moveTo>
                  <a:pt x="995886" y="110762"/>
                </a:moveTo>
                <a:cubicBezTo>
                  <a:pt x="994804" y="111664"/>
                  <a:pt x="993541" y="111123"/>
                  <a:pt x="991738" y="111664"/>
                </a:cubicBezTo>
                <a:cubicBezTo>
                  <a:pt x="990475" y="112206"/>
                  <a:pt x="980195" y="115095"/>
                  <a:pt x="979293" y="114553"/>
                </a:cubicBezTo>
                <a:cubicBezTo>
                  <a:pt x="978030" y="115095"/>
                  <a:pt x="974964" y="116539"/>
                  <a:pt x="973882" y="115998"/>
                </a:cubicBezTo>
                <a:cubicBezTo>
                  <a:pt x="973522" y="115817"/>
                  <a:pt x="967570" y="117803"/>
                  <a:pt x="967389" y="117984"/>
                </a:cubicBezTo>
                <a:cubicBezTo>
                  <a:pt x="967389" y="118164"/>
                  <a:pt x="967389" y="118164"/>
                  <a:pt x="967389" y="118345"/>
                </a:cubicBezTo>
                <a:cubicBezTo>
                  <a:pt x="967389" y="118164"/>
                  <a:pt x="967209" y="118164"/>
                  <a:pt x="967209" y="118164"/>
                </a:cubicBezTo>
                <a:cubicBezTo>
                  <a:pt x="967209" y="118525"/>
                  <a:pt x="967209" y="119067"/>
                  <a:pt x="967209" y="119428"/>
                </a:cubicBezTo>
                <a:cubicBezTo>
                  <a:pt x="966307" y="121414"/>
                  <a:pt x="962520" y="122317"/>
                  <a:pt x="963782" y="125747"/>
                </a:cubicBezTo>
                <a:cubicBezTo>
                  <a:pt x="974964" y="123400"/>
                  <a:pt x="986146" y="120692"/>
                  <a:pt x="994443" y="115095"/>
                </a:cubicBezTo>
                <a:cubicBezTo>
                  <a:pt x="996427" y="113831"/>
                  <a:pt x="1001296" y="112748"/>
                  <a:pt x="1002559" y="110942"/>
                </a:cubicBezTo>
                <a:cubicBezTo>
                  <a:pt x="1002379" y="110942"/>
                  <a:pt x="1002198" y="110942"/>
                  <a:pt x="1002018" y="110942"/>
                </a:cubicBezTo>
                <a:cubicBezTo>
                  <a:pt x="1001837" y="110762"/>
                  <a:pt x="997329" y="110581"/>
                  <a:pt x="995886" y="110762"/>
                </a:cubicBezTo>
                <a:close/>
                <a:moveTo>
                  <a:pt x="36319" y="109141"/>
                </a:moveTo>
                <a:cubicBezTo>
                  <a:pt x="46134" y="112091"/>
                  <a:pt x="50060" y="118976"/>
                  <a:pt x="47606" y="129794"/>
                </a:cubicBezTo>
                <a:cubicBezTo>
                  <a:pt x="47606" y="129794"/>
                  <a:pt x="47606" y="129794"/>
                  <a:pt x="43925" y="144054"/>
                </a:cubicBezTo>
                <a:cubicBezTo>
                  <a:pt x="43925" y="144054"/>
                  <a:pt x="43925" y="144054"/>
                  <a:pt x="42944" y="143562"/>
                </a:cubicBezTo>
                <a:cubicBezTo>
                  <a:pt x="43435" y="141104"/>
                  <a:pt x="42944" y="139629"/>
                  <a:pt x="40981" y="139137"/>
                </a:cubicBezTo>
                <a:cubicBezTo>
                  <a:pt x="40981" y="139137"/>
                  <a:pt x="40981" y="139137"/>
                  <a:pt x="18405" y="132990"/>
                </a:cubicBezTo>
                <a:cubicBezTo>
                  <a:pt x="16688" y="132498"/>
                  <a:pt x="15215" y="133482"/>
                  <a:pt x="14479" y="135940"/>
                </a:cubicBezTo>
                <a:cubicBezTo>
                  <a:pt x="14479" y="135940"/>
                  <a:pt x="14479" y="135940"/>
                  <a:pt x="13498" y="135695"/>
                </a:cubicBezTo>
                <a:cubicBezTo>
                  <a:pt x="13498" y="135695"/>
                  <a:pt x="13498" y="135695"/>
                  <a:pt x="17178" y="121926"/>
                </a:cubicBezTo>
                <a:cubicBezTo>
                  <a:pt x="20123" y="111354"/>
                  <a:pt x="26748" y="106928"/>
                  <a:pt x="36319" y="109141"/>
                </a:cubicBezTo>
                <a:close/>
                <a:moveTo>
                  <a:pt x="280478" y="98077"/>
                </a:moveTo>
                <a:cubicBezTo>
                  <a:pt x="286367" y="96110"/>
                  <a:pt x="290539" y="98077"/>
                  <a:pt x="292993" y="104224"/>
                </a:cubicBezTo>
                <a:cubicBezTo>
                  <a:pt x="293484" y="105453"/>
                  <a:pt x="293974" y="107420"/>
                  <a:pt x="293974" y="109633"/>
                </a:cubicBezTo>
                <a:cubicBezTo>
                  <a:pt x="293974" y="110616"/>
                  <a:pt x="294220" y="111354"/>
                  <a:pt x="294220" y="111600"/>
                </a:cubicBezTo>
                <a:cubicBezTo>
                  <a:pt x="294465" y="112337"/>
                  <a:pt x="295201" y="112583"/>
                  <a:pt x="296428" y="112337"/>
                </a:cubicBezTo>
                <a:cubicBezTo>
                  <a:pt x="296428" y="112337"/>
                  <a:pt x="296428" y="112337"/>
                  <a:pt x="296919" y="113812"/>
                </a:cubicBezTo>
                <a:cubicBezTo>
                  <a:pt x="296919" y="113812"/>
                  <a:pt x="296919" y="113812"/>
                  <a:pt x="287594" y="117500"/>
                </a:cubicBezTo>
                <a:cubicBezTo>
                  <a:pt x="287594" y="117500"/>
                  <a:pt x="287594" y="117500"/>
                  <a:pt x="287104" y="116271"/>
                </a:cubicBezTo>
                <a:cubicBezTo>
                  <a:pt x="291521" y="112583"/>
                  <a:pt x="292993" y="108649"/>
                  <a:pt x="291521" y="104469"/>
                </a:cubicBezTo>
                <a:cubicBezTo>
                  <a:pt x="290048" y="101519"/>
                  <a:pt x="288085" y="100535"/>
                  <a:pt x="285631" y="101519"/>
                </a:cubicBezTo>
                <a:cubicBezTo>
                  <a:pt x="283423" y="102011"/>
                  <a:pt x="282441" y="104224"/>
                  <a:pt x="282196" y="108157"/>
                </a:cubicBezTo>
                <a:cubicBezTo>
                  <a:pt x="282196" y="108157"/>
                  <a:pt x="282196" y="108157"/>
                  <a:pt x="281705" y="115779"/>
                </a:cubicBezTo>
                <a:cubicBezTo>
                  <a:pt x="281214" y="119713"/>
                  <a:pt x="279251" y="122172"/>
                  <a:pt x="275570" y="123647"/>
                </a:cubicBezTo>
                <a:cubicBezTo>
                  <a:pt x="269927" y="125614"/>
                  <a:pt x="265510" y="123155"/>
                  <a:pt x="262565" y="116517"/>
                </a:cubicBezTo>
                <a:cubicBezTo>
                  <a:pt x="261829" y="114796"/>
                  <a:pt x="261338" y="112829"/>
                  <a:pt x="261093" y="110616"/>
                </a:cubicBezTo>
                <a:cubicBezTo>
                  <a:pt x="261093" y="109633"/>
                  <a:pt x="260847" y="108895"/>
                  <a:pt x="260602" y="108649"/>
                </a:cubicBezTo>
                <a:cubicBezTo>
                  <a:pt x="260357" y="107912"/>
                  <a:pt x="259866" y="107666"/>
                  <a:pt x="258884" y="107666"/>
                </a:cubicBezTo>
                <a:cubicBezTo>
                  <a:pt x="258884" y="107666"/>
                  <a:pt x="258884" y="107666"/>
                  <a:pt x="258393" y="106436"/>
                </a:cubicBezTo>
                <a:cubicBezTo>
                  <a:pt x="258393" y="106436"/>
                  <a:pt x="258393" y="106436"/>
                  <a:pt x="268945" y="102257"/>
                </a:cubicBezTo>
                <a:cubicBezTo>
                  <a:pt x="268945" y="102257"/>
                  <a:pt x="268945" y="102257"/>
                  <a:pt x="269190" y="103486"/>
                </a:cubicBezTo>
                <a:cubicBezTo>
                  <a:pt x="263792" y="107420"/>
                  <a:pt x="262074" y="111600"/>
                  <a:pt x="263792" y="116271"/>
                </a:cubicBezTo>
                <a:cubicBezTo>
                  <a:pt x="265264" y="119467"/>
                  <a:pt x="267473" y="120697"/>
                  <a:pt x="270663" y="119713"/>
                </a:cubicBezTo>
                <a:cubicBezTo>
                  <a:pt x="273117" y="118976"/>
                  <a:pt x="274098" y="116517"/>
                  <a:pt x="274098" y="112583"/>
                </a:cubicBezTo>
                <a:cubicBezTo>
                  <a:pt x="274098" y="112583"/>
                  <a:pt x="274098" y="112583"/>
                  <a:pt x="274344" y="109141"/>
                </a:cubicBezTo>
                <a:cubicBezTo>
                  <a:pt x="274834" y="102994"/>
                  <a:pt x="276797" y="99306"/>
                  <a:pt x="280478" y="98077"/>
                </a:cubicBezTo>
                <a:close/>
                <a:moveTo>
                  <a:pt x="939434" y="96859"/>
                </a:moveTo>
                <a:cubicBezTo>
                  <a:pt x="937090" y="100109"/>
                  <a:pt x="935647" y="104803"/>
                  <a:pt x="933122" y="108776"/>
                </a:cubicBezTo>
                <a:cubicBezTo>
                  <a:pt x="934565" y="108234"/>
                  <a:pt x="942140" y="98304"/>
                  <a:pt x="939434" y="96859"/>
                </a:cubicBezTo>
                <a:close/>
                <a:moveTo>
                  <a:pt x="38527" y="91930"/>
                </a:moveTo>
                <a:cubicBezTo>
                  <a:pt x="46134" y="101519"/>
                  <a:pt x="46134" y="101519"/>
                  <a:pt x="46134" y="101519"/>
                </a:cubicBezTo>
                <a:cubicBezTo>
                  <a:pt x="50796" y="93651"/>
                  <a:pt x="50796" y="93651"/>
                  <a:pt x="50796" y="93651"/>
                </a:cubicBezTo>
                <a:cubicBezTo>
                  <a:pt x="38527" y="91930"/>
                  <a:pt x="38527" y="91930"/>
                  <a:pt x="38527" y="91930"/>
                </a:cubicBezTo>
                <a:close/>
                <a:moveTo>
                  <a:pt x="954404" y="87832"/>
                </a:moveTo>
                <a:cubicBezTo>
                  <a:pt x="952600" y="90540"/>
                  <a:pt x="947911" y="94512"/>
                  <a:pt x="949715" y="98665"/>
                </a:cubicBezTo>
                <a:cubicBezTo>
                  <a:pt x="950616" y="99387"/>
                  <a:pt x="951338" y="100109"/>
                  <a:pt x="952059" y="100831"/>
                </a:cubicBezTo>
                <a:cubicBezTo>
                  <a:pt x="952781" y="101915"/>
                  <a:pt x="953322" y="104623"/>
                  <a:pt x="954945" y="104803"/>
                </a:cubicBezTo>
                <a:cubicBezTo>
                  <a:pt x="953863" y="101734"/>
                  <a:pt x="954223" y="91623"/>
                  <a:pt x="954765" y="87832"/>
                </a:cubicBezTo>
                <a:cubicBezTo>
                  <a:pt x="954584" y="87832"/>
                  <a:pt x="954584" y="87832"/>
                  <a:pt x="954404" y="87832"/>
                </a:cubicBezTo>
                <a:close/>
                <a:moveTo>
                  <a:pt x="927402" y="84394"/>
                </a:moveTo>
                <a:cubicBezTo>
                  <a:pt x="931019" y="84575"/>
                  <a:pt x="933009" y="87107"/>
                  <a:pt x="935360" y="89097"/>
                </a:cubicBezTo>
                <a:cubicBezTo>
                  <a:pt x="935360" y="90363"/>
                  <a:pt x="935541" y="91810"/>
                  <a:pt x="934817" y="93076"/>
                </a:cubicBezTo>
                <a:cubicBezTo>
                  <a:pt x="931923" y="93800"/>
                  <a:pt x="929572" y="96513"/>
                  <a:pt x="926316" y="97056"/>
                </a:cubicBezTo>
                <a:cubicBezTo>
                  <a:pt x="925955" y="96694"/>
                  <a:pt x="925774" y="96513"/>
                  <a:pt x="925593" y="96151"/>
                </a:cubicBezTo>
                <a:cubicBezTo>
                  <a:pt x="925593" y="95066"/>
                  <a:pt x="926135" y="93438"/>
                  <a:pt x="926497" y="92714"/>
                </a:cubicBezTo>
                <a:cubicBezTo>
                  <a:pt x="926859" y="91810"/>
                  <a:pt x="926316" y="90182"/>
                  <a:pt x="926135" y="89820"/>
                </a:cubicBezTo>
                <a:cubicBezTo>
                  <a:pt x="925412" y="87831"/>
                  <a:pt x="926678" y="85117"/>
                  <a:pt x="927402" y="84394"/>
                </a:cubicBezTo>
                <a:close/>
                <a:moveTo>
                  <a:pt x="31656" y="84062"/>
                </a:moveTo>
                <a:cubicBezTo>
                  <a:pt x="58158" y="87259"/>
                  <a:pt x="58158" y="87259"/>
                  <a:pt x="58158" y="87259"/>
                </a:cubicBezTo>
                <a:cubicBezTo>
                  <a:pt x="63556" y="88242"/>
                  <a:pt x="66256" y="87750"/>
                  <a:pt x="66501" y="86275"/>
                </a:cubicBezTo>
                <a:cubicBezTo>
                  <a:pt x="67483" y="86767"/>
                  <a:pt x="67483" y="86767"/>
                  <a:pt x="67483" y="86767"/>
                </a:cubicBezTo>
                <a:cubicBezTo>
                  <a:pt x="59876" y="99798"/>
                  <a:pt x="59876" y="99798"/>
                  <a:pt x="59876" y="99798"/>
                </a:cubicBezTo>
                <a:cubicBezTo>
                  <a:pt x="58894" y="99306"/>
                  <a:pt x="58894" y="99306"/>
                  <a:pt x="58894" y="99306"/>
                </a:cubicBezTo>
                <a:cubicBezTo>
                  <a:pt x="58894" y="99306"/>
                  <a:pt x="58894" y="99060"/>
                  <a:pt x="59139" y="98814"/>
                </a:cubicBezTo>
                <a:cubicBezTo>
                  <a:pt x="60121" y="96602"/>
                  <a:pt x="60366" y="95372"/>
                  <a:pt x="59139" y="95126"/>
                </a:cubicBezTo>
                <a:cubicBezTo>
                  <a:pt x="58158" y="94635"/>
                  <a:pt x="55949" y="94143"/>
                  <a:pt x="52759" y="93897"/>
                </a:cubicBezTo>
                <a:cubicBezTo>
                  <a:pt x="47606" y="102994"/>
                  <a:pt x="47606" y="102994"/>
                  <a:pt x="47606" y="102994"/>
                </a:cubicBezTo>
                <a:cubicBezTo>
                  <a:pt x="49569" y="105945"/>
                  <a:pt x="51042" y="107666"/>
                  <a:pt x="51532" y="107912"/>
                </a:cubicBezTo>
                <a:cubicBezTo>
                  <a:pt x="52514" y="108403"/>
                  <a:pt x="53741" y="107666"/>
                  <a:pt x="55213" y="105699"/>
                </a:cubicBezTo>
                <a:cubicBezTo>
                  <a:pt x="55213" y="105453"/>
                  <a:pt x="55213" y="105453"/>
                  <a:pt x="55213" y="105453"/>
                </a:cubicBezTo>
                <a:cubicBezTo>
                  <a:pt x="56195" y="105945"/>
                  <a:pt x="56195" y="105945"/>
                  <a:pt x="56195" y="105945"/>
                </a:cubicBezTo>
                <a:cubicBezTo>
                  <a:pt x="51532" y="114304"/>
                  <a:pt x="51532" y="114304"/>
                  <a:pt x="51532" y="114304"/>
                </a:cubicBezTo>
                <a:cubicBezTo>
                  <a:pt x="50551" y="113812"/>
                  <a:pt x="50551" y="113812"/>
                  <a:pt x="50551" y="113812"/>
                </a:cubicBezTo>
                <a:cubicBezTo>
                  <a:pt x="51532" y="112091"/>
                  <a:pt x="50796" y="109878"/>
                  <a:pt x="48097" y="107174"/>
                </a:cubicBezTo>
                <a:cubicBezTo>
                  <a:pt x="30920" y="85046"/>
                  <a:pt x="30920" y="85046"/>
                  <a:pt x="30920" y="85046"/>
                </a:cubicBezTo>
                <a:cubicBezTo>
                  <a:pt x="31656" y="84062"/>
                  <a:pt x="31656" y="84062"/>
                  <a:pt x="31656" y="84062"/>
                </a:cubicBezTo>
                <a:close/>
                <a:moveTo>
                  <a:pt x="663393" y="79859"/>
                </a:moveTo>
                <a:cubicBezTo>
                  <a:pt x="669158" y="79859"/>
                  <a:pt x="677363" y="81856"/>
                  <a:pt x="674924" y="88737"/>
                </a:cubicBezTo>
                <a:cubicBezTo>
                  <a:pt x="673593" y="92510"/>
                  <a:pt x="673593" y="96506"/>
                  <a:pt x="672041" y="100279"/>
                </a:cubicBezTo>
                <a:cubicBezTo>
                  <a:pt x="671819" y="100723"/>
                  <a:pt x="669380" y="105162"/>
                  <a:pt x="669158" y="104496"/>
                </a:cubicBezTo>
                <a:cubicBezTo>
                  <a:pt x="668271" y="106938"/>
                  <a:pt x="668271" y="108714"/>
                  <a:pt x="667828" y="110489"/>
                </a:cubicBezTo>
                <a:cubicBezTo>
                  <a:pt x="667384" y="112931"/>
                  <a:pt x="664945" y="115594"/>
                  <a:pt x="664058" y="117592"/>
                </a:cubicBezTo>
                <a:cubicBezTo>
                  <a:pt x="663836" y="118924"/>
                  <a:pt x="663615" y="120034"/>
                  <a:pt x="663615" y="121143"/>
                </a:cubicBezTo>
                <a:cubicBezTo>
                  <a:pt x="663171" y="122253"/>
                  <a:pt x="661841" y="125583"/>
                  <a:pt x="661175" y="127358"/>
                </a:cubicBezTo>
                <a:cubicBezTo>
                  <a:pt x="661175" y="128024"/>
                  <a:pt x="661175" y="128912"/>
                  <a:pt x="661397" y="129578"/>
                </a:cubicBezTo>
                <a:cubicBezTo>
                  <a:pt x="659845" y="134017"/>
                  <a:pt x="657849" y="140010"/>
                  <a:pt x="656519" y="144005"/>
                </a:cubicBezTo>
                <a:cubicBezTo>
                  <a:pt x="654745" y="149332"/>
                  <a:pt x="654135" y="155769"/>
                  <a:pt x="652971" y="161568"/>
                </a:cubicBezTo>
                <a:lnTo>
                  <a:pt x="650418" y="166668"/>
                </a:lnTo>
                <a:lnTo>
                  <a:pt x="663416" y="163079"/>
                </a:lnTo>
                <a:cubicBezTo>
                  <a:pt x="668950" y="162857"/>
                  <a:pt x="677363" y="166403"/>
                  <a:pt x="677142" y="172164"/>
                </a:cubicBezTo>
                <a:cubicBezTo>
                  <a:pt x="673599" y="178590"/>
                  <a:pt x="663194" y="179698"/>
                  <a:pt x="656774" y="183908"/>
                </a:cubicBezTo>
                <a:cubicBezTo>
                  <a:pt x="655667" y="183908"/>
                  <a:pt x="654561" y="183908"/>
                  <a:pt x="653454" y="183908"/>
                </a:cubicBezTo>
                <a:cubicBezTo>
                  <a:pt x="651018" y="185238"/>
                  <a:pt x="647034" y="189226"/>
                  <a:pt x="644156" y="187232"/>
                </a:cubicBezTo>
                <a:cubicBezTo>
                  <a:pt x="644156" y="185459"/>
                  <a:pt x="644377" y="185238"/>
                  <a:pt x="645041" y="184351"/>
                </a:cubicBezTo>
                <a:cubicBezTo>
                  <a:pt x="647255" y="183908"/>
                  <a:pt x="651904" y="179919"/>
                  <a:pt x="653011" y="178147"/>
                </a:cubicBezTo>
                <a:cubicBezTo>
                  <a:pt x="652789" y="178147"/>
                  <a:pt x="652568" y="178147"/>
                  <a:pt x="652347" y="178147"/>
                </a:cubicBezTo>
                <a:cubicBezTo>
                  <a:pt x="652125" y="177704"/>
                  <a:pt x="652347" y="177925"/>
                  <a:pt x="651683" y="177925"/>
                </a:cubicBezTo>
                <a:cubicBezTo>
                  <a:pt x="650797" y="178812"/>
                  <a:pt x="633751" y="182800"/>
                  <a:pt x="630430" y="183908"/>
                </a:cubicBezTo>
                <a:cubicBezTo>
                  <a:pt x="624452" y="186124"/>
                  <a:pt x="618918" y="189669"/>
                  <a:pt x="613826" y="192993"/>
                </a:cubicBezTo>
                <a:cubicBezTo>
                  <a:pt x="612498" y="194323"/>
                  <a:pt x="611169" y="195652"/>
                  <a:pt x="609620" y="196982"/>
                </a:cubicBezTo>
                <a:cubicBezTo>
                  <a:pt x="608513" y="197868"/>
                  <a:pt x="605856" y="199641"/>
                  <a:pt x="605413" y="200527"/>
                </a:cubicBezTo>
                <a:cubicBezTo>
                  <a:pt x="604085" y="202300"/>
                  <a:pt x="596115" y="208283"/>
                  <a:pt x="593902" y="208504"/>
                </a:cubicBezTo>
                <a:cubicBezTo>
                  <a:pt x="590581" y="203851"/>
                  <a:pt x="585710" y="200084"/>
                  <a:pt x="583718" y="194766"/>
                </a:cubicBezTo>
                <a:cubicBezTo>
                  <a:pt x="583054" y="192993"/>
                  <a:pt x="582611" y="187897"/>
                  <a:pt x="584161" y="186346"/>
                </a:cubicBezTo>
                <a:cubicBezTo>
                  <a:pt x="585932" y="184573"/>
                  <a:pt x="593237" y="182800"/>
                  <a:pt x="595230" y="184130"/>
                </a:cubicBezTo>
                <a:cubicBezTo>
                  <a:pt x="596558" y="182800"/>
                  <a:pt x="597444" y="183908"/>
                  <a:pt x="599658" y="183022"/>
                </a:cubicBezTo>
                <a:cubicBezTo>
                  <a:pt x="601429" y="182357"/>
                  <a:pt x="603864" y="181027"/>
                  <a:pt x="605635" y="180141"/>
                </a:cubicBezTo>
                <a:cubicBezTo>
                  <a:pt x="606078" y="180363"/>
                  <a:pt x="606742" y="180584"/>
                  <a:pt x="607185" y="180584"/>
                </a:cubicBezTo>
                <a:cubicBezTo>
                  <a:pt x="608513" y="180141"/>
                  <a:pt x="609841" y="178590"/>
                  <a:pt x="611612" y="177925"/>
                </a:cubicBezTo>
                <a:cubicBezTo>
                  <a:pt x="613605" y="177039"/>
                  <a:pt x="615154" y="177482"/>
                  <a:pt x="617368" y="176596"/>
                </a:cubicBezTo>
                <a:cubicBezTo>
                  <a:pt x="617811" y="175931"/>
                  <a:pt x="618254" y="175488"/>
                  <a:pt x="618696" y="175045"/>
                </a:cubicBezTo>
                <a:cubicBezTo>
                  <a:pt x="619803" y="175045"/>
                  <a:pt x="620910" y="174823"/>
                  <a:pt x="622017" y="174823"/>
                </a:cubicBezTo>
                <a:cubicBezTo>
                  <a:pt x="623124" y="173937"/>
                  <a:pt x="625117" y="172607"/>
                  <a:pt x="626002" y="172164"/>
                </a:cubicBezTo>
                <a:cubicBezTo>
                  <a:pt x="626666" y="172386"/>
                  <a:pt x="627330" y="172386"/>
                  <a:pt x="628216" y="172386"/>
                </a:cubicBezTo>
                <a:cubicBezTo>
                  <a:pt x="628659" y="171942"/>
                  <a:pt x="629323" y="171499"/>
                  <a:pt x="629766" y="170834"/>
                </a:cubicBezTo>
                <a:cubicBezTo>
                  <a:pt x="630651" y="170834"/>
                  <a:pt x="631537" y="170834"/>
                  <a:pt x="632422" y="170834"/>
                </a:cubicBezTo>
                <a:cubicBezTo>
                  <a:pt x="632865" y="170391"/>
                  <a:pt x="633529" y="169948"/>
                  <a:pt x="634193" y="169505"/>
                </a:cubicBezTo>
                <a:cubicBezTo>
                  <a:pt x="635300" y="169505"/>
                  <a:pt x="636628" y="169505"/>
                  <a:pt x="637735" y="169505"/>
                </a:cubicBezTo>
                <a:lnTo>
                  <a:pt x="639184" y="168417"/>
                </a:lnTo>
                <a:lnTo>
                  <a:pt x="633013" y="161096"/>
                </a:lnTo>
                <a:cubicBezTo>
                  <a:pt x="632348" y="161096"/>
                  <a:pt x="631461" y="161096"/>
                  <a:pt x="630574" y="161096"/>
                </a:cubicBezTo>
                <a:cubicBezTo>
                  <a:pt x="629022" y="163760"/>
                  <a:pt x="622369" y="171085"/>
                  <a:pt x="618600" y="171307"/>
                </a:cubicBezTo>
                <a:cubicBezTo>
                  <a:pt x="618378" y="170863"/>
                  <a:pt x="617934" y="170641"/>
                  <a:pt x="617713" y="170197"/>
                </a:cubicBezTo>
                <a:cubicBezTo>
                  <a:pt x="617934" y="168865"/>
                  <a:pt x="617713" y="169087"/>
                  <a:pt x="618821" y="167756"/>
                </a:cubicBezTo>
                <a:cubicBezTo>
                  <a:pt x="621482" y="167312"/>
                  <a:pt x="622369" y="162872"/>
                  <a:pt x="623700" y="160874"/>
                </a:cubicBezTo>
                <a:cubicBezTo>
                  <a:pt x="625030" y="159099"/>
                  <a:pt x="627248" y="156213"/>
                  <a:pt x="627913" y="153550"/>
                </a:cubicBezTo>
                <a:cubicBezTo>
                  <a:pt x="628357" y="151330"/>
                  <a:pt x="622369" y="140898"/>
                  <a:pt x="621704" y="139122"/>
                </a:cubicBezTo>
                <a:cubicBezTo>
                  <a:pt x="619487" y="134239"/>
                  <a:pt x="618600" y="125583"/>
                  <a:pt x="622369" y="121809"/>
                </a:cubicBezTo>
                <a:cubicBezTo>
                  <a:pt x="631461" y="122031"/>
                  <a:pt x="637670" y="129356"/>
                  <a:pt x="641661" y="134905"/>
                </a:cubicBezTo>
                <a:cubicBezTo>
                  <a:pt x="642992" y="136903"/>
                  <a:pt x="643435" y="141342"/>
                  <a:pt x="645431" y="142230"/>
                </a:cubicBezTo>
                <a:cubicBezTo>
                  <a:pt x="645431" y="142008"/>
                  <a:pt x="645431" y="142008"/>
                  <a:pt x="645431" y="141786"/>
                </a:cubicBezTo>
                <a:cubicBezTo>
                  <a:pt x="646096" y="141120"/>
                  <a:pt x="645875" y="139788"/>
                  <a:pt x="646096" y="139122"/>
                </a:cubicBezTo>
                <a:cubicBezTo>
                  <a:pt x="646318" y="138900"/>
                  <a:pt x="646762" y="138678"/>
                  <a:pt x="647205" y="138234"/>
                </a:cubicBezTo>
                <a:cubicBezTo>
                  <a:pt x="647205" y="136903"/>
                  <a:pt x="647205" y="135571"/>
                  <a:pt x="647205" y="134239"/>
                </a:cubicBezTo>
                <a:cubicBezTo>
                  <a:pt x="647870" y="132685"/>
                  <a:pt x="649423" y="131354"/>
                  <a:pt x="649866" y="129800"/>
                </a:cubicBezTo>
                <a:cubicBezTo>
                  <a:pt x="649866" y="128468"/>
                  <a:pt x="649866" y="127136"/>
                  <a:pt x="649866" y="126027"/>
                </a:cubicBezTo>
                <a:cubicBezTo>
                  <a:pt x="650310" y="124917"/>
                  <a:pt x="651862" y="122919"/>
                  <a:pt x="652305" y="122031"/>
                </a:cubicBezTo>
                <a:cubicBezTo>
                  <a:pt x="652305" y="121143"/>
                  <a:pt x="652305" y="120034"/>
                  <a:pt x="652305" y="119146"/>
                </a:cubicBezTo>
                <a:cubicBezTo>
                  <a:pt x="655410" y="113597"/>
                  <a:pt x="656297" y="108270"/>
                  <a:pt x="659180" y="102277"/>
                </a:cubicBezTo>
                <a:cubicBezTo>
                  <a:pt x="660510" y="98947"/>
                  <a:pt x="663615" y="92954"/>
                  <a:pt x="663836" y="90291"/>
                </a:cubicBezTo>
                <a:cubicBezTo>
                  <a:pt x="653858" y="90069"/>
                  <a:pt x="648092" y="95396"/>
                  <a:pt x="641661" y="98725"/>
                </a:cubicBezTo>
                <a:cubicBezTo>
                  <a:pt x="640553" y="99391"/>
                  <a:pt x="636340" y="102277"/>
                  <a:pt x="636118" y="101833"/>
                </a:cubicBezTo>
                <a:cubicBezTo>
                  <a:pt x="633900" y="104718"/>
                  <a:pt x="626804" y="111377"/>
                  <a:pt x="623478" y="113597"/>
                </a:cubicBezTo>
                <a:cubicBezTo>
                  <a:pt x="621482" y="114929"/>
                  <a:pt x="619708" y="116260"/>
                  <a:pt x="617713" y="117370"/>
                </a:cubicBezTo>
                <a:cubicBezTo>
                  <a:pt x="617269" y="118036"/>
                  <a:pt x="616826" y="118480"/>
                  <a:pt x="616382" y="119146"/>
                </a:cubicBezTo>
                <a:cubicBezTo>
                  <a:pt x="613499" y="120699"/>
                  <a:pt x="611947" y="121143"/>
                  <a:pt x="609951" y="123363"/>
                </a:cubicBezTo>
                <a:cubicBezTo>
                  <a:pt x="609951" y="126248"/>
                  <a:pt x="607512" y="129134"/>
                  <a:pt x="608621" y="131354"/>
                </a:cubicBezTo>
                <a:cubicBezTo>
                  <a:pt x="609064" y="131798"/>
                  <a:pt x="609508" y="132019"/>
                  <a:pt x="609951" y="132463"/>
                </a:cubicBezTo>
                <a:cubicBezTo>
                  <a:pt x="609951" y="133573"/>
                  <a:pt x="609951" y="134461"/>
                  <a:pt x="609951" y="135571"/>
                </a:cubicBezTo>
                <a:cubicBezTo>
                  <a:pt x="612391" y="141120"/>
                  <a:pt x="616160" y="146225"/>
                  <a:pt x="617269" y="153328"/>
                </a:cubicBezTo>
                <a:cubicBezTo>
                  <a:pt x="617934" y="158433"/>
                  <a:pt x="615717" y="163094"/>
                  <a:pt x="614386" y="165758"/>
                </a:cubicBezTo>
                <a:cubicBezTo>
                  <a:pt x="614165" y="167312"/>
                  <a:pt x="613943" y="168865"/>
                  <a:pt x="613943" y="170419"/>
                </a:cubicBezTo>
                <a:cubicBezTo>
                  <a:pt x="613278" y="171307"/>
                  <a:pt x="611282" y="174192"/>
                  <a:pt x="609730" y="172639"/>
                </a:cubicBezTo>
                <a:cubicBezTo>
                  <a:pt x="604851" y="169309"/>
                  <a:pt x="606182" y="158877"/>
                  <a:pt x="604408" y="152662"/>
                </a:cubicBezTo>
                <a:cubicBezTo>
                  <a:pt x="604629" y="151108"/>
                  <a:pt x="604851" y="149554"/>
                  <a:pt x="604851" y="148001"/>
                </a:cubicBezTo>
                <a:cubicBezTo>
                  <a:pt x="604408" y="147557"/>
                  <a:pt x="604186" y="147335"/>
                  <a:pt x="603742" y="146891"/>
                </a:cubicBezTo>
                <a:cubicBezTo>
                  <a:pt x="603742" y="144893"/>
                  <a:pt x="603521" y="143117"/>
                  <a:pt x="603299" y="141120"/>
                </a:cubicBezTo>
                <a:cubicBezTo>
                  <a:pt x="602855" y="140676"/>
                  <a:pt x="602412" y="140010"/>
                  <a:pt x="602190" y="139566"/>
                </a:cubicBezTo>
                <a:cubicBezTo>
                  <a:pt x="601303" y="137790"/>
                  <a:pt x="598864" y="131576"/>
                  <a:pt x="600416" y="130244"/>
                </a:cubicBezTo>
                <a:cubicBezTo>
                  <a:pt x="601081" y="129578"/>
                  <a:pt x="603742" y="129578"/>
                  <a:pt x="604408" y="129134"/>
                </a:cubicBezTo>
                <a:cubicBezTo>
                  <a:pt x="604186" y="124473"/>
                  <a:pt x="603299" y="118258"/>
                  <a:pt x="604629" y="114263"/>
                </a:cubicBezTo>
                <a:cubicBezTo>
                  <a:pt x="606403" y="109823"/>
                  <a:pt x="611725" y="106494"/>
                  <a:pt x="615495" y="104052"/>
                </a:cubicBezTo>
                <a:cubicBezTo>
                  <a:pt x="620374" y="100945"/>
                  <a:pt x="625917" y="97172"/>
                  <a:pt x="630574" y="94286"/>
                </a:cubicBezTo>
                <a:cubicBezTo>
                  <a:pt x="631905" y="93398"/>
                  <a:pt x="633235" y="93842"/>
                  <a:pt x="634787" y="92954"/>
                </a:cubicBezTo>
                <a:cubicBezTo>
                  <a:pt x="635231" y="92510"/>
                  <a:pt x="635674" y="92067"/>
                  <a:pt x="636118" y="91401"/>
                </a:cubicBezTo>
                <a:cubicBezTo>
                  <a:pt x="636561" y="91623"/>
                  <a:pt x="637227" y="91623"/>
                  <a:pt x="637892" y="91623"/>
                </a:cubicBezTo>
                <a:cubicBezTo>
                  <a:pt x="640331" y="90513"/>
                  <a:pt x="643214" y="88071"/>
                  <a:pt x="645431" y="86740"/>
                </a:cubicBezTo>
                <a:cubicBezTo>
                  <a:pt x="646983" y="86740"/>
                  <a:pt x="656740" y="82522"/>
                  <a:pt x="659180" y="81634"/>
                </a:cubicBezTo>
                <a:cubicBezTo>
                  <a:pt x="660954" y="80969"/>
                  <a:pt x="662506" y="81634"/>
                  <a:pt x="663393" y="79859"/>
                </a:cubicBezTo>
                <a:close/>
                <a:moveTo>
                  <a:pt x="963241" y="78624"/>
                </a:moveTo>
                <a:cubicBezTo>
                  <a:pt x="963241" y="78804"/>
                  <a:pt x="963241" y="78985"/>
                  <a:pt x="963422" y="78985"/>
                </a:cubicBezTo>
                <a:cubicBezTo>
                  <a:pt x="961077" y="80429"/>
                  <a:pt x="960897" y="83318"/>
                  <a:pt x="959634" y="86026"/>
                </a:cubicBezTo>
                <a:cubicBezTo>
                  <a:pt x="959273" y="86387"/>
                  <a:pt x="958913" y="86748"/>
                  <a:pt x="958552" y="87109"/>
                </a:cubicBezTo>
                <a:cubicBezTo>
                  <a:pt x="958552" y="90359"/>
                  <a:pt x="958552" y="93609"/>
                  <a:pt x="958552" y="97040"/>
                </a:cubicBezTo>
                <a:lnTo>
                  <a:pt x="959396" y="104302"/>
                </a:lnTo>
                <a:lnTo>
                  <a:pt x="959273" y="104442"/>
                </a:lnTo>
                <a:cubicBezTo>
                  <a:pt x="959273" y="104623"/>
                  <a:pt x="959273" y="104623"/>
                  <a:pt x="959454" y="104803"/>
                </a:cubicBezTo>
                <a:lnTo>
                  <a:pt x="959396" y="104302"/>
                </a:lnTo>
                <a:lnTo>
                  <a:pt x="963061" y="100109"/>
                </a:lnTo>
                <a:cubicBezTo>
                  <a:pt x="960716" y="97942"/>
                  <a:pt x="962159" y="84040"/>
                  <a:pt x="963602" y="82596"/>
                </a:cubicBezTo>
                <a:cubicBezTo>
                  <a:pt x="963422" y="82235"/>
                  <a:pt x="963061" y="81332"/>
                  <a:pt x="963241" y="80610"/>
                </a:cubicBezTo>
                <a:cubicBezTo>
                  <a:pt x="963602" y="80068"/>
                  <a:pt x="963963" y="79526"/>
                  <a:pt x="964323" y="78804"/>
                </a:cubicBezTo>
                <a:cubicBezTo>
                  <a:pt x="964323" y="78985"/>
                  <a:pt x="964143" y="78985"/>
                  <a:pt x="964143" y="78985"/>
                </a:cubicBezTo>
                <a:cubicBezTo>
                  <a:pt x="963782" y="78624"/>
                  <a:pt x="963782" y="78804"/>
                  <a:pt x="963241" y="78624"/>
                </a:cubicBezTo>
                <a:close/>
                <a:moveTo>
                  <a:pt x="270417" y="72507"/>
                </a:moveTo>
                <a:cubicBezTo>
                  <a:pt x="260602" y="79637"/>
                  <a:pt x="260602" y="79637"/>
                  <a:pt x="260602" y="79637"/>
                </a:cubicBezTo>
                <a:cubicBezTo>
                  <a:pt x="264283" y="84800"/>
                  <a:pt x="267718" y="85783"/>
                  <a:pt x="271644" y="82341"/>
                </a:cubicBezTo>
                <a:cubicBezTo>
                  <a:pt x="275080" y="79637"/>
                  <a:pt x="275816" y="76686"/>
                  <a:pt x="273607" y="73736"/>
                </a:cubicBezTo>
                <a:cubicBezTo>
                  <a:pt x="272380" y="71769"/>
                  <a:pt x="271399" y="71277"/>
                  <a:pt x="270417" y="72507"/>
                </a:cubicBezTo>
                <a:close/>
                <a:moveTo>
                  <a:pt x="266000" y="60951"/>
                </a:moveTo>
                <a:cubicBezTo>
                  <a:pt x="275080" y="72998"/>
                  <a:pt x="275080" y="72998"/>
                  <a:pt x="275080" y="72998"/>
                </a:cubicBezTo>
                <a:cubicBezTo>
                  <a:pt x="280233" y="79883"/>
                  <a:pt x="280724" y="85046"/>
                  <a:pt x="276552" y="88488"/>
                </a:cubicBezTo>
                <a:cubicBezTo>
                  <a:pt x="273362" y="90947"/>
                  <a:pt x="269927" y="90455"/>
                  <a:pt x="265755" y="87504"/>
                </a:cubicBezTo>
                <a:cubicBezTo>
                  <a:pt x="260602" y="102994"/>
                  <a:pt x="260602" y="102994"/>
                  <a:pt x="260602" y="102994"/>
                </a:cubicBezTo>
                <a:cubicBezTo>
                  <a:pt x="260602" y="103978"/>
                  <a:pt x="260602" y="104715"/>
                  <a:pt x="261093" y="105207"/>
                </a:cubicBezTo>
                <a:cubicBezTo>
                  <a:pt x="260111" y="105699"/>
                  <a:pt x="260111" y="105699"/>
                  <a:pt x="260111" y="105699"/>
                </a:cubicBezTo>
                <a:cubicBezTo>
                  <a:pt x="254467" y="98077"/>
                  <a:pt x="254467" y="98077"/>
                  <a:pt x="254467" y="98077"/>
                </a:cubicBezTo>
                <a:cubicBezTo>
                  <a:pt x="260357" y="81604"/>
                  <a:pt x="260357" y="81604"/>
                  <a:pt x="260357" y="81604"/>
                </a:cubicBezTo>
                <a:cubicBezTo>
                  <a:pt x="259620" y="80620"/>
                  <a:pt x="259620" y="80620"/>
                  <a:pt x="259620" y="80620"/>
                </a:cubicBezTo>
                <a:cubicBezTo>
                  <a:pt x="252259" y="86029"/>
                  <a:pt x="252259" y="86029"/>
                  <a:pt x="252259" y="86029"/>
                </a:cubicBezTo>
                <a:cubicBezTo>
                  <a:pt x="249805" y="87504"/>
                  <a:pt x="249314" y="89471"/>
                  <a:pt x="251277" y="91930"/>
                </a:cubicBezTo>
                <a:cubicBezTo>
                  <a:pt x="250296" y="92668"/>
                  <a:pt x="250296" y="92668"/>
                  <a:pt x="250296" y="92668"/>
                </a:cubicBezTo>
                <a:cubicBezTo>
                  <a:pt x="240726" y="80128"/>
                  <a:pt x="240726" y="80128"/>
                  <a:pt x="240726" y="80128"/>
                </a:cubicBezTo>
                <a:cubicBezTo>
                  <a:pt x="241707" y="79391"/>
                  <a:pt x="241707" y="79391"/>
                  <a:pt x="241707" y="79391"/>
                </a:cubicBezTo>
                <a:cubicBezTo>
                  <a:pt x="243425" y="81850"/>
                  <a:pt x="245388" y="82095"/>
                  <a:pt x="247596" y="79883"/>
                </a:cubicBezTo>
                <a:cubicBezTo>
                  <a:pt x="264037" y="67589"/>
                  <a:pt x="264037" y="67589"/>
                  <a:pt x="264037" y="67589"/>
                </a:cubicBezTo>
                <a:cubicBezTo>
                  <a:pt x="266737" y="65868"/>
                  <a:pt x="267227" y="63901"/>
                  <a:pt x="265264" y="61688"/>
                </a:cubicBezTo>
                <a:cubicBezTo>
                  <a:pt x="266000" y="60951"/>
                  <a:pt x="266000" y="60951"/>
                  <a:pt x="266000" y="60951"/>
                </a:cubicBezTo>
                <a:close/>
                <a:moveTo>
                  <a:pt x="167602" y="60255"/>
                </a:moveTo>
                <a:lnTo>
                  <a:pt x="171830" y="65709"/>
                </a:lnTo>
                <a:cubicBezTo>
                  <a:pt x="172290" y="71301"/>
                  <a:pt x="169835" y="78920"/>
                  <a:pt x="162103" y="87891"/>
                </a:cubicBezTo>
                <a:cubicBezTo>
                  <a:pt x="164558" y="90841"/>
                  <a:pt x="167258" y="93790"/>
                  <a:pt x="169713" y="96740"/>
                </a:cubicBezTo>
                <a:cubicBezTo>
                  <a:pt x="182476" y="95265"/>
                  <a:pt x="193767" y="93790"/>
                  <a:pt x="205795" y="93790"/>
                </a:cubicBezTo>
                <a:cubicBezTo>
                  <a:pt x="223958" y="93545"/>
                  <a:pt x="232795" y="96740"/>
                  <a:pt x="234758" y="102147"/>
                </a:cubicBezTo>
                <a:cubicBezTo>
                  <a:pt x="236231" y="106325"/>
                  <a:pt x="233040" y="106325"/>
                  <a:pt x="229604" y="106325"/>
                </a:cubicBezTo>
                <a:cubicBezTo>
                  <a:pt x="213404" y="106571"/>
                  <a:pt x="195485" y="106817"/>
                  <a:pt x="176585" y="106817"/>
                </a:cubicBezTo>
                <a:cubicBezTo>
                  <a:pt x="172658" y="106817"/>
                  <a:pt x="165785" y="106325"/>
                  <a:pt x="165785" y="113453"/>
                </a:cubicBezTo>
                <a:cubicBezTo>
                  <a:pt x="167013" y="123530"/>
                  <a:pt x="167013" y="132133"/>
                  <a:pt x="164803" y="142456"/>
                </a:cubicBezTo>
                <a:cubicBezTo>
                  <a:pt x="163331" y="149092"/>
                  <a:pt x="161122" y="155728"/>
                  <a:pt x="157931" y="164085"/>
                </a:cubicBezTo>
                <a:cubicBezTo>
                  <a:pt x="156458" y="168018"/>
                  <a:pt x="155231" y="172688"/>
                  <a:pt x="154985" y="176866"/>
                </a:cubicBezTo>
                <a:cubicBezTo>
                  <a:pt x="154740" y="179324"/>
                  <a:pt x="154249" y="182765"/>
                  <a:pt x="153758" y="185223"/>
                </a:cubicBezTo>
                <a:cubicBezTo>
                  <a:pt x="150813" y="202427"/>
                  <a:pt x="151058" y="218403"/>
                  <a:pt x="153513" y="233642"/>
                </a:cubicBezTo>
                <a:cubicBezTo>
                  <a:pt x="154740" y="242245"/>
                  <a:pt x="155231" y="248881"/>
                  <a:pt x="153022" y="251339"/>
                </a:cubicBezTo>
                <a:cubicBezTo>
                  <a:pt x="151794" y="252567"/>
                  <a:pt x="150813" y="252813"/>
                  <a:pt x="149340" y="252076"/>
                </a:cubicBezTo>
                <a:cubicBezTo>
                  <a:pt x="145167" y="249864"/>
                  <a:pt x="140503" y="240278"/>
                  <a:pt x="140012" y="234134"/>
                </a:cubicBezTo>
                <a:cubicBezTo>
                  <a:pt x="139522" y="225531"/>
                  <a:pt x="139031" y="217175"/>
                  <a:pt x="138540" y="208572"/>
                </a:cubicBezTo>
                <a:cubicBezTo>
                  <a:pt x="138785" y="203902"/>
                  <a:pt x="137558" y="202182"/>
                  <a:pt x="133631" y="201936"/>
                </a:cubicBezTo>
                <a:cubicBezTo>
                  <a:pt x="115221" y="201199"/>
                  <a:pt x="96567" y="200953"/>
                  <a:pt x="77912" y="200215"/>
                </a:cubicBezTo>
                <a:lnTo>
                  <a:pt x="71319" y="204116"/>
                </a:lnTo>
                <a:lnTo>
                  <a:pt x="87219" y="227720"/>
                </a:lnTo>
                <a:cubicBezTo>
                  <a:pt x="105196" y="245749"/>
                  <a:pt x="129984" y="256928"/>
                  <a:pt x="157226" y="256928"/>
                </a:cubicBezTo>
                <a:cubicBezTo>
                  <a:pt x="211956" y="256928"/>
                  <a:pt x="256623" y="212209"/>
                  <a:pt x="256623" y="157415"/>
                </a:cubicBezTo>
                <a:cubicBezTo>
                  <a:pt x="256623" y="116505"/>
                  <a:pt x="231498" y="81123"/>
                  <a:pt x="195846" y="65988"/>
                </a:cubicBezTo>
                <a:close/>
                <a:moveTo>
                  <a:pt x="157226" y="58149"/>
                </a:moveTo>
                <a:cubicBezTo>
                  <a:pt x="102742" y="58149"/>
                  <a:pt x="58075" y="102868"/>
                  <a:pt x="58075" y="157415"/>
                </a:cubicBezTo>
                <a:cubicBezTo>
                  <a:pt x="58075" y="171114"/>
                  <a:pt x="60867" y="184183"/>
                  <a:pt x="65906" y="196081"/>
                </a:cubicBezTo>
                <a:lnTo>
                  <a:pt x="67650" y="198670"/>
                </a:lnTo>
                <a:lnTo>
                  <a:pt x="83803" y="191121"/>
                </a:lnTo>
                <a:cubicBezTo>
                  <a:pt x="102703" y="190630"/>
                  <a:pt x="121603" y="190384"/>
                  <a:pt x="140503" y="189892"/>
                </a:cubicBezTo>
                <a:cubicBezTo>
                  <a:pt x="142712" y="180307"/>
                  <a:pt x="144922" y="170967"/>
                  <a:pt x="147131" y="161381"/>
                </a:cubicBezTo>
                <a:cubicBezTo>
                  <a:pt x="149585" y="152779"/>
                  <a:pt x="151794" y="144176"/>
                  <a:pt x="154003" y="135574"/>
                </a:cubicBezTo>
                <a:cubicBezTo>
                  <a:pt x="153267" y="134591"/>
                  <a:pt x="152531" y="133853"/>
                  <a:pt x="151794" y="132870"/>
                </a:cubicBezTo>
                <a:cubicBezTo>
                  <a:pt x="147622" y="137048"/>
                  <a:pt x="143694" y="140981"/>
                  <a:pt x="139522" y="145159"/>
                </a:cubicBezTo>
                <a:cubicBezTo>
                  <a:pt x="138049" y="148354"/>
                  <a:pt x="136576" y="151550"/>
                  <a:pt x="135103" y="154745"/>
                </a:cubicBezTo>
                <a:cubicBezTo>
                  <a:pt x="135103" y="155974"/>
                  <a:pt x="135103" y="156957"/>
                  <a:pt x="134858" y="158186"/>
                </a:cubicBezTo>
                <a:cubicBezTo>
                  <a:pt x="133140" y="172196"/>
                  <a:pt x="128967" y="178095"/>
                  <a:pt x="118658" y="179570"/>
                </a:cubicBezTo>
                <a:cubicBezTo>
                  <a:pt x="109576" y="180798"/>
                  <a:pt x="100740" y="180061"/>
                  <a:pt x="90921" y="179078"/>
                </a:cubicBezTo>
                <a:cubicBezTo>
                  <a:pt x="80367" y="177849"/>
                  <a:pt x="74476" y="170230"/>
                  <a:pt x="72267" y="160152"/>
                </a:cubicBezTo>
                <a:cubicBezTo>
                  <a:pt x="70549" y="151550"/>
                  <a:pt x="71039" y="143930"/>
                  <a:pt x="71039" y="135574"/>
                </a:cubicBezTo>
                <a:cubicBezTo>
                  <a:pt x="71039" y="127463"/>
                  <a:pt x="80121" y="108292"/>
                  <a:pt x="91903" y="104605"/>
                </a:cubicBezTo>
                <a:cubicBezTo>
                  <a:pt x="102703" y="101164"/>
                  <a:pt x="116203" y="99935"/>
                  <a:pt x="124058" y="105834"/>
                </a:cubicBezTo>
                <a:cubicBezTo>
                  <a:pt x="127249" y="108783"/>
                  <a:pt x="130685" y="115174"/>
                  <a:pt x="132649" y="124022"/>
                </a:cubicBezTo>
                <a:cubicBezTo>
                  <a:pt x="133140" y="125251"/>
                  <a:pt x="133385" y="126725"/>
                  <a:pt x="133631" y="127954"/>
                </a:cubicBezTo>
                <a:cubicBezTo>
                  <a:pt x="135349" y="129675"/>
                  <a:pt x="137803" y="129921"/>
                  <a:pt x="141240" y="128200"/>
                </a:cubicBezTo>
                <a:cubicBezTo>
                  <a:pt x="146149" y="125005"/>
                  <a:pt x="149585" y="121564"/>
                  <a:pt x="152531" y="117877"/>
                </a:cubicBezTo>
                <a:cubicBezTo>
                  <a:pt x="155476" y="113207"/>
                  <a:pt x="156213" y="108783"/>
                  <a:pt x="154249" y="104113"/>
                </a:cubicBezTo>
                <a:cubicBezTo>
                  <a:pt x="153758" y="103867"/>
                  <a:pt x="152776" y="103867"/>
                  <a:pt x="151549" y="104605"/>
                </a:cubicBezTo>
                <a:cubicBezTo>
                  <a:pt x="149585" y="105834"/>
                  <a:pt x="147867" y="107308"/>
                  <a:pt x="145903" y="108783"/>
                </a:cubicBezTo>
                <a:cubicBezTo>
                  <a:pt x="139767" y="113453"/>
                  <a:pt x="131422" y="107554"/>
                  <a:pt x="137312" y="100918"/>
                </a:cubicBezTo>
                <a:cubicBezTo>
                  <a:pt x="137312" y="100918"/>
                  <a:pt x="149831" y="88629"/>
                  <a:pt x="155231" y="83467"/>
                </a:cubicBezTo>
                <a:cubicBezTo>
                  <a:pt x="157808" y="80887"/>
                  <a:pt x="160017" y="73943"/>
                  <a:pt x="161582" y="67645"/>
                </a:cubicBezTo>
                <a:lnTo>
                  <a:pt x="163391" y="59400"/>
                </a:lnTo>
                <a:close/>
                <a:moveTo>
                  <a:pt x="932606" y="56257"/>
                </a:moveTo>
                <a:cubicBezTo>
                  <a:pt x="932786" y="56257"/>
                  <a:pt x="932966" y="56257"/>
                  <a:pt x="933146" y="56257"/>
                </a:cubicBezTo>
                <a:cubicBezTo>
                  <a:pt x="935846" y="58421"/>
                  <a:pt x="936386" y="62929"/>
                  <a:pt x="935486" y="67076"/>
                </a:cubicBezTo>
                <a:cubicBezTo>
                  <a:pt x="935846" y="67798"/>
                  <a:pt x="932786" y="71945"/>
                  <a:pt x="932066" y="72666"/>
                </a:cubicBezTo>
                <a:cubicBezTo>
                  <a:pt x="927747" y="76994"/>
                  <a:pt x="923607" y="81683"/>
                  <a:pt x="919288" y="85650"/>
                </a:cubicBezTo>
                <a:cubicBezTo>
                  <a:pt x="918388" y="86552"/>
                  <a:pt x="918208" y="87994"/>
                  <a:pt x="917128" y="88896"/>
                </a:cubicBezTo>
                <a:cubicBezTo>
                  <a:pt x="917128" y="88896"/>
                  <a:pt x="916948" y="88896"/>
                  <a:pt x="916948" y="88896"/>
                </a:cubicBezTo>
                <a:cubicBezTo>
                  <a:pt x="916768" y="88715"/>
                  <a:pt x="916588" y="88535"/>
                  <a:pt x="916408" y="88174"/>
                </a:cubicBezTo>
                <a:cubicBezTo>
                  <a:pt x="918388" y="82043"/>
                  <a:pt x="922167" y="78617"/>
                  <a:pt x="924687" y="73207"/>
                </a:cubicBezTo>
                <a:cubicBezTo>
                  <a:pt x="927027" y="67978"/>
                  <a:pt x="929007" y="61126"/>
                  <a:pt x="932606" y="56257"/>
                </a:cubicBezTo>
                <a:close/>
                <a:moveTo>
                  <a:pt x="967389" y="56055"/>
                </a:moveTo>
                <a:cubicBezTo>
                  <a:pt x="969193" y="56055"/>
                  <a:pt x="970997" y="57499"/>
                  <a:pt x="972079" y="58944"/>
                </a:cubicBezTo>
                <a:cubicBezTo>
                  <a:pt x="972079" y="60388"/>
                  <a:pt x="971718" y="60569"/>
                  <a:pt x="970997" y="61291"/>
                </a:cubicBezTo>
                <a:cubicBezTo>
                  <a:pt x="967029" y="61652"/>
                  <a:pt x="957650" y="71402"/>
                  <a:pt x="954404" y="74110"/>
                </a:cubicBezTo>
                <a:cubicBezTo>
                  <a:pt x="954765" y="74471"/>
                  <a:pt x="955125" y="75013"/>
                  <a:pt x="955486" y="75374"/>
                </a:cubicBezTo>
                <a:cubicBezTo>
                  <a:pt x="957290" y="75374"/>
                  <a:pt x="958732" y="76457"/>
                  <a:pt x="960356" y="77360"/>
                </a:cubicBezTo>
                <a:cubicBezTo>
                  <a:pt x="961077" y="76457"/>
                  <a:pt x="961979" y="75554"/>
                  <a:pt x="962881" y="74832"/>
                </a:cubicBezTo>
                <a:cubicBezTo>
                  <a:pt x="963963" y="74110"/>
                  <a:pt x="964504" y="74290"/>
                  <a:pt x="965225" y="73568"/>
                </a:cubicBezTo>
                <a:cubicBezTo>
                  <a:pt x="972079" y="75735"/>
                  <a:pt x="965766" y="90720"/>
                  <a:pt x="965766" y="95595"/>
                </a:cubicBezTo>
                <a:cubicBezTo>
                  <a:pt x="967029" y="96498"/>
                  <a:pt x="966488" y="96859"/>
                  <a:pt x="967209" y="98304"/>
                </a:cubicBezTo>
                <a:cubicBezTo>
                  <a:pt x="970275" y="106067"/>
                  <a:pt x="960536" y="107331"/>
                  <a:pt x="960356" y="113650"/>
                </a:cubicBezTo>
                <a:cubicBezTo>
                  <a:pt x="960716" y="114011"/>
                  <a:pt x="960536" y="113650"/>
                  <a:pt x="960716" y="114011"/>
                </a:cubicBezTo>
                <a:cubicBezTo>
                  <a:pt x="962520" y="114011"/>
                  <a:pt x="963422" y="113831"/>
                  <a:pt x="964323" y="113289"/>
                </a:cubicBezTo>
                <a:cubicBezTo>
                  <a:pt x="965225" y="110400"/>
                  <a:pt x="967931" y="105706"/>
                  <a:pt x="969373" y="103540"/>
                </a:cubicBezTo>
                <a:cubicBezTo>
                  <a:pt x="970095" y="101553"/>
                  <a:pt x="970997" y="99567"/>
                  <a:pt x="971718" y="97581"/>
                </a:cubicBezTo>
                <a:cubicBezTo>
                  <a:pt x="972981" y="94873"/>
                  <a:pt x="974604" y="91804"/>
                  <a:pt x="975866" y="89096"/>
                </a:cubicBezTo>
                <a:cubicBezTo>
                  <a:pt x="977489" y="85304"/>
                  <a:pt x="980555" y="82054"/>
                  <a:pt x="982900" y="78443"/>
                </a:cubicBezTo>
                <a:cubicBezTo>
                  <a:pt x="985425" y="74471"/>
                  <a:pt x="988130" y="69235"/>
                  <a:pt x="990475" y="64541"/>
                </a:cubicBezTo>
                <a:cubicBezTo>
                  <a:pt x="990295" y="63096"/>
                  <a:pt x="990295" y="61652"/>
                  <a:pt x="990295" y="60208"/>
                </a:cubicBezTo>
                <a:cubicBezTo>
                  <a:pt x="989754" y="60027"/>
                  <a:pt x="989213" y="59846"/>
                  <a:pt x="988491" y="59846"/>
                </a:cubicBezTo>
                <a:cubicBezTo>
                  <a:pt x="986507" y="61471"/>
                  <a:pt x="986327" y="60208"/>
                  <a:pt x="984163" y="61110"/>
                </a:cubicBezTo>
                <a:cubicBezTo>
                  <a:pt x="981638" y="62013"/>
                  <a:pt x="974964" y="66346"/>
                  <a:pt x="972439" y="64721"/>
                </a:cubicBezTo>
                <a:cubicBezTo>
                  <a:pt x="972439" y="64721"/>
                  <a:pt x="972439" y="64541"/>
                  <a:pt x="972439" y="64541"/>
                </a:cubicBezTo>
                <a:cubicBezTo>
                  <a:pt x="972439" y="63457"/>
                  <a:pt x="972620" y="62916"/>
                  <a:pt x="972981" y="62374"/>
                </a:cubicBezTo>
                <a:cubicBezTo>
                  <a:pt x="977129" y="60749"/>
                  <a:pt x="981638" y="58041"/>
                  <a:pt x="986507" y="56416"/>
                </a:cubicBezTo>
                <a:cubicBezTo>
                  <a:pt x="987589" y="56055"/>
                  <a:pt x="992820" y="55694"/>
                  <a:pt x="993180" y="56055"/>
                </a:cubicBezTo>
                <a:cubicBezTo>
                  <a:pt x="996968" y="58041"/>
                  <a:pt x="993180" y="67610"/>
                  <a:pt x="992098" y="69596"/>
                </a:cubicBezTo>
                <a:cubicBezTo>
                  <a:pt x="991196" y="71041"/>
                  <a:pt x="990295" y="72304"/>
                  <a:pt x="989393" y="74290"/>
                </a:cubicBezTo>
                <a:cubicBezTo>
                  <a:pt x="988491" y="74832"/>
                  <a:pt x="987770" y="75554"/>
                  <a:pt x="987048" y="76096"/>
                </a:cubicBezTo>
                <a:cubicBezTo>
                  <a:pt x="987048" y="76457"/>
                  <a:pt x="987048" y="76999"/>
                  <a:pt x="987048" y="77360"/>
                </a:cubicBezTo>
                <a:cubicBezTo>
                  <a:pt x="986327" y="78082"/>
                  <a:pt x="985786" y="78804"/>
                  <a:pt x="985064" y="79526"/>
                </a:cubicBezTo>
                <a:cubicBezTo>
                  <a:pt x="984884" y="80068"/>
                  <a:pt x="984884" y="80610"/>
                  <a:pt x="984704" y="81151"/>
                </a:cubicBezTo>
                <a:cubicBezTo>
                  <a:pt x="983622" y="82957"/>
                  <a:pt x="981818" y="84401"/>
                  <a:pt x="980736" y="86387"/>
                </a:cubicBezTo>
                <a:cubicBezTo>
                  <a:pt x="978391" y="91623"/>
                  <a:pt x="976407" y="97942"/>
                  <a:pt x="973341" y="102637"/>
                </a:cubicBezTo>
                <a:cubicBezTo>
                  <a:pt x="972620" y="103901"/>
                  <a:pt x="968291" y="112387"/>
                  <a:pt x="971177" y="112567"/>
                </a:cubicBezTo>
                <a:cubicBezTo>
                  <a:pt x="973522" y="111484"/>
                  <a:pt x="976047" y="111484"/>
                  <a:pt x="978572" y="110762"/>
                </a:cubicBezTo>
                <a:cubicBezTo>
                  <a:pt x="979473" y="110762"/>
                  <a:pt x="980555" y="110762"/>
                  <a:pt x="981638" y="110762"/>
                </a:cubicBezTo>
                <a:cubicBezTo>
                  <a:pt x="987048" y="108595"/>
                  <a:pt x="1001296" y="104984"/>
                  <a:pt x="1005986" y="109678"/>
                </a:cubicBezTo>
                <a:cubicBezTo>
                  <a:pt x="1006166" y="117081"/>
                  <a:pt x="1000214" y="118886"/>
                  <a:pt x="994804" y="121414"/>
                </a:cubicBezTo>
                <a:cubicBezTo>
                  <a:pt x="988671" y="124122"/>
                  <a:pt x="981097" y="125928"/>
                  <a:pt x="974604" y="128094"/>
                </a:cubicBezTo>
                <a:cubicBezTo>
                  <a:pt x="973702" y="128094"/>
                  <a:pt x="972800" y="128094"/>
                  <a:pt x="971898" y="128094"/>
                </a:cubicBezTo>
                <a:cubicBezTo>
                  <a:pt x="967389" y="129719"/>
                  <a:pt x="960897" y="130803"/>
                  <a:pt x="956748" y="132608"/>
                </a:cubicBezTo>
                <a:cubicBezTo>
                  <a:pt x="956388" y="132428"/>
                  <a:pt x="955847" y="132247"/>
                  <a:pt x="955486" y="132066"/>
                </a:cubicBezTo>
                <a:cubicBezTo>
                  <a:pt x="954765" y="132247"/>
                  <a:pt x="953502" y="133691"/>
                  <a:pt x="952781" y="134053"/>
                </a:cubicBezTo>
                <a:cubicBezTo>
                  <a:pt x="952240" y="134233"/>
                  <a:pt x="951518" y="134233"/>
                  <a:pt x="950797" y="134414"/>
                </a:cubicBezTo>
                <a:cubicBezTo>
                  <a:pt x="948091" y="135677"/>
                  <a:pt x="945566" y="138747"/>
                  <a:pt x="942500" y="140011"/>
                </a:cubicBezTo>
                <a:cubicBezTo>
                  <a:pt x="942500" y="140191"/>
                  <a:pt x="942500" y="140372"/>
                  <a:pt x="942500" y="140733"/>
                </a:cubicBezTo>
                <a:cubicBezTo>
                  <a:pt x="942681" y="140733"/>
                  <a:pt x="943041" y="140913"/>
                  <a:pt x="943222" y="141094"/>
                </a:cubicBezTo>
                <a:cubicBezTo>
                  <a:pt x="943763" y="140913"/>
                  <a:pt x="943943" y="140191"/>
                  <a:pt x="944304" y="140011"/>
                </a:cubicBezTo>
                <a:cubicBezTo>
                  <a:pt x="945927" y="140011"/>
                  <a:pt x="947370" y="140011"/>
                  <a:pt x="948813" y="140011"/>
                </a:cubicBezTo>
                <a:cubicBezTo>
                  <a:pt x="953141" y="139650"/>
                  <a:pt x="957470" y="139108"/>
                  <a:pt x="961618" y="138747"/>
                </a:cubicBezTo>
                <a:cubicBezTo>
                  <a:pt x="962340" y="138927"/>
                  <a:pt x="967389" y="142177"/>
                  <a:pt x="967389" y="142538"/>
                </a:cubicBezTo>
                <a:cubicBezTo>
                  <a:pt x="968291" y="144524"/>
                  <a:pt x="965766" y="146510"/>
                  <a:pt x="965225" y="147594"/>
                </a:cubicBezTo>
                <a:cubicBezTo>
                  <a:pt x="963422" y="151024"/>
                  <a:pt x="959093" y="154455"/>
                  <a:pt x="955666" y="156080"/>
                </a:cubicBezTo>
                <a:cubicBezTo>
                  <a:pt x="954404" y="156080"/>
                  <a:pt x="953141" y="156260"/>
                  <a:pt x="951879" y="156260"/>
                </a:cubicBezTo>
                <a:cubicBezTo>
                  <a:pt x="950797" y="156802"/>
                  <a:pt x="949895" y="157885"/>
                  <a:pt x="948813" y="158607"/>
                </a:cubicBezTo>
                <a:cubicBezTo>
                  <a:pt x="948813" y="158788"/>
                  <a:pt x="948813" y="159149"/>
                  <a:pt x="948813" y="159330"/>
                </a:cubicBezTo>
                <a:cubicBezTo>
                  <a:pt x="950797" y="159691"/>
                  <a:pt x="952781" y="159149"/>
                  <a:pt x="954584" y="158607"/>
                </a:cubicBezTo>
                <a:cubicBezTo>
                  <a:pt x="955847" y="158607"/>
                  <a:pt x="957290" y="158607"/>
                  <a:pt x="958552" y="158607"/>
                </a:cubicBezTo>
                <a:cubicBezTo>
                  <a:pt x="961798" y="157524"/>
                  <a:pt x="965766" y="157885"/>
                  <a:pt x="969193" y="156982"/>
                </a:cubicBezTo>
                <a:cubicBezTo>
                  <a:pt x="975866" y="154996"/>
                  <a:pt x="981638" y="154455"/>
                  <a:pt x="987229" y="158066"/>
                </a:cubicBezTo>
                <a:cubicBezTo>
                  <a:pt x="992098" y="161135"/>
                  <a:pt x="988491" y="168538"/>
                  <a:pt x="984704" y="169983"/>
                </a:cubicBezTo>
                <a:cubicBezTo>
                  <a:pt x="979834" y="171969"/>
                  <a:pt x="973702" y="168177"/>
                  <a:pt x="969373" y="166913"/>
                </a:cubicBezTo>
                <a:cubicBezTo>
                  <a:pt x="968832" y="167455"/>
                  <a:pt x="967389" y="168719"/>
                  <a:pt x="965947" y="168358"/>
                </a:cubicBezTo>
                <a:cubicBezTo>
                  <a:pt x="965766" y="168358"/>
                  <a:pt x="965045" y="167816"/>
                  <a:pt x="964504" y="167996"/>
                </a:cubicBezTo>
                <a:cubicBezTo>
                  <a:pt x="964143" y="168177"/>
                  <a:pt x="963782" y="169080"/>
                  <a:pt x="963422" y="169260"/>
                </a:cubicBezTo>
                <a:cubicBezTo>
                  <a:pt x="961618" y="169983"/>
                  <a:pt x="958372" y="169802"/>
                  <a:pt x="957290" y="170344"/>
                </a:cubicBezTo>
                <a:cubicBezTo>
                  <a:pt x="956929" y="170705"/>
                  <a:pt x="956748" y="171066"/>
                  <a:pt x="956568" y="171427"/>
                </a:cubicBezTo>
                <a:cubicBezTo>
                  <a:pt x="954945" y="171427"/>
                  <a:pt x="953502" y="171607"/>
                  <a:pt x="951879" y="171788"/>
                </a:cubicBezTo>
                <a:cubicBezTo>
                  <a:pt x="950977" y="172149"/>
                  <a:pt x="950075" y="173052"/>
                  <a:pt x="949174" y="173774"/>
                </a:cubicBezTo>
                <a:cubicBezTo>
                  <a:pt x="949354" y="178107"/>
                  <a:pt x="949534" y="186051"/>
                  <a:pt x="950977" y="191287"/>
                </a:cubicBezTo>
                <a:cubicBezTo>
                  <a:pt x="950977" y="193454"/>
                  <a:pt x="950977" y="195621"/>
                  <a:pt x="950797" y="197787"/>
                </a:cubicBezTo>
                <a:cubicBezTo>
                  <a:pt x="951699" y="199954"/>
                  <a:pt x="953682" y="210245"/>
                  <a:pt x="952961" y="212051"/>
                </a:cubicBezTo>
                <a:cubicBezTo>
                  <a:pt x="952240" y="213856"/>
                  <a:pt x="950075" y="215481"/>
                  <a:pt x="949174" y="217287"/>
                </a:cubicBezTo>
                <a:cubicBezTo>
                  <a:pt x="948993" y="217648"/>
                  <a:pt x="948993" y="218731"/>
                  <a:pt x="948632" y="219273"/>
                </a:cubicBezTo>
                <a:cubicBezTo>
                  <a:pt x="948452" y="219273"/>
                  <a:pt x="948452" y="219273"/>
                  <a:pt x="948452" y="219273"/>
                </a:cubicBezTo>
                <a:cubicBezTo>
                  <a:pt x="945386" y="219453"/>
                  <a:pt x="942320" y="218370"/>
                  <a:pt x="939795" y="217287"/>
                </a:cubicBezTo>
                <a:cubicBezTo>
                  <a:pt x="939074" y="217106"/>
                  <a:pt x="931138" y="215481"/>
                  <a:pt x="931138" y="215481"/>
                </a:cubicBezTo>
                <a:cubicBezTo>
                  <a:pt x="926990" y="213676"/>
                  <a:pt x="922661" y="212231"/>
                  <a:pt x="918693" y="209884"/>
                </a:cubicBezTo>
                <a:cubicBezTo>
                  <a:pt x="917972" y="209523"/>
                  <a:pt x="915447" y="207898"/>
                  <a:pt x="914906" y="208620"/>
                </a:cubicBezTo>
                <a:cubicBezTo>
                  <a:pt x="913463" y="207717"/>
                  <a:pt x="912381" y="206093"/>
                  <a:pt x="910938" y="205370"/>
                </a:cubicBezTo>
                <a:cubicBezTo>
                  <a:pt x="908413" y="203745"/>
                  <a:pt x="900658" y="199593"/>
                  <a:pt x="900477" y="196523"/>
                </a:cubicBezTo>
                <a:cubicBezTo>
                  <a:pt x="900658" y="196343"/>
                  <a:pt x="900838" y="196162"/>
                  <a:pt x="901018" y="195982"/>
                </a:cubicBezTo>
                <a:cubicBezTo>
                  <a:pt x="901560" y="195801"/>
                  <a:pt x="901920" y="195621"/>
                  <a:pt x="902461" y="195621"/>
                </a:cubicBezTo>
                <a:cubicBezTo>
                  <a:pt x="909676" y="199051"/>
                  <a:pt x="916890" y="202662"/>
                  <a:pt x="924284" y="206634"/>
                </a:cubicBezTo>
                <a:cubicBezTo>
                  <a:pt x="924825" y="206454"/>
                  <a:pt x="925367" y="206454"/>
                  <a:pt x="925908" y="206454"/>
                </a:cubicBezTo>
                <a:cubicBezTo>
                  <a:pt x="929334" y="207537"/>
                  <a:pt x="933843" y="208440"/>
                  <a:pt x="937090" y="209884"/>
                </a:cubicBezTo>
                <a:cubicBezTo>
                  <a:pt x="940156" y="211328"/>
                  <a:pt x="942140" y="208259"/>
                  <a:pt x="943763" y="208620"/>
                </a:cubicBezTo>
                <a:cubicBezTo>
                  <a:pt x="943763" y="200857"/>
                  <a:pt x="945206" y="189482"/>
                  <a:pt x="943763" y="183343"/>
                </a:cubicBezTo>
                <a:cubicBezTo>
                  <a:pt x="943041" y="180274"/>
                  <a:pt x="944484" y="176482"/>
                  <a:pt x="943041" y="174316"/>
                </a:cubicBezTo>
                <a:cubicBezTo>
                  <a:pt x="939074" y="173413"/>
                  <a:pt x="931138" y="178468"/>
                  <a:pt x="928252" y="180454"/>
                </a:cubicBezTo>
                <a:cubicBezTo>
                  <a:pt x="925006" y="182621"/>
                  <a:pt x="921038" y="183885"/>
                  <a:pt x="917611" y="185329"/>
                </a:cubicBezTo>
                <a:cubicBezTo>
                  <a:pt x="917251" y="185510"/>
                  <a:pt x="916709" y="186413"/>
                  <a:pt x="916349" y="186593"/>
                </a:cubicBezTo>
                <a:cubicBezTo>
                  <a:pt x="915627" y="186593"/>
                  <a:pt x="914726" y="186593"/>
                  <a:pt x="914004" y="186593"/>
                </a:cubicBezTo>
                <a:cubicBezTo>
                  <a:pt x="912201" y="187315"/>
                  <a:pt x="910217" y="188940"/>
                  <a:pt x="908774" y="189662"/>
                </a:cubicBezTo>
                <a:cubicBezTo>
                  <a:pt x="906610" y="190565"/>
                  <a:pt x="904445" y="190565"/>
                  <a:pt x="902642" y="191287"/>
                </a:cubicBezTo>
                <a:cubicBezTo>
                  <a:pt x="901920" y="191649"/>
                  <a:pt x="900658" y="191107"/>
                  <a:pt x="900297" y="191107"/>
                </a:cubicBezTo>
                <a:cubicBezTo>
                  <a:pt x="899035" y="190385"/>
                  <a:pt x="897952" y="191107"/>
                  <a:pt x="896870" y="190565"/>
                </a:cubicBezTo>
                <a:cubicBezTo>
                  <a:pt x="893804" y="189301"/>
                  <a:pt x="891640" y="185690"/>
                  <a:pt x="890197" y="182802"/>
                </a:cubicBezTo>
                <a:cubicBezTo>
                  <a:pt x="889115" y="180635"/>
                  <a:pt x="891460" y="178468"/>
                  <a:pt x="892722" y="178288"/>
                </a:cubicBezTo>
                <a:cubicBezTo>
                  <a:pt x="893985" y="177024"/>
                  <a:pt x="895247" y="178649"/>
                  <a:pt x="896690" y="177927"/>
                </a:cubicBezTo>
                <a:cubicBezTo>
                  <a:pt x="897051" y="177566"/>
                  <a:pt x="897411" y="177205"/>
                  <a:pt x="897592" y="176663"/>
                </a:cubicBezTo>
                <a:cubicBezTo>
                  <a:pt x="898494" y="176843"/>
                  <a:pt x="899215" y="176843"/>
                  <a:pt x="899936" y="176843"/>
                </a:cubicBezTo>
                <a:cubicBezTo>
                  <a:pt x="900658" y="176482"/>
                  <a:pt x="904626" y="173955"/>
                  <a:pt x="905888" y="174857"/>
                </a:cubicBezTo>
                <a:cubicBezTo>
                  <a:pt x="908413" y="173594"/>
                  <a:pt x="911659" y="171427"/>
                  <a:pt x="914545" y="170344"/>
                </a:cubicBezTo>
                <a:cubicBezTo>
                  <a:pt x="915267" y="170344"/>
                  <a:pt x="915988" y="170344"/>
                  <a:pt x="916890" y="170344"/>
                </a:cubicBezTo>
                <a:cubicBezTo>
                  <a:pt x="918513" y="169621"/>
                  <a:pt x="920317" y="166913"/>
                  <a:pt x="922842" y="166010"/>
                </a:cubicBezTo>
                <a:cubicBezTo>
                  <a:pt x="923563" y="166371"/>
                  <a:pt x="924284" y="166552"/>
                  <a:pt x="925006" y="166733"/>
                </a:cubicBezTo>
                <a:cubicBezTo>
                  <a:pt x="930597" y="164747"/>
                  <a:pt x="939074" y="163483"/>
                  <a:pt x="943763" y="160232"/>
                </a:cubicBezTo>
                <a:cubicBezTo>
                  <a:pt x="943943" y="156080"/>
                  <a:pt x="955306" y="147955"/>
                  <a:pt x="956388" y="144705"/>
                </a:cubicBezTo>
                <a:cubicBezTo>
                  <a:pt x="956027" y="144344"/>
                  <a:pt x="956027" y="144524"/>
                  <a:pt x="955847" y="144163"/>
                </a:cubicBezTo>
                <a:cubicBezTo>
                  <a:pt x="955666" y="144344"/>
                  <a:pt x="955306" y="144705"/>
                  <a:pt x="955125" y="144886"/>
                </a:cubicBezTo>
                <a:cubicBezTo>
                  <a:pt x="954043" y="144886"/>
                  <a:pt x="953141" y="145969"/>
                  <a:pt x="952059" y="146330"/>
                </a:cubicBezTo>
                <a:cubicBezTo>
                  <a:pt x="949174" y="147233"/>
                  <a:pt x="935647" y="150121"/>
                  <a:pt x="932220" y="147955"/>
                </a:cubicBezTo>
                <a:cubicBezTo>
                  <a:pt x="932581" y="139830"/>
                  <a:pt x="943402" y="135858"/>
                  <a:pt x="949174" y="132428"/>
                </a:cubicBezTo>
                <a:cubicBezTo>
                  <a:pt x="951879" y="130803"/>
                  <a:pt x="954945" y="128275"/>
                  <a:pt x="958372" y="127733"/>
                </a:cubicBezTo>
                <a:cubicBezTo>
                  <a:pt x="957831" y="126289"/>
                  <a:pt x="957470" y="123942"/>
                  <a:pt x="957470" y="121053"/>
                </a:cubicBezTo>
                <a:cubicBezTo>
                  <a:pt x="952600" y="120150"/>
                  <a:pt x="946468" y="123581"/>
                  <a:pt x="942500" y="125567"/>
                </a:cubicBezTo>
                <a:cubicBezTo>
                  <a:pt x="941779" y="125567"/>
                  <a:pt x="941058" y="125747"/>
                  <a:pt x="940156" y="125747"/>
                </a:cubicBezTo>
                <a:cubicBezTo>
                  <a:pt x="939975" y="125928"/>
                  <a:pt x="939615" y="126469"/>
                  <a:pt x="939254" y="126650"/>
                </a:cubicBezTo>
                <a:cubicBezTo>
                  <a:pt x="938533" y="126650"/>
                  <a:pt x="937811" y="126831"/>
                  <a:pt x="937090" y="126831"/>
                </a:cubicBezTo>
                <a:cubicBezTo>
                  <a:pt x="936909" y="127192"/>
                  <a:pt x="936549" y="127553"/>
                  <a:pt x="936188" y="128094"/>
                </a:cubicBezTo>
                <a:cubicBezTo>
                  <a:pt x="935647" y="128094"/>
                  <a:pt x="934925" y="128094"/>
                  <a:pt x="934204" y="128094"/>
                </a:cubicBezTo>
                <a:cubicBezTo>
                  <a:pt x="934024" y="128275"/>
                  <a:pt x="933843" y="128636"/>
                  <a:pt x="933483" y="128997"/>
                </a:cubicBezTo>
                <a:cubicBezTo>
                  <a:pt x="932941" y="128997"/>
                  <a:pt x="932400" y="128997"/>
                  <a:pt x="931859" y="129178"/>
                </a:cubicBezTo>
                <a:cubicBezTo>
                  <a:pt x="931318" y="129539"/>
                  <a:pt x="930958" y="129900"/>
                  <a:pt x="930417" y="130261"/>
                </a:cubicBezTo>
                <a:cubicBezTo>
                  <a:pt x="929875" y="130261"/>
                  <a:pt x="929334" y="130261"/>
                  <a:pt x="928613" y="130261"/>
                </a:cubicBezTo>
                <a:cubicBezTo>
                  <a:pt x="926990" y="131164"/>
                  <a:pt x="921940" y="134053"/>
                  <a:pt x="918874" y="132969"/>
                </a:cubicBezTo>
                <a:cubicBezTo>
                  <a:pt x="916349" y="132247"/>
                  <a:pt x="917251" y="130442"/>
                  <a:pt x="916168" y="127914"/>
                </a:cubicBezTo>
                <a:cubicBezTo>
                  <a:pt x="915086" y="124664"/>
                  <a:pt x="914906" y="118345"/>
                  <a:pt x="916168" y="114914"/>
                </a:cubicBezTo>
                <a:cubicBezTo>
                  <a:pt x="916168" y="113831"/>
                  <a:pt x="915988" y="112567"/>
                  <a:pt x="915808" y="111484"/>
                </a:cubicBezTo>
                <a:cubicBezTo>
                  <a:pt x="916349" y="108595"/>
                  <a:pt x="916168" y="105164"/>
                  <a:pt x="917070" y="102276"/>
                </a:cubicBezTo>
                <a:cubicBezTo>
                  <a:pt x="917972" y="99748"/>
                  <a:pt x="916349" y="98123"/>
                  <a:pt x="917611" y="96137"/>
                </a:cubicBezTo>
                <a:cubicBezTo>
                  <a:pt x="917972" y="96137"/>
                  <a:pt x="918333" y="96137"/>
                  <a:pt x="918693" y="96137"/>
                </a:cubicBezTo>
                <a:cubicBezTo>
                  <a:pt x="918874" y="96679"/>
                  <a:pt x="919595" y="97220"/>
                  <a:pt x="920136" y="97581"/>
                </a:cubicBezTo>
                <a:cubicBezTo>
                  <a:pt x="920136" y="100651"/>
                  <a:pt x="920136" y="103540"/>
                  <a:pt x="921038" y="105706"/>
                </a:cubicBezTo>
                <a:cubicBezTo>
                  <a:pt x="921038" y="106067"/>
                  <a:pt x="920858" y="106609"/>
                  <a:pt x="920677" y="107151"/>
                </a:cubicBezTo>
                <a:cubicBezTo>
                  <a:pt x="921399" y="109859"/>
                  <a:pt x="920858" y="115095"/>
                  <a:pt x="921759" y="118164"/>
                </a:cubicBezTo>
                <a:cubicBezTo>
                  <a:pt x="921399" y="121053"/>
                  <a:pt x="920858" y="123761"/>
                  <a:pt x="920497" y="126650"/>
                </a:cubicBezTo>
                <a:cubicBezTo>
                  <a:pt x="920677" y="126831"/>
                  <a:pt x="920497" y="126650"/>
                  <a:pt x="920677" y="127011"/>
                </a:cubicBezTo>
                <a:cubicBezTo>
                  <a:pt x="921759" y="126289"/>
                  <a:pt x="922661" y="125747"/>
                  <a:pt x="923563" y="125206"/>
                </a:cubicBezTo>
                <a:cubicBezTo>
                  <a:pt x="928793" y="123400"/>
                  <a:pt x="933843" y="121956"/>
                  <a:pt x="938893" y="120331"/>
                </a:cubicBezTo>
                <a:cubicBezTo>
                  <a:pt x="943943" y="118886"/>
                  <a:pt x="949895" y="118345"/>
                  <a:pt x="954404" y="116359"/>
                </a:cubicBezTo>
                <a:cubicBezTo>
                  <a:pt x="954404" y="116178"/>
                  <a:pt x="954404" y="115817"/>
                  <a:pt x="954404" y="115636"/>
                </a:cubicBezTo>
                <a:cubicBezTo>
                  <a:pt x="952600" y="115636"/>
                  <a:pt x="943222" y="112928"/>
                  <a:pt x="941959" y="112025"/>
                </a:cubicBezTo>
                <a:cubicBezTo>
                  <a:pt x="941959" y="111664"/>
                  <a:pt x="941959" y="111303"/>
                  <a:pt x="941959" y="110942"/>
                </a:cubicBezTo>
                <a:cubicBezTo>
                  <a:pt x="944124" y="110942"/>
                  <a:pt x="946468" y="109859"/>
                  <a:pt x="947731" y="109137"/>
                </a:cubicBezTo>
                <a:cubicBezTo>
                  <a:pt x="946468" y="107512"/>
                  <a:pt x="945927" y="105164"/>
                  <a:pt x="944665" y="103359"/>
                </a:cubicBezTo>
                <a:cubicBezTo>
                  <a:pt x="944304" y="103359"/>
                  <a:pt x="943943" y="103359"/>
                  <a:pt x="943582" y="103359"/>
                </a:cubicBezTo>
                <a:cubicBezTo>
                  <a:pt x="941238" y="106428"/>
                  <a:pt x="937811" y="108956"/>
                  <a:pt x="935466" y="112567"/>
                </a:cubicBezTo>
                <a:cubicBezTo>
                  <a:pt x="934745" y="113650"/>
                  <a:pt x="934204" y="114914"/>
                  <a:pt x="932941" y="115998"/>
                </a:cubicBezTo>
                <a:cubicBezTo>
                  <a:pt x="931679" y="115998"/>
                  <a:pt x="931499" y="115817"/>
                  <a:pt x="930777" y="115275"/>
                </a:cubicBezTo>
                <a:cubicBezTo>
                  <a:pt x="930777" y="114553"/>
                  <a:pt x="930958" y="112387"/>
                  <a:pt x="930417" y="112567"/>
                </a:cubicBezTo>
                <a:cubicBezTo>
                  <a:pt x="930236" y="112387"/>
                  <a:pt x="930236" y="112387"/>
                  <a:pt x="929515" y="112387"/>
                </a:cubicBezTo>
                <a:cubicBezTo>
                  <a:pt x="928793" y="113470"/>
                  <a:pt x="927711" y="113470"/>
                  <a:pt x="926629" y="114373"/>
                </a:cubicBezTo>
                <a:cubicBezTo>
                  <a:pt x="922300" y="113470"/>
                  <a:pt x="921759" y="106970"/>
                  <a:pt x="923924" y="103720"/>
                </a:cubicBezTo>
                <a:cubicBezTo>
                  <a:pt x="926088" y="103720"/>
                  <a:pt x="927350" y="104984"/>
                  <a:pt x="928613" y="106248"/>
                </a:cubicBezTo>
                <a:cubicBezTo>
                  <a:pt x="929695" y="105164"/>
                  <a:pt x="930777" y="104262"/>
                  <a:pt x="931859" y="103178"/>
                </a:cubicBezTo>
                <a:cubicBezTo>
                  <a:pt x="932040" y="101734"/>
                  <a:pt x="940516" y="90720"/>
                  <a:pt x="941959" y="90720"/>
                </a:cubicBezTo>
                <a:cubicBezTo>
                  <a:pt x="943041" y="91443"/>
                  <a:pt x="944124" y="92165"/>
                  <a:pt x="945927" y="92165"/>
                </a:cubicBezTo>
                <a:cubicBezTo>
                  <a:pt x="948632" y="88012"/>
                  <a:pt x="951338" y="84221"/>
                  <a:pt x="954043" y="80610"/>
                </a:cubicBezTo>
                <a:cubicBezTo>
                  <a:pt x="953863" y="79526"/>
                  <a:pt x="953502" y="79346"/>
                  <a:pt x="952961" y="78624"/>
                </a:cubicBezTo>
                <a:cubicBezTo>
                  <a:pt x="951879" y="78443"/>
                  <a:pt x="950436" y="78443"/>
                  <a:pt x="948813" y="78443"/>
                </a:cubicBezTo>
                <a:cubicBezTo>
                  <a:pt x="946829" y="81332"/>
                  <a:pt x="943943" y="83318"/>
                  <a:pt x="940156" y="84040"/>
                </a:cubicBezTo>
                <a:cubicBezTo>
                  <a:pt x="939975" y="83860"/>
                  <a:pt x="939795" y="83498"/>
                  <a:pt x="939434" y="83318"/>
                </a:cubicBezTo>
                <a:cubicBezTo>
                  <a:pt x="939434" y="82054"/>
                  <a:pt x="939434" y="81332"/>
                  <a:pt x="939975" y="80610"/>
                </a:cubicBezTo>
                <a:cubicBezTo>
                  <a:pt x="941418" y="80429"/>
                  <a:pt x="942320" y="78985"/>
                  <a:pt x="943763" y="78443"/>
                </a:cubicBezTo>
                <a:cubicBezTo>
                  <a:pt x="943582" y="77901"/>
                  <a:pt x="943763" y="78082"/>
                  <a:pt x="943402" y="77721"/>
                </a:cubicBezTo>
                <a:cubicBezTo>
                  <a:pt x="943041" y="76999"/>
                  <a:pt x="939615" y="77721"/>
                  <a:pt x="938352" y="76818"/>
                </a:cubicBezTo>
                <a:cubicBezTo>
                  <a:pt x="938352" y="75193"/>
                  <a:pt x="938533" y="74832"/>
                  <a:pt x="939074" y="74110"/>
                </a:cubicBezTo>
                <a:cubicBezTo>
                  <a:pt x="940516" y="73749"/>
                  <a:pt x="941058" y="72665"/>
                  <a:pt x="942140" y="72124"/>
                </a:cubicBezTo>
                <a:cubicBezTo>
                  <a:pt x="944665" y="71221"/>
                  <a:pt x="948091" y="71943"/>
                  <a:pt x="950977" y="71943"/>
                </a:cubicBezTo>
                <a:cubicBezTo>
                  <a:pt x="951518" y="70499"/>
                  <a:pt x="954584" y="68513"/>
                  <a:pt x="956388" y="67430"/>
                </a:cubicBezTo>
                <a:cubicBezTo>
                  <a:pt x="960536" y="64902"/>
                  <a:pt x="963241" y="59124"/>
                  <a:pt x="967389" y="56055"/>
                </a:cubicBezTo>
                <a:close/>
                <a:moveTo>
                  <a:pt x="157226" y="52252"/>
                </a:moveTo>
                <a:cubicBezTo>
                  <a:pt x="215146" y="52252"/>
                  <a:pt x="262513" y="99428"/>
                  <a:pt x="262513" y="157415"/>
                </a:cubicBezTo>
                <a:cubicBezTo>
                  <a:pt x="262513" y="215649"/>
                  <a:pt x="215146" y="262825"/>
                  <a:pt x="157226" y="262825"/>
                </a:cubicBezTo>
                <a:cubicBezTo>
                  <a:pt x="99306" y="262825"/>
                  <a:pt x="51939" y="215649"/>
                  <a:pt x="51939" y="157415"/>
                </a:cubicBezTo>
                <a:cubicBezTo>
                  <a:pt x="51939" y="99428"/>
                  <a:pt x="99306" y="52252"/>
                  <a:pt x="157226" y="52252"/>
                </a:cubicBezTo>
                <a:close/>
                <a:moveTo>
                  <a:pt x="780742" y="41585"/>
                </a:moveTo>
                <a:cubicBezTo>
                  <a:pt x="784541" y="42588"/>
                  <a:pt x="789140" y="43391"/>
                  <a:pt x="791340" y="46802"/>
                </a:cubicBezTo>
                <a:cubicBezTo>
                  <a:pt x="792740" y="49010"/>
                  <a:pt x="790140" y="58041"/>
                  <a:pt x="789340" y="61252"/>
                </a:cubicBezTo>
                <a:cubicBezTo>
                  <a:pt x="788141" y="65666"/>
                  <a:pt x="787541" y="71888"/>
                  <a:pt x="785941" y="75701"/>
                </a:cubicBezTo>
                <a:cubicBezTo>
                  <a:pt x="785541" y="76303"/>
                  <a:pt x="785341" y="86337"/>
                  <a:pt x="785341" y="86337"/>
                </a:cubicBezTo>
                <a:cubicBezTo>
                  <a:pt x="783941" y="89748"/>
                  <a:pt x="784741" y="95969"/>
                  <a:pt x="783342" y="99983"/>
                </a:cubicBezTo>
                <a:cubicBezTo>
                  <a:pt x="783342" y="101588"/>
                  <a:pt x="783342" y="103194"/>
                  <a:pt x="783142" y="104799"/>
                </a:cubicBezTo>
                <a:cubicBezTo>
                  <a:pt x="782742" y="106003"/>
                  <a:pt x="781742" y="108010"/>
                  <a:pt x="781142" y="109014"/>
                </a:cubicBezTo>
                <a:cubicBezTo>
                  <a:pt x="781142" y="110017"/>
                  <a:pt x="781142" y="111221"/>
                  <a:pt x="781142" y="112225"/>
                </a:cubicBezTo>
                <a:cubicBezTo>
                  <a:pt x="779942" y="115837"/>
                  <a:pt x="779342" y="119048"/>
                  <a:pt x="777743" y="122459"/>
                </a:cubicBezTo>
                <a:cubicBezTo>
                  <a:pt x="777743" y="123463"/>
                  <a:pt x="777743" y="124466"/>
                  <a:pt x="777743" y="125470"/>
                </a:cubicBezTo>
                <a:cubicBezTo>
                  <a:pt x="777543" y="126272"/>
                  <a:pt x="775343" y="128279"/>
                  <a:pt x="777743" y="128881"/>
                </a:cubicBezTo>
                <a:cubicBezTo>
                  <a:pt x="777743" y="128480"/>
                  <a:pt x="791740" y="120051"/>
                  <a:pt x="793339" y="119248"/>
                </a:cubicBezTo>
                <a:cubicBezTo>
                  <a:pt x="795939" y="118044"/>
                  <a:pt x="799338" y="116840"/>
                  <a:pt x="796939" y="113429"/>
                </a:cubicBezTo>
                <a:cubicBezTo>
                  <a:pt x="794139" y="113027"/>
                  <a:pt x="792540" y="110218"/>
                  <a:pt x="790340" y="109214"/>
                </a:cubicBezTo>
                <a:cubicBezTo>
                  <a:pt x="790340" y="107810"/>
                  <a:pt x="791140" y="107208"/>
                  <a:pt x="791740" y="106405"/>
                </a:cubicBezTo>
                <a:cubicBezTo>
                  <a:pt x="798138" y="106204"/>
                  <a:pt x="813535" y="107609"/>
                  <a:pt x="814335" y="112626"/>
                </a:cubicBezTo>
                <a:cubicBezTo>
                  <a:pt x="804937" y="119449"/>
                  <a:pt x="794939" y="125269"/>
                  <a:pt x="785541" y="132293"/>
                </a:cubicBezTo>
                <a:cubicBezTo>
                  <a:pt x="783542" y="133898"/>
                  <a:pt x="775143" y="137912"/>
                  <a:pt x="774144" y="139718"/>
                </a:cubicBezTo>
                <a:cubicBezTo>
                  <a:pt x="770944" y="146140"/>
                  <a:pt x="770144" y="152361"/>
                  <a:pt x="767145" y="158783"/>
                </a:cubicBezTo>
                <a:cubicBezTo>
                  <a:pt x="761746" y="169419"/>
                  <a:pt x="755148" y="178651"/>
                  <a:pt x="748749" y="188283"/>
                </a:cubicBezTo>
                <a:cubicBezTo>
                  <a:pt x="744950" y="193902"/>
                  <a:pt x="728553" y="197715"/>
                  <a:pt x="722355" y="191293"/>
                </a:cubicBezTo>
                <a:cubicBezTo>
                  <a:pt x="721355" y="190089"/>
                  <a:pt x="720155" y="189889"/>
                  <a:pt x="720155" y="187681"/>
                </a:cubicBezTo>
                <a:cubicBezTo>
                  <a:pt x="720955" y="187079"/>
                  <a:pt x="721555" y="186477"/>
                  <a:pt x="722155" y="186076"/>
                </a:cubicBezTo>
                <a:cubicBezTo>
                  <a:pt x="723754" y="186076"/>
                  <a:pt x="725554" y="186076"/>
                  <a:pt x="727154" y="186076"/>
                </a:cubicBezTo>
                <a:cubicBezTo>
                  <a:pt x="729553" y="184872"/>
                  <a:pt x="733352" y="183467"/>
                  <a:pt x="735552" y="182664"/>
                </a:cubicBezTo>
                <a:cubicBezTo>
                  <a:pt x="736152" y="182664"/>
                  <a:pt x="736751" y="182664"/>
                  <a:pt x="737351" y="182664"/>
                </a:cubicBezTo>
                <a:cubicBezTo>
                  <a:pt x="744550" y="178651"/>
                  <a:pt x="753748" y="167011"/>
                  <a:pt x="757347" y="158783"/>
                </a:cubicBezTo>
                <a:cubicBezTo>
                  <a:pt x="759147" y="154970"/>
                  <a:pt x="762346" y="151759"/>
                  <a:pt x="762346" y="146742"/>
                </a:cubicBezTo>
                <a:cubicBezTo>
                  <a:pt x="761946" y="146541"/>
                  <a:pt x="761746" y="146541"/>
                  <a:pt x="761346" y="146340"/>
                </a:cubicBezTo>
                <a:cubicBezTo>
                  <a:pt x="760746" y="147143"/>
                  <a:pt x="759147" y="148749"/>
                  <a:pt x="758547" y="149351"/>
                </a:cubicBezTo>
                <a:cubicBezTo>
                  <a:pt x="757747" y="149351"/>
                  <a:pt x="757147" y="149551"/>
                  <a:pt x="756347" y="149752"/>
                </a:cubicBezTo>
                <a:cubicBezTo>
                  <a:pt x="755547" y="150755"/>
                  <a:pt x="754748" y="151759"/>
                  <a:pt x="753948" y="152762"/>
                </a:cubicBezTo>
                <a:cubicBezTo>
                  <a:pt x="752748" y="153364"/>
                  <a:pt x="751748" y="153966"/>
                  <a:pt x="750549" y="154568"/>
                </a:cubicBezTo>
                <a:cubicBezTo>
                  <a:pt x="749549" y="155170"/>
                  <a:pt x="748749" y="156776"/>
                  <a:pt x="748149" y="157378"/>
                </a:cubicBezTo>
                <a:cubicBezTo>
                  <a:pt x="746549" y="158783"/>
                  <a:pt x="744950" y="160187"/>
                  <a:pt x="743550" y="161592"/>
                </a:cubicBezTo>
                <a:cubicBezTo>
                  <a:pt x="741750" y="163399"/>
                  <a:pt x="738951" y="166610"/>
                  <a:pt x="735752" y="166610"/>
                </a:cubicBezTo>
                <a:cubicBezTo>
                  <a:pt x="735152" y="166409"/>
                  <a:pt x="734752" y="166208"/>
                  <a:pt x="734352" y="165807"/>
                </a:cubicBezTo>
                <a:cubicBezTo>
                  <a:pt x="733952" y="164001"/>
                  <a:pt x="732552" y="161391"/>
                  <a:pt x="731553" y="160187"/>
                </a:cubicBezTo>
                <a:cubicBezTo>
                  <a:pt x="731753" y="158983"/>
                  <a:pt x="731753" y="158783"/>
                  <a:pt x="732752" y="158582"/>
                </a:cubicBezTo>
                <a:cubicBezTo>
                  <a:pt x="733152" y="155973"/>
                  <a:pt x="739151" y="155973"/>
                  <a:pt x="741350" y="154568"/>
                </a:cubicBezTo>
                <a:cubicBezTo>
                  <a:pt x="743750" y="153164"/>
                  <a:pt x="745950" y="150153"/>
                  <a:pt x="748349" y="148548"/>
                </a:cubicBezTo>
                <a:cubicBezTo>
                  <a:pt x="753748" y="144936"/>
                  <a:pt x="760147" y="140119"/>
                  <a:pt x="764945" y="135905"/>
                </a:cubicBezTo>
                <a:cubicBezTo>
                  <a:pt x="767345" y="133898"/>
                  <a:pt x="767145" y="127878"/>
                  <a:pt x="768145" y="124667"/>
                </a:cubicBezTo>
                <a:cubicBezTo>
                  <a:pt x="768345" y="124065"/>
                  <a:pt x="769345" y="123262"/>
                  <a:pt x="769545" y="122861"/>
                </a:cubicBezTo>
                <a:cubicBezTo>
                  <a:pt x="769545" y="121857"/>
                  <a:pt x="769545" y="121055"/>
                  <a:pt x="769345" y="120051"/>
                </a:cubicBezTo>
                <a:cubicBezTo>
                  <a:pt x="773144" y="111623"/>
                  <a:pt x="772744" y="99782"/>
                  <a:pt x="775543" y="90752"/>
                </a:cubicBezTo>
                <a:cubicBezTo>
                  <a:pt x="775343" y="88745"/>
                  <a:pt x="775343" y="86738"/>
                  <a:pt x="775343" y="84731"/>
                </a:cubicBezTo>
                <a:cubicBezTo>
                  <a:pt x="775743" y="83527"/>
                  <a:pt x="776143" y="81320"/>
                  <a:pt x="776743" y="79915"/>
                </a:cubicBezTo>
                <a:cubicBezTo>
                  <a:pt x="776543" y="78911"/>
                  <a:pt x="776343" y="78109"/>
                  <a:pt x="776343" y="77306"/>
                </a:cubicBezTo>
                <a:cubicBezTo>
                  <a:pt x="776743" y="74697"/>
                  <a:pt x="776943" y="70282"/>
                  <a:pt x="777743" y="68677"/>
                </a:cubicBezTo>
                <a:cubicBezTo>
                  <a:pt x="776943" y="63860"/>
                  <a:pt x="777343" y="57238"/>
                  <a:pt x="778543" y="53626"/>
                </a:cubicBezTo>
                <a:cubicBezTo>
                  <a:pt x="778943" y="52422"/>
                  <a:pt x="777943" y="52020"/>
                  <a:pt x="777743" y="51017"/>
                </a:cubicBezTo>
                <a:cubicBezTo>
                  <a:pt x="777543" y="47003"/>
                  <a:pt x="779142" y="43993"/>
                  <a:pt x="780742" y="41585"/>
                </a:cubicBezTo>
                <a:close/>
                <a:moveTo>
                  <a:pt x="69691" y="41527"/>
                </a:moveTo>
                <a:cubicBezTo>
                  <a:pt x="69691" y="41527"/>
                  <a:pt x="69691" y="41527"/>
                  <a:pt x="70427" y="42265"/>
                </a:cubicBezTo>
                <a:cubicBezTo>
                  <a:pt x="68710" y="44232"/>
                  <a:pt x="68464" y="45953"/>
                  <a:pt x="70427" y="47674"/>
                </a:cubicBezTo>
                <a:cubicBezTo>
                  <a:pt x="70427" y="47674"/>
                  <a:pt x="70427" y="47674"/>
                  <a:pt x="88831" y="67589"/>
                </a:cubicBezTo>
                <a:cubicBezTo>
                  <a:pt x="88831" y="67589"/>
                  <a:pt x="88831" y="67589"/>
                  <a:pt x="88095" y="68327"/>
                </a:cubicBezTo>
                <a:cubicBezTo>
                  <a:pt x="88095" y="68327"/>
                  <a:pt x="88095" y="68327"/>
                  <a:pt x="55704" y="64393"/>
                </a:cubicBezTo>
                <a:cubicBezTo>
                  <a:pt x="55704" y="64393"/>
                  <a:pt x="55704" y="64393"/>
                  <a:pt x="68464" y="77916"/>
                </a:cubicBezTo>
                <a:cubicBezTo>
                  <a:pt x="70427" y="80374"/>
                  <a:pt x="72390" y="80620"/>
                  <a:pt x="74844" y="78407"/>
                </a:cubicBezTo>
                <a:cubicBezTo>
                  <a:pt x="74844" y="78407"/>
                  <a:pt x="74844" y="78407"/>
                  <a:pt x="75580" y="79145"/>
                </a:cubicBezTo>
                <a:cubicBezTo>
                  <a:pt x="75580" y="79145"/>
                  <a:pt x="75580" y="79145"/>
                  <a:pt x="67728" y="86521"/>
                </a:cubicBezTo>
                <a:cubicBezTo>
                  <a:pt x="67728" y="86521"/>
                  <a:pt x="67728" y="86521"/>
                  <a:pt x="66992" y="85783"/>
                </a:cubicBezTo>
                <a:cubicBezTo>
                  <a:pt x="69200" y="83571"/>
                  <a:pt x="69446" y="81604"/>
                  <a:pt x="67483" y="79883"/>
                </a:cubicBezTo>
                <a:cubicBezTo>
                  <a:pt x="67483" y="79883"/>
                  <a:pt x="67483" y="79883"/>
                  <a:pt x="52514" y="63655"/>
                </a:cubicBezTo>
                <a:cubicBezTo>
                  <a:pt x="49324" y="63409"/>
                  <a:pt x="47606" y="63409"/>
                  <a:pt x="47116" y="63901"/>
                </a:cubicBezTo>
                <a:cubicBezTo>
                  <a:pt x="47116" y="63901"/>
                  <a:pt x="47116" y="63901"/>
                  <a:pt x="46379" y="63164"/>
                </a:cubicBezTo>
                <a:cubicBezTo>
                  <a:pt x="46379" y="63164"/>
                  <a:pt x="46379" y="63164"/>
                  <a:pt x="53496" y="56525"/>
                </a:cubicBezTo>
                <a:cubicBezTo>
                  <a:pt x="53496" y="56525"/>
                  <a:pt x="53496" y="56525"/>
                  <a:pt x="79016" y="59967"/>
                </a:cubicBezTo>
                <a:cubicBezTo>
                  <a:pt x="79016" y="59967"/>
                  <a:pt x="79016" y="59967"/>
                  <a:pt x="69446" y="49641"/>
                </a:cubicBezTo>
                <a:cubicBezTo>
                  <a:pt x="67483" y="47182"/>
                  <a:pt x="65520" y="46936"/>
                  <a:pt x="63066" y="49149"/>
                </a:cubicBezTo>
                <a:cubicBezTo>
                  <a:pt x="63066" y="49149"/>
                  <a:pt x="63066" y="49149"/>
                  <a:pt x="62329" y="48411"/>
                </a:cubicBezTo>
                <a:cubicBezTo>
                  <a:pt x="62329" y="48411"/>
                  <a:pt x="62329" y="48411"/>
                  <a:pt x="69691" y="41527"/>
                </a:cubicBezTo>
                <a:close/>
                <a:moveTo>
                  <a:pt x="239008" y="36856"/>
                </a:moveTo>
                <a:cubicBezTo>
                  <a:pt x="239008" y="36856"/>
                  <a:pt x="239008" y="36856"/>
                  <a:pt x="259375" y="54558"/>
                </a:cubicBezTo>
                <a:cubicBezTo>
                  <a:pt x="259375" y="54558"/>
                  <a:pt x="259375" y="54558"/>
                  <a:pt x="253240" y="61688"/>
                </a:cubicBezTo>
                <a:cubicBezTo>
                  <a:pt x="253240" y="61688"/>
                  <a:pt x="253240" y="61688"/>
                  <a:pt x="252504" y="60705"/>
                </a:cubicBezTo>
                <a:cubicBezTo>
                  <a:pt x="255694" y="56525"/>
                  <a:pt x="254713" y="52099"/>
                  <a:pt x="249314" y="47920"/>
                </a:cubicBezTo>
                <a:cubicBezTo>
                  <a:pt x="247596" y="46199"/>
                  <a:pt x="246369" y="45953"/>
                  <a:pt x="245388" y="47428"/>
                </a:cubicBezTo>
                <a:cubicBezTo>
                  <a:pt x="245388" y="47428"/>
                  <a:pt x="245388" y="47428"/>
                  <a:pt x="238272" y="55542"/>
                </a:cubicBezTo>
                <a:cubicBezTo>
                  <a:pt x="241707" y="58984"/>
                  <a:pt x="245143" y="58984"/>
                  <a:pt x="248578" y="55296"/>
                </a:cubicBezTo>
                <a:cubicBezTo>
                  <a:pt x="248578" y="55296"/>
                  <a:pt x="248578" y="55296"/>
                  <a:pt x="249559" y="56033"/>
                </a:cubicBezTo>
                <a:cubicBezTo>
                  <a:pt x="249559" y="56033"/>
                  <a:pt x="249559" y="56033"/>
                  <a:pt x="239253" y="68081"/>
                </a:cubicBezTo>
                <a:cubicBezTo>
                  <a:pt x="239253" y="68081"/>
                  <a:pt x="239253" y="68081"/>
                  <a:pt x="238272" y="67343"/>
                </a:cubicBezTo>
                <a:cubicBezTo>
                  <a:pt x="241462" y="63164"/>
                  <a:pt x="240971" y="59721"/>
                  <a:pt x="237290" y="56771"/>
                </a:cubicBezTo>
                <a:cubicBezTo>
                  <a:pt x="237290" y="56771"/>
                  <a:pt x="237290" y="56771"/>
                  <a:pt x="229683" y="65376"/>
                </a:cubicBezTo>
                <a:cubicBezTo>
                  <a:pt x="228456" y="66606"/>
                  <a:pt x="228947" y="68081"/>
                  <a:pt x="231155" y="70048"/>
                </a:cubicBezTo>
                <a:cubicBezTo>
                  <a:pt x="235572" y="73982"/>
                  <a:pt x="240235" y="74473"/>
                  <a:pt x="245879" y="71769"/>
                </a:cubicBezTo>
                <a:cubicBezTo>
                  <a:pt x="245879" y="71769"/>
                  <a:pt x="245879" y="71769"/>
                  <a:pt x="246615" y="72507"/>
                </a:cubicBezTo>
                <a:cubicBezTo>
                  <a:pt x="246615" y="72507"/>
                  <a:pt x="246615" y="72507"/>
                  <a:pt x="239008" y="78653"/>
                </a:cubicBezTo>
                <a:cubicBezTo>
                  <a:pt x="239008" y="78653"/>
                  <a:pt x="239008" y="78653"/>
                  <a:pt x="218395" y="60705"/>
                </a:cubicBezTo>
                <a:cubicBezTo>
                  <a:pt x="218395" y="60705"/>
                  <a:pt x="218395" y="60705"/>
                  <a:pt x="219132" y="59967"/>
                </a:cubicBezTo>
                <a:cubicBezTo>
                  <a:pt x="221340" y="61688"/>
                  <a:pt x="223303" y="61934"/>
                  <a:pt x="224530" y="59967"/>
                </a:cubicBezTo>
                <a:cubicBezTo>
                  <a:pt x="224530" y="59967"/>
                  <a:pt x="224530" y="59967"/>
                  <a:pt x="239253" y="43002"/>
                </a:cubicBezTo>
                <a:cubicBezTo>
                  <a:pt x="240726" y="41281"/>
                  <a:pt x="240480" y="39560"/>
                  <a:pt x="238272" y="37593"/>
                </a:cubicBezTo>
                <a:cubicBezTo>
                  <a:pt x="238272" y="37593"/>
                  <a:pt x="238272" y="37593"/>
                  <a:pt x="239008" y="36856"/>
                </a:cubicBezTo>
                <a:close/>
                <a:moveTo>
                  <a:pt x="520330" y="27337"/>
                </a:moveTo>
                <a:cubicBezTo>
                  <a:pt x="521248" y="28075"/>
                  <a:pt x="522349" y="28812"/>
                  <a:pt x="523451" y="29550"/>
                </a:cubicBezTo>
                <a:cubicBezTo>
                  <a:pt x="520514" y="38399"/>
                  <a:pt x="513172" y="45590"/>
                  <a:pt x="505647" y="50568"/>
                </a:cubicBezTo>
                <a:cubicBezTo>
                  <a:pt x="503812" y="51674"/>
                  <a:pt x="501059" y="54993"/>
                  <a:pt x="499774" y="56837"/>
                </a:cubicBezTo>
                <a:cubicBezTo>
                  <a:pt x="498122" y="59049"/>
                  <a:pt x="495185" y="60340"/>
                  <a:pt x="493533" y="62737"/>
                </a:cubicBezTo>
                <a:cubicBezTo>
                  <a:pt x="489128" y="68821"/>
                  <a:pt x="483255" y="73799"/>
                  <a:pt x="480135" y="80068"/>
                </a:cubicBezTo>
                <a:cubicBezTo>
                  <a:pt x="476648" y="86521"/>
                  <a:pt x="472426" y="92236"/>
                  <a:pt x="469306" y="98873"/>
                </a:cubicBezTo>
                <a:cubicBezTo>
                  <a:pt x="467471" y="102745"/>
                  <a:pt x="467103" y="107723"/>
                  <a:pt x="464901" y="109567"/>
                </a:cubicBezTo>
                <a:cubicBezTo>
                  <a:pt x="465085" y="110120"/>
                  <a:pt x="464717" y="110120"/>
                  <a:pt x="465268" y="110489"/>
                </a:cubicBezTo>
                <a:cubicBezTo>
                  <a:pt x="465452" y="109936"/>
                  <a:pt x="466736" y="108461"/>
                  <a:pt x="467103" y="107723"/>
                </a:cubicBezTo>
                <a:cubicBezTo>
                  <a:pt x="467838" y="106064"/>
                  <a:pt x="468205" y="103667"/>
                  <a:pt x="469306" y="102008"/>
                </a:cubicBezTo>
                <a:cubicBezTo>
                  <a:pt x="469673" y="101639"/>
                  <a:pt x="470040" y="101270"/>
                  <a:pt x="470407" y="100902"/>
                </a:cubicBezTo>
                <a:cubicBezTo>
                  <a:pt x="475546" y="89470"/>
                  <a:pt x="481787" y="79699"/>
                  <a:pt x="492065" y="72693"/>
                </a:cubicBezTo>
                <a:cubicBezTo>
                  <a:pt x="496103" y="69927"/>
                  <a:pt x="503077" y="64580"/>
                  <a:pt x="508951" y="68268"/>
                </a:cubicBezTo>
                <a:cubicBezTo>
                  <a:pt x="515008" y="72140"/>
                  <a:pt x="510970" y="80805"/>
                  <a:pt x="510236" y="86521"/>
                </a:cubicBezTo>
                <a:cubicBezTo>
                  <a:pt x="510786" y="87258"/>
                  <a:pt x="506748" y="98505"/>
                  <a:pt x="506565" y="100902"/>
                </a:cubicBezTo>
                <a:cubicBezTo>
                  <a:pt x="506381" y="103298"/>
                  <a:pt x="504913" y="108461"/>
                  <a:pt x="503995" y="110673"/>
                </a:cubicBezTo>
                <a:cubicBezTo>
                  <a:pt x="503995" y="111595"/>
                  <a:pt x="503995" y="112517"/>
                  <a:pt x="503995" y="113623"/>
                </a:cubicBezTo>
                <a:cubicBezTo>
                  <a:pt x="503628" y="114729"/>
                  <a:pt x="503261" y="116573"/>
                  <a:pt x="502710" y="117311"/>
                </a:cubicBezTo>
                <a:cubicBezTo>
                  <a:pt x="503261" y="120261"/>
                  <a:pt x="502160" y="123579"/>
                  <a:pt x="501426" y="126161"/>
                </a:cubicBezTo>
                <a:cubicBezTo>
                  <a:pt x="501059" y="128926"/>
                  <a:pt x="500875" y="131692"/>
                  <a:pt x="500691" y="134457"/>
                </a:cubicBezTo>
                <a:cubicBezTo>
                  <a:pt x="499957" y="136301"/>
                  <a:pt x="499223" y="139435"/>
                  <a:pt x="498673" y="140910"/>
                </a:cubicBezTo>
                <a:cubicBezTo>
                  <a:pt x="498673" y="142017"/>
                  <a:pt x="498673" y="142938"/>
                  <a:pt x="498673" y="144045"/>
                </a:cubicBezTo>
                <a:cubicBezTo>
                  <a:pt x="497204" y="147732"/>
                  <a:pt x="497021" y="154554"/>
                  <a:pt x="494818" y="157688"/>
                </a:cubicBezTo>
                <a:cubicBezTo>
                  <a:pt x="490230" y="158610"/>
                  <a:pt x="483806" y="155107"/>
                  <a:pt x="483439" y="150682"/>
                </a:cubicBezTo>
                <a:cubicBezTo>
                  <a:pt x="483255" y="150682"/>
                  <a:pt x="483072" y="150682"/>
                  <a:pt x="482888" y="150682"/>
                </a:cubicBezTo>
                <a:cubicBezTo>
                  <a:pt x="478299" y="158610"/>
                  <a:pt x="475913" y="167829"/>
                  <a:pt x="470591" y="175204"/>
                </a:cubicBezTo>
                <a:cubicBezTo>
                  <a:pt x="470774" y="175573"/>
                  <a:pt x="470958" y="175941"/>
                  <a:pt x="471141" y="176126"/>
                </a:cubicBezTo>
                <a:cubicBezTo>
                  <a:pt x="471325" y="176126"/>
                  <a:pt x="471508" y="176126"/>
                  <a:pt x="471876" y="176126"/>
                </a:cubicBezTo>
                <a:cubicBezTo>
                  <a:pt x="474996" y="173729"/>
                  <a:pt x="478667" y="172070"/>
                  <a:pt x="482337" y="170226"/>
                </a:cubicBezTo>
                <a:cubicBezTo>
                  <a:pt x="483806" y="169673"/>
                  <a:pt x="485090" y="167829"/>
                  <a:pt x="486559" y="167092"/>
                </a:cubicBezTo>
                <a:cubicBezTo>
                  <a:pt x="490964" y="164510"/>
                  <a:pt x="496470" y="161929"/>
                  <a:pt x="501426" y="160269"/>
                </a:cubicBezTo>
                <a:cubicBezTo>
                  <a:pt x="507482" y="158057"/>
                  <a:pt x="514457" y="157873"/>
                  <a:pt x="517210" y="163589"/>
                </a:cubicBezTo>
                <a:cubicBezTo>
                  <a:pt x="521064" y="171885"/>
                  <a:pt x="512805" y="179445"/>
                  <a:pt x="512071" y="185160"/>
                </a:cubicBezTo>
                <a:cubicBezTo>
                  <a:pt x="512071" y="185160"/>
                  <a:pt x="509685" y="190691"/>
                  <a:pt x="510786" y="191797"/>
                </a:cubicBezTo>
                <a:cubicBezTo>
                  <a:pt x="511337" y="192904"/>
                  <a:pt x="514824" y="195116"/>
                  <a:pt x="515742" y="195669"/>
                </a:cubicBezTo>
                <a:cubicBezTo>
                  <a:pt x="517394" y="196591"/>
                  <a:pt x="521432" y="200832"/>
                  <a:pt x="522533" y="202491"/>
                </a:cubicBezTo>
                <a:cubicBezTo>
                  <a:pt x="523818" y="204150"/>
                  <a:pt x="524552" y="208207"/>
                  <a:pt x="525653" y="209313"/>
                </a:cubicBezTo>
                <a:cubicBezTo>
                  <a:pt x="525469" y="210235"/>
                  <a:pt x="524552" y="211341"/>
                  <a:pt x="523818" y="211710"/>
                </a:cubicBezTo>
                <a:cubicBezTo>
                  <a:pt x="521982" y="211710"/>
                  <a:pt x="521064" y="210603"/>
                  <a:pt x="519963" y="209866"/>
                </a:cubicBezTo>
                <a:cubicBezTo>
                  <a:pt x="518128" y="208944"/>
                  <a:pt x="515742" y="207838"/>
                  <a:pt x="513723" y="206547"/>
                </a:cubicBezTo>
                <a:cubicBezTo>
                  <a:pt x="510786" y="204335"/>
                  <a:pt x="508951" y="200463"/>
                  <a:pt x="506198" y="198250"/>
                </a:cubicBezTo>
                <a:cubicBezTo>
                  <a:pt x="503077" y="198988"/>
                  <a:pt x="500875" y="206178"/>
                  <a:pt x="495919" y="207653"/>
                </a:cubicBezTo>
                <a:cubicBezTo>
                  <a:pt x="493350" y="208575"/>
                  <a:pt x="491698" y="205441"/>
                  <a:pt x="490597" y="204703"/>
                </a:cubicBezTo>
                <a:cubicBezTo>
                  <a:pt x="486008" y="201200"/>
                  <a:pt x="483072" y="197144"/>
                  <a:pt x="481236" y="191982"/>
                </a:cubicBezTo>
                <a:cubicBezTo>
                  <a:pt x="481053" y="191244"/>
                  <a:pt x="480135" y="190507"/>
                  <a:pt x="480318" y="189585"/>
                </a:cubicBezTo>
                <a:cubicBezTo>
                  <a:pt x="482337" y="183132"/>
                  <a:pt x="488027" y="180366"/>
                  <a:pt x="495185" y="182948"/>
                </a:cubicBezTo>
                <a:cubicBezTo>
                  <a:pt x="497938" y="184054"/>
                  <a:pt x="499407" y="185713"/>
                  <a:pt x="502894" y="185713"/>
                </a:cubicBezTo>
                <a:cubicBezTo>
                  <a:pt x="503995" y="179998"/>
                  <a:pt x="511704" y="171148"/>
                  <a:pt x="509501" y="163589"/>
                </a:cubicBezTo>
                <a:cubicBezTo>
                  <a:pt x="508951" y="163404"/>
                  <a:pt x="508951" y="163404"/>
                  <a:pt x="508217" y="163220"/>
                </a:cubicBezTo>
                <a:cubicBezTo>
                  <a:pt x="506932" y="164142"/>
                  <a:pt x="505647" y="163957"/>
                  <a:pt x="503812" y="164510"/>
                </a:cubicBezTo>
                <a:cubicBezTo>
                  <a:pt x="502160" y="165248"/>
                  <a:pt x="496654" y="167829"/>
                  <a:pt x="495369" y="168751"/>
                </a:cubicBezTo>
                <a:cubicBezTo>
                  <a:pt x="486926" y="174835"/>
                  <a:pt x="474445" y="183132"/>
                  <a:pt x="468939" y="191982"/>
                </a:cubicBezTo>
                <a:cubicBezTo>
                  <a:pt x="467838" y="193641"/>
                  <a:pt x="465452" y="194747"/>
                  <a:pt x="464350" y="196407"/>
                </a:cubicBezTo>
                <a:cubicBezTo>
                  <a:pt x="462515" y="199172"/>
                  <a:pt x="461230" y="201200"/>
                  <a:pt x="459395" y="203782"/>
                </a:cubicBezTo>
                <a:cubicBezTo>
                  <a:pt x="458661" y="204519"/>
                  <a:pt x="457926" y="205072"/>
                  <a:pt x="457376" y="205625"/>
                </a:cubicBezTo>
                <a:cubicBezTo>
                  <a:pt x="454623" y="210788"/>
                  <a:pt x="450768" y="219084"/>
                  <a:pt x="444528" y="219453"/>
                </a:cubicBezTo>
                <a:cubicBezTo>
                  <a:pt x="443243" y="218347"/>
                  <a:pt x="441958" y="217425"/>
                  <a:pt x="440674" y="216503"/>
                </a:cubicBezTo>
                <a:cubicBezTo>
                  <a:pt x="440123" y="206916"/>
                  <a:pt x="447465" y="201754"/>
                  <a:pt x="450768" y="194563"/>
                </a:cubicBezTo>
                <a:cubicBezTo>
                  <a:pt x="459395" y="176310"/>
                  <a:pt x="470224" y="160085"/>
                  <a:pt x="477932" y="141832"/>
                </a:cubicBezTo>
                <a:cubicBezTo>
                  <a:pt x="478483" y="140357"/>
                  <a:pt x="477382" y="134089"/>
                  <a:pt x="477015" y="132614"/>
                </a:cubicBezTo>
                <a:cubicBezTo>
                  <a:pt x="475179" y="125976"/>
                  <a:pt x="474445" y="113070"/>
                  <a:pt x="480135" y="109014"/>
                </a:cubicBezTo>
                <a:cubicBezTo>
                  <a:pt x="481420" y="108092"/>
                  <a:pt x="483439" y="105695"/>
                  <a:pt x="486559" y="106801"/>
                </a:cubicBezTo>
                <a:cubicBezTo>
                  <a:pt x="488761" y="107539"/>
                  <a:pt x="490597" y="108830"/>
                  <a:pt x="492249" y="111042"/>
                </a:cubicBezTo>
                <a:cubicBezTo>
                  <a:pt x="493350" y="112517"/>
                  <a:pt x="494818" y="113808"/>
                  <a:pt x="495552" y="115651"/>
                </a:cubicBezTo>
                <a:cubicBezTo>
                  <a:pt x="497388" y="120629"/>
                  <a:pt x="492799" y="128742"/>
                  <a:pt x="491881" y="131139"/>
                </a:cubicBezTo>
                <a:cubicBezTo>
                  <a:pt x="490780" y="133535"/>
                  <a:pt x="487844" y="141463"/>
                  <a:pt x="492249" y="142754"/>
                </a:cubicBezTo>
                <a:cubicBezTo>
                  <a:pt x="492432" y="142570"/>
                  <a:pt x="492616" y="142385"/>
                  <a:pt x="492983" y="142385"/>
                </a:cubicBezTo>
                <a:cubicBezTo>
                  <a:pt x="492983" y="140357"/>
                  <a:pt x="493717" y="137592"/>
                  <a:pt x="494268" y="135932"/>
                </a:cubicBezTo>
                <a:cubicBezTo>
                  <a:pt x="494268" y="135010"/>
                  <a:pt x="494084" y="134089"/>
                  <a:pt x="493900" y="133351"/>
                </a:cubicBezTo>
                <a:cubicBezTo>
                  <a:pt x="494451" y="130954"/>
                  <a:pt x="495369" y="127451"/>
                  <a:pt x="496286" y="125423"/>
                </a:cubicBezTo>
                <a:cubicBezTo>
                  <a:pt x="496286" y="123948"/>
                  <a:pt x="496286" y="122289"/>
                  <a:pt x="496286" y="120814"/>
                </a:cubicBezTo>
                <a:cubicBezTo>
                  <a:pt x="496654" y="120629"/>
                  <a:pt x="497204" y="120261"/>
                  <a:pt x="497571" y="119892"/>
                </a:cubicBezTo>
                <a:cubicBezTo>
                  <a:pt x="497755" y="119523"/>
                  <a:pt x="497755" y="115836"/>
                  <a:pt x="497388" y="114914"/>
                </a:cubicBezTo>
                <a:cubicBezTo>
                  <a:pt x="498122" y="112517"/>
                  <a:pt x="498673" y="111595"/>
                  <a:pt x="498856" y="108276"/>
                </a:cubicBezTo>
                <a:cubicBezTo>
                  <a:pt x="499590" y="104405"/>
                  <a:pt x="500324" y="100348"/>
                  <a:pt x="501059" y="96477"/>
                </a:cubicBezTo>
                <a:cubicBezTo>
                  <a:pt x="501426" y="95370"/>
                  <a:pt x="503445" y="87811"/>
                  <a:pt x="502710" y="86889"/>
                </a:cubicBezTo>
                <a:cubicBezTo>
                  <a:pt x="503812" y="84677"/>
                  <a:pt x="506198" y="79146"/>
                  <a:pt x="504179" y="76011"/>
                </a:cubicBezTo>
                <a:cubicBezTo>
                  <a:pt x="503812" y="75827"/>
                  <a:pt x="503261" y="75458"/>
                  <a:pt x="502710" y="75089"/>
                </a:cubicBezTo>
                <a:cubicBezTo>
                  <a:pt x="499590" y="76564"/>
                  <a:pt x="497388" y="79146"/>
                  <a:pt x="495002" y="81542"/>
                </a:cubicBezTo>
                <a:cubicBezTo>
                  <a:pt x="494635" y="82096"/>
                  <a:pt x="494268" y="82649"/>
                  <a:pt x="493900" y="83202"/>
                </a:cubicBezTo>
                <a:cubicBezTo>
                  <a:pt x="490964" y="85230"/>
                  <a:pt x="488945" y="87627"/>
                  <a:pt x="487477" y="90577"/>
                </a:cubicBezTo>
                <a:cubicBezTo>
                  <a:pt x="486559" y="91499"/>
                  <a:pt x="485641" y="92420"/>
                  <a:pt x="484723" y="93342"/>
                </a:cubicBezTo>
                <a:cubicBezTo>
                  <a:pt x="482704" y="97214"/>
                  <a:pt x="479401" y="100533"/>
                  <a:pt x="477749" y="104405"/>
                </a:cubicBezTo>
                <a:cubicBezTo>
                  <a:pt x="473711" y="113254"/>
                  <a:pt x="470407" y="123764"/>
                  <a:pt x="466186" y="132982"/>
                </a:cubicBezTo>
                <a:cubicBezTo>
                  <a:pt x="466002" y="133904"/>
                  <a:pt x="466002" y="134826"/>
                  <a:pt x="465819" y="135748"/>
                </a:cubicBezTo>
                <a:cubicBezTo>
                  <a:pt x="463249" y="140542"/>
                  <a:pt x="462515" y="147916"/>
                  <a:pt x="460312" y="152341"/>
                </a:cubicBezTo>
                <a:cubicBezTo>
                  <a:pt x="460312" y="153632"/>
                  <a:pt x="460312" y="154923"/>
                  <a:pt x="460312" y="156213"/>
                </a:cubicBezTo>
                <a:cubicBezTo>
                  <a:pt x="459395" y="159716"/>
                  <a:pt x="458844" y="161376"/>
                  <a:pt x="456275" y="163220"/>
                </a:cubicBezTo>
                <a:cubicBezTo>
                  <a:pt x="442509" y="163404"/>
                  <a:pt x="450585" y="138145"/>
                  <a:pt x="452971" y="131507"/>
                </a:cubicBezTo>
                <a:cubicBezTo>
                  <a:pt x="452787" y="130770"/>
                  <a:pt x="452787" y="130217"/>
                  <a:pt x="452604" y="129479"/>
                </a:cubicBezTo>
                <a:cubicBezTo>
                  <a:pt x="452971" y="128557"/>
                  <a:pt x="453521" y="127082"/>
                  <a:pt x="453889" y="125607"/>
                </a:cubicBezTo>
                <a:cubicBezTo>
                  <a:pt x="459028" y="108830"/>
                  <a:pt x="466002" y="91867"/>
                  <a:pt x="475913" y="78039"/>
                </a:cubicBezTo>
                <a:cubicBezTo>
                  <a:pt x="478483" y="74536"/>
                  <a:pt x="481236" y="70849"/>
                  <a:pt x="484173" y="67715"/>
                </a:cubicBezTo>
                <a:cubicBezTo>
                  <a:pt x="484723" y="67161"/>
                  <a:pt x="486926" y="64580"/>
                  <a:pt x="486559" y="64212"/>
                </a:cubicBezTo>
                <a:cubicBezTo>
                  <a:pt x="490964" y="58865"/>
                  <a:pt x="495919" y="54255"/>
                  <a:pt x="500508" y="49277"/>
                </a:cubicBezTo>
                <a:cubicBezTo>
                  <a:pt x="501242" y="48356"/>
                  <a:pt x="504913" y="44484"/>
                  <a:pt x="504729" y="44299"/>
                </a:cubicBezTo>
                <a:cubicBezTo>
                  <a:pt x="506748" y="41903"/>
                  <a:pt x="509318" y="40243"/>
                  <a:pt x="511153" y="37846"/>
                </a:cubicBezTo>
                <a:cubicBezTo>
                  <a:pt x="511153" y="37662"/>
                  <a:pt x="511153" y="37478"/>
                  <a:pt x="511153" y="37478"/>
                </a:cubicBezTo>
                <a:cubicBezTo>
                  <a:pt x="510970" y="37478"/>
                  <a:pt x="510786" y="37478"/>
                  <a:pt x="510603" y="37478"/>
                </a:cubicBezTo>
                <a:cubicBezTo>
                  <a:pt x="509318" y="39874"/>
                  <a:pt x="502710" y="42271"/>
                  <a:pt x="501059" y="45221"/>
                </a:cubicBezTo>
                <a:cubicBezTo>
                  <a:pt x="499223" y="48724"/>
                  <a:pt x="494268" y="51859"/>
                  <a:pt x="491514" y="55177"/>
                </a:cubicBezTo>
                <a:cubicBezTo>
                  <a:pt x="487660" y="59602"/>
                  <a:pt x="483806" y="63290"/>
                  <a:pt x="478850" y="66608"/>
                </a:cubicBezTo>
                <a:cubicBezTo>
                  <a:pt x="475730" y="68821"/>
                  <a:pt x="473711" y="71955"/>
                  <a:pt x="470040" y="73799"/>
                </a:cubicBezTo>
                <a:cubicBezTo>
                  <a:pt x="469490" y="74352"/>
                  <a:pt x="468939" y="75089"/>
                  <a:pt x="468388" y="75827"/>
                </a:cubicBezTo>
                <a:cubicBezTo>
                  <a:pt x="466002" y="78224"/>
                  <a:pt x="462148" y="82833"/>
                  <a:pt x="457743" y="83571"/>
                </a:cubicBezTo>
                <a:cubicBezTo>
                  <a:pt x="454072" y="81542"/>
                  <a:pt x="451686" y="72324"/>
                  <a:pt x="453521" y="66055"/>
                </a:cubicBezTo>
                <a:cubicBezTo>
                  <a:pt x="456275" y="57205"/>
                  <a:pt x="460680" y="48724"/>
                  <a:pt x="463800" y="41534"/>
                </a:cubicBezTo>
                <a:cubicBezTo>
                  <a:pt x="465268" y="38399"/>
                  <a:pt x="464901" y="33975"/>
                  <a:pt x="466920" y="31393"/>
                </a:cubicBezTo>
                <a:cubicBezTo>
                  <a:pt x="466920" y="31393"/>
                  <a:pt x="466920" y="31393"/>
                  <a:pt x="467103" y="31393"/>
                </a:cubicBezTo>
                <a:cubicBezTo>
                  <a:pt x="473711" y="31209"/>
                  <a:pt x="480502" y="39874"/>
                  <a:pt x="479584" y="46512"/>
                </a:cubicBezTo>
                <a:cubicBezTo>
                  <a:pt x="479217" y="49646"/>
                  <a:pt x="477932" y="52043"/>
                  <a:pt x="477015" y="54255"/>
                </a:cubicBezTo>
                <a:cubicBezTo>
                  <a:pt x="476097" y="55915"/>
                  <a:pt x="476281" y="57943"/>
                  <a:pt x="475179" y="58496"/>
                </a:cubicBezTo>
                <a:cubicBezTo>
                  <a:pt x="475363" y="58680"/>
                  <a:pt x="475363" y="58865"/>
                  <a:pt x="475363" y="59233"/>
                </a:cubicBezTo>
                <a:cubicBezTo>
                  <a:pt x="475546" y="59049"/>
                  <a:pt x="475546" y="58865"/>
                  <a:pt x="475730" y="58865"/>
                </a:cubicBezTo>
                <a:cubicBezTo>
                  <a:pt x="476831" y="57759"/>
                  <a:pt x="477932" y="56837"/>
                  <a:pt x="479034" y="55730"/>
                </a:cubicBezTo>
                <a:cubicBezTo>
                  <a:pt x="486375" y="50937"/>
                  <a:pt x="491698" y="45406"/>
                  <a:pt x="499040" y="40428"/>
                </a:cubicBezTo>
                <a:cubicBezTo>
                  <a:pt x="501242" y="39137"/>
                  <a:pt x="503077" y="36371"/>
                  <a:pt x="505464" y="35081"/>
                </a:cubicBezTo>
                <a:cubicBezTo>
                  <a:pt x="508217" y="33237"/>
                  <a:pt x="510970" y="31946"/>
                  <a:pt x="513723" y="29918"/>
                </a:cubicBezTo>
                <a:cubicBezTo>
                  <a:pt x="514457" y="29365"/>
                  <a:pt x="515742" y="27890"/>
                  <a:pt x="516659" y="27521"/>
                </a:cubicBezTo>
                <a:cubicBezTo>
                  <a:pt x="517577" y="27153"/>
                  <a:pt x="519413" y="28259"/>
                  <a:pt x="520330" y="27337"/>
                </a:cubicBezTo>
                <a:close/>
                <a:moveTo>
                  <a:pt x="202691" y="18907"/>
                </a:moveTo>
                <a:cubicBezTo>
                  <a:pt x="216923" y="25300"/>
                  <a:pt x="216923" y="25300"/>
                  <a:pt x="216923" y="25300"/>
                </a:cubicBezTo>
                <a:cubicBezTo>
                  <a:pt x="216678" y="26283"/>
                  <a:pt x="216678" y="26283"/>
                  <a:pt x="216678" y="26283"/>
                </a:cubicBezTo>
                <a:cubicBezTo>
                  <a:pt x="213733" y="25054"/>
                  <a:pt x="212261" y="25300"/>
                  <a:pt x="212015" y="26529"/>
                </a:cubicBezTo>
                <a:cubicBezTo>
                  <a:pt x="211770" y="27267"/>
                  <a:pt x="211770" y="28742"/>
                  <a:pt x="211770" y="30709"/>
                </a:cubicBezTo>
                <a:cubicBezTo>
                  <a:pt x="211279" y="46936"/>
                  <a:pt x="211279" y="46936"/>
                  <a:pt x="211279" y="46936"/>
                </a:cubicBezTo>
                <a:cubicBezTo>
                  <a:pt x="223058" y="35135"/>
                  <a:pt x="223058" y="35135"/>
                  <a:pt x="223058" y="35135"/>
                </a:cubicBezTo>
                <a:cubicBezTo>
                  <a:pt x="223058" y="35135"/>
                  <a:pt x="223303" y="34889"/>
                  <a:pt x="223549" y="34643"/>
                </a:cubicBezTo>
                <a:cubicBezTo>
                  <a:pt x="224530" y="33659"/>
                  <a:pt x="225021" y="33168"/>
                  <a:pt x="225266" y="32676"/>
                </a:cubicBezTo>
                <a:cubicBezTo>
                  <a:pt x="226002" y="31447"/>
                  <a:pt x="225021" y="30217"/>
                  <a:pt x="222322" y="28988"/>
                </a:cubicBezTo>
                <a:cubicBezTo>
                  <a:pt x="222812" y="28004"/>
                  <a:pt x="222812" y="28004"/>
                  <a:pt x="222812" y="28004"/>
                </a:cubicBezTo>
                <a:cubicBezTo>
                  <a:pt x="231892" y="31938"/>
                  <a:pt x="231892" y="31938"/>
                  <a:pt x="231892" y="31938"/>
                </a:cubicBezTo>
                <a:cubicBezTo>
                  <a:pt x="231401" y="32922"/>
                  <a:pt x="231401" y="32922"/>
                  <a:pt x="231401" y="32922"/>
                </a:cubicBezTo>
                <a:cubicBezTo>
                  <a:pt x="229683" y="32184"/>
                  <a:pt x="227965" y="32676"/>
                  <a:pt x="226002" y="34889"/>
                </a:cubicBezTo>
                <a:cubicBezTo>
                  <a:pt x="205390" y="55296"/>
                  <a:pt x="205390" y="55296"/>
                  <a:pt x="205390" y="55296"/>
                </a:cubicBezTo>
                <a:cubicBezTo>
                  <a:pt x="204163" y="54804"/>
                  <a:pt x="204163" y="54804"/>
                  <a:pt x="204163" y="54804"/>
                </a:cubicBezTo>
                <a:cubicBezTo>
                  <a:pt x="204654" y="24562"/>
                  <a:pt x="204654" y="24562"/>
                  <a:pt x="204654" y="24562"/>
                </a:cubicBezTo>
                <a:cubicBezTo>
                  <a:pt x="204654" y="22349"/>
                  <a:pt x="203918" y="20628"/>
                  <a:pt x="202200" y="19891"/>
                </a:cubicBezTo>
                <a:cubicBezTo>
                  <a:pt x="202691" y="18907"/>
                  <a:pt x="202691" y="18907"/>
                  <a:pt x="202691" y="18907"/>
                </a:cubicBezTo>
                <a:close/>
                <a:moveTo>
                  <a:pt x="181097" y="14482"/>
                </a:moveTo>
                <a:cubicBezTo>
                  <a:pt x="181097" y="14482"/>
                  <a:pt x="181097" y="14482"/>
                  <a:pt x="197292" y="17924"/>
                </a:cubicBezTo>
                <a:cubicBezTo>
                  <a:pt x="197292" y="17924"/>
                  <a:pt x="197292" y="17924"/>
                  <a:pt x="197047" y="18907"/>
                </a:cubicBezTo>
                <a:cubicBezTo>
                  <a:pt x="197047" y="18907"/>
                  <a:pt x="196801" y="18907"/>
                  <a:pt x="196801" y="18907"/>
                </a:cubicBezTo>
                <a:cubicBezTo>
                  <a:pt x="193857" y="18170"/>
                  <a:pt x="192139" y="19153"/>
                  <a:pt x="191894" y="21366"/>
                </a:cubicBezTo>
                <a:cubicBezTo>
                  <a:pt x="191894" y="21366"/>
                  <a:pt x="191894" y="21366"/>
                  <a:pt x="187231" y="43494"/>
                </a:cubicBezTo>
                <a:cubicBezTo>
                  <a:pt x="186495" y="45707"/>
                  <a:pt x="187722" y="47182"/>
                  <a:pt x="190912" y="47674"/>
                </a:cubicBezTo>
                <a:cubicBezTo>
                  <a:pt x="190912" y="47674"/>
                  <a:pt x="190912" y="47674"/>
                  <a:pt x="190667" y="48903"/>
                </a:cubicBezTo>
                <a:cubicBezTo>
                  <a:pt x="190667" y="48903"/>
                  <a:pt x="190667" y="48903"/>
                  <a:pt x="174717" y="45461"/>
                </a:cubicBezTo>
                <a:cubicBezTo>
                  <a:pt x="174717" y="45461"/>
                  <a:pt x="174717" y="45461"/>
                  <a:pt x="174962" y="44478"/>
                </a:cubicBezTo>
                <a:cubicBezTo>
                  <a:pt x="177907" y="44969"/>
                  <a:pt x="179624" y="43986"/>
                  <a:pt x="179870" y="41773"/>
                </a:cubicBezTo>
                <a:cubicBezTo>
                  <a:pt x="179870" y="41773"/>
                  <a:pt x="179870" y="41773"/>
                  <a:pt x="184532" y="19891"/>
                </a:cubicBezTo>
                <a:cubicBezTo>
                  <a:pt x="185023" y="17678"/>
                  <a:pt x="184041" y="16203"/>
                  <a:pt x="180851" y="15465"/>
                </a:cubicBezTo>
                <a:cubicBezTo>
                  <a:pt x="180851" y="15465"/>
                  <a:pt x="180851" y="15465"/>
                  <a:pt x="181097" y="14482"/>
                </a:cubicBezTo>
                <a:close/>
                <a:moveTo>
                  <a:pt x="137418" y="13006"/>
                </a:moveTo>
                <a:cubicBezTo>
                  <a:pt x="137663" y="14236"/>
                  <a:pt x="137663" y="14236"/>
                  <a:pt x="137663" y="14236"/>
                </a:cubicBezTo>
                <a:cubicBezTo>
                  <a:pt x="135209" y="14973"/>
                  <a:pt x="134228" y="16449"/>
                  <a:pt x="135209" y="18907"/>
                </a:cubicBezTo>
                <a:cubicBezTo>
                  <a:pt x="138399" y="33659"/>
                  <a:pt x="138399" y="33659"/>
                  <a:pt x="138399" y="33659"/>
                </a:cubicBezTo>
                <a:cubicBezTo>
                  <a:pt x="139381" y="37839"/>
                  <a:pt x="139135" y="40790"/>
                  <a:pt x="137909" y="42757"/>
                </a:cubicBezTo>
                <a:cubicBezTo>
                  <a:pt x="136436" y="45215"/>
                  <a:pt x="133737" y="46936"/>
                  <a:pt x="129811" y="47920"/>
                </a:cubicBezTo>
                <a:cubicBezTo>
                  <a:pt x="125639" y="48903"/>
                  <a:pt x="122449" y="48657"/>
                  <a:pt x="119995" y="47674"/>
                </a:cubicBezTo>
                <a:cubicBezTo>
                  <a:pt x="117296" y="46445"/>
                  <a:pt x="115578" y="43986"/>
                  <a:pt x="114842" y="40052"/>
                </a:cubicBezTo>
                <a:cubicBezTo>
                  <a:pt x="111407" y="24808"/>
                  <a:pt x="111407" y="24808"/>
                  <a:pt x="111407" y="24808"/>
                </a:cubicBezTo>
                <a:cubicBezTo>
                  <a:pt x="110916" y="21858"/>
                  <a:pt x="109198" y="20628"/>
                  <a:pt x="106499" y="21366"/>
                </a:cubicBezTo>
                <a:cubicBezTo>
                  <a:pt x="106254" y="20383"/>
                  <a:pt x="106254" y="20383"/>
                  <a:pt x="106254" y="20383"/>
                </a:cubicBezTo>
                <a:cubicBezTo>
                  <a:pt x="121958" y="16695"/>
                  <a:pt x="121958" y="16695"/>
                  <a:pt x="121958" y="16695"/>
                </a:cubicBezTo>
                <a:cubicBezTo>
                  <a:pt x="122204" y="17678"/>
                  <a:pt x="122204" y="17678"/>
                  <a:pt x="122204" y="17678"/>
                </a:cubicBezTo>
                <a:cubicBezTo>
                  <a:pt x="118768" y="18170"/>
                  <a:pt x="117541" y="19891"/>
                  <a:pt x="118523" y="23087"/>
                </a:cubicBezTo>
                <a:cubicBezTo>
                  <a:pt x="122204" y="38331"/>
                  <a:pt x="122204" y="38331"/>
                  <a:pt x="122204" y="38331"/>
                </a:cubicBezTo>
                <a:cubicBezTo>
                  <a:pt x="123431" y="44232"/>
                  <a:pt x="126130" y="46690"/>
                  <a:pt x="130792" y="45707"/>
                </a:cubicBezTo>
                <a:cubicBezTo>
                  <a:pt x="136436" y="44478"/>
                  <a:pt x="138154" y="40544"/>
                  <a:pt x="136436" y="33905"/>
                </a:cubicBezTo>
                <a:cubicBezTo>
                  <a:pt x="133246" y="20137"/>
                  <a:pt x="133246" y="20137"/>
                  <a:pt x="133246" y="20137"/>
                </a:cubicBezTo>
                <a:cubicBezTo>
                  <a:pt x="132755" y="16940"/>
                  <a:pt x="131038" y="15711"/>
                  <a:pt x="127848" y="16449"/>
                </a:cubicBezTo>
                <a:cubicBezTo>
                  <a:pt x="127602" y="15465"/>
                  <a:pt x="127602" y="15465"/>
                  <a:pt x="127602" y="15465"/>
                </a:cubicBezTo>
                <a:cubicBezTo>
                  <a:pt x="137418" y="13006"/>
                  <a:pt x="137418" y="13006"/>
                  <a:pt x="137418" y="13006"/>
                </a:cubicBezTo>
                <a:close/>
                <a:moveTo>
                  <a:pt x="441413" y="12699"/>
                </a:moveTo>
                <a:cubicBezTo>
                  <a:pt x="451337" y="12515"/>
                  <a:pt x="456115" y="25048"/>
                  <a:pt x="456115" y="34448"/>
                </a:cubicBezTo>
                <a:cubicBezTo>
                  <a:pt x="455748" y="35001"/>
                  <a:pt x="456483" y="35739"/>
                  <a:pt x="456115" y="37029"/>
                </a:cubicBezTo>
                <a:cubicBezTo>
                  <a:pt x="455197" y="39056"/>
                  <a:pt x="454461" y="41268"/>
                  <a:pt x="453726" y="43296"/>
                </a:cubicBezTo>
                <a:cubicBezTo>
                  <a:pt x="452440" y="46060"/>
                  <a:pt x="448029" y="50853"/>
                  <a:pt x="446375" y="53249"/>
                </a:cubicBezTo>
                <a:cubicBezTo>
                  <a:pt x="444721" y="55276"/>
                  <a:pt x="444537" y="57672"/>
                  <a:pt x="443251" y="60068"/>
                </a:cubicBezTo>
                <a:cubicBezTo>
                  <a:pt x="442332" y="61543"/>
                  <a:pt x="440678" y="62833"/>
                  <a:pt x="439575" y="64492"/>
                </a:cubicBezTo>
                <a:cubicBezTo>
                  <a:pt x="440126" y="66520"/>
                  <a:pt x="437002" y="69100"/>
                  <a:pt x="436267" y="70759"/>
                </a:cubicBezTo>
                <a:cubicBezTo>
                  <a:pt x="433510" y="77026"/>
                  <a:pt x="430386" y="81634"/>
                  <a:pt x="427077" y="88638"/>
                </a:cubicBezTo>
                <a:cubicBezTo>
                  <a:pt x="429650" y="88453"/>
                  <a:pt x="431304" y="86794"/>
                  <a:pt x="434429" y="87716"/>
                </a:cubicBezTo>
                <a:cubicBezTo>
                  <a:pt x="442699" y="90112"/>
                  <a:pt x="443802" y="97116"/>
                  <a:pt x="440310" y="105779"/>
                </a:cubicBezTo>
                <a:cubicBezTo>
                  <a:pt x="436818" y="114442"/>
                  <a:pt x="431488" y="122552"/>
                  <a:pt x="427629" y="131030"/>
                </a:cubicBezTo>
                <a:cubicBezTo>
                  <a:pt x="425975" y="135085"/>
                  <a:pt x="422299" y="138219"/>
                  <a:pt x="422299" y="143564"/>
                </a:cubicBezTo>
                <a:cubicBezTo>
                  <a:pt x="427077" y="146144"/>
                  <a:pt x="430386" y="156098"/>
                  <a:pt x="429467" y="162549"/>
                </a:cubicBezTo>
                <a:cubicBezTo>
                  <a:pt x="429467" y="164208"/>
                  <a:pt x="429467" y="166051"/>
                  <a:pt x="429467" y="167710"/>
                </a:cubicBezTo>
                <a:cubicBezTo>
                  <a:pt x="428915" y="169553"/>
                  <a:pt x="428180" y="172318"/>
                  <a:pt x="427445" y="174345"/>
                </a:cubicBezTo>
                <a:cubicBezTo>
                  <a:pt x="427445" y="175267"/>
                  <a:pt x="427629" y="176189"/>
                  <a:pt x="427629" y="177110"/>
                </a:cubicBezTo>
                <a:cubicBezTo>
                  <a:pt x="427261" y="178585"/>
                  <a:pt x="427077" y="180059"/>
                  <a:pt x="426710" y="181349"/>
                </a:cubicBezTo>
                <a:cubicBezTo>
                  <a:pt x="426710" y="182455"/>
                  <a:pt x="426710" y="183561"/>
                  <a:pt x="426710" y="184851"/>
                </a:cubicBezTo>
                <a:cubicBezTo>
                  <a:pt x="426342" y="185957"/>
                  <a:pt x="425607" y="186326"/>
                  <a:pt x="425423" y="187616"/>
                </a:cubicBezTo>
                <a:cubicBezTo>
                  <a:pt x="425423" y="194989"/>
                  <a:pt x="425423" y="202362"/>
                  <a:pt x="425423" y="209550"/>
                </a:cubicBezTo>
                <a:cubicBezTo>
                  <a:pt x="425791" y="209919"/>
                  <a:pt x="426159" y="210287"/>
                  <a:pt x="426710" y="210656"/>
                </a:cubicBezTo>
                <a:cubicBezTo>
                  <a:pt x="427445" y="212499"/>
                  <a:pt x="426342" y="220978"/>
                  <a:pt x="425975" y="222083"/>
                </a:cubicBezTo>
                <a:cubicBezTo>
                  <a:pt x="425423" y="223374"/>
                  <a:pt x="424872" y="224848"/>
                  <a:pt x="424321" y="226138"/>
                </a:cubicBezTo>
                <a:cubicBezTo>
                  <a:pt x="423586" y="226876"/>
                  <a:pt x="422483" y="227060"/>
                  <a:pt x="421931" y="228166"/>
                </a:cubicBezTo>
                <a:cubicBezTo>
                  <a:pt x="420645" y="228166"/>
                  <a:pt x="419358" y="228350"/>
                  <a:pt x="417888" y="228350"/>
                </a:cubicBezTo>
                <a:cubicBezTo>
                  <a:pt x="412191" y="226507"/>
                  <a:pt x="409802" y="217844"/>
                  <a:pt x="412375" y="210287"/>
                </a:cubicBezTo>
                <a:cubicBezTo>
                  <a:pt x="412375" y="205679"/>
                  <a:pt x="412558" y="201256"/>
                  <a:pt x="412558" y="196648"/>
                </a:cubicBezTo>
                <a:cubicBezTo>
                  <a:pt x="412926" y="196463"/>
                  <a:pt x="413110" y="196095"/>
                  <a:pt x="413477" y="195726"/>
                </a:cubicBezTo>
                <a:cubicBezTo>
                  <a:pt x="413477" y="194252"/>
                  <a:pt x="413477" y="192777"/>
                  <a:pt x="413477" y="191303"/>
                </a:cubicBezTo>
                <a:cubicBezTo>
                  <a:pt x="413477" y="187432"/>
                  <a:pt x="413661" y="185589"/>
                  <a:pt x="414764" y="183193"/>
                </a:cubicBezTo>
                <a:cubicBezTo>
                  <a:pt x="414948" y="182455"/>
                  <a:pt x="414396" y="181165"/>
                  <a:pt x="414396" y="180797"/>
                </a:cubicBezTo>
                <a:cubicBezTo>
                  <a:pt x="414396" y="180797"/>
                  <a:pt x="414764" y="173977"/>
                  <a:pt x="414764" y="173977"/>
                </a:cubicBezTo>
                <a:cubicBezTo>
                  <a:pt x="415131" y="172687"/>
                  <a:pt x="414764" y="163839"/>
                  <a:pt x="414396" y="163102"/>
                </a:cubicBezTo>
                <a:cubicBezTo>
                  <a:pt x="412191" y="163655"/>
                  <a:pt x="411088" y="168079"/>
                  <a:pt x="409802" y="169922"/>
                </a:cubicBezTo>
                <a:cubicBezTo>
                  <a:pt x="408148" y="172502"/>
                  <a:pt x="404472" y="174898"/>
                  <a:pt x="403185" y="177110"/>
                </a:cubicBezTo>
                <a:cubicBezTo>
                  <a:pt x="401531" y="180797"/>
                  <a:pt x="395099" y="188906"/>
                  <a:pt x="390872" y="189275"/>
                </a:cubicBezTo>
                <a:cubicBezTo>
                  <a:pt x="390137" y="188538"/>
                  <a:pt x="389585" y="187985"/>
                  <a:pt x="389034" y="187248"/>
                </a:cubicBezTo>
                <a:cubicBezTo>
                  <a:pt x="389034" y="184299"/>
                  <a:pt x="390320" y="181534"/>
                  <a:pt x="391239" y="179506"/>
                </a:cubicBezTo>
                <a:cubicBezTo>
                  <a:pt x="391239" y="178953"/>
                  <a:pt x="391239" y="178400"/>
                  <a:pt x="391056" y="177847"/>
                </a:cubicBezTo>
                <a:cubicBezTo>
                  <a:pt x="391791" y="175267"/>
                  <a:pt x="394548" y="172687"/>
                  <a:pt x="395466" y="170475"/>
                </a:cubicBezTo>
                <a:cubicBezTo>
                  <a:pt x="396569" y="168263"/>
                  <a:pt x="396385" y="167157"/>
                  <a:pt x="397488" y="165314"/>
                </a:cubicBezTo>
                <a:cubicBezTo>
                  <a:pt x="399326" y="162733"/>
                  <a:pt x="401715" y="160153"/>
                  <a:pt x="403185" y="157203"/>
                </a:cubicBezTo>
                <a:cubicBezTo>
                  <a:pt x="406126" y="151674"/>
                  <a:pt x="409067" y="147803"/>
                  <a:pt x="411823" y="141721"/>
                </a:cubicBezTo>
                <a:cubicBezTo>
                  <a:pt x="412007" y="140984"/>
                  <a:pt x="415131" y="138219"/>
                  <a:pt x="414580" y="137297"/>
                </a:cubicBezTo>
                <a:cubicBezTo>
                  <a:pt x="415315" y="135823"/>
                  <a:pt x="418256" y="130846"/>
                  <a:pt x="418256" y="129740"/>
                </a:cubicBezTo>
                <a:cubicBezTo>
                  <a:pt x="418256" y="128266"/>
                  <a:pt x="422483" y="122921"/>
                  <a:pt x="421748" y="121446"/>
                </a:cubicBezTo>
                <a:cubicBezTo>
                  <a:pt x="424872" y="115916"/>
                  <a:pt x="426526" y="111309"/>
                  <a:pt x="427629" y="104305"/>
                </a:cubicBezTo>
                <a:cubicBezTo>
                  <a:pt x="426159" y="104489"/>
                  <a:pt x="425791" y="105226"/>
                  <a:pt x="425056" y="105595"/>
                </a:cubicBezTo>
                <a:cubicBezTo>
                  <a:pt x="421748" y="107807"/>
                  <a:pt x="414029" y="107254"/>
                  <a:pt x="412375" y="104489"/>
                </a:cubicBezTo>
                <a:cubicBezTo>
                  <a:pt x="408331" y="98038"/>
                  <a:pt x="415131" y="92140"/>
                  <a:pt x="416418" y="88453"/>
                </a:cubicBezTo>
                <a:cubicBezTo>
                  <a:pt x="417704" y="84398"/>
                  <a:pt x="423218" y="77763"/>
                  <a:pt x="425607" y="73892"/>
                </a:cubicBezTo>
                <a:cubicBezTo>
                  <a:pt x="432040" y="63386"/>
                  <a:pt x="437553" y="52143"/>
                  <a:pt x="443251" y="39978"/>
                </a:cubicBezTo>
                <a:cubicBezTo>
                  <a:pt x="443986" y="38319"/>
                  <a:pt x="440494" y="30762"/>
                  <a:pt x="439942" y="29472"/>
                </a:cubicBezTo>
                <a:cubicBezTo>
                  <a:pt x="439942" y="28182"/>
                  <a:pt x="439942" y="27076"/>
                  <a:pt x="439942" y="25970"/>
                </a:cubicBezTo>
                <a:cubicBezTo>
                  <a:pt x="438656" y="20809"/>
                  <a:pt x="439759" y="16385"/>
                  <a:pt x="441413" y="12699"/>
                </a:cubicBezTo>
                <a:close/>
                <a:moveTo>
                  <a:pt x="143307" y="12515"/>
                </a:moveTo>
                <a:cubicBezTo>
                  <a:pt x="153123" y="12515"/>
                  <a:pt x="153123" y="12515"/>
                  <a:pt x="153123" y="12515"/>
                </a:cubicBezTo>
                <a:cubicBezTo>
                  <a:pt x="169318" y="32676"/>
                  <a:pt x="169318" y="32676"/>
                  <a:pt x="169318" y="32676"/>
                </a:cubicBezTo>
                <a:cubicBezTo>
                  <a:pt x="169318" y="18416"/>
                  <a:pt x="169318" y="18416"/>
                  <a:pt x="169318" y="18416"/>
                </a:cubicBezTo>
                <a:cubicBezTo>
                  <a:pt x="169563" y="15465"/>
                  <a:pt x="168091" y="13744"/>
                  <a:pt x="164901" y="13744"/>
                </a:cubicBezTo>
                <a:cubicBezTo>
                  <a:pt x="164901" y="12515"/>
                  <a:pt x="164901" y="12515"/>
                  <a:pt x="164901" y="12515"/>
                </a:cubicBezTo>
                <a:cubicBezTo>
                  <a:pt x="174962" y="12515"/>
                  <a:pt x="174962" y="12515"/>
                  <a:pt x="174962" y="12515"/>
                </a:cubicBezTo>
                <a:cubicBezTo>
                  <a:pt x="174962" y="13744"/>
                  <a:pt x="174962" y="13744"/>
                  <a:pt x="174962" y="13744"/>
                </a:cubicBezTo>
                <a:cubicBezTo>
                  <a:pt x="172263" y="13990"/>
                  <a:pt x="171036" y="15219"/>
                  <a:pt x="171281" y="17678"/>
                </a:cubicBezTo>
                <a:cubicBezTo>
                  <a:pt x="171281" y="44969"/>
                  <a:pt x="171281" y="44969"/>
                  <a:pt x="171281" y="44969"/>
                </a:cubicBezTo>
                <a:cubicBezTo>
                  <a:pt x="170054" y="44969"/>
                  <a:pt x="170054" y="44969"/>
                  <a:pt x="170054" y="44969"/>
                </a:cubicBezTo>
                <a:cubicBezTo>
                  <a:pt x="149196" y="19645"/>
                  <a:pt x="149196" y="19645"/>
                  <a:pt x="149196" y="19645"/>
                </a:cubicBezTo>
                <a:cubicBezTo>
                  <a:pt x="149196" y="38331"/>
                  <a:pt x="149196" y="38331"/>
                  <a:pt x="149196" y="38331"/>
                </a:cubicBezTo>
                <a:cubicBezTo>
                  <a:pt x="148951" y="41527"/>
                  <a:pt x="150423" y="43248"/>
                  <a:pt x="153613" y="43248"/>
                </a:cubicBezTo>
                <a:cubicBezTo>
                  <a:pt x="153613" y="44232"/>
                  <a:pt x="153613" y="44232"/>
                  <a:pt x="153613" y="44232"/>
                </a:cubicBezTo>
                <a:cubicBezTo>
                  <a:pt x="143062" y="44232"/>
                  <a:pt x="143062" y="44232"/>
                  <a:pt x="143062" y="44232"/>
                </a:cubicBezTo>
                <a:cubicBezTo>
                  <a:pt x="143062" y="43248"/>
                  <a:pt x="143062" y="43248"/>
                  <a:pt x="143062" y="43248"/>
                </a:cubicBezTo>
                <a:cubicBezTo>
                  <a:pt x="146006" y="43002"/>
                  <a:pt x="147479" y="41773"/>
                  <a:pt x="147233" y="39314"/>
                </a:cubicBezTo>
                <a:cubicBezTo>
                  <a:pt x="147233" y="17186"/>
                  <a:pt x="147233" y="17186"/>
                  <a:pt x="147233" y="17186"/>
                </a:cubicBezTo>
                <a:cubicBezTo>
                  <a:pt x="145270" y="14728"/>
                  <a:pt x="143798" y="13498"/>
                  <a:pt x="143307" y="13744"/>
                </a:cubicBezTo>
                <a:cubicBezTo>
                  <a:pt x="143307" y="12515"/>
                  <a:pt x="143307" y="12515"/>
                  <a:pt x="143307" y="12515"/>
                </a:cubicBezTo>
                <a:close/>
                <a:moveTo>
                  <a:pt x="157260" y="5894"/>
                </a:moveTo>
                <a:cubicBezTo>
                  <a:pt x="73846" y="5894"/>
                  <a:pt x="5888" y="74165"/>
                  <a:pt x="5888" y="157416"/>
                </a:cubicBezTo>
                <a:cubicBezTo>
                  <a:pt x="5888" y="240913"/>
                  <a:pt x="73846" y="309184"/>
                  <a:pt x="157260" y="309184"/>
                </a:cubicBezTo>
                <a:cubicBezTo>
                  <a:pt x="240674" y="309184"/>
                  <a:pt x="308632" y="240913"/>
                  <a:pt x="308632" y="157416"/>
                </a:cubicBezTo>
                <a:cubicBezTo>
                  <a:pt x="308632" y="74165"/>
                  <a:pt x="240674" y="5894"/>
                  <a:pt x="157260" y="5894"/>
                </a:cubicBezTo>
                <a:close/>
                <a:moveTo>
                  <a:pt x="157260" y="0"/>
                </a:moveTo>
                <a:cubicBezTo>
                  <a:pt x="244108" y="0"/>
                  <a:pt x="314765" y="70727"/>
                  <a:pt x="314765" y="157416"/>
                </a:cubicBezTo>
                <a:cubicBezTo>
                  <a:pt x="314765" y="244351"/>
                  <a:pt x="244108" y="315078"/>
                  <a:pt x="157260" y="315078"/>
                </a:cubicBezTo>
                <a:cubicBezTo>
                  <a:pt x="70657" y="315078"/>
                  <a:pt x="0" y="244351"/>
                  <a:pt x="0" y="157416"/>
                </a:cubicBezTo>
                <a:cubicBezTo>
                  <a:pt x="0" y="70727"/>
                  <a:pt x="70657" y="0"/>
                  <a:pt x="157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7492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4C27D65-676A-C325-36DE-9FBD467C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0" y="0"/>
            <a:ext cx="10343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A12C941-AE95-1EA3-E065-D8F4EF686417}"/>
              </a:ext>
            </a:extLst>
          </p:cNvPr>
          <p:cNvSpPr/>
          <p:nvPr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71496A7-471F-6B41-0686-8973B89EC442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基本信息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BASIC INFORMATION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01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个人基本情况</a:t>
            </a:r>
          </a:p>
        </p:txBody>
      </p:sp>
      <p:grpSp>
        <p:nvGrp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9C0CD54-AFFA-AA13-9DAF-98EEB2825B30}"/>
              </a:ext>
            </a:extLst>
          </p:cNvPr>
          <p:cNvGrpSpPr/>
          <p:nvPr/>
        </p:nvGrpSpPr>
        <p:grpSpPr>
          <a:xfrm>
            <a:off x="5573080" y="1648795"/>
            <a:ext cx="5359080" cy="4123703"/>
            <a:chOff x="736920" y="2119030"/>
            <a:chExt cx="5359080" cy="4123703"/>
          </a:xfrm>
        </p:grpSpPr>
        <p:sp>
          <p:nvSpPr>
            <p:cNvPr id="43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76D411C-CC16-B23C-2DD1-58D0F456FCB2}"/>
                </a:ext>
              </a:extLst>
            </p:cNvPr>
            <p:cNvSpPr txBox="1"/>
            <p:nvPr/>
          </p:nvSpPr>
          <p:spPr>
            <a:xfrm>
              <a:off x="736920" y="2119030"/>
              <a:ext cx="2419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>
                  <a:solidFill>
                    <a:schemeClr val="accent1"/>
                  </a:solidFill>
                  <a:latin typeface="+mj-ea"/>
                  <a:ea typeface="+mj-ea"/>
                </a:rPr>
                <a:t>大橘</a:t>
              </a:r>
              <a:r>
                <a:rPr lang="en-US" altLang="zh-CN" sz="3200" b="1" spc="300" dirty="0">
                  <a:solidFill>
                    <a:schemeClr val="accent1"/>
                  </a:solidFill>
                  <a:latin typeface="+mj-ea"/>
                  <a:ea typeface="+mj-ea"/>
                </a:rPr>
                <a:t>PPT</a:t>
              </a:r>
              <a:endParaRPr lang="zh-CN" altLang="en-US" sz="3200" b="1" spc="3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powerpoint template design by DAJU_PPT正版来源小红书大橘PPT微信DAJU_PPT请勿抄袭搬运！盗版必究！-2">
              <a:extLst>
                <a:ext uri="{FF2B5EF4-FFF2-40B4-BE49-F238E27FC236}">
                  <a16:creationId xmlns:a16="http://schemas.microsoft.com/office/drawing/2014/main" id="{D400A864-ED89-870B-3CFA-2EB4E82454EA}"/>
                </a:ext>
              </a:extLst>
            </p:cNvPr>
            <p:cNvSpPr txBox="1"/>
            <p:nvPr/>
          </p:nvSpPr>
          <p:spPr>
            <a:xfrm>
              <a:off x="736921" y="2703805"/>
              <a:ext cx="535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latin typeface="+mj-ea"/>
                  <a:ea typeface="+mj-ea"/>
                </a:rPr>
                <a:t>本科院校：南京航空航天大学 </a:t>
              </a:r>
              <a:r>
                <a:rPr lang="en-US" altLang="zh-CN" b="1" dirty="0">
                  <a:latin typeface="+mj-ea"/>
                  <a:ea typeface="+mj-ea"/>
                </a:rPr>
                <a:t>/ </a:t>
              </a:r>
              <a:r>
                <a:rPr lang="zh-CN" altLang="en-US" b="1" dirty="0">
                  <a:latin typeface="+mj-ea"/>
                  <a:ea typeface="+mj-ea"/>
                </a:rPr>
                <a:t>飞行器设计专业</a:t>
              </a:r>
            </a:p>
          </p:txBody>
        </p:sp>
        <p:sp>
          <p:nvSpPr>
            <p:cNvPr id="46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473E4A1B-6760-A6E0-436A-E16C9293162C}"/>
                </a:ext>
              </a:extLst>
            </p:cNvPr>
            <p:cNvSpPr txBox="1"/>
            <p:nvPr/>
          </p:nvSpPr>
          <p:spPr>
            <a:xfrm>
              <a:off x="736921" y="3290835"/>
              <a:ext cx="5359079" cy="295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政治面貌：</a:t>
              </a:r>
              <a:r>
                <a:rPr lang="zh-CN" altLang="en-US" dirty="0">
                  <a:latin typeface="+mj-ea"/>
                  <a:ea typeface="+mj-ea"/>
                </a:rPr>
                <a:t>中国共产党员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专业学习：</a:t>
              </a:r>
              <a:r>
                <a:rPr lang="zh-CN" altLang="en-US" dirty="0">
                  <a:latin typeface="+mj-ea"/>
                  <a:ea typeface="+mj-ea"/>
                </a:rPr>
                <a:t>绩点</a:t>
              </a:r>
              <a:r>
                <a:rPr lang="en-US" altLang="zh-CN" dirty="0">
                  <a:latin typeface="+mj-ea"/>
                  <a:ea typeface="+mj-ea"/>
                </a:rPr>
                <a:t>4.3</a:t>
              </a:r>
              <a:r>
                <a:rPr lang="zh-CN" altLang="en-US" dirty="0">
                  <a:latin typeface="+mj-ea"/>
                  <a:ea typeface="+mj-ea"/>
                </a:rPr>
                <a:t>，专业排名</a:t>
              </a:r>
              <a:r>
                <a:rPr lang="en-US" altLang="zh-CN" dirty="0">
                  <a:latin typeface="+mj-ea"/>
                  <a:ea typeface="+mj-ea"/>
                </a:rPr>
                <a:t>2/95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英语水平：</a:t>
              </a:r>
              <a:r>
                <a:rPr lang="en-US" altLang="zh-CN" dirty="0">
                  <a:latin typeface="+mj-ea"/>
                  <a:ea typeface="+mj-ea"/>
                </a:rPr>
                <a:t>CET4-595</a:t>
              </a:r>
              <a:r>
                <a:rPr lang="zh-CN" altLang="en-US" dirty="0">
                  <a:latin typeface="+mj-ea"/>
                  <a:ea typeface="+mj-ea"/>
                </a:rPr>
                <a:t>分，</a:t>
              </a:r>
              <a:r>
                <a:rPr lang="en-US" altLang="zh-CN" dirty="0">
                  <a:latin typeface="+mj-ea"/>
                  <a:ea typeface="+mj-ea"/>
                </a:rPr>
                <a:t>CET6-565</a:t>
              </a:r>
              <a:r>
                <a:rPr lang="zh-CN" altLang="en-US" dirty="0">
                  <a:latin typeface="+mj-ea"/>
                  <a:ea typeface="+mj-ea"/>
                </a:rPr>
                <a:t>分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专业技能：</a:t>
              </a:r>
              <a:r>
                <a:rPr lang="zh-CN" altLang="en-US" dirty="0">
                  <a:latin typeface="+mj-ea"/>
                  <a:ea typeface="+mj-ea"/>
                </a:rPr>
                <a:t>熟练使用</a:t>
              </a:r>
              <a:r>
                <a:rPr lang="en-US" altLang="zh-CN" dirty="0">
                  <a:latin typeface="+mj-ea"/>
                  <a:ea typeface="+mj-ea"/>
                </a:rPr>
                <a:t>office</a:t>
              </a:r>
              <a:r>
                <a:rPr lang="zh-CN" altLang="en-US" dirty="0">
                  <a:latin typeface="+mj-ea"/>
                  <a:ea typeface="+mj-ea"/>
                </a:rPr>
                <a:t>三件套，熟悉</a:t>
              </a:r>
              <a:r>
                <a:rPr lang="en-US" altLang="zh-CN" dirty="0" err="1">
                  <a:latin typeface="+mj-ea"/>
                  <a:ea typeface="+mj-ea"/>
                </a:rPr>
                <a:t>matlab</a:t>
              </a:r>
              <a:r>
                <a:rPr lang="zh-CN" altLang="en-US" dirty="0">
                  <a:latin typeface="+mj-ea"/>
                  <a:ea typeface="+mj-ea"/>
                </a:rPr>
                <a:t>数据分析，熟练使用</a:t>
              </a:r>
              <a:r>
                <a:rPr lang="en-US" altLang="zh-CN" dirty="0" err="1">
                  <a:latin typeface="+mj-ea"/>
                  <a:ea typeface="+mj-ea"/>
                </a:rPr>
                <a:t>c++</a:t>
              </a:r>
              <a:r>
                <a:rPr lang="zh-CN" altLang="en-US" dirty="0">
                  <a:latin typeface="+mj-ea"/>
                  <a:ea typeface="+mj-ea"/>
                </a:rPr>
                <a:t>编程</a:t>
              </a:r>
              <a:endParaRPr lang="en-US" altLang="zh-CN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+mj-ea"/>
                  <a:ea typeface="+mj-ea"/>
                </a:rPr>
                <a:t>主修课程：</a:t>
              </a:r>
              <a:r>
                <a:rPr lang="zh-CN" altLang="en-US" dirty="0">
                  <a:latin typeface="+mj-ea"/>
                  <a:ea typeface="+mj-ea"/>
                </a:rPr>
                <a:t>高等数学（</a:t>
              </a:r>
              <a:r>
                <a:rPr lang="en-US" altLang="zh-CN" dirty="0">
                  <a:latin typeface="+mj-ea"/>
                  <a:ea typeface="+mj-ea"/>
                </a:rPr>
                <a:t>98</a:t>
              </a:r>
              <a:r>
                <a:rPr lang="zh-CN" altLang="en-US" dirty="0">
                  <a:latin typeface="+mj-ea"/>
                  <a:ea typeface="+mj-ea"/>
                </a:rPr>
                <a:t>），线性代数（</a:t>
              </a:r>
              <a:r>
                <a:rPr lang="en-US" altLang="zh-CN" dirty="0">
                  <a:latin typeface="+mj-ea"/>
                  <a:ea typeface="+mj-ea"/>
                </a:rPr>
                <a:t>98</a:t>
              </a:r>
              <a:r>
                <a:rPr lang="zh-CN" altLang="en-US" dirty="0">
                  <a:latin typeface="+mj-ea"/>
                  <a:ea typeface="+mj-ea"/>
                </a:rPr>
                <a:t>），数据分析（</a:t>
              </a:r>
              <a:r>
                <a:rPr lang="en-US" altLang="zh-CN" dirty="0">
                  <a:latin typeface="+mj-ea"/>
                  <a:ea typeface="+mj-ea"/>
                </a:rPr>
                <a:t>95</a:t>
              </a:r>
              <a:r>
                <a:rPr lang="zh-CN" altLang="en-US" dirty="0">
                  <a:latin typeface="+mj-ea"/>
                  <a:ea typeface="+mj-ea"/>
                </a:rPr>
                <a:t>），</a:t>
              </a:r>
              <a:r>
                <a:rPr lang="en-US" altLang="zh-CN" dirty="0" err="1">
                  <a:latin typeface="+mj-ea"/>
                  <a:ea typeface="+mj-ea"/>
                </a:rPr>
                <a:t>c++</a:t>
              </a:r>
              <a:r>
                <a:rPr lang="zh-CN" altLang="en-US" dirty="0">
                  <a:latin typeface="+mj-ea"/>
                  <a:ea typeface="+mj-ea"/>
                </a:rPr>
                <a:t>（</a:t>
              </a:r>
              <a:r>
                <a:rPr lang="en-US" altLang="zh-CN" dirty="0">
                  <a:latin typeface="+mj-ea"/>
                  <a:ea typeface="+mj-ea"/>
                </a:rPr>
                <a:t>100</a:t>
              </a:r>
              <a:r>
                <a:rPr lang="zh-CN" altLang="en-US" dirty="0">
                  <a:latin typeface="+mj-ea"/>
                  <a:ea typeface="+mj-ea"/>
                </a:rPr>
                <a:t>）</a:t>
              </a:r>
              <a:endParaRPr lang="en-US" altLang="zh-CN" dirty="0">
                <a:latin typeface="+mj-ea"/>
                <a:ea typeface="+mj-ea"/>
              </a:endParaRPr>
            </a:p>
          </p:txBody>
        </p:sp>
        <p:cxnSp>
          <p:nvCxnSpPr>
            <p:cNvPr id="47" name="powerpoint template design by DAJU_PPT正版来源小红书大橘PPT微信DAJU_PPT请勿抄袭搬运！盗版必究！-4">
              <a:extLst>
                <a:ext uri="{FF2B5EF4-FFF2-40B4-BE49-F238E27FC236}">
                  <a16:creationId xmlns:a16="http://schemas.microsoft.com/office/drawing/2014/main" id="{13FCECD0-4A7C-76B4-9CEE-305E473061E6}"/>
                </a:ext>
              </a:extLst>
            </p:cNvPr>
            <p:cNvCxnSpPr/>
            <p:nvPr/>
          </p:nvCxnSpPr>
          <p:spPr>
            <a:xfrm>
              <a:off x="848956" y="3176651"/>
              <a:ext cx="7159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owerpoint template design by DAJU_PPT正版来源小红书大橘PPT微信DAJU_PPT请勿抄袭搬运！盗版必究！" descr="人穿着西装&#10;&#10;描述已自动生成">
            <a:extLst>
              <a:ext uri="{FF2B5EF4-FFF2-40B4-BE49-F238E27FC236}">
                <a16:creationId xmlns:a16="http://schemas.microsoft.com/office/drawing/2014/main" id="{1B9EF599-7F0A-C200-EF0A-D9E3437B2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4" r="5867"/>
          <a:stretch/>
        </p:blipFill>
        <p:spPr>
          <a:xfrm>
            <a:off x="1373325" y="1793719"/>
            <a:ext cx="3432477" cy="38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20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荣誉及奖励</a:t>
            </a:r>
          </a:p>
        </p:txBody>
      </p: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14F825-D026-03E3-3FA8-4892F75D4CE2}"/>
              </a:ext>
            </a:extLst>
          </p:cNvPr>
          <p:cNvGrpSpPr/>
          <p:nvPr/>
        </p:nvGrpSpPr>
        <p:grpSpPr>
          <a:xfrm>
            <a:off x="668655" y="1246330"/>
            <a:ext cx="3035244" cy="2280066"/>
            <a:chOff x="5677535" y="5026723"/>
            <a:chExt cx="3035244" cy="2280066"/>
          </a:xfrm>
        </p:grpSpPr>
        <p:pic>
          <p:nvPicPr>
            <p:cNvPr id="4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A51EEE-68B4-8306-5FAA-F477F850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49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7831635D-D152-DD66-D4C2-10A77BB29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sp>
        <p:nvSpPr>
          <p:cNvPr id="5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C39F26C-9C16-88D2-0C97-D656CA4A0846}"/>
              </a:ext>
            </a:extLst>
          </p:cNvPr>
          <p:cNvSpPr txBox="1"/>
          <p:nvPr/>
        </p:nvSpPr>
        <p:spPr>
          <a:xfrm>
            <a:off x="6463895" y="2386363"/>
            <a:ext cx="4891083" cy="2454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学年一等奖学金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科技创新先进个人、精神文明先进个人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届机器人大赛第三名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年“五四青年”奖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年江苏省创新型巴拉巴拉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硕士毕业论文优秀奖巴拉巴拉</a:t>
            </a:r>
            <a:endParaRPr lang="en-US" altLang="zh-CN" sz="2000" dirty="0">
              <a:latin typeface="+mj-ea"/>
              <a:ea typeface="+mj-ea"/>
            </a:endParaRPr>
          </a:p>
        </p:txBody>
      </p:sp>
      <p:grpSp>
        <p:nvGrpSpPr>
          <p:cNvPr id="5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80FEEFF-466A-B031-5103-30C78B7AF129}"/>
              </a:ext>
            </a:extLst>
          </p:cNvPr>
          <p:cNvGrpSpPr/>
          <p:nvPr/>
        </p:nvGrpSpPr>
        <p:grpSpPr>
          <a:xfrm>
            <a:off x="668655" y="3778542"/>
            <a:ext cx="3035244" cy="2280066"/>
            <a:chOff x="5677535" y="5026723"/>
            <a:chExt cx="3035244" cy="2280066"/>
          </a:xfrm>
        </p:grpSpPr>
        <p:pic>
          <p:nvPicPr>
            <p:cNvPr id="55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1715328-74CB-49B5-D1E3-1BE12A87D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60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03AB8734-D1C7-BCD0-87B7-C07DBEC41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7033627-3D5E-1DFB-7C16-3BE7E58AAF90}"/>
              </a:ext>
            </a:extLst>
          </p:cNvPr>
          <p:cNvGrpSpPr/>
          <p:nvPr/>
        </p:nvGrpSpPr>
        <p:grpSpPr>
          <a:xfrm>
            <a:off x="3943864" y="2102475"/>
            <a:ext cx="2280066" cy="3035244"/>
            <a:chOff x="3943864" y="2484439"/>
            <a:chExt cx="2280066" cy="3035244"/>
          </a:xfrm>
        </p:grpSpPr>
        <p:pic>
          <p:nvPicPr>
            <p:cNvPr id="53" name="powerpoint template design by DAJU_PPT正版来源小红书大橘PPT微信DAJU_PPT请勿抄袭搬运！盗版必究！-1" descr="墙上挂着一幅画&#10;&#10;中度可信度描述已自动生成">
              <a:extLst>
                <a:ext uri="{FF2B5EF4-FFF2-40B4-BE49-F238E27FC236}">
                  <a16:creationId xmlns:a16="http://schemas.microsoft.com/office/drawing/2014/main" id="{24020A20-B0C2-EFA0-8330-FD84E6C45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864" y="2484439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  <p:pic>
          <p:nvPicPr>
            <p:cNvPr id="61" name="powerpoint template design by DAJU_PPT正版来源小红书大橘PPT微信DAJU_PPT请勿抄袭搬运！盗版必究！-2" descr="电脑屏幕的照片上有字&#10;&#10;中度可信度描述已自动生成">
              <a:extLst>
                <a:ext uri="{FF2B5EF4-FFF2-40B4-BE49-F238E27FC236}">
                  <a16:creationId xmlns:a16="http://schemas.microsoft.com/office/drawing/2014/main" id="{D99EB4F5-A23B-B69A-F4AB-6DC31EB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3850" y="2656164"/>
              <a:ext cx="1882140" cy="2666360"/>
            </a:xfrm>
            <a:prstGeom prst="rect">
              <a:avLst/>
            </a:prstGeom>
            <a:solidFill>
              <a:srgbClr val="FFFFFF"/>
            </a:solidFill>
            <a:scene3d>
              <a:camera prst="perspectiveRelaxed" fov="0">
                <a:rot lat="20973599" lon="0" rev="0"/>
              </a:camera>
              <a:lightRig rig="contrasting" dir="t"/>
            </a:scene3d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荣誉及奖励</a:t>
            </a:r>
          </a:p>
        </p:txBody>
      </p:sp>
      <p:grpSp>
        <p:nvGrpSpPr>
          <p:cNvPr id="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14F825-D026-03E3-3FA8-4892F75D4CE2}"/>
              </a:ext>
            </a:extLst>
          </p:cNvPr>
          <p:cNvGrpSpPr/>
          <p:nvPr/>
        </p:nvGrpSpPr>
        <p:grpSpPr>
          <a:xfrm>
            <a:off x="1006332" y="4040384"/>
            <a:ext cx="2541282" cy="1909004"/>
            <a:chOff x="5677535" y="5026723"/>
            <a:chExt cx="3035244" cy="2280066"/>
          </a:xfrm>
        </p:grpSpPr>
        <p:pic>
          <p:nvPicPr>
            <p:cNvPr id="48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A51EEE-68B4-8306-5FAA-F477F850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49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7831635D-D152-DD66-D4C2-10A77BB29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524D8E9-746C-C779-ED05-44D4CBB4E278}"/>
              </a:ext>
            </a:extLst>
          </p:cNvPr>
          <p:cNvGrpSpPr/>
          <p:nvPr/>
        </p:nvGrpSpPr>
        <p:grpSpPr>
          <a:xfrm>
            <a:off x="4825359" y="4040384"/>
            <a:ext cx="2541282" cy="1909004"/>
            <a:chOff x="5677535" y="5026723"/>
            <a:chExt cx="3035244" cy="2280066"/>
          </a:xfrm>
        </p:grpSpPr>
        <p:pic>
          <p:nvPicPr>
            <p:cNvPr id="1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7CA8B393-1707-E246-84AD-84812D77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15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08CE871B-195A-F218-869B-D1C350D79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1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06AA953-628E-95A1-0527-923849212BE7}"/>
              </a:ext>
            </a:extLst>
          </p:cNvPr>
          <p:cNvGrpSpPr/>
          <p:nvPr/>
        </p:nvGrpSpPr>
        <p:grpSpPr>
          <a:xfrm>
            <a:off x="8644386" y="4040384"/>
            <a:ext cx="2541282" cy="1909004"/>
            <a:chOff x="5677535" y="5026723"/>
            <a:chExt cx="3035244" cy="2280066"/>
          </a:xfrm>
        </p:grpSpPr>
        <p:pic>
          <p:nvPicPr>
            <p:cNvPr id="1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C3BE6CC-B6E2-660B-E6DD-844F79BC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18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81D618DF-B857-C2AF-A01A-2C2D81FC8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F51B2BB-21A5-D32E-C346-7F084AC82FC0}"/>
              </a:ext>
            </a:extLst>
          </p:cNvPr>
          <p:cNvGrpSpPr/>
          <p:nvPr/>
        </p:nvGrpSpPr>
        <p:grpSpPr>
          <a:xfrm>
            <a:off x="1006332" y="1484499"/>
            <a:ext cx="2541282" cy="1909004"/>
            <a:chOff x="5677535" y="5026723"/>
            <a:chExt cx="3035244" cy="2280066"/>
          </a:xfrm>
        </p:grpSpPr>
        <p:pic>
          <p:nvPicPr>
            <p:cNvPr id="24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A9D2CA93-7DE6-E312-620C-DE902E1A5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25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53EB658B-9BF6-7399-B7B3-5BE9CACD5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1DEDC47-4069-1020-C6F7-7FE273685E88}"/>
              </a:ext>
            </a:extLst>
          </p:cNvPr>
          <p:cNvGrpSpPr/>
          <p:nvPr/>
        </p:nvGrpSpPr>
        <p:grpSpPr>
          <a:xfrm>
            <a:off x="4825359" y="1484499"/>
            <a:ext cx="2541282" cy="1909004"/>
            <a:chOff x="5677535" y="5026723"/>
            <a:chExt cx="3035244" cy="2280066"/>
          </a:xfrm>
        </p:grpSpPr>
        <p:pic>
          <p:nvPicPr>
            <p:cNvPr id="27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35E101D5-CDDE-3FC1-DC1E-C0CA99C4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28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539BF0D2-5C54-9DBA-A804-566706DFE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ED47CAC-7DF9-D01F-401C-B17C7DA33B75}"/>
              </a:ext>
            </a:extLst>
          </p:cNvPr>
          <p:cNvGrpSpPr/>
          <p:nvPr/>
        </p:nvGrpSpPr>
        <p:grpSpPr>
          <a:xfrm>
            <a:off x="8644386" y="1484499"/>
            <a:ext cx="2541282" cy="1909004"/>
            <a:chOff x="5677535" y="5026723"/>
            <a:chExt cx="3035244" cy="2280066"/>
          </a:xfrm>
        </p:grpSpPr>
        <p:pic>
          <p:nvPic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E44EEC2C-AE23-020D-D747-F14F74BB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5338" y="5232500"/>
              <a:ext cx="2699639" cy="1886169"/>
            </a:xfrm>
            <a:prstGeom prst="rect">
              <a:avLst/>
            </a:prstGeom>
            <a:effectLst/>
          </p:spPr>
        </p:pic>
        <p:pic>
          <p:nvPicPr>
            <p:cNvPr id="31" name="powerpoint template design by DAJU_PPT正版来源小红书大橘PPT微信DAJU_PPT请勿抄袭搬运！盗版必究！-2" descr="墙上挂着一幅画&#10;&#10;中度可信度描述已自动生成">
              <a:extLst>
                <a:ext uri="{FF2B5EF4-FFF2-40B4-BE49-F238E27FC236}">
                  <a16:creationId xmlns:a16="http://schemas.microsoft.com/office/drawing/2014/main" id="{80898BE4-4609-AD83-FD50-42DF4A01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6055124" y="4649134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</p:grpSp>
      <p:sp>
        <p:nvSpPr>
          <p:cNvPr id="36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91836A7-D5B8-18B0-7921-44030909EBB5}"/>
              </a:ext>
            </a:extLst>
          </p:cNvPr>
          <p:cNvSpPr txBox="1"/>
          <p:nvPr/>
        </p:nvSpPr>
        <p:spPr>
          <a:xfrm>
            <a:off x="1085263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D078C52-3510-7163-3FBE-77FCBAB3C6CF}"/>
              </a:ext>
            </a:extLst>
          </p:cNvPr>
          <p:cNvSpPr txBox="1"/>
          <p:nvPr/>
        </p:nvSpPr>
        <p:spPr>
          <a:xfrm>
            <a:off x="4904290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48413E7-EE6B-8FCF-E288-D281F05CFCD5}"/>
              </a:ext>
            </a:extLst>
          </p:cNvPr>
          <p:cNvSpPr txBox="1"/>
          <p:nvPr/>
        </p:nvSpPr>
        <p:spPr>
          <a:xfrm>
            <a:off x="8723317" y="3393503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3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EDAAA37-0585-155C-B583-8F6B2B57AF9D}"/>
              </a:ext>
            </a:extLst>
          </p:cNvPr>
          <p:cNvSpPr txBox="1"/>
          <p:nvPr/>
        </p:nvSpPr>
        <p:spPr>
          <a:xfrm>
            <a:off x="1085263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4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F08E9B7-6546-2325-8AE5-F873E019952E}"/>
              </a:ext>
            </a:extLst>
          </p:cNvPr>
          <p:cNvSpPr txBox="1"/>
          <p:nvPr/>
        </p:nvSpPr>
        <p:spPr>
          <a:xfrm>
            <a:off x="4904290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4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0FE4D95-6F08-4721-2179-FA55EF0CF5B3}"/>
              </a:ext>
            </a:extLst>
          </p:cNvPr>
          <p:cNvSpPr txBox="1"/>
          <p:nvPr/>
        </p:nvSpPr>
        <p:spPr>
          <a:xfrm>
            <a:off x="8723317" y="5949388"/>
            <a:ext cx="23834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800" dirty="0">
                <a:latin typeface="+mj-ea"/>
                <a:ea typeface="+mj-ea"/>
              </a:rPr>
              <a:t>20##</a:t>
            </a:r>
            <a:r>
              <a:rPr lang="zh-CN" altLang="en-US" sz="1800" dirty="0">
                <a:latin typeface="+mj-ea"/>
                <a:ea typeface="+mj-ea"/>
              </a:rPr>
              <a:t>学年一等奖学金</a:t>
            </a:r>
            <a:endParaRPr lang="en-US" altLang="zh-CN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341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53311F6-22DC-F5E2-043B-F2D9105D2C40}"/>
              </a:ext>
            </a:extLst>
          </p:cNvPr>
          <p:cNvSpPr/>
          <p:nvPr/>
        </p:nvSpPr>
        <p:spPr>
          <a:xfrm>
            <a:off x="4530785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9CD453F-A39E-002A-1579-BE067A566521}"/>
              </a:ext>
            </a:extLst>
          </p:cNvPr>
          <p:cNvCxnSpPr>
            <a:cxnSpLocks/>
          </p:cNvCxnSpPr>
          <p:nvPr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</a:t>
            </a:r>
          </a:p>
        </p:txBody>
      </p:sp>
      <p:sp>
        <p:nvSpPr>
          <p:cNvPr id="17" name="powerpoint template design by DAJU_PPT正版来源小红书大橘PPT微信DAJU_PPT请勿抄袭搬运！盗版必究！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SCIENTIFIC RESEARCH COMPETITION</a:t>
            </a:r>
          </a:p>
        </p:txBody>
      </p:sp>
      <p:sp>
        <p:nvSpPr>
          <p:cNvPr id="16" name="powerpoint template design by DAJU_PPT正版来源小红书大橘PPT微信DAJU_PPT请勿抄袭搬运！盗版必究！"/>
          <p:cNvSpPr>
            <a:spLocks noGrp="1"/>
          </p:cNvSpPr>
          <p:nvPr>
            <p:ph type="body" sz="quarter" idx="10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科研竞赛情况</a:t>
            </a:r>
          </a:p>
        </p:txBody>
      </p:sp>
      <p:grpSp>
        <p:nvGrpSpPr>
          <p:cNvPr id="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2C1A7A5-BE82-B13F-2E4E-F0A71AE97B66}"/>
              </a:ext>
            </a:extLst>
          </p:cNvPr>
          <p:cNvGrpSpPr/>
          <p:nvPr/>
        </p:nvGrpSpPr>
        <p:grpSpPr>
          <a:xfrm>
            <a:off x="994139" y="1484499"/>
            <a:ext cx="8817797" cy="1909004"/>
            <a:chOff x="994139" y="1484499"/>
            <a:chExt cx="8817797" cy="190900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F51B2BB-21A5-D32E-C346-7F084AC82FC0}"/>
                </a:ext>
              </a:extLst>
            </p:cNvPr>
            <p:cNvGrpSpPr/>
            <p:nvPr/>
          </p:nvGrpSpPr>
          <p:grpSpPr>
            <a:xfrm>
              <a:off x="994139" y="1484499"/>
              <a:ext cx="2541282" cy="1909004"/>
              <a:chOff x="5677535" y="5026723"/>
              <a:chExt cx="3035244" cy="2280066"/>
            </a:xfrm>
          </p:grpSpPr>
          <p:pic>
            <p:nvPicPr>
              <p:cNvPr id="24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A9D2CA93-7DE6-E312-620C-DE902E1A5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45338" y="5232500"/>
                <a:ext cx="2699639" cy="1886169"/>
              </a:xfrm>
              <a:prstGeom prst="rect">
                <a:avLst/>
              </a:prstGeom>
              <a:effectLst/>
            </p:spPr>
          </p:pic>
          <p:pic>
            <p:nvPicPr>
              <p:cNvPr id="25" name="powerpoint template design by DAJU_PPT正版来源小红书大橘PPT微信DAJU_PPT请勿抄袭搬运！盗版必究！-2" descr="墙上挂着一幅画&#10;&#10;中度可信度描述已自动生成">
                <a:extLst>
                  <a:ext uri="{FF2B5EF4-FFF2-40B4-BE49-F238E27FC236}">
                    <a16:creationId xmlns:a16="http://schemas.microsoft.com/office/drawing/2014/main" id="{53EB658B-9BF6-7399-B7B3-5BE9CACD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6055124" y="4649134"/>
                <a:ext cx="2280066" cy="3035244"/>
              </a:xfrm>
              <a:custGeom>
                <a:avLst/>
                <a:gdLst>
                  <a:gd name="connsiteX0" fmla="*/ 560260 w 6878320"/>
                  <a:gd name="connsiteY0" fmla="*/ 565834 h 9156477"/>
                  <a:gd name="connsiteX1" fmla="*/ 560260 w 6878320"/>
                  <a:gd name="connsiteY1" fmla="*/ 8534177 h 9156477"/>
                  <a:gd name="connsiteX2" fmla="*/ 6254204 w 6878320"/>
                  <a:gd name="connsiteY2" fmla="*/ 8534177 h 9156477"/>
                  <a:gd name="connsiteX3" fmla="*/ 6254204 w 6878320"/>
                  <a:gd name="connsiteY3" fmla="*/ 565834 h 9156477"/>
                  <a:gd name="connsiteX4" fmla="*/ 0 w 6878320"/>
                  <a:gd name="connsiteY4" fmla="*/ 0 h 9156477"/>
                  <a:gd name="connsiteX5" fmla="*/ 6878320 w 6878320"/>
                  <a:gd name="connsiteY5" fmla="*/ 0 h 9156477"/>
                  <a:gd name="connsiteX6" fmla="*/ 6878320 w 6878320"/>
                  <a:gd name="connsiteY6" fmla="*/ 9156477 h 9156477"/>
                  <a:gd name="connsiteX7" fmla="*/ 0 w 6878320"/>
                  <a:gd name="connsiteY7" fmla="*/ 9156477 h 915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8320" h="9156477">
                    <a:moveTo>
                      <a:pt x="560260" y="565834"/>
                    </a:moveTo>
                    <a:lnTo>
                      <a:pt x="560260" y="8534177"/>
                    </a:lnTo>
                    <a:lnTo>
                      <a:pt x="6254204" y="8534177"/>
                    </a:lnTo>
                    <a:lnTo>
                      <a:pt x="6254204" y="565834"/>
                    </a:lnTo>
                    <a:close/>
                    <a:moveTo>
                      <a:pt x="0" y="0"/>
                    </a:moveTo>
                    <a:lnTo>
                      <a:pt x="6878320" y="0"/>
                    </a:lnTo>
                    <a:lnTo>
                      <a:pt x="6878320" y="9156477"/>
                    </a:lnTo>
                    <a:lnTo>
                      <a:pt x="0" y="9156477"/>
                    </a:lnTo>
                    <a:close/>
                  </a:path>
                </a:pathLst>
              </a:custGeom>
            </p:spPr>
          </p:pic>
        </p:grp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D0A58C0C-8612-7D91-6C9A-490DD3C583FD}"/>
                </a:ext>
              </a:extLst>
            </p:cNvPr>
            <p:cNvSpPr txBox="1"/>
            <p:nvPr/>
          </p:nvSpPr>
          <p:spPr>
            <a:xfrm>
              <a:off x="3933404" y="1579488"/>
              <a:ext cx="5878532" cy="17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+mj-ea"/>
                  <a:ea typeface="+mj-ea"/>
                </a:rPr>
                <a:t>国家级</a:t>
              </a:r>
              <a:r>
                <a:rPr lang="en-US" altLang="zh-CN" sz="2400" b="1" dirty="0">
                  <a:latin typeface="+mj-ea"/>
                  <a:ea typeface="+mj-ea"/>
                </a:rPr>
                <a:t>&amp;</a:t>
              </a:r>
              <a:r>
                <a:rPr lang="zh-CN" altLang="en-US" sz="2400" b="1" dirty="0">
                  <a:latin typeface="+mj-ea"/>
                  <a:ea typeface="+mj-ea"/>
                </a:rPr>
                <a:t>省级</a:t>
              </a:r>
              <a:endParaRPr lang="en-US" altLang="zh-CN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全国大学生编程大赛团队第三名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江苏省大学生高等数学竞赛优胜奖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江苏省大学生创新创业大赛二等奖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</p:grpSp>
      <p:grpSp>
        <p:nvGrpSpPr>
          <p:cNvPr id="3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2367BFB-999D-FFE9-DF89-165F27FB6D3A}"/>
              </a:ext>
            </a:extLst>
          </p:cNvPr>
          <p:cNvGrpSpPr/>
          <p:nvPr/>
        </p:nvGrpSpPr>
        <p:grpSpPr>
          <a:xfrm>
            <a:off x="994139" y="3938332"/>
            <a:ext cx="8817797" cy="1909004"/>
            <a:chOff x="994139" y="1484499"/>
            <a:chExt cx="8817797" cy="1909004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B5C3BF3-46B2-99B4-CCD3-2E64A45F6199}"/>
                </a:ext>
              </a:extLst>
            </p:cNvPr>
            <p:cNvGrpSpPr/>
            <p:nvPr/>
          </p:nvGrpSpPr>
          <p:grpSpPr>
            <a:xfrm>
              <a:off x="994139" y="1484499"/>
              <a:ext cx="2541282" cy="1909004"/>
              <a:chOff x="5677535" y="5026723"/>
              <a:chExt cx="3035244" cy="2280066"/>
            </a:xfrm>
          </p:grpSpPr>
          <p:pic>
            <p:nvPicPr>
              <p:cNvPr id="43" name="powerpoint template design by DAJU_PPT正版来源小红书大橘PPT微信DAJU_PPT请勿抄袭搬运！盗版必究！-1">
                <a:extLst>
                  <a:ext uri="{FF2B5EF4-FFF2-40B4-BE49-F238E27FC236}">
                    <a16:creationId xmlns:a16="http://schemas.microsoft.com/office/drawing/2014/main" id="{BFA70C96-01DE-54C5-9B6F-922EA6EE6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45338" y="5232500"/>
                <a:ext cx="2699639" cy="1886169"/>
              </a:xfrm>
              <a:prstGeom prst="rect">
                <a:avLst/>
              </a:prstGeom>
              <a:effectLst/>
            </p:spPr>
          </p:pic>
          <p:pic>
            <p:nvPicPr>
              <p:cNvPr id="44" name="powerpoint template design by DAJU_PPT正版来源小红书大橘PPT微信DAJU_PPT请勿抄袭搬运！盗版必究！-2" descr="墙上挂着一幅画&#10;&#10;中度可信度描述已自动生成">
                <a:extLst>
                  <a:ext uri="{FF2B5EF4-FFF2-40B4-BE49-F238E27FC236}">
                    <a16:creationId xmlns:a16="http://schemas.microsoft.com/office/drawing/2014/main" id="{58803607-A246-2300-6F19-17874BDC5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6055124" y="4649134"/>
                <a:ext cx="2280066" cy="3035244"/>
              </a:xfrm>
              <a:custGeom>
                <a:avLst/>
                <a:gdLst>
                  <a:gd name="connsiteX0" fmla="*/ 560260 w 6878320"/>
                  <a:gd name="connsiteY0" fmla="*/ 565834 h 9156477"/>
                  <a:gd name="connsiteX1" fmla="*/ 560260 w 6878320"/>
                  <a:gd name="connsiteY1" fmla="*/ 8534177 h 9156477"/>
                  <a:gd name="connsiteX2" fmla="*/ 6254204 w 6878320"/>
                  <a:gd name="connsiteY2" fmla="*/ 8534177 h 9156477"/>
                  <a:gd name="connsiteX3" fmla="*/ 6254204 w 6878320"/>
                  <a:gd name="connsiteY3" fmla="*/ 565834 h 9156477"/>
                  <a:gd name="connsiteX4" fmla="*/ 0 w 6878320"/>
                  <a:gd name="connsiteY4" fmla="*/ 0 h 9156477"/>
                  <a:gd name="connsiteX5" fmla="*/ 6878320 w 6878320"/>
                  <a:gd name="connsiteY5" fmla="*/ 0 h 9156477"/>
                  <a:gd name="connsiteX6" fmla="*/ 6878320 w 6878320"/>
                  <a:gd name="connsiteY6" fmla="*/ 9156477 h 9156477"/>
                  <a:gd name="connsiteX7" fmla="*/ 0 w 6878320"/>
                  <a:gd name="connsiteY7" fmla="*/ 9156477 h 9156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8320" h="9156477">
                    <a:moveTo>
                      <a:pt x="560260" y="565834"/>
                    </a:moveTo>
                    <a:lnTo>
                      <a:pt x="560260" y="8534177"/>
                    </a:lnTo>
                    <a:lnTo>
                      <a:pt x="6254204" y="8534177"/>
                    </a:lnTo>
                    <a:lnTo>
                      <a:pt x="6254204" y="565834"/>
                    </a:lnTo>
                    <a:close/>
                    <a:moveTo>
                      <a:pt x="0" y="0"/>
                    </a:moveTo>
                    <a:lnTo>
                      <a:pt x="6878320" y="0"/>
                    </a:lnTo>
                    <a:lnTo>
                      <a:pt x="6878320" y="9156477"/>
                    </a:lnTo>
                    <a:lnTo>
                      <a:pt x="0" y="9156477"/>
                    </a:lnTo>
                    <a:close/>
                  </a:path>
                </a:pathLst>
              </a:custGeom>
            </p:spPr>
          </p:pic>
        </p:grpSp>
        <p:sp>
          <p:nvSpPr>
            <p:cNvPr id="4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2BD90CE6-FD65-0E0A-2CB3-AF8B31DFF950}"/>
                </a:ext>
              </a:extLst>
            </p:cNvPr>
            <p:cNvSpPr txBox="1"/>
            <p:nvPr/>
          </p:nvSpPr>
          <p:spPr>
            <a:xfrm>
              <a:off x="3933404" y="1579488"/>
              <a:ext cx="5878532" cy="17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+mj-ea"/>
                  <a:ea typeface="+mj-ea"/>
                </a:rPr>
                <a:t>国家级</a:t>
              </a:r>
              <a:r>
                <a:rPr lang="en-US" altLang="zh-CN" sz="2400" b="1" dirty="0">
                  <a:latin typeface="+mj-ea"/>
                  <a:ea typeface="+mj-ea"/>
                </a:rPr>
                <a:t>&amp;</a:t>
              </a:r>
              <a:r>
                <a:rPr lang="zh-CN" altLang="en-US" sz="2400" b="1" dirty="0">
                  <a:latin typeface="+mj-ea"/>
                  <a:ea typeface="+mj-ea"/>
                </a:rPr>
                <a:t>省级</a:t>
              </a:r>
              <a:endParaRPr lang="en-US" altLang="zh-CN" sz="2400" b="1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全国大学生编程大赛团队第三名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江苏省大学生高等数学竞赛优胜奖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ea"/>
                  <a:ea typeface="+mj-ea"/>
                </a:rPr>
                <a:t>20##</a:t>
              </a:r>
              <a:r>
                <a:rPr lang="zh-CN" altLang="en-US" sz="2000" dirty="0">
                  <a:latin typeface="+mj-ea"/>
                  <a:ea typeface="+mj-ea"/>
                </a:rPr>
                <a:t>年</a:t>
              </a:r>
              <a:r>
                <a:rPr lang="en-US" altLang="zh-CN" sz="2000" dirty="0">
                  <a:latin typeface="+mj-ea"/>
                  <a:ea typeface="+mj-ea"/>
                </a:rPr>
                <a:t>	</a:t>
              </a:r>
              <a:r>
                <a:rPr lang="zh-CN" altLang="en-US" sz="2000" dirty="0">
                  <a:latin typeface="+mj-ea"/>
                  <a:ea typeface="+mj-ea"/>
                </a:rPr>
                <a:t>江苏省大学生创新创业大赛二等奖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3564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F98A41-E31E-DEB0-06A6-DFA7DF20365C}"/>
              </a:ext>
            </a:extLst>
          </p:cNvPr>
          <p:cNvSpPr/>
          <p:nvPr/>
        </p:nvSpPr>
        <p:spPr>
          <a:xfrm>
            <a:off x="4143737" y="1729796"/>
            <a:ext cx="7245752" cy="395566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科研竞赛情况</a:t>
            </a:r>
          </a:p>
        </p:txBody>
      </p:sp>
      <p:grpSp>
        <p:nvGrp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042C9B8-1783-5514-A0E2-1611DF98F0F2}"/>
              </a:ext>
            </a:extLst>
          </p:cNvPr>
          <p:cNvGrpSpPr/>
          <p:nvPr/>
        </p:nvGrpSpPr>
        <p:grpSpPr>
          <a:xfrm>
            <a:off x="814638" y="1238492"/>
            <a:ext cx="3709616" cy="4938270"/>
            <a:chOff x="3943864" y="2484439"/>
            <a:chExt cx="2280066" cy="3035244"/>
          </a:xfrm>
        </p:grpSpPr>
        <p:pic>
          <p:nvPicPr>
            <p:cNvPr id="11" name="powerpoint template design by DAJU_PPT正版来源小红书大橘PPT微信DAJU_PPT请勿抄袭搬运！盗版必究！-1" descr="墙上挂着一幅画&#10;&#10;中度可信度描述已自动生成">
              <a:extLst>
                <a:ext uri="{FF2B5EF4-FFF2-40B4-BE49-F238E27FC236}">
                  <a16:creationId xmlns:a16="http://schemas.microsoft.com/office/drawing/2014/main" id="{EF48C354-7EA2-EB52-BF17-8B0642448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864" y="2484439"/>
              <a:ext cx="2280066" cy="3035244"/>
            </a:xfrm>
            <a:custGeom>
              <a:avLst/>
              <a:gdLst>
                <a:gd name="connsiteX0" fmla="*/ 560260 w 6878320"/>
                <a:gd name="connsiteY0" fmla="*/ 565834 h 9156477"/>
                <a:gd name="connsiteX1" fmla="*/ 560260 w 6878320"/>
                <a:gd name="connsiteY1" fmla="*/ 8534177 h 9156477"/>
                <a:gd name="connsiteX2" fmla="*/ 6254204 w 6878320"/>
                <a:gd name="connsiteY2" fmla="*/ 8534177 h 9156477"/>
                <a:gd name="connsiteX3" fmla="*/ 6254204 w 6878320"/>
                <a:gd name="connsiteY3" fmla="*/ 565834 h 9156477"/>
                <a:gd name="connsiteX4" fmla="*/ 0 w 6878320"/>
                <a:gd name="connsiteY4" fmla="*/ 0 h 9156477"/>
                <a:gd name="connsiteX5" fmla="*/ 6878320 w 6878320"/>
                <a:gd name="connsiteY5" fmla="*/ 0 h 9156477"/>
                <a:gd name="connsiteX6" fmla="*/ 6878320 w 6878320"/>
                <a:gd name="connsiteY6" fmla="*/ 9156477 h 9156477"/>
                <a:gd name="connsiteX7" fmla="*/ 0 w 6878320"/>
                <a:gd name="connsiteY7" fmla="*/ 9156477 h 9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8320" h="9156477">
                  <a:moveTo>
                    <a:pt x="560260" y="565834"/>
                  </a:moveTo>
                  <a:lnTo>
                    <a:pt x="560260" y="8534177"/>
                  </a:lnTo>
                  <a:lnTo>
                    <a:pt x="6254204" y="8534177"/>
                  </a:lnTo>
                  <a:lnTo>
                    <a:pt x="6254204" y="565834"/>
                  </a:lnTo>
                  <a:close/>
                  <a:moveTo>
                    <a:pt x="0" y="0"/>
                  </a:moveTo>
                  <a:lnTo>
                    <a:pt x="6878320" y="0"/>
                  </a:lnTo>
                  <a:lnTo>
                    <a:pt x="6878320" y="9156477"/>
                  </a:lnTo>
                  <a:lnTo>
                    <a:pt x="0" y="9156477"/>
                  </a:lnTo>
                  <a:close/>
                </a:path>
              </a:pathLst>
            </a:custGeom>
          </p:spPr>
        </p:pic>
        <p:pic>
          <p:nvPicPr>
            <p:cNvPr id="12" name="powerpoint template design by DAJU_PPT正版来源小红书大橘PPT微信DAJU_PPT请勿抄袭搬运！盗版必究！-2" descr="电脑屏幕的照片上有字&#10;&#10;中度可信度描述已自动生成">
              <a:extLst>
                <a:ext uri="{FF2B5EF4-FFF2-40B4-BE49-F238E27FC236}">
                  <a16:creationId xmlns:a16="http://schemas.microsoft.com/office/drawing/2014/main" id="{83D13230-BEAF-BB3B-3825-B6B76830C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3850" y="2656164"/>
              <a:ext cx="1882140" cy="2666360"/>
            </a:xfrm>
            <a:prstGeom prst="rect">
              <a:avLst/>
            </a:prstGeom>
            <a:solidFill>
              <a:srgbClr val="FFFFFF"/>
            </a:solidFill>
            <a:scene3d>
              <a:camera prst="perspectiveRelaxed" fov="0">
                <a:rot lat="20973599" lon="0" rev="0"/>
              </a:camera>
              <a:lightRig rig="contrasting" dir="t"/>
            </a:scene3d>
          </p:spPr>
        </p:pic>
      </p:grpSp>
      <p:sp>
        <p:nvSpPr>
          <p:cNvPr id="1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7E88B78-14E6-C97C-0B5E-CED9DFA50B8A}"/>
              </a:ext>
            </a:extLst>
          </p:cNvPr>
          <p:cNvSpPr txBox="1"/>
          <p:nvPr/>
        </p:nvSpPr>
        <p:spPr>
          <a:xfrm>
            <a:off x="5017605" y="2004399"/>
            <a:ext cx="587853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国家级</a:t>
            </a:r>
            <a:r>
              <a:rPr lang="en-US" altLang="zh-CN" sz="2400" b="1" dirty="0">
                <a:latin typeface="+mj-ea"/>
                <a:ea typeface="+mj-ea"/>
              </a:rPr>
              <a:t>&amp;</a:t>
            </a:r>
            <a:r>
              <a:rPr lang="zh-CN" altLang="en-US" sz="2400" b="1" dirty="0">
                <a:latin typeface="+mj-ea"/>
                <a:ea typeface="+mj-ea"/>
              </a:rPr>
              <a:t>省级</a:t>
            </a:r>
            <a:endParaRPr lang="en-US" altLang="zh-CN" sz="2400" b="1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全国大学生编程大赛团队第三名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江苏省大学生高等数学竞赛优胜奖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江苏省大学生创新创业大赛二等奖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5D79B0D-71A5-78C1-53D1-481F0F9195A1}"/>
              </a:ext>
            </a:extLst>
          </p:cNvPr>
          <p:cNvSpPr txBox="1"/>
          <p:nvPr/>
        </p:nvSpPr>
        <p:spPr>
          <a:xfrm>
            <a:off x="5017605" y="3738207"/>
            <a:ext cx="6135013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校园级</a:t>
            </a:r>
            <a:endParaRPr lang="en-US" altLang="zh-CN" sz="2400" b="1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第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届机器人大赛第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计算机学院第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届吹牛皮大赛第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20##</a:t>
            </a:r>
            <a:r>
              <a:rPr lang="zh-CN" altLang="en-US" sz="2000" dirty="0">
                <a:latin typeface="+mj-ea"/>
                <a:ea typeface="+mj-ea"/>
              </a:rPr>
              <a:t>年</a:t>
            </a:r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</a:rPr>
              <a:t>编程大赛团队第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名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39158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57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745;#195354;#18993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复旦大学">
      <a:dk1>
        <a:srgbClr val="262626"/>
      </a:dk1>
      <a:lt1>
        <a:srgbClr val="FFFFFF"/>
      </a:lt1>
      <a:dk2>
        <a:srgbClr val="262626"/>
      </a:dk2>
      <a:lt2>
        <a:srgbClr val="F0F0F0"/>
      </a:lt2>
      <a:accent1>
        <a:srgbClr val="BE101C"/>
      </a:accent1>
      <a:accent2>
        <a:srgbClr val="CFAF6A"/>
      </a:accent2>
      <a:accent3>
        <a:srgbClr val="BE101C"/>
      </a:accent3>
      <a:accent4>
        <a:srgbClr val="CFAF6A"/>
      </a:accent4>
      <a:accent5>
        <a:srgbClr val="C00000"/>
      </a:accent5>
      <a:accent6>
        <a:srgbClr val="CFAF6A"/>
      </a:accent6>
      <a:hlink>
        <a:srgbClr val="0F73EE"/>
      </a:hlink>
      <a:folHlink>
        <a:srgbClr val="BFBFBF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1075</Words>
  <Application>Microsoft Office PowerPoint</Application>
  <PresentationFormat>宽屏</PresentationFormat>
  <Paragraphs>184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个人基本情况</vt:lpstr>
      <vt:lpstr>荣誉及奖励</vt:lpstr>
      <vt:lpstr>荣誉及奖励</vt:lpstr>
      <vt:lpstr>PowerPoint 演示文稿</vt:lpstr>
      <vt:lpstr>科研竞赛情况</vt:lpstr>
      <vt:lpstr>科研竞赛情况</vt:lpstr>
      <vt:lpstr>##科研项目名称</vt:lpstr>
      <vt:lpstr>##科研项目名称</vt:lpstr>
      <vt:lpstr>PowerPoint 演示文稿</vt:lpstr>
      <vt:lpstr>学生干部工作</vt:lpstr>
      <vt:lpstr>PowerPoint 演示文稿</vt:lpstr>
      <vt:lpstr>研究生规划</vt:lpstr>
      <vt:lpstr>研究生规划</vt:lpstr>
      <vt:lpstr>输入标题文字</vt:lpstr>
      <vt:lpstr>输入标题文字</vt:lpstr>
      <vt:lpstr>输入标题文字</vt:lpstr>
      <vt:lpstr>输入标题文字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亮 邓</cp:lastModifiedBy>
  <cp:revision>57</cp:revision>
  <dcterms:created xsi:type="dcterms:W3CDTF">2019-11-26T03:41:00Z</dcterms:created>
  <dcterms:modified xsi:type="dcterms:W3CDTF">2022-06-16T05:23:32Z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