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74" r:id="rId4"/>
    <p:sldId id="281" r:id="rId6"/>
    <p:sldId id="276" r:id="rId7"/>
    <p:sldId id="262" r:id="rId8"/>
    <p:sldId id="259" r:id="rId9"/>
    <p:sldId id="266" r:id="rId10"/>
    <p:sldId id="305" r:id="rId11"/>
    <p:sldId id="306" r:id="rId12"/>
    <p:sldId id="284" r:id="rId13"/>
    <p:sldId id="277" r:id="rId14"/>
    <p:sldId id="282" r:id="rId15"/>
    <p:sldId id="283" r:id="rId16"/>
    <p:sldId id="263" r:id="rId17"/>
    <p:sldId id="258" r:id="rId18"/>
    <p:sldId id="278" r:id="rId19"/>
    <p:sldId id="265" r:id="rId20"/>
    <p:sldId id="267" r:id="rId21"/>
    <p:sldId id="257" r:id="rId22"/>
    <p:sldId id="268" r:id="rId23"/>
    <p:sldId id="279" r:id="rId24"/>
    <p:sldId id="269" r:id="rId25"/>
    <p:sldId id="270" r:id="rId26"/>
    <p:sldId id="271" r:id="rId27"/>
    <p:sldId id="272" r:id="rId28"/>
    <p:sldId id="273" r:id="rId29"/>
    <p:sldId id="280" r:id="rId30"/>
    <p:sldId id="285" r:id="rId31"/>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8" userDrawn="1">
          <p15:clr>
            <a:srgbClr val="A4A3A4"/>
          </p15:clr>
        </p15:guide>
        <p15:guide id="2" pos="38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4761"/>
    <a:srgbClr val="F5B5C6"/>
    <a:srgbClr val="A2D9D4"/>
    <a:srgbClr val="B5B6E6"/>
    <a:srgbClr val="7F7F7F"/>
    <a:srgbClr val="C6C6C6"/>
    <a:srgbClr val="FFD7E7"/>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14" autoAdjust="0"/>
    <p:restoredTop sz="96318" autoAdjust="0"/>
  </p:normalViewPr>
  <p:slideViewPr>
    <p:cSldViewPr snapToGrid="0">
      <p:cViewPr>
        <p:scale>
          <a:sx n="50" d="100"/>
          <a:sy n="50" d="100"/>
        </p:scale>
        <p:origin x="-474" y="-1656"/>
      </p:cViewPr>
      <p:guideLst>
        <p:guide orient="horz" pos="2198"/>
        <p:guide pos="3803"/>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5" Type="http://schemas.openxmlformats.org/officeDocument/2006/relationships/tags" Target="tags/tag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807991946006"/>
          <c:y val="0.0350502680231536"/>
          <c:w val="0.622373986214419"/>
          <c:h val="0.933560979321627"/>
        </c:manualLayout>
      </c:layout>
      <c:doughnutChart>
        <c:varyColors val="1"/>
        <c:ser>
          <c:idx val="0"/>
          <c:order val="0"/>
          <c:tx>
            <c:strRef>
              <c:f>Sheet1!$B$1</c:f>
              <c:strCache>
                <c:ptCount val="1"/>
                <c:pt idx="0">
                  <c:v>销售额</c:v>
                </c:pt>
              </c:strCache>
            </c:strRef>
          </c:tx>
          <c:spPr>
            <a:solidFill>
              <a:srgbClr val="2980B9"/>
            </a:solidFill>
            <a:ln>
              <a:noFill/>
            </a:ln>
          </c:spPr>
          <c:explosion val="11"/>
          <c:dPt>
            <c:idx val="0"/>
            <c:bubble3D val="0"/>
            <c:spPr>
              <a:solidFill>
                <a:srgbClr val="B5B6E6"/>
              </a:solidFill>
              <a:ln w="19050">
                <a:noFill/>
              </a:ln>
              <a:effectLst/>
            </c:spPr>
          </c:dPt>
          <c:dPt>
            <c:idx val="1"/>
            <c:bubble3D val="0"/>
            <c:spPr>
              <a:solidFill>
                <a:srgbClr val="7F7F7F"/>
              </a:solidFill>
              <a:ln w="19050">
                <a:noFill/>
              </a:ln>
              <a:effectLst/>
            </c:spPr>
          </c:dPt>
          <c:dPt>
            <c:idx val="2"/>
            <c:bubble3D val="0"/>
            <c:spPr>
              <a:solidFill>
                <a:srgbClr val="B5B6E6"/>
              </a:solidFill>
              <a:ln w="19050">
                <a:noFill/>
              </a:ln>
              <a:effectLst/>
            </c:spPr>
          </c:dPt>
          <c:dPt>
            <c:idx val="3"/>
            <c:bubble3D val="0"/>
            <c:spPr>
              <a:solidFill>
                <a:srgbClr val="B5B6E6"/>
              </a:solidFill>
              <a:ln w="19050">
                <a:noFill/>
              </a:ln>
              <a:effectLst/>
            </c:spPr>
          </c:dPt>
          <c:dPt>
            <c:idx val="4"/>
            <c:bubble3D val="0"/>
            <c:spPr>
              <a:solidFill>
                <a:srgbClr val="B5B6E6"/>
              </a:solidFill>
              <a:ln w="19050">
                <a:noFill/>
              </a:ln>
              <a:effectLst/>
            </c:spPr>
          </c:dPt>
          <c:dLbls>
            <c:delete val="1"/>
          </c:dLbls>
          <c:cat>
            <c:strRef>
              <c:f>Sheet1!$A$2:$A$6</c:f>
              <c:strCache>
                <c:ptCount val="4"/>
                <c:pt idx="0">
                  <c:v>第一季度</c:v>
                </c:pt>
                <c:pt idx="1">
                  <c:v>第二季度</c:v>
                </c:pt>
                <c:pt idx="2">
                  <c:v>第三季度</c:v>
                </c:pt>
                <c:pt idx="3">
                  <c:v>第四季度</c:v>
                </c:pt>
              </c:strCache>
            </c:strRef>
          </c:cat>
          <c:val>
            <c:numRef>
              <c:f>Sheet1!$B$2:$B$6</c:f>
              <c:numCache>
                <c:formatCode>General</c:formatCode>
                <c:ptCount val="5"/>
                <c:pt idx="0">
                  <c:v>1</c:v>
                </c:pt>
                <c:pt idx="1">
                  <c:v>1</c:v>
                </c:pt>
                <c:pt idx="2">
                  <c:v>1</c:v>
                </c:pt>
                <c:pt idx="3">
                  <c:v>1</c:v>
                </c:pt>
                <c:pt idx="4">
                  <c:v>1</c:v>
                </c:pt>
              </c:numCache>
            </c:numRef>
          </c:val>
        </c:ser>
        <c:dLbls>
          <c:showLegendKey val="0"/>
          <c:showVal val="0"/>
          <c:showCatName val="0"/>
          <c:showSerName val="0"/>
          <c:showPercent val="0"/>
          <c:showBubbleSize val="0"/>
          <c:showLeaderLines val="1"/>
        </c:dLbls>
        <c:firstSliceAng val="0"/>
        <c:holeSize val="82"/>
      </c:doughnutChart>
      <c:spPr>
        <a:noFill/>
        <a:ln>
          <a:noFill/>
        </a:ln>
        <a:effectLst/>
      </c:spPr>
    </c:plotArea>
    <c:plotVisOnly val="1"/>
    <c:dispBlanksAs val="zero"/>
    <c:showDLblsOverMax val="0"/>
  </c:chart>
  <c:spPr>
    <a:noFill/>
    <a:ln>
      <a:noFill/>
    </a:ln>
    <a:effectLst/>
  </c:spPr>
  <c:txPr>
    <a:bodyPr/>
    <a:lstStyle/>
    <a:p>
      <a:pPr>
        <a:defRPr lang="zh-CN">
          <a:latin typeface="+mn-lt"/>
          <a:ea typeface="+mn-ea"/>
          <a:cs typeface="+mn-ea"/>
          <a:sym typeface="+mn-lt"/>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rgbClr val="A2D9D4"/>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dLbls>
          <c:showLegendKey val="0"/>
          <c:showVal val="0"/>
          <c:showCatName val="0"/>
          <c:showSerName val="0"/>
          <c:showPercent val="0"/>
          <c:showBubbleSize val="0"/>
        </c:dLbls>
        <c:gapWidth val="206"/>
        <c:overlap val="-100"/>
        <c:axId val="56548736"/>
        <c:axId val="57160832"/>
      </c:barChart>
      <c:catAx>
        <c:axId val="5654873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prstDash val="solid"/>
            <a:round/>
          </a:ln>
          <a:effectLst/>
        </c:spPr>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ea"/>
                <a:sym typeface="+mn-lt"/>
              </a:defRPr>
            </a:pPr>
          </a:p>
        </c:txPr>
        <c:crossAx val="57160832"/>
        <c:crosses val="autoZero"/>
        <c:auto val="1"/>
        <c:lblAlgn val="ctr"/>
        <c:lblOffset val="100"/>
        <c:noMultiLvlLbl val="0"/>
      </c:catAx>
      <c:valAx>
        <c:axId val="57160832"/>
        <c:scaling>
          <c:orientation val="minMax"/>
        </c:scaling>
        <c:delete val="1"/>
        <c:axPos val="l"/>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ea"/>
                <a:sym typeface="+mn-lt"/>
              </a:defRPr>
            </a:pPr>
          </a:p>
        </c:txPr>
        <c:crossAx val="56548736"/>
        <c:crosses val="autoZero"/>
        <c:crossBetween val="between"/>
      </c:valAx>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explosion val="0"/>
          <c:dPt>
            <c:idx val="0"/>
            <c:bubble3D val="0"/>
            <c:spPr>
              <a:solidFill>
                <a:srgbClr val="F5B5C6"/>
              </a:solidFill>
              <a:ln w="19050">
                <a:noFill/>
              </a:ln>
              <a:effectLst/>
            </c:spPr>
          </c:dPt>
          <c:dPt>
            <c:idx val="1"/>
            <c:bubble3D val="0"/>
            <c:spPr>
              <a:solidFill>
                <a:schemeClr val="bg2">
                  <a:lumMod val="90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100</c:v>
                </c:pt>
                <c:pt idx="1">
                  <c:v>70</c:v>
                </c:pt>
              </c:numCache>
            </c:numRef>
          </c:val>
        </c:ser>
        <c:dLbls>
          <c:showLegendKey val="0"/>
          <c:showVal val="0"/>
          <c:showCatName val="0"/>
          <c:showSerName val="0"/>
          <c:showPercent val="0"/>
          <c:showBubbleSize val="0"/>
          <c:showLeaderLines val="1"/>
        </c:dLbls>
        <c:firstSliceAng val="0"/>
        <c:holeSize val="79"/>
      </c:doughnutChart>
      <c:spPr>
        <a:noFill/>
        <a:ln>
          <a:noFill/>
        </a:ln>
        <a:effectLst/>
      </c:spPr>
    </c:plotArea>
    <c:plotVisOnly val="1"/>
    <c:dispBlanksAs val="zero"/>
    <c:showDLblsOverMax val="0"/>
  </c:chart>
  <c:spPr>
    <a:noFill/>
    <a:ln>
      <a:noFill/>
    </a:ln>
    <a:effectLst/>
  </c:spPr>
  <c:txPr>
    <a:bodyPr/>
    <a:lstStyle/>
    <a:p>
      <a:pPr>
        <a:defRPr lang="zh-CN">
          <a:latin typeface="+mn-lt"/>
          <a:ea typeface="+mn-ea"/>
          <a:cs typeface="+mn-ea"/>
          <a:sym typeface="+mn-lt"/>
        </a:defRPr>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5D02A1-8092-4E63-AB62-1CD0F79FC5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DB1E55-2EDE-4379-A2E6-60A17C75865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493B2F-67F1-4FEC-A176-4BDA1A30360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493B2F-67F1-4FEC-A176-4BDA1A30360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DB1E55-2EDE-4379-A2E6-60A17C75865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493B2F-67F1-4FEC-A176-4BDA1A30360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50AFCD17-1C93-4633-8C09-45F3EBCE4FF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C3F60-B868-4D88-8320-B64BB2C9B92C}" type="slidenum">
              <a:rPr lang="en-US" smtClean="0"/>
            </a:fld>
            <a:endParaRPr lang="en-US"/>
          </a:p>
        </p:txBody>
      </p:sp>
    </p:spTree>
  </p:cSld>
  <p:clrMapOvr>
    <a:masterClrMapping/>
  </p:clrMapOvr>
  <p:transition spd="slow" advClick="0" advTm="2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5"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en-US"/>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0AFCD17-1C93-4633-8C09-45F3EBCE4FF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C3F60-B868-4D88-8320-B64BB2C9B92C}" type="slidenum">
              <a:rPr lang="en-US" smtClean="0"/>
            </a:fld>
            <a:endParaRPr lang="en-US"/>
          </a:p>
        </p:txBody>
      </p:sp>
    </p:spTree>
  </p:cSld>
  <p:clrMapOvr>
    <a:masterClrMapping/>
  </p:clrMapOvr>
  <p:transition spd="slow" advClick="0" advTm="2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0AFCD17-1C93-4633-8C09-45F3EBCE4FF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C3F60-B868-4D88-8320-B64BB2C9B92C}" type="slidenum">
              <a:rPr lang="en-US" smtClean="0"/>
            </a:fld>
            <a:endParaRPr lang="en-US"/>
          </a:p>
        </p:txBody>
      </p:sp>
    </p:spTree>
  </p:cSld>
  <p:clrMapOvr>
    <a:masterClrMapping/>
  </p:clrMapOvr>
  <p:transition spd="slow" advClick="0" advTm="2000">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5"/>
            <a:ext cx="2743200" cy="4387851"/>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06375"/>
            <a:ext cx="8026400" cy="438785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0AFCD17-1C93-4633-8C09-45F3EBCE4FF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C3F60-B868-4D88-8320-B64BB2C9B92C}" type="slidenum">
              <a:rPr lang="en-US" smtClean="0"/>
            </a:fld>
            <a:endParaRPr lang="en-US"/>
          </a:p>
        </p:txBody>
      </p:sp>
    </p:spTree>
  </p:cSld>
  <p:clrMapOvr>
    <a:masterClrMapping/>
  </p:clrMapOvr>
  <p:transition spd="slow" advClick="0" advTm="2000">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0AFCD17-1C93-4633-8C09-45F3EBCE4FF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C3F60-B868-4D88-8320-B64BB2C9B92C}" type="slidenum">
              <a:rPr lang="en-US" smtClean="0"/>
            </a:fld>
            <a:endParaRPr lang="en-US"/>
          </a:p>
        </p:txBody>
      </p:sp>
    </p:spTree>
  </p:cSld>
  <p:clrMapOvr>
    <a:masterClrMapping/>
  </p:clrMapOvr>
  <p:transition spd="slow" advClick="0" advTm="2000">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5"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0AFCD17-1C93-4633-8C09-45F3EBCE4FF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C3F60-B868-4D88-8320-B64BB2C9B92C}" type="slidenum">
              <a:rPr lang="en-US" smtClean="0"/>
            </a:fld>
            <a:endParaRPr lang="en-US"/>
          </a:p>
        </p:txBody>
      </p:sp>
    </p:spTree>
  </p:cSld>
  <p:clrMapOvr>
    <a:masterClrMapping/>
  </p:clrMapOvr>
  <p:transition spd="slow" advClick="0" advTm="2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200152"/>
            <a:ext cx="5384800" cy="3394075"/>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200152"/>
            <a:ext cx="5384800" cy="3394075"/>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0AFCD17-1C93-4633-8C09-45F3EBCE4FF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C3F60-B868-4D88-8320-B64BB2C9B92C}" type="slidenum">
              <a:rPr lang="en-US" smtClean="0"/>
            </a:fld>
            <a:endParaRPr lang="en-US"/>
          </a:p>
        </p:txBody>
      </p:sp>
    </p:spTree>
  </p:cSld>
  <p:clrMapOvr>
    <a:masterClrMapping/>
  </p:clrMapOvr>
  <p:transition spd="slow" advClick="0" advTm="2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矩形 10"/>
          <p:cNvSpPr/>
          <p:nvPr userDrawn="1"/>
        </p:nvSpPr>
        <p:spPr>
          <a:xfrm>
            <a:off x="8712796" y="3707632"/>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p:txBody>
      </p:sp>
      <p:sp>
        <p:nvSpPr>
          <p:cNvPr id="2" name="Title 1"/>
          <p:cNvSpPr>
            <a:spLocks noGrp="1"/>
          </p:cNvSpPr>
          <p:nvPr>
            <p:ph type="title"/>
          </p:nvPr>
        </p:nvSpPr>
        <p:spPr>
          <a:xfrm>
            <a:off x="609600" y="274637"/>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72"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en-US"/>
              <a:t>Click to edit Master text styles</a:t>
            </a:r>
            <a:endParaRPr lang="en-US"/>
          </a:p>
        </p:txBody>
      </p:sp>
      <p:sp>
        <p:nvSpPr>
          <p:cNvPr id="6" name="Content Placeholder 5"/>
          <p:cNvSpPr>
            <a:spLocks noGrp="1"/>
          </p:cNvSpPr>
          <p:nvPr>
            <p:ph sz="quarter" idx="4"/>
          </p:nvPr>
        </p:nvSpPr>
        <p:spPr>
          <a:xfrm>
            <a:off x="6193372"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0AFCD17-1C93-4633-8C09-45F3EBCE4FF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6C3F60-B868-4D88-8320-B64BB2C9B92C}" type="slidenum">
              <a:rPr lang="en-US" smtClean="0"/>
            </a:fld>
            <a:endParaRPr lang="en-US"/>
          </a:p>
        </p:txBody>
      </p:sp>
    </p:spTree>
  </p:cSld>
  <p:clrMapOvr>
    <a:masterClrMapping/>
  </p:clrMapOvr>
  <p:transition spd="slow" advClick="0" advTm="2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0AFCD17-1C93-4633-8C09-45F3EBCE4FF5}"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6C3F60-B868-4D88-8320-B64BB2C9B92C}" type="slidenum">
              <a:rPr lang="en-US" smtClean="0"/>
            </a:fld>
            <a:endParaRPr lang="en-US"/>
          </a:p>
        </p:txBody>
      </p:sp>
    </p:spTree>
  </p:cSld>
  <p:clrMapOvr>
    <a:masterClrMapping/>
  </p:clrMapOvr>
  <p:transition spd="slow" advClick="0" advTm="2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FCD17-1C93-4633-8C09-45F3EBCE4FF5}"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6C3F60-B868-4D88-8320-B64BB2C9B92C}" type="slidenum">
              <a:rPr lang="en-US" smtClean="0"/>
            </a:fld>
            <a:endParaRPr lang="en-US"/>
          </a:p>
        </p:txBody>
      </p:sp>
    </p:spTree>
  </p:cSld>
  <p:clrMapOvr>
    <a:masterClrMapping/>
  </p:clrMapOvr>
  <p:transition spd="slow" advClick="0" advTm="2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FCD17-1C93-4633-8C09-45F3EBCE4FF5}"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6C3F60-B868-4D88-8320-B64BB2C9B92C}" type="slidenum">
              <a:rPr lang="en-US" smtClean="0"/>
            </a:fld>
            <a:endParaRPr lang="en-US"/>
          </a:p>
        </p:txBody>
      </p:sp>
      <p:grpSp>
        <p:nvGrpSpPr>
          <p:cNvPr id="5" name="组合 4"/>
          <p:cNvGrpSpPr/>
          <p:nvPr userDrawn="1"/>
        </p:nvGrpSpPr>
        <p:grpSpPr>
          <a:xfrm>
            <a:off x="4627562" y="-344797"/>
            <a:ext cx="6797675" cy="781051"/>
            <a:chOff x="44451" y="-1588"/>
            <a:chExt cx="6797675" cy="781051"/>
          </a:xfrm>
        </p:grpSpPr>
        <p:sp>
          <p:nvSpPr>
            <p:cNvPr id="6" name="Freeform 6"/>
            <p:cNvSpPr/>
            <p:nvPr/>
          </p:nvSpPr>
          <p:spPr bwMode="auto">
            <a:xfrm>
              <a:off x="44451" y="573088"/>
              <a:ext cx="206375" cy="206375"/>
            </a:xfrm>
            <a:custGeom>
              <a:avLst/>
              <a:gdLst>
                <a:gd name="T0" fmla="*/ 130 w 130"/>
                <a:gd name="T1" fmla="*/ 130 h 130"/>
                <a:gd name="T2" fmla="*/ 38 w 130"/>
                <a:gd name="T3" fmla="*/ 38 h 130"/>
                <a:gd name="T4" fmla="*/ 0 w 130"/>
                <a:gd name="T5" fmla="*/ 0 h 130"/>
                <a:gd name="T6" fmla="*/ 0 w 130"/>
                <a:gd name="T7" fmla="*/ 58 h 130"/>
                <a:gd name="T8" fmla="*/ 9 w 130"/>
                <a:gd name="T9" fmla="*/ 67 h 130"/>
                <a:gd name="T10" fmla="*/ 72 w 130"/>
                <a:gd name="T11" fmla="*/ 130 h 130"/>
                <a:gd name="T12" fmla="*/ 130 w 130"/>
                <a:gd name="T13" fmla="*/ 130 h 130"/>
              </a:gdLst>
              <a:ahLst/>
              <a:cxnLst>
                <a:cxn ang="0">
                  <a:pos x="T0" y="T1"/>
                </a:cxn>
                <a:cxn ang="0">
                  <a:pos x="T2" y="T3"/>
                </a:cxn>
                <a:cxn ang="0">
                  <a:pos x="T4" y="T5"/>
                </a:cxn>
                <a:cxn ang="0">
                  <a:pos x="T6" y="T7"/>
                </a:cxn>
                <a:cxn ang="0">
                  <a:pos x="T8" y="T9"/>
                </a:cxn>
                <a:cxn ang="0">
                  <a:pos x="T10" y="T11"/>
                </a:cxn>
                <a:cxn ang="0">
                  <a:pos x="T12" y="T13"/>
                </a:cxn>
              </a:cxnLst>
              <a:rect l="0" t="0" r="r" b="b"/>
              <a:pathLst>
                <a:path w="130" h="130">
                  <a:moveTo>
                    <a:pt x="130" y="130"/>
                  </a:moveTo>
                  <a:lnTo>
                    <a:pt x="38" y="38"/>
                  </a:lnTo>
                  <a:lnTo>
                    <a:pt x="0" y="0"/>
                  </a:lnTo>
                  <a:lnTo>
                    <a:pt x="0" y="58"/>
                  </a:lnTo>
                  <a:lnTo>
                    <a:pt x="9" y="67"/>
                  </a:lnTo>
                  <a:lnTo>
                    <a:pt x="72" y="130"/>
                  </a:lnTo>
                  <a:lnTo>
                    <a:pt x="130" y="13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
            <p:cNvSpPr/>
            <p:nvPr/>
          </p:nvSpPr>
          <p:spPr bwMode="auto">
            <a:xfrm>
              <a:off x="255588"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7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7"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8"/>
            <p:cNvSpPr/>
            <p:nvPr/>
          </p:nvSpPr>
          <p:spPr bwMode="auto">
            <a:xfrm>
              <a:off x="44451" y="280988"/>
              <a:ext cx="498475" cy="498475"/>
            </a:xfrm>
            <a:custGeom>
              <a:avLst/>
              <a:gdLst>
                <a:gd name="T0" fmla="*/ 38 w 314"/>
                <a:gd name="T1" fmla="*/ 37 h 314"/>
                <a:gd name="T2" fmla="*/ 0 w 314"/>
                <a:gd name="T3" fmla="*/ 0 h 314"/>
                <a:gd name="T4" fmla="*/ 0 w 314"/>
                <a:gd name="T5" fmla="*/ 58 h 314"/>
                <a:gd name="T6" fmla="*/ 9 w 314"/>
                <a:gd name="T7" fmla="*/ 67 h 314"/>
                <a:gd name="T8" fmla="*/ 128 w 314"/>
                <a:gd name="T9" fmla="*/ 186 h 314"/>
                <a:gd name="T10" fmla="*/ 193 w 314"/>
                <a:gd name="T11" fmla="*/ 251 h 314"/>
                <a:gd name="T12" fmla="*/ 256 w 314"/>
                <a:gd name="T13" fmla="*/ 314 h 314"/>
                <a:gd name="T14" fmla="*/ 314 w 314"/>
                <a:gd name="T15" fmla="*/ 314 h 314"/>
                <a:gd name="T16" fmla="*/ 38 w 314"/>
                <a:gd name="T17" fmla="*/ 37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314">
                  <a:moveTo>
                    <a:pt x="38" y="37"/>
                  </a:moveTo>
                  <a:lnTo>
                    <a:pt x="0" y="0"/>
                  </a:lnTo>
                  <a:lnTo>
                    <a:pt x="0" y="58"/>
                  </a:lnTo>
                  <a:lnTo>
                    <a:pt x="9" y="67"/>
                  </a:lnTo>
                  <a:lnTo>
                    <a:pt x="128" y="186"/>
                  </a:lnTo>
                  <a:lnTo>
                    <a:pt x="193" y="251"/>
                  </a:lnTo>
                  <a:lnTo>
                    <a:pt x="256" y="314"/>
                  </a:lnTo>
                  <a:lnTo>
                    <a:pt x="314" y="314"/>
                  </a:lnTo>
                  <a:lnTo>
                    <a:pt x="38" y="37"/>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9"/>
            <p:cNvSpPr/>
            <p:nvPr/>
          </p:nvSpPr>
          <p:spPr bwMode="auto">
            <a:xfrm>
              <a:off x="44451" y="-1588"/>
              <a:ext cx="790575" cy="781050"/>
            </a:xfrm>
            <a:custGeom>
              <a:avLst/>
              <a:gdLst>
                <a:gd name="T0" fmla="*/ 498 w 498"/>
                <a:gd name="T1" fmla="*/ 492 h 492"/>
                <a:gd name="T2" fmla="*/ 406 w 498"/>
                <a:gd name="T3" fmla="*/ 400 h 492"/>
                <a:gd name="T4" fmla="*/ 340 w 498"/>
                <a:gd name="T5" fmla="*/ 335 h 492"/>
                <a:gd name="T6" fmla="*/ 222 w 498"/>
                <a:gd name="T7" fmla="*/ 215 h 492"/>
                <a:gd name="T8" fmla="*/ 157 w 498"/>
                <a:gd name="T9" fmla="*/ 150 h 492"/>
                <a:gd name="T10" fmla="*/ 38 w 498"/>
                <a:gd name="T11" fmla="*/ 31 h 492"/>
                <a:gd name="T12" fmla="*/ 7 w 498"/>
                <a:gd name="T13" fmla="*/ 0 h 492"/>
                <a:gd name="T14" fmla="*/ 0 w 498"/>
                <a:gd name="T15" fmla="*/ 0 h 492"/>
                <a:gd name="T16" fmla="*/ 0 w 498"/>
                <a:gd name="T17" fmla="*/ 51 h 492"/>
                <a:gd name="T18" fmla="*/ 9 w 498"/>
                <a:gd name="T19" fmla="*/ 60 h 492"/>
                <a:gd name="T20" fmla="*/ 312 w 498"/>
                <a:gd name="T21" fmla="*/ 364 h 492"/>
                <a:gd name="T22" fmla="*/ 377 w 498"/>
                <a:gd name="T23" fmla="*/ 429 h 492"/>
                <a:gd name="T24" fmla="*/ 440 w 498"/>
                <a:gd name="T25" fmla="*/ 492 h 492"/>
                <a:gd name="T26" fmla="*/ 498 w 498"/>
                <a:gd name="T27"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8" h="492">
                  <a:moveTo>
                    <a:pt x="498" y="492"/>
                  </a:moveTo>
                  <a:lnTo>
                    <a:pt x="406" y="400"/>
                  </a:lnTo>
                  <a:lnTo>
                    <a:pt x="340" y="335"/>
                  </a:lnTo>
                  <a:lnTo>
                    <a:pt x="222" y="215"/>
                  </a:lnTo>
                  <a:lnTo>
                    <a:pt x="157" y="150"/>
                  </a:lnTo>
                  <a:lnTo>
                    <a:pt x="38" y="31"/>
                  </a:lnTo>
                  <a:lnTo>
                    <a:pt x="7" y="0"/>
                  </a:lnTo>
                  <a:lnTo>
                    <a:pt x="0" y="0"/>
                  </a:lnTo>
                  <a:lnTo>
                    <a:pt x="0" y="51"/>
                  </a:lnTo>
                  <a:lnTo>
                    <a:pt x="9" y="60"/>
                  </a:lnTo>
                  <a:lnTo>
                    <a:pt x="312" y="364"/>
                  </a:lnTo>
                  <a:lnTo>
                    <a:pt x="377" y="429"/>
                  </a:lnTo>
                  <a:lnTo>
                    <a:pt x="440" y="492"/>
                  </a:lnTo>
                  <a:lnTo>
                    <a:pt x="498"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0"/>
            <p:cNvSpPr/>
            <p:nvPr/>
          </p:nvSpPr>
          <p:spPr bwMode="auto">
            <a:xfrm>
              <a:off x="839788" y="-1588"/>
              <a:ext cx="871538" cy="781050"/>
            </a:xfrm>
            <a:custGeom>
              <a:avLst/>
              <a:gdLst>
                <a:gd name="T0" fmla="*/ 0 w 549"/>
                <a:gd name="T1" fmla="*/ 0 h 492"/>
                <a:gd name="T2" fmla="*/ 60 w 549"/>
                <a:gd name="T3" fmla="*/ 60 h 492"/>
                <a:gd name="T4" fmla="*/ 179 w 549"/>
                <a:gd name="T5" fmla="*/ 179 h 492"/>
                <a:gd name="T6" fmla="*/ 245 w 549"/>
                <a:gd name="T7" fmla="*/ 245 h 492"/>
                <a:gd name="T8" fmla="*/ 363 w 549"/>
                <a:gd name="T9" fmla="*/ 364 h 492"/>
                <a:gd name="T10" fmla="*/ 428 w 549"/>
                <a:gd name="T11" fmla="*/ 429 h 492"/>
                <a:gd name="T12" fmla="*/ 492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5" y="245"/>
                  </a:lnTo>
                  <a:lnTo>
                    <a:pt x="363" y="364"/>
                  </a:lnTo>
                  <a:lnTo>
                    <a:pt x="428" y="429"/>
                  </a:lnTo>
                  <a:lnTo>
                    <a:pt x="492"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1"/>
            <p:cNvSpPr/>
            <p:nvPr/>
          </p:nvSpPr>
          <p:spPr bwMode="auto">
            <a:xfrm>
              <a:off x="547688"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2"/>
            <p:cNvSpPr/>
            <p:nvPr/>
          </p:nvSpPr>
          <p:spPr bwMode="auto">
            <a:xfrm>
              <a:off x="1425576" y="-1588"/>
              <a:ext cx="871538" cy="781050"/>
            </a:xfrm>
            <a:custGeom>
              <a:avLst/>
              <a:gdLst>
                <a:gd name="T0" fmla="*/ 0 w 549"/>
                <a:gd name="T1" fmla="*/ 0 h 492"/>
                <a:gd name="T2" fmla="*/ 59 w 549"/>
                <a:gd name="T3" fmla="*/ 60 h 492"/>
                <a:gd name="T4" fmla="*/ 178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7 w 549"/>
                <a:gd name="T19" fmla="*/ 150 h 492"/>
                <a:gd name="T20" fmla="*/ 57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59" y="60"/>
                  </a:lnTo>
                  <a:lnTo>
                    <a:pt x="178" y="179"/>
                  </a:lnTo>
                  <a:lnTo>
                    <a:pt x="244" y="245"/>
                  </a:lnTo>
                  <a:lnTo>
                    <a:pt x="363" y="364"/>
                  </a:lnTo>
                  <a:lnTo>
                    <a:pt x="428" y="429"/>
                  </a:lnTo>
                  <a:lnTo>
                    <a:pt x="491" y="492"/>
                  </a:lnTo>
                  <a:lnTo>
                    <a:pt x="549" y="492"/>
                  </a:lnTo>
                  <a:lnTo>
                    <a:pt x="273" y="215"/>
                  </a:lnTo>
                  <a:lnTo>
                    <a:pt x="207" y="150"/>
                  </a:lnTo>
                  <a:lnTo>
                    <a:pt x="57"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3"/>
            <p:cNvSpPr/>
            <p:nvPr/>
          </p:nvSpPr>
          <p:spPr bwMode="auto">
            <a:xfrm>
              <a:off x="1133476" y="-1588"/>
              <a:ext cx="871538" cy="781050"/>
            </a:xfrm>
            <a:custGeom>
              <a:avLst/>
              <a:gdLst>
                <a:gd name="T0" fmla="*/ 549 w 549"/>
                <a:gd name="T1" fmla="*/ 492 h 492"/>
                <a:gd name="T2" fmla="*/ 457 w 549"/>
                <a:gd name="T3" fmla="*/ 400 h 492"/>
                <a:gd name="T4" fmla="*/ 391 w 549"/>
                <a:gd name="T5" fmla="*/ 335 h 492"/>
                <a:gd name="T6" fmla="*/ 272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2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1" y="335"/>
                  </a:lnTo>
                  <a:lnTo>
                    <a:pt x="272" y="215"/>
                  </a:lnTo>
                  <a:lnTo>
                    <a:pt x="207" y="150"/>
                  </a:lnTo>
                  <a:lnTo>
                    <a:pt x="88" y="31"/>
                  </a:lnTo>
                  <a:lnTo>
                    <a:pt x="57" y="0"/>
                  </a:lnTo>
                  <a:lnTo>
                    <a:pt x="0" y="0"/>
                  </a:lnTo>
                  <a:lnTo>
                    <a:pt x="60" y="60"/>
                  </a:lnTo>
                  <a:lnTo>
                    <a:pt x="362"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4"/>
            <p:cNvSpPr/>
            <p:nvPr/>
          </p:nvSpPr>
          <p:spPr bwMode="auto">
            <a:xfrm>
              <a:off x="2009776"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5"/>
            <p:cNvSpPr/>
            <p:nvPr/>
          </p:nvSpPr>
          <p:spPr bwMode="auto">
            <a:xfrm>
              <a:off x="1717676"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6"/>
            <p:cNvSpPr/>
            <p:nvPr/>
          </p:nvSpPr>
          <p:spPr bwMode="auto">
            <a:xfrm>
              <a:off x="2593976" y="-1588"/>
              <a:ext cx="873125" cy="781050"/>
            </a:xfrm>
            <a:custGeom>
              <a:avLst/>
              <a:gdLst>
                <a:gd name="T0" fmla="*/ 0 w 550"/>
                <a:gd name="T1" fmla="*/ 0 h 492"/>
                <a:gd name="T2" fmla="*/ 60 w 550"/>
                <a:gd name="T3" fmla="*/ 60 h 492"/>
                <a:gd name="T4" fmla="*/ 179 w 550"/>
                <a:gd name="T5" fmla="*/ 179 h 492"/>
                <a:gd name="T6" fmla="*/ 245 w 550"/>
                <a:gd name="T7" fmla="*/ 245 h 492"/>
                <a:gd name="T8" fmla="*/ 363 w 550"/>
                <a:gd name="T9" fmla="*/ 364 h 492"/>
                <a:gd name="T10" fmla="*/ 428 w 550"/>
                <a:gd name="T11" fmla="*/ 429 h 492"/>
                <a:gd name="T12" fmla="*/ 491 w 550"/>
                <a:gd name="T13" fmla="*/ 492 h 492"/>
                <a:gd name="T14" fmla="*/ 550 w 550"/>
                <a:gd name="T15" fmla="*/ 492 h 492"/>
                <a:gd name="T16" fmla="*/ 273 w 550"/>
                <a:gd name="T17" fmla="*/ 215 h 492"/>
                <a:gd name="T18" fmla="*/ 208 w 550"/>
                <a:gd name="T19" fmla="*/ 150 h 492"/>
                <a:gd name="T20" fmla="*/ 58 w 550"/>
                <a:gd name="T21" fmla="*/ 0 h 492"/>
                <a:gd name="T22" fmla="*/ 0 w 550"/>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492">
                  <a:moveTo>
                    <a:pt x="0" y="0"/>
                  </a:moveTo>
                  <a:lnTo>
                    <a:pt x="60" y="60"/>
                  </a:lnTo>
                  <a:lnTo>
                    <a:pt x="179" y="179"/>
                  </a:lnTo>
                  <a:lnTo>
                    <a:pt x="245" y="245"/>
                  </a:lnTo>
                  <a:lnTo>
                    <a:pt x="363" y="364"/>
                  </a:lnTo>
                  <a:lnTo>
                    <a:pt x="428" y="429"/>
                  </a:lnTo>
                  <a:lnTo>
                    <a:pt x="491" y="492"/>
                  </a:lnTo>
                  <a:lnTo>
                    <a:pt x="550"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7"/>
            <p:cNvSpPr/>
            <p:nvPr/>
          </p:nvSpPr>
          <p:spPr bwMode="auto">
            <a:xfrm>
              <a:off x="2301876"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8"/>
            <p:cNvSpPr/>
            <p:nvPr/>
          </p:nvSpPr>
          <p:spPr bwMode="auto">
            <a:xfrm>
              <a:off x="3179763" y="-1588"/>
              <a:ext cx="871538" cy="781050"/>
            </a:xfrm>
            <a:custGeom>
              <a:avLst/>
              <a:gdLst>
                <a:gd name="T0" fmla="*/ 0 w 549"/>
                <a:gd name="T1" fmla="*/ 0 h 492"/>
                <a:gd name="T2" fmla="*/ 59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7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59" y="60"/>
                  </a:lnTo>
                  <a:lnTo>
                    <a:pt x="179" y="179"/>
                  </a:lnTo>
                  <a:lnTo>
                    <a:pt x="244" y="245"/>
                  </a:lnTo>
                  <a:lnTo>
                    <a:pt x="363" y="364"/>
                  </a:lnTo>
                  <a:lnTo>
                    <a:pt x="428" y="429"/>
                  </a:lnTo>
                  <a:lnTo>
                    <a:pt x="491" y="492"/>
                  </a:lnTo>
                  <a:lnTo>
                    <a:pt x="549" y="492"/>
                  </a:lnTo>
                  <a:lnTo>
                    <a:pt x="273" y="215"/>
                  </a:lnTo>
                  <a:lnTo>
                    <a:pt x="208" y="150"/>
                  </a:lnTo>
                  <a:lnTo>
                    <a:pt x="57"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9"/>
            <p:cNvSpPr/>
            <p:nvPr/>
          </p:nvSpPr>
          <p:spPr bwMode="auto">
            <a:xfrm>
              <a:off x="2887663" y="-1588"/>
              <a:ext cx="871538" cy="781050"/>
            </a:xfrm>
            <a:custGeom>
              <a:avLst/>
              <a:gdLst>
                <a:gd name="T0" fmla="*/ 549 w 549"/>
                <a:gd name="T1" fmla="*/ 492 h 492"/>
                <a:gd name="T2" fmla="*/ 457 w 549"/>
                <a:gd name="T3" fmla="*/ 400 h 492"/>
                <a:gd name="T4" fmla="*/ 392 w 549"/>
                <a:gd name="T5" fmla="*/ 335 h 492"/>
                <a:gd name="T6" fmla="*/ 272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2" y="215"/>
                  </a:lnTo>
                  <a:lnTo>
                    <a:pt x="207" y="150"/>
                  </a:lnTo>
                  <a:lnTo>
                    <a:pt x="88" y="31"/>
                  </a:lnTo>
                  <a:lnTo>
                    <a:pt x="57"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0"/>
            <p:cNvSpPr/>
            <p:nvPr/>
          </p:nvSpPr>
          <p:spPr bwMode="auto">
            <a:xfrm>
              <a:off x="3763963"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2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2"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1"/>
            <p:cNvSpPr/>
            <p:nvPr/>
          </p:nvSpPr>
          <p:spPr bwMode="auto">
            <a:xfrm>
              <a:off x="3471863"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2"/>
            <p:cNvSpPr/>
            <p:nvPr/>
          </p:nvSpPr>
          <p:spPr bwMode="auto">
            <a:xfrm>
              <a:off x="4348163" y="-1588"/>
              <a:ext cx="873125" cy="781050"/>
            </a:xfrm>
            <a:custGeom>
              <a:avLst/>
              <a:gdLst>
                <a:gd name="T0" fmla="*/ 0 w 550"/>
                <a:gd name="T1" fmla="*/ 0 h 492"/>
                <a:gd name="T2" fmla="*/ 60 w 550"/>
                <a:gd name="T3" fmla="*/ 60 h 492"/>
                <a:gd name="T4" fmla="*/ 179 w 550"/>
                <a:gd name="T5" fmla="*/ 179 h 492"/>
                <a:gd name="T6" fmla="*/ 245 w 550"/>
                <a:gd name="T7" fmla="*/ 245 h 492"/>
                <a:gd name="T8" fmla="*/ 363 w 550"/>
                <a:gd name="T9" fmla="*/ 364 h 492"/>
                <a:gd name="T10" fmla="*/ 429 w 550"/>
                <a:gd name="T11" fmla="*/ 429 h 492"/>
                <a:gd name="T12" fmla="*/ 492 w 550"/>
                <a:gd name="T13" fmla="*/ 492 h 492"/>
                <a:gd name="T14" fmla="*/ 550 w 550"/>
                <a:gd name="T15" fmla="*/ 492 h 492"/>
                <a:gd name="T16" fmla="*/ 273 w 550"/>
                <a:gd name="T17" fmla="*/ 215 h 492"/>
                <a:gd name="T18" fmla="*/ 208 w 550"/>
                <a:gd name="T19" fmla="*/ 150 h 492"/>
                <a:gd name="T20" fmla="*/ 59 w 550"/>
                <a:gd name="T21" fmla="*/ 0 h 492"/>
                <a:gd name="T22" fmla="*/ 0 w 550"/>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492">
                  <a:moveTo>
                    <a:pt x="0" y="0"/>
                  </a:moveTo>
                  <a:lnTo>
                    <a:pt x="60" y="60"/>
                  </a:lnTo>
                  <a:lnTo>
                    <a:pt x="179" y="179"/>
                  </a:lnTo>
                  <a:lnTo>
                    <a:pt x="245" y="245"/>
                  </a:lnTo>
                  <a:lnTo>
                    <a:pt x="363" y="364"/>
                  </a:lnTo>
                  <a:lnTo>
                    <a:pt x="429" y="429"/>
                  </a:lnTo>
                  <a:lnTo>
                    <a:pt x="492" y="492"/>
                  </a:lnTo>
                  <a:lnTo>
                    <a:pt x="550" y="492"/>
                  </a:lnTo>
                  <a:lnTo>
                    <a:pt x="273" y="215"/>
                  </a:lnTo>
                  <a:lnTo>
                    <a:pt x="208" y="150"/>
                  </a:lnTo>
                  <a:lnTo>
                    <a:pt x="59"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3"/>
            <p:cNvSpPr/>
            <p:nvPr/>
          </p:nvSpPr>
          <p:spPr bwMode="auto">
            <a:xfrm>
              <a:off x="4056063" y="-1588"/>
              <a:ext cx="871538" cy="781050"/>
            </a:xfrm>
            <a:custGeom>
              <a:avLst/>
              <a:gdLst>
                <a:gd name="T0" fmla="*/ 549 w 549"/>
                <a:gd name="T1" fmla="*/ 492 h 492"/>
                <a:gd name="T2" fmla="*/ 457 w 549"/>
                <a:gd name="T3" fmla="*/ 400 h 492"/>
                <a:gd name="T4" fmla="*/ 392 w 549"/>
                <a:gd name="T5" fmla="*/ 335 h 492"/>
                <a:gd name="T6" fmla="*/ 274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4"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4"/>
            <p:cNvSpPr/>
            <p:nvPr/>
          </p:nvSpPr>
          <p:spPr bwMode="auto">
            <a:xfrm>
              <a:off x="4933951"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5"/>
            <p:cNvSpPr/>
            <p:nvPr/>
          </p:nvSpPr>
          <p:spPr bwMode="auto">
            <a:xfrm>
              <a:off x="4641851"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7" y="150"/>
                  </a:lnTo>
                  <a:lnTo>
                    <a:pt x="88" y="31"/>
                  </a:lnTo>
                  <a:lnTo>
                    <a:pt x="57"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6"/>
            <p:cNvSpPr/>
            <p:nvPr/>
          </p:nvSpPr>
          <p:spPr bwMode="auto">
            <a:xfrm>
              <a:off x="5518151"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9 w 549"/>
                <a:gd name="T11" fmla="*/ 429 h 492"/>
                <a:gd name="T12" fmla="*/ 492 w 549"/>
                <a:gd name="T13" fmla="*/ 492 h 492"/>
                <a:gd name="T14" fmla="*/ 549 w 549"/>
                <a:gd name="T15" fmla="*/ 492 h 492"/>
                <a:gd name="T16" fmla="*/ 457 w 549"/>
                <a:gd name="T17" fmla="*/ 400 h 492"/>
                <a:gd name="T18" fmla="*/ 273 w 549"/>
                <a:gd name="T19" fmla="*/ 215 h 492"/>
                <a:gd name="T20" fmla="*/ 208 w 549"/>
                <a:gd name="T21" fmla="*/ 150 h 492"/>
                <a:gd name="T22" fmla="*/ 58 w 549"/>
                <a:gd name="T23" fmla="*/ 0 h 492"/>
                <a:gd name="T24" fmla="*/ 0 w 549"/>
                <a:gd name="T25"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0" y="0"/>
                  </a:moveTo>
                  <a:lnTo>
                    <a:pt x="60" y="60"/>
                  </a:lnTo>
                  <a:lnTo>
                    <a:pt x="179" y="179"/>
                  </a:lnTo>
                  <a:lnTo>
                    <a:pt x="244" y="245"/>
                  </a:lnTo>
                  <a:lnTo>
                    <a:pt x="363" y="364"/>
                  </a:lnTo>
                  <a:lnTo>
                    <a:pt x="429" y="429"/>
                  </a:lnTo>
                  <a:lnTo>
                    <a:pt x="492" y="492"/>
                  </a:lnTo>
                  <a:lnTo>
                    <a:pt x="549" y="492"/>
                  </a:lnTo>
                  <a:lnTo>
                    <a:pt x="457" y="400"/>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7"/>
            <p:cNvSpPr/>
            <p:nvPr/>
          </p:nvSpPr>
          <p:spPr bwMode="auto">
            <a:xfrm>
              <a:off x="5226051" y="-1588"/>
              <a:ext cx="871538" cy="781050"/>
            </a:xfrm>
            <a:custGeom>
              <a:avLst/>
              <a:gdLst>
                <a:gd name="T0" fmla="*/ 549 w 549"/>
                <a:gd name="T1" fmla="*/ 492 h 492"/>
                <a:gd name="T2" fmla="*/ 273 w 549"/>
                <a:gd name="T3" fmla="*/ 215 h 492"/>
                <a:gd name="T4" fmla="*/ 273 w 549"/>
                <a:gd name="T5" fmla="*/ 215 h 492"/>
                <a:gd name="T6" fmla="*/ 207 w 549"/>
                <a:gd name="T7" fmla="*/ 150 h 492"/>
                <a:gd name="T8" fmla="*/ 89 w 549"/>
                <a:gd name="T9" fmla="*/ 31 h 492"/>
                <a:gd name="T10" fmla="*/ 58 w 549"/>
                <a:gd name="T11" fmla="*/ 0 h 492"/>
                <a:gd name="T12" fmla="*/ 0 w 549"/>
                <a:gd name="T13" fmla="*/ 0 h 492"/>
                <a:gd name="T14" fmla="*/ 60 w 549"/>
                <a:gd name="T15" fmla="*/ 60 h 492"/>
                <a:gd name="T16" fmla="*/ 363 w 549"/>
                <a:gd name="T17" fmla="*/ 364 h 492"/>
                <a:gd name="T18" fmla="*/ 428 w 549"/>
                <a:gd name="T19" fmla="*/ 429 h 492"/>
                <a:gd name="T20" fmla="*/ 491 w 549"/>
                <a:gd name="T21" fmla="*/ 492 h 492"/>
                <a:gd name="T22" fmla="*/ 549 w 549"/>
                <a:gd name="T23"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549" y="492"/>
                  </a:moveTo>
                  <a:lnTo>
                    <a:pt x="273" y="215"/>
                  </a:lnTo>
                  <a:lnTo>
                    <a:pt x="273" y="215"/>
                  </a:lnTo>
                  <a:lnTo>
                    <a:pt x="207"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8"/>
            <p:cNvSpPr/>
            <p:nvPr/>
          </p:nvSpPr>
          <p:spPr bwMode="auto">
            <a:xfrm>
              <a:off x="6102351" y="-1588"/>
              <a:ext cx="739775" cy="739775"/>
            </a:xfrm>
            <a:custGeom>
              <a:avLst/>
              <a:gdLst>
                <a:gd name="T0" fmla="*/ 0 w 466"/>
                <a:gd name="T1" fmla="*/ 0 h 466"/>
                <a:gd name="T2" fmla="*/ 61 w 466"/>
                <a:gd name="T3" fmla="*/ 60 h 466"/>
                <a:gd name="T4" fmla="*/ 179 w 466"/>
                <a:gd name="T5" fmla="*/ 179 h 466"/>
                <a:gd name="T6" fmla="*/ 244 w 466"/>
                <a:gd name="T7" fmla="*/ 245 h 466"/>
                <a:gd name="T8" fmla="*/ 363 w 466"/>
                <a:gd name="T9" fmla="*/ 364 h 466"/>
                <a:gd name="T10" fmla="*/ 429 w 466"/>
                <a:gd name="T11" fmla="*/ 429 h 466"/>
                <a:gd name="T12" fmla="*/ 466 w 466"/>
                <a:gd name="T13" fmla="*/ 466 h 466"/>
                <a:gd name="T14" fmla="*/ 466 w 466"/>
                <a:gd name="T15" fmla="*/ 408 h 466"/>
                <a:gd name="T16" fmla="*/ 458 w 466"/>
                <a:gd name="T17" fmla="*/ 400 h 466"/>
                <a:gd name="T18" fmla="*/ 273 w 466"/>
                <a:gd name="T19" fmla="*/ 215 h 466"/>
                <a:gd name="T20" fmla="*/ 208 w 466"/>
                <a:gd name="T21" fmla="*/ 150 h 466"/>
                <a:gd name="T22" fmla="*/ 89 w 466"/>
                <a:gd name="T23" fmla="*/ 31 h 466"/>
                <a:gd name="T24" fmla="*/ 58 w 466"/>
                <a:gd name="T25" fmla="*/ 0 h 466"/>
                <a:gd name="T26" fmla="*/ 0 w 466"/>
                <a:gd name="T27"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6" h="466">
                  <a:moveTo>
                    <a:pt x="0" y="0"/>
                  </a:moveTo>
                  <a:lnTo>
                    <a:pt x="61" y="60"/>
                  </a:lnTo>
                  <a:lnTo>
                    <a:pt x="179" y="179"/>
                  </a:lnTo>
                  <a:lnTo>
                    <a:pt x="244" y="245"/>
                  </a:lnTo>
                  <a:lnTo>
                    <a:pt x="363" y="364"/>
                  </a:lnTo>
                  <a:lnTo>
                    <a:pt x="429" y="429"/>
                  </a:lnTo>
                  <a:lnTo>
                    <a:pt x="466" y="466"/>
                  </a:lnTo>
                  <a:lnTo>
                    <a:pt x="466" y="408"/>
                  </a:lnTo>
                  <a:lnTo>
                    <a:pt x="458" y="400"/>
                  </a:lnTo>
                  <a:lnTo>
                    <a:pt x="273" y="215"/>
                  </a:lnTo>
                  <a:lnTo>
                    <a:pt x="208" y="150"/>
                  </a:lnTo>
                  <a:lnTo>
                    <a:pt x="89" y="31"/>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9"/>
            <p:cNvSpPr/>
            <p:nvPr/>
          </p:nvSpPr>
          <p:spPr bwMode="auto">
            <a:xfrm>
              <a:off x="5810251" y="-1588"/>
              <a:ext cx="871538" cy="781050"/>
            </a:xfrm>
            <a:custGeom>
              <a:avLst/>
              <a:gdLst>
                <a:gd name="T0" fmla="*/ 273 w 549"/>
                <a:gd name="T1" fmla="*/ 215 h 492"/>
                <a:gd name="T2" fmla="*/ 273 w 549"/>
                <a:gd name="T3" fmla="*/ 215 h 492"/>
                <a:gd name="T4" fmla="*/ 58 w 549"/>
                <a:gd name="T5" fmla="*/ 0 h 492"/>
                <a:gd name="T6" fmla="*/ 0 w 549"/>
                <a:gd name="T7" fmla="*/ 0 h 492"/>
                <a:gd name="T8" fmla="*/ 60 w 549"/>
                <a:gd name="T9" fmla="*/ 60 h 492"/>
                <a:gd name="T10" fmla="*/ 363 w 549"/>
                <a:gd name="T11" fmla="*/ 364 h 492"/>
                <a:gd name="T12" fmla="*/ 428 w 549"/>
                <a:gd name="T13" fmla="*/ 429 h 492"/>
                <a:gd name="T14" fmla="*/ 492 w 549"/>
                <a:gd name="T15" fmla="*/ 492 h 492"/>
                <a:gd name="T16" fmla="*/ 549 w 549"/>
                <a:gd name="T17" fmla="*/ 492 h 492"/>
                <a:gd name="T18" fmla="*/ 273 w 549"/>
                <a:gd name="T19" fmla="*/ 21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9" h="492">
                  <a:moveTo>
                    <a:pt x="273" y="215"/>
                  </a:moveTo>
                  <a:lnTo>
                    <a:pt x="273" y="215"/>
                  </a:lnTo>
                  <a:lnTo>
                    <a:pt x="58" y="0"/>
                  </a:lnTo>
                  <a:lnTo>
                    <a:pt x="0" y="0"/>
                  </a:lnTo>
                  <a:lnTo>
                    <a:pt x="60" y="60"/>
                  </a:lnTo>
                  <a:lnTo>
                    <a:pt x="363" y="364"/>
                  </a:lnTo>
                  <a:lnTo>
                    <a:pt x="428" y="429"/>
                  </a:lnTo>
                  <a:lnTo>
                    <a:pt x="492" y="492"/>
                  </a:lnTo>
                  <a:lnTo>
                    <a:pt x="549" y="492"/>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30"/>
            <p:cNvSpPr/>
            <p:nvPr/>
          </p:nvSpPr>
          <p:spPr bwMode="auto">
            <a:xfrm>
              <a:off x="6396038" y="-1588"/>
              <a:ext cx="446088" cy="447675"/>
            </a:xfrm>
            <a:custGeom>
              <a:avLst/>
              <a:gdLst>
                <a:gd name="T0" fmla="*/ 273 w 281"/>
                <a:gd name="T1" fmla="*/ 215 h 282"/>
                <a:gd name="T2" fmla="*/ 57 w 281"/>
                <a:gd name="T3" fmla="*/ 0 h 282"/>
                <a:gd name="T4" fmla="*/ 0 w 281"/>
                <a:gd name="T5" fmla="*/ 0 h 282"/>
                <a:gd name="T6" fmla="*/ 59 w 281"/>
                <a:gd name="T7" fmla="*/ 60 h 282"/>
                <a:gd name="T8" fmla="*/ 281 w 281"/>
                <a:gd name="T9" fmla="*/ 282 h 282"/>
                <a:gd name="T10" fmla="*/ 281 w 281"/>
                <a:gd name="T11" fmla="*/ 224 h 282"/>
                <a:gd name="T12" fmla="*/ 273 w 281"/>
                <a:gd name="T13" fmla="*/ 215 h 282"/>
              </a:gdLst>
              <a:ahLst/>
              <a:cxnLst>
                <a:cxn ang="0">
                  <a:pos x="T0" y="T1"/>
                </a:cxn>
                <a:cxn ang="0">
                  <a:pos x="T2" y="T3"/>
                </a:cxn>
                <a:cxn ang="0">
                  <a:pos x="T4" y="T5"/>
                </a:cxn>
                <a:cxn ang="0">
                  <a:pos x="T6" y="T7"/>
                </a:cxn>
                <a:cxn ang="0">
                  <a:pos x="T8" y="T9"/>
                </a:cxn>
                <a:cxn ang="0">
                  <a:pos x="T10" y="T11"/>
                </a:cxn>
                <a:cxn ang="0">
                  <a:pos x="T12" y="T13"/>
                </a:cxn>
              </a:cxnLst>
              <a:rect l="0" t="0" r="r" b="b"/>
              <a:pathLst>
                <a:path w="281" h="282">
                  <a:moveTo>
                    <a:pt x="273" y="215"/>
                  </a:moveTo>
                  <a:lnTo>
                    <a:pt x="57" y="0"/>
                  </a:lnTo>
                  <a:lnTo>
                    <a:pt x="0" y="0"/>
                  </a:lnTo>
                  <a:lnTo>
                    <a:pt x="59" y="60"/>
                  </a:lnTo>
                  <a:lnTo>
                    <a:pt x="281" y="282"/>
                  </a:lnTo>
                  <a:lnTo>
                    <a:pt x="281" y="224"/>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1"/>
            <p:cNvSpPr/>
            <p:nvPr/>
          </p:nvSpPr>
          <p:spPr bwMode="auto">
            <a:xfrm>
              <a:off x="6688138" y="-1588"/>
              <a:ext cx="153988" cy="155575"/>
            </a:xfrm>
            <a:custGeom>
              <a:avLst/>
              <a:gdLst>
                <a:gd name="T0" fmla="*/ 60 w 97"/>
                <a:gd name="T1" fmla="*/ 60 h 98"/>
                <a:gd name="T2" fmla="*/ 97 w 97"/>
                <a:gd name="T3" fmla="*/ 98 h 98"/>
                <a:gd name="T4" fmla="*/ 97 w 97"/>
                <a:gd name="T5" fmla="*/ 40 h 98"/>
                <a:gd name="T6" fmla="*/ 89 w 97"/>
                <a:gd name="T7" fmla="*/ 31 h 98"/>
                <a:gd name="T8" fmla="*/ 58 w 97"/>
                <a:gd name="T9" fmla="*/ 0 h 98"/>
                <a:gd name="T10" fmla="*/ 0 w 97"/>
                <a:gd name="T11" fmla="*/ 0 h 98"/>
                <a:gd name="T12" fmla="*/ 60 w 97"/>
                <a:gd name="T13" fmla="*/ 60 h 98"/>
              </a:gdLst>
              <a:ahLst/>
              <a:cxnLst>
                <a:cxn ang="0">
                  <a:pos x="T0" y="T1"/>
                </a:cxn>
                <a:cxn ang="0">
                  <a:pos x="T2" y="T3"/>
                </a:cxn>
                <a:cxn ang="0">
                  <a:pos x="T4" y="T5"/>
                </a:cxn>
                <a:cxn ang="0">
                  <a:pos x="T6" y="T7"/>
                </a:cxn>
                <a:cxn ang="0">
                  <a:pos x="T8" y="T9"/>
                </a:cxn>
                <a:cxn ang="0">
                  <a:pos x="T10" y="T11"/>
                </a:cxn>
                <a:cxn ang="0">
                  <a:pos x="T12" y="T13"/>
                </a:cxn>
              </a:cxnLst>
              <a:rect l="0" t="0" r="r" b="b"/>
              <a:pathLst>
                <a:path w="97" h="98">
                  <a:moveTo>
                    <a:pt x="60" y="60"/>
                  </a:moveTo>
                  <a:lnTo>
                    <a:pt x="97" y="98"/>
                  </a:lnTo>
                  <a:lnTo>
                    <a:pt x="97" y="40"/>
                  </a:lnTo>
                  <a:lnTo>
                    <a:pt x="89" y="31"/>
                  </a:lnTo>
                  <a:lnTo>
                    <a:pt x="58" y="0"/>
                  </a:lnTo>
                  <a:lnTo>
                    <a:pt x="0" y="0"/>
                  </a:lnTo>
                  <a:lnTo>
                    <a:pt x="60" y="6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4" name="Freeform 26"/>
          <p:cNvSpPr/>
          <p:nvPr/>
        </p:nvSpPr>
        <p:spPr bwMode="auto">
          <a:xfrm>
            <a:off x="-275431" y="-344797"/>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9 w 549"/>
              <a:gd name="T11" fmla="*/ 429 h 492"/>
              <a:gd name="T12" fmla="*/ 492 w 549"/>
              <a:gd name="T13" fmla="*/ 492 h 492"/>
              <a:gd name="T14" fmla="*/ 549 w 549"/>
              <a:gd name="T15" fmla="*/ 492 h 492"/>
              <a:gd name="T16" fmla="*/ 457 w 549"/>
              <a:gd name="T17" fmla="*/ 400 h 492"/>
              <a:gd name="T18" fmla="*/ 273 w 549"/>
              <a:gd name="T19" fmla="*/ 215 h 492"/>
              <a:gd name="T20" fmla="*/ 208 w 549"/>
              <a:gd name="T21" fmla="*/ 150 h 492"/>
              <a:gd name="T22" fmla="*/ 58 w 549"/>
              <a:gd name="T23" fmla="*/ 0 h 492"/>
              <a:gd name="T24" fmla="*/ 0 w 549"/>
              <a:gd name="T25"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0" y="0"/>
                </a:moveTo>
                <a:lnTo>
                  <a:pt x="60" y="60"/>
                </a:lnTo>
                <a:lnTo>
                  <a:pt x="179" y="179"/>
                </a:lnTo>
                <a:lnTo>
                  <a:pt x="244" y="245"/>
                </a:lnTo>
                <a:lnTo>
                  <a:pt x="363" y="364"/>
                </a:lnTo>
                <a:lnTo>
                  <a:pt x="429" y="429"/>
                </a:lnTo>
                <a:lnTo>
                  <a:pt x="492" y="492"/>
                </a:lnTo>
                <a:lnTo>
                  <a:pt x="549" y="492"/>
                </a:lnTo>
                <a:lnTo>
                  <a:pt x="457" y="400"/>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7"/>
          <p:cNvSpPr/>
          <p:nvPr/>
        </p:nvSpPr>
        <p:spPr bwMode="auto">
          <a:xfrm>
            <a:off x="-567531" y="-344797"/>
            <a:ext cx="871538" cy="781050"/>
          </a:xfrm>
          <a:custGeom>
            <a:avLst/>
            <a:gdLst>
              <a:gd name="T0" fmla="*/ 549 w 549"/>
              <a:gd name="T1" fmla="*/ 492 h 492"/>
              <a:gd name="T2" fmla="*/ 273 w 549"/>
              <a:gd name="T3" fmla="*/ 215 h 492"/>
              <a:gd name="T4" fmla="*/ 273 w 549"/>
              <a:gd name="T5" fmla="*/ 215 h 492"/>
              <a:gd name="T6" fmla="*/ 207 w 549"/>
              <a:gd name="T7" fmla="*/ 150 h 492"/>
              <a:gd name="T8" fmla="*/ 89 w 549"/>
              <a:gd name="T9" fmla="*/ 31 h 492"/>
              <a:gd name="T10" fmla="*/ 58 w 549"/>
              <a:gd name="T11" fmla="*/ 0 h 492"/>
              <a:gd name="T12" fmla="*/ 0 w 549"/>
              <a:gd name="T13" fmla="*/ 0 h 492"/>
              <a:gd name="T14" fmla="*/ 60 w 549"/>
              <a:gd name="T15" fmla="*/ 60 h 492"/>
              <a:gd name="T16" fmla="*/ 363 w 549"/>
              <a:gd name="T17" fmla="*/ 364 h 492"/>
              <a:gd name="T18" fmla="*/ 428 w 549"/>
              <a:gd name="T19" fmla="*/ 429 h 492"/>
              <a:gd name="T20" fmla="*/ 491 w 549"/>
              <a:gd name="T21" fmla="*/ 492 h 492"/>
              <a:gd name="T22" fmla="*/ 549 w 549"/>
              <a:gd name="T23"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549" y="492"/>
                </a:moveTo>
                <a:lnTo>
                  <a:pt x="273" y="215"/>
                </a:lnTo>
                <a:lnTo>
                  <a:pt x="273" y="215"/>
                </a:lnTo>
                <a:lnTo>
                  <a:pt x="207"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8"/>
          <p:cNvSpPr/>
          <p:nvPr/>
        </p:nvSpPr>
        <p:spPr bwMode="auto">
          <a:xfrm>
            <a:off x="308769" y="-344797"/>
            <a:ext cx="739775" cy="739775"/>
          </a:xfrm>
          <a:custGeom>
            <a:avLst/>
            <a:gdLst>
              <a:gd name="T0" fmla="*/ 0 w 466"/>
              <a:gd name="T1" fmla="*/ 0 h 466"/>
              <a:gd name="T2" fmla="*/ 61 w 466"/>
              <a:gd name="T3" fmla="*/ 60 h 466"/>
              <a:gd name="T4" fmla="*/ 179 w 466"/>
              <a:gd name="T5" fmla="*/ 179 h 466"/>
              <a:gd name="T6" fmla="*/ 244 w 466"/>
              <a:gd name="T7" fmla="*/ 245 h 466"/>
              <a:gd name="T8" fmla="*/ 363 w 466"/>
              <a:gd name="T9" fmla="*/ 364 h 466"/>
              <a:gd name="T10" fmla="*/ 429 w 466"/>
              <a:gd name="T11" fmla="*/ 429 h 466"/>
              <a:gd name="T12" fmla="*/ 466 w 466"/>
              <a:gd name="T13" fmla="*/ 466 h 466"/>
              <a:gd name="T14" fmla="*/ 466 w 466"/>
              <a:gd name="T15" fmla="*/ 408 h 466"/>
              <a:gd name="T16" fmla="*/ 458 w 466"/>
              <a:gd name="T17" fmla="*/ 400 h 466"/>
              <a:gd name="T18" fmla="*/ 273 w 466"/>
              <a:gd name="T19" fmla="*/ 215 h 466"/>
              <a:gd name="T20" fmla="*/ 208 w 466"/>
              <a:gd name="T21" fmla="*/ 150 h 466"/>
              <a:gd name="T22" fmla="*/ 89 w 466"/>
              <a:gd name="T23" fmla="*/ 31 h 466"/>
              <a:gd name="T24" fmla="*/ 58 w 466"/>
              <a:gd name="T25" fmla="*/ 0 h 466"/>
              <a:gd name="T26" fmla="*/ 0 w 466"/>
              <a:gd name="T27"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6" h="466">
                <a:moveTo>
                  <a:pt x="0" y="0"/>
                </a:moveTo>
                <a:lnTo>
                  <a:pt x="61" y="60"/>
                </a:lnTo>
                <a:lnTo>
                  <a:pt x="179" y="179"/>
                </a:lnTo>
                <a:lnTo>
                  <a:pt x="244" y="245"/>
                </a:lnTo>
                <a:lnTo>
                  <a:pt x="363" y="364"/>
                </a:lnTo>
                <a:lnTo>
                  <a:pt x="429" y="429"/>
                </a:lnTo>
                <a:lnTo>
                  <a:pt x="466" y="466"/>
                </a:lnTo>
                <a:lnTo>
                  <a:pt x="466" y="408"/>
                </a:lnTo>
                <a:lnTo>
                  <a:pt x="458" y="400"/>
                </a:lnTo>
                <a:lnTo>
                  <a:pt x="273" y="215"/>
                </a:lnTo>
                <a:lnTo>
                  <a:pt x="208" y="150"/>
                </a:lnTo>
                <a:lnTo>
                  <a:pt x="89" y="31"/>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9"/>
          <p:cNvSpPr/>
          <p:nvPr/>
        </p:nvSpPr>
        <p:spPr bwMode="auto">
          <a:xfrm>
            <a:off x="16669" y="-344797"/>
            <a:ext cx="871538" cy="781050"/>
          </a:xfrm>
          <a:custGeom>
            <a:avLst/>
            <a:gdLst>
              <a:gd name="T0" fmla="*/ 273 w 549"/>
              <a:gd name="T1" fmla="*/ 215 h 492"/>
              <a:gd name="T2" fmla="*/ 273 w 549"/>
              <a:gd name="T3" fmla="*/ 215 h 492"/>
              <a:gd name="T4" fmla="*/ 58 w 549"/>
              <a:gd name="T5" fmla="*/ 0 h 492"/>
              <a:gd name="T6" fmla="*/ 0 w 549"/>
              <a:gd name="T7" fmla="*/ 0 h 492"/>
              <a:gd name="T8" fmla="*/ 60 w 549"/>
              <a:gd name="T9" fmla="*/ 60 h 492"/>
              <a:gd name="T10" fmla="*/ 363 w 549"/>
              <a:gd name="T11" fmla="*/ 364 h 492"/>
              <a:gd name="T12" fmla="*/ 428 w 549"/>
              <a:gd name="T13" fmla="*/ 429 h 492"/>
              <a:gd name="T14" fmla="*/ 492 w 549"/>
              <a:gd name="T15" fmla="*/ 492 h 492"/>
              <a:gd name="T16" fmla="*/ 549 w 549"/>
              <a:gd name="T17" fmla="*/ 492 h 492"/>
              <a:gd name="T18" fmla="*/ 273 w 549"/>
              <a:gd name="T19" fmla="*/ 21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9" h="492">
                <a:moveTo>
                  <a:pt x="273" y="215"/>
                </a:moveTo>
                <a:lnTo>
                  <a:pt x="273" y="215"/>
                </a:lnTo>
                <a:lnTo>
                  <a:pt x="58" y="0"/>
                </a:lnTo>
                <a:lnTo>
                  <a:pt x="0" y="0"/>
                </a:lnTo>
                <a:lnTo>
                  <a:pt x="60" y="60"/>
                </a:lnTo>
                <a:lnTo>
                  <a:pt x="363" y="364"/>
                </a:lnTo>
                <a:lnTo>
                  <a:pt x="428" y="429"/>
                </a:lnTo>
                <a:lnTo>
                  <a:pt x="492" y="492"/>
                </a:lnTo>
                <a:lnTo>
                  <a:pt x="549" y="492"/>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0"/>
          <p:cNvSpPr/>
          <p:nvPr/>
        </p:nvSpPr>
        <p:spPr bwMode="auto">
          <a:xfrm>
            <a:off x="602456" y="-344797"/>
            <a:ext cx="446088" cy="447675"/>
          </a:xfrm>
          <a:custGeom>
            <a:avLst/>
            <a:gdLst>
              <a:gd name="T0" fmla="*/ 273 w 281"/>
              <a:gd name="T1" fmla="*/ 215 h 282"/>
              <a:gd name="T2" fmla="*/ 57 w 281"/>
              <a:gd name="T3" fmla="*/ 0 h 282"/>
              <a:gd name="T4" fmla="*/ 0 w 281"/>
              <a:gd name="T5" fmla="*/ 0 h 282"/>
              <a:gd name="T6" fmla="*/ 59 w 281"/>
              <a:gd name="T7" fmla="*/ 60 h 282"/>
              <a:gd name="T8" fmla="*/ 281 w 281"/>
              <a:gd name="T9" fmla="*/ 282 h 282"/>
              <a:gd name="T10" fmla="*/ 281 w 281"/>
              <a:gd name="T11" fmla="*/ 224 h 282"/>
              <a:gd name="T12" fmla="*/ 273 w 281"/>
              <a:gd name="T13" fmla="*/ 215 h 282"/>
            </a:gdLst>
            <a:ahLst/>
            <a:cxnLst>
              <a:cxn ang="0">
                <a:pos x="T0" y="T1"/>
              </a:cxn>
              <a:cxn ang="0">
                <a:pos x="T2" y="T3"/>
              </a:cxn>
              <a:cxn ang="0">
                <a:pos x="T4" y="T5"/>
              </a:cxn>
              <a:cxn ang="0">
                <a:pos x="T6" y="T7"/>
              </a:cxn>
              <a:cxn ang="0">
                <a:pos x="T8" y="T9"/>
              </a:cxn>
              <a:cxn ang="0">
                <a:pos x="T10" y="T11"/>
              </a:cxn>
              <a:cxn ang="0">
                <a:pos x="T12" y="T13"/>
              </a:cxn>
            </a:cxnLst>
            <a:rect l="0" t="0" r="r" b="b"/>
            <a:pathLst>
              <a:path w="281" h="282">
                <a:moveTo>
                  <a:pt x="273" y="215"/>
                </a:moveTo>
                <a:lnTo>
                  <a:pt x="57" y="0"/>
                </a:lnTo>
                <a:lnTo>
                  <a:pt x="0" y="0"/>
                </a:lnTo>
                <a:lnTo>
                  <a:pt x="59" y="60"/>
                </a:lnTo>
                <a:lnTo>
                  <a:pt x="281" y="282"/>
                </a:lnTo>
                <a:lnTo>
                  <a:pt x="281" y="224"/>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1"/>
          <p:cNvSpPr/>
          <p:nvPr/>
        </p:nvSpPr>
        <p:spPr bwMode="auto">
          <a:xfrm>
            <a:off x="894556" y="-344797"/>
            <a:ext cx="153988" cy="155575"/>
          </a:xfrm>
          <a:custGeom>
            <a:avLst/>
            <a:gdLst>
              <a:gd name="T0" fmla="*/ 60 w 97"/>
              <a:gd name="T1" fmla="*/ 60 h 98"/>
              <a:gd name="T2" fmla="*/ 97 w 97"/>
              <a:gd name="T3" fmla="*/ 98 h 98"/>
              <a:gd name="T4" fmla="*/ 97 w 97"/>
              <a:gd name="T5" fmla="*/ 40 h 98"/>
              <a:gd name="T6" fmla="*/ 89 w 97"/>
              <a:gd name="T7" fmla="*/ 31 h 98"/>
              <a:gd name="T8" fmla="*/ 58 w 97"/>
              <a:gd name="T9" fmla="*/ 0 h 98"/>
              <a:gd name="T10" fmla="*/ 0 w 97"/>
              <a:gd name="T11" fmla="*/ 0 h 98"/>
              <a:gd name="T12" fmla="*/ 60 w 97"/>
              <a:gd name="T13" fmla="*/ 60 h 98"/>
            </a:gdLst>
            <a:ahLst/>
            <a:cxnLst>
              <a:cxn ang="0">
                <a:pos x="T0" y="T1"/>
              </a:cxn>
              <a:cxn ang="0">
                <a:pos x="T2" y="T3"/>
              </a:cxn>
              <a:cxn ang="0">
                <a:pos x="T4" y="T5"/>
              </a:cxn>
              <a:cxn ang="0">
                <a:pos x="T6" y="T7"/>
              </a:cxn>
              <a:cxn ang="0">
                <a:pos x="T8" y="T9"/>
              </a:cxn>
              <a:cxn ang="0">
                <a:pos x="T10" y="T11"/>
              </a:cxn>
              <a:cxn ang="0">
                <a:pos x="T12" y="T13"/>
              </a:cxn>
            </a:cxnLst>
            <a:rect l="0" t="0" r="r" b="b"/>
            <a:pathLst>
              <a:path w="97" h="98">
                <a:moveTo>
                  <a:pt x="60" y="60"/>
                </a:moveTo>
                <a:lnTo>
                  <a:pt x="97" y="98"/>
                </a:lnTo>
                <a:lnTo>
                  <a:pt x="97" y="40"/>
                </a:lnTo>
                <a:lnTo>
                  <a:pt x="89" y="31"/>
                </a:lnTo>
                <a:lnTo>
                  <a:pt x="58" y="0"/>
                </a:lnTo>
                <a:lnTo>
                  <a:pt x="0" y="0"/>
                </a:lnTo>
                <a:lnTo>
                  <a:pt x="60" y="6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Tree>
  </p:cSld>
  <p:clrMapOvr>
    <a:masterClrMapping/>
  </p:clrMapOvr>
  <p:transition spd="slow" advClick="0" advTm="2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49"/>
            <a:ext cx="4011084" cy="1162051"/>
          </a:xfrm>
        </p:spPr>
        <p:txBody>
          <a:bodyPr anchor="b"/>
          <a:lstStyle>
            <a:lvl1pPr algn="l">
              <a:defRPr sz="2665" b="1"/>
            </a:lvl1pPr>
          </a:lstStyle>
          <a:p>
            <a:r>
              <a:rPr lang="en-US"/>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0AFCD17-1C93-4633-8C09-45F3EBCE4FF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C3F60-B868-4D88-8320-B64BB2C9B92C}" type="slidenum">
              <a:rPr lang="en-US" smtClean="0"/>
            </a:fld>
            <a:endParaRPr lang="en-US"/>
          </a:p>
        </p:txBody>
      </p:sp>
    </p:spTree>
  </p:cSld>
  <p:clrMapOvr>
    <a:masterClrMapping/>
  </p:clrMapOvr>
  <p:transition spd="slow" advClick="0" advTm="2000">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0AFCD17-1C93-4633-8C09-45F3EBCE4FF5}" type="datetimeFigureOut">
              <a:rPr lang="en-US" smtClean="0"/>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96C3F60-B868-4D88-8320-B64BB2C9B92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advClick="0" advTm="2000">
    <p:push dir="u"/>
  </p:transition>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image" Target="../media/image8.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9" Type="http://schemas.openxmlformats.org/officeDocument/2006/relationships/hyperlink" Target="http://www.1ppt.com/word/" TargetMode="External"/><Relationship Id="rId8" Type="http://schemas.openxmlformats.org/officeDocument/2006/relationships/hyperlink" Target="http://www.1ppt.com/powerpoint/" TargetMode="External"/><Relationship Id="rId7" Type="http://schemas.openxmlformats.org/officeDocument/2006/relationships/hyperlink" Target="http://www.1ppt.com/xiazai/" TargetMode="External"/><Relationship Id="rId6" Type="http://schemas.openxmlformats.org/officeDocument/2006/relationships/hyperlink" Target="http://www.1ppt.com/tubiao/" TargetMode="External"/><Relationship Id="rId5" Type="http://schemas.openxmlformats.org/officeDocument/2006/relationships/hyperlink" Target="http://www.1ppt.com/beijing/" TargetMode="External"/><Relationship Id="rId4" Type="http://schemas.openxmlformats.org/officeDocument/2006/relationships/hyperlink" Target="http://www.1ppt.com/sucai/" TargetMode="External"/><Relationship Id="rId3" Type="http://schemas.openxmlformats.org/officeDocument/2006/relationships/hyperlink" Target="http://www.1ppt.com/jieri/" TargetMode="External"/><Relationship Id="rId2" Type="http://schemas.openxmlformats.org/officeDocument/2006/relationships/hyperlink" Target="http://www.1ppt.com/hangye/" TargetMode="External"/><Relationship Id="rId18" Type="http://schemas.openxmlformats.org/officeDocument/2006/relationships/slideLayout" Target="../slideLayouts/slideLayout14.xml"/><Relationship Id="rId17" Type="http://schemas.openxmlformats.org/officeDocument/2006/relationships/image" Target="../media/image11.png"/><Relationship Id="rId16" Type="http://schemas.openxmlformats.org/officeDocument/2006/relationships/hyperlink" Target="http://www.1ppt.com/ziti/" TargetMode="External"/><Relationship Id="rId15" Type="http://schemas.openxmlformats.org/officeDocument/2006/relationships/hyperlink" Target="http://www.1ppt.com/jiaoan/" TargetMode="External"/><Relationship Id="rId14" Type="http://schemas.openxmlformats.org/officeDocument/2006/relationships/hyperlink" Target="http://www.1ppt.com/shiti/" TargetMode="External"/><Relationship Id="rId13" Type="http://schemas.openxmlformats.org/officeDocument/2006/relationships/hyperlink" Target="http://www.1ppt.com/shouchaobao/" TargetMode="External"/><Relationship Id="rId12" Type="http://schemas.openxmlformats.org/officeDocument/2006/relationships/hyperlink" Target="http://www.1ppt.com/kejian/" TargetMode="External"/><Relationship Id="rId11" Type="http://schemas.openxmlformats.org/officeDocument/2006/relationships/hyperlink" Target="http://www.1ppt.com/jianli/" TargetMode="External"/><Relationship Id="rId10" Type="http://schemas.openxmlformats.org/officeDocument/2006/relationships/hyperlink" Target="http://www.1ppt.com/excel/" TargetMode="External"/><Relationship Id="rId1" Type="http://schemas.openxmlformats.org/officeDocument/2006/relationships/hyperlink" Target="http://www.1ppt.com/moba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8.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8.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bwMode="auto">
          <a:xfrm>
            <a:off x="0" y="1587"/>
            <a:ext cx="12190413" cy="6858000"/>
          </a:xfrm>
          <a:custGeom>
            <a:avLst/>
            <a:gdLst>
              <a:gd name="T0" fmla="*/ 0 w 7679"/>
              <a:gd name="T1" fmla="*/ 0 h 4320"/>
              <a:gd name="T2" fmla="*/ 0 w 7679"/>
              <a:gd name="T3" fmla="*/ 4320 h 4320"/>
              <a:gd name="T4" fmla="*/ 7679 w 7679"/>
              <a:gd name="T5" fmla="*/ 4320 h 4320"/>
              <a:gd name="T6" fmla="*/ 0 w 7679"/>
              <a:gd name="T7" fmla="*/ 0 h 4320"/>
            </a:gdLst>
            <a:ahLst/>
            <a:cxnLst>
              <a:cxn ang="0">
                <a:pos x="T0" y="T1"/>
              </a:cxn>
              <a:cxn ang="0">
                <a:pos x="T2" y="T3"/>
              </a:cxn>
              <a:cxn ang="0">
                <a:pos x="T4" y="T5"/>
              </a:cxn>
              <a:cxn ang="0">
                <a:pos x="T6" y="T7"/>
              </a:cxn>
            </a:cxnLst>
            <a:rect l="0" t="0" r="r" b="b"/>
            <a:pathLst>
              <a:path w="7679" h="4320">
                <a:moveTo>
                  <a:pt x="0" y="0"/>
                </a:moveTo>
                <a:lnTo>
                  <a:pt x="0" y="4320"/>
                </a:lnTo>
                <a:lnTo>
                  <a:pt x="7679" y="432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nvGrpSpPr>
          <p:cNvPr id="72" name="组合 71"/>
          <p:cNvGrpSpPr/>
          <p:nvPr/>
        </p:nvGrpSpPr>
        <p:grpSpPr>
          <a:xfrm>
            <a:off x="2722" y="16781"/>
            <a:ext cx="785813" cy="6850063"/>
            <a:chOff x="31750" y="-41275"/>
            <a:chExt cx="785813" cy="6850063"/>
          </a:xfrm>
        </p:grpSpPr>
        <p:sp>
          <p:nvSpPr>
            <p:cNvPr id="6" name="Freeform 6"/>
            <p:cNvSpPr/>
            <p:nvPr/>
          </p:nvSpPr>
          <p:spPr bwMode="auto">
            <a:xfrm>
              <a:off x="31750" y="-41275"/>
              <a:ext cx="207963" cy="207963"/>
            </a:xfrm>
            <a:custGeom>
              <a:avLst/>
              <a:gdLst>
                <a:gd name="T0" fmla="*/ 0 w 131"/>
                <a:gd name="T1" fmla="*/ 131 h 131"/>
                <a:gd name="T2" fmla="*/ 93 w 131"/>
                <a:gd name="T3" fmla="*/ 38 h 131"/>
                <a:gd name="T4" fmla="*/ 131 w 131"/>
                <a:gd name="T5" fmla="*/ 0 h 131"/>
                <a:gd name="T6" fmla="*/ 73 w 131"/>
                <a:gd name="T7" fmla="*/ 0 h 131"/>
                <a:gd name="T8" fmla="*/ 64 w 131"/>
                <a:gd name="T9" fmla="*/ 9 h 131"/>
                <a:gd name="T10" fmla="*/ 0 w 131"/>
                <a:gd name="T11" fmla="*/ 73 h 131"/>
                <a:gd name="T12" fmla="*/ 0 w 131"/>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131" h="131">
                  <a:moveTo>
                    <a:pt x="0" y="131"/>
                  </a:moveTo>
                  <a:lnTo>
                    <a:pt x="93" y="38"/>
                  </a:lnTo>
                  <a:lnTo>
                    <a:pt x="131" y="0"/>
                  </a:lnTo>
                  <a:lnTo>
                    <a:pt x="73" y="0"/>
                  </a:lnTo>
                  <a:lnTo>
                    <a:pt x="64" y="9"/>
                  </a:lnTo>
                  <a:lnTo>
                    <a:pt x="0" y="73"/>
                  </a:lnTo>
                  <a:lnTo>
                    <a:pt x="0" y="13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7"/>
            <p:cNvSpPr/>
            <p:nvPr/>
          </p:nvSpPr>
          <p:spPr bwMode="auto">
            <a:xfrm>
              <a:off x="31750" y="171450"/>
              <a:ext cx="785813" cy="879475"/>
            </a:xfrm>
            <a:custGeom>
              <a:avLst/>
              <a:gdLst>
                <a:gd name="T0" fmla="*/ 495 w 495"/>
                <a:gd name="T1" fmla="*/ 0 h 554"/>
                <a:gd name="T2" fmla="*/ 435 w 495"/>
                <a:gd name="T3" fmla="*/ 61 h 554"/>
                <a:gd name="T4" fmla="*/ 315 w 495"/>
                <a:gd name="T5" fmla="*/ 180 h 554"/>
                <a:gd name="T6" fmla="*/ 249 w 495"/>
                <a:gd name="T7" fmla="*/ 246 h 554"/>
                <a:gd name="T8" fmla="*/ 130 w 495"/>
                <a:gd name="T9" fmla="*/ 366 h 554"/>
                <a:gd name="T10" fmla="*/ 64 w 495"/>
                <a:gd name="T11" fmla="*/ 432 h 554"/>
                <a:gd name="T12" fmla="*/ 0 w 495"/>
                <a:gd name="T13" fmla="*/ 495 h 554"/>
                <a:gd name="T14" fmla="*/ 0 w 495"/>
                <a:gd name="T15" fmla="*/ 554 h 554"/>
                <a:gd name="T16" fmla="*/ 278 w 495"/>
                <a:gd name="T17" fmla="*/ 276 h 554"/>
                <a:gd name="T18" fmla="*/ 344 w 495"/>
                <a:gd name="T19" fmla="*/ 210 h 554"/>
                <a:gd name="T20" fmla="*/ 495 w 495"/>
                <a:gd name="T21" fmla="*/ 59 h 554"/>
                <a:gd name="T22" fmla="*/ 495 w 495"/>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495" y="0"/>
                  </a:moveTo>
                  <a:lnTo>
                    <a:pt x="435" y="61"/>
                  </a:lnTo>
                  <a:lnTo>
                    <a:pt x="315" y="180"/>
                  </a:lnTo>
                  <a:lnTo>
                    <a:pt x="249" y="246"/>
                  </a:lnTo>
                  <a:lnTo>
                    <a:pt x="130" y="366"/>
                  </a:lnTo>
                  <a:lnTo>
                    <a:pt x="64" y="432"/>
                  </a:lnTo>
                  <a:lnTo>
                    <a:pt x="0" y="495"/>
                  </a:lnTo>
                  <a:lnTo>
                    <a:pt x="0" y="554"/>
                  </a:lnTo>
                  <a:lnTo>
                    <a:pt x="278" y="276"/>
                  </a:lnTo>
                  <a:lnTo>
                    <a:pt x="344" y="210"/>
                  </a:lnTo>
                  <a:lnTo>
                    <a:pt x="495" y="59"/>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8"/>
            <p:cNvSpPr/>
            <p:nvPr/>
          </p:nvSpPr>
          <p:spPr bwMode="auto">
            <a:xfrm>
              <a:off x="31750" y="-41275"/>
              <a:ext cx="503238" cy="503238"/>
            </a:xfrm>
            <a:custGeom>
              <a:avLst/>
              <a:gdLst>
                <a:gd name="T0" fmla="*/ 278 w 317"/>
                <a:gd name="T1" fmla="*/ 38 h 317"/>
                <a:gd name="T2" fmla="*/ 317 w 317"/>
                <a:gd name="T3" fmla="*/ 0 h 317"/>
                <a:gd name="T4" fmla="*/ 258 w 317"/>
                <a:gd name="T5" fmla="*/ 0 h 317"/>
                <a:gd name="T6" fmla="*/ 249 w 317"/>
                <a:gd name="T7" fmla="*/ 9 h 317"/>
                <a:gd name="T8" fmla="*/ 130 w 317"/>
                <a:gd name="T9" fmla="*/ 129 h 317"/>
                <a:gd name="T10" fmla="*/ 64 w 317"/>
                <a:gd name="T11" fmla="*/ 195 h 317"/>
                <a:gd name="T12" fmla="*/ 0 w 317"/>
                <a:gd name="T13" fmla="*/ 258 h 317"/>
                <a:gd name="T14" fmla="*/ 0 w 317"/>
                <a:gd name="T15" fmla="*/ 317 h 317"/>
                <a:gd name="T16" fmla="*/ 278 w 317"/>
                <a:gd name="T17" fmla="*/ 3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7" h="317">
                  <a:moveTo>
                    <a:pt x="278" y="38"/>
                  </a:moveTo>
                  <a:lnTo>
                    <a:pt x="317" y="0"/>
                  </a:lnTo>
                  <a:lnTo>
                    <a:pt x="258" y="0"/>
                  </a:lnTo>
                  <a:lnTo>
                    <a:pt x="249" y="9"/>
                  </a:lnTo>
                  <a:lnTo>
                    <a:pt x="130" y="129"/>
                  </a:lnTo>
                  <a:lnTo>
                    <a:pt x="64" y="195"/>
                  </a:lnTo>
                  <a:lnTo>
                    <a:pt x="0" y="258"/>
                  </a:lnTo>
                  <a:lnTo>
                    <a:pt x="0" y="317"/>
                  </a:lnTo>
                  <a:lnTo>
                    <a:pt x="278"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Freeform 9"/>
            <p:cNvSpPr/>
            <p:nvPr/>
          </p:nvSpPr>
          <p:spPr bwMode="auto">
            <a:xfrm>
              <a:off x="31750" y="-41275"/>
              <a:ext cx="785813" cy="796925"/>
            </a:xfrm>
            <a:custGeom>
              <a:avLst/>
              <a:gdLst>
                <a:gd name="T0" fmla="*/ 0 w 495"/>
                <a:gd name="T1" fmla="*/ 502 h 502"/>
                <a:gd name="T2" fmla="*/ 93 w 495"/>
                <a:gd name="T3" fmla="*/ 410 h 502"/>
                <a:gd name="T4" fmla="*/ 159 w 495"/>
                <a:gd name="T5" fmla="*/ 344 h 502"/>
                <a:gd name="T6" fmla="*/ 278 w 495"/>
                <a:gd name="T7" fmla="*/ 224 h 502"/>
                <a:gd name="T8" fmla="*/ 344 w 495"/>
                <a:gd name="T9" fmla="*/ 158 h 502"/>
                <a:gd name="T10" fmla="*/ 464 w 495"/>
                <a:gd name="T11" fmla="*/ 38 h 502"/>
                <a:gd name="T12" fmla="*/ 495 w 495"/>
                <a:gd name="T13" fmla="*/ 7 h 502"/>
                <a:gd name="T14" fmla="*/ 495 w 495"/>
                <a:gd name="T15" fmla="*/ 0 h 502"/>
                <a:gd name="T16" fmla="*/ 444 w 495"/>
                <a:gd name="T17" fmla="*/ 0 h 502"/>
                <a:gd name="T18" fmla="*/ 435 w 495"/>
                <a:gd name="T19" fmla="*/ 9 h 502"/>
                <a:gd name="T20" fmla="*/ 130 w 495"/>
                <a:gd name="T21" fmla="*/ 314 h 502"/>
                <a:gd name="T22" fmla="*/ 64 w 495"/>
                <a:gd name="T23" fmla="*/ 380 h 502"/>
                <a:gd name="T24" fmla="*/ 0 w 495"/>
                <a:gd name="T25" fmla="*/ 444 h 502"/>
                <a:gd name="T26" fmla="*/ 0 w 495"/>
                <a:gd name="T27" fmla="*/ 502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5" h="502">
                  <a:moveTo>
                    <a:pt x="0" y="502"/>
                  </a:moveTo>
                  <a:lnTo>
                    <a:pt x="93" y="410"/>
                  </a:lnTo>
                  <a:lnTo>
                    <a:pt x="159" y="344"/>
                  </a:lnTo>
                  <a:lnTo>
                    <a:pt x="278" y="224"/>
                  </a:lnTo>
                  <a:lnTo>
                    <a:pt x="344" y="158"/>
                  </a:lnTo>
                  <a:lnTo>
                    <a:pt x="464" y="38"/>
                  </a:lnTo>
                  <a:lnTo>
                    <a:pt x="495" y="7"/>
                  </a:lnTo>
                  <a:lnTo>
                    <a:pt x="495" y="0"/>
                  </a:lnTo>
                  <a:lnTo>
                    <a:pt x="444" y="0"/>
                  </a:lnTo>
                  <a:lnTo>
                    <a:pt x="435" y="9"/>
                  </a:lnTo>
                  <a:lnTo>
                    <a:pt x="130" y="314"/>
                  </a:lnTo>
                  <a:lnTo>
                    <a:pt x="64" y="380"/>
                  </a:lnTo>
                  <a:lnTo>
                    <a:pt x="0" y="444"/>
                  </a:lnTo>
                  <a:lnTo>
                    <a:pt x="0" y="50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 name="Freeform 10"/>
            <p:cNvSpPr/>
            <p:nvPr/>
          </p:nvSpPr>
          <p:spPr bwMode="auto">
            <a:xfrm>
              <a:off x="31750" y="760412"/>
              <a:ext cx="785813" cy="879475"/>
            </a:xfrm>
            <a:custGeom>
              <a:avLst/>
              <a:gdLst>
                <a:gd name="T0" fmla="*/ 495 w 495"/>
                <a:gd name="T1" fmla="*/ 0 h 554"/>
                <a:gd name="T2" fmla="*/ 435 w 495"/>
                <a:gd name="T3" fmla="*/ 61 h 554"/>
                <a:gd name="T4" fmla="*/ 315 w 495"/>
                <a:gd name="T5" fmla="*/ 181 h 554"/>
                <a:gd name="T6" fmla="*/ 249 w 495"/>
                <a:gd name="T7" fmla="*/ 247 h 554"/>
                <a:gd name="T8" fmla="*/ 130 w 495"/>
                <a:gd name="T9" fmla="*/ 366 h 554"/>
                <a:gd name="T10" fmla="*/ 64 w 495"/>
                <a:gd name="T11" fmla="*/ 432 h 554"/>
                <a:gd name="T12" fmla="*/ 0 w 495"/>
                <a:gd name="T13" fmla="*/ 495 h 554"/>
                <a:gd name="T14" fmla="*/ 0 w 495"/>
                <a:gd name="T15" fmla="*/ 554 h 554"/>
                <a:gd name="T16" fmla="*/ 278 w 495"/>
                <a:gd name="T17" fmla="*/ 276 h 554"/>
                <a:gd name="T18" fmla="*/ 344 w 495"/>
                <a:gd name="T19" fmla="*/ 210 h 554"/>
                <a:gd name="T20" fmla="*/ 495 w 495"/>
                <a:gd name="T21" fmla="*/ 59 h 554"/>
                <a:gd name="T22" fmla="*/ 495 w 495"/>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495" y="0"/>
                  </a:moveTo>
                  <a:lnTo>
                    <a:pt x="435" y="61"/>
                  </a:lnTo>
                  <a:lnTo>
                    <a:pt x="315" y="181"/>
                  </a:lnTo>
                  <a:lnTo>
                    <a:pt x="249" y="247"/>
                  </a:lnTo>
                  <a:lnTo>
                    <a:pt x="130" y="366"/>
                  </a:lnTo>
                  <a:lnTo>
                    <a:pt x="64" y="432"/>
                  </a:lnTo>
                  <a:lnTo>
                    <a:pt x="0" y="495"/>
                  </a:lnTo>
                  <a:lnTo>
                    <a:pt x="0" y="554"/>
                  </a:lnTo>
                  <a:lnTo>
                    <a:pt x="278" y="276"/>
                  </a:lnTo>
                  <a:lnTo>
                    <a:pt x="344" y="210"/>
                  </a:lnTo>
                  <a:lnTo>
                    <a:pt x="495" y="59"/>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11"/>
            <p:cNvSpPr/>
            <p:nvPr/>
          </p:nvSpPr>
          <p:spPr bwMode="auto">
            <a:xfrm>
              <a:off x="31750" y="466725"/>
              <a:ext cx="785813" cy="877888"/>
            </a:xfrm>
            <a:custGeom>
              <a:avLst/>
              <a:gdLst>
                <a:gd name="T0" fmla="*/ 0 w 495"/>
                <a:gd name="T1" fmla="*/ 553 h 553"/>
                <a:gd name="T2" fmla="*/ 93 w 495"/>
                <a:gd name="T3" fmla="*/ 461 h 553"/>
                <a:gd name="T4" fmla="*/ 159 w 495"/>
                <a:gd name="T5" fmla="*/ 395 h 553"/>
                <a:gd name="T6" fmla="*/ 278 w 495"/>
                <a:gd name="T7" fmla="*/ 275 h 553"/>
                <a:gd name="T8" fmla="*/ 344 w 495"/>
                <a:gd name="T9" fmla="*/ 209 h 553"/>
                <a:gd name="T10" fmla="*/ 464 w 495"/>
                <a:gd name="T11" fmla="*/ 90 h 553"/>
                <a:gd name="T12" fmla="*/ 495 w 495"/>
                <a:gd name="T13" fmla="*/ 58 h 553"/>
                <a:gd name="T14" fmla="*/ 495 w 495"/>
                <a:gd name="T15" fmla="*/ 0 h 553"/>
                <a:gd name="T16" fmla="*/ 435 w 495"/>
                <a:gd name="T17" fmla="*/ 60 h 553"/>
                <a:gd name="T18" fmla="*/ 130 w 495"/>
                <a:gd name="T19" fmla="*/ 366 h 553"/>
                <a:gd name="T20" fmla="*/ 64 w 495"/>
                <a:gd name="T21" fmla="*/ 432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1"/>
                  </a:lnTo>
                  <a:lnTo>
                    <a:pt x="159" y="395"/>
                  </a:lnTo>
                  <a:lnTo>
                    <a:pt x="278" y="275"/>
                  </a:lnTo>
                  <a:lnTo>
                    <a:pt x="344" y="209"/>
                  </a:lnTo>
                  <a:lnTo>
                    <a:pt x="464" y="90"/>
                  </a:lnTo>
                  <a:lnTo>
                    <a:pt x="495" y="58"/>
                  </a:lnTo>
                  <a:lnTo>
                    <a:pt x="495" y="0"/>
                  </a:lnTo>
                  <a:lnTo>
                    <a:pt x="435" y="60"/>
                  </a:lnTo>
                  <a:lnTo>
                    <a:pt x="130" y="366"/>
                  </a:lnTo>
                  <a:lnTo>
                    <a:pt x="64" y="432"/>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12"/>
            <p:cNvSpPr/>
            <p:nvPr/>
          </p:nvSpPr>
          <p:spPr bwMode="auto">
            <a:xfrm>
              <a:off x="31750" y="1350962"/>
              <a:ext cx="785813" cy="877888"/>
            </a:xfrm>
            <a:custGeom>
              <a:avLst/>
              <a:gdLst>
                <a:gd name="T0" fmla="*/ 495 w 495"/>
                <a:gd name="T1" fmla="*/ 0 h 553"/>
                <a:gd name="T2" fmla="*/ 435 w 495"/>
                <a:gd name="T3" fmla="*/ 60 h 553"/>
                <a:gd name="T4" fmla="*/ 315 w 495"/>
                <a:gd name="T5" fmla="*/ 180 h 553"/>
                <a:gd name="T6" fmla="*/ 249 w 495"/>
                <a:gd name="T7" fmla="*/ 246 h 553"/>
                <a:gd name="T8" fmla="*/ 130 w 495"/>
                <a:gd name="T9" fmla="*/ 365 h 553"/>
                <a:gd name="T10" fmla="*/ 64 w 495"/>
                <a:gd name="T11" fmla="*/ 431 h 553"/>
                <a:gd name="T12" fmla="*/ 0 w 495"/>
                <a:gd name="T13" fmla="*/ 495 h 553"/>
                <a:gd name="T14" fmla="*/ 0 w 495"/>
                <a:gd name="T15" fmla="*/ 553 h 553"/>
                <a:gd name="T16" fmla="*/ 278 w 495"/>
                <a:gd name="T17" fmla="*/ 275 h 553"/>
                <a:gd name="T18" fmla="*/ 344 w 495"/>
                <a:gd name="T19" fmla="*/ 209 h 553"/>
                <a:gd name="T20" fmla="*/ 495 w 495"/>
                <a:gd name="T21" fmla="*/ 58 h 553"/>
                <a:gd name="T22" fmla="*/ 495 w 495"/>
                <a:gd name="T23"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3">
                  <a:moveTo>
                    <a:pt x="495" y="0"/>
                  </a:moveTo>
                  <a:lnTo>
                    <a:pt x="435" y="60"/>
                  </a:lnTo>
                  <a:lnTo>
                    <a:pt x="315" y="180"/>
                  </a:lnTo>
                  <a:lnTo>
                    <a:pt x="249" y="246"/>
                  </a:lnTo>
                  <a:lnTo>
                    <a:pt x="130" y="365"/>
                  </a:lnTo>
                  <a:lnTo>
                    <a:pt x="64" y="431"/>
                  </a:lnTo>
                  <a:lnTo>
                    <a:pt x="0" y="495"/>
                  </a:lnTo>
                  <a:lnTo>
                    <a:pt x="0" y="553"/>
                  </a:lnTo>
                  <a:lnTo>
                    <a:pt x="278" y="275"/>
                  </a:lnTo>
                  <a:lnTo>
                    <a:pt x="344" y="209"/>
                  </a:lnTo>
                  <a:lnTo>
                    <a:pt x="495" y="58"/>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Freeform 13"/>
            <p:cNvSpPr/>
            <p:nvPr/>
          </p:nvSpPr>
          <p:spPr bwMode="auto">
            <a:xfrm>
              <a:off x="31750" y="1055687"/>
              <a:ext cx="785813" cy="879475"/>
            </a:xfrm>
            <a:custGeom>
              <a:avLst/>
              <a:gdLst>
                <a:gd name="T0" fmla="*/ 0 w 495"/>
                <a:gd name="T1" fmla="*/ 554 h 554"/>
                <a:gd name="T2" fmla="*/ 93 w 495"/>
                <a:gd name="T3" fmla="*/ 461 h 554"/>
                <a:gd name="T4" fmla="*/ 159 w 495"/>
                <a:gd name="T5" fmla="*/ 395 h 554"/>
                <a:gd name="T6" fmla="*/ 278 w 495"/>
                <a:gd name="T7" fmla="*/ 276 h 554"/>
                <a:gd name="T8" fmla="*/ 344 w 495"/>
                <a:gd name="T9" fmla="*/ 209 h 554"/>
                <a:gd name="T10" fmla="*/ 464 w 495"/>
                <a:gd name="T11" fmla="*/ 90 h 554"/>
                <a:gd name="T12" fmla="*/ 495 w 495"/>
                <a:gd name="T13" fmla="*/ 58 h 554"/>
                <a:gd name="T14" fmla="*/ 495 w 495"/>
                <a:gd name="T15" fmla="*/ 0 h 554"/>
                <a:gd name="T16" fmla="*/ 435 w 495"/>
                <a:gd name="T17" fmla="*/ 61 h 554"/>
                <a:gd name="T18" fmla="*/ 130 w 495"/>
                <a:gd name="T19" fmla="*/ 366 h 554"/>
                <a:gd name="T20" fmla="*/ 64 w 495"/>
                <a:gd name="T21" fmla="*/ 432 h 554"/>
                <a:gd name="T22" fmla="*/ 0 w 495"/>
                <a:gd name="T23" fmla="*/ 495 h 554"/>
                <a:gd name="T24" fmla="*/ 0 w 495"/>
                <a:gd name="T25"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4">
                  <a:moveTo>
                    <a:pt x="0" y="554"/>
                  </a:moveTo>
                  <a:lnTo>
                    <a:pt x="93" y="461"/>
                  </a:lnTo>
                  <a:lnTo>
                    <a:pt x="159" y="395"/>
                  </a:lnTo>
                  <a:lnTo>
                    <a:pt x="278" y="276"/>
                  </a:lnTo>
                  <a:lnTo>
                    <a:pt x="344" y="209"/>
                  </a:lnTo>
                  <a:lnTo>
                    <a:pt x="464" y="90"/>
                  </a:lnTo>
                  <a:lnTo>
                    <a:pt x="495" y="58"/>
                  </a:lnTo>
                  <a:lnTo>
                    <a:pt x="495" y="0"/>
                  </a:lnTo>
                  <a:lnTo>
                    <a:pt x="435" y="61"/>
                  </a:lnTo>
                  <a:lnTo>
                    <a:pt x="130" y="366"/>
                  </a:lnTo>
                  <a:lnTo>
                    <a:pt x="64" y="432"/>
                  </a:lnTo>
                  <a:lnTo>
                    <a:pt x="0" y="495"/>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Freeform 14"/>
            <p:cNvSpPr/>
            <p:nvPr/>
          </p:nvSpPr>
          <p:spPr bwMode="auto">
            <a:xfrm>
              <a:off x="31750" y="1939925"/>
              <a:ext cx="785813" cy="877888"/>
            </a:xfrm>
            <a:custGeom>
              <a:avLst/>
              <a:gdLst>
                <a:gd name="T0" fmla="*/ 495 w 495"/>
                <a:gd name="T1" fmla="*/ 0 h 553"/>
                <a:gd name="T2" fmla="*/ 435 w 495"/>
                <a:gd name="T3" fmla="*/ 60 h 553"/>
                <a:gd name="T4" fmla="*/ 315 w 495"/>
                <a:gd name="T5" fmla="*/ 180 h 553"/>
                <a:gd name="T6" fmla="*/ 249 w 495"/>
                <a:gd name="T7" fmla="*/ 246 h 553"/>
                <a:gd name="T8" fmla="*/ 130 w 495"/>
                <a:gd name="T9" fmla="*/ 366 h 553"/>
                <a:gd name="T10" fmla="*/ 64 w 495"/>
                <a:gd name="T11" fmla="*/ 432 h 553"/>
                <a:gd name="T12" fmla="*/ 0 w 495"/>
                <a:gd name="T13" fmla="*/ 495 h 553"/>
                <a:gd name="T14" fmla="*/ 0 w 495"/>
                <a:gd name="T15" fmla="*/ 553 h 553"/>
                <a:gd name="T16" fmla="*/ 278 w 495"/>
                <a:gd name="T17" fmla="*/ 275 h 553"/>
                <a:gd name="T18" fmla="*/ 344 w 495"/>
                <a:gd name="T19" fmla="*/ 209 h 553"/>
                <a:gd name="T20" fmla="*/ 495 w 495"/>
                <a:gd name="T21" fmla="*/ 58 h 553"/>
                <a:gd name="T22" fmla="*/ 495 w 495"/>
                <a:gd name="T23"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3">
                  <a:moveTo>
                    <a:pt x="495" y="0"/>
                  </a:moveTo>
                  <a:lnTo>
                    <a:pt x="435" y="60"/>
                  </a:lnTo>
                  <a:lnTo>
                    <a:pt x="315" y="180"/>
                  </a:lnTo>
                  <a:lnTo>
                    <a:pt x="249" y="246"/>
                  </a:lnTo>
                  <a:lnTo>
                    <a:pt x="130" y="366"/>
                  </a:lnTo>
                  <a:lnTo>
                    <a:pt x="64" y="432"/>
                  </a:lnTo>
                  <a:lnTo>
                    <a:pt x="0" y="495"/>
                  </a:lnTo>
                  <a:lnTo>
                    <a:pt x="0" y="553"/>
                  </a:lnTo>
                  <a:lnTo>
                    <a:pt x="278" y="275"/>
                  </a:lnTo>
                  <a:lnTo>
                    <a:pt x="344" y="209"/>
                  </a:lnTo>
                  <a:lnTo>
                    <a:pt x="495" y="58"/>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Freeform 15"/>
            <p:cNvSpPr/>
            <p:nvPr/>
          </p:nvSpPr>
          <p:spPr bwMode="auto">
            <a:xfrm>
              <a:off x="31750" y="1644650"/>
              <a:ext cx="785813" cy="879475"/>
            </a:xfrm>
            <a:custGeom>
              <a:avLst/>
              <a:gdLst>
                <a:gd name="T0" fmla="*/ 0 w 495"/>
                <a:gd name="T1" fmla="*/ 554 h 554"/>
                <a:gd name="T2" fmla="*/ 93 w 495"/>
                <a:gd name="T3" fmla="*/ 461 h 554"/>
                <a:gd name="T4" fmla="*/ 159 w 495"/>
                <a:gd name="T5" fmla="*/ 395 h 554"/>
                <a:gd name="T6" fmla="*/ 278 w 495"/>
                <a:gd name="T7" fmla="*/ 276 h 554"/>
                <a:gd name="T8" fmla="*/ 344 w 495"/>
                <a:gd name="T9" fmla="*/ 210 h 554"/>
                <a:gd name="T10" fmla="*/ 464 w 495"/>
                <a:gd name="T11" fmla="*/ 90 h 554"/>
                <a:gd name="T12" fmla="*/ 495 w 495"/>
                <a:gd name="T13" fmla="*/ 59 h 554"/>
                <a:gd name="T14" fmla="*/ 495 w 495"/>
                <a:gd name="T15" fmla="*/ 0 h 554"/>
                <a:gd name="T16" fmla="*/ 435 w 495"/>
                <a:gd name="T17" fmla="*/ 61 h 554"/>
                <a:gd name="T18" fmla="*/ 130 w 495"/>
                <a:gd name="T19" fmla="*/ 366 h 554"/>
                <a:gd name="T20" fmla="*/ 64 w 495"/>
                <a:gd name="T21" fmla="*/ 432 h 554"/>
                <a:gd name="T22" fmla="*/ 0 w 495"/>
                <a:gd name="T23" fmla="*/ 495 h 554"/>
                <a:gd name="T24" fmla="*/ 0 w 495"/>
                <a:gd name="T25"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4">
                  <a:moveTo>
                    <a:pt x="0" y="554"/>
                  </a:moveTo>
                  <a:lnTo>
                    <a:pt x="93" y="461"/>
                  </a:lnTo>
                  <a:lnTo>
                    <a:pt x="159" y="395"/>
                  </a:lnTo>
                  <a:lnTo>
                    <a:pt x="278" y="276"/>
                  </a:lnTo>
                  <a:lnTo>
                    <a:pt x="344" y="210"/>
                  </a:lnTo>
                  <a:lnTo>
                    <a:pt x="464" y="90"/>
                  </a:lnTo>
                  <a:lnTo>
                    <a:pt x="495" y="59"/>
                  </a:lnTo>
                  <a:lnTo>
                    <a:pt x="495" y="0"/>
                  </a:lnTo>
                  <a:lnTo>
                    <a:pt x="435" y="61"/>
                  </a:lnTo>
                  <a:lnTo>
                    <a:pt x="130" y="366"/>
                  </a:lnTo>
                  <a:lnTo>
                    <a:pt x="64" y="432"/>
                  </a:lnTo>
                  <a:lnTo>
                    <a:pt x="0" y="495"/>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Freeform 16"/>
            <p:cNvSpPr/>
            <p:nvPr/>
          </p:nvSpPr>
          <p:spPr bwMode="auto">
            <a:xfrm>
              <a:off x="31750" y="2528887"/>
              <a:ext cx="785813" cy="879475"/>
            </a:xfrm>
            <a:custGeom>
              <a:avLst/>
              <a:gdLst>
                <a:gd name="T0" fmla="*/ 495 w 495"/>
                <a:gd name="T1" fmla="*/ 0 h 554"/>
                <a:gd name="T2" fmla="*/ 435 w 495"/>
                <a:gd name="T3" fmla="*/ 61 h 554"/>
                <a:gd name="T4" fmla="*/ 315 w 495"/>
                <a:gd name="T5" fmla="*/ 180 h 554"/>
                <a:gd name="T6" fmla="*/ 249 w 495"/>
                <a:gd name="T7" fmla="*/ 246 h 554"/>
                <a:gd name="T8" fmla="*/ 130 w 495"/>
                <a:gd name="T9" fmla="*/ 366 h 554"/>
                <a:gd name="T10" fmla="*/ 64 w 495"/>
                <a:gd name="T11" fmla="*/ 432 h 554"/>
                <a:gd name="T12" fmla="*/ 0 w 495"/>
                <a:gd name="T13" fmla="*/ 495 h 554"/>
                <a:gd name="T14" fmla="*/ 0 w 495"/>
                <a:gd name="T15" fmla="*/ 554 h 554"/>
                <a:gd name="T16" fmla="*/ 278 w 495"/>
                <a:gd name="T17" fmla="*/ 275 h 554"/>
                <a:gd name="T18" fmla="*/ 344 w 495"/>
                <a:gd name="T19" fmla="*/ 209 h 554"/>
                <a:gd name="T20" fmla="*/ 495 w 495"/>
                <a:gd name="T21" fmla="*/ 59 h 554"/>
                <a:gd name="T22" fmla="*/ 495 w 495"/>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495" y="0"/>
                  </a:moveTo>
                  <a:lnTo>
                    <a:pt x="435" y="61"/>
                  </a:lnTo>
                  <a:lnTo>
                    <a:pt x="315" y="180"/>
                  </a:lnTo>
                  <a:lnTo>
                    <a:pt x="249" y="246"/>
                  </a:lnTo>
                  <a:lnTo>
                    <a:pt x="130" y="366"/>
                  </a:lnTo>
                  <a:lnTo>
                    <a:pt x="64" y="432"/>
                  </a:lnTo>
                  <a:lnTo>
                    <a:pt x="0" y="495"/>
                  </a:lnTo>
                  <a:lnTo>
                    <a:pt x="0" y="554"/>
                  </a:lnTo>
                  <a:lnTo>
                    <a:pt x="278" y="275"/>
                  </a:lnTo>
                  <a:lnTo>
                    <a:pt x="344" y="209"/>
                  </a:lnTo>
                  <a:lnTo>
                    <a:pt x="495" y="59"/>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Freeform 17"/>
            <p:cNvSpPr/>
            <p:nvPr/>
          </p:nvSpPr>
          <p:spPr bwMode="auto">
            <a:xfrm>
              <a:off x="31750" y="2235200"/>
              <a:ext cx="785813" cy="877888"/>
            </a:xfrm>
            <a:custGeom>
              <a:avLst/>
              <a:gdLst>
                <a:gd name="T0" fmla="*/ 0 w 495"/>
                <a:gd name="T1" fmla="*/ 553 h 553"/>
                <a:gd name="T2" fmla="*/ 93 w 495"/>
                <a:gd name="T3" fmla="*/ 460 h 553"/>
                <a:gd name="T4" fmla="*/ 159 w 495"/>
                <a:gd name="T5" fmla="*/ 394 h 553"/>
                <a:gd name="T6" fmla="*/ 278 w 495"/>
                <a:gd name="T7" fmla="*/ 275 h 553"/>
                <a:gd name="T8" fmla="*/ 344 w 495"/>
                <a:gd name="T9" fmla="*/ 209 h 553"/>
                <a:gd name="T10" fmla="*/ 464 w 495"/>
                <a:gd name="T11" fmla="*/ 89 h 553"/>
                <a:gd name="T12" fmla="*/ 495 w 495"/>
                <a:gd name="T13" fmla="*/ 58 h 553"/>
                <a:gd name="T14" fmla="*/ 495 w 495"/>
                <a:gd name="T15" fmla="*/ 0 h 553"/>
                <a:gd name="T16" fmla="*/ 435 w 495"/>
                <a:gd name="T17" fmla="*/ 60 h 553"/>
                <a:gd name="T18" fmla="*/ 130 w 495"/>
                <a:gd name="T19" fmla="*/ 365 h 553"/>
                <a:gd name="T20" fmla="*/ 64 w 495"/>
                <a:gd name="T21" fmla="*/ 431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0"/>
                  </a:lnTo>
                  <a:lnTo>
                    <a:pt x="159" y="394"/>
                  </a:lnTo>
                  <a:lnTo>
                    <a:pt x="278" y="275"/>
                  </a:lnTo>
                  <a:lnTo>
                    <a:pt x="344" y="209"/>
                  </a:lnTo>
                  <a:lnTo>
                    <a:pt x="464" y="89"/>
                  </a:lnTo>
                  <a:lnTo>
                    <a:pt x="495" y="58"/>
                  </a:lnTo>
                  <a:lnTo>
                    <a:pt x="495" y="0"/>
                  </a:lnTo>
                  <a:lnTo>
                    <a:pt x="435" y="60"/>
                  </a:lnTo>
                  <a:lnTo>
                    <a:pt x="130" y="365"/>
                  </a:lnTo>
                  <a:lnTo>
                    <a:pt x="64" y="431"/>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 name="Freeform 18"/>
            <p:cNvSpPr/>
            <p:nvPr/>
          </p:nvSpPr>
          <p:spPr bwMode="auto">
            <a:xfrm>
              <a:off x="31750" y="3117850"/>
              <a:ext cx="785813" cy="879475"/>
            </a:xfrm>
            <a:custGeom>
              <a:avLst/>
              <a:gdLst>
                <a:gd name="T0" fmla="*/ 495 w 495"/>
                <a:gd name="T1" fmla="*/ 0 h 554"/>
                <a:gd name="T2" fmla="*/ 435 w 495"/>
                <a:gd name="T3" fmla="*/ 61 h 554"/>
                <a:gd name="T4" fmla="*/ 315 w 495"/>
                <a:gd name="T5" fmla="*/ 181 h 554"/>
                <a:gd name="T6" fmla="*/ 249 w 495"/>
                <a:gd name="T7" fmla="*/ 246 h 554"/>
                <a:gd name="T8" fmla="*/ 130 w 495"/>
                <a:gd name="T9" fmla="*/ 366 h 554"/>
                <a:gd name="T10" fmla="*/ 64 w 495"/>
                <a:gd name="T11" fmla="*/ 432 h 554"/>
                <a:gd name="T12" fmla="*/ 0 w 495"/>
                <a:gd name="T13" fmla="*/ 496 h 554"/>
                <a:gd name="T14" fmla="*/ 0 w 495"/>
                <a:gd name="T15" fmla="*/ 554 h 554"/>
                <a:gd name="T16" fmla="*/ 278 w 495"/>
                <a:gd name="T17" fmla="*/ 275 h 554"/>
                <a:gd name="T18" fmla="*/ 344 w 495"/>
                <a:gd name="T19" fmla="*/ 210 h 554"/>
                <a:gd name="T20" fmla="*/ 495 w 495"/>
                <a:gd name="T21" fmla="*/ 59 h 554"/>
                <a:gd name="T22" fmla="*/ 495 w 495"/>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495" y="0"/>
                  </a:moveTo>
                  <a:lnTo>
                    <a:pt x="435" y="61"/>
                  </a:lnTo>
                  <a:lnTo>
                    <a:pt x="315" y="181"/>
                  </a:lnTo>
                  <a:lnTo>
                    <a:pt x="249" y="246"/>
                  </a:lnTo>
                  <a:lnTo>
                    <a:pt x="130" y="366"/>
                  </a:lnTo>
                  <a:lnTo>
                    <a:pt x="64" y="432"/>
                  </a:lnTo>
                  <a:lnTo>
                    <a:pt x="0" y="496"/>
                  </a:lnTo>
                  <a:lnTo>
                    <a:pt x="0" y="554"/>
                  </a:lnTo>
                  <a:lnTo>
                    <a:pt x="278" y="275"/>
                  </a:lnTo>
                  <a:lnTo>
                    <a:pt x="344" y="210"/>
                  </a:lnTo>
                  <a:lnTo>
                    <a:pt x="495" y="59"/>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 name="Freeform 19"/>
            <p:cNvSpPr/>
            <p:nvPr/>
          </p:nvSpPr>
          <p:spPr bwMode="auto">
            <a:xfrm>
              <a:off x="31750" y="2824162"/>
              <a:ext cx="785813" cy="877888"/>
            </a:xfrm>
            <a:custGeom>
              <a:avLst/>
              <a:gdLst>
                <a:gd name="T0" fmla="*/ 0 w 495"/>
                <a:gd name="T1" fmla="*/ 553 h 553"/>
                <a:gd name="T2" fmla="*/ 93 w 495"/>
                <a:gd name="T3" fmla="*/ 460 h 553"/>
                <a:gd name="T4" fmla="*/ 159 w 495"/>
                <a:gd name="T5" fmla="*/ 395 h 553"/>
                <a:gd name="T6" fmla="*/ 278 w 495"/>
                <a:gd name="T7" fmla="*/ 275 h 553"/>
                <a:gd name="T8" fmla="*/ 344 w 495"/>
                <a:gd name="T9" fmla="*/ 209 h 553"/>
                <a:gd name="T10" fmla="*/ 464 w 495"/>
                <a:gd name="T11" fmla="*/ 89 h 553"/>
                <a:gd name="T12" fmla="*/ 495 w 495"/>
                <a:gd name="T13" fmla="*/ 58 h 553"/>
                <a:gd name="T14" fmla="*/ 495 w 495"/>
                <a:gd name="T15" fmla="*/ 0 h 553"/>
                <a:gd name="T16" fmla="*/ 435 w 495"/>
                <a:gd name="T17" fmla="*/ 60 h 553"/>
                <a:gd name="T18" fmla="*/ 130 w 495"/>
                <a:gd name="T19" fmla="*/ 366 h 553"/>
                <a:gd name="T20" fmla="*/ 64 w 495"/>
                <a:gd name="T21" fmla="*/ 431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0"/>
                  </a:lnTo>
                  <a:lnTo>
                    <a:pt x="159" y="395"/>
                  </a:lnTo>
                  <a:lnTo>
                    <a:pt x="278" y="275"/>
                  </a:lnTo>
                  <a:lnTo>
                    <a:pt x="344" y="209"/>
                  </a:lnTo>
                  <a:lnTo>
                    <a:pt x="464" y="89"/>
                  </a:lnTo>
                  <a:lnTo>
                    <a:pt x="495" y="58"/>
                  </a:lnTo>
                  <a:lnTo>
                    <a:pt x="495" y="0"/>
                  </a:lnTo>
                  <a:lnTo>
                    <a:pt x="435" y="60"/>
                  </a:lnTo>
                  <a:lnTo>
                    <a:pt x="130" y="366"/>
                  </a:lnTo>
                  <a:lnTo>
                    <a:pt x="64" y="431"/>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20"/>
            <p:cNvSpPr/>
            <p:nvPr/>
          </p:nvSpPr>
          <p:spPr bwMode="auto">
            <a:xfrm>
              <a:off x="31750" y="3706812"/>
              <a:ext cx="785813" cy="879475"/>
            </a:xfrm>
            <a:custGeom>
              <a:avLst/>
              <a:gdLst>
                <a:gd name="T0" fmla="*/ 495 w 495"/>
                <a:gd name="T1" fmla="*/ 0 h 554"/>
                <a:gd name="T2" fmla="*/ 435 w 495"/>
                <a:gd name="T3" fmla="*/ 61 h 554"/>
                <a:gd name="T4" fmla="*/ 315 w 495"/>
                <a:gd name="T5" fmla="*/ 181 h 554"/>
                <a:gd name="T6" fmla="*/ 249 w 495"/>
                <a:gd name="T7" fmla="*/ 246 h 554"/>
                <a:gd name="T8" fmla="*/ 130 w 495"/>
                <a:gd name="T9" fmla="*/ 366 h 554"/>
                <a:gd name="T10" fmla="*/ 64 w 495"/>
                <a:gd name="T11" fmla="*/ 432 h 554"/>
                <a:gd name="T12" fmla="*/ 0 w 495"/>
                <a:gd name="T13" fmla="*/ 496 h 554"/>
                <a:gd name="T14" fmla="*/ 0 w 495"/>
                <a:gd name="T15" fmla="*/ 554 h 554"/>
                <a:gd name="T16" fmla="*/ 278 w 495"/>
                <a:gd name="T17" fmla="*/ 275 h 554"/>
                <a:gd name="T18" fmla="*/ 344 w 495"/>
                <a:gd name="T19" fmla="*/ 210 h 554"/>
                <a:gd name="T20" fmla="*/ 495 w 495"/>
                <a:gd name="T21" fmla="*/ 59 h 554"/>
                <a:gd name="T22" fmla="*/ 495 w 495"/>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495" y="0"/>
                  </a:moveTo>
                  <a:lnTo>
                    <a:pt x="435" y="61"/>
                  </a:lnTo>
                  <a:lnTo>
                    <a:pt x="315" y="181"/>
                  </a:lnTo>
                  <a:lnTo>
                    <a:pt x="249" y="246"/>
                  </a:lnTo>
                  <a:lnTo>
                    <a:pt x="130" y="366"/>
                  </a:lnTo>
                  <a:lnTo>
                    <a:pt x="64" y="432"/>
                  </a:lnTo>
                  <a:lnTo>
                    <a:pt x="0" y="496"/>
                  </a:lnTo>
                  <a:lnTo>
                    <a:pt x="0" y="554"/>
                  </a:lnTo>
                  <a:lnTo>
                    <a:pt x="278" y="275"/>
                  </a:lnTo>
                  <a:lnTo>
                    <a:pt x="344" y="210"/>
                  </a:lnTo>
                  <a:lnTo>
                    <a:pt x="495" y="59"/>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21"/>
            <p:cNvSpPr/>
            <p:nvPr/>
          </p:nvSpPr>
          <p:spPr bwMode="auto">
            <a:xfrm>
              <a:off x="31750" y="3413125"/>
              <a:ext cx="785813" cy="877888"/>
            </a:xfrm>
            <a:custGeom>
              <a:avLst/>
              <a:gdLst>
                <a:gd name="T0" fmla="*/ 0 w 495"/>
                <a:gd name="T1" fmla="*/ 553 h 553"/>
                <a:gd name="T2" fmla="*/ 93 w 495"/>
                <a:gd name="T3" fmla="*/ 460 h 553"/>
                <a:gd name="T4" fmla="*/ 159 w 495"/>
                <a:gd name="T5" fmla="*/ 395 h 553"/>
                <a:gd name="T6" fmla="*/ 278 w 495"/>
                <a:gd name="T7" fmla="*/ 275 h 553"/>
                <a:gd name="T8" fmla="*/ 344 w 495"/>
                <a:gd name="T9" fmla="*/ 209 h 553"/>
                <a:gd name="T10" fmla="*/ 464 w 495"/>
                <a:gd name="T11" fmla="*/ 89 h 553"/>
                <a:gd name="T12" fmla="*/ 495 w 495"/>
                <a:gd name="T13" fmla="*/ 58 h 553"/>
                <a:gd name="T14" fmla="*/ 495 w 495"/>
                <a:gd name="T15" fmla="*/ 0 h 553"/>
                <a:gd name="T16" fmla="*/ 435 w 495"/>
                <a:gd name="T17" fmla="*/ 60 h 553"/>
                <a:gd name="T18" fmla="*/ 130 w 495"/>
                <a:gd name="T19" fmla="*/ 366 h 553"/>
                <a:gd name="T20" fmla="*/ 64 w 495"/>
                <a:gd name="T21" fmla="*/ 431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0"/>
                  </a:lnTo>
                  <a:lnTo>
                    <a:pt x="159" y="395"/>
                  </a:lnTo>
                  <a:lnTo>
                    <a:pt x="278" y="275"/>
                  </a:lnTo>
                  <a:lnTo>
                    <a:pt x="344" y="209"/>
                  </a:lnTo>
                  <a:lnTo>
                    <a:pt x="464" y="89"/>
                  </a:lnTo>
                  <a:lnTo>
                    <a:pt x="495" y="58"/>
                  </a:lnTo>
                  <a:lnTo>
                    <a:pt x="495" y="0"/>
                  </a:lnTo>
                  <a:lnTo>
                    <a:pt x="435" y="60"/>
                  </a:lnTo>
                  <a:lnTo>
                    <a:pt x="130" y="366"/>
                  </a:lnTo>
                  <a:lnTo>
                    <a:pt x="64" y="431"/>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22"/>
            <p:cNvSpPr/>
            <p:nvPr/>
          </p:nvSpPr>
          <p:spPr bwMode="auto">
            <a:xfrm>
              <a:off x="31750" y="4297362"/>
              <a:ext cx="785813" cy="877888"/>
            </a:xfrm>
            <a:custGeom>
              <a:avLst/>
              <a:gdLst>
                <a:gd name="T0" fmla="*/ 495 w 495"/>
                <a:gd name="T1" fmla="*/ 0 h 553"/>
                <a:gd name="T2" fmla="*/ 435 w 495"/>
                <a:gd name="T3" fmla="*/ 60 h 553"/>
                <a:gd name="T4" fmla="*/ 315 w 495"/>
                <a:gd name="T5" fmla="*/ 180 h 553"/>
                <a:gd name="T6" fmla="*/ 249 w 495"/>
                <a:gd name="T7" fmla="*/ 245 h 553"/>
                <a:gd name="T8" fmla="*/ 130 w 495"/>
                <a:gd name="T9" fmla="*/ 365 h 553"/>
                <a:gd name="T10" fmla="*/ 64 w 495"/>
                <a:gd name="T11" fmla="*/ 431 h 553"/>
                <a:gd name="T12" fmla="*/ 0 w 495"/>
                <a:gd name="T13" fmla="*/ 495 h 553"/>
                <a:gd name="T14" fmla="*/ 0 w 495"/>
                <a:gd name="T15" fmla="*/ 553 h 553"/>
                <a:gd name="T16" fmla="*/ 278 w 495"/>
                <a:gd name="T17" fmla="*/ 275 h 553"/>
                <a:gd name="T18" fmla="*/ 344 w 495"/>
                <a:gd name="T19" fmla="*/ 209 h 553"/>
                <a:gd name="T20" fmla="*/ 495 w 495"/>
                <a:gd name="T21" fmla="*/ 58 h 553"/>
                <a:gd name="T22" fmla="*/ 495 w 495"/>
                <a:gd name="T23"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3">
                  <a:moveTo>
                    <a:pt x="495" y="0"/>
                  </a:moveTo>
                  <a:lnTo>
                    <a:pt x="435" y="60"/>
                  </a:lnTo>
                  <a:lnTo>
                    <a:pt x="315" y="180"/>
                  </a:lnTo>
                  <a:lnTo>
                    <a:pt x="249" y="245"/>
                  </a:lnTo>
                  <a:lnTo>
                    <a:pt x="130" y="365"/>
                  </a:lnTo>
                  <a:lnTo>
                    <a:pt x="64" y="431"/>
                  </a:lnTo>
                  <a:lnTo>
                    <a:pt x="0" y="495"/>
                  </a:lnTo>
                  <a:lnTo>
                    <a:pt x="0" y="553"/>
                  </a:lnTo>
                  <a:lnTo>
                    <a:pt x="278" y="275"/>
                  </a:lnTo>
                  <a:lnTo>
                    <a:pt x="344" y="209"/>
                  </a:lnTo>
                  <a:lnTo>
                    <a:pt x="495" y="58"/>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3"/>
            <p:cNvSpPr/>
            <p:nvPr/>
          </p:nvSpPr>
          <p:spPr bwMode="auto">
            <a:xfrm>
              <a:off x="31750" y="4002087"/>
              <a:ext cx="785813" cy="877888"/>
            </a:xfrm>
            <a:custGeom>
              <a:avLst/>
              <a:gdLst>
                <a:gd name="T0" fmla="*/ 0 w 495"/>
                <a:gd name="T1" fmla="*/ 553 h 553"/>
                <a:gd name="T2" fmla="*/ 93 w 495"/>
                <a:gd name="T3" fmla="*/ 461 h 553"/>
                <a:gd name="T4" fmla="*/ 159 w 495"/>
                <a:gd name="T5" fmla="*/ 395 h 553"/>
                <a:gd name="T6" fmla="*/ 278 w 495"/>
                <a:gd name="T7" fmla="*/ 275 h 553"/>
                <a:gd name="T8" fmla="*/ 344 w 495"/>
                <a:gd name="T9" fmla="*/ 209 h 553"/>
                <a:gd name="T10" fmla="*/ 464 w 495"/>
                <a:gd name="T11" fmla="*/ 89 h 553"/>
                <a:gd name="T12" fmla="*/ 495 w 495"/>
                <a:gd name="T13" fmla="*/ 58 h 553"/>
                <a:gd name="T14" fmla="*/ 495 w 495"/>
                <a:gd name="T15" fmla="*/ 0 h 553"/>
                <a:gd name="T16" fmla="*/ 435 w 495"/>
                <a:gd name="T17" fmla="*/ 60 h 553"/>
                <a:gd name="T18" fmla="*/ 130 w 495"/>
                <a:gd name="T19" fmla="*/ 366 h 553"/>
                <a:gd name="T20" fmla="*/ 64 w 495"/>
                <a:gd name="T21" fmla="*/ 431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1"/>
                  </a:lnTo>
                  <a:lnTo>
                    <a:pt x="159" y="395"/>
                  </a:lnTo>
                  <a:lnTo>
                    <a:pt x="278" y="275"/>
                  </a:lnTo>
                  <a:lnTo>
                    <a:pt x="344" y="209"/>
                  </a:lnTo>
                  <a:lnTo>
                    <a:pt x="464" y="89"/>
                  </a:lnTo>
                  <a:lnTo>
                    <a:pt x="495" y="58"/>
                  </a:lnTo>
                  <a:lnTo>
                    <a:pt x="495" y="0"/>
                  </a:lnTo>
                  <a:lnTo>
                    <a:pt x="435" y="60"/>
                  </a:lnTo>
                  <a:lnTo>
                    <a:pt x="130" y="366"/>
                  </a:lnTo>
                  <a:lnTo>
                    <a:pt x="64" y="431"/>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24"/>
            <p:cNvSpPr/>
            <p:nvPr/>
          </p:nvSpPr>
          <p:spPr bwMode="auto">
            <a:xfrm>
              <a:off x="31750" y="4886325"/>
              <a:ext cx="785813" cy="877888"/>
            </a:xfrm>
            <a:custGeom>
              <a:avLst/>
              <a:gdLst>
                <a:gd name="T0" fmla="*/ 495 w 495"/>
                <a:gd name="T1" fmla="*/ 0 h 553"/>
                <a:gd name="T2" fmla="*/ 435 w 495"/>
                <a:gd name="T3" fmla="*/ 60 h 553"/>
                <a:gd name="T4" fmla="*/ 315 w 495"/>
                <a:gd name="T5" fmla="*/ 180 h 553"/>
                <a:gd name="T6" fmla="*/ 249 w 495"/>
                <a:gd name="T7" fmla="*/ 246 h 553"/>
                <a:gd name="T8" fmla="*/ 130 w 495"/>
                <a:gd name="T9" fmla="*/ 365 h 553"/>
                <a:gd name="T10" fmla="*/ 64 w 495"/>
                <a:gd name="T11" fmla="*/ 431 h 553"/>
                <a:gd name="T12" fmla="*/ 0 w 495"/>
                <a:gd name="T13" fmla="*/ 495 h 553"/>
                <a:gd name="T14" fmla="*/ 0 w 495"/>
                <a:gd name="T15" fmla="*/ 553 h 553"/>
                <a:gd name="T16" fmla="*/ 278 w 495"/>
                <a:gd name="T17" fmla="*/ 275 h 553"/>
                <a:gd name="T18" fmla="*/ 344 w 495"/>
                <a:gd name="T19" fmla="*/ 209 h 553"/>
                <a:gd name="T20" fmla="*/ 495 w 495"/>
                <a:gd name="T21" fmla="*/ 58 h 553"/>
                <a:gd name="T22" fmla="*/ 495 w 495"/>
                <a:gd name="T23"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3">
                  <a:moveTo>
                    <a:pt x="495" y="0"/>
                  </a:moveTo>
                  <a:lnTo>
                    <a:pt x="435" y="60"/>
                  </a:lnTo>
                  <a:lnTo>
                    <a:pt x="315" y="180"/>
                  </a:lnTo>
                  <a:lnTo>
                    <a:pt x="249" y="246"/>
                  </a:lnTo>
                  <a:lnTo>
                    <a:pt x="130" y="365"/>
                  </a:lnTo>
                  <a:lnTo>
                    <a:pt x="64" y="431"/>
                  </a:lnTo>
                  <a:lnTo>
                    <a:pt x="0" y="495"/>
                  </a:lnTo>
                  <a:lnTo>
                    <a:pt x="0" y="553"/>
                  </a:lnTo>
                  <a:lnTo>
                    <a:pt x="278" y="275"/>
                  </a:lnTo>
                  <a:lnTo>
                    <a:pt x="344" y="209"/>
                  </a:lnTo>
                  <a:lnTo>
                    <a:pt x="495" y="58"/>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5"/>
            <p:cNvSpPr/>
            <p:nvPr/>
          </p:nvSpPr>
          <p:spPr bwMode="auto">
            <a:xfrm>
              <a:off x="31750" y="4591050"/>
              <a:ext cx="785813" cy="877888"/>
            </a:xfrm>
            <a:custGeom>
              <a:avLst/>
              <a:gdLst>
                <a:gd name="T0" fmla="*/ 0 w 495"/>
                <a:gd name="T1" fmla="*/ 553 h 553"/>
                <a:gd name="T2" fmla="*/ 93 w 495"/>
                <a:gd name="T3" fmla="*/ 461 h 553"/>
                <a:gd name="T4" fmla="*/ 159 w 495"/>
                <a:gd name="T5" fmla="*/ 395 h 553"/>
                <a:gd name="T6" fmla="*/ 278 w 495"/>
                <a:gd name="T7" fmla="*/ 275 h 553"/>
                <a:gd name="T8" fmla="*/ 344 w 495"/>
                <a:gd name="T9" fmla="*/ 209 h 553"/>
                <a:gd name="T10" fmla="*/ 464 w 495"/>
                <a:gd name="T11" fmla="*/ 90 h 553"/>
                <a:gd name="T12" fmla="*/ 495 w 495"/>
                <a:gd name="T13" fmla="*/ 58 h 553"/>
                <a:gd name="T14" fmla="*/ 495 w 495"/>
                <a:gd name="T15" fmla="*/ 0 h 553"/>
                <a:gd name="T16" fmla="*/ 435 w 495"/>
                <a:gd name="T17" fmla="*/ 60 h 553"/>
                <a:gd name="T18" fmla="*/ 130 w 495"/>
                <a:gd name="T19" fmla="*/ 366 h 553"/>
                <a:gd name="T20" fmla="*/ 64 w 495"/>
                <a:gd name="T21" fmla="*/ 432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1"/>
                  </a:lnTo>
                  <a:lnTo>
                    <a:pt x="159" y="395"/>
                  </a:lnTo>
                  <a:lnTo>
                    <a:pt x="278" y="275"/>
                  </a:lnTo>
                  <a:lnTo>
                    <a:pt x="344" y="209"/>
                  </a:lnTo>
                  <a:lnTo>
                    <a:pt x="464" y="90"/>
                  </a:lnTo>
                  <a:lnTo>
                    <a:pt x="495" y="58"/>
                  </a:lnTo>
                  <a:lnTo>
                    <a:pt x="495" y="0"/>
                  </a:lnTo>
                  <a:lnTo>
                    <a:pt x="435" y="60"/>
                  </a:lnTo>
                  <a:lnTo>
                    <a:pt x="130" y="366"/>
                  </a:lnTo>
                  <a:lnTo>
                    <a:pt x="64" y="432"/>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6"/>
            <p:cNvSpPr/>
            <p:nvPr/>
          </p:nvSpPr>
          <p:spPr bwMode="auto">
            <a:xfrm>
              <a:off x="31750" y="5475287"/>
              <a:ext cx="785813" cy="877888"/>
            </a:xfrm>
            <a:custGeom>
              <a:avLst/>
              <a:gdLst>
                <a:gd name="T0" fmla="*/ 495 w 495"/>
                <a:gd name="T1" fmla="*/ 0 h 553"/>
                <a:gd name="T2" fmla="*/ 435 w 495"/>
                <a:gd name="T3" fmla="*/ 60 h 553"/>
                <a:gd name="T4" fmla="*/ 315 w 495"/>
                <a:gd name="T5" fmla="*/ 180 h 553"/>
                <a:gd name="T6" fmla="*/ 249 w 495"/>
                <a:gd name="T7" fmla="*/ 246 h 553"/>
                <a:gd name="T8" fmla="*/ 130 w 495"/>
                <a:gd name="T9" fmla="*/ 365 h 553"/>
                <a:gd name="T10" fmla="*/ 64 w 495"/>
                <a:gd name="T11" fmla="*/ 432 h 553"/>
                <a:gd name="T12" fmla="*/ 0 w 495"/>
                <a:gd name="T13" fmla="*/ 495 h 553"/>
                <a:gd name="T14" fmla="*/ 0 w 495"/>
                <a:gd name="T15" fmla="*/ 553 h 553"/>
                <a:gd name="T16" fmla="*/ 93 w 495"/>
                <a:gd name="T17" fmla="*/ 461 h 553"/>
                <a:gd name="T18" fmla="*/ 278 w 495"/>
                <a:gd name="T19" fmla="*/ 275 h 553"/>
                <a:gd name="T20" fmla="*/ 344 w 495"/>
                <a:gd name="T21" fmla="*/ 209 h 553"/>
                <a:gd name="T22" fmla="*/ 495 w 495"/>
                <a:gd name="T23" fmla="*/ 58 h 553"/>
                <a:gd name="T24" fmla="*/ 495 w 495"/>
                <a:gd name="T25"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495" y="0"/>
                  </a:moveTo>
                  <a:lnTo>
                    <a:pt x="435" y="60"/>
                  </a:lnTo>
                  <a:lnTo>
                    <a:pt x="315" y="180"/>
                  </a:lnTo>
                  <a:lnTo>
                    <a:pt x="249" y="246"/>
                  </a:lnTo>
                  <a:lnTo>
                    <a:pt x="130" y="365"/>
                  </a:lnTo>
                  <a:lnTo>
                    <a:pt x="64" y="432"/>
                  </a:lnTo>
                  <a:lnTo>
                    <a:pt x="0" y="495"/>
                  </a:lnTo>
                  <a:lnTo>
                    <a:pt x="0" y="553"/>
                  </a:lnTo>
                  <a:lnTo>
                    <a:pt x="93" y="461"/>
                  </a:lnTo>
                  <a:lnTo>
                    <a:pt x="278" y="275"/>
                  </a:lnTo>
                  <a:lnTo>
                    <a:pt x="344" y="209"/>
                  </a:lnTo>
                  <a:lnTo>
                    <a:pt x="495" y="58"/>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27"/>
            <p:cNvSpPr/>
            <p:nvPr/>
          </p:nvSpPr>
          <p:spPr bwMode="auto">
            <a:xfrm>
              <a:off x="31750" y="5180012"/>
              <a:ext cx="785813" cy="879475"/>
            </a:xfrm>
            <a:custGeom>
              <a:avLst/>
              <a:gdLst>
                <a:gd name="T0" fmla="*/ 0 w 495"/>
                <a:gd name="T1" fmla="*/ 554 h 554"/>
                <a:gd name="T2" fmla="*/ 278 w 495"/>
                <a:gd name="T3" fmla="*/ 276 h 554"/>
                <a:gd name="T4" fmla="*/ 278 w 495"/>
                <a:gd name="T5" fmla="*/ 276 h 554"/>
                <a:gd name="T6" fmla="*/ 344 w 495"/>
                <a:gd name="T7" fmla="*/ 209 h 554"/>
                <a:gd name="T8" fmla="*/ 464 w 495"/>
                <a:gd name="T9" fmla="*/ 90 h 554"/>
                <a:gd name="T10" fmla="*/ 495 w 495"/>
                <a:gd name="T11" fmla="*/ 58 h 554"/>
                <a:gd name="T12" fmla="*/ 495 w 495"/>
                <a:gd name="T13" fmla="*/ 0 h 554"/>
                <a:gd name="T14" fmla="*/ 435 w 495"/>
                <a:gd name="T15" fmla="*/ 61 h 554"/>
                <a:gd name="T16" fmla="*/ 130 w 495"/>
                <a:gd name="T17" fmla="*/ 366 h 554"/>
                <a:gd name="T18" fmla="*/ 64 w 495"/>
                <a:gd name="T19" fmla="*/ 432 h 554"/>
                <a:gd name="T20" fmla="*/ 0 w 495"/>
                <a:gd name="T21" fmla="*/ 495 h 554"/>
                <a:gd name="T22" fmla="*/ 0 w 495"/>
                <a:gd name="T23"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0" y="554"/>
                  </a:moveTo>
                  <a:lnTo>
                    <a:pt x="278" y="276"/>
                  </a:lnTo>
                  <a:lnTo>
                    <a:pt x="278" y="276"/>
                  </a:lnTo>
                  <a:lnTo>
                    <a:pt x="344" y="209"/>
                  </a:lnTo>
                  <a:lnTo>
                    <a:pt x="464" y="90"/>
                  </a:lnTo>
                  <a:lnTo>
                    <a:pt x="495" y="58"/>
                  </a:lnTo>
                  <a:lnTo>
                    <a:pt x="495" y="0"/>
                  </a:lnTo>
                  <a:lnTo>
                    <a:pt x="435" y="61"/>
                  </a:lnTo>
                  <a:lnTo>
                    <a:pt x="130" y="366"/>
                  </a:lnTo>
                  <a:lnTo>
                    <a:pt x="64" y="432"/>
                  </a:lnTo>
                  <a:lnTo>
                    <a:pt x="0" y="495"/>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8"/>
            <p:cNvSpPr/>
            <p:nvPr/>
          </p:nvSpPr>
          <p:spPr bwMode="auto">
            <a:xfrm>
              <a:off x="73025" y="6064250"/>
              <a:ext cx="744538" cy="744538"/>
            </a:xfrm>
            <a:custGeom>
              <a:avLst/>
              <a:gdLst>
                <a:gd name="T0" fmla="*/ 469 w 469"/>
                <a:gd name="T1" fmla="*/ 0 h 469"/>
                <a:gd name="T2" fmla="*/ 409 w 469"/>
                <a:gd name="T3" fmla="*/ 61 h 469"/>
                <a:gd name="T4" fmla="*/ 289 w 469"/>
                <a:gd name="T5" fmla="*/ 180 h 469"/>
                <a:gd name="T6" fmla="*/ 223 w 469"/>
                <a:gd name="T7" fmla="*/ 246 h 469"/>
                <a:gd name="T8" fmla="*/ 104 w 469"/>
                <a:gd name="T9" fmla="*/ 366 h 469"/>
                <a:gd name="T10" fmla="*/ 38 w 469"/>
                <a:gd name="T11" fmla="*/ 432 h 469"/>
                <a:gd name="T12" fmla="*/ 0 w 469"/>
                <a:gd name="T13" fmla="*/ 469 h 469"/>
                <a:gd name="T14" fmla="*/ 59 w 469"/>
                <a:gd name="T15" fmla="*/ 469 h 469"/>
                <a:gd name="T16" fmla="*/ 67 w 469"/>
                <a:gd name="T17" fmla="*/ 461 h 469"/>
                <a:gd name="T18" fmla="*/ 252 w 469"/>
                <a:gd name="T19" fmla="*/ 275 h 469"/>
                <a:gd name="T20" fmla="*/ 318 w 469"/>
                <a:gd name="T21" fmla="*/ 209 h 469"/>
                <a:gd name="T22" fmla="*/ 438 w 469"/>
                <a:gd name="T23" fmla="*/ 90 h 469"/>
                <a:gd name="T24" fmla="*/ 469 w 469"/>
                <a:gd name="T25" fmla="*/ 58 h 469"/>
                <a:gd name="T26" fmla="*/ 469 w 469"/>
                <a:gd name="T27"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9" h="469">
                  <a:moveTo>
                    <a:pt x="469" y="0"/>
                  </a:moveTo>
                  <a:lnTo>
                    <a:pt x="409" y="61"/>
                  </a:lnTo>
                  <a:lnTo>
                    <a:pt x="289" y="180"/>
                  </a:lnTo>
                  <a:lnTo>
                    <a:pt x="223" y="246"/>
                  </a:lnTo>
                  <a:lnTo>
                    <a:pt x="104" y="366"/>
                  </a:lnTo>
                  <a:lnTo>
                    <a:pt x="38" y="432"/>
                  </a:lnTo>
                  <a:lnTo>
                    <a:pt x="0" y="469"/>
                  </a:lnTo>
                  <a:lnTo>
                    <a:pt x="59" y="469"/>
                  </a:lnTo>
                  <a:lnTo>
                    <a:pt x="67" y="461"/>
                  </a:lnTo>
                  <a:lnTo>
                    <a:pt x="252" y="275"/>
                  </a:lnTo>
                  <a:lnTo>
                    <a:pt x="318" y="209"/>
                  </a:lnTo>
                  <a:lnTo>
                    <a:pt x="438" y="90"/>
                  </a:lnTo>
                  <a:lnTo>
                    <a:pt x="469" y="58"/>
                  </a:lnTo>
                  <a:lnTo>
                    <a:pt x="46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 name="Freeform 29"/>
            <p:cNvSpPr/>
            <p:nvPr/>
          </p:nvSpPr>
          <p:spPr bwMode="auto">
            <a:xfrm>
              <a:off x="31750" y="5768975"/>
              <a:ext cx="785813" cy="879475"/>
            </a:xfrm>
            <a:custGeom>
              <a:avLst/>
              <a:gdLst>
                <a:gd name="T0" fmla="*/ 278 w 495"/>
                <a:gd name="T1" fmla="*/ 276 h 554"/>
                <a:gd name="T2" fmla="*/ 278 w 495"/>
                <a:gd name="T3" fmla="*/ 276 h 554"/>
                <a:gd name="T4" fmla="*/ 495 w 495"/>
                <a:gd name="T5" fmla="*/ 59 h 554"/>
                <a:gd name="T6" fmla="*/ 495 w 495"/>
                <a:gd name="T7" fmla="*/ 0 h 554"/>
                <a:gd name="T8" fmla="*/ 435 w 495"/>
                <a:gd name="T9" fmla="*/ 61 h 554"/>
                <a:gd name="T10" fmla="*/ 130 w 495"/>
                <a:gd name="T11" fmla="*/ 366 h 554"/>
                <a:gd name="T12" fmla="*/ 64 w 495"/>
                <a:gd name="T13" fmla="*/ 432 h 554"/>
                <a:gd name="T14" fmla="*/ 0 w 495"/>
                <a:gd name="T15" fmla="*/ 495 h 554"/>
                <a:gd name="T16" fmla="*/ 0 w 495"/>
                <a:gd name="T17" fmla="*/ 554 h 554"/>
                <a:gd name="T18" fmla="*/ 278 w 495"/>
                <a:gd name="T19" fmla="*/ 27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5" h="554">
                  <a:moveTo>
                    <a:pt x="278" y="276"/>
                  </a:moveTo>
                  <a:lnTo>
                    <a:pt x="278" y="276"/>
                  </a:lnTo>
                  <a:lnTo>
                    <a:pt x="495" y="59"/>
                  </a:lnTo>
                  <a:lnTo>
                    <a:pt x="495" y="0"/>
                  </a:lnTo>
                  <a:lnTo>
                    <a:pt x="435" y="61"/>
                  </a:lnTo>
                  <a:lnTo>
                    <a:pt x="130" y="366"/>
                  </a:lnTo>
                  <a:lnTo>
                    <a:pt x="64" y="432"/>
                  </a:lnTo>
                  <a:lnTo>
                    <a:pt x="0" y="495"/>
                  </a:lnTo>
                  <a:lnTo>
                    <a:pt x="0" y="554"/>
                  </a:lnTo>
                  <a:lnTo>
                    <a:pt x="278" y="27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30"/>
            <p:cNvSpPr/>
            <p:nvPr/>
          </p:nvSpPr>
          <p:spPr bwMode="auto">
            <a:xfrm>
              <a:off x="368300" y="6359525"/>
              <a:ext cx="449263" cy="449263"/>
            </a:xfrm>
            <a:custGeom>
              <a:avLst/>
              <a:gdLst>
                <a:gd name="T0" fmla="*/ 66 w 283"/>
                <a:gd name="T1" fmla="*/ 275 h 283"/>
                <a:gd name="T2" fmla="*/ 283 w 283"/>
                <a:gd name="T3" fmla="*/ 58 h 283"/>
                <a:gd name="T4" fmla="*/ 283 w 283"/>
                <a:gd name="T5" fmla="*/ 0 h 283"/>
                <a:gd name="T6" fmla="*/ 223 w 283"/>
                <a:gd name="T7" fmla="*/ 60 h 283"/>
                <a:gd name="T8" fmla="*/ 0 w 283"/>
                <a:gd name="T9" fmla="*/ 283 h 283"/>
                <a:gd name="T10" fmla="*/ 58 w 283"/>
                <a:gd name="T11" fmla="*/ 283 h 283"/>
                <a:gd name="T12" fmla="*/ 66 w 283"/>
                <a:gd name="T13" fmla="*/ 275 h 283"/>
              </a:gdLst>
              <a:ahLst/>
              <a:cxnLst>
                <a:cxn ang="0">
                  <a:pos x="T0" y="T1"/>
                </a:cxn>
                <a:cxn ang="0">
                  <a:pos x="T2" y="T3"/>
                </a:cxn>
                <a:cxn ang="0">
                  <a:pos x="T4" y="T5"/>
                </a:cxn>
                <a:cxn ang="0">
                  <a:pos x="T6" y="T7"/>
                </a:cxn>
                <a:cxn ang="0">
                  <a:pos x="T8" y="T9"/>
                </a:cxn>
                <a:cxn ang="0">
                  <a:pos x="T10" y="T11"/>
                </a:cxn>
                <a:cxn ang="0">
                  <a:pos x="T12" y="T13"/>
                </a:cxn>
              </a:cxnLst>
              <a:rect l="0" t="0" r="r" b="b"/>
              <a:pathLst>
                <a:path w="283" h="283">
                  <a:moveTo>
                    <a:pt x="66" y="275"/>
                  </a:moveTo>
                  <a:lnTo>
                    <a:pt x="283" y="58"/>
                  </a:lnTo>
                  <a:lnTo>
                    <a:pt x="283" y="0"/>
                  </a:lnTo>
                  <a:lnTo>
                    <a:pt x="223" y="60"/>
                  </a:lnTo>
                  <a:lnTo>
                    <a:pt x="0" y="283"/>
                  </a:lnTo>
                  <a:lnTo>
                    <a:pt x="58" y="283"/>
                  </a:lnTo>
                  <a:lnTo>
                    <a:pt x="66" y="27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31"/>
            <p:cNvSpPr/>
            <p:nvPr/>
          </p:nvSpPr>
          <p:spPr bwMode="auto">
            <a:xfrm>
              <a:off x="661988" y="6653212"/>
              <a:ext cx="155575" cy="155575"/>
            </a:xfrm>
            <a:custGeom>
              <a:avLst/>
              <a:gdLst>
                <a:gd name="T0" fmla="*/ 38 w 98"/>
                <a:gd name="T1" fmla="*/ 61 h 98"/>
                <a:gd name="T2" fmla="*/ 0 w 98"/>
                <a:gd name="T3" fmla="*/ 98 h 98"/>
                <a:gd name="T4" fmla="*/ 59 w 98"/>
                <a:gd name="T5" fmla="*/ 98 h 98"/>
                <a:gd name="T6" fmla="*/ 67 w 98"/>
                <a:gd name="T7" fmla="*/ 90 h 98"/>
                <a:gd name="T8" fmla="*/ 98 w 98"/>
                <a:gd name="T9" fmla="*/ 59 h 98"/>
                <a:gd name="T10" fmla="*/ 98 w 98"/>
                <a:gd name="T11" fmla="*/ 0 h 98"/>
                <a:gd name="T12" fmla="*/ 38 w 98"/>
                <a:gd name="T13" fmla="*/ 61 h 98"/>
              </a:gdLst>
              <a:ahLst/>
              <a:cxnLst>
                <a:cxn ang="0">
                  <a:pos x="T0" y="T1"/>
                </a:cxn>
                <a:cxn ang="0">
                  <a:pos x="T2" y="T3"/>
                </a:cxn>
                <a:cxn ang="0">
                  <a:pos x="T4" y="T5"/>
                </a:cxn>
                <a:cxn ang="0">
                  <a:pos x="T6" y="T7"/>
                </a:cxn>
                <a:cxn ang="0">
                  <a:pos x="T8" y="T9"/>
                </a:cxn>
                <a:cxn ang="0">
                  <a:pos x="T10" y="T11"/>
                </a:cxn>
                <a:cxn ang="0">
                  <a:pos x="T12" y="T13"/>
                </a:cxn>
              </a:cxnLst>
              <a:rect l="0" t="0" r="r" b="b"/>
              <a:pathLst>
                <a:path w="98" h="98">
                  <a:moveTo>
                    <a:pt x="38" y="61"/>
                  </a:moveTo>
                  <a:lnTo>
                    <a:pt x="0" y="98"/>
                  </a:lnTo>
                  <a:lnTo>
                    <a:pt x="59" y="98"/>
                  </a:lnTo>
                  <a:lnTo>
                    <a:pt x="67" y="90"/>
                  </a:lnTo>
                  <a:lnTo>
                    <a:pt x="98" y="59"/>
                  </a:lnTo>
                  <a:lnTo>
                    <a:pt x="98" y="0"/>
                  </a:lnTo>
                  <a:lnTo>
                    <a:pt x="38" y="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32" name="Freeform 32"/>
          <p:cNvSpPr/>
          <p:nvPr/>
        </p:nvSpPr>
        <p:spPr bwMode="auto">
          <a:xfrm>
            <a:off x="11557000" y="4055381"/>
            <a:ext cx="254342" cy="508682"/>
          </a:xfrm>
          <a:custGeom>
            <a:avLst/>
            <a:gdLst>
              <a:gd name="T0" fmla="*/ 0 w 164"/>
              <a:gd name="T1" fmla="*/ 328 h 328"/>
              <a:gd name="T2" fmla="*/ 0 w 164"/>
              <a:gd name="T3" fmla="*/ 274 h 328"/>
              <a:gd name="T4" fmla="*/ 110 w 164"/>
              <a:gd name="T5" fmla="*/ 164 h 328"/>
              <a:gd name="T6" fmla="*/ 0 w 164"/>
              <a:gd name="T7" fmla="*/ 54 h 328"/>
              <a:gd name="T8" fmla="*/ 0 w 164"/>
              <a:gd name="T9" fmla="*/ 0 h 328"/>
              <a:gd name="T10" fmla="*/ 164 w 164"/>
              <a:gd name="T11" fmla="*/ 164 h 328"/>
              <a:gd name="T12" fmla="*/ 0 w 164"/>
              <a:gd name="T13" fmla="*/ 328 h 328"/>
            </a:gdLst>
            <a:ahLst/>
            <a:cxnLst>
              <a:cxn ang="0">
                <a:pos x="T0" y="T1"/>
              </a:cxn>
              <a:cxn ang="0">
                <a:pos x="T2" y="T3"/>
              </a:cxn>
              <a:cxn ang="0">
                <a:pos x="T4" y="T5"/>
              </a:cxn>
              <a:cxn ang="0">
                <a:pos x="T6" y="T7"/>
              </a:cxn>
              <a:cxn ang="0">
                <a:pos x="T8" y="T9"/>
              </a:cxn>
              <a:cxn ang="0">
                <a:pos x="T10" y="T11"/>
              </a:cxn>
              <a:cxn ang="0">
                <a:pos x="T12" y="T13"/>
              </a:cxn>
            </a:cxnLst>
            <a:rect l="0" t="0" r="r" b="b"/>
            <a:pathLst>
              <a:path w="164" h="328">
                <a:moveTo>
                  <a:pt x="0" y="328"/>
                </a:moveTo>
                <a:cubicBezTo>
                  <a:pt x="0" y="274"/>
                  <a:pt x="0" y="274"/>
                  <a:pt x="0" y="274"/>
                </a:cubicBezTo>
                <a:cubicBezTo>
                  <a:pt x="61" y="274"/>
                  <a:pt x="110" y="225"/>
                  <a:pt x="110" y="164"/>
                </a:cubicBezTo>
                <a:cubicBezTo>
                  <a:pt x="110" y="103"/>
                  <a:pt x="61" y="54"/>
                  <a:pt x="0" y="54"/>
                </a:cubicBezTo>
                <a:cubicBezTo>
                  <a:pt x="0" y="0"/>
                  <a:pt x="0" y="0"/>
                  <a:pt x="0" y="0"/>
                </a:cubicBezTo>
                <a:cubicBezTo>
                  <a:pt x="90" y="0"/>
                  <a:pt x="164" y="74"/>
                  <a:pt x="164" y="164"/>
                </a:cubicBezTo>
                <a:cubicBezTo>
                  <a:pt x="164" y="255"/>
                  <a:pt x="90" y="328"/>
                  <a:pt x="0" y="328"/>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33"/>
          <p:cNvSpPr/>
          <p:nvPr/>
        </p:nvSpPr>
        <p:spPr bwMode="auto">
          <a:xfrm>
            <a:off x="8770938" y="2195512"/>
            <a:ext cx="276225" cy="138113"/>
          </a:xfrm>
          <a:custGeom>
            <a:avLst/>
            <a:gdLst>
              <a:gd name="T0" fmla="*/ 329 w 329"/>
              <a:gd name="T1" fmla="*/ 164 h 164"/>
              <a:gd name="T2" fmla="*/ 275 w 329"/>
              <a:gd name="T3" fmla="*/ 164 h 164"/>
              <a:gd name="T4" fmla="*/ 165 w 329"/>
              <a:gd name="T5" fmla="*/ 53 h 164"/>
              <a:gd name="T6" fmla="*/ 54 w 329"/>
              <a:gd name="T7" fmla="*/ 164 h 164"/>
              <a:gd name="T8" fmla="*/ 0 w 329"/>
              <a:gd name="T9" fmla="*/ 164 h 164"/>
              <a:gd name="T10" fmla="*/ 165 w 329"/>
              <a:gd name="T11" fmla="*/ 0 h 164"/>
              <a:gd name="T12" fmla="*/ 329 w 329"/>
              <a:gd name="T13" fmla="*/ 164 h 164"/>
            </a:gdLst>
            <a:ahLst/>
            <a:cxnLst>
              <a:cxn ang="0">
                <a:pos x="T0" y="T1"/>
              </a:cxn>
              <a:cxn ang="0">
                <a:pos x="T2" y="T3"/>
              </a:cxn>
              <a:cxn ang="0">
                <a:pos x="T4" y="T5"/>
              </a:cxn>
              <a:cxn ang="0">
                <a:pos x="T6" y="T7"/>
              </a:cxn>
              <a:cxn ang="0">
                <a:pos x="T8" y="T9"/>
              </a:cxn>
              <a:cxn ang="0">
                <a:pos x="T10" y="T11"/>
              </a:cxn>
              <a:cxn ang="0">
                <a:pos x="T12" y="T13"/>
              </a:cxn>
            </a:cxnLst>
            <a:rect l="0" t="0" r="r" b="b"/>
            <a:pathLst>
              <a:path w="329" h="164">
                <a:moveTo>
                  <a:pt x="329" y="164"/>
                </a:moveTo>
                <a:cubicBezTo>
                  <a:pt x="275" y="164"/>
                  <a:pt x="275" y="164"/>
                  <a:pt x="275" y="164"/>
                </a:cubicBezTo>
                <a:cubicBezTo>
                  <a:pt x="275" y="103"/>
                  <a:pt x="225" y="53"/>
                  <a:pt x="165" y="53"/>
                </a:cubicBezTo>
                <a:cubicBezTo>
                  <a:pt x="104" y="53"/>
                  <a:pt x="54" y="103"/>
                  <a:pt x="54" y="164"/>
                </a:cubicBezTo>
                <a:cubicBezTo>
                  <a:pt x="0" y="164"/>
                  <a:pt x="0" y="164"/>
                  <a:pt x="0" y="164"/>
                </a:cubicBezTo>
                <a:cubicBezTo>
                  <a:pt x="0" y="73"/>
                  <a:pt x="74" y="0"/>
                  <a:pt x="165" y="0"/>
                </a:cubicBezTo>
                <a:cubicBezTo>
                  <a:pt x="255" y="0"/>
                  <a:pt x="329" y="73"/>
                  <a:pt x="329" y="164"/>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6" name="任意多边形: 形状 75"/>
          <p:cNvSpPr>
            <a:spLocks noChangeArrowheads="1"/>
          </p:cNvSpPr>
          <p:nvPr/>
        </p:nvSpPr>
        <p:spPr bwMode="auto">
          <a:xfrm>
            <a:off x="2421732" y="2865519"/>
            <a:ext cx="225425" cy="225425"/>
          </a:xfrm>
          <a:custGeom>
            <a:avLst/>
            <a:gdLst>
              <a:gd name="connsiteX0" fmla="*/ 77788 w 225425"/>
              <a:gd name="connsiteY0" fmla="*/ 0 h 225425"/>
              <a:gd name="connsiteX1" fmla="*/ 147638 w 225425"/>
              <a:gd name="connsiteY1" fmla="*/ 0 h 225425"/>
              <a:gd name="connsiteX2" fmla="*/ 147638 w 225425"/>
              <a:gd name="connsiteY2" fmla="*/ 76200 h 225425"/>
              <a:gd name="connsiteX3" fmla="*/ 225425 w 225425"/>
              <a:gd name="connsiteY3" fmla="*/ 76200 h 225425"/>
              <a:gd name="connsiteX4" fmla="*/ 225425 w 225425"/>
              <a:gd name="connsiteY4" fmla="*/ 147638 h 225425"/>
              <a:gd name="connsiteX5" fmla="*/ 147638 w 225425"/>
              <a:gd name="connsiteY5" fmla="*/ 147638 h 225425"/>
              <a:gd name="connsiteX6" fmla="*/ 147638 w 225425"/>
              <a:gd name="connsiteY6" fmla="*/ 225425 h 225425"/>
              <a:gd name="connsiteX7" fmla="*/ 77788 w 225425"/>
              <a:gd name="connsiteY7" fmla="*/ 225425 h 225425"/>
              <a:gd name="connsiteX8" fmla="*/ 77788 w 225425"/>
              <a:gd name="connsiteY8" fmla="*/ 147638 h 225425"/>
              <a:gd name="connsiteX9" fmla="*/ 0 w 225425"/>
              <a:gd name="connsiteY9" fmla="*/ 147638 h 225425"/>
              <a:gd name="connsiteX10" fmla="*/ 0 w 225425"/>
              <a:gd name="connsiteY10" fmla="*/ 76200 h 225425"/>
              <a:gd name="connsiteX11" fmla="*/ 77788 w 225425"/>
              <a:gd name="connsiteY11" fmla="*/ 76200 h 22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5425" h="225425">
                <a:moveTo>
                  <a:pt x="77788" y="0"/>
                </a:moveTo>
                <a:lnTo>
                  <a:pt x="147638" y="0"/>
                </a:lnTo>
                <a:lnTo>
                  <a:pt x="147638" y="76200"/>
                </a:lnTo>
                <a:lnTo>
                  <a:pt x="225425" y="76200"/>
                </a:lnTo>
                <a:lnTo>
                  <a:pt x="225425" y="147638"/>
                </a:lnTo>
                <a:lnTo>
                  <a:pt x="147638" y="147638"/>
                </a:lnTo>
                <a:lnTo>
                  <a:pt x="147638" y="225425"/>
                </a:lnTo>
                <a:lnTo>
                  <a:pt x="77788" y="225425"/>
                </a:lnTo>
                <a:lnTo>
                  <a:pt x="77788" y="147638"/>
                </a:lnTo>
                <a:lnTo>
                  <a:pt x="0" y="147638"/>
                </a:lnTo>
                <a:lnTo>
                  <a:pt x="0" y="76200"/>
                </a:lnTo>
                <a:lnTo>
                  <a:pt x="77788" y="76200"/>
                </a:lnTo>
                <a:close/>
              </a:path>
            </a:pathLst>
          </a:cu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cs typeface="+mn-ea"/>
              <a:sym typeface="+mn-lt"/>
            </a:endParaRPr>
          </a:p>
        </p:txBody>
      </p:sp>
      <p:sp>
        <p:nvSpPr>
          <p:cNvPr id="77" name="任意多边形: 形状 76"/>
          <p:cNvSpPr>
            <a:spLocks noChangeArrowheads="1"/>
          </p:cNvSpPr>
          <p:nvPr/>
        </p:nvSpPr>
        <p:spPr bwMode="auto">
          <a:xfrm>
            <a:off x="4935460" y="208413"/>
            <a:ext cx="225425" cy="223838"/>
          </a:xfrm>
          <a:custGeom>
            <a:avLst/>
            <a:gdLst>
              <a:gd name="connsiteX0" fmla="*/ 76200 w 225425"/>
              <a:gd name="connsiteY0" fmla="*/ 0 h 223838"/>
              <a:gd name="connsiteX1" fmla="*/ 147638 w 225425"/>
              <a:gd name="connsiteY1" fmla="*/ 0 h 223838"/>
              <a:gd name="connsiteX2" fmla="*/ 147638 w 225425"/>
              <a:gd name="connsiteY2" fmla="*/ 76200 h 223838"/>
              <a:gd name="connsiteX3" fmla="*/ 225425 w 225425"/>
              <a:gd name="connsiteY3" fmla="*/ 76200 h 223838"/>
              <a:gd name="connsiteX4" fmla="*/ 225425 w 225425"/>
              <a:gd name="connsiteY4" fmla="*/ 147638 h 223838"/>
              <a:gd name="connsiteX5" fmla="*/ 147638 w 225425"/>
              <a:gd name="connsiteY5" fmla="*/ 147638 h 223838"/>
              <a:gd name="connsiteX6" fmla="*/ 147638 w 225425"/>
              <a:gd name="connsiteY6" fmla="*/ 223838 h 223838"/>
              <a:gd name="connsiteX7" fmla="*/ 76200 w 225425"/>
              <a:gd name="connsiteY7" fmla="*/ 223838 h 223838"/>
              <a:gd name="connsiteX8" fmla="*/ 76200 w 225425"/>
              <a:gd name="connsiteY8" fmla="*/ 147638 h 223838"/>
              <a:gd name="connsiteX9" fmla="*/ 0 w 225425"/>
              <a:gd name="connsiteY9" fmla="*/ 147638 h 223838"/>
              <a:gd name="connsiteX10" fmla="*/ 0 w 225425"/>
              <a:gd name="connsiteY10" fmla="*/ 76200 h 223838"/>
              <a:gd name="connsiteX11" fmla="*/ 76200 w 225425"/>
              <a:gd name="connsiteY11" fmla="*/ 76200 h 223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5425" h="223838">
                <a:moveTo>
                  <a:pt x="76200" y="0"/>
                </a:moveTo>
                <a:lnTo>
                  <a:pt x="147638" y="0"/>
                </a:lnTo>
                <a:lnTo>
                  <a:pt x="147638" y="76200"/>
                </a:lnTo>
                <a:lnTo>
                  <a:pt x="225425" y="76200"/>
                </a:lnTo>
                <a:lnTo>
                  <a:pt x="225425" y="147638"/>
                </a:lnTo>
                <a:lnTo>
                  <a:pt x="147638" y="147638"/>
                </a:lnTo>
                <a:lnTo>
                  <a:pt x="147638" y="223838"/>
                </a:lnTo>
                <a:lnTo>
                  <a:pt x="76200" y="223838"/>
                </a:lnTo>
                <a:lnTo>
                  <a:pt x="76200" y="147638"/>
                </a:lnTo>
                <a:lnTo>
                  <a:pt x="0" y="147638"/>
                </a:lnTo>
                <a:lnTo>
                  <a:pt x="0" y="76200"/>
                </a:lnTo>
                <a:lnTo>
                  <a:pt x="76200" y="76200"/>
                </a:lnTo>
                <a:close/>
              </a:path>
            </a:pathLst>
          </a:cu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cs typeface="+mn-ea"/>
              <a:sym typeface="+mn-lt"/>
            </a:endParaRPr>
          </a:p>
        </p:txBody>
      </p:sp>
      <p:grpSp>
        <p:nvGrpSpPr>
          <p:cNvPr id="74" name="组合 73"/>
          <p:cNvGrpSpPr/>
          <p:nvPr/>
        </p:nvGrpSpPr>
        <p:grpSpPr>
          <a:xfrm>
            <a:off x="9689874" y="2421777"/>
            <a:ext cx="903288" cy="1712913"/>
            <a:chOff x="3946525" y="-92075"/>
            <a:chExt cx="903288" cy="1712913"/>
          </a:xfrm>
        </p:grpSpPr>
        <p:sp>
          <p:nvSpPr>
            <p:cNvPr id="38" name="Rectangle 38"/>
            <p:cNvSpPr>
              <a:spLocks noChangeArrowheads="1"/>
            </p:cNvSpPr>
            <p:nvPr/>
          </p:nvSpPr>
          <p:spPr bwMode="auto">
            <a:xfrm>
              <a:off x="3946525" y="1219200"/>
              <a:ext cx="44450" cy="401638"/>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Rectangle 40"/>
            <p:cNvSpPr>
              <a:spLocks noChangeArrowheads="1"/>
            </p:cNvSpPr>
            <p:nvPr/>
          </p:nvSpPr>
          <p:spPr bwMode="auto">
            <a:xfrm>
              <a:off x="4805363" y="393700"/>
              <a:ext cx="44450" cy="917575"/>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41"/>
            <p:cNvSpPr/>
            <p:nvPr/>
          </p:nvSpPr>
          <p:spPr bwMode="auto">
            <a:xfrm>
              <a:off x="4310063" y="-92075"/>
              <a:ext cx="46038" cy="341313"/>
            </a:xfrm>
            <a:custGeom>
              <a:avLst/>
              <a:gdLst>
                <a:gd name="T0" fmla="*/ 54 w 55"/>
                <a:gd name="T1" fmla="*/ 407 h 407"/>
                <a:gd name="T2" fmla="*/ 0 w 55"/>
                <a:gd name="T3" fmla="*/ 406 h 407"/>
                <a:gd name="T4" fmla="*/ 0 w 55"/>
                <a:gd name="T5" fmla="*/ 0 h 407"/>
                <a:gd name="T6" fmla="*/ 54 w 55"/>
                <a:gd name="T7" fmla="*/ 0 h 407"/>
                <a:gd name="T8" fmla="*/ 54 w 55"/>
                <a:gd name="T9" fmla="*/ 407 h 407"/>
              </a:gdLst>
              <a:ahLst/>
              <a:cxnLst>
                <a:cxn ang="0">
                  <a:pos x="T0" y="T1"/>
                </a:cxn>
                <a:cxn ang="0">
                  <a:pos x="T2" y="T3"/>
                </a:cxn>
                <a:cxn ang="0">
                  <a:pos x="T4" y="T5"/>
                </a:cxn>
                <a:cxn ang="0">
                  <a:pos x="T6" y="T7"/>
                </a:cxn>
                <a:cxn ang="0">
                  <a:pos x="T8" y="T9"/>
                </a:cxn>
              </a:cxnLst>
              <a:rect l="0" t="0" r="r" b="b"/>
              <a:pathLst>
                <a:path w="55" h="407">
                  <a:moveTo>
                    <a:pt x="54" y="407"/>
                  </a:moveTo>
                  <a:cubicBezTo>
                    <a:pt x="0" y="406"/>
                    <a:pt x="0" y="406"/>
                    <a:pt x="0" y="406"/>
                  </a:cubicBezTo>
                  <a:cubicBezTo>
                    <a:pt x="1" y="266"/>
                    <a:pt x="1" y="141"/>
                    <a:pt x="0" y="0"/>
                  </a:cubicBezTo>
                  <a:cubicBezTo>
                    <a:pt x="54" y="0"/>
                    <a:pt x="54" y="0"/>
                    <a:pt x="54" y="0"/>
                  </a:cubicBezTo>
                  <a:cubicBezTo>
                    <a:pt x="55" y="141"/>
                    <a:pt x="55" y="266"/>
                    <a:pt x="54" y="407"/>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Freeform 42"/>
            <p:cNvSpPr/>
            <p:nvPr/>
          </p:nvSpPr>
          <p:spPr bwMode="auto">
            <a:xfrm>
              <a:off x="4310063" y="361950"/>
              <a:ext cx="46038" cy="322263"/>
            </a:xfrm>
            <a:custGeom>
              <a:avLst/>
              <a:gdLst>
                <a:gd name="T0" fmla="*/ 1 w 55"/>
                <a:gd name="T1" fmla="*/ 382 h 382"/>
                <a:gd name="T2" fmla="*/ 0 w 55"/>
                <a:gd name="T3" fmla="*/ 0 h 382"/>
                <a:gd name="T4" fmla="*/ 54 w 55"/>
                <a:gd name="T5" fmla="*/ 0 h 382"/>
                <a:gd name="T6" fmla="*/ 55 w 55"/>
                <a:gd name="T7" fmla="*/ 382 h 382"/>
                <a:gd name="T8" fmla="*/ 1 w 55"/>
                <a:gd name="T9" fmla="*/ 382 h 382"/>
              </a:gdLst>
              <a:ahLst/>
              <a:cxnLst>
                <a:cxn ang="0">
                  <a:pos x="T0" y="T1"/>
                </a:cxn>
                <a:cxn ang="0">
                  <a:pos x="T2" y="T3"/>
                </a:cxn>
                <a:cxn ang="0">
                  <a:pos x="T4" y="T5"/>
                </a:cxn>
                <a:cxn ang="0">
                  <a:pos x="T6" y="T7"/>
                </a:cxn>
                <a:cxn ang="0">
                  <a:pos x="T8" y="T9"/>
                </a:cxn>
              </a:cxnLst>
              <a:rect l="0" t="0" r="r" b="b"/>
              <a:pathLst>
                <a:path w="55" h="382">
                  <a:moveTo>
                    <a:pt x="1" y="382"/>
                  </a:moveTo>
                  <a:cubicBezTo>
                    <a:pt x="1" y="255"/>
                    <a:pt x="1" y="128"/>
                    <a:pt x="0" y="0"/>
                  </a:cubicBezTo>
                  <a:cubicBezTo>
                    <a:pt x="54" y="0"/>
                    <a:pt x="54" y="0"/>
                    <a:pt x="54" y="0"/>
                  </a:cubicBezTo>
                  <a:cubicBezTo>
                    <a:pt x="54" y="128"/>
                    <a:pt x="54" y="255"/>
                    <a:pt x="55" y="382"/>
                  </a:cubicBezTo>
                  <a:lnTo>
                    <a:pt x="1" y="382"/>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 name="Freeform 43"/>
            <p:cNvSpPr/>
            <p:nvPr/>
          </p:nvSpPr>
          <p:spPr bwMode="auto">
            <a:xfrm>
              <a:off x="4310063" y="817562"/>
              <a:ext cx="46038" cy="433388"/>
            </a:xfrm>
            <a:custGeom>
              <a:avLst/>
              <a:gdLst>
                <a:gd name="T0" fmla="*/ 54 w 55"/>
                <a:gd name="T1" fmla="*/ 514 h 514"/>
                <a:gd name="T2" fmla="*/ 0 w 55"/>
                <a:gd name="T3" fmla="*/ 514 h 514"/>
                <a:gd name="T4" fmla="*/ 1 w 55"/>
                <a:gd name="T5" fmla="*/ 0 h 514"/>
                <a:gd name="T6" fmla="*/ 55 w 55"/>
                <a:gd name="T7" fmla="*/ 0 h 514"/>
                <a:gd name="T8" fmla="*/ 54 w 55"/>
                <a:gd name="T9" fmla="*/ 514 h 514"/>
              </a:gdLst>
              <a:ahLst/>
              <a:cxnLst>
                <a:cxn ang="0">
                  <a:pos x="T0" y="T1"/>
                </a:cxn>
                <a:cxn ang="0">
                  <a:pos x="T2" y="T3"/>
                </a:cxn>
                <a:cxn ang="0">
                  <a:pos x="T4" y="T5"/>
                </a:cxn>
                <a:cxn ang="0">
                  <a:pos x="T6" y="T7"/>
                </a:cxn>
                <a:cxn ang="0">
                  <a:pos x="T8" y="T9"/>
                </a:cxn>
              </a:cxnLst>
              <a:rect l="0" t="0" r="r" b="b"/>
              <a:pathLst>
                <a:path w="55" h="514">
                  <a:moveTo>
                    <a:pt x="54" y="514"/>
                  </a:moveTo>
                  <a:cubicBezTo>
                    <a:pt x="0" y="514"/>
                    <a:pt x="0" y="514"/>
                    <a:pt x="0" y="514"/>
                  </a:cubicBezTo>
                  <a:cubicBezTo>
                    <a:pt x="1" y="346"/>
                    <a:pt x="1" y="174"/>
                    <a:pt x="1" y="0"/>
                  </a:cubicBezTo>
                  <a:cubicBezTo>
                    <a:pt x="55" y="0"/>
                    <a:pt x="55" y="0"/>
                    <a:pt x="55" y="0"/>
                  </a:cubicBezTo>
                  <a:cubicBezTo>
                    <a:pt x="55" y="174"/>
                    <a:pt x="54" y="347"/>
                    <a:pt x="54" y="514"/>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73" name="组合 72"/>
          <p:cNvGrpSpPr/>
          <p:nvPr/>
        </p:nvGrpSpPr>
        <p:grpSpPr>
          <a:xfrm>
            <a:off x="728663" y="3500437"/>
            <a:ext cx="903287" cy="1712913"/>
            <a:chOff x="728663" y="3500437"/>
            <a:chExt cx="903287" cy="1712913"/>
          </a:xfrm>
        </p:grpSpPr>
        <p:sp>
          <p:nvSpPr>
            <p:cNvPr id="44" name="Rectangle 44"/>
            <p:cNvSpPr>
              <a:spLocks noChangeArrowheads="1"/>
            </p:cNvSpPr>
            <p:nvPr/>
          </p:nvSpPr>
          <p:spPr bwMode="auto">
            <a:xfrm>
              <a:off x="728663" y="4813300"/>
              <a:ext cx="46038" cy="400050"/>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 name="Rectangle 45"/>
            <p:cNvSpPr>
              <a:spLocks noChangeArrowheads="1"/>
            </p:cNvSpPr>
            <p:nvPr/>
          </p:nvSpPr>
          <p:spPr bwMode="auto">
            <a:xfrm>
              <a:off x="1587500" y="3986212"/>
              <a:ext cx="44450" cy="919163"/>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 name="Freeform 46"/>
            <p:cNvSpPr/>
            <p:nvPr/>
          </p:nvSpPr>
          <p:spPr bwMode="auto">
            <a:xfrm>
              <a:off x="1092200" y="3500437"/>
              <a:ext cx="46038" cy="341313"/>
            </a:xfrm>
            <a:custGeom>
              <a:avLst/>
              <a:gdLst>
                <a:gd name="T0" fmla="*/ 54 w 55"/>
                <a:gd name="T1" fmla="*/ 407 h 407"/>
                <a:gd name="T2" fmla="*/ 0 w 55"/>
                <a:gd name="T3" fmla="*/ 407 h 407"/>
                <a:gd name="T4" fmla="*/ 0 w 55"/>
                <a:gd name="T5" fmla="*/ 1 h 407"/>
                <a:gd name="T6" fmla="*/ 54 w 55"/>
                <a:gd name="T7" fmla="*/ 0 h 407"/>
                <a:gd name="T8" fmla="*/ 54 w 55"/>
                <a:gd name="T9" fmla="*/ 407 h 407"/>
              </a:gdLst>
              <a:ahLst/>
              <a:cxnLst>
                <a:cxn ang="0">
                  <a:pos x="T0" y="T1"/>
                </a:cxn>
                <a:cxn ang="0">
                  <a:pos x="T2" y="T3"/>
                </a:cxn>
                <a:cxn ang="0">
                  <a:pos x="T4" y="T5"/>
                </a:cxn>
                <a:cxn ang="0">
                  <a:pos x="T6" y="T7"/>
                </a:cxn>
                <a:cxn ang="0">
                  <a:pos x="T8" y="T9"/>
                </a:cxn>
              </a:cxnLst>
              <a:rect l="0" t="0" r="r" b="b"/>
              <a:pathLst>
                <a:path w="55" h="407">
                  <a:moveTo>
                    <a:pt x="54" y="407"/>
                  </a:moveTo>
                  <a:cubicBezTo>
                    <a:pt x="0" y="407"/>
                    <a:pt x="0" y="407"/>
                    <a:pt x="0" y="407"/>
                  </a:cubicBezTo>
                  <a:cubicBezTo>
                    <a:pt x="1" y="267"/>
                    <a:pt x="1" y="142"/>
                    <a:pt x="0" y="1"/>
                  </a:cubicBezTo>
                  <a:cubicBezTo>
                    <a:pt x="54" y="0"/>
                    <a:pt x="54" y="0"/>
                    <a:pt x="54" y="0"/>
                  </a:cubicBezTo>
                  <a:cubicBezTo>
                    <a:pt x="55" y="141"/>
                    <a:pt x="55" y="267"/>
                    <a:pt x="54" y="407"/>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7" name="Freeform 47"/>
            <p:cNvSpPr/>
            <p:nvPr/>
          </p:nvSpPr>
          <p:spPr bwMode="auto">
            <a:xfrm>
              <a:off x="1092200" y="3956050"/>
              <a:ext cx="46038" cy="322263"/>
            </a:xfrm>
            <a:custGeom>
              <a:avLst/>
              <a:gdLst>
                <a:gd name="T0" fmla="*/ 1 w 55"/>
                <a:gd name="T1" fmla="*/ 382 h 382"/>
                <a:gd name="T2" fmla="*/ 0 w 55"/>
                <a:gd name="T3" fmla="*/ 0 h 382"/>
                <a:gd name="T4" fmla="*/ 54 w 55"/>
                <a:gd name="T5" fmla="*/ 0 h 382"/>
                <a:gd name="T6" fmla="*/ 55 w 55"/>
                <a:gd name="T7" fmla="*/ 382 h 382"/>
                <a:gd name="T8" fmla="*/ 1 w 55"/>
                <a:gd name="T9" fmla="*/ 382 h 382"/>
              </a:gdLst>
              <a:ahLst/>
              <a:cxnLst>
                <a:cxn ang="0">
                  <a:pos x="T0" y="T1"/>
                </a:cxn>
                <a:cxn ang="0">
                  <a:pos x="T2" y="T3"/>
                </a:cxn>
                <a:cxn ang="0">
                  <a:pos x="T4" y="T5"/>
                </a:cxn>
                <a:cxn ang="0">
                  <a:pos x="T6" y="T7"/>
                </a:cxn>
                <a:cxn ang="0">
                  <a:pos x="T8" y="T9"/>
                </a:cxn>
              </a:cxnLst>
              <a:rect l="0" t="0" r="r" b="b"/>
              <a:pathLst>
                <a:path w="55" h="382">
                  <a:moveTo>
                    <a:pt x="1" y="382"/>
                  </a:moveTo>
                  <a:cubicBezTo>
                    <a:pt x="1" y="255"/>
                    <a:pt x="1" y="128"/>
                    <a:pt x="0" y="0"/>
                  </a:cubicBezTo>
                  <a:cubicBezTo>
                    <a:pt x="54" y="0"/>
                    <a:pt x="54" y="0"/>
                    <a:pt x="54" y="0"/>
                  </a:cubicBezTo>
                  <a:cubicBezTo>
                    <a:pt x="54" y="127"/>
                    <a:pt x="55" y="255"/>
                    <a:pt x="55" y="382"/>
                  </a:cubicBezTo>
                  <a:lnTo>
                    <a:pt x="1" y="382"/>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8" name="Freeform 48"/>
            <p:cNvSpPr/>
            <p:nvPr/>
          </p:nvSpPr>
          <p:spPr bwMode="auto">
            <a:xfrm>
              <a:off x="1092200" y="4411662"/>
              <a:ext cx="46038" cy="431800"/>
            </a:xfrm>
            <a:custGeom>
              <a:avLst/>
              <a:gdLst>
                <a:gd name="T0" fmla="*/ 54 w 55"/>
                <a:gd name="T1" fmla="*/ 514 h 514"/>
                <a:gd name="T2" fmla="*/ 0 w 55"/>
                <a:gd name="T3" fmla="*/ 513 h 514"/>
                <a:gd name="T4" fmla="*/ 1 w 55"/>
                <a:gd name="T5" fmla="*/ 0 h 514"/>
                <a:gd name="T6" fmla="*/ 55 w 55"/>
                <a:gd name="T7" fmla="*/ 0 h 514"/>
                <a:gd name="T8" fmla="*/ 54 w 55"/>
                <a:gd name="T9" fmla="*/ 514 h 514"/>
              </a:gdLst>
              <a:ahLst/>
              <a:cxnLst>
                <a:cxn ang="0">
                  <a:pos x="T0" y="T1"/>
                </a:cxn>
                <a:cxn ang="0">
                  <a:pos x="T2" y="T3"/>
                </a:cxn>
                <a:cxn ang="0">
                  <a:pos x="T4" y="T5"/>
                </a:cxn>
                <a:cxn ang="0">
                  <a:pos x="T6" y="T7"/>
                </a:cxn>
                <a:cxn ang="0">
                  <a:pos x="T8" y="T9"/>
                </a:cxn>
              </a:cxnLst>
              <a:rect l="0" t="0" r="r" b="b"/>
              <a:pathLst>
                <a:path w="55" h="514">
                  <a:moveTo>
                    <a:pt x="54" y="514"/>
                  </a:moveTo>
                  <a:cubicBezTo>
                    <a:pt x="0" y="513"/>
                    <a:pt x="0" y="513"/>
                    <a:pt x="0" y="513"/>
                  </a:cubicBezTo>
                  <a:cubicBezTo>
                    <a:pt x="1" y="346"/>
                    <a:pt x="1" y="173"/>
                    <a:pt x="1" y="0"/>
                  </a:cubicBezTo>
                  <a:cubicBezTo>
                    <a:pt x="55" y="0"/>
                    <a:pt x="55" y="0"/>
                    <a:pt x="55" y="0"/>
                  </a:cubicBezTo>
                  <a:cubicBezTo>
                    <a:pt x="55" y="173"/>
                    <a:pt x="54" y="346"/>
                    <a:pt x="54" y="514"/>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75" name="组合 74"/>
          <p:cNvGrpSpPr/>
          <p:nvPr/>
        </p:nvGrpSpPr>
        <p:grpSpPr>
          <a:xfrm>
            <a:off x="8191858" y="5642480"/>
            <a:ext cx="503237" cy="1179512"/>
            <a:chOff x="4805363" y="5581650"/>
            <a:chExt cx="503237" cy="1179512"/>
          </a:xfrm>
        </p:grpSpPr>
        <p:sp>
          <p:nvSpPr>
            <p:cNvPr id="39" name="Rectangle 39"/>
            <p:cNvSpPr>
              <a:spLocks noChangeArrowheads="1"/>
            </p:cNvSpPr>
            <p:nvPr/>
          </p:nvSpPr>
          <p:spPr bwMode="auto">
            <a:xfrm>
              <a:off x="4805363" y="6361112"/>
              <a:ext cx="44450" cy="400050"/>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9" name="Freeform 49"/>
            <p:cNvSpPr/>
            <p:nvPr/>
          </p:nvSpPr>
          <p:spPr bwMode="auto">
            <a:xfrm>
              <a:off x="5264150" y="5581650"/>
              <a:ext cx="44450" cy="787400"/>
            </a:xfrm>
            <a:custGeom>
              <a:avLst/>
              <a:gdLst>
                <a:gd name="T0" fmla="*/ 54 w 54"/>
                <a:gd name="T1" fmla="*/ 937 h 937"/>
                <a:gd name="T2" fmla="*/ 0 w 54"/>
                <a:gd name="T3" fmla="*/ 937 h 937"/>
                <a:gd name="T4" fmla="*/ 1 w 54"/>
                <a:gd name="T5" fmla="*/ 0 h 937"/>
                <a:gd name="T6" fmla="*/ 54 w 54"/>
                <a:gd name="T7" fmla="*/ 0 h 937"/>
                <a:gd name="T8" fmla="*/ 54 w 54"/>
                <a:gd name="T9" fmla="*/ 937 h 937"/>
              </a:gdLst>
              <a:ahLst/>
              <a:cxnLst>
                <a:cxn ang="0">
                  <a:pos x="T0" y="T1"/>
                </a:cxn>
                <a:cxn ang="0">
                  <a:pos x="T2" y="T3"/>
                </a:cxn>
                <a:cxn ang="0">
                  <a:pos x="T4" y="T5"/>
                </a:cxn>
                <a:cxn ang="0">
                  <a:pos x="T6" y="T7"/>
                </a:cxn>
                <a:cxn ang="0">
                  <a:pos x="T8" y="T9"/>
                </a:cxn>
              </a:cxnLst>
              <a:rect l="0" t="0" r="r" b="b"/>
              <a:pathLst>
                <a:path w="54" h="937">
                  <a:moveTo>
                    <a:pt x="54" y="937"/>
                  </a:moveTo>
                  <a:cubicBezTo>
                    <a:pt x="0" y="937"/>
                    <a:pt x="0" y="937"/>
                    <a:pt x="0" y="937"/>
                  </a:cubicBezTo>
                  <a:cubicBezTo>
                    <a:pt x="0" y="761"/>
                    <a:pt x="1" y="148"/>
                    <a:pt x="1" y="0"/>
                  </a:cubicBezTo>
                  <a:cubicBezTo>
                    <a:pt x="54" y="0"/>
                    <a:pt x="54" y="0"/>
                    <a:pt x="54" y="0"/>
                  </a:cubicBezTo>
                  <a:cubicBezTo>
                    <a:pt x="54" y="149"/>
                    <a:pt x="54" y="761"/>
                    <a:pt x="54" y="937"/>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0" name="Rectangle 50"/>
            <p:cNvSpPr>
              <a:spLocks noChangeArrowheads="1"/>
            </p:cNvSpPr>
            <p:nvPr/>
          </p:nvSpPr>
          <p:spPr bwMode="auto">
            <a:xfrm>
              <a:off x="4805363" y="5803900"/>
              <a:ext cx="44450" cy="215900"/>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51" name="Freeform 51"/>
          <p:cNvSpPr/>
          <p:nvPr/>
        </p:nvSpPr>
        <p:spPr bwMode="auto">
          <a:xfrm>
            <a:off x="4795106" y="1566181"/>
            <a:ext cx="2597150" cy="2032000"/>
          </a:xfrm>
          <a:custGeom>
            <a:avLst/>
            <a:gdLst>
              <a:gd name="T0" fmla="*/ 0 w 1636"/>
              <a:gd name="T1" fmla="*/ 1280 h 1280"/>
              <a:gd name="T2" fmla="*/ 818 w 1636"/>
              <a:gd name="T3" fmla="*/ 0 h 1280"/>
              <a:gd name="T4" fmla="*/ 1636 w 1636"/>
              <a:gd name="T5" fmla="*/ 1280 h 1280"/>
              <a:gd name="T6" fmla="*/ 0 w 1636"/>
              <a:gd name="T7" fmla="*/ 1280 h 1280"/>
            </a:gdLst>
            <a:ahLst/>
            <a:cxnLst>
              <a:cxn ang="0">
                <a:pos x="T0" y="T1"/>
              </a:cxn>
              <a:cxn ang="0">
                <a:pos x="T2" y="T3"/>
              </a:cxn>
              <a:cxn ang="0">
                <a:pos x="T4" y="T5"/>
              </a:cxn>
              <a:cxn ang="0">
                <a:pos x="T6" y="T7"/>
              </a:cxn>
            </a:cxnLst>
            <a:rect l="0" t="0" r="r" b="b"/>
            <a:pathLst>
              <a:path w="1636" h="1280">
                <a:moveTo>
                  <a:pt x="0" y="1280"/>
                </a:moveTo>
                <a:lnTo>
                  <a:pt x="818" y="0"/>
                </a:lnTo>
                <a:lnTo>
                  <a:pt x="1636" y="1280"/>
                </a:lnTo>
                <a:lnTo>
                  <a:pt x="0" y="1280"/>
                </a:lnTo>
                <a:close/>
              </a:path>
            </a:pathLst>
          </a:custGeom>
          <a:solidFill>
            <a:srgbClr val="F9B4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nvGrpSpPr>
          <p:cNvPr id="78" name="组合 77"/>
          <p:cNvGrpSpPr/>
          <p:nvPr/>
        </p:nvGrpSpPr>
        <p:grpSpPr>
          <a:xfrm>
            <a:off x="4125181" y="500968"/>
            <a:ext cx="3832225" cy="4419601"/>
            <a:chOff x="3887788" y="1004887"/>
            <a:chExt cx="3832225" cy="4419601"/>
          </a:xfrm>
        </p:grpSpPr>
        <p:sp>
          <p:nvSpPr>
            <p:cNvPr id="52" name="Freeform 52"/>
            <p:cNvSpPr/>
            <p:nvPr/>
          </p:nvSpPr>
          <p:spPr bwMode="auto">
            <a:xfrm>
              <a:off x="5756275" y="5324475"/>
              <a:ext cx="103188" cy="90488"/>
            </a:xfrm>
            <a:custGeom>
              <a:avLst/>
              <a:gdLst>
                <a:gd name="T0" fmla="*/ 54 w 123"/>
                <a:gd name="T1" fmla="*/ 109 h 109"/>
                <a:gd name="T2" fmla="*/ 52 w 123"/>
                <a:gd name="T3" fmla="*/ 109 h 109"/>
                <a:gd name="T4" fmla="*/ 36 w 123"/>
                <a:gd name="T5" fmla="*/ 97 h 109"/>
                <a:gd name="T6" fmla="*/ 5 w 123"/>
                <a:gd name="T7" fmla="*/ 33 h 109"/>
                <a:gd name="T8" fmla="*/ 15 w 123"/>
                <a:gd name="T9" fmla="*/ 5 h 109"/>
                <a:gd name="T10" fmla="*/ 43 w 123"/>
                <a:gd name="T11" fmla="*/ 15 h 109"/>
                <a:gd name="T12" fmla="*/ 59 w 123"/>
                <a:gd name="T13" fmla="*/ 49 h 109"/>
                <a:gd name="T14" fmla="*/ 83 w 123"/>
                <a:gd name="T15" fmla="*/ 20 h 109"/>
                <a:gd name="T16" fmla="*/ 113 w 123"/>
                <a:gd name="T17" fmla="*/ 17 h 109"/>
                <a:gd name="T18" fmla="*/ 116 w 123"/>
                <a:gd name="T19" fmla="*/ 46 h 109"/>
                <a:gd name="T20" fmla="*/ 71 w 123"/>
                <a:gd name="T21" fmla="*/ 101 h 109"/>
                <a:gd name="T22" fmla="*/ 54 w 123"/>
                <a:gd name="T23"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 h="109">
                  <a:moveTo>
                    <a:pt x="54" y="109"/>
                  </a:moveTo>
                  <a:cubicBezTo>
                    <a:pt x="54" y="109"/>
                    <a:pt x="53" y="109"/>
                    <a:pt x="52" y="109"/>
                  </a:cubicBezTo>
                  <a:cubicBezTo>
                    <a:pt x="45" y="108"/>
                    <a:pt x="39" y="103"/>
                    <a:pt x="36" y="97"/>
                  </a:cubicBezTo>
                  <a:cubicBezTo>
                    <a:pt x="5" y="33"/>
                    <a:pt x="5" y="33"/>
                    <a:pt x="5" y="33"/>
                  </a:cubicBezTo>
                  <a:cubicBezTo>
                    <a:pt x="0" y="22"/>
                    <a:pt x="4" y="10"/>
                    <a:pt x="15" y="5"/>
                  </a:cubicBezTo>
                  <a:cubicBezTo>
                    <a:pt x="25" y="0"/>
                    <a:pt x="38" y="4"/>
                    <a:pt x="43" y="15"/>
                  </a:cubicBezTo>
                  <a:cubicBezTo>
                    <a:pt x="59" y="49"/>
                    <a:pt x="59" y="49"/>
                    <a:pt x="59" y="49"/>
                  </a:cubicBezTo>
                  <a:cubicBezTo>
                    <a:pt x="83" y="20"/>
                    <a:pt x="83" y="20"/>
                    <a:pt x="83" y="20"/>
                  </a:cubicBezTo>
                  <a:cubicBezTo>
                    <a:pt x="91" y="11"/>
                    <a:pt x="104" y="9"/>
                    <a:pt x="113" y="17"/>
                  </a:cubicBezTo>
                  <a:cubicBezTo>
                    <a:pt x="122" y="24"/>
                    <a:pt x="123" y="37"/>
                    <a:pt x="116" y="46"/>
                  </a:cubicBezTo>
                  <a:cubicBezTo>
                    <a:pt x="71" y="101"/>
                    <a:pt x="71" y="101"/>
                    <a:pt x="71" y="101"/>
                  </a:cubicBezTo>
                  <a:cubicBezTo>
                    <a:pt x="67" y="106"/>
                    <a:pt x="61" y="109"/>
                    <a:pt x="54" y="109"/>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3" name="Freeform 53"/>
            <p:cNvSpPr>
              <a:spLocks noEditPoints="1"/>
            </p:cNvSpPr>
            <p:nvPr/>
          </p:nvSpPr>
          <p:spPr bwMode="auto">
            <a:xfrm>
              <a:off x="3997325" y="2247900"/>
              <a:ext cx="1747838" cy="3006725"/>
            </a:xfrm>
            <a:custGeom>
              <a:avLst/>
              <a:gdLst>
                <a:gd name="T0" fmla="*/ 2040 w 2082"/>
                <a:gd name="T1" fmla="*/ 3567 h 3578"/>
                <a:gd name="T2" fmla="*/ 1981 w 2082"/>
                <a:gd name="T3" fmla="*/ 3415 h 3578"/>
                <a:gd name="T4" fmla="*/ 2077 w 2082"/>
                <a:gd name="T5" fmla="*/ 3547 h 3578"/>
                <a:gd name="T6" fmla="*/ 2059 w 2082"/>
                <a:gd name="T7" fmla="*/ 3578 h 3578"/>
                <a:gd name="T8" fmla="*/ 1905 w 2082"/>
                <a:gd name="T9" fmla="*/ 3320 h 3578"/>
                <a:gd name="T10" fmla="*/ 1845 w 2082"/>
                <a:gd name="T11" fmla="*/ 3169 h 3578"/>
                <a:gd name="T12" fmla="*/ 1941 w 2082"/>
                <a:gd name="T13" fmla="*/ 3300 h 3578"/>
                <a:gd name="T14" fmla="*/ 1923 w 2082"/>
                <a:gd name="T15" fmla="*/ 3331 h 3578"/>
                <a:gd name="T16" fmla="*/ 1769 w 2082"/>
                <a:gd name="T17" fmla="*/ 3074 h 3578"/>
                <a:gd name="T18" fmla="*/ 1710 w 2082"/>
                <a:gd name="T19" fmla="*/ 2922 h 3578"/>
                <a:gd name="T20" fmla="*/ 1806 w 2082"/>
                <a:gd name="T21" fmla="*/ 3054 h 3578"/>
                <a:gd name="T22" fmla="*/ 1788 w 2082"/>
                <a:gd name="T23" fmla="*/ 3085 h 3578"/>
                <a:gd name="T24" fmla="*/ 1634 w 2082"/>
                <a:gd name="T25" fmla="*/ 2828 h 3578"/>
                <a:gd name="T26" fmla="*/ 1574 w 2082"/>
                <a:gd name="T27" fmla="*/ 2676 h 3578"/>
                <a:gd name="T28" fmla="*/ 1670 w 2082"/>
                <a:gd name="T29" fmla="*/ 2807 h 3578"/>
                <a:gd name="T30" fmla="*/ 1652 w 2082"/>
                <a:gd name="T31" fmla="*/ 2838 h 3578"/>
                <a:gd name="T32" fmla="*/ 1498 w 2082"/>
                <a:gd name="T33" fmla="*/ 2581 h 3578"/>
                <a:gd name="T34" fmla="*/ 1439 w 2082"/>
                <a:gd name="T35" fmla="*/ 2430 h 3578"/>
                <a:gd name="T36" fmla="*/ 1535 w 2082"/>
                <a:gd name="T37" fmla="*/ 2561 h 3578"/>
                <a:gd name="T38" fmla="*/ 1517 w 2082"/>
                <a:gd name="T39" fmla="*/ 2592 h 3578"/>
                <a:gd name="T40" fmla="*/ 1363 w 2082"/>
                <a:gd name="T41" fmla="*/ 2335 h 3578"/>
                <a:gd name="T42" fmla="*/ 1303 w 2082"/>
                <a:gd name="T43" fmla="*/ 2183 h 3578"/>
                <a:gd name="T44" fmla="*/ 1400 w 2082"/>
                <a:gd name="T45" fmla="*/ 2315 h 3578"/>
                <a:gd name="T46" fmla="*/ 1381 w 2082"/>
                <a:gd name="T47" fmla="*/ 2346 h 3578"/>
                <a:gd name="T48" fmla="*/ 1227 w 2082"/>
                <a:gd name="T49" fmla="*/ 2088 h 3578"/>
                <a:gd name="T50" fmla="*/ 1168 w 2082"/>
                <a:gd name="T51" fmla="*/ 1937 h 3578"/>
                <a:gd name="T52" fmla="*/ 1264 w 2082"/>
                <a:gd name="T53" fmla="*/ 2068 h 3578"/>
                <a:gd name="T54" fmla="*/ 1246 w 2082"/>
                <a:gd name="T55" fmla="*/ 2099 h 3578"/>
                <a:gd name="T56" fmla="*/ 1088 w 2082"/>
                <a:gd name="T57" fmla="*/ 1845 h 3578"/>
                <a:gd name="T58" fmla="*/ 1023 w 2082"/>
                <a:gd name="T59" fmla="*/ 1696 h 3578"/>
                <a:gd name="T60" fmla="*/ 1124 w 2082"/>
                <a:gd name="T61" fmla="*/ 1824 h 3578"/>
                <a:gd name="T62" fmla="*/ 1106 w 2082"/>
                <a:gd name="T63" fmla="*/ 1855 h 3578"/>
                <a:gd name="T64" fmla="*/ 944 w 2082"/>
                <a:gd name="T65" fmla="*/ 1604 h 3578"/>
                <a:gd name="T66" fmla="*/ 879 w 2082"/>
                <a:gd name="T67" fmla="*/ 1454 h 3578"/>
                <a:gd name="T68" fmla="*/ 980 w 2082"/>
                <a:gd name="T69" fmla="*/ 1582 h 3578"/>
                <a:gd name="T70" fmla="*/ 962 w 2082"/>
                <a:gd name="T71" fmla="*/ 1614 h 3578"/>
                <a:gd name="T72" fmla="*/ 800 w 2082"/>
                <a:gd name="T73" fmla="*/ 1362 h 3578"/>
                <a:gd name="T74" fmla="*/ 735 w 2082"/>
                <a:gd name="T75" fmla="*/ 1213 h 3578"/>
                <a:gd name="T76" fmla="*/ 836 w 2082"/>
                <a:gd name="T77" fmla="*/ 1341 h 3578"/>
                <a:gd name="T78" fmla="*/ 818 w 2082"/>
                <a:gd name="T79" fmla="*/ 1373 h 3578"/>
                <a:gd name="T80" fmla="*/ 655 w 2082"/>
                <a:gd name="T81" fmla="*/ 1121 h 3578"/>
                <a:gd name="T82" fmla="*/ 590 w 2082"/>
                <a:gd name="T83" fmla="*/ 972 h 3578"/>
                <a:gd name="T84" fmla="*/ 691 w 2082"/>
                <a:gd name="T85" fmla="*/ 1100 h 3578"/>
                <a:gd name="T86" fmla="*/ 673 w 2082"/>
                <a:gd name="T87" fmla="*/ 1131 h 3578"/>
                <a:gd name="T88" fmla="*/ 511 w 2082"/>
                <a:gd name="T89" fmla="*/ 880 h 3578"/>
                <a:gd name="T90" fmla="*/ 446 w 2082"/>
                <a:gd name="T91" fmla="*/ 730 h 3578"/>
                <a:gd name="T92" fmla="*/ 547 w 2082"/>
                <a:gd name="T93" fmla="*/ 858 h 3578"/>
                <a:gd name="T94" fmla="*/ 529 w 2082"/>
                <a:gd name="T95" fmla="*/ 890 h 3578"/>
                <a:gd name="T96" fmla="*/ 367 w 2082"/>
                <a:gd name="T97" fmla="*/ 638 h 3578"/>
                <a:gd name="T98" fmla="*/ 302 w 2082"/>
                <a:gd name="T99" fmla="*/ 489 h 3578"/>
                <a:gd name="T100" fmla="*/ 403 w 2082"/>
                <a:gd name="T101" fmla="*/ 617 h 3578"/>
                <a:gd name="T102" fmla="*/ 385 w 2082"/>
                <a:gd name="T103" fmla="*/ 648 h 3578"/>
                <a:gd name="T104" fmla="*/ 223 w 2082"/>
                <a:gd name="T105" fmla="*/ 397 h 3578"/>
                <a:gd name="T106" fmla="*/ 158 w 2082"/>
                <a:gd name="T107" fmla="*/ 247 h 3578"/>
                <a:gd name="T108" fmla="*/ 259 w 2082"/>
                <a:gd name="T109" fmla="*/ 375 h 3578"/>
                <a:gd name="T110" fmla="*/ 241 w 2082"/>
                <a:gd name="T111" fmla="*/ 407 h 3578"/>
                <a:gd name="T112" fmla="*/ 78 w 2082"/>
                <a:gd name="T113" fmla="*/ 156 h 3578"/>
                <a:gd name="T114" fmla="*/ 14 w 2082"/>
                <a:gd name="T115" fmla="*/ 6 h 3578"/>
                <a:gd name="T116" fmla="*/ 114 w 2082"/>
                <a:gd name="T117" fmla="*/ 134 h 3578"/>
                <a:gd name="T118" fmla="*/ 96 w 2082"/>
                <a:gd name="T119" fmla="*/ 166 h 3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82" h="3578">
                  <a:moveTo>
                    <a:pt x="2059" y="3578"/>
                  </a:moveTo>
                  <a:cubicBezTo>
                    <a:pt x="2051" y="3578"/>
                    <a:pt x="2044" y="3574"/>
                    <a:pt x="2040" y="3567"/>
                  </a:cubicBezTo>
                  <a:cubicBezTo>
                    <a:pt x="1972" y="3444"/>
                    <a:pt x="1972" y="3444"/>
                    <a:pt x="1972" y="3444"/>
                  </a:cubicBezTo>
                  <a:cubicBezTo>
                    <a:pt x="1967" y="3433"/>
                    <a:pt x="1971" y="3421"/>
                    <a:pt x="1981" y="3415"/>
                  </a:cubicBezTo>
                  <a:cubicBezTo>
                    <a:pt x="1991" y="3410"/>
                    <a:pt x="2004" y="3413"/>
                    <a:pt x="2009" y="3423"/>
                  </a:cubicBezTo>
                  <a:cubicBezTo>
                    <a:pt x="2077" y="3547"/>
                    <a:pt x="2077" y="3547"/>
                    <a:pt x="2077" y="3547"/>
                  </a:cubicBezTo>
                  <a:cubicBezTo>
                    <a:pt x="2082" y="3557"/>
                    <a:pt x="2079" y="3570"/>
                    <a:pt x="2069" y="3575"/>
                  </a:cubicBezTo>
                  <a:cubicBezTo>
                    <a:pt x="2065" y="3577"/>
                    <a:pt x="2062" y="3578"/>
                    <a:pt x="2059" y="3578"/>
                  </a:cubicBezTo>
                  <a:close/>
                  <a:moveTo>
                    <a:pt x="1923" y="3331"/>
                  </a:moveTo>
                  <a:cubicBezTo>
                    <a:pt x="1916" y="3331"/>
                    <a:pt x="1909" y="3327"/>
                    <a:pt x="1905" y="3320"/>
                  </a:cubicBezTo>
                  <a:cubicBezTo>
                    <a:pt x="1837" y="3197"/>
                    <a:pt x="1837" y="3197"/>
                    <a:pt x="1837" y="3197"/>
                  </a:cubicBezTo>
                  <a:cubicBezTo>
                    <a:pt x="1831" y="3187"/>
                    <a:pt x="1835" y="3174"/>
                    <a:pt x="1845" y="3169"/>
                  </a:cubicBezTo>
                  <a:cubicBezTo>
                    <a:pt x="1855" y="3163"/>
                    <a:pt x="1868" y="3167"/>
                    <a:pt x="1874" y="3177"/>
                  </a:cubicBezTo>
                  <a:cubicBezTo>
                    <a:pt x="1941" y="3300"/>
                    <a:pt x="1941" y="3300"/>
                    <a:pt x="1941" y="3300"/>
                  </a:cubicBezTo>
                  <a:cubicBezTo>
                    <a:pt x="1947" y="3310"/>
                    <a:pt x="1943" y="3323"/>
                    <a:pt x="1933" y="3329"/>
                  </a:cubicBezTo>
                  <a:cubicBezTo>
                    <a:pt x="1930" y="3330"/>
                    <a:pt x="1926" y="3331"/>
                    <a:pt x="1923" y="3331"/>
                  </a:cubicBezTo>
                  <a:close/>
                  <a:moveTo>
                    <a:pt x="1788" y="3085"/>
                  </a:moveTo>
                  <a:cubicBezTo>
                    <a:pt x="1780" y="3085"/>
                    <a:pt x="1773" y="3081"/>
                    <a:pt x="1769" y="3074"/>
                  </a:cubicBezTo>
                  <a:cubicBezTo>
                    <a:pt x="1701" y="2951"/>
                    <a:pt x="1701" y="2951"/>
                    <a:pt x="1701" y="2951"/>
                  </a:cubicBezTo>
                  <a:cubicBezTo>
                    <a:pt x="1696" y="2941"/>
                    <a:pt x="1700" y="2928"/>
                    <a:pt x="1710" y="2922"/>
                  </a:cubicBezTo>
                  <a:cubicBezTo>
                    <a:pt x="1720" y="2917"/>
                    <a:pt x="1733" y="2921"/>
                    <a:pt x="1738" y="2931"/>
                  </a:cubicBezTo>
                  <a:cubicBezTo>
                    <a:pt x="1806" y="3054"/>
                    <a:pt x="1806" y="3054"/>
                    <a:pt x="1806" y="3054"/>
                  </a:cubicBezTo>
                  <a:cubicBezTo>
                    <a:pt x="1811" y="3064"/>
                    <a:pt x="1808" y="3077"/>
                    <a:pt x="1798" y="3082"/>
                  </a:cubicBezTo>
                  <a:cubicBezTo>
                    <a:pt x="1794" y="3084"/>
                    <a:pt x="1791" y="3085"/>
                    <a:pt x="1788" y="3085"/>
                  </a:cubicBezTo>
                  <a:close/>
                  <a:moveTo>
                    <a:pt x="1652" y="2838"/>
                  </a:moveTo>
                  <a:cubicBezTo>
                    <a:pt x="1645" y="2838"/>
                    <a:pt x="1638" y="2835"/>
                    <a:pt x="1634" y="2828"/>
                  </a:cubicBezTo>
                  <a:cubicBezTo>
                    <a:pt x="1566" y="2704"/>
                    <a:pt x="1566" y="2704"/>
                    <a:pt x="1566" y="2704"/>
                  </a:cubicBezTo>
                  <a:cubicBezTo>
                    <a:pt x="1560" y="2694"/>
                    <a:pt x="1564" y="2682"/>
                    <a:pt x="1574" y="2676"/>
                  </a:cubicBezTo>
                  <a:cubicBezTo>
                    <a:pt x="1584" y="2670"/>
                    <a:pt x="1597" y="2674"/>
                    <a:pt x="1603" y="2684"/>
                  </a:cubicBezTo>
                  <a:cubicBezTo>
                    <a:pt x="1670" y="2807"/>
                    <a:pt x="1670" y="2807"/>
                    <a:pt x="1670" y="2807"/>
                  </a:cubicBezTo>
                  <a:cubicBezTo>
                    <a:pt x="1676" y="2818"/>
                    <a:pt x="1672" y="2830"/>
                    <a:pt x="1662" y="2836"/>
                  </a:cubicBezTo>
                  <a:cubicBezTo>
                    <a:pt x="1659" y="2838"/>
                    <a:pt x="1656" y="2838"/>
                    <a:pt x="1652" y="2838"/>
                  </a:cubicBezTo>
                  <a:close/>
                  <a:moveTo>
                    <a:pt x="1517" y="2592"/>
                  </a:moveTo>
                  <a:cubicBezTo>
                    <a:pt x="1509" y="2592"/>
                    <a:pt x="1502" y="2588"/>
                    <a:pt x="1498" y="2581"/>
                  </a:cubicBezTo>
                  <a:cubicBezTo>
                    <a:pt x="1431" y="2458"/>
                    <a:pt x="1431" y="2458"/>
                    <a:pt x="1431" y="2458"/>
                  </a:cubicBezTo>
                  <a:cubicBezTo>
                    <a:pt x="1425" y="2448"/>
                    <a:pt x="1429" y="2435"/>
                    <a:pt x="1439" y="2430"/>
                  </a:cubicBezTo>
                  <a:cubicBezTo>
                    <a:pt x="1449" y="2424"/>
                    <a:pt x="1462" y="2428"/>
                    <a:pt x="1467" y="2438"/>
                  </a:cubicBezTo>
                  <a:cubicBezTo>
                    <a:pt x="1535" y="2561"/>
                    <a:pt x="1535" y="2561"/>
                    <a:pt x="1535" y="2561"/>
                  </a:cubicBezTo>
                  <a:cubicBezTo>
                    <a:pt x="1541" y="2571"/>
                    <a:pt x="1537" y="2584"/>
                    <a:pt x="1527" y="2589"/>
                  </a:cubicBezTo>
                  <a:cubicBezTo>
                    <a:pt x="1524" y="2591"/>
                    <a:pt x="1520" y="2592"/>
                    <a:pt x="1517" y="2592"/>
                  </a:cubicBezTo>
                  <a:close/>
                  <a:moveTo>
                    <a:pt x="1381" y="2346"/>
                  </a:moveTo>
                  <a:cubicBezTo>
                    <a:pt x="1374" y="2346"/>
                    <a:pt x="1367" y="2342"/>
                    <a:pt x="1363" y="2335"/>
                  </a:cubicBezTo>
                  <a:cubicBezTo>
                    <a:pt x="1295" y="2212"/>
                    <a:pt x="1295" y="2212"/>
                    <a:pt x="1295" y="2212"/>
                  </a:cubicBezTo>
                  <a:cubicBezTo>
                    <a:pt x="1290" y="2201"/>
                    <a:pt x="1293" y="2189"/>
                    <a:pt x="1303" y="2183"/>
                  </a:cubicBezTo>
                  <a:cubicBezTo>
                    <a:pt x="1314" y="2178"/>
                    <a:pt x="1326" y="2181"/>
                    <a:pt x="1332" y="2191"/>
                  </a:cubicBezTo>
                  <a:cubicBezTo>
                    <a:pt x="1400" y="2315"/>
                    <a:pt x="1400" y="2315"/>
                    <a:pt x="1400" y="2315"/>
                  </a:cubicBezTo>
                  <a:cubicBezTo>
                    <a:pt x="1405" y="2325"/>
                    <a:pt x="1401" y="2337"/>
                    <a:pt x="1391" y="2343"/>
                  </a:cubicBezTo>
                  <a:cubicBezTo>
                    <a:pt x="1388" y="2345"/>
                    <a:pt x="1385" y="2346"/>
                    <a:pt x="1381" y="2346"/>
                  </a:cubicBezTo>
                  <a:close/>
                  <a:moveTo>
                    <a:pt x="1246" y="2099"/>
                  </a:moveTo>
                  <a:cubicBezTo>
                    <a:pt x="1238" y="2099"/>
                    <a:pt x="1231" y="2095"/>
                    <a:pt x="1227" y="2088"/>
                  </a:cubicBezTo>
                  <a:cubicBezTo>
                    <a:pt x="1160" y="1965"/>
                    <a:pt x="1160" y="1965"/>
                    <a:pt x="1160" y="1965"/>
                  </a:cubicBezTo>
                  <a:cubicBezTo>
                    <a:pt x="1154" y="1955"/>
                    <a:pt x="1158" y="1942"/>
                    <a:pt x="1168" y="1937"/>
                  </a:cubicBezTo>
                  <a:cubicBezTo>
                    <a:pt x="1178" y="1931"/>
                    <a:pt x="1191" y="1935"/>
                    <a:pt x="1196" y="1945"/>
                  </a:cubicBezTo>
                  <a:cubicBezTo>
                    <a:pt x="1264" y="2068"/>
                    <a:pt x="1264" y="2068"/>
                    <a:pt x="1264" y="2068"/>
                  </a:cubicBezTo>
                  <a:cubicBezTo>
                    <a:pt x="1270" y="2078"/>
                    <a:pt x="1266" y="2091"/>
                    <a:pt x="1256" y="2097"/>
                  </a:cubicBezTo>
                  <a:cubicBezTo>
                    <a:pt x="1253" y="2098"/>
                    <a:pt x="1249" y="2099"/>
                    <a:pt x="1246" y="2099"/>
                  </a:cubicBezTo>
                  <a:close/>
                  <a:moveTo>
                    <a:pt x="1106" y="1855"/>
                  </a:moveTo>
                  <a:cubicBezTo>
                    <a:pt x="1099" y="1855"/>
                    <a:pt x="1092" y="1852"/>
                    <a:pt x="1088" y="1845"/>
                  </a:cubicBezTo>
                  <a:cubicBezTo>
                    <a:pt x="1016" y="1724"/>
                    <a:pt x="1016" y="1724"/>
                    <a:pt x="1016" y="1724"/>
                  </a:cubicBezTo>
                  <a:cubicBezTo>
                    <a:pt x="1010" y="1714"/>
                    <a:pt x="1013" y="1702"/>
                    <a:pt x="1023" y="1696"/>
                  </a:cubicBezTo>
                  <a:cubicBezTo>
                    <a:pt x="1033" y="1690"/>
                    <a:pt x="1046" y="1693"/>
                    <a:pt x="1052" y="1703"/>
                  </a:cubicBezTo>
                  <a:cubicBezTo>
                    <a:pt x="1124" y="1824"/>
                    <a:pt x="1124" y="1824"/>
                    <a:pt x="1124" y="1824"/>
                  </a:cubicBezTo>
                  <a:cubicBezTo>
                    <a:pt x="1130" y="1834"/>
                    <a:pt x="1127" y="1846"/>
                    <a:pt x="1117" y="1852"/>
                  </a:cubicBezTo>
                  <a:cubicBezTo>
                    <a:pt x="1113" y="1854"/>
                    <a:pt x="1110" y="1855"/>
                    <a:pt x="1106" y="1855"/>
                  </a:cubicBezTo>
                  <a:close/>
                  <a:moveTo>
                    <a:pt x="962" y="1614"/>
                  </a:moveTo>
                  <a:cubicBezTo>
                    <a:pt x="955" y="1614"/>
                    <a:pt x="948" y="1610"/>
                    <a:pt x="944" y="1604"/>
                  </a:cubicBezTo>
                  <a:cubicBezTo>
                    <a:pt x="872" y="1483"/>
                    <a:pt x="872" y="1483"/>
                    <a:pt x="872" y="1483"/>
                  </a:cubicBezTo>
                  <a:cubicBezTo>
                    <a:pt x="866" y="1473"/>
                    <a:pt x="869" y="1460"/>
                    <a:pt x="879" y="1454"/>
                  </a:cubicBezTo>
                  <a:cubicBezTo>
                    <a:pt x="889" y="1448"/>
                    <a:pt x="902" y="1452"/>
                    <a:pt x="908" y="1462"/>
                  </a:cubicBezTo>
                  <a:cubicBezTo>
                    <a:pt x="980" y="1582"/>
                    <a:pt x="980" y="1582"/>
                    <a:pt x="980" y="1582"/>
                  </a:cubicBezTo>
                  <a:cubicBezTo>
                    <a:pt x="986" y="1592"/>
                    <a:pt x="982" y="1605"/>
                    <a:pt x="973" y="1611"/>
                  </a:cubicBezTo>
                  <a:cubicBezTo>
                    <a:pt x="969" y="1613"/>
                    <a:pt x="965" y="1614"/>
                    <a:pt x="962" y="1614"/>
                  </a:cubicBezTo>
                  <a:close/>
                  <a:moveTo>
                    <a:pt x="818" y="1373"/>
                  </a:moveTo>
                  <a:cubicBezTo>
                    <a:pt x="810" y="1373"/>
                    <a:pt x="804" y="1369"/>
                    <a:pt x="800" y="1362"/>
                  </a:cubicBezTo>
                  <a:cubicBezTo>
                    <a:pt x="727" y="1242"/>
                    <a:pt x="727" y="1242"/>
                    <a:pt x="727" y="1242"/>
                  </a:cubicBezTo>
                  <a:cubicBezTo>
                    <a:pt x="722" y="1232"/>
                    <a:pt x="725" y="1219"/>
                    <a:pt x="735" y="1213"/>
                  </a:cubicBezTo>
                  <a:cubicBezTo>
                    <a:pt x="745" y="1207"/>
                    <a:pt x="757" y="1210"/>
                    <a:pt x="763" y="1220"/>
                  </a:cubicBezTo>
                  <a:cubicBezTo>
                    <a:pt x="836" y="1341"/>
                    <a:pt x="836" y="1341"/>
                    <a:pt x="836" y="1341"/>
                  </a:cubicBezTo>
                  <a:cubicBezTo>
                    <a:pt x="841" y="1351"/>
                    <a:pt x="838" y="1364"/>
                    <a:pt x="828" y="1370"/>
                  </a:cubicBezTo>
                  <a:cubicBezTo>
                    <a:pt x="825" y="1372"/>
                    <a:pt x="821" y="1373"/>
                    <a:pt x="818" y="1373"/>
                  </a:cubicBezTo>
                  <a:close/>
                  <a:moveTo>
                    <a:pt x="673" y="1131"/>
                  </a:moveTo>
                  <a:cubicBezTo>
                    <a:pt x="666" y="1131"/>
                    <a:pt x="659" y="1128"/>
                    <a:pt x="655" y="1121"/>
                  </a:cubicBezTo>
                  <a:cubicBezTo>
                    <a:pt x="583" y="1000"/>
                    <a:pt x="583" y="1000"/>
                    <a:pt x="583" y="1000"/>
                  </a:cubicBezTo>
                  <a:cubicBezTo>
                    <a:pt x="577" y="990"/>
                    <a:pt x="581" y="978"/>
                    <a:pt x="590" y="972"/>
                  </a:cubicBezTo>
                  <a:cubicBezTo>
                    <a:pt x="600" y="966"/>
                    <a:pt x="613" y="969"/>
                    <a:pt x="619" y="979"/>
                  </a:cubicBezTo>
                  <a:cubicBezTo>
                    <a:pt x="691" y="1100"/>
                    <a:pt x="691" y="1100"/>
                    <a:pt x="691" y="1100"/>
                  </a:cubicBezTo>
                  <a:cubicBezTo>
                    <a:pt x="697" y="1109"/>
                    <a:pt x="694" y="1122"/>
                    <a:pt x="684" y="1128"/>
                  </a:cubicBezTo>
                  <a:cubicBezTo>
                    <a:pt x="681" y="1130"/>
                    <a:pt x="677" y="1131"/>
                    <a:pt x="673" y="1131"/>
                  </a:cubicBezTo>
                  <a:close/>
                  <a:moveTo>
                    <a:pt x="529" y="890"/>
                  </a:moveTo>
                  <a:cubicBezTo>
                    <a:pt x="522" y="890"/>
                    <a:pt x="515" y="886"/>
                    <a:pt x="511" y="880"/>
                  </a:cubicBezTo>
                  <a:cubicBezTo>
                    <a:pt x="439" y="759"/>
                    <a:pt x="439" y="759"/>
                    <a:pt x="439" y="759"/>
                  </a:cubicBezTo>
                  <a:cubicBezTo>
                    <a:pt x="433" y="749"/>
                    <a:pt x="436" y="736"/>
                    <a:pt x="446" y="730"/>
                  </a:cubicBezTo>
                  <a:cubicBezTo>
                    <a:pt x="456" y="724"/>
                    <a:pt x="469" y="728"/>
                    <a:pt x="475" y="737"/>
                  </a:cubicBezTo>
                  <a:cubicBezTo>
                    <a:pt x="547" y="858"/>
                    <a:pt x="547" y="858"/>
                    <a:pt x="547" y="858"/>
                  </a:cubicBezTo>
                  <a:cubicBezTo>
                    <a:pt x="553" y="868"/>
                    <a:pt x="550" y="881"/>
                    <a:pt x="540" y="887"/>
                  </a:cubicBezTo>
                  <a:cubicBezTo>
                    <a:pt x="536" y="889"/>
                    <a:pt x="533" y="890"/>
                    <a:pt x="529" y="890"/>
                  </a:cubicBezTo>
                  <a:close/>
                  <a:moveTo>
                    <a:pt x="385" y="648"/>
                  </a:moveTo>
                  <a:cubicBezTo>
                    <a:pt x="378" y="648"/>
                    <a:pt x="371" y="645"/>
                    <a:pt x="367" y="638"/>
                  </a:cubicBezTo>
                  <a:cubicBezTo>
                    <a:pt x="295" y="518"/>
                    <a:pt x="295" y="518"/>
                    <a:pt x="295" y="518"/>
                  </a:cubicBezTo>
                  <a:cubicBezTo>
                    <a:pt x="289" y="508"/>
                    <a:pt x="292" y="495"/>
                    <a:pt x="302" y="489"/>
                  </a:cubicBezTo>
                  <a:cubicBezTo>
                    <a:pt x="312" y="483"/>
                    <a:pt x="325" y="486"/>
                    <a:pt x="331" y="496"/>
                  </a:cubicBezTo>
                  <a:cubicBezTo>
                    <a:pt x="403" y="617"/>
                    <a:pt x="403" y="617"/>
                    <a:pt x="403" y="617"/>
                  </a:cubicBezTo>
                  <a:cubicBezTo>
                    <a:pt x="409" y="627"/>
                    <a:pt x="406" y="640"/>
                    <a:pt x="396" y="645"/>
                  </a:cubicBezTo>
                  <a:cubicBezTo>
                    <a:pt x="392" y="648"/>
                    <a:pt x="389" y="648"/>
                    <a:pt x="385" y="648"/>
                  </a:cubicBezTo>
                  <a:close/>
                  <a:moveTo>
                    <a:pt x="241" y="407"/>
                  </a:moveTo>
                  <a:cubicBezTo>
                    <a:pt x="234" y="407"/>
                    <a:pt x="227" y="403"/>
                    <a:pt x="223" y="397"/>
                  </a:cubicBezTo>
                  <a:cubicBezTo>
                    <a:pt x="151" y="276"/>
                    <a:pt x="151" y="276"/>
                    <a:pt x="151" y="276"/>
                  </a:cubicBezTo>
                  <a:cubicBezTo>
                    <a:pt x="145" y="266"/>
                    <a:pt x="148" y="253"/>
                    <a:pt x="158" y="247"/>
                  </a:cubicBezTo>
                  <a:cubicBezTo>
                    <a:pt x="168" y="242"/>
                    <a:pt x="181" y="245"/>
                    <a:pt x="186" y="255"/>
                  </a:cubicBezTo>
                  <a:cubicBezTo>
                    <a:pt x="259" y="375"/>
                    <a:pt x="259" y="375"/>
                    <a:pt x="259" y="375"/>
                  </a:cubicBezTo>
                  <a:cubicBezTo>
                    <a:pt x="265" y="385"/>
                    <a:pt x="261" y="398"/>
                    <a:pt x="251" y="404"/>
                  </a:cubicBezTo>
                  <a:cubicBezTo>
                    <a:pt x="248" y="406"/>
                    <a:pt x="244" y="407"/>
                    <a:pt x="241" y="407"/>
                  </a:cubicBezTo>
                  <a:close/>
                  <a:moveTo>
                    <a:pt x="96" y="166"/>
                  </a:moveTo>
                  <a:cubicBezTo>
                    <a:pt x="89" y="166"/>
                    <a:pt x="82" y="162"/>
                    <a:pt x="78" y="156"/>
                  </a:cubicBezTo>
                  <a:cubicBezTo>
                    <a:pt x="6" y="35"/>
                    <a:pt x="6" y="35"/>
                    <a:pt x="6" y="35"/>
                  </a:cubicBezTo>
                  <a:cubicBezTo>
                    <a:pt x="0" y="25"/>
                    <a:pt x="4" y="12"/>
                    <a:pt x="14" y="6"/>
                  </a:cubicBezTo>
                  <a:cubicBezTo>
                    <a:pt x="23" y="0"/>
                    <a:pt x="36" y="3"/>
                    <a:pt x="42" y="13"/>
                  </a:cubicBezTo>
                  <a:cubicBezTo>
                    <a:pt x="114" y="134"/>
                    <a:pt x="114" y="134"/>
                    <a:pt x="114" y="134"/>
                  </a:cubicBezTo>
                  <a:cubicBezTo>
                    <a:pt x="120" y="144"/>
                    <a:pt x="117" y="157"/>
                    <a:pt x="107" y="163"/>
                  </a:cubicBezTo>
                  <a:cubicBezTo>
                    <a:pt x="104" y="165"/>
                    <a:pt x="100" y="166"/>
                    <a:pt x="96" y="166"/>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4" name="Freeform 54"/>
            <p:cNvSpPr/>
            <p:nvPr/>
          </p:nvSpPr>
          <p:spPr bwMode="auto">
            <a:xfrm>
              <a:off x="3906838" y="2109787"/>
              <a:ext cx="95250" cy="85725"/>
            </a:xfrm>
            <a:custGeom>
              <a:avLst/>
              <a:gdLst>
                <a:gd name="T0" fmla="*/ 63 w 115"/>
                <a:gd name="T1" fmla="*/ 101 h 101"/>
                <a:gd name="T2" fmla="*/ 45 w 115"/>
                <a:gd name="T3" fmla="*/ 92 h 101"/>
                <a:gd name="T4" fmla="*/ 5 w 115"/>
                <a:gd name="T5" fmla="*/ 33 h 101"/>
                <a:gd name="T6" fmla="*/ 4 w 115"/>
                <a:gd name="T7" fmla="*/ 11 h 101"/>
                <a:gd name="T8" fmla="*/ 24 w 115"/>
                <a:gd name="T9" fmla="*/ 0 h 101"/>
                <a:gd name="T10" fmla="*/ 95 w 115"/>
                <a:gd name="T11" fmla="*/ 6 h 101"/>
                <a:gd name="T12" fmla="*/ 114 w 115"/>
                <a:gd name="T13" fmla="*/ 29 h 101"/>
                <a:gd name="T14" fmla="*/ 92 w 115"/>
                <a:gd name="T15" fmla="*/ 48 h 101"/>
                <a:gd name="T16" fmla="*/ 65 w 115"/>
                <a:gd name="T17" fmla="*/ 46 h 101"/>
                <a:gd name="T18" fmla="*/ 80 w 115"/>
                <a:gd name="T19" fmla="*/ 68 h 101"/>
                <a:gd name="T20" fmla="*/ 74 w 115"/>
                <a:gd name="T21" fmla="*/ 97 h 101"/>
                <a:gd name="T22" fmla="*/ 63 w 115"/>
                <a:gd name="T23"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101">
                  <a:moveTo>
                    <a:pt x="63" y="101"/>
                  </a:moveTo>
                  <a:cubicBezTo>
                    <a:pt x="56" y="101"/>
                    <a:pt x="49" y="98"/>
                    <a:pt x="45" y="92"/>
                  </a:cubicBezTo>
                  <a:cubicBezTo>
                    <a:pt x="5" y="33"/>
                    <a:pt x="5" y="33"/>
                    <a:pt x="5" y="33"/>
                  </a:cubicBezTo>
                  <a:cubicBezTo>
                    <a:pt x="1" y="26"/>
                    <a:pt x="0" y="18"/>
                    <a:pt x="4" y="11"/>
                  </a:cubicBezTo>
                  <a:cubicBezTo>
                    <a:pt x="9" y="4"/>
                    <a:pt x="16" y="0"/>
                    <a:pt x="24" y="0"/>
                  </a:cubicBezTo>
                  <a:cubicBezTo>
                    <a:pt x="95" y="6"/>
                    <a:pt x="95" y="6"/>
                    <a:pt x="95" y="6"/>
                  </a:cubicBezTo>
                  <a:cubicBezTo>
                    <a:pt x="107" y="7"/>
                    <a:pt x="115" y="17"/>
                    <a:pt x="114" y="29"/>
                  </a:cubicBezTo>
                  <a:cubicBezTo>
                    <a:pt x="113" y="41"/>
                    <a:pt x="103" y="49"/>
                    <a:pt x="92" y="48"/>
                  </a:cubicBezTo>
                  <a:cubicBezTo>
                    <a:pt x="65" y="46"/>
                    <a:pt x="65" y="46"/>
                    <a:pt x="65" y="46"/>
                  </a:cubicBezTo>
                  <a:cubicBezTo>
                    <a:pt x="80" y="68"/>
                    <a:pt x="80" y="68"/>
                    <a:pt x="80" y="68"/>
                  </a:cubicBezTo>
                  <a:cubicBezTo>
                    <a:pt x="86" y="78"/>
                    <a:pt x="84" y="91"/>
                    <a:pt x="74" y="97"/>
                  </a:cubicBezTo>
                  <a:cubicBezTo>
                    <a:pt x="71" y="100"/>
                    <a:pt x="67" y="101"/>
                    <a:pt x="63" y="101"/>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5" name="Freeform 55"/>
            <p:cNvSpPr>
              <a:spLocks noEditPoints="1"/>
            </p:cNvSpPr>
            <p:nvPr/>
          </p:nvSpPr>
          <p:spPr bwMode="auto">
            <a:xfrm>
              <a:off x="4084638" y="2124075"/>
              <a:ext cx="3449638" cy="182563"/>
            </a:xfrm>
            <a:custGeom>
              <a:avLst/>
              <a:gdLst>
                <a:gd name="T0" fmla="*/ 2068 w 4108"/>
                <a:gd name="T1" fmla="*/ 216 h 216"/>
                <a:gd name="T2" fmla="*/ 1963 w 4108"/>
                <a:gd name="T3" fmla="*/ 186 h 216"/>
                <a:gd name="T4" fmla="*/ 2070 w 4108"/>
                <a:gd name="T5" fmla="*/ 174 h 216"/>
                <a:gd name="T6" fmla="*/ 2145 w 4108"/>
                <a:gd name="T7" fmla="*/ 189 h 216"/>
                <a:gd name="T8" fmla="*/ 2072 w 4108"/>
                <a:gd name="T9" fmla="*/ 216 h 216"/>
                <a:gd name="T10" fmla="*/ 2264 w 4108"/>
                <a:gd name="T11" fmla="*/ 200 h 216"/>
                <a:gd name="T12" fmla="*/ 2262 w 4108"/>
                <a:gd name="T13" fmla="*/ 158 h 216"/>
                <a:gd name="T14" fmla="*/ 2425 w 4108"/>
                <a:gd name="T15" fmla="*/ 166 h 216"/>
                <a:gd name="T16" fmla="*/ 2266 w 4108"/>
                <a:gd name="T17" fmla="*/ 200 h 216"/>
                <a:gd name="T18" fmla="*/ 1844 w 4108"/>
                <a:gd name="T19" fmla="*/ 197 h 216"/>
                <a:gd name="T20" fmla="*/ 1702 w 4108"/>
                <a:gd name="T21" fmla="*/ 185 h 216"/>
                <a:gd name="T22" fmla="*/ 1705 w 4108"/>
                <a:gd name="T23" fmla="*/ 143 h 216"/>
                <a:gd name="T24" fmla="*/ 1864 w 4108"/>
                <a:gd name="T25" fmla="*/ 177 h 216"/>
                <a:gd name="T26" fmla="*/ 2544 w 4108"/>
                <a:gd name="T27" fmla="*/ 177 h 216"/>
                <a:gd name="T28" fmla="*/ 2543 w 4108"/>
                <a:gd name="T29" fmla="*/ 135 h 216"/>
                <a:gd name="T30" fmla="*/ 2705 w 4108"/>
                <a:gd name="T31" fmla="*/ 142 h 216"/>
                <a:gd name="T32" fmla="*/ 2546 w 4108"/>
                <a:gd name="T33" fmla="*/ 177 h 216"/>
                <a:gd name="T34" fmla="*/ 1563 w 4108"/>
                <a:gd name="T35" fmla="*/ 173 h 216"/>
                <a:gd name="T36" fmla="*/ 1421 w 4108"/>
                <a:gd name="T37" fmla="*/ 161 h 216"/>
                <a:gd name="T38" fmla="*/ 1425 w 4108"/>
                <a:gd name="T39" fmla="*/ 119 h 216"/>
                <a:gd name="T40" fmla="*/ 1584 w 4108"/>
                <a:gd name="T41" fmla="*/ 154 h 216"/>
                <a:gd name="T42" fmla="*/ 2825 w 4108"/>
                <a:gd name="T43" fmla="*/ 154 h 216"/>
                <a:gd name="T44" fmla="*/ 2823 w 4108"/>
                <a:gd name="T45" fmla="*/ 112 h 216"/>
                <a:gd name="T46" fmla="*/ 2986 w 4108"/>
                <a:gd name="T47" fmla="*/ 119 h 216"/>
                <a:gd name="T48" fmla="*/ 2826 w 4108"/>
                <a:gd name="T49" fmla="*/ 153 h 216"/>
                <a:gd name="T50" fmla="*/ 1283 w 4108"/>
                <a:gd name="T51" fmla="*/ 149 h 216"/>
                <a:gd name="T52" fmla="*/ 1141 w 4108"/>
                <a:gd name="T53" fmla="*/ 137 h 216"/>
                <a:gd name="T54" fmla="*/ 1144 w 4108"/>
                <a:gd name="T55" fmla="*/ 96 h 216"/>
                <a:gd name="T56" fmla="*/ 1304 w 4108"/>
                <a:gd name="T57" fmla="*/ 130 h 216"/>
                <a:gd name="T58" fmla="*/ 3105 w 4108"/>
                <a:gd name="T59" fmla="*/ 130 h 216"/>
                <a:gd name="T60" fmla="*/ 3103 w 4108"/>
                <a:gd name="T61" fmla="*/ 89 h 216"/>
                <a:gd name="T62" fmla="*/ 3266 w 4108"/>
                <a:gd name="T63" fmla="*/ 96 h 216"/>
                <a:gd name="T64" fmla="*/ 3107 w 4108"/>
                <a:gd name="T65" fmla="*/ 130 h 216"/>
                <a:gd name="T66" fmla="*/ 1003 w 4108"/>
                <a:gd name="T67" fmla="*/ 126 h 216"/>
                <a:gd name="T68" fmla="*/ 861 w 4108"/>
                <a:gd name="T69" fmla="*/ 114 h 216"/>
                <a:gd name="T70" fmla="*/ 864 w 4108"/>
                <a:gd name="T71" fmla="*/ 72 h 216"/>
                <a:gd name="T72" fmla="*/ 1023 w 4108"/>
                <a:gd name="T73" fmla="*/ 107 h 216"/>
                <a:gd name="T74" fmla="*/ 3385 w 4108"/>
                <a:gd name="T75" fmla="*/ 107 h 216"/>
                <a:gd name="T76" fmla="*/ 3384 w 4108"/>
                <a:gd name="T77" fmla="*/ 66 h 216"/>
                <a:gd name="T78" fmla="*/ 3546 w 4108"/>
                <a:gd name="T79" fmla="*/ 73 h 216"/>
                <a:gd name="T80" fmla="*/ 3387 w 4108"/>
                <a:gd name="T81" fmla="*/ 107 h 216"/>
                <a:gd name="T82" fmla="*/ 722 w 4108"/>
                <a:gd name="T83" fmla="*/ 102 h 216"/>
                <a:gd name="T84" fmla="*/ 580 w 4108"/>
                <a:gd name="T85" fmla="*/ 90 h 216"/>
                <a:gd name="T86" fmla="*/ 584 w 4108"/>
                <a:gd name="T87" fmla="*/ 48 h 216"/>
                <a:gd name="T88" fmla="*/ 743 w 4108"/>
                <a:gd name="T89" fmla="*/ 83 h 216"/>
                <a:gd name="T90" fmla="*/ 3666 w 4108"/>
                <a:gd name="T91" fmla="*/ 84 h 216"/>
                <a:gd name="T92" fmla="*/ 3664 w 4108"/>
                <a:gd name="T93" fmla="*/ 42 h 216"/>
                <a:gd name="T94" fmla="*/ 3827 w 4108"/>
                <a:gd name="T95" fmla="*/ 50 h 216"/>
                <a:gd name="T96" fmla="*/ 3668 w 4108"/>
                <a:gd name="T97" fmla="*/ 84 h 216"/>
                <a:gd name="T98" fmla="*/ 442 w 4108"/>
                <a:gd name="T99" fmla="*/ 78 h 216"/>
                <a:gd name="T100" fmla="*/ 300 w 4108"/>
                <a:gd name="T101" fmla="*/ 67 h 216"/>
                <a:gd name="T102" fmla="*/ 304 w 4108"/>
                <a:gd name="T103" fmla="*/ 25 h 216"/>
                <a:gd name="T104" fmla="*/ 463 w 4108"/>
                <a:gd name="T105" fmla="*/ 59 h 216"/>
                <a:gd name="T106" fmla="*/ 3946 w 4108"/>
                <a:gd name="T107" fmla="*/ 61 h 216"/>
                <a:gd name="T108" fmla="*/ 3944 w 4108"/>
                <a:gd name="T109" fmla="*/ 19 h 216"/>
                <a:gd name="T110" fmla="*/ 4107 w 4108"/>
                <a:gd name="T111" fmla="*/ 27 h 216"/>
                <a:gd name="T112" fmla="*/ 3948 w 4108"/>
                <a:gd name="T113" fmla="*/ 61 h 216"/>
                <a:gd name="T114" fmla="*/ 162 w 4108"/>
                <a:gd name="T115" fmla="*/ 55 h 216"/>
                <a:gd name="T116" fmla="*/ 20 w 4108"/>
                <a:gd name="T117" fmla="*/ 43 h 216"/>
                <a:gd name="T118" fmla="*/ 23 w 4108"/>
                <a:gd name="T119" fmla="*/ 1 h 216"/>
                <a:gd name="T120" fmla="*/ 182 w 4108"/>
                <a:gd name="T121" fmla="*/ 3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08" h="216">
                  <a:moveTo>
                    <a:pt x="2070" y="216"/>
                  </a:moveTo>
                  <a:cubicBezTo>
                    <a:pt x="2069" y="216"/>
                    <a:pt x="2069" y="216"/>
                    <a:pt x="2068" y="216"/>
                  </a:cubicBezTo>
                  <a:cubicBezTo>
                    <a:pt x="1982" y="208"/>
                    <a:pt x="1982" y="208"/>
                    <a:pt x="1982" y="208"/>
                  </a:cubicBezTo>
                  <a:cubicBezTo>
                    <a:pt x="1970" y="207"/>
                    <a:pt x="1962" y="197"/>
                    <a:pt x="1963" y="186"/>
                  </a:cubicBezTo>
                  <a:cubicBezTo>
                    <a:pt x="1964" y="174"/>
                    <a:pt x="1974" y="166"/>
                    <a:pt x="1985" y="167"/>
                  </a:cubicBezTo>
                  <a:cubicBezTo>
                    <a:pt x="2070" y="174"/>
                    <a:pt x="2070" y="174"/>
                    <a:pt x="2070" y="174"/>
                  </a:cubicBezTo>
                  <a:cubicBezTo>
                    <a:pt x="2122" y="170"/>
                    <a:pt x="2122" y="170"/>
                    <a:pt x="2122" y="170"/>
                  </a:cubicBezTo>
                  <a:cubicBezTo>
                    <a:pt x="2134" y="169"/>
                    <a:pt x="2144" y="177"/>
                    <a:pt x="2145" y="189"/>
                  </a:cubicBezTo>
                  <a:cubicBezTo>
                    <a:pt x="2146" y="200"/>
                    <a:pt x="2137" y="210"/>
                    <a:pt x="2126" y="211"/>
                  </a:cubicBezTo>
                  <a:cubicBezTo>
                    <a:pt x="2072" y="216"/>
                    <a:pt x="2072" y="216"/>
                    <a:pt x="2072" y="216"/>
                  </a:cubicBezTo>
                  <a:cubicBezTo>
                    <a:pt x="2071" y="216"/>
                    <a:pt x="2070" y="216"/>
                    <a:pt x="2070" y="216"/>
                  </a:cubicBezTo>
                  <a:close/>
                  <a:moveTo>
                    <a:pt x="2264" y="200"/>
                  </a:moveTo>
                  <a:cubicBezTo>
                    <a:pt x="2253" y="200"/>
                    <a:pt x="2244" y="191"/>
                    <a:pt x="2243" y="181"/>
                  </a:cubicBezTo>
                  <a:cubicBezTo>
                    <a:pt x="2242" y="169"/>
                    <a:pt x="2251" y="159"/>
                    <a:pt x="2262" y="158"/>
                  </a:cubicBezTo>
                  <a:cubicBezTo>
                    <a:pt x="2402" y="146"/>
                    <a:pt x="2402" y="146"/>
                    <a:pt x="2402" y="146"/>
                  </a:cubicBezTo>
                  <a:cubicBezTo>
                    <a:pt x="2414" y="146"/>
                    <a:pt x="2424" y="154"/>
                    <a:pt x="2425" y="166"/>
                  </a:cubicBezTo>
                  <a:cubicBezTo>
                    <a:pt x="2426" y="177"/>
                    <a:pt x="2417" y="187"/>
                    <a:pt x="2406" y="188"/>
                  </a:cubicBezTo>
                  <a:cubicBezTo>
                    <a:pt x="2266" y="200"/>
                    <a:pt x="2266" y="200"/>
                    <a:pt x="2266" y="200"/>
                  </a:cubicBezTo>
                  <a:cubicBezTo>
                    <a:pt x="2265" y="200"/>
                    <a:pt x="2265" y="200"/>
                    <a:pt x="2264" y="200"/>
                  </a:cubicBezTo>
                  <a:close/>
                  <a:moveTo>
                    <a:pt x="1844" y="197"/>
                  </a:moveTo>
                  <a:cubicBezTo>
                    <a:pt x="1843" y="197"/>
                    <a:pt x="1842" y="197"/>
                    <a:pt x="1842" y="197"/>
                  </a:cubicBezTo>
                  <a:cubicBezTo>
                    <a:pt x="1702" y="185"/>
                    <a:pt x="1702" y="185"/>
                    <a:pt x="1702" y="185"/>
                  </a:cubicBezTo>
                  <a:cubicBezTo>
                    <a:pt x="1690" y="184"/>
                    <a:pt x="1682" y="174"/>
                    <a:pt x="1682" y="162"/>
                  </a:cubicBezTo>
                  <a:cubicBezTo>
                    <a:pt x="1683" y="151"/>
                    <a:pt x="1694" y="142"/>
                    <a:pt x="1705" y="143"/>
                  </a:cubicBezTo>
                  <a:cubicBezTo>
                    <a:pt x="1845" y="155"/>
                    <a:pt x="1845" y="155"/>
                    <a:pt x="1845" y="155"/>
                  </a:cubicBezTo>
                  <a:cubicBezTo>
                    <a:pt x="1857" y="156"/>
                    <a:pt x="1865" y="166"/>
                    <a:pt x="1864" y="177"/>
                  </a:cubicBezTo>
                  <a:cubicBezTo>
                    <a:pt x="1863" y="188"/>
                    <a:pt x="1854" y="197"/>
                    <a:pt x="1844" y="197"/>
                  </a:cubicBezTo>
                  <a:close/>
                  <a:moveTo>
                    <a:pt x="2544" y="177"/>
                  </a:moveTo>
                  <a:cubicBezTo>
                    <a:pt x="2534" y="177"/>
                    <a:pt x="2524" y="168"/>
                    <a:pt x="2524" y="157"/>
                  </a:cubicBezTo>
                  <a:cubicBezTo>
                    <a:pt x="2523" y="146"/>
                    <a:pt x="2531" y="136"/>
                    <a:pt x="2543" y="135"/>
                  </a:cubicBezTo>
                  <a:cubicBezTo>
                    <a:pt x="2683" y="123"/>
                    <a:pt x="2683" y="123"/>
                    <a:pt x="2683" y="123"/>
                  </a:cubicBezTo>
                  <a:cubicBezTo>
                    <a:pt x="2694" y="122"/>
                    <a:pt x="2704" y="131"/>
                    <a:pt x="2705" y="142"/>
                  </a:cubicBezTo>
                  <a:cubicBezTo>
                    <a:pt x="2706" y="154"/>
                    <a:pt x="2698" y="164"/>
                    <a:pt x="2686" y="165"/>
                  </a:cubicBezTo>
                  <a:cubicBezTo>
                    <a:pt x="2546" y="177"/>
                    <a:pt x="2546" y="177"/>
                    <a:pt x="2546" y="177"/>
                  </a:cubicBezTo>
                  <a:cubicBezTo>
                    <a:pt x="2546" y="177"/>
                    <a:pt x="2545" y="177"/>
                    <a:pt x="2544" y="177"/>
                  </a:cubicBezTo>
                  <a:close/>
                  <a:moveTo>
                    <a:pt x="1563" y="173"/>
                  </a:moveTo>
                  <a:cubicBezTo>
                    <a:pt x="1563" y="173"/>
                    <a:pt x="1562" y="173"/>
                    <a:pt x="1561" y="173"/>
                  </a:cubicBezTo>
                  <a:cubicBezTo>
                    <a:pt x="1421" y="161"/>
                    <a:pt x="1421" y="161"/>
                    <a:pt x="1421" y="161"/>
                  </a:cubicBezTo>
                  <a:cubicBezTo>
                    <a:pt x="1410" y="160"/>
                    <a:pt x="1401" y="150"/>
                    <a:pt x="1402" y="138"/>
                  </a:cubicBezTo>
                  <a:cubicBezTo>
                    <a:pt x="1403" y="127"/>
                    <a:pt x="1413" y="118"/>
                    <a:pt x="1425" y="119"/>
                  </a:cubicBezTo>
                  <a:cubicBezTo>
                    <a:pt x="1565" y="131"/>
                    <a:pt x="1565" y="131"/>
                    <a:pt x="1565" y="131"/>
                  </a:cubicBezTo>
                  <a:cubicBezTo>
                    <a:pt x="1576" y="132"/>
                    <a:pt x="1585" y="142"/>
                    <a:pt x="1584" y="154"/>
                  </a:cubicBezTo>
                  <a:cubicBezTo>
                    <a:pt x="1583" y="165"/>
                    <a:pt x="1574" y="173"/>
                    <a:pt x="1563" y="173"/>
                  </a:cubicBezTo>
                  <a:close/>
                  <a:moveTo>
                    <a:pt x="2825" y="154"/>
                  </a:moveTo>
                  <a:cubicBezTo>
                    <a:pt x="2814" y="154"/>
                    <a:pt x="2805" y="145"/>
                    <a:pt x="2804" y="134"/>
                  </a:cubicBezTo>
                  <a:cubicBezTo>
                    <a:pt x="2803" y="123"/>
                    <a:pt x="2811" y="113"/>
                    <a:pt x="2823" y="112"/>
                  </a:cubicBezTo>
                  <a:cubicBezTo>
                    <a:pt x="2963" y="100"/>
                    <a:pt x="2963" y="100"/>
                    <a:pt x="2963" y="100"/>
                  </a:cubicBezTo>
                  <a:cubicBezTo>
                    <a:pt x="2975" y="99"/>
                    <a:pt x="2985" y="108"/>
                    <a:pt x="2986" y="119"/>
                  </a:cubicBezTo>
                  <a:cubicBezTo>
                    <a:pt x="2987" y="131"/>
                    <a:pt x="2978" y="141"/>
                    <a:pt x="2967" y="142"/>
                  </a:cubicBezTo>
                  <a:cubicBezTo>
                    <a:pt x="2826" y="153"/>
                    <a:pt x="2826" y="153"/>
                    <a:pt x="2826" y="153"/>
                  </a:cubicBezTo>
                  <a:cubicBezTo>
                    <a:pt x="2826" y="154"/>
                    <a:pt x="2825" y="154"/>
                    <a:pt x="2825" y="154"/>
                  </a:cubicBezTo>
                  <a:close/>
                  <a:moveTo>
                    <a:pt x="1283" y="149"/>
                  </a:moveTo>
                  <a:cubicBezTo>
                    <a:pt x="1282" y="149"/>
                    <a:pt x="1282" y="149"/>
                    <a:pt x="1281" y="149"/>
                  </a:cubicBezTo>
                  <a:cubicBezTo>
                    <a:pt x="1141" y="137"/>
                    <a:pt x="1141" y="137"/>
                    <a:pt x="1141" y="137"/>
                  </a:cubicBezTo>
                  <a:cubicBezTo>
                    <a:pt x="1129" y="137"/>
                    <a:pt x="1121" y="126"/>
                    <a:pt x="1122" y="115"/>
                  </a:cubicBezTo>
                  <a:cubicBezTo>
                    <a:pt x="1123" y="103"/>
                    <a:pt x="1133" y="95"/>
                    <a:pt x="1144" y="96"/>
                  </a:cubicBezTo>
                  <a:cubicBezTo>
                    <a:pt x="1285" y="108"/>
                    <a:pt x="1285" y="108"/>
                    <a:pt x="1285" y="108"/>
                  </a:cubicBezTo>
                  <a:cubicBezTo>
                    <a:pt x="1296" y="109"/>
                    <a:pt x="1305" y="119"/>
                    <a:pt x="1304" y="130"/>
                  </a:cubicBezTo>
                  <a:cubicBezTo>
                    <a:pt x="1303" y="141"/>
                    <a:pt x="1294" y="149"/>
                    <a:pt x="1283" y="149"/>
                  </a:cubicBezTo>
                  <a:close/>
                  <a:moveTo>
                    <a:pt x="3105" y="130"/>
                  </a:moveTo>
                  <a:cubicBezTo>
                    <a:pt x="3094" y="130"/>
                    <a:pt x="3085" y="122"/>
                    <a:pt x="3084" y="111"/>
                  </a:cubicBezTo>
                  <a:cubicBezTo>
                    <a:pt x="3083" y="100"/>
                    <a:pt x="3092" y="90"/>
                    <a:pt x="3103" y="89"/>
                  </a:cubicBezTo>
                  <a:cubicBezTo>
                    <a:pt x="3244" y="77"/>
                    <a:pt x="3244" y="77"/>
                    <a:pt x="3244" y="77"/>
                  </a:cubicBezTo>
                  <a:cubicBezTo>
                    <a:pt x="3255" y="76"/>
                    <a:pt x="3265" y="85"/>
                    <a:pt x="3266" y="96"/>
                  </a:cubicBezTo>
                  <a:cubicBezTo>
                    <a:pt x="3267" y="108"/>
                    <a:pt x="3259" y="118"/>
                    <a:pt x="3247" y="119"/>
                  </a:cubicBezTo>
                  <a:cubicBezTo>
                    <a:pt x="3107" y="130"/>
                    <a:pt x="3107" y="130"/>
                    <a:pt x="3107" y="130"/>
                  </a:cubicBezTo>
                  <a:cubicBezTo>
                    <a:pt x="3106" y="130"/>
                    <a:pt x="3106" y="130"/>
                    <a:pt x="3105" y="130"/>
                  </a:cubicBezTo>
                  <a:close/>
                  <a:moveTo>
                    <a:pt x="1003" y="126"/>
                  </a:moveTo>
                  <a:cubicBezTo>
                    <a:pt x="1002" y="126"/>
                    <a:pt x="1001" y="126"/>
                    <a:pt x="1001" y="126"/>
                  </a:cubicBezTo>
                  <a:cubicBezTo>
                    <a:pt x="861" y="114"/>
                    <a:pt x="861" y="114"/>
                    <a:pt x="861" y="114"/>
                  </a:cubicBezTo>
                  <a:cubicBezTo>
                    <a:pt x="849" y="113"/>
                    <a:pt x="841" y="103"/>
                    <a:pt x="842" y="91"/>
                  </a:cubicBezTo>
                  <a:cubicBezTo>
                    <a:pt x="843" y="80"/>
                    <a:pt x="853" y="71"/>
                    <a:pt x="864" y="72"/>
                  </a:cubicBezTo>
                  <a:cubicBezTo>
                    <a:pt x="1004" y="84"/>
                    <a:pt x="1004" y="84"/>
                    <a:pt x="1004" y="84"/>
                  </a:cubicBezTo>
                  <a:cubicBezTo>
                    <a:pt x="1016" y="85"/>
                    <a:pt x="1024" y="95"/>
                    <a:pt x="1023" y="107"/>
                  </a:cubicBezTo>
                  <a:cubicBezTo>
                    <a:pt x="1023" y="117"/>
                    <a:pt x="1013" y="126"/>
                    <a:pt x="1003" y="126"/>
                  </a:cubicBezTo>
                  <a:close/>
                  <a:moveTo>
                    <a:pt x="3385" y="107"/>
                  </a:moveTo>
                  <a:cubicBezTo>
                    <a:pt x="3375" y="107"/>
                    <a:pt x="3365" y="99"/>
                    <a:pt x="3365" y="88"/>
                  </a:cubicBezTo>
                  <a:cubicBezTo>
                    <a:pt x="3364" y="77"/>
                    <a:pt x="3372" y="66"/>
                    <a:pt x="3384" y="66"/>
                  </a:cubicBezTo>
                  <a:cubicBezTo>
                    <a:pt x="3524" y="54"/>
                    <a:pt x="3524" y="54"/>
                    <a:pt x="3524" y="54"/>
                  </a:cubicBezTo>
                  <a:cubicBezTo>
                    <a:pt x="3536" y="53"/>
                    <a:pt x="3546" y="62"/>
                    <a:pt x="3546" y="73"/>
                  </a:cubicBezTo>
                  <a:cubicBezTo>
                    <a:pt x="3547" y="85"/>
                    <a:pt x="3539" y="95"/>
                    <a:pt x="3527" y="96"/>
                  </a:cubicBezTo>
                  <a:cubicBezTo>
                    <a:pt x="3387" y="107"/>
                    <a:pt x="3387" y="107"/>
                    <a:pt x="3387" y="107"/>
                  </a:cubicBezTo>
                  <a:cubicBezTo>
                    <a:pt x="3387" y="107"/>
                    <a:pt x="3386" y="107"/>
                    <a:pt x="3385" y="107"/>
                  </a:cubicBezTo>
                  <a:close/>
                  <a:moveTo>
                    <a:pt x="722" y="102"/>
                  </a:moveTo>
                  <a:cubicBezTo>
                    <a:pt x="722" y="102"/>
                    <a:pt x="721" y="102"/>
                    <a:pt x="720" y="102"/>
                  </a:cubicBezTo>
                  <a:cubicBezTo>
                    <a:pt x="580" y="90"/>
                    <a:pt x="580" y="90"/>
                    <a:pt x="580" y="90"/>
                  </a:cubicBezTo>
                  <a:cubicBezTo>
                    <a:pt x="569" y="89"/>
                    <a:pt x="560" y="79"/>
                    <a:pt x="561" y="68"/>
                  </a:cubicBezTo>
                  <a:cubicBezTo>
                    <a:pt x="562" y="56"/>
                    <a:pt x="572" y="47"/>
                    <a:pt x="584" y="48"/>
                  </a:cubicBezTo>
                  <a:cubicBezTo>
                    <a:pt x="724" y="60"/>
                    <a:pt x="724" y="60"/>
                    <a:pt x="724" y="60"/>
                  </a:cubicBezTo>
                  <a:cubicBezTo>
                    <a:pt x="736" y="61"/>
                    <a:pt x="744" y="71"/>
                    <a:pt x="743" y="83"/>
                  </a:cubicBezTo>
                  <a:cubicBezTo>
                    <a:pt x="742" y="94"/>
                    <a:pt x="733" y="102"/>
                    <a:pt x="722" y="102"/>
                  </a:cubicBezTo>
                  <a:close/>
                  <a:moveTo>
                    <a:pt x="3666" y="84"/>
                  </a:moveTo>
                  <a:cubicBezTo>
                    <a:pt x="3655" y="84"/>
                    <a:pt x="3646" y="76"/>
                    <a:pt x="3645" y="65"/>
                  </a:cubicBezTo>
                  <a:cubicBezTo>
                    <a:pt x="3644" y="53"/>
                    <a:pt x="3653" y="43"/>
                    <a:pt x="3664" y="42"/>
                  </a:cubicBezTo>
                  <a:cubicBezTo>
                    <a:pt x="3804" y="31"/>
                    <a:pt x="3804" y="31"/>
                    <a:pt x="3804" y="31"/>
                  </a:cubicBezTo>
                  <a:cubicBezTo>
                    <a:pt x="3816" y="30"/>
                    <a:pt x="3826" y="38"/>
                    <a:pt x="3827" y="50"/>
                  </a:cubicBezTo>
                  <a:cubicBezTo>
                    <a:pt x="3828" y="62"/>
                    <a:pt x="3819" y="72"/>
                    <a:pt x="3808" y="73"/>
                  </a:cubicBezTo>
                  <a:cubicBezTo>
                    <a:pt x="3668" y="84"/>
                    <a:pt x="3668" y="84"/>
                    <a:pt x="3668" y="84"/>
                  </a:cubicBezTo>
                  <a:cubicBezTo>
                    <a:pt x="3667" y="84"/>
                    <a:pt x="3666" y="84"/>
                    <a:pt x="3666" y="84"/>
                  </a:cubicBezTo>
                  <a:close/>
                  <a:moveTo>
                    <a:pt x="442" y="78"/>
                  </a:moveTo>
                  <a:cubicBezTo>
                    <a:pt x="441" y="78"/>
                    <a:pt x="441" y="78"/>
                    <a:pt x="440" y="78"/>
                  </a:cubicBezTo>
                  <a:cubicBezTo>
                    <a:pt x="300" y="67"/>
                    <a:pt x="300" y="67"/>
                    <a:pt x="300" y="67"/>
                  </a:cubicBezTo>
                  <a:cubicBezTo>
                    <a:pt x="289" y="66"/>
                    <a:pt x="280" y="55"/>
                    <a:pt x="281" y="44"/>
                  </a:cubicBezTo>
                  <a:cubicBezTo>
                    <a:pt x="282" y="32"/>
                    <a:pt x="292" y="24"/>
                    <a:pt x="304" y="25"/>
                  </a:cubicBezTo>
                  <a:cubicBezTo>
                    <a:pt x="444" y="37"/>
                    <a:pt x="444" y="37"/>
                    <a:pt x="444" y="37"/>
                  </a:cubicBezTo>
                  <a:cubicBezTo>
                    <a:pt x="455" y="38"/>
                    <a:pt x="464" y="48"/>
                    <a:pt x="463" y="59"/>
                  </a:cubicBezTo>
                  <a:cubicBezTo>
                    <a:pt x="462" y="70"/>
                    <a:pt x="453" y="78"/>
                    <a:pt x="442" y="78"/>
                  </a:cubicBezTo>
                  <a:close/>
                  <a:moveTo>
                    <a:pt x="3946" y="61"/>
                  </a:moveTo>
                  <a:cubicBezTo>
                    <a:pt x="3935" y="61"/>
                    <a:pt x="3926" y="53"/>
                    <a:pt x="3925" y="42"/>
                  </a:cubicBezTo>
                  <a:cubicBezTo>
                    <a:pt x="3924" y="30"/>
                    <a:pt x="3933" y="20"/>
                    <a:pt x="3944" y="19"/>
                  </a:cubicBezTo>
                  <a:cubicBezTo>
                    <a:pt x="4085" y="8"/>
                    <a:pt x="4085" y="8"/>
                    <a:pt x="4085" y="8"/>
                  </a:cubicBezTo>
                  <a:cubicBezTo>
                    <a:pt x="4096" y="7"/>
                    <a:pt x="4106" y="15"/>
                    <a:pt x="4107" y="27"/>
                  </a:cubicBezTo>
                  <a:cubicBezTo>
                    <a:pt x="4108" y="38"/>
                    <a:pt x="4100" y="49"/>
                    <a:pt x="4088" y="50"/>
                  </a:cubicBezTo>
                  <a:cubicBezTo>
                    <a:pt x="3948" y="61"/>
                    <a:pt x="3948" y="61"/>
                    <a:pt x="3948" y="61"/>
                  </a:cubicBezTo>
                  <a:cubicBezTo>
                    <a:pt x="3947" y="61"/>
                    <a:pt x="3947" y="61"/>
                    <a:pt x="3946" y="61"/>
                  </a:cubicBezTo>
                  <a:close/>
                  <a:moveTo>
                    <a:pt x="162" y="55"/>
                  </a:moveTo>
                  <a:cubicBezTo>
                    <a:pt x="161" y="55"/>
                    <a:pt x="160" y="55"/>
                    <a:pt x="160" y="55"/>
                  </a:cubicBezTo>
                  <a:cubicBezTo>
                    <a:pt x="20" y="43"/>
                    <a:pt x="20" y="43"/>
                    <a:pt x="20" y="43"/>
                  </a:cubicBezTo>
                  <a:cubicBezTo>
                    <a:pt x="8" y="42"/>
                    <a:pt x="0" y="32"/>
                    <a:pt x="1" y="20"/>
                  </a:cubicBezTo>
                  <a:cubicBezTo>
                    <a:pt x="2" y="9"/>
                    <a:pt x="12" y="0"/>
                    <a:pt x="23" y="1"/>
                  </a:cubicBezTo>
                  <a:cubicBezTo>
                    <a:pt x="163" y="13"/>
                    <a:pt x="163" y="13"/>
                    <a:pt x="163" y="13"/>
                  </a:cubicBezTo>
                  <a:cubicBezTo>
                    <a:pt x="175" y="14"/>
                    <a:pt x="183" y="24"/>
                    <a:pt x="182" y="36"/>
                  </a:cubicBezTo>
                  <a:cubicBezTo>
                    <a:pt x="182" y="47"/>
                    <a:pt x="172" y="55"/>
                    <a:pt x="162" y="55"/>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 name="Freeform 56"/>
            <p:cNvSpPr/>
            <p:nvPr/>
          </p:nvSpPr>
          <p:spPr bwMode="auto">
            <a:xfrm>
              <a:off x="7616825" y="2116137"/>
              <a:ext cx="95250" cy="92075"/>
            </a:xfrm>
            <a:custGeom>
              <a:avLst/>
              <a:gdLst>
                <a:gd name="T0" fmla="*/ 67 w 114"/>
                <a:gd name="T1" fmla="*/ 109 h 109"/>
                <a:gd name="T2" fmla="*/ 60 w 114"/>
                <a:gd name="T3" fmla="*/ 107 h 109"/>
                <a:gd name="T4" fmla="*/ 48 w 114"/>
                <a:gd name="T5" fmla="*/ 80 h 109"/>
                <a:gd name="T6" fmla="*/ 61 w 114"/>
                <a:gd name="T7" fmla="*/ 45 h 109"/>
                <a:gd name="T8" fmla="*/ 23 w 114"/>
                <a:gd name="T9" fmla="*/ 48 h 109"/>
                <a:gd name="T10" fmla="*/ 1 w 114"/>
                <a:gd name="T11" fmla="*/ 29 h 109"/>
                <a:gd name="T12" fmla="*/ 20 w 114"/>
                <a:gd name="T13" fmla="*/ 6 h 109"/>
                <a:gd name="T14" fmla="*/ 91 w 114"/>
                <a:gd name="T15" fmla="*/ 0 h 109"/>
                <a:gd name="T16" fmla="*/ 109 w 114"/>
                <a:gd name="T17" fmla="*/ 9 h 109"/>
                <a:gd name="T18" fmla="*/ 112 w 114"/>
                <a:gd name="T19" fmla="*/ 29 h 109"/>
                <a:gd name="T20" fmla="*/ 87 w 114"/>
                <a:gd name="T21" fmla="*/ 95 h 109"/>
                <a:gd name="T22" fmla="*/ 67 w 114"/>
                <a:gd name="T23"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09">
                  <a:moveTo>
                    <a:pt x="67" y="109"/>
                  </a:moveTo>
                  <a:cubicBezTo>
                    <a:pt x="65" y="109"/>
                    <a:pt x="62" y="108"/>
                    <a:pt x="60" y="107"/>
                  </a:cubicBezTo>
                  <a:cubicBezTo>
                    <a:pt x="49" y="103"/>
                    <a:pt x="43" y="91"/>
                    <a:pt x="48" y="80"/>
                  </a:cubicBezTo>
                  <a:cubicBezTo>
                    <a:pt x="61" y="45"/>
                    <a:pt x="61" y="45"/>
                    <a:pt x="61" y="45"/>
                  </a:cubicBezTo>
                  <a:cubicBezTo>
                    <a:pt x="23" y="48"/>
                    <a:pt x="23" y="48"/>
                    <a:pt x="23" y="48"/>
                  </a:cubicBezTo>
                  <a:cubicBezTo>
                    <a:pt x="12" y="49"/>
                    <a:pt x="2" y="40"/>
                    <a:pt x="1" y="29"/>
                  </a:cubicBezTo>
                  <a:cubicBezTo>
                    <a:pt x="0" y="17"/>
                    <a:pt x="8" y="7"/>
                    <a:pt x="20" y="6"/>
                  </a:cubicBezTo>
                  <a:cubicBezTo>
                    <a:pt x="91" y="0"/>
                    <a:pt x="91" y="0"/>
                    <a:pt x="91" y="0"/>
                  </a:cubicBezTo>
                  <a:cubicBezTo>
                    <a:pt x="98" y="0"/>
                    <a:pt x="105" y="3"/>
                    <a:pt x="109" y="9"/>
                  </a:cubicBezTo>
                  <a:cubicBezTo>
                    <a:pt x="113" y="14"/>
                    <a:pt x="114" y="22"/>
                    <a:pt x="112" y="29"/>
                  </a:cubicBezTo>
                  <a:cubicBezTo>
                    <a:pt x="87" y="95"/>
                    <a:pt x="87" y="95"/>
                    <a:pt x="87" y="95"/>
                  </a:cubicBezTo>
                  <a:cubicBezTo>
                    <a:pt x="84" y="103"/>
                    <a:pt x="76" y="109"/>
                    <a:pt x="67" y="109"/>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 name="Freeform 57"/>
            <p:cNvSpPr>
              <a:spLocks noEditPoints="1"/>
            </p:cNvSpPr>
            <p:nvPr/>
          </p:nvSpPr>
          <p:spPr bwMode="auto">
            <a:xfrm>
              <a:off x="5884863" y="2281237"/>
              <a:ext cx="1765300" cy="3008313"/>
            </a:xfrm>
            <a:custGeom>
              <a:avLst/>
              <a:gdLst>
                <a:gd name="T0" fmla="*/ 10 w 2102"/>
                <a:gd name="T1" fmla="*/ 3575 h 3579"/>
                <a:gd name="T2" fmla="*/ 93 w 2102"/>
                <a:gd name="T3" fmla="*/ 3433 h 3579"/>
                <a:gd name="T4" fmla="*/ 127 w 2102"/>
                <a:gd name="T5" fmla="*/ 3459 h 3579"/>
                <a:gd name="T6" fmla="*/ 23 w 2102"/>
                <a:gd name="T7" fmla="*/ 3579 h 3579"/>
                <a:gd name="T8" fmla="*/ 184 w 2102"/>
                <a:gd name="T9" fmla="*/ 3350 h 3579"/>
                <a:gd name="T10" fmla="*/ 267 w 2102"/>
                <a:gd name="T11" fmla="*/ 3208 h 3579"/>
                <a:gd name="T12" fmla="*/ 300 w 2102"/>
                <a:gd name="T13" fmla="*/ 3233 h 3579"/>
                <a:gd name="T14" fmla="*/ 197 w 2102"/>
                <a:gd name="T15" fmla="*/ 3354 h 3579"/>
                <a:gd name="T16" fmla="*/ 357 w 2102"/>
                <a:gd name="T17" fmla="*/ 3125 h 3579"/>
                <a:gd name="T18" fmla="*/ 440 w 2102"/>
                <a:gd name="T19" fmla="*/ 2983 h 3579"/>
                <a:gd name="T20" fmla="*/ 474 w 2102"/>
                <a:gd name="T21" fmla="*/ 3008 h 3579"/>
                <a:gd name="T22" fmla="*/ 370 w 2102"/>
                <a:gd name="T23" fmla="*/ 3129 h 3579"/>
                <a:gd name="T24" fmla="*/ 531 w 2102"/>
                <a:gd name="T25" fmla="*/ 2899 h 3579"/>
                <a:gd name="T26" fmla="*/ 614 w 2102"/>
                <a:gd name="T27" fmla="*/ 2757 h 3579"/>
                <a:gd name="T28" fmla="*/ 647 w 2102"/>
                <a:gd name="T29" fmla="*/ 2783 h 3579"/>
                <a:gd name="T30" fmla="*/ 544 w 2102"/>
                <a:gd name="T31" fmla="*/ 2904 h 3579"/>
                <a:gd name="T32" fmla="*/ 705 w 2102"/>
                <a:gd name="T33" fmla="*/ 2674 h 3579"/>
                <a:gd name="T34" fmla="*/ 787 w 2102"/>
                <a:gd name="T35" fmla="*/ 2532 h 3579"/>
                <a:gd name="T36" fmla="*/ 821 w 2102"/>
                <a:gd name="T37" fmla="*/ 2558 h 3579"/>
                <a:gd name="T38" fmla="*/ 717 w 2102"/>
                <a:gd name="T39" fmla="*/ 2678 h 3579"/>
                <a:gd name="T40" fmla="*/ 878 w 2102"/>
                <a:gd name="T41" fmla="*/ 2449 h 3579"/>
                <a:gd name="T42" fmla="*/ 961 w 2102"/>
                <a:gd name="T43" fmla="*/ 2307 h 3579"/>
                <a:gd name="T44" fmla="*/ 994 w 2102"/>
                <a:gd name="T45" fmla="*/ 2332 h 3579"/>
                <a:gd name="T46" fmla="*/ 891 w 2102"/>
                <a:gd name="T47" fmla="*/ 2453 h 3579"/>
                <a:gd name="T48" fmla="*/ 1052 w 2102"/>
                <a:gd name="T49" fmla="*/ 2224 h 3579"/>
                <a:gd name="T50" fmla="*/ 1135 w 2102"/>
                <a:gd name="T51" fmla="*/ 2082 h 3579"/>
                <a:gd name="T52" fmla="*/ 1168 w 2102"/>
                <a:gd name="T53" fmla="*/ 2107 h 3579"/>
                <a:gd name="T54" fmla="*/ 1064 w 2102"/>
                <a:gd name="T55" fmla="*/ 2228 h 3579"/>
                <a:gd name="T56" fmla="*/ 1225 w 2102"/>
                <a:gd name="T57" fmla="*/ 1998 h 3579"/>
                <a:gd name="T58" fmla="*/ 1246 w 2102"/>
                <a:gd name="T59" fmla="*/ 1936 h 3579"/>
                <a:gd name="T60" fmla="*/ 1311 w 2102"/>
                <a:gd name="T61" fmla="*/ 1837 h 3579"/>
                <a:gd name="T62" fmla="*/ 1284 w 2102"/>
                <a:gd name="T63" fmla="*/ 1955 h 3579"/>
                <a:gd name="T64" fmla="*/ 1254 w 2102"/>
                <a:gd name="T65" fmla="*/ 1995 h 3579"/>
                <a:gd name="T66" fmla="*/ 1358 w 2102"/>
                <a:gd name="T67" fmla="*/ 1747 h 3579"/>
                <a:gd name="T68" fmla="*/ 1339 w 2102"/>
                <a:gd name="T69" fmla="*/ 1717 h 3579"/>
                <a:gd name="T70" fmla="*/ 1422 w 2102"/>
                <a:gd name="T71" fmla="*/ 1575 h 3579"/>
                <a:gd name="T72" fmla="*/ 1378 w 2102"/>
                <a:gd name="T73" fmla="*/ 1734 h 3579"/>
                <a:gd name="T74" fmla="*/ 1469 w 2102"/>
                <a:gd name="T75" fmla="*/ 1485 h 3579"/>
                <a:gd name="T76" fmla="*/ 1450 w 2102"/>
                <a:gd name="T77" fmla="*/ 1456 h 3579"/>
                <a:gd name="T78" fmla="*/ 1533 w 2102"/>
                <a:gd name="T79" fmla="*/ 1314 h 3579"/>
                <a:gd name="T80" fmla="*/ 1488 w 2102"/>
                <a:gd name="T81" fmla="*/ 1472 h 3579"/>
                <a:gd name="T82" fmla="*/ 1580 w 2102"/>
                <a:gd name="T83" fmla="*/ 1223 h 3579"/>
                <a:gd name="T84" fmla="*/ 1561 w 2102"/>
                <a:gd name="T85" fmla="*/ 1194 h 3579"/>
                <a:gd name="T86" fmla="*/ 1644 w 2102"/>
                <a:gd name="T87" fmla="*/ 1052 h 3579"/>
                <a:gd name="T88" fmla="*/ 1599 w 2102"/>
                <a:gd name="T89" fmla="*/ 1210 h 3579"/>
                <a:gd name="T90" fmla="*/ 1691 w 2102"/>
                <a:gd name="T91" fmla="*/ 961 h 3579"/>
                <a:gd name="T92" fmla="*/ 1672 w 2102"/>
                <a:gd name="T93" fmla="*/ 932 h 3579"/>
                <a:gd name="T94" fmla="*/ 1754 w 2102"/>
                <a:gd name="T95" fmla="*/ 790 h 3579"/>
                <a:gd name="T96" fmla="*/ 1710 w 2102"/>
                <a:gd name="T97" fmla="*/ 948 h 3579"/>
                <a:gd name="T98" fmla="*/ 1802 w 2102"/>
                <a:gd name="T99" fmla="*/ 699 h 3579"/>
                <a:gd name="T100" fmla="*/ 1782 w 2102"/>
                <a:gd name="T101" fmla="*/ 670 h 3579"/>
                <a:gd name="T102" fmla="*/ 1865 w 2102"/>
                <a:gd name="T103" fmla="*/ 528 h 3579"/>
                <a:gd name="T104" fmla="*/ 1821 w 2102"/>
                <a:gd name="T105" fmla="*/ 686 h 3579"/>
                <a:gd name="T106" fmla="*/ 1912 w 2102"/>
                <a:gd name="T107" fmla="*/ 437 h 3579"/>
                <a:gd name="T108" fmla="*/ 1893 w 2102"/>
                <a:gd name="T109" fmla="*/ 408 h 3579"/>
                <a:gd name="T110" fmla="*/ 1976 w 2102"/>
                <a:gd name="T111" fmla="*/ 266 h 3579"/>
                <a:gd name="T112" fmla="*/ 1932 w 2102"/>
                <a:gd name="T113" fmla="*/ 425 h 3579"/>
                <a:gd name="T114" fmla="*/ 2023 w 2102"/>
                <a:gd name="T115" fmla="*/ 175 h 3579"/>
                <a:gd name="T116" fmla="*/ 2004 w 2102"/>
                <a:gd name="T117" fmla="*/ 146 h 3579"/>
                <a:gd name="T118" fmla="*/ 2087 w 2102"/>
                <a:gd name="T119" fmla="*/ 4 h 3579"/>
                <a:gd name="T120" fmla="*/ 2043 w 2102"/>
                <a:gd name="T121" fmla="*/ 163 h 3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2" h="3579">
                  <a:moveTo>
                    <a:pt x="23" y="3579"/>
                  </a:moveTo>
                  <a:cubicBezTo>
                    <a:pt x="19" y="3579"/>
                    <a:pt x="14" y="3578"/>
                    <a:pt x="10" y="3575"/>
                  </a:cubicBezTo>
                  <a:cubicBezTo>
                    <a:pt x="1" y="3568"/>
                    <a:pt x="0" y="3555"/>
                    <a:pt x="7" y="3546"/>
                  </a:cubicBezTo>
                  <a:cubicBezTo>
                    <a:pt x="93" y="3433"/>
                    <a:pt x="93" y="3433"/>
                    <a:pt x="93" y="3433"/>
                  </a:cubicBezTo>
                  <a:cubicBezTo>
                    <a:pt x="100" y="3424"/>
                    <a:pt x="114" y="3422"/>
                    <a:pt x="123" y="3429"/>
                  </a:cubicBezTo>
                  <a:cubicBezTo>
                    <a:pt x="132" y="3436"/>
                    <a:pt x="134" y="3449"/>
                    <a:pt x="127" y="3459"/>
                  </a:cubicBezTo>
                  <a:cubicBezTo>
                    <a:pt x="40" y="3571"/>
                    <a:pt x="40" y="3571"/>
                    <a:pt x="40" y="3571"/>
                  </a:cubicBezTo>
                  <a:cubicBezTo>
                    <a:pt x="36" y="3577"/>
                    <a:pt x="29" y="3579"/>
                    <a:pt x="23" y="3579"/>
                  </a:cubicBezTo>
                  <a:close/>
                  <a:moveTo>
                    <a:pt x="197" y="3354"/>
                  </a:moveTo>
                  <a:cubicBezTo>
                    <a:pt x="192" y="3354"/>
                    <a:pt x="188" y="3353"/>
                    <a:pt x="184" y="3350"/>
                  </a:cubicBezTo>
                  <a:cubicBezTo>
                    <a:pt x="175" y="3343"/>
                    <a:pt x="173" y="3330"/>
                    <a:pt x="180" y="3320"/>
                  </a:cubicBezTo>
                  <a:cubicBezTo>
                    <a:pt x="267" y="3208"/>
                    <a:pt x="267" y="3208"/>
                    <a:pt x="267" y="3208"/>
                  </a:cubicBezTo>
                  <a:cubicBezTo>
                    <a:pt x="274" y="3199"/>
                    <a:pt x="287" y="3197"/>
                    <a:pt x="296" y="3204"/>
                  </a:cubicBezTo>
                  <a:cubicBezTo>
                    <a:pt x="305" y="3211"/>
                    <a:pt x="307" y="3224"/>
                    <a:pt x="300" y="3233"/>
                  </a:cubicBezTo>
                  <a:cubicBezTo>
                    <a:pt x="213" y="3346"/>
                    <a:pt x="213" y="3346"/>
                    <a:pt x="213" y="3346"/>
                  </a:cubicBezTo>
                  <a:cubicBezTo>
                    <a:pt x="209" y="3351"/>
                    <a:pt x="203" y="3354"/>
                    <a:pt x="197" y="3354"/>
                  </a:cubicBezTo>
                  <a:close/>
                  <a:moveTo>
                    <a:pt x="370" y="3129"/>
                  </a:moveTo>
                  <a:cubicBezTo>
                    <a:pt x="366" y="3129"/>
                    <a:pt x="361" y="3127"/>
                    <a:pt x="357" y="3125"/>
                  </a:cubicBezTo>
                  <a:cubicBezTo>
                    <a:pt x="348" y="3117"/>
                    <a:pt x="347" y="3104"/>
                    <a:pt x="354" y="3095"/>
                  </a:cubicBezTo>
                  <a:cubicBezTo>
                    <a:pt x="440" y="2983"/>
                    <a:pt x="440" y="2983"/>
                    <a:pt x="440" y="2983"/>
                  </a:cubicBezTo>
                  <a:cubicBezTo>
                    <a:pt x="447" y="2973"/>
                    <a:pt x="461" y="2972"/>
                    <a:pt x="470" y="2979"/>
                  </a:cubicBezTo>
                  <a:cubicBezTo>
                    <a:pt x="479" y="2986"/>
                    <a:pt x="481" y="2999"/>
                    <a:pt x="474" y="3008"/>
                  </a:cubicBezTo>
                  <a:cubicBezTo>
                    <a:pt x="387" y="3121"/>
                    <a:pt x="387" y="3121"/>
                    <a:pt x="387" y="3121"/>
                  </a:cubicBezTo>
                  <a:cubicBezTo>
                    <a:pt x="383" y="3126"/>
                    <a:pt x="376" y="3129"/>
                    <a:pt x="370" y="3129"/>
                  </a:cubicBezTo>
                  <a:close/>
                  <a:moveTo>
                    <a:pt x="544" y="2904"/>
                  </a:moveTo>
                  <a:cubicBezTo>
                    <a:pt x="539" y="2904"/>
                    <a:pt x="535" y="2902"/>
                    <a:pt x="531" y="2899"/>
                  </a:cubicBezTo>
                  <a:cubicBezTo>
                    <a:pt x="522" y="2892"/>
                    <a:pt x="520" y="2879"/>
                    <a:pt x="527" y="2870"/>
                  </a:cubicBezTo>
                  <a:cubicBezTo>
                    <a:pt x="614" y="2757"/>
                    <a:pt x="614" y="2757"/>
                    <a:pt x="614" y="2757"/>
                  </a:cubicBezTo>
                  <a:cubicBezTo>
                    <a:pt x="621" y="2748"/>
                    <a:pt x="634" y="2746"/>
                    <a:pt x="643" y="2754"/>
                  </a:cubicBezTo>
                  <a:cubicBezTo>
                    <a:pt x="652" y="2761"/>
                    <a:pt x="654" y="2774"/>
                    <a:pt x="647" y="2783"/>
                  </a:cubicBezTo>
                  <a:cubicBezTo>
                    <a:pt x="560" y="2896"/>
                    <a:pt x="560" y="2896"/>
                    <a:pt x="560" y="2896"/>
                  </a:cubicBezTo>
                  <a:cubicBezTo>
                    <a:pt x="556" y="2901"/>
                    <a:pt x="550" y="2904"/>
                    <a:pt x="544" y="2904"/>
                  </a:cubicBezTo>
                  <a:close/>
                  <a:moveTo>
                    <a:pt x="717" y="2678"/>
                  </a:moveTo>
                  <a:cubicBezTo>
                    <a:pt x="713" y="2678"/>
                    <a:pt x="708" y="2677"/>
                    <a:pt x="705" y="2674"/>
                  </a:cubicBezTo>
                  <a:cubicBezTo>
                    <a:pt x="695" y="2667"/>
                    <a:pt x="694" y="2654"/>
                    <a:pt x="701" y="2645"/>
                  </a:cubicBezTo>
                  <a:cubicBezTo>
                    <a:pt x="787" y="2532"/>
                    <a:pt x="787" y="2532"/>
                    <a:pt x="787" y="2532"/>
                  </a:cubicBezTo>
                  <a:cubicBezTo>
                    <a:pt x="795" y="2523"/>
                    <a:pt x="808" y="2521"/>
                    <a:pt x="817" y="2528"/>
                  </a:cubicBezTo>
                  <a:cubicBezTo>
                    <a:pt x="826" y="2535"/>
                    <a:pt x="828" y="2548"/>
                    <a:pt x="821" y="2558"/>
                  </a:cubicBezTo>
                  <a:cubicBezTo>
                    <a:pt x="734" y="2670"/>
                    <a:pt x="734" y="2670"/>
                    <a:pt x="734" y="2670"/>
                  </a:cubicBezTo>
                  <a:cubicBezTo>
                    <a:pt x="730" y="2676"/>
                    <a:pt x="724" y="2678"/>
                    <a:pt x="717" y="2678"/>
                  </a:cubicBezTo>
                  <a:close/>
                  <a:moveTo>
                    <a:pt x="891" y="2453"/>
                  </a:moveTo>
                  <a:cubicBezTo>
                    <a:pt x="886" y="2453"/>
                    <a:pt x="882" y="2452"/>
                    <a:pt x="878" y="2449"/>
                  </a:cubicBezTo>
                  <a:cubicBezTo>
                    <a:pt x="869" y="2442"/>
                    <a:pt x="867" y="2429"/>
                    <a:pt x="874" y="2419"/>
                  </a:cubicBezTo>
                  <a:cubicBezTo>
                    <a:pt x="961" y="2307"/>
                    <a:pt x="961" y="2307"/>
                    <a:pt x="961" y="2307"/>
                  </a:cubicBezTo>
                  <a:cubicBezTo>
                    <a:pt x="968" y="2298"/>
                    <a:pt x="981" y="2296"/>
                    <a:pt x="990" y="2303"/>
                  </a:cubicBezTo>
                  <a:cubicBezTo>
                    <a:pt x="1000" y="2310"/>
                    <a:pt x="1001" y="2323"/>
                    <a:pt x="994" y="2332"/>
                  </a:cubicBezTo>
                  <a:cubicBezTo>
                    <a:pt x="907" y="2445"/>
                    <a:pt x="907" y="2445"/>
                    <a:pt x="907" y="2445"/>
                  </a:cubicBezTo>
                  <a:cubicBezTo>
                    <a:pt x="903" y="2450"/>
                    <a:pt x="897" y="2453"/>
                    <a:pt x="891" y="2453"/>
                  </a:cubicBezTo>
                  <a:close/>
                  <a:moveTo>
                    <a:pt x="1064" y="2228"/>
                  </a:moveTo>
                  <a:cubicBezTo>
                    <a:pt x="1060" y="2228"/>
                    <a:pt x="1055" y="2227"/>
                    <a:pt x="1052" y="2224"/>
                  </a:cubicBezTo>
                  <a:cubicBezTo>
                    <a:pt x="1042" y="2217"/>
                    <a:pt x="1041" y="2203"/>
                    <a:pt x="1048" y="2194"/>
                  </a:cubicBezTo>
                  <a:cubicBezTo>
                    <a:pt x="1135" y="2082"/>
                    <a:pt x="1135" y="2082"/>
                    <a:pt x="1135" y="2082"/>
                  </a:cubicBezTo>
                  <a:cubicBezTo>
                    <a:pt x="1142" y="2072"/>
                    <a:pt x="1155" y="2071"/>
                    <a:pt x="1164" y="2078"/>
                  </a:cubicBezTo>
                  <a:cubicBezTo>
                    <a:pt x="1173" y="2085"/>
                    <a:pt x="1175" y="2098"/>
                    <a:pt x="1168" y="2107"/>
                  </a:cubicBezTo>
                  <a:cubicBezTo>
                    <a:pt x="1081" y="2220"/>
                    <a:pt x="1081" y="2220"/>
                    <a:pt x="1081" y="2220"/>
                  </a:cubicBezTo>
                  <a:cubicBezTo>
                    <a:pt x="1077" y="2225"/>
                    <a:pt x="1071" y="2228"/>
                    <a:pt x="1064" y="2228"/>
                  </a:cubicBezTo>
                  <a:close/>
                  <a:moveTo>
                    <a:pt x="1238" y="2003"/>
                  </a:moveTo>
                  <a:cubicBezTo>
                    <a:pt x="1233" y="2003"/>
                    <a:pt x="1229" y="2001"/>
                    <a:pt x="1225" y="1998"/>
                  </a:cubicBezTo>
                  <a:cubicBezTo>
                    <a:pt x="1216" y="1991"/>
                    <a:pt x="1214" y="1978"/>
                    <a:pt x="1221" y="1969"/>
                  </a:cubicBezTo>
                  <a:cubicBezTo>
                    <a:pt x="1246" y="1936"/>
                    <a:pt x="1246" y="1936"/>
                    <a:pt x="1246" y="1936"/>
                  </a:cubicBezTo>
                  <a:cubicBezTo>
                    <a:pt x="1284" y="1848"/>
                    <a:pt x="1284" y="1848"/>
                    <a:pt x="1284" y="1848"/>
                  </a:cubicBezTo>
                  <a:cubicBezTo>
                    <a:pt x="1288" y="1838"/>
                    <a:pt x="1301" y="1833"/>
                    <a:pt x="1311" y="1837"/>
                  </a:cubicBezTo>
                  <a:cubicBezTo>
                    <a:pt x="1322" y="1842"/>
                    <a:pt x="1327" y="1854"/>
                    <a:pt x="1322" y="1865"/>
                  </a:cubicBezTo>
                  <a:cubicBezTo>
                    <a:pt x="1284" y="1955"/>
                    <a:pt x="1284" y="1955"/>
                    <a:pt x="1284" y="1955"/>
                  </a:cubicBezTo>
                  <a:cubicBezTo>
                    <a:pt x="1283" y="1957"/>
                    <a:pt x="1282" y="1958"/>
                    <a:pt x="1281" y="1960"/>
                  </a:cubicBezTo>
                  <a:cubicBezTo>
                    <a:pt x="1254" y="1995"/>
                    <a:pt x="1254" y="1995"/>
                    <a:pt x="1254" y="1995"/>
                  </a:cubicBezTo>
                  <a:cubicBezTo>
                    <a:pt x="1250" y="2000"/>
                    <a:pt x="1244" y="2003"/>
                    <a:pt x="1238" y="2003"/>
                  </a:cubicBezTo>
                  <a:close/>
                  <a:moveTo>
                    <a:pt x="1358" y="1747"/>
                  </a:moveTo>
                  <a:cubicBezTo>
                    <a:pt x="1356" y="1747"/>
                    <a:pt x="1353" y="1746"/>
                    <a:pt x="1350" y="1745"/>
                  </a:cubicBezTo>
                  <a:cubicBezTo>
                    <a:pt x="1340" y="1740"/>
                    <a:pt x="1335" y="1728"/>
                    <a:pt x="1339" y="1717"/>
                  </a:cubicBezTo>
                  <a:cubicBezTo>
                    <a:pt x="1395" y="1587"/>
                    <a:pt x="1395" y="1587"/>
                    <a:pt x="1395" y="1587"/>
                  </a:cubicBezTo>
                  <a:cubicBezTo>
                    <a:pt x="1399" y="1576"/>
                    <a:pt x="1411" y="1571"/>
                    <a:pt x="1422" y="1575"/>
                  </a:cubicBezTo>
                  <a:cubicBezTo>
                    <a:pt x="1433" y="1580"/>
                    <a:pt x="1438" y="1592"/>
                    <a:pt x="1433" y="1603"/>
                  </a:cubicBezTo>
                  <a:cubicBezTo>
                    <a:pt x="1378" y="1734"/>
                    <a:pt x="1378" y="1734"/>
                    <a:pt x="1378" y="1734"/>
                  </a:cubicBezTo>
                  <a:cubicBezTo>
                    <a:pt x="1374" y="1742"/>
                    <a:pt x="1367" y="1747"/>
                    <a:pt x="1358" y="1747"/>
                  </a:cubicBezTo>
                  <a:close/>
                  <a:moveTo>
                    <a:pt x="1469" y="1485"/>
                  </a:moveTo>
                  <a:cubicBezTo>
                    <a:pt x="1466" y="1485"/>
                    <a:pt x="1464" y="1484"/>
                    <a:pt x="1461" y="1483"/>
                  </a:cubicBezTo>
                  <a:cubicBezTo>
                    <a:pt x="1450" y="1479"/>
                    <a:pt x="1445" y="1466"/>
                    <a:pt x="1450" y="1456"/>
                  </a:cubicBezTo>
                  <a:cubicBezTo>
                    <a:pt x="1505" y="1325"/>
                    <a:pt x="1505" y="1325"/>
                    <a:pt x="1505" y="1325"/>
                  </a:cubicBezTo>
                  <a:cubicBezTo>
                    <a:pt x="1510" y="1314"/>
                    <a:pt x="1522" y="1309"/>
                    <a:pt x="1533" y="1314"/>
                  </a:cubicBezTo>
                  <a:cubicBezTo>
                    <a:pt x="1543" y="1318"/>
                    <a:pt x="1548" y="1330"/>
                    <a:pt x="1544" y="1341"/>
                  </a:cubicBezTo>
                  <a:cubicBezTo>
                    <a:pt x="1488" y="1472"/>
                    <a:pt x="1488" y="1472"/>
                    <a:pt x="1488" y="1472"/>
                  </a:cubicBezTo>
                  <a:cubicBezTo>
                    <a:pt x="1485" y="1480"/>
                    <a:pt x="1477" y="1485"/>
                    <a:pt x="1469" y="1485"/>
                  </a:cubicBezTo>
                  <a:close/>
                  <a:moveTo>
                    <a:pt x="1580" y="1223"/>
                  </a:moveTo>
                  <a:cubicBezTo>
                    <a:pt x="1577" y="1223"/>
                    <a:pt x="1575" y="1222"/>
                    <a:pt x="1572" y="1221"/>
                  </a:cubicBezTo>
                  <a:cubicBezTo>
                    <a:pt x="1561" y="1217"/>
                    <a:pt x="1556" y="1204"/>
                    <a:pt x="1561" y="1194"/>
                  </a:cubicBezTo>
                  <a:cubicBezTo>
                    <a:pt x="1616" y="1063"/>
                    <a:pt x="1616" y="1063"/>
                    <a:pt x="1616" y="1063"/>
                  </a:cubicBezTo>
                  <a:cubicBezTo>
                    <a:pt x="1621" y="1052"/>
                    <a:pt x="1633" y="1047"/>
                    <a:pt x="1644" y="1052"/>
                  </a:cubicBezTo>
                  <a:cubicBezTo>
                    <a:pt x="1654" y="1056"/>
                    <a:pt x="1659" y="1068"/>
                    <a:pt x="1655" y="1079"/>
                  </a:cubicBezTo>
                  <a:cubicBezTo>
                    <a:pt x="1599" y="1210"/>
                    <a:pt x="1599" y="1210"/>
                    <a:pt x="1599" y="1210"/>
                  </a:cubicBezTo>
                  <a:cubicBezTo>
                    <a:pt x="1596" y="1218"/>
                    <a:pt x="1588" y="1223"/>
                    <a:pt x="1580" y="1223"/>
                  </a:cubicBezTo>
                  <a:close/>
                  <a:moveTo>
                    <a:pt x="1691" y="961"/>
                  </a:moveTo>
                  <a:cubicBezTo>
                    <a:pt x="1688" y="961"/>
                    <a:pt x="1685" y="960"/>
                    <a:pt x="1683" y="959"/>
                  </a:cubicBezTo>
                  <a:cubicBezTo>
                    <a:pt x="1672" y="955"/>
                    <a:pt x="1667" y="943"/>
                    <a:pt x="1672" y="932"/>
                  </a:cubicBezTo>
                  <a:cubicBezTo>
                    <a:pt x="1727" y="801"/>
                    <a:pt x="1727" y="801"/>
                    <a:pt x="1727" y="801"/>
                  </a:cubicBezTo>
                  <a:cubicBezTo>
                    <a:pt x="1731" y="790"/>
                    <a:pt x="1744" y="785"/>
                    <a:pt x="1754" y="790"/>
                  </a:cubicBezTo>
                  <a:cubicBezTo>
                    <a:pt x="1765" y="794"/>
                    <a:pt x="1770" y="807"/>
                    <a:pt x="1766" y="817"/>
                  </a:cubicBezTo>
                  <a:cubicBezTo>
                    <a:pt x="1710" y="948"/>
                    <a:pt x="1710" y="948"/>
                    <a:pt x="1710" y="948"/>
                  </a:cubicBezTo>
                  <a:cubicBezTo>
                    <a:pt x="1707" y="956"/>
                    <a:pt x="1699" y="961"/>
                    <a:pt x="1691" y="961"/>
                  </a:cubicBezTo>
                  <a:close/>
                  <a:moveTo>
                    <a:pt x="1802" y="699"/>
                  </a:moveTo>
                  <a:cubicBezTo>
                    <a:pt x="1799" y="699"/>
                    <a:pt x="1796" y="699"/>
                    <a:pt x="1793" y="697"/>
                  </a:cubicBezTo>
                  <a:cubicBezTo>
                    <a:pt x="1783" y="693"/>
                    <a:pt x="1778" y="681"/>
                    <a:pt x="1782" y="670"/>
                  </a:cubicBezTo>
                  <a:cubicBezTo>
                    <a:pt x="1838" y="539"/>
                    <a:pt x="1838" y="539"/>
                    <a:pt x="1838" y="539"/>
                  </a:cubicBezTo>
                  <a:cubicBezTo>
                    <a:pt x="1842" y="528"/>
                    <a:pt x="1855" y="524"/>
                    <a:pt x="1865" y="528"/>
                  </a:cubicBezTo>
                  <a:cubicBezTo>
                    <a:pt x="1876" y="533"/>
                    <a:pt x="1881" y="545"/>
                    <a:pt x="1876" y="555"/>
                  </a:cubicBezTo>
                  <a:cubicBezTo>
                    <a:pt x="1821" y="686"/>
                    <a:pt x="1821" y="686"/>
                    <a:pt x="1821" y="686"/>
                  </a:cubicBezTo>
                  <a:cubicBezTo>
                    <a:pt x="1818" y="694"/>
                    <a:pt x="1810" y="699"/>
                    <a:pt x="1802" y="699"/>
                  </a:cubicBezTo>
                  <a:close/>
                  <a:moveTo>
                    <a:pt x="1912" y="437"/>
                  </a:moveTo>
                  <a:cubicBezTo>
                    <a:pt x="1910" y="437"/>
                    <a:pt x="1907" y="437"/>
                    <a:pt x="1904" y="436"/>
                  </a:cubicBezTo>
                  <a:cubicBezTo>
                    <a:pt x="1894" y="431"/>
                    <a:pt x="1889" y="419"/>
                    <a:pt x="1893" y="408"/>
                  </a:cubicBezTo>
                  <a:cubicBezTo>
                    <a:pt x="1949" y="277"/>
                    <a:pt x="1949" y="277"/>
                    <a:pt x="1949" y="277"/>
                  </a:cubicBezTo>
                  <a:cubicBezTo>
                    <a:pt x="1953" y="267"/>
                    <a:pt x="1965" y="262"/>
                    <a:pt x="1976" y="266"/>
                  </a:cubicBezTo>
                  <a:cubicBezTo>
                    <a:pt x="1987" y="271"/>
                    <a:pt x="1992" y="283"/>
                    <a:pt x="1987" y="294"/>
                  </a:cubicBezTo>
                  <a:cubicBezTo>
                    <a:pt x="1932" y="425"/>
                    <a:pt x="1932" y="425"/>
                    <a:pt x="1932" y="425"/>
                  </a:cubicBezTo>
                  <a:cubicBezTo>
                    <a:pt x="1928" y="432"/>
                    <a:pt x="1921" y="437"/>
                    <a:pt x="1912" y="437"/>
                  </a:cubicBezTo>
                  <a:close/>
                  <a:moveTo>
                    <a:pt x="2023" y="175"/>
                  </a:moveTo>
                  <a:cubicBezTo>
                    <a:pt x="2021" y="175"/>
                    <a:pt x="2018" y="175"/>
                    <a:pt x="2015" y="174"/>
                  </a:cubicBezTo>
                  <a:cubicBezTo>
                    <a:pt x="2004" y="169"/>
                    <a:pt x="1999" y="157"/>
                    <a:pt x="2004" y="146"/>
                  </a:cubicBezTo>
                  <a:cubicBezTo>
                    <a:pt x="2059" y="15"/>
                    <a:pt x="2059" y="15"/>
                    <a:pt x="2059" y="15"/>
                  </a:cubicBezTo>
                  <a:cubicBezTo>
                    <a:pt x="2064" y="5"/>
                    <a:pt x="2076" y="0"/>
                    <a:pt x="2087" y="4"/>
                  </a:cubicBezTo>
                  <a:cubicBezTo>
                    <a:pt x="2097" y="9"/>
                    <a:pt x="2102" y="21"/>
                    <a:pt x="2098" y="32"/>
                  </a:cubicBezTo>
                  <a:cubicBezTo>
                    <a:pt x="2043" y="163"/>
                    <a:pt x="2043" y="163"/>
                    <a:pt x="2043" y="163"/>
                  </a:cubicBezTo>
                  <a:cubicBezTo>
                    <a:pt x="2039" y="171"/>
                    <a:pt x="2031" y="175"/>
                    <a:pt x="2023" y="175"/>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8" name="Freeform 58"/>
            <p:cNvSpPr/>
            <p:nvPr/>
          </p:nvSpPr>
          <p:spPr bwMode="auto">
            <a:xfrm>
              <a:off x="3900488" y="4252912"/>
              <a:ext cx="88900" cy="71438"/>
            </a:xfrm>
            <a:custGeom>
              <a:avLst/>
              <a:gdLst>
                <a:gd name="T0" fmla="*/ 24 w 107"/>
                <a:gd name="T1" fmla="*/ 85 h 85"/>
                <a:gd name="T2" fmla="*/ 7 w 107"/>
                <a:gd name="T3" fmla="*/ 76 h 85"/>
                <a:gd name="T4" fmla="*/ 11 w 107"/>
                <a:gd name="T5" fmla="*/ 47 h 85"/>
                <a:gd name="T6" fmla="*/ 71 w 107"/>
                <a:gd name="T7" fmla="*/ 6 h 85"/>
                <a:gd name="T8" fmla="*/ 100 w 107"/>
                <a:gd name="T9" fmla="*/ 13 h 85"/>
                <a:gd name="T10" fmla="*/ 94 w 107"/>
                <a:gd name="T11" fmla="*/ 42 h 85"/>
                <a:gd name="T12" fmla="*/ 37 w 107"/>
                <a:gd name="T13" fmla="*/ 80 h 85"/>
                <a:gd name="T14" fmla="*/ 24 w 107"/>
                <a:gd name="T15" fmla="*/ 85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85">
                  <a:moveTo>
                    <a:pt x="24" y="85"/>
                  </a:moveTo>
                  <a:cubicBezTo>
                    <a:pt x="18" y="85"/>
                    <a:pt x="11" y="82"/>
                    <a:pt x="7" y="76"/>
                  </a:cubicBezTo>
                  <a:cubicBezTo>
                    <a:pt x="0" y="67"/>
                    <a:pt x="2" y="54"/>
                    <a:pt x="11" y="47"/>
                  </a:cubicBezTo>
                  <a:cubicBezTo>
                    <a:pt x="23" y="38"/>
                    <a:pt x="43" y="25"/>
                    <a:pt x="71" y="6"/>
                  </a:cubicBezTo>
                  <a:cubicBezTo>
                    <a:pt x="81" y="0"/>
                    <a:pt x="94" y="3"/>
                    <a:pt x="100" y="13"/>
                  </a:cubicBezTo>
                  <a:cubicBezTo>
                    <a:pt x="107" y="23"/>
                    <a:pt x="104" y="36"/>
                    <a:pt x="94" y="42"/>
                  </a:cubicBezTo>
                  <a:cubicBezTo>
                    <a:pt x="67" y="59"/>
                    <a:pt x="47" y="72"/>
                    <a:pt x="37" y="80"/>
                  </a:cubicBezTo>
                  <a:cubicBezTo>
                    <a:pt x="33" y="83"/>
                    <a:pt x="28" y="85"/>
                    <a:pt x="24" y="85"/>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9" name="Freeform 59"/>
            <p:cNvSpPr>
              <a:spLocks noEditPoints="1"/>
            </p:cNvSpPr>
            <p:nvPr/>
          </p:nvSpPr>
          <p:spPr bwMode="auto">
            <a:xfrm>
              <a:off x="3900488" y="1236662"/>
              <a:ext cx="1924050" cy="3087688"/>
            </a:xfrm>
            <a:custGeom>
              <a:avLst/>
              <a:gdLst>
                <a:gd name="T0" fmla="*/ 16 w 2291"/>
                <a:gd name="T1" fmla="*/ 3633 h 3674"/>
                <a:gd name="T2" fmla="*/ 165 w 2291"/>
                <a:gd name="T3" fmla="*/ 3620 h 3674"/>
                <a:gd name="T4" fmla="*/ 290 w 2291"/>
                <a:gd name="T5" fmla="*/ 3569 h 3674"/>
                <a:gd name="T6" fmla="*/ 416 w 2291"/>
                <a:gd name="T7" fmla="*/ 3477 h 3674"/>
                <a:gd name="T8" fmla="*/ 298 w 2291"/>
                <a:gd name="T9" fmla="*/ 3568 h 3674"/>
                <a:gd name="T10" fmla="*/ 537 w 2291"/>
                <a:gd name="T11" fmla="*/ 3451 h 3674"/>
                <a:gd name="T12" fmla="*/ 709 w 2291"/>
                <a:gd name="T13" fmla="*/ 3384 h 3674"/>
                <a:gd name="T14" fmla="*/ 556 w 2291"/>
                <a:gd name="T15" fmla="*/ 3465 h 3674"/>
                <a:gd name="T16" fmla="*/ 815 w 2291"/>
                <a:gd name="T17" fmla="*/ 3320 h 3674"/>
                <a:gd name="T18" fmla="*/ 964 w 2291"/>
                <a:gd name="T19" fmla="*/ 3307 h 3674"/>
                <a:gd name="T20" fmla="*/ 1089 w 2291"/>
                <a:gd name="T21" fmla="*/ 3256 h 3674"/>
                <a:gd name="T22" fmla="*/ 1215 w 2291"/>
                <a:gd name="T23" fmla="*/ 3163 h 3674"/>
                <a:gd name="T24" fmla="*/ 1097 w 2291"/>
                <a:gd name="T25" fmla="*/ 3255 h 3674"/>
                <a:gd name="T26" fmla="*/ 1313 w 2291"/>
                <a:gd name="T27" fmla="*/ 3113 h 3674"/>
                <a:gd name="T28" fmla="*/ 1395 w 2291"/>
                <a:gd name="T29" fmla="*/ 2947 h 3674"/>
                <a:gd name="T30" fmla="*/ 1322 w 2291"/>
                <a:gd name="T31" fmla="*/ 3115 h 3674"/>
                <a:gd name="T32" fmla="*/ 1431 w 2291"/>
                <a:gd name="T33" fmla="*/ 2829 h 3674"/>
                <a:gd name="T34" fmla="*/ 1532 w 2291"/>
                <a:gd name="T35" fmla="*/ 2719 h 3674"/>
                <a:gd name="T36" fmla="*/ 1577 w 2291"/>
                <a:gd name="T37" fmla="*/ 2603 h 3674"/>
                <a:gd name="T38" fmla="*/ 1622 w 2291"/>
                <a:gd name="T39" fmla="*/ 2445 h 3674"/>
                <a:gd name="T40" fmla="*/ 1596 w 2291"/>
                <a:gd name="T41" fmla="*/ 2591 h 3674"/>
                <a:gd name="T42" fmla="*/ 1695 w 2291"/>
                <a:gd name="T43" fmla="*/ 2345 h 3674"/>
                <a:gd name="T44" fmla="*/ 1778 w 2291"/>
                <a:gd name="T45" fmla="*/ 2179 h 3674"/>
                <a:gd name="T46" fmla="*/ 1704 w 2291"/>
                <a:gd name="T47" fmla="*/ 2347 h 3674"/>
                <a:gd name="T48" fmla="*/ 1813 w 2291"/>
                <a:gd name="T49" fmla="*/ 2061 h 3674"/>
                <a:gd name="T50" fmla="*/ 1915 w 2291"/>
                <a:gd name="T51" fmla="*/ 1951 h 3674"/>
                <a:gd name="T52" fmla="*/ 1960 w 2291"/>
                <a:gd name="T53" fmla="*/ 1835 h 3674"/>
                <a:gd name="T54" fmla="*/ 2005 w 2291"/>
                <a:gd name="T55" fmla="*/ 1677 h 3674"/>
                <a:gd name="T56" fmla="*/ 1978 w 2291"/>
                <a:gd name="T57" fmla="*/ 1823 h 3674"/>
                <a:gd name="T58" fmla="*/ 2078 w 2291"/>
                <a:gd name="T59" fmla="*/ 1577 h 3674"/>
                <a:gd name="T60" fmla="*/ 2160 w 2291"/>
                <a:gd name="T61" fmla="*/ 1411 h 3674"/>
                <a:gd name="T62" fmla="*/ 2087 w 2291"/>
                <a:gd name="T63" fmla="*/ 1579 h 3674"/>
                <a:gd name="T64" fmla="*/ 2196 w 2291"/>
                <a:gd name="T65" fmla="*/ 1292 h 3674"/>
                <a:gd name="T66" fmla="*/ 2244 w 2291"/>
                <a:gd name="T67" fmla="*/ 1144 h 3674"/>
                <a:gd name="T68" fmla="*/ 2233 w 2291"/>
                <a:gd name="T69" fmla="*/ 1311 h 3674"/>
                <a:gd name="T70" fmla="*/ 2246 w 2291"/>
                <a:gd name="T71" fmla="*/ 1043 h 3674"/>
                <a:gd name="T72" fmla="*/ 2251 w 2291"/>
                <a:gd name="T73" fmla="*/ 858 h 3674"/>
                <a:gd name="T74" fmla="*/ 2247 w 2291"/>
                <a:gd name="T75" fmla="*/ 1043 h 3674"/>
                <a:gd name="T76" fmla="*/ 2232 w 2291"/>
                <a:gd name="T77" fmla="*/ 736 h 3674"/>
                <a:gd name="T78" fmla="*/ 2278 w 2291"/>
                <a:gd name="T79" fmla="*/ 594 h 3674"/>
                <a:gd name="T80" fmla="*/ 2260 w 2291"/>
                <a:gd name="T81" fmla="*/ 471 h 3674"/>
                <a:gd name="T82" fmla="*/ 2242 w 2291"/>
                <a:gd name="T83" fmla="*/ 307 h 3674"/>
                <a:gd name="T84" fmla="*/ 2284 w 2291"/>
                <a:gd name="T85" fmla="*/ 308 h 3674"/>
                <a:gd name="T86" fmla="*/ 2267 w 2291"/>
                <a:gd name="T87" fmla="*/ 185 h 3674"/>
                <a:gd name="T88" fmla="*/ 2249 w 2291"/>
                <a:gd name="T89" fmla="*/ 21 h 3674"/>
                <a:gd name="T90" fmla="*/ 2288 w 2291"/>
                <a:gd name="T91" fmla="*/ 165 h 3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91" h="3674">
                  <a:moveTo>
                    <a:pt x="24" y="3674"/>
                  </a:moveTo>
                  <a:cubicBezTo>
                    <a:pt x="16" y="3674"/>
                    <a:pt x="8" y="3669"/>
                    <a:pt x="4" y="3660"/>
                  </a:cubicBezTo>
                  <a:cubicBezTo>
                    <a:pt x="0" y="3650"/>
                    <a:pt x="5" y="3637"/>
                    <a:pt x="16" y="3633"/>
                  </a:cubicBezTo>
                  <a:cubicBezTo>
                    <a:pt x="149" y="3581"/>
                    <a:pt x="149" y="3581"/>
                    <a:pt x="149" y="3581"/>
                  </a:cubicBezTo>
                  <a:cubicBezTo>
                    <a:pt x="160" y="3577"/>
                    <a:pt x="172" y="3582"/>
                    <a:pt x="177" y="3593"/>
                  </a:cubicBezTo>
                  <a:cubicBezTo>
                    <a:pt x="181" y="3604"/>
                    <a:pt x="175" y="3616"/>
                    <a:pt x="165" y="3620"/>
                  </a:cubicBezTo>
                  <a:cubicBezTo>
                    <a:pt x="32" y="3672"/>
                    <a:pt x="32" y="3672"/>
                    <a:pt x="32" y="3672"/>
                  </a:cubicBezTo>
                  <a:cubicBezTo>
                    <a:pt x="29" y="3673"/>
                    <a:pt x="26" y="3674"/>
                    <a:pt x="24" y="3674"/>
                  </a:cubicBezTo>
                  <a:close/>
                  <a:moveTo>
                    <a:pt x="290" y="3569"/>
                  </a:moveTo>
                  <a:cubicBezTo>
                    <a:pt x="282" y="3569"/>
                    <a:pt x="274" y="3564"/>
                    <a:pt x="271" y="3556"/>
                  </a:cubicBezTo>
                  <a:cubicBezTo>
                    <a:pt x="266" y="3545"/>
                    <a:pt x="272" y="3533"/>
                    <a:pt x="283" y="3529"/>
                  </a:cubicBezTo>
                  <a:cubicBezTo>
                    <a:pt x="416" y="3477"/>
                    <a:pt x="416" y="3477"/>
                    <a:pt x="416" y="3477"/>
                  </a:cubicBezTo>
                  <a:cubicBezTo>
                    <a:pt x="426" y="3472"/>
                    <a:pt x="439" y="3478"/>
                    <a:pt x="443" y="3488"/>
                  </a:cubicBezTo>
                  <a:cubicBezTo>
                    <a:pt x="447" y="3499"/>
                    <a:pt x="442" y="3511"/>
                    <a:pt x="431" y="3516"/>
                  </a:cubicBezTo>
                  <a:cubicBezTo>
                    <a:pt x="298" y="3568"/>
                    <a:pt x="298" y="3568"/>
                    <a:pt x="298" y="3568"/>
                  </a:cubicBezTo>
                  <a:cubicBezTo>
                    <a:pt x="295" y="3569"/>
                    <a:pt x="293" y="3569"/>
                    <a:pt x="290" y="3569"/>
                  </a:cubicBezTo>
                  <a:close/>
                  <a:moveTo>
                    <a:pt x="556" y="3465"/>
                  </a:moveTo>
                  <a:cubicBezTo>
                    <a:pt x="548" y="3465"/>
                    <a:pt x="540" y="3460"/>
                    <a:pt x="537" y="3451"/>
                  </a:cubicBezTo>
                  <a:cubicBezTo>
                    <a:pt x="533" y="3441"/>
                    <a:pt x="538" y="3429"/>
                    <a:pt x="549" y="3424"/>
                  </a:cubicBezTo>
                  <a:cubicBezTo>
                    <a:pt x="682" y="3372"/>
                    <a:pt x="682" y="3372"/>
                    <a:pt x="682" y="3372"/>
                  </a:cubicBezTo>
                  <a:cubicBezTo>
                    <a:pt x="693" y="3368"/>
                    <a:pt x="705" y="3373"/>
                    <a:pt x="709" y="3384"/>
                  </a:cubicBezTo>
                  <a:cubicBezTo>
                    <a:pt x="713" y="3395"/>
                    <a:pt x="708" y="3407"/>
                    <a:pt x="697" y="3411"/>
                  </a:cubicBezTo>
                  <a:cubicBezTo>
                    <a:pt x="564" y="3463"/>
                    <a:pt x="564" y="3463"/>
                    <a:pt x="564" y="3463"/>
                  </a:cubicBezTo>
                  <a:cubicBezTo>
                    <a:pt x="562" y="3464"/>
                    <a:pt x="559" y="3465"/>
                    <a:pt x="556" y="3465"/>
                  </a:cubicBezTo>
                  <a:close/>
                  <a:moveTo>
                    <a:pt x="823" y="3360"/>
                  </a:moveTo>
                  <a:cubicBezTo>
                    <a:pt x="814" y="3360"/>
                    <a:pt x="807" y="3355"/>
                    <a:pt x="803" y="3347"/>
                  </a:cubicBezTo>
                  <a:cubicBezTo>
                    <a:pt x="799" y="3336"/>
                    <a:pt x="804" y="3324"/>
                    <a:pt x="815" y="3320"/>
                  </a:cubicBezTo>
                  <a:cubicBezTo>
                    <a:pt x="948" y="3268"/>
                    <a:pt x="948" y="3268"/>
                    <a:pt x="948" y="3268"/>
                  </a:cubicBezTo>
                  <a:cubicBezTo>
                    <a:pt x="959" y="3264"/>
                    <a:pt x="971" y="3269"/>
                    <a:pt x="975" y="3280"/>
                  </a:cubicBezTo>
                  <a:cubicBezTo>
                    <a:pt x="980" y="3290"/>
                    <a:pt x="974" y="3302"/>
                    <a:pt x="964" y="3307"/>
                  </a:cubicBezTo>
                  <a:cubicBezTo>
                    <a:pt x="830" y="3359"/>
                    <a:pt x="830" y="3359"/>
                    <a:pt x="830" y="3359"/>
                  </a:cubicBezTo>
                  <a:cubicBezTo>
                    <a:pt x="828" y="3360"/>
                    <a:pt x="825" y="3360"/>
                    <a:pt x="823" y="3360"/>
                  </a:cubicBezTo>
                  <a:close/>
                  <a:moveTo>
                    <a:pt x="1089" y="3256"/>
                  </a:moveTo>
                  <a:cubicBezTo>
                    <a:pt x="1081" y="3256"/>
                    <a:pt x="1073" y="3251"/>
                    <a:pt x="1070" y="3243"/>
                  </a:cubicBezTo>
                  <a:cubicBezTo>
                    <a:pt x="1065" y="3232"/>
                    <a:pt x="1071" y="3220"/>
                    <a:pt x="1081" y="3216"/>
                  </a:cubicBezTo>
                  <a:cubicBezTo>
                    <a:pt x="1215" y="3163"/>
                    <a:pt x="1215" y="3163"/>
                    <a:pt x="1215" y="3163"/>
                  </a:cubicBezTo>
                  <a:cubicBezTo>
                    <a:pt x="1225" y="3159"/>
                    <a:pt x="1238" y="3164"/>
                    <a:pt x="1242" y="3175"/>
                  </a:cubicBezTo>
                  <a:cubicBezTo>
                    <a:pt x="1246" y="3186"/>
                    <a:pt x="1241" y="3198"/>
                    <a:pt x="1230" y="3202"/>
                  </a:cubicBezTo>
                  <a:cubicBezTo>
                    <a:pt x="1097" y="3255"/>
                    <a:pt x="1097" y="3255"/>
                    <a:pt x="1097" y="3255"/>
                  </a:cubicBezTo>
                  <a:cubicBezTo>
                    <a:pt x="1094" y="3255"/>
                    <a:pt x="1092" y="3256"/>
                    <a:pt x="1089" y="3256"/>
                  </a:cubicBezTo>
                  <a:close/>
                  <a:moveTo>
                    <a:pt x="1322" y="3115"/>
                  </a:moveTo>
                  <a:cubicBezTo>
                    <a:pt x="1319" y="3115"/>
                    <a:pt x="1316" y="3114"/>
                    <a:pt x="1313" y="3113"/>
                  </a:cubicBezTo>
                  <a:cubicBezTo>
                    <a:pt x="1302" y="3108"/>
                    <a:pt x="1298" y="3095"/>
                    <a:pt x="1303" y="3085"/>
                  </a:cubicBezTo>
                  <a:cubicBezTo>
                    <a:pt x="1367" y="2957"/>
                    <a:pt x="1367" y="2957"/>
                    <a:pt x="1367" y="2957"/>
                  </a:cubicBezTo>
                  <a:cubicBezTo>
                    <a:pt x="1372" y="2946"/>
                    <a:pt x="1385" y="2942"/>
                    <a:pt x="1395" y="2947"/>
                  </a:cubicBezTo>
                  <a:cubicBezTo>
                    <a:pt x="1405" y="2952"/>
                    <a:pt x="1410" y="2965"/>
                    <a:pt x="1404" y="2975"/>
                  </a:cubicBezTo>
                  <a:cubicBezTo>
                    <a:pt x="1341" y="3103"/>
                    <a:pt x="1341" y="3103"/>
                    <a:pt x="1341" y="3103"/>
                  </a:cubicBezTo>
                  <a:cubicBezTo>
                    <a:pt x="1337" y="3111"/>
                    <a:pt x="1330" y="3115"/>
                    <a:pt x="1322" y="3115"/>
                  </a:cubicBezTo>
                  <a:close/>
                  <a:moveTo>
                    <a:pt x="1449" y="2859"/>
                  </a:moveTo>
                  <a:cubicBezTo>
                    <a:pt x="1446" y="2859"/>
                    <a:pt x="1443" y="2858"/>
                    <a:pt x="1440" y="2857"/>
                  </a:cubicBezTo>
                  <a:cubicBezTo>
                    <a:pt x="1430" y="2852"/>
                    <a:pt x="1426" y="2839"/>
                    <a:pt x="1431" y="2829"/>
                  </a:cubicBezTo>
                  <a:cubicBezTo>
                    <a:pt x="1494" y="2701"/>
                    <a:pt x="1494" y="2701"/>
                    <a:pt x="1494" y="2701"/>
                  </a:cubicBezTo>
                  <a:cubicBezTo>
                    <a:pt x="1500" y="2690"/>
                    <a:pt x="1512" y="2686"/>
                    <a:pt x="1523" y="2691"/>
                  </a:cubicBezTo>
                  <a:cubicBezTo>
                    <a:pt x="1533" y="2696"/>
                    <a:pt x="1537" y="2709"/>
                    <a:pt x="1532" y="2719"/>
                  </a:cubicBezTo>
                  <a:cubicBezTo>
                    <a:pt x="1468" y="2847"/>
                    <a:pt x="1468" y="2847"/>
                    <a:pt x="1468" y="2847"/>
                  </a:cubicBezTo>
                  <a:cubicBezTo>
                    <a:pt x="1465" y="2855"/>
                    <a:pt x="1457" y="2859"/>
                    <a:pt x="1449" y="2859"/>
                  </a:cubicBezTo>
                  <a:close/>
                  <a:moveTo>
                    <a:pt x="1577" y="2603"/>
                  </a:moveTo>
                  <a:cubicBezTo>
                    <a:pt x="1574" y="2603"/>
                    <a:pt x="1571" y="2602"/>
                    <a:pt x="1568" y="2601"/>
                  </a:cubicBezTo>
                  <a:cubicBezTo>
                    <a:pt x="1557" y="2596"/>
                    <a:pt x="1553" y="2583"/>
                    <a:pt x="1558" y="2573"/>
                  </a:cubicBezTo>
                  <a:cubicBezTo>
                    <a:pt x="1622" y="2445"/>
                    <a:pt x="1622" y="2445"/>
                    <a:pt x="1622" y="2445"/>
                  </a:cubicBezTo>
                  <a:cubicBezTo>
                    <a:pt x="1627" y="2434"/>
                    <a:pt x="1640" y="2430"/>
                    <a:pt x="1650" y="2435"/>
                  </a:cubicBezTo>
                  <a:cubicBezTo>
                    <a:pt x="1660" y="2440"/>
                    <a:pt x="1665" y="2453"/>
                    <a:pt x="1659" y="2463"/>
                  </a:cubicBezTo>
                  <a:cubicBezTo>
                    <a:pt x="1596" y="2591"/>
                    <a:pt x="1596" y="2591"/>
                    <a:pt x="1596" y="2591"/>
                  </a:cubicBezTo>
                  <a:cubicBezTo>
                    <a:pt x="1592" y="2599"/>
                    <a:pt x="1585" y="2603"/>
                    <a:pt x="1577" y="2603"/>
                  </a:cubicBezTo>
                  <a:close/>
                  <a:moveTo>
                    <a:pt x="1704" y="2347"/>
                  </a:moveTo>
                  <a:cubicBezTo>
                    <a:pt x="1701" y="2347"/>
                    <a:pt x="1698" y="2346"/>
                    <a:pt x="1695" y="2345"/>
                  </a:cubicBezTo>
                  <a:cubicBezTo>
                    <a:pt x="1685" y="2340"/>
                    <a:pt x="1681" y="2327"/>
                    <a:pt x="1686" y="2317"/>
                  </a:cubicBezTo>
                  <a:cubicBezTo>
                    <a:pt x="1750" y="2189"/>
                    <a:pt x="1750" y="2189"/>
                    <a:pt x="1750" y="2189"/>
                  </a:cubicBezTo>
                  <a:cubicBezTo>
                    <a:pt x="1755" y="2178"/>
                    <a:pt x="1767" y="2174"/>
                    <a:pt x="1778" y="2179"/>
                  </a:cubicBezTo>
                  <a:cubicBezTo>
                    <a:pt x="1788" y="2184"/>
                    <a:pt x="1792" y="2197"/>
                    <a:pt x="1787" y="2207"/>
                  </a:cubicBezTo>
                  <a:cubicBezTo>
                    <a:pt x="1723" y="2335"/>
                    <a:pt x="1723" y="2335"/>
                    <a:pt x="1723" y="2335"/>
                  </a:cubicBezTo>
                  <a:cubicBezTo>
                    <a:pt x="1720" y="2343"/>
                    <a:pt x="1712" y="2347"/>
                    <a:pt x="1704" y="2347"/>
                  </a:cubicBezTo>
                  <a:close/>
                  <a:moveTo>
                    <a:pt x="1832" y="2091"/>
                  </a:moveTo>
                  <a:cubicBezTo>
                    <a:pt x="1829" y="2091"/>
                    <a:pt x="1826" y="2090"/>
                    <a:pt x="1823" y="2089"/>
                  </a:cubicBezTo>
                  <a:cubicBezTo>
                    <a:pt x="1812" y="2083"/>
                    <a:pt x="1808" y="2071"/>
                    <a:pt x="1813" y="2061"/>
                  </a:cubicBezTo>
                  <a:cubicBezTo>
                    <a:pt x="1877" y="1933"/>
                    <a:pt x="1877" y="1933"/>
                    <a:pt x="1877" y="1933"/>
                  </a:cubicBezTo>
                  <a:cubicBezTo>
                    <a:pt x="1882" y="1922"/>
                    <a:pt x="1895" y="1918"/>
                    <a:pt x="1905" y="1923"/>
                  </a:cubicBezTo>
                  <a:cubicBezTo>
                    <a:pt x="1915" y="1928"/>
                    <a:pt x="1920" y="1941"/>
                    <a:pt x="1915" y="1951"/>
                  </a:cubicBezTo>
                  <a:cubicBezTo>
                    <a:pt x="1851" y="2079"/>
                    <a:pt x="1851" y="2079"/>
                    <a:pt x="1851" y="2079"/>
                  </a:cubicBezTo>
                  <a:cubicBezTo>
                    <a:pt x="1847" y="2087"/>
                    <a:pt x="1840" y="2091"/>
                    <a:pt x="1832" y="2091"/>
                  </a:cubicBezTo>
                  <a:close/>
                  <a:moveTo>
                    <a:pt x="1960" y="1835"/>
                  </a:moveTo>
                  <a:cubicBezTo>
                    <a:pt x="1956" y="1835"/>
                    <a:pt x="1953" y="1834"/>
                    <a:pt x="1950" y="1833"/>
                  </a:cubicBezTo>
                  <a:cubicBezTo>
                    <a:pt x="1940" y="1827"/>
                    <a:pt x="1936" y="1815"/>
                    <a:pt x="1941" y="1805"/>
                  </a:cubicBezTo>
                  <a:cubicBezTo>
                    <a:pt x="2005" y="1677"/>
                    <a:pt x="2005" y="1677"/>
                    <a:pt x="2005" y="1677"/>
                  </a:cubicBezTo>
                  <a:cubicBezTo>
                    <a:pt x="2010" y="1666"/>
                    <a:pt x="2022" y="1662"/>
                    <a:pt x="2033" y="1667"/>
                  </a:cubicBezTo>
                  <a:cubicBezTo>
                    <a:pt x="2043" y="1672"/>
                    <a:pt x="2047" y="1685"/>
                    <a:pt x="2042" y="1695"/>
                  </a:cubicBezTo>
                  <a:cubicBezTo>
                    <a:pt x="1978" y="1823"/>
                    <a:pt x="1978" y="1823"/>
                    <a:pt x="1978" y="1823"/>
                  </a:cubicBezTo>
                  <a:cubicBezTo>
                    <a:pt x="1975" y="1831"/>
                    <a:pt x="1967" y="1835"/>
                    <a:pt x="1960" y="1835"/>
                  </a:cubicBezTo>
                  <a:close/>
                  <a:moveTo>
                    <a:pt x="2087" y="1579"/>
                  </a:moveTo>
                  <a:cubicBezTo>
                    <a:pt x="2084" y="1579"/>
                    <a:pt x="2081" y="1578"/>
                    <a:pt x="2078" y="1577"/>
                  </a:cubicBezTo>
                  <a:cubicBezTo>
                    <a:pt x="2067" y="1571"/>
                    <a:pt x="2063" y="1559"/>
                    <a:pt x="2068" y="1548"/>
                  </a:cubicBezTo>
                  <a:cubicBezTo>
                    <a:pt x="2132" y="1420"/>
                    <a:pt x="2132" y="1420"/>
                    <a:pt x="2132" y="1420"/>
                  </a:cubicBezTo>
                  <a:cubicBezTo>
                    <a:pt x="2137" y="1410"/>
                    <a:pt x="2150" y="1406"/>
                    <a:pt x="2160" y="1411"/>
                  </a:cubicBezTo>
                  <a:cubicBezTo>
                    <a:pt x="2171" y="1416"/>
                    <a:pt x="2175" y="1429"/>
                    <a:pt x="2170" y="1439"/>
                  </a:cubicBezTo>
                  <a:cubicBezTo>
                    <a:pt x="2106" y="1567"/>
                    <a:pt x="2106" y="1567"/>
                    <a:pt x="2106" y="1567"/>
                  </a:cubicBezTo>
                  <a:cubicBezTo>
                    <a:pt x="2102" y="1575"/>
                    <a:pt x="2095" y="1579"/>
                    <a:pt x="2087" y="1579"/>
                  </a:cubicBezTo>
                  <a:close/>
                  <a:moveTo>
                    <a:pt x="2215" y="1323"/>
                  </a:moveTo>
                  <a:cubicBezTo>
                    <a:pt x="2211" y="1323"/>
                    <a:pt x="2208" y="1322"/>
                    <a:pt x="2205" y="1321"/>
                  </a:cubicBezTo>
                  <a:cubicBezTo>
                    <a:pt x="2195" y="1315"/>
                    <a:pt x="2191" y="1303"/>
                    <a:pt x="2196" y="1292"/>
                  </a:cubicBezTo>
                  <a:cubicBezTo>
                    <a:pt x="2221" y="1243"/>
                    <a:pt x="2221" y="1243"/>
                    <a:pt x="2221" y="1243"/>
                  </a:cubicBezTo>
                  <a:cubicBezTo>
                    <a:pt x="2222" y="1165"/>
                    <a:pt x="2222" y="1165"/>
                    <a:pt x="2222" y="1165"/>
                  </a:cubicBezTo>
                  <a:cubicBezTo>
                    <a:pt x="2223" y="1153"/>
                    <a:pt x="2232" y="1144"/>
                    <a:pt x="2244" y="1144"/>
                  </a:cubicBezTo>
                  <a:cubicBezTo>
                    <a:pt x="2255" y="1144"/>
                    <a:pt x="2265" y="1154"/>
                    <a:pt x="2264" y="1166"/>
                  </a:cubicBezTo>
                  <a:cubicBezTo>
                    <a:pt x="2262" y="1253"/>
                    <a:pt x="2262" y="1253"/>
                    <a:pt x="2262" y="1253"/>
                  </a:cubicBezTo>
                  <a:cubicBezTo>
                    <a:pt x="2233" y="1311"/>
                    <a:pt x="2233" y="1311"/>
                    <a:pt x="2233" y="1311"/>
                  </a:cubicBezTo>
                  <a:cubicBezTo>
                    <a:pt x="2230" y="1318"/>
                    <a:pt x="2222" y="1323"/>
                    <a:pt x="2215" y="1323"/>
                  </a:cubicBezTo>
                  <a:close/>
                  <a:moveTo>
                    <a:pt x="2247" y="1043"/>
                  </a:moveTo>
                  <a:cubicBezTo>
                    <a:pt x="2247" y="1043"/>
                    <a:pt x="2246" y="1043"/>
                    <a:pt x="2246" y="1043"/>
                  </a:cubicBezTo>
                  <a:cubicBezTo>
                    <a:pt x="2235" y="1043"/>
                    <a:pt x="2226" y="1033"/>
                    <a:pt x="2226" y="1022"/>
                  </a:cubicBezTo>
                  <a:cubicBezTo>
                    <a:pt x="2229" y="879"/>
                    <a:pt x="2229" y="879"/>
                    <a:pt x="2229" y="879"/>
                  </a:cubicBezTo>
                  <a:cubicBezTo>
                    <a:pt x="2229" y="867"/>
                    <a:pt x="2239" y="858"/>
                    <a:pt x="2251" y="858"/>
                  </a:cubicBezTo>
                  <a:cubicBezTo>
                    <a:pt x="2262" y="858"/>
                    <a:pt x="2271" y="868"/>
                    <a:pt x="2271" y="880"/>
                  </a:cubicBezTo>
                  <a:cubicBezTo>
                    <a:pt x="2268" y="1023"/>
                    <a:pt x="2268" y="1023"/>
                    <a:pt x="2268" y="1023"/>
                  </a:cubicBezTo>
                  <a:cubicBezTo>
                    <a:pt x="2267" y="1034"/>
                    <a:pt x="2258" y="1043"/>
                    <a:pt x="2247" y="1043"/>
                  </a:cubicBezTo>
                  <a:close/>
                  <a:moveTo>
                    <a:pt x="2253" y="757"/>
                  </a:moveTo>
                  <a:cubicBezTo>
                    <a:pt x="2253" y="757"/>
                    <a:pt x="2253" y="757"/>
                    <a:pt x="2253" y="757"/>
                  </a:cubicBezTo>
                  <a:cubicBezTo>
                    <a:pt x="2241" y="757"/>
                    <a:pt x="2232" y="747"/>
                    <a:pt x="2232" y="736"/>
                  </a:cubicBezTo>
                  <a:cubicBezTo>
                    <a:pt x="2236" y="593"/>
                    <a:pt x="2236" y="593"/>
                    <a:pt x="2236" y="593"/>
                  </a:cubicBezTo>
                  <a:cubicBezTo>
                    <a:pt x="2236" y="581"/>
                    <a:pt x="2245" y="572"/>
                    <a:pt x="2257" y="572"/>
                  </a:cubicBezTo>
                  <a:cubicBezTo>
                    <a:pt x="2269" y="573"/>
                    <a:pt x="2278" y="582"/>
                    <a:pt x="2278" y="594"/>
                  </a:cubicBezTo>
                  <a:cubicBezTo>
                    <a:pt x="2274" y="737"/>
                    <a:pt x="2274" y="737"/>
                    <a:pt x="2274" y="737"/>
                  </a:cubicBezTo>
                  <a:cubicBezTo>
                    <a:pt x="2274" y="748"/>
                    <a:pt x="2265" y="757"/>
                    <a:pt x="2253" y="757"/>
                  </a:cubicBezTo>
                  <a:close/>
                  <a:moveTo>
                    <a:pt x="2260" y="471"/>
                  </a:moveTo>
                  <a:cubicBezTo>
                    <a:pt x="2260" y="471"/>
                    <a:pt x="2260" y="471"/>
                    <a:pt x="2259" y="471"/>
                  </a:cubicBezTo>
                  <a:cubicBezTo>
                    <a:pt x="2248" y="471"/>
                    <a:pt x="2239" y="461"/>
                    <a:pt x="2239" y="450"/>
                  </a:cubicBezTo>
                  <a:cubicBezTo>
                    <a:pt x="2242" y="307"/>
                    <a:pt x="2242" y="307"/>
                    <a:pt x="2242" y="307"/>
                  </a:cubicBezTo>
                  <a:cubicBezTo>
                    <a:pt x="2243" y="295"/>
                    <a:pt x="2252" y="286"/>
                    <a:pt x="2263" y="286"/>
                  </a:cubicBezTo>
                  <a:cubicBezTo>
                    <a:pt x="2263" y="286"/>
                    <a:pt x="2264" y="286"/>
                    <a:pt x="2264" y="286"/>
                  </a:cubicBezTo>
                  <a:cubicBezTo>
                    <a:pt x="2275" y="287"/>
                    <a:pt x="2284" y="296"/>
                    <a:pt x="2284" y="308"/>
                  </a:cubicBezTo>
                  <a:cubicBezTo>
                    <a:pt x="2281" y="451"/>
                    <a:pt x="2281" y="451"/>
                    <a:pt x="2281" y="451"/>
                  </a:cubicBezTo>
                  <a:cubicBezTo>
                    <a:pt x="2281" y="462"/>
                    <a:pt x="2271" y="471"/>
                    <a:pt x="2260" y="471"/>
                  </a:cubicBezTo>
                  <a:close/>
                  <a:moveTo>
                    <a:pt x="2267" y="185"/>
                  </a:moveTo>
                  <a:cubicBezTo>
                    <a:pt x="2266" y="185"/>
                    <a:pt x="2266" y="185"/>
                    <a:pt x="2266" y="185"/>
                  </a:cubicBezTo>
                  <a:cubicBezTo>
                    <a:pt x="2255" y="185"/>
                    <a:pt x="2245" y="175"/>
                    <a:pt x="2246" y="164"/>
                  </a:cubicBezTo>
                  <a:cubicBezTo>
                    <a:pt x="2249" y="21"/>
                    <a:pt x="2249" y="21"/>
                    <a:pt x="2249" y="21"/>
                  </a:cubicBezTo>
                  <a:cubicBezTo>
                    <a:pt x="2249" y="9"/>
                    <a:pt x="2259" y="0"/>
                    <a:pt x="2270" y="0"/>
                  </a:cubicBezTo>
                  <a:cubicBezTo>
                    <a:pt x="2282" y="1"/>
                    <a:pt x="2291" y="10"/>
                    <a:pt x="2291" y="22"/>
                  </a:cubicBezTo>
                  <a:cubicBezTo>
                    <a:pt x="2288" y="165"/>
                    <a:pt x="2288" y="165"/>
                    <a:pt x="2288" y="165"/>
                  </a:cubicBezTo>
                  <a:cubicBezTo>
                    <a:pt x="2287" y="176"/>
                    <a:pt x="2278" y="185"/>
                    <a:pt x="2267" y="185"/>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0" name="Freeform 60"/>
            <p:cNvSpPr/>
            <p:nvPr/>
          </p:nvSpPr>
          <p:spPr bwMode="auto">
            <a:xfrm>
              <a:off x="5792788" y="1023937"/>
              <a:ext cx="36513" cy="95250"/>
            </a:xfrm>
            <a:custGeom>
              <a:avLst/>
              <a:gdLst>
                <a:gd name="T0" fmla="*/ 21 w 44"/>
                <a:gd name="T1" fmla="*/ 113 h 113"/>
                <a:gd name="T2" fmla="*/ 21 w 44"/>
                <a:gd name="T3" fmla="*/ 113 h 113"/>
                <a:gd name="T4" fmla="*/ 0 w 44"/>
                <a:gd name="T5" fmla="*/ 92 h 113"/>
                <a:gd name="T6" fmla="*/ 2 w 44"/>
                <a:gd name="T7" fmla="*/ 21 h 113"/>
                <a:gd name="T8" fmla="*/ 23 w 44"/>
                <a:gd name="T9" fmla="*/ 0 h 113"/>
                <a:gd name="T10" fmla="*/ 44 w 44"/>
                <a:gd name="T11" fmla="*/ 22 h 113"/>
                <a:gd name="T12" fmla="*/ 42 w 44"/>
                <a:gd name="T13" fmla="*/ 93 h 113"/>
                <a:gd name="T14" fmla="*/ 21 w 44"/>
                <a:gd name="T15" fmla="*/ 113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13">
                  <a:moveTo>
                    <a:pt x="21" y="113"/>
                  </a:moveTo>
                  <a:cubicBezTo>
                    <a:pt x="21" y="113"/>
                    <a:pt x="21" y="113"/>
                    <a:pt x="21" y="113"/>
                  </a:cubicBezTo>
                  <a:cubicBezTo>
                    <a:pt x="9" y="113"/>
                    <a:pt x="0" y="103"/>
                    <a:pt x="0" y="92"/>
                  </a:cubicBezTo>
                  <a:cubicBezTo>
                    <a:pt x="2" y="21"/>
                    <a:pt x="2" y="21"/>
                    <a:pt x="2" y="21"/>
                  </a:cubicBezTo>
                  <a:cubicBezTo>
                    <a:pt x="2" y="9"/>
                    <a:pt x="12" y="0"/>
                    <a:pt x="23" y="0"/>
                  </a:cubicBezTo>
                  <a:cubicBezTo>
                    <a:pt x="35" y="0"/>
                    <a:pt x="44" y="10"/>
                    <a:pt x="44" y="22"/>
                  </a:cubicBezTo>
                  <a:cubicBezTo>
                    <a:pt x="42" y="93"/>
                    <a:pt x="42" y="93"/>
                    <a:pt x="42" y="93"/>
                  </a:cubicBezTo>
                  <a:cubicBezTo>
                    <a:pt x="42" y="104"/>
                    <a:pt x="32" y="113"/>
                    <a:pt x="21" y="113"/>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1" name="Freeform 61"/>
            <p:cNvSpPr/>
            <p:nvPr/>
          </p:nvSpPr>
          <p:spPr bwMode="auto">
            <a:xfrm>
              <a:off x="7616825" y="4262437"/>
              <a:ext cx="92075" cy="66675"/>
            </a:xfrm>
            <a:custGeom>
              <a:avLst/>
              <a:gdLst>
                <a:gd name="T0" fmla="*/ 86 w 110"/>
                <a:gd name="T1" fmla="*/ 81 h 81"/>
                <a:gd name="T2" fmla="*/ 75 w 110"/>
                <a:gd name="T3" fmla="*/ 78 h 81"/>
                <a:gd name="T4" fmla="*/ 14 w 110"/>
                <a:gd name="T5" fmla="*/ 42 h 81"/>
                <a:gd name="T6" fmla="*/ 6 w 110"/>
                <a:gd name="T7" fmla="*/ 13 h 81"/>
                <a:gd name="T8" fmla="*/ 35 w 110"/>
                <a:gd name="T9" fmla="*/ 6 h 81"/>
                <a:gd name="T10" fmla="*/ 96 w 110"/>
                <a:gd name="T11" fmla="*/ 42 h 81"/>
                <a:gd name="T12" fmla="*/ 104 w 110"/>
                <a:gd name="T13" fmla="*/ 70 h 81"/>
                <a:gd name="T14" fmla="*/ 86 w 110"/>
                <a:gd name="T15" fmla="*/ 81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81">
                  <a:moveTo>
                    <a:pt x="86" y="81"/>
                  </a:moveTo>
                  <a:cubicBezTo>
                    <a:pt x="82" y="81"/>
                    <a:pt x="78" y="80"/>
                    <a:pt x="75" y="78"/>
                  </a:cubicBezTo>
                  <a:cubicBezTo>
                    <a:pt x="14" y="42"/>
                    <a:pt x="14" y="42"/>
                    <a:pt x="14" y="42"/>
                  </a:cubicBezTo>
                  <a:cubicBezTo>
                    <a:pt x="4" y="36"/>
                    <a:pt x="0" y="23"/>
                    <a:pt x="6" y="13"/>
                  </a:cubicBezTo>
                  <a:cubicBezTo>
                    <a:pt x="12" y="3"/>
                    <a:pt x="25" y="0"/>
                    <a:pt x="35" y="6"/>
                  </a:cubicBezTo>
                  <a:cubicBezTo>
                    <a:pt x="96" y="42"/>
                    <a:pt x="96" y="42"/>
                    <a:pt x="96" y="42"/>
                  </a:cubicBezTo>
                  <a:cubicBezTo>
                    <a:pt x="106" y="47"/>
                    <a:pt x="110" y="60"/>
                    <a:pt x="104" y="70"/>
                  </a:cubicBezTo>
                  <a:cubicBezTo>
                    <a:pt x="100" y="77"/>
                    <a:pt x="93" y="81"/>
                    <a:pt x="86" y="81"/>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2" name="Freeform 62"/>
            <p:cNvSpPr>
              <a:spLocks noEditPoints="1"/>
            </p:cNvSpPr>
            <p:nvPr/>
          </p:nvSpPr>
          <p:spPr bwMode="auto">
            <a:xfrm>
              <a:off x="5122863" y="3884612"/>
              <a:ext cx="2433638" cy="355600"/>
            </a:xfrm>
            <a:custGeom>
              <a:avLst/>
              <a:gdLst>
                <a:gd name="T0" fmla="*/ 2864 w 2897"/>
                <a:gd name="T1" fmla="*/ 420 h 422"/>
                <a:gd name="T2" fmla="*/ 2730 w 2897"/>
                <a:gd name="T3" fmla="*/ 327 h 422"/>
                <a:gd name="T4" fmla="*/ 2883 w 2897"/>
                <a:gd name="T5" fmla="*/ 383 h 422"/>
                <a:gd name="T6" fmla="*/ 2873 w 2897"/>
                <a:gd name="T7" fmla="*/ 422 h 422"/>
                <a:gd name="T8" fmla="*/ 2615 w 2897"/>
                <a:gd name="T9" fmla="*/ 291 h 422"/>
                <a:gd name="T10" fmla="*/ 2482 w 2897"/>
                <a:gd name="T11" fmla="*/ 199 h 422"/>
                <a:gd name="T12" fmla="*/ 2634 w 2897"/>
                <a:gd name="T13" fmla="*/ 254 h 422"/>
                <a:gd name="T14" fmla="*/ 2625 w 2897"/>
                <a:gd name="T15" fmla="*/ 294 h 422"/>
                <a:gd name="T16" fmla="*/ 2366 w 2897"/>
                <a:gd name="T17" fmla="*/ 163 h 422"/>
                <a:gd name="T18" fmla="*/ 2233 w 2897"/>
                <a:gd name="T19" fmla="*/ 70 h 422"/>
                <a:gd name="T20" fmla="*/ 2385 w 2897"/>
                <a:gd name="T21" fmla="*/ 126 h 422"/>
                <a:gd name="T22" fmla="*/ 2376 w 2897"/>
                <a:gd name="T23" fmla="*/ 165 h 422"/>
                <a:gd name="T24" fmla="*/ 2121 w 2897"/>
                <a:gd name="T25" fmla="*/ 59 h 422"/>
                <a:gd name="T26" fmla="*/ 1960 w 2897"/>
                <a:gd name="T27" fmla="*/ 37 h 422"/>
                <a:gd name="T28" fmla="*/ 2121 w 2897"/>
                <a:gd name="T29" fmla="*/ 18 h 422"/>
                <a:gd name="T30" fmla="*/ 2121 w 2897"/>
                <a:gd name="T31" fmla="*/ 59 h 422"/>
                <a:gd name="T32" fmla="*/ 1841 w 2897"/>
                <a:gd name="T33" fmla="*/ 57 h 422"/>
                <a:gd name="T34" fmla="*/ 1680 w 2897"/>
                <a:gd name="T35" fmla="*/ 35 h 422"/>
                <a:gd name="T36" fmla="*/ 1701 w 2897"/>
                <a:gd name="T37" fmla="*/ 14 h 422"/>
                <a:gd name="T38" fmla="*/ 1862 w 2897"/>
                <a:gd name="T39" fmla="*/ 36 h 422"/>
                <a:gd name="T40" fmla="*/ 1561 w 2897"/>
                <a:gd name="T41" fmla="*/ 55 h 422"/>
                <a:gd name="T42" fmla="*/ 1421 w 2897"/>
                <a:gd name="T43" fmla="*/ 54 h 422"/>
                <a:gd name="T44" fmla="*/ 1421 w 2897"/>
                <a:gd name="T45" fmla="*/ 12 h 422"/>
                <a:gd name="T46" fmla="*/ 1582 w 2897"/>
                <a:gd name="T47" fmla="*/ 34 h 422"/>
                <a:gd name="T48" fmla="*/ 1281 w 2897"/>
                <a:gd name="T49" fmla="*/ 52 h 422"/>
                <a:gd name="T50" fmla="*/ 1141 w 2897"/>
                <a:gd name="T51" fmla="*/ 51 h 422"/>
                <a:gd name="T52" fmla="*/ 1141 w 2897"/>
                <a:gd name="T53" fmla="*/ 9 h 422"/>
                <a:gd name="T54" fmla="*/ 1281 w 2897"/>
                <a:gd name="T55" fmla="*/ 10 h 422"/>
                <a:gd name="T56" fmla="*/ 1281 w 2897"/>
                <a:gd name="T57" fmla="*/ 52 h 422"/>
                <a:gd name="T58" fmla="*/ 1001 w 2897"/>
                <a:gd name="T59" fmla="*/ 50 h 422"/>
                <a:gd name="T60" fmla="*/ 840 w 2897"/>
                <a:gd name="T61" fmla="*/ 28 h 422"/>
                <a:gd name="T62" fmla="*/ 1001 w 2897"/>
                <a:gd name="T63" fmla="*/ 8 h 422"/>
                <a:gd name="T64" fmla="*/ 1001 w 2897"/>
                <a:gd name="T65" fmla="*/ 50 h 422"/>
                <a:gd name="T66" fmla="*/ 721 w 2897"/>
                <a:gd name="T67" fmla="*/ 48 h 422"/>
                <a:gd name="T68" fmla="*/ 560 w 2897"/>
                <a:gd name="T69" fmla="*/ 25 h 422"/>
                <a:gd name="T70" fmla="*/ 581 w 2897"/>
                <a:gd name="T71" fmla="*/ 5 h 422"/>
                <a:gd name="T72" fmla="*/ 742 w 2897"/>
                <a:gd name="T73" fmla="*/ 27 h 422"/>
                <a:gd name="T74" fmla="*/ 441 w 2897"/>
                <a:gd name="T75" fmla="*/ 45 h 422"/>
                <a:gd name="T76" fmla="*/ 301 w 2897"/>
                <a:gd name="T77" fmla="*/ 44 h 422"/>
                <a:gd name="T78" fmla="*/ 301 w 2897"/>
                <a:gd name="T79" fmla="*/ 2 h 422"/>
                <a:gd name="T80" fmla="*/ 462 w 2897"/>
                <a:gd name="T81" fmla="*/ 24 h 422"/>
                <a:gd name="T82" fmla="*/ 161 w 2897"/>
                <a:gd name="T83" fmla="*/ 43 h 422"/>
                <a:gd name="T84" fmla="*/ 21 w 2897"/>
                <a:gd name="T85" fmla="*/ 42 h 422"/>
                <a:gd name="T86" fmla="*/ 21 w 2897"/>
                <a:gd name="T87" fmla="*/ 0 h 422"/>
                <a:gd name="T88" fmla="*/ 161 w 2897"/>
                <a:gd name="T89" fmla="*/ 1 h 422"/>
                <a:gd name="T90" fmla="*/ 161 w 2897"/>
                <a:gd name="T91" fmla="*/ 43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97" h="422">
                  <a:moveTo>
                    <a:pt x="2873" y="422"/>
                  </a:moveTo>
                  <a:cubicBezTo>
                    <a:pt x="2870" y="422"/>
                    <a:pt x="2867" y="421"/>
                    <a:pt x="2864" y="420"/>
                  </a:cubicBezTo>
                  <a:cubicBezTo>
                    <a:pt x="2739" y="356"/>
                    <a:pt x="2739" y="356"/>
                    <a:pt x="2739" y="356"/>
                  </a:cubicBezTo>
                  <a:cubicBezTo>
                    <a:pt x="2729" y="350"/>
                    <a:pt x="2725" y="338"/>
                    <a:pt x="2730" y="327"/>
                  </a:cubicBezTo>
                  <a:cubicBezTo>
                    <a:pt x="2736" y="317"/>
                    <a:pt x="2748" y="313"/>
                    <a:pt x="2759" y="318"/>
                  </a:cubicBezTo>
                  <a:cubicBezTo>
                    <a:pt x="2883" y="383"/>
                    <a:pt x="2883" y="383"/>
                    <a:pt x="2883" y="383"/>
                  </a:cubicBezTo>
                  <a:cubicBezTo>
                    <a:pt x="2893" y="388"/>
                    <a:pt x="2897" y="401"/>
                    <a:pt x="2892" y="411"/>
                  </a:cubicBezTo>
                  <a:cubicBezTo>
                    <a:pt x="2888" y="418"/>
                    <a:pt x="2881" y="422"/>
                    <a:pt x="2873" y="422"/>
                  </a:cubicBezTo>
                  <a:close/>
                  <a:moveTo>
                    <a:pt x="2625" y="294"/>
                  </a:moveTo>
                  <a:cubicBezTo>
                    <a:pt x="2621" y="294"/>
                    <a:pt x="2618" y="293"/>
                    <a:pt x="2615" y="291"/>
                  </a:cubicBezTo>
                  <a:cubicBezTo>
                    <a:pt x="2491" y="227"/>
                    <a:pt x="2491" y="227"/>
                    <a:pt x="2491" y="227"/>
                  </a:cubicBezTo>
                  <a:cubicBezTo>
                    <a:pt x="2480" y="222"/>
                    <a:pt x="2476" y="209"/>
                    <a:pt x="2482" y="199"/>
                  </a:cubicBezTo>
                  <a:cubicBezTo>
                    <a:pt x="2487" y="189"/>
                    <a:pt x="2499" y="185"/>
                    <a:pt x="2510" y="190"/>
                  </a:cubicBezTo>
                  <a:cubicBezTo>
                    <a:pt x="2634" y="254"/>
                    <a:pt x="2634" y="254"/>
                    <a:pt x="2634" y="254"/>
                  </a:cubicBezTo>
                  <a:cubicBezTo>
                    <a:pt x="2644" y="259"/>
                    <a:pt x="2648" y="272"/>
                    <a:pt x="2643" y="282"/>
                  </a:cubicBezTo>
                  <a:cubicBezTo>
                    <a:pt x="2639" y="290"/>
                    <a:pt x="2632" y="294"/>
                    <a:pt x="2625" y="294"/>
                  </a:cubicBezTo>
                  <a:close/>
                  <a:moveTo>
                    <a:pt x="2376" y="165"/>
                  </a:moveTo>
                  <a:cubicBezTo>
                    <a:pt x="2372" y="165"/>
                    <a:pt x="2369" y="164"/>
                    <a:pt x="2366" y="163"/>
                  </a:cubicBezTo>
                  <a:cubicBezTo>
                    <a:pt x="2242" y="99"/>
                    <a:pt x="2242" y="99"/>
                    <a:pt x="2242" y="99"/>
                  </a:cubicBezTo>
                  <a:cubicBezTo>
                    <a:pt x="2231" y="93"/>
                    <a:pt x="2227" y="81"/>
                    <a:pt x="2233" y="70"/>
                  </a:cubicBezTo>
                  <a:cubicBezTo>
                    <a:pt x="2238" y="60"/>
                    <a:pt x="2251" y="56"/>
                    <a:pt x="2261" y="61"/>
                  </a:cubicBezTo>
                  <a:cubicBezTo>
                    <a:pt x="2385" y="126"/>
                    <a:pt x="2385" y="126"/>
                    <a:pt x="2385" y="126"/>
                  </a:cubicBezTo>
                  <a:cubicBezTo>
                    <a:pt x="2396" y="131"/>
                    <a:pt x="2400" y="144"/>
                    <a:pt x="2394" y="154"/>
                  </a:cubicBezTo>
                  <a:cubicBezTo>
                    <a:pt x="2391" y="161"/>
                    <a:pt x="2383" y="165"/>
                    <a:pt x="2376" y="165"/>
                  </a:cubicBezTo>
                  <a:close/>
                  <a:moveTo>
                    <a:pt x="2121" y="59"/>
                  </a:moveTo>
                  <a:cubicBezTo>
                    <a:pt x="2121" y="59"/>
                    <a:pt x="2121" y="59"/>
                    <a:pt x="2121" y="59"/>
                  </a:cubicBezTo>
                  <a:cubicBezTo>
                    <a:pt x="1981" y="58"/>
                    <a:pt x="1981" y="58"/>
                    <a:pt x="1981" y="58"/>
                  </a:cubicBezTo>
                  <a:cubicBezTo>
                    <a:pt x="1969" y="58"/>
                    <a:pt x="1960" y="49"/>
                    <a:pt x="1960" y="37"/>
                  </a:cubicBezTo>
                  <a:cubicBezTo>
                    <a:pt x="1960" y="26"/>
                    <a:pt x="1969" y="17"/>
                    <a:pt x="1981" y="16"/>
                  </a:cubicBezTo>
                  <a:cubicBezTo>
                    <a:pt x="2121" y="18"/>
                    <a:pt x="2121" y="18"/>
                    <a:pt x="2121" y="18"/>
                  </a:cubicBezTo>
                  <a:cubicBezTo>
                    <a:pt x="2133" y="18"/>
                    <a:pt x="2142" y="27"/>
                    <a:pt x="2142" y="39"/>
                  </a:cubicBezTo>
                  <a:cubicBezTo>
                    <a:pt x="2142" y="50"/>
                    <a:pt x="2133" y="59"/>
                    <a:pt x="2121" y="59"/>
                  </a:cubicBezTo>
                  <a:close/>
                  <a:moveTo>
                    <a:pt x="1841" y="57"/>
                  </a:moveTo>
                  <a:cubicBezTo>
                    <a:pt x="1841" y="57"/>
                    <a:pt x="1841" y="57"/>
                    <a:pt x="1841" y="57"/>
                  </a:cubicBezTo>
                  <a:cubicBezTo>
                    <a:pt x="1701" y="56"/>
                    <a:pt x="1701" y="56"/>
                    <a:pt x="1701" y="56"/>
                  </a:cubicBezTo>
                  <a:cubicBezTo>
                    <a:pt x="1689" y="56"/>
                    <a:pt x="1680" y="46"/>
                    <a:pt x="1680" y="35"/>
                  </a:cubicBezTo>
                  <a:cubicBezTo>
                    <a:pt x="1680" y="23"/>
                    <a:pt x="1690" y="14"/>
                    <a:pt x="1701" y="14"/>
                  </a:cubicBezTo>
                  <a:cubicBezTo>
                    <a:pt x="1701" y="14"/>
                    <a:pt x="1701" y="14"/>
                    <a:pt x="1701" y="14"/>
                  </a:cubicBezTo>
                  <a:cubicBezTo>
                    <a:pt x="1841" y="15"/>
                    <a:pt x="1841" y="15"/>
                    <a:pt x="1841" y="15"/>
                  </a:cubicBezTo>
                  <a:cubicBezTo>
                    <a:pt x="1853" y="15"/>
                    <a:pt x="1862" y="25"/>
                    <a:pt x="1862" y="36"/>
                  </a:cubicBezTo>
                  <a:cubicBezTo>
                    <a:pt x="1862" y="48"/>
                    <a:pt x="1853" y="57"/>
                    <a:pt x="1841" y="57"/>
                  </a:cubicBezTo>
                  <a:close/>
                  <a:moveTo>
                    <a:pt x="1561" y="55"/>
                  </a:moveTo>
                  <a:cubicBezTo>
                    <a:pt x="1561" y="55"/>
                    <a:pt x="1561" y="55"/>
                    <a:pt x="1561" y="55"/>
                  </a:cubicBezTo>
                  <a:cubicBezTo>
                    <a:pt x="1421" y="54"/>
                    <a:pt x="1421" y="54"/>
                    <a:pt x="1421" y="54"/>
                  </a:cubicBezTo>
                  <a:cubicBezTo>
                    <a:pt x="1409" y="53"/>
                    <a:pt x="1400" y="44"/>
                    <a:pt x="1400" y="32"/>
                  </a:cubicBezTo>
                  <a:cubicBezTo>
                    <a:pt x="1400" y="21"/>
                    <a:pt x="1409" y="12"/>
                    <a:pt x="1421" y="12"/>
                  </a:cubicBezTo>
                  <a:cubicBezTo>
                    <a:pt x="1561" y="13"/>
                    <a:pt x="1561" y="13"/>
                    <a:pt x="1561" y="13"/>
                  </a:cubicBezTo>
                  <a:cubicBezTo>
                    <a:pt x="1573" y="13"/>
                    <a:pt x="1582" y="22"/>
                    <a:pt x="1582" y="34"/>
                  </a:cubicBezTo>
                  <a:cubicBezTo>
                    <a:pt x="1582" y="45"/>
                    <a:pt x="1573" y="55"/>
                    <a:pt x="1561" y="55"/>
                  </a:cubicBezTo>
                  <a:close/>
                  <a:moveTo>
                    <a:pt x="1281" y="52"/>
                  </a:moveTo>
                  <a:cubicBezTo>
                    <a:pt x="1281" y="52"/>
                    <a:pt x="1281" y="52"/>
                    <a:pt x="1281" y="52"/>
                  </a:cubicBezTo>
                  <a:cubicBezTo>
                    <a:pt x="1141" y="51"/>
                    <a:pt x="1141" y="51"/>
                    <a:pt x="1141" y="51"/>
                  </a:cubicBezTo>
                  <a:cubicBezTo>
                    <a:pt x="1129" y="51"/>
                    <a:pt x="1120" y="42"/>
                    <a:pt x="1120" y="30"/>
                  </a:cubicBezTo>
                  <a:cubicBezTo>
                    <a:pt x="1120" y="19"/>
                    <a:pt x="1130" y="9"/>
                    <a:pt x="1141" y="9"/>
                  </a:cubicBezTo>
                  <a:cubicBezTo>
                    <a:pt x="1141" y="9"/>
                    <a:pt x="1141" y="9"/>
                    <a:pt x="1141" y="9"/>
                  </a:cubicBezTo>
                  <a:cubicBezTo>
                    <a:pt x="1281" y="10"/>
                    <a:pt x="1281" y="10"/>
                    <a:pt x="1281" y="10"/>
                  </a:cubicBezTo>
                  <a:cubicBezTo>
                    <a:pt x="1293" y="11"/>
                    <a:pt x="1302" y="20"/>
                    <a:pt x="1302" y="32"/>
                  </a:cubicBezTo>
                  <a:cubicBezTo>
                    <a:pt x="1302" y="43"/>
                    <a:pt x="1293" y="52"/>
                    <a:pt x="1281" y="52"/>
                  </a:cubicBezTo>
                  <a:close/>
                  <a:moveTo>
                    <a:pt x="1001" y="50"/>
                  </a:moveTo>
                  <a:cubicBezTo>
                    <a:pt x="1001" y="50"/>
                    <a:pt x="1001" y="50"/>
                    <a:pt x="1001" y="50"/>
                  </a:cubicBezTo>
                  <a:cubicBezTo>
                    <a:pt x="861" y="49"/>
                    <a:pt x="861" y="49"/>
                    <a:pt x="861" y="49"/>
                  </a:cubicBezTo>
                  <a:cubicBezTo>
                    <a:pt x="849" y="49"/>
                    <a:pt x="840" y="39"/>
                    <a:pt x="840" y="28"/>
                  </a:cubicBezTo>
                  <a:cubicBezTo>
                    <a:pt x="840" y="16"/>
                    <a:pt x="849" y="7"/>
                    <a:pt x="861" y="7"/>
                  </a:cubicBezTo>
                  <a:cubicBezTo>
                    <a:pt x="1001" y="8"/>
                    <a:pt x="1001" y="8"/>
                    <a:pt x="1001" y="8"/>
                  </a:cubicBezTo>
                  <a:cubicBezTo>
                    <a:pt x="1013" y="8"/>
                    <a:pt x="1022" y="18"/>
                    <a:pt x="1022" y="29"/>
                  </a:cubicBezTo>
                  <a:cubicBezTo>
                    <a:pt x="1022" y="41"/>
                    <a:pt x="1013" y="50"/>
                    <a:pt x="1001" y="50"/>
                  </a:cubicBezTo>
                  <a:close/>
                  <a:moveTo>
                    <a:pt x="721" y="48"/>
                  </a:moveTo>
                  <a:cubicBezTo>
                    <a:pt x="721" y="48"/>
                    <a:pt x="721" y="48"/>
                    <a:pt x="721" y="48"/>
                  </a:cubicBezTo>
                  <a:cubicBezTo>
                    <a:pt x="581" y="46"/>
                    <a:pt x="581" y="46"/>
                    <a:pt x="581" y="46"/>
                  </a:cubicBezTo>
                  <a:cubicBezTo>
                    <a:pt x="569" y="46"/>
                    <a:pt x="560" y="37"/>
                    <a:pt x="560" y="25"/>
                  </a:cubicBezTo>
                  <a:cubicBezTo>
                    <a:pt x="560" y="14"/>
                    <a:pt x="570" y="5"/>
                    <a:pt x="581" y="5"/>
                  </a:cubicBezTo>
                  <a:cubicBezTo>
                    <a:pt x="581" y="5"/>
                    <a:pt x="581" y="5"/>
                    <a:pt x="581" y="5"/>
                  </a:cubicBezTo>
                  <a:cubicBezTo>
                    <a:pt x="721" y="6"/>
                    <a:pt x="721" y="6"/>
                    <a:pt x="721" y="6"/>
                  </a:cubicBezTo>
                  <a:cubicBezTo>
                    <a:pt x="733" y="6"/>
                    <a:pt x="742" y="15"/>
                    <a:pt x="742" y="27"/>
                  </a:cubicBezTo>
                  <a:cubicBezTo>
                    <a:pt x="742" y="38"/>
                    <a:pt x="733" y="48"/>
                    <a:pt x="721" y="48"/>
                  </a:cubicBezTo>
                  <a:close/>
                  <a:moveTo>
                    <a:pt x="441" y="45"/>
                  </a:moveTo>
                  <a:cubicBezTo>
                    <a:pt x="441" y="45"/>
                    <a:pt x="441" y="45"/>
                    <a:pt x="441" y="45"/>
                  </a:cubicBezTo>
                  <a:cubicBezTo>
                    <a:pt x="301" y="44"/>
                    <a:pt x="301" y="44"/>
                    <a:pt x="301" y="44"/>
                  </a:cubicBezTo>
                  <a:cubicBezTo>
                    <a:pt x="289" y="44"/>
                    <a:pt x="280" y="34"/>
                    <a:pt x="280" y="23"/>
                  </a:cubicBezTo>
                  <a:cubicBezTo>
                    <a:pt x="280" y="11"/>
                    <a:pt x="289" y="2"/>
                    <a:pt x="301" y="2"/>
                  </a:cubicBezTo>
                  <a:cubicBezTo>
                    <a:pt x="441" y="3"/>
                    <a:pt x="441" y="3"/>
                    <a:pt x="441" y="3"/>
                  </a:cubicBezTo>
                  <a:cubicBezTo>
                    <a:pt x="453" y="3"/>
                    <a:pt x="462" y="13"/>
                    <a:pt x="462" y="24"/>
                  </a:cubicBezTo>
                  <a:cubicBezTo>
                    <a:pt x="462" y="36"/>
                    <a:pt x="452" y="45"/>
                    <a:pt x="441" y="45"/>
                  </a:cubicBezTo>
                  <a:close/>
                  <a:moveTo>
                    <a:pt x="161" y="43"/>
                  </a:moveTo>
                  <a:cubicBezTo>
                    <a:pt x="161" y="43"/>
                    <a:pt x="161" y="43"/>
                    <a:pt x="161" y="43"/>
                  </a:cubicBezTo>
                  <a:cubicBezTo>
                    <a:pt x="21" y="42"/>
                    <a:pt x="21" y="42"/>
                    <a:pt x="21" y="42"/>
                  </a:cubicBezTo>
                  <a:cubicBezTo>
                    <a:pt x="9" y="42"/>
                    <a:pt x="0" y="32"/>
                    <a:pt x="0" y="21"/>
                  </a:cubicBezTo>
                  <a:cubicBezTo>
                    <a:pt x="0" y="9"/>
                    <a:pt x="9" y="0"/>
                    <a:pt x="21" y="0"/>
                  </a:cubicBezTo>
                  <a:cubicBezTo>
                    <a:pt x="21" y="0"/>
                    <a:pt x="21" y="0"/>
                    <a:pt x="21" y="0"/>
                  </a:cubicBezTo>
                  <a:cubicBezTo>
                    <a:pt x="161" y="1"/>
                    <a:pt x="161" y="1"/>
                    <a:pt x="161" y="1"/>
                  </a:cubicBezTo>
                  <a:cubicBezTo>
                    <a:pt x="173" y="1"/>
                    <a:pt x="182" y="10"/>
                    <a:pt x="182" y="22"/>
                  </a:cubicBezTo>
                  <a:cubicBezTo>
                    <a:pt x="182" y="34"/>
                    <a:pt x="172" y="43"/>
                    <a:pt x="161" y="43"/>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3" name="Freeform 63"/>
            <p:cNvSpPr/>
            <p:nvPr/>
          </p:nvSpPr>
          <p:spPr bwMode="auto">
            <a:xfrm>
              <a:off x="4965700" y="3870325"/>
              <a:ext cx="96838" cy="42863"/>
            </a:xfrm>
            <a:custGeom>
              <a:avLst/>
              <a:gdLst>
                <a:gd name="T0" fmla="*/ 93 w 115"/>
                <a:gd name="T1" fmla="*/ 51 h 51"/>
                <a:gd name="T2" fmla="*/ 90 w 115"/>
                <a:gd name="T3" fmla="*/ 51 h 51"/>
                <a:gd name="T4" fmla="*/ 20 w 115"/>
                <a:gd name="T5" fmla="*/ 43 h 51"/>
                <a:gd name="T6" fmla="*/ 1 w 115"/>
                <a:gd name="T7" fmla="*/ 19 h 51"/>
                <a:gd name="T8" fmla="*/ 25 w 115"/>
                <a:gd name="T9" fmla="*/ 1 h 51"/>
                <a:gd name="T10" fmla="*/ 95 w 115"/>
                <a:gd name="T11" fmla="*/ 9 h 51"/>
                <a:gd name="T12" fmla="*/ 114 w 115"/>
                <a:gd name="T13" fmla="*/ 33 h 51"/>
                <a:gd name="T14" fmla="*/ 93 w 115"/>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1">
                  <a:moveTo>
                    <a:pt x="93" y="51"/>
                  </a:moveTo>
                  <a:cubicBezTo>
                    <a:pt x="92" y="51"/>
                    <a:pt x="91" y="51"/>
                    <a:pt x="90" y="51"/>
                  </a:cubicBezTo>
                  <a:cubicBezTo>
                    <a:pt x="20" y="43"/>
                    <a:pt x="20" y="43"/>
                    <a:pt x="20" y="43"/>
                  </a:cubicBezTo>
                  <a:cubicBezTo>
                    <a:pt x="8" y="41"/>
                    <a:pt x="0" y="31"/>
                    <a:pt x="1" y="19"/>
                  </a:cubicBezTo>
                  <a:cubicBezTo>
                    <a:pt x="3" y="8"/>
                    <a:pt x="13" y="0"/>
                    <a:pt x="25" y="1"/>
                  </a:cubicBezTo>
                  <a:cubicBezTo>
                    <a:pt x="95" y="9"/>
                    <a:pt x="95" y="9"/>
                    <a:pt x="95" y="9"/>
                  </a:cubicBezTo>
                  <a:cubicBezTo>
                    <a:pt x="107" y="11"/>
                    <a:pt x="115" y="21"/>
                    <a:pt x="114" y="33"/>
                  </a:cubicBezTo>
                  <a:cubicBezTo>
                    <a:pt x="112" y="43"/>
                    <a:pt x="103" y="51"/>
                    <a:pt x="93" y="51"/>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4" name="Freeform 64"/>
            <p:cNvSpPr/>
            <p:nvPr/>
          </p:nvSpPr>
          <p:spPr bwMode="auto">
            <a:xfrm>
              <a:off x="5762625" y="2265362"/>
              <a:ext cx="76200" cy="84138"/>
            </a:xfrm>
            <a:custGeom>
              <a:avLst/>
              <a:gdLst>
                <a:gd name="T0" fmla="*/ 66 w 90"/>
                <a:gd name="T1" fmla="*/ 101 h 101"/>
                <a:gd name="T2" fmla="*/ 50 w 90"/>
                <a:gd name="T3" fmla="*/ 93 h 101"/>
                <a:gd name="T4" fmla="*/ 7 w 90"/>
                <a:gd name="T5" fmla="*/ 36 h 101"/>
                <a:gd name="T6" fmla="*/ 11 w 90"/>
                <a:gd name="T7" fmla="*/ 7 h 101"/>
                <a:gd name="T8" fmla="*/ 40 w 90"/>
                <a:gd name="T9" fmla="*/ 11 h 101"/>
                <a:gd name="T10" fmla="*/ 83 w 90"/>
                <a:gd name="T11" fmla="*/ 68 h 101"/>
                <a:gd name="T12" fmla="*/ 79 w 90"/>
                <a:gd name="T13" fmla="*/ 97 h 101"/>
                <a:gd name="T14" fmla="*/ 66 w 90"/>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01">
                  <a:moveTo>
                    <a:pt x="66" y="101"/>
                  </a:moveTo>
                  <a:cubicBezTo>
                    <a:pt x="60" y="101"/>
                    <a:pt x="54" y="99"/>
                    <a:pt x="50" y="93"/>
                  </a:cubicBezTo>
                  <a:cubicBezTo>
                    <a:pt x="7" y="36"/>
                    <a:pt x="7" y="36"/>
                    <a:pt x="7" y="36"/>
                  </a:cubicBezTo>
                  <a:cubicBezTo>
                    <a:pt x="0" y="27"/>
                    <a:pt x="2" y="14"/>
                    <a:pt x="11" y="7"/>
                  </a:cubicBezTo>
                  <a:cubicBezTo>
                    <a:pt x="20" y="0"/>
                    <a:pt x="33" y="2"/>
                    <a:pt x="40" y="11"/>
                  </a:cubicBezTo>
                  <a:cubicBezTo>
                    <a:pt x="83" y="68"/>
                    <a:pt x="83" y="68"/>
                    <a:pt x="83" y="68"/>
                  </a:cubicBezTo>
                  <a:cubicBezTo>
                    <a:pt x="90" y="77"/>
                    <a:pt x="88" y="90"/>
                    <a:pt x="79" y="97"/>
                  </a:cubicBezTo>
                  <a:cubicBezTo>
                    <a:pt x="75" y="100"/>
                    <a:pt x="71" y="101"/>
                    <a:pt x="66" y="101"/>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5" name="Freeform 65"/>
            <p:cNvSpPr>
              <a:spLocks noEditPoints="1"/>
            </p:cNvSpPr>
            <p:nvPr/>
          </p:nvSpPr>
          <p:spPr bwMode="auto">
            <a:xfrm>
              <a:off x="5867400" y="2401887"/>
              <a:ext cx="1020763" cy="1428750"/>
            </a:xfrm>
            <a:custGeom>
              <a:avLst/>
              <a:gdLst>
                <a:gd name="T0" fmla="*/ 1174 w 1215"/>
                <a:gd name="T1" fmla="*/ 1691 h 1699"/>
                <a:gd name="T2" fmla="*/ 1101 w 1215"/>
                <a:gd name="T3" fmla="*/ 1551 h 1699"/>
                <a:gd name="T4" fmla="*/ 1208 w 1215"/>
                <a:gd name="T5" fmla="*/ 1666 h 1699"/>
                <a:gd name="T6" fmla="*/ 1191 w 1215"/>
                <a:gd name="T7" fmla="*/ 1699 h 1699"/>
                <a:gd name="T8" fmla="*/ 1019 w 1215"/>
                <a:gd name="T9" fmla="*/ 1470 h 1699"/>
                <a:gd name="T10" fmla="*/ 946 w 1215"/>
                <a:gd name="T11" fmla="*/ 1331 h 1699"/>
                <a:gd name="T12" fmla="*/ 1053 w 1215"/>
                <a:gd name="T13" fmla="*/ 1446 h 1699"/>
                <a:gd name="T14" fmla="*/ 1036 w 1215"/>
                <a:gd name="T15" fmla="*/ 1479 h 1699"/>
                <a:gd name="T16" fmla="*/ 863 w 1215"/>
                <a:gd name="T17" fmla="*/ 1249 h 1699"/>
                <a:gd name="T18" fmla="*/ 790 w 1215"/>
                <a:gd name="T19" fmla="*/ 1110 h 1699"/>
                <a:gd name="T20" fmla="*/ 897 w 1215"/>
                <a:gd name="T21" fmla="*/ 1225 h 1699"/>
                <a:gd name="T22" fmla="*/ 880 w 1215"/>
                <a:gd name="T23" fmla="*/ 1258 h 1699"/>
                <a:gd name="T24" fmla="*/ 707 w 1215"/>
                <a:gd name="T25" fmla="*/ 1029 h 1699"/>
                <a:gd name="T26" fmla="*/ 634 w 1215"/>
                <a:gd name="T27" fmla="*/ 889 h 1699"/>
                <a:gd name="T28" fmla="*/ 741 w 1215"/>
                <a:gd name="T29" fmla="*/ 1005 h 1699"/>
                <a:gd name="T30" fmla="*/ 724 w 1215"/>
                <a:gd name="T31" fmla="*/ 1038 h 1699"/>
                <a:gd name="T32" fmla="*/ 551 w 1215"/>
                <a:gd name="T33" fmla="*/ 808 h 1699"/>
                <a:gd name="T34" fmla="*/ 479 w 1215"/>
                <a:gd name="T35" fmla="*/ 669 h 1699"/>
                <a:gd name="T36" fmla="*/ 586 w 1215"/>
                <a:gd name="T37" fmla="*/ 784 h 1699"/>
                <a:gd name="T38" fmla="*/ 569 w 1215"/>
                <a:gd name="T39" fmla="*/ 817 h 1699"/>
                <a:gd name="T40" fmla="*/ 396 w 1215"/>
                <a:gd name="T41" fmla="*/ 588 h 1699"/>
                <a:gd name="T42" fmla="*/ 323 w 1215"/>
                <a:gd name="T43" fmla="*/ 448 h 1699"/>
                <a:gd name="T44" fmla="*/ 430 w 1215"/>
                <a:gd name="T45" fmla="*/ 564 h 1699"/>
                <a:gd name="T46" fmla="*/ 413 w 1215"/>
                <a:gd name="T47" fmla="*/ 597 h 1699"/>
                <a:gd name="T48" fmla="*/ 240 w 1215"/>
                <a:gd name="T49" fmla="*/ 367 h 1699"/>
                <a:gd name="T50" fmla="*/ 167 w 1215"/>
                <a:gd name="T51" fmla="*/ 228 h 1699"/>
                <a:gd name="T52" fmla="*/ 274 w 1215"/>
                <a:gd name="T53" fmla="*/ 343 h 1699"/>
                <a:gd name="T54" fmla="*/ 257 w 1215"/>
                <a:gd name="T55" fmla="*/ 376 h 1699"/>
                <a:gd name="T56" fmla="*/ 84 w 1215"/>
                <a:gd name="T57" fmla="*/ 147 h 1699"/>
                <a:gd name="T58" fmla="*/ 12 w 1215"/>
                <a:gd name="T59" fmla="*/ 7 h 1699"/>
                <a:gd name="T60" fmla="*/ 119 w 1215"/>
                <a:gd name="T61" fmla="*/ 122 h 1699"/>
                <a:gd name="T62" fmla="*/ 102 w 1215"/>
                <a:gd name="T63" fmla="*/ 155 h 1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5" h="1699">
                  <a:moveTo>
                    <a:pt x="1191" y="1699"/>
                  </a:moveTo>
                  <a:cubicBezTo>
                    <a:pt x="1185" y="1699"/>
                    <a:pt x="1178" y="1696"/>
                    <a:pt x="1174" y="1691"/>
                  </a:cubicBezTo>
                  <a:cubicBezTo>
                    <a:pt x="1096" y="1580"/>
                    <a:pt x="1096" y="1580"/>
                    <a:pt x="1096" y="1580"/>
                  </a:cubicBezTo>
                  <a:cubicBezTo>
                    <a:pt x="1090" y="1571"/>
                    <a:pt x="1092" y="1558"/>
                    <a:pt x="1101" y="1551"/>
                  </a:cubicBezTo>
                  <a:cubicBezTo>
                    <a:pt x="1111" y="1544"/>
                    <a:pt x="1124" y="1547"/>
                    <a:pt x="1131" y="1556"/>
                  </a:cubicBezTo>
                  <a:cubicBezTo>
                    <a:pt x="1208" y="1666"/>
                    <a:pt x="1208" y="1666"/>
                    <a:pt x="1208" y="1666"/>
                  </a:cubicBezTo>
                  <a:cubicBezTo>
                    <a:pt x="1215" y="1676"/>
                    <a:pt x="1213" y="1689"/>
                    <a:pt x="1203" y="1696"/>
                  </a:cubicBezTo>
                  <a:cubicBezTo>
                    <a:pt x="1200" y="1698"/>
                    <a:pt x="1196" y="1699"/>
                    <a:pt x="1191" y="1699"/>
                  </a:cubicBezTo>
                  <a:close/>
                  <a:moveTo>
                    <a:pt x="1036" y="1479"/>
                  </a:moveTo>
                  <a:cubicBezTo>
                    <a:pt x="1029" y="1479"/>
                    <a:pt x="1023" y="1476"/>
                    <a:pt x="1019" y="1470"/>
                  </a:cubicBezTo>
                  <a:cubicBezTo>
                    <a:pt x="941" y="1360"/>
                    <a:pt x="941" y="1360"/>
                    <a:pt x="941" y="1360"/>
                  </a:cubicBezTo>
                  <a:cubicBezTo>
                    <a:pt x="934" y="1350"/>
                    <a:pt x="936" y="1337"/>
                    <a:pt x="946" y="1331"/>
                  </a:cubicBezTo>
                  <a:cubicBezTo>
                    <a:pt x="955" y="1324"/>
                    <a:pt x="968" y="1326"/>
                    <a:pt x="975" y="1336"/>
                  </a:cubicBezTo>
                  <a:cubicBezTo>
                    <a:pt x="1053" y="1446"/>
                    <a:pt x="1053" y="1446"/>
                    <a:pt x="1053" y="1446"/>
                  </a:cubicBezTo>
                  <a:cubicBezTo>
                    <a:pt x="1059" y="1455"/>
                    <a:pt x="1057" y="1468"/>
                    <a:pt x="1048" y="1475"/>
                  </a:cubicBezTo>
                  <a:cubicBezTo>
                    <a:pt x="1044" y="1478"/>
                    <a:pt x="1040" y="1479"/>
                    <a:pt x="1036" y="1479"/>
                  </a:cubicBezTo>
                  <a:close/>
                  <a:moveTo>
                    <a:pt x="880" y="1258"/>
                  </a:moveTo>
                  <a:cubicBezTo>
                    <a:pt x="873" y="1258"/>
                    <a:pt x="867" y="1255"/>
                    <a:pt x="863" y="1249"/>
                  </a:cubicBezTo>
                  <a:cubicBezTo>
                    <a:pt x="785" y="1139"/>
                    <a:pt x="785" y="1139"/>
                    <a:pt x="785" y="1139"/>
                  </a:cubicBezTo>
                  <a:cubicBezTo>
                    <a:pt x="778" y="1130"/>
                    <a:pt x="781" y="1117"/>
                    <a:pt x="790" y="1110"/>
                  </a:cubicBezTo>
                  <a:cubicBezTo>
                    <a:pt x="799" y="1103"/>
                    <a:pt x="813" y="1106"/>
                    <a:pt x="819" y="1115"/>
                  </a:cubicBezTo>
                  <a:cubicBezTo>
                    <a:pt x="897" y="1225"/>
                    <a:pt x="897" y="1225"/>
                    <a:pt x="897" y="1225"/>
                  </a:cubicBezTo>
                  <a:cubicBezTo>
                    <a:pt x="904" y="1235"/>
                    <a:pt x="901" y="1248"/>
                    <a:pt x="892" y="1254"/>
                  </a:cubicBezTo>
                  <a:cubicBezTo>
                    <a:pt x="888" y="1257"/>
                    <a:pt x="884" y="1258"/>
                    <a:pt x="880" y="1258"/>
                  </a:cubicBezTo>
                  <a:close/>
                  <a:moveTo>
                    <a:pt x="724" y="1038"/>
                  </a:moveTo>
                  <a:cubicBezTo>
                    <a:pt x="718" y="1038"/>
                    <a:pt x="711" y="1035"/>
                    <a:pt x="707" y="1029"/>
                  </a:cubicBezTo>
                  <a:cubicBezTo>
                    <a:pt x="629" y="919"/>
                    <a:pt x="629" y="919"/>
                    <a:pt x="629" y="919"/>
                  </a:cubicBezTo>
                  <a:cubicBezTo>
                    <a:pt x="623" y="909"/>
                    <a:pt x="625" y="896"/>
                    <a:pt x="634" y="889"/>
                  </a:cubicBezTo>
                  <a:cubicBezTo>
                    <a:pt x="644" y="883"/>
                    <a:pt x="657" y="885"/>
                    <a:pt x="664" y="894"/>
                  </a:cubicBezTo>
                  <a:cubicBezTo>
                    <a:pt x="741" y="1005"/>
                    <a:pt x="741" y="1005"/>
                    <a:pt x="741" y="1005"/>
                  </a:cubicBezTo>
                  <a:cubicBezTo>
                    <a:pt x="748" y="1014"/>
                    <a:pt x="746" y="1027"/>
                    <a:pt x="736" y="1034"/>
                  </a:cubicBezTo>
                  <a:cubicBezTo>
                    <a:pt x="733" y="1036"/>
                    <a:pt x="728" y="1038"/>
                    <a:pt x="724" y="1038"/>
                  </a:cubicBezTo>
                  <a:close/>
                  <a:moveTo>
                    <a:pt x="569" y="817"/>
                  </a:moveTo>
                  <a:cubicBezTo>
                    <a:pt x="562" y="817"/>
                    <a:pt x="556" y="814"/>
                    <a:pt x="551" y="808"/>
                  </a:cubicBezTo>
                  <a:cubicBezTo>
                    <a:pt x="474" y="698"/>
                    <a:pt x="474" y="698"/>
                    <a:pt x="474" y="698"/>
                  </a:cubicBezTo>
                  <a:cubicBezTo>
                    <a:pt x="467" y="689"/>
                    <a:pt x="469" y="675"/>
                    <a:pt x="479" y="669"/>
                  </a:cubicBezTo>
                  <a:cubicBezTo>
                    <a:pt x="488" y="662"/>
                    <a:pt x="501" y="664"/>
                    <a:pt x="508" y="674"/>
                  </a:cubicBezTo>
                  <a:cubicBezTo>
                    <a:pt x="586" y="784"/>
                    <a:pt x="586" y="784"/>
                    <a:pt x="586" y="784"/>
                  </a:cubicBezTo>
                  <a:cubicBezTo>
                    <a:pt x="592" y="794"/>
                    <a:pt x="590" y="807"/>
                    <a:pt x="581" y="813"/>
                  </a:cubicBezTo>
                  <a:cubicBezTo>
                    <a:pt x="577" y="816"/>
                    <a:pt x="573" y="817"/>
                    <a:pt x="569" y="817"/>
                  </a:cubicBezTo>
                  <a:close/>
                  <a:moveTo>
                    <a:pt x="413" y="597"/>
                  </a:moveTo>
                  <a:cubicBezTo>
                    <a:pt x="406" y="597"/>
                    <a:pt x="400" y="593"/>
                    <a:pt x="396" y="588"/>
                  </a:cubicBezTo>
                  <a:cubicBezTo>
                    <a:pt x="318" y="477"/>
                    <a:pt x="318" y="477"/>
                    <a:pt x="318" y="477"/>
                  </a:cubicBezTo>
                  <a:cubicBezTo>
                    <a:pt x="311" y="468"/>
                    <a:pt x="314" y="455"/>
                    <a:pt x="323" y="448"/>
                  </a:cubicBezTo>
                  <a:cubicBezTo>
                    <a:pt x="332" y="442"/>
                    <a:pt x="345" y="444"/>
                    <a:pt x="352" y="453"/>
                  </a:cubicBezTo>
                  <a:cubicBezTo>
                    <a:pt x="430" y="564"/>
                    <a:pt x="430" y="564"/>
                    <a:pt x="430" y="564"/>
                  </a:cubicBezTo>
                  <a:cubicBezTo>
                    <a:pt x="437" y="573"/>
                    <a:pt x="434" y="586"/>
                    <a:pt x="425" y="593"/>
                  </a:cubicBezTo>
                  <a:cubicBezTo>
                    <a:pt x="421" y="595"/>
                    <a:pt x="417" y="597"/>
                    <a:pt x="413" y="597"/>
                  </a:cubicBezTo>
                  <a:close/>
                  <a:moveTo>
                    <a:pt x="257" y="376"/>
                  </a:moveTo>
                  <a:cubicBezTo>
                    <a:pt x="251" y="376"/>
                    <a:pt x="244" y="373"/>
                    <a:pt x="240" y="367"/>
                  </a:cubicBezTo>
                  <a:cubicBezTo>
                    <a:pt x="162" y="257"/>
                    <a:pt x="162" y="257"/>
                    <a:pt x="162" y="257"/>
                  </a:cubicBezTo>
                  <a:cubicBezTo>
                    <a:pt x="156" y="247"/>
                    <a:pt x="158" y="234"/>
                    <a:pt x="167" y="228"/>
                  </a:cubicBezTo>
                  <a:cubicBezTo>
                    <a:pt x="177" y="221"/>
                    <a:pt x="190" y="223"/>
                    <a:pt x="196" y="233"/>
                  </a:cubicBezTo>
                  <a:cubicBezTo>
                    <a:pt x="274" y="343"/>
                    <a:pt x="274" y="343"/>
                    <a:pt x="274" y="343"/>
                  </a:cubicBezTo>
                  <a:cubicBezTo>
                    <a:pt x="281" y="352"/>
                    <a:pt x="279" y="366"/>
                    <a:pt x="269" y="372"/>
                  </a:cubicBezTo>
                  <a:cubicBezTo>
                    <a:pt x="266" y="375"/>
                    <a:pt x="261" y="376"/>
                    <a:pt x="257" y="376"/>
                  </a:cubicBezTo>
                  <a:close/>
                  <a:moveTo>
                    <a:pt x="102" y="155"/>
                  </a:moveTo>
                  <a:cubicBezTo>
                    <a:pt x="95" y="155"/>
                    <a:pt x="88" y="152"/>
                    <a:pt x="84" y="147"/>
                  </a:cubicBezTo>
                  <a:cubicBezTo>
                    <a:pt x="7" y="36"/>
                    <a:pt x="7" y="36"/>
                    <a:pt x="7" y="36"/>
                  </a:cubicBezTo>
                  <a:cubicBezTo>
                    <a:pt x="0" y="27"/>
                    <a:pt x="2" y="14"/>
                    <a:pt x="12" y="7"/>
                  </a:cubicBezTo>
                  <a:cubicBezTo>
                    <a:pt x="21" y="0"/>
                    <a:pt x="34" y="3"/>
                    <a:pt x="41" y="12"/>
                  </a:cubicBezTo>
                  <a:cubicBezTo>
                    <a:pt x="119" y="122"/>
                    <a:pt x="119" y="122"/>
                    <a:pt x="119" y="122"/>
                  </a:cubicBezTo>
                  <a:cubicBezTo>
                    <a:pt x="125" y="132"/>
                    <a:pt x="123" y="145"/>
                    <a:pt x="114" y="152"/>
                  </a:cubicBezTo>
                  <a:cubicBezTo>
                    <a:pt x="110" y="154"/>
                    <a:pt x="106" y="155"/>
                    <a:pt x="102" y="155"/>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6" name="Freeform 66"/>
            <p:cNvSpPr/>
            <p:nvPr/>
          </p:nvSpPr>
          <p:spPr bwMode="auto">
            <a:xfrm>
              <a:off x="6891338" y="3851275"/>
              <a:ext cx="74613" cy="84138"/>
            </a:xfrm>
            <a:custGeom>
              <a:avLst/>
              <a:gdLst>
                <a:gd name="T0" fmla="*/ 67 w 90"/>
                <a:gd name="T1" fmla="*/ 101 h 101"/>
                <a:gd name="T2" fmla="*/ 50 w 90"/>
                <a:gd name="T3" fmla="*/ 93 h 101"/>
                <a:gd name="T4" fmla="*/ 7 w 90"/>
                <a:gd name="T5" fmla="*/ 36 h 101"/>
                <a:gd name="T6" fmla="*/ 11 w 90"/>
                <a:gd name="T7" fmla="*/ 7 h 101"/>
                <a:gd name="T8" fmla="*/ 41 w 90"/>
                <a:gd name="T9" fmla="*/ 11 h 101"/>
                <a:gd name="T10" fmla="*/ 83 w 90"/>
                <a:gd name="T11" fmla="*/ 67 h 101"/>
                <a:gd name="T12" fmla="*/ 79 w 90"/>
                <a:gd name="T13" fmla="*/ 97 h 101"/>
                <a:gd name="T14" fmla="*/ 67 w 90"/>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01">
                  <a:moveTo>
                    <a:pt x="67" y="101"/>
                  </a:moveTo>
                  <a:cubicBezTo>
                    <a:pt x="60" y="101"/>
                    <a:pt x="54" y="98"/>
                    <a:pt x="50" y="93"/>
                  </a:cubicBezTo>
                  <a:cubicBezTo>
                    <a:pt x="7" y="36"/>
                    <a:pt x="7" y="36"/>
                    <a:pt x="7" y="36"/>
                  </a:cubicBezTo>
                  <a:cubicBezTo>
                    <a:pt x="0" y="27"/>
                    <a:pt x="2" y="14"/>
                    <a:pt x="11" y="7"/>
                  </a:cubicBezTo>
                  <a:cubicBezTo>
                    <a:pt x="21" y="0"/>
                    <a:pt x="34" y="1"/>
                    <a:pt x="41" y="11"/>
                  </a:cubicBezTo>
                  <a:cubicBezTo>
                    <a:pt x="83" y="67"/>
                    <a:pt x="83" y="67"/>
                    <a:pt x="83" y="67"/>
                  </a:cubicBezTo>
                  <a:cubicBezTo>
                    <a:pt x="90" y="77"/>
                    <a:pt x="89" y="90"/>
                    <a:pt x="79" y="97"/>
                  </a:cubicBezTo>
                  <a:cubicBezTo>
                    <a:pt x="76" y="100"/>
                    <a:pt x="71" y="101"/>
                    <a:pt x="67" y="101"/>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7" name="Freeform 67"/>
            <p:cNvSpPr>
              <a:spLocks noEditPoints="1"/>
            </p:cNvSpPr>
            <p:nvPr/>
          </p:nvSpPr>
          <p:spPr bwMode="auto">
            <a:xfrm>
              <a:off x="3897313" y="1016000"/>
              <a:ext cx="3819525" cy="4408488"/>
            </a:xfrm>
            <a:custGeom>
              <a:avLst/>
              <a:gdLst>
                <a:gd name="T0" fmla="*/ 1200 w 2406"/>
                <a:gd name="T1" fmla="*/ 2777 h 2777"/>
                <a:gd name="T2" fmla="*/ 0 w 2406"/>
                <a:gd name="T3" fmla="*/ 2081 h 2777"/>
                <a:gd name="T4" fmla="*/ 0 w 2406"/>
                <a:gd name="T5" fmla="*/ 2073 h 2777"/>
                <a:gd name="T6" fmla="*/ 3 w 2406"/>
                <a:gd name="T7" fmla="*/ 692 h 2777"/>
                <a:gd name="T8" fmla="*/ 1206 w 2406"/>
                <a:gd name="T9" fmla="*/ 0 h 2777"/>
                <a:gd name="T10" fmla="*/ 2406 w 2406"/>
                <a:gd name="T11" fmla="*/ 696 h 2777"/>
                <a:gd name="T12" fmla="*/ 2406 w 2406"/>
                <a:gd name="T13" fmla="*/ 704 h 2777"/>
                <a:gd name="T14" fmla="*/ 2403 w 2406"/>
                <a:gd name="T15" fmla="*/ 2084 h 2777"/>
                <a:gd name="T16" fmla="*/ 1200 w 2406"/>
                <a:gd name="T17" fmla="*/ 2777 h 2777"/>
                <a:gd name="T18" fmla="*/ 29 w 2406"/>
                <a:gd name="T19" fmla="*/ 2064 h 2777"/>
                <a:gd name="T20" fmla="*/ 1200 w 2406"/>
                <a:gd name="T21" fmla="*/ 2744 h 2777"/>
                <a:gd name="T22" fmla="*/ 2374 w 2406"/>
                <a:gd name="T23" fmla="*/ 2068 h 2777"/>
                <a:gd name="T24" fmla="*/ 2377 w 2406"/>
                <a:gd name="T25" fmla="*/ 712 h 2777"/>
                <a:gd name="T26" fmla="*/ 1206 w 2406"/>
                <a:gd name="T27" fmla="*/ 33 h 2777"/>
                <a:gd name="T28" fmla="*/ 31 w 2406"/>
                <a:gd name="T29" fmla="*/ 709 h 2777"/>
                <a:gd name="T30" fmla="*/ 29 w 2406"/>
                <a:gd name="T31" fmla="*/ 2064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06" h="2777">
                  <a:moveTo>
                    <a:pt x="1200" y="2777"/>
                  </a:moveTo>
                  <a:lnTo>
                    <a:pt x="0" y="2081"/>
                  </a:lnTo>
                  <a:lnTo>
                    <a:pt x="0" y="2073"/>
                  </a:lnTo>
                  <a:lnTo>
                    <a:pt x="3" y="692"/>
                  </a:lnTo>
                  <a:lnTo>
                    <a:pt x="1206" y="0"/>
                  </a:lnTo>
                  <a:lnTo>
                    <a:pt x="2406" y="696"/>
                  </a:lnTo>
                  <a:lnTo>
                    <a:pt x="2406" y="704"/>
                  </a:lnTo>
                  <a:lnTo>
                    <a:pt x="2403" y="2084"/>
                  </a:lnTo>
                  <a:lnTo>
                    <a:pt x="1200" y="2777"/>
                  </a:lnTo>
                  <a:close/>
                  <a:moveTo>
                    <a:pt x="29" y="2064"/>
                  </a:moveTo>
                  <a:lnTo>
                    <a:pt x="1200" y="2744"/>
                  </a:lnTo>
                  <a:lnTo>
                    <a:pt x="2374" y="2068"/>
                  </a:lnTo>
                  <a:lnTo>
                    <a:pt x="2377" y="712"/>
                  </a:lnTo>
                  <a:lnTo>
                    <a:pt x="1206" y="33"/>
                  </a:lnTo>
                  <a:lnTo>
                    <a:pt x="31" y="709"/>
                  </a:lnTo>
                  <a:lnTo>
                    <a:pt x="29" y="2064"/>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8" name="Freeform 68"/>
            <p:cNvSpPr>
              <a:spLocks noEditPoints="1"/>
            </p:cNvSpPr>
            <p:nvPr/>
          </p:nvSpPr>
          <p:spPr bwMode="auto">
            <a:xfrm>
              <a:off x="3887788" y="1004887"/>
              <a:ext cx="3832225" cy="3587750"/>
            </a:xfrm>
            <a:custGeom>
              <a:avLst/>
              <a:gdLst>
                <a:gd name="T0" fmla="*/ 1232 w 2414"/>
                <a:gd name="T1" fmla="*/ 2260 h 2260"/>
                <a:gd name="T2" fmla="*/ 1230 w 2414"/>
                <a:gd name="T3" fmla="*/ 2260 h 2260"/>
                <a:gd name="T4" fmla="*/ 0 w 2414"/>
                <a:gd name="T5" fmla="*/ 2091 h 2260"/>
                <a:gd name="T6" fmla="*/ 498 w 2414"/>
                <a:gd name="T7" fmla="*/ 977 h 2260"/>
                <a:gd name="T8" fmla="*/ 499 w 2414"/>
                <a:gd name="T9" fmla="*/ 976 h 2260"/>
                <a:gd name="T10" fmla="*/ 1211 w 2414"/>
                <a:gd name="T11" fmla="*/ 0 h 2260"/>
                <a:gd name="T12" fmla="*/ 2033 w 2414"/>
                <a:gd name="T13" fmla="*/ 982 h 2260"/>
                <a:gd name="T14" fmla="*/ 2033 w 2414"/>
                <a:gd name="T15" fmla="*/ 984 h 2260"/>
                <a:gd name="T16" fmla="*/ 2414 w 2414"/>
                <a:gd name="T17" fmla="*/ 2095 h 2260"/>
                <a:gd name="T18" fmla="*/ 1232 w 2414"/>
                <a:gd name="T19" fmla="*/ 2260 h 2260"/>
                <a:gd name="T20" fmla="*/ 41 w 2414"/>
                <a:gd name="T21" fmla="*/ 2068 h 2260"/>
                <a:gd name="T22" fmla="*/ 1232 w 2414"/>
                <a:gd name="T23" fmla="*/ 2232 h 2260"/>
                <a:gd name="T24" fmla="*/ 2376 w 2414"/>
                <a:gd name="T25" fmla="*/ 2072 h 2260"/>
                <a:gd name="T26" fmla="*/ 2007 w 2414"/>
                <a:gd name="T27" fmla="*/ 996 h 2260"/>
                <a:gd name="T28" fmla="*/ 1213 w 2414"/>
                <a:gd name="T29" fmla="*/ 47 h 2260"/>
                <a:gd name="T30" fmla="*/ 523 w 2414"/>
                <a:gd name="T31" fmla="*/ 992 h 2260"/>
                <a:gd name="T32" fmla="*/ 41 w 2414"/>
                <a:gd name="T33" fmla="*/ 2068 h 2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2260">
                  <a:moveTo>
                    <a:pt x="1232" y="2260"/>
                  </a:moveTo>
                  <a:lnTo>
                    <a:pt x="1230" y="2260"/>
                  </a:lnTo>
                  <a:lnTo>
                    <a:pt x="0" y="2091"/>
                  </a:lnTo>
                  <a:lnTo>
                    <a:pt x="498" y="977"/>
                  </a:lnTo>
                  <a:lnTo>
                    <a:pt x="499" y="976"/>
                  </a:lnTo>
                  <a:lnTo>
                    <a:pt x="1211" y="0"/>
                  </a:lnTo>
                  <a:lnTo>
                    <a:pt x="2033" y="982"/>
                  </a:lnTo>
                  <a:lnTo>
                    <a:pt x="2033" y="984"/>
                  </a:lnTo>
                  <a:lnTo>
                    <a:pt x="2414" y="2095"/>
                  </a:lnTo>
                  <a:lnTo>
                    <a:pt x="1232" y="2260"/>
                  </a:lnTo>
                  <a:close/>
                  <a:moveTo>
                    <a:pt x="41" y="2068"/>
                  </a:moveTo>
                  <a:lnTo>
                    <a:pt x="1232" y="2232"/>
                  </a:lnTo>
                  <a:lnTo>
                    <a:pt x="2376" y="2072"/>
                  </a:lnTo>
                  <a:lnTo>
                    <a:pt x="2007" y="996"/>
                  </a:lnTo>
                  <a:lnTo>
                    <a:pt x="1213" y="47"/>
                  </a:lnTo>
                  <a:lnTo>
                    <a:pt x="523" y="992"/>
                  </a:lnTo>
                  <a:lnTo>
                    <a:pt x="41" y="2068"/>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9" name="Freeform 69"/>
            <p:cNvSpPr/>
            <p:nvPr/>
          </p:nvSpPr>
          <p:spPr bwMode="auto">
            <a:xfrm>
              <a:off x="4697413" y="2116137"/>
              <a:ext cx="3009900" cy="481013"/>
            </a:xfrm>
            <a:custGeom>
              <a:avLst/>
              <a:gdLst>
                <a:gd name="T0" fmla="*/ 1515 w 1896"/>
                <a:gd name="T1" fmla="*/ 303 h 303"/>
                <a:gd name="T2" fmla="*/ 1510 w 1896"/>
                <a:gd name="T3" fmla="*/ 303 h 303"/>
                <a:gd name="T4" fmla="*/ 0 w 1896"/>
                <a:gd name="T5" fmla="*/ 299 h 303"/>
                <a:gd name="T6" fmla="*/ 1 w 1896"/>
                <a:gd name="T7" fmla="*/ 270 h 303"/>
                <a:gd name="T8" fmla="*/ 1505 w 1896"/>
                <a:gd name="T9" fmla="*/ 275 h 303"/>
                <a:gd name="T10" fmla="*/ 1879 w 1896"/>
                <a:gd name="T11" fmla="*/ 0 h 303"/>
                <a:gd name="T12" fmla="*/ 1896 w 1896"/>
                <a:gd name="T13" fmla="*/ 23 h 303"/>
                <a:gd name="T14" fmla="*/ 1515 w 1896"/>
                <a:gd name="T15" fmla="*/ 303 h 3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6" h="303">
                  <a:moveTo>
                    <a:pt x="1515" y="303"/>
                  </a:moveTo>
                  <a:lnTo>
                    <a:pt x="1510" y="303"/>
                  </a:lnTo>
                  <a:lnTo>
                    <a:pt x="0" y="299"/>
                  </a:lnTo>
                  <a:lnTo>
                    <a:pt x="1" y="270"/>
                  </a:lnTo>
                  <a:lnTo>
                    <a:pt x="1505" y="275"/>
                  </a:lnTo>
                  <a:lnTo>
                    <a:pt x="1879" y="0"/>
                  </a:lnTo>
                  <a:lnTo>
                    <a:pt x="1896" y="23"/>
                  </a:lnTo>
                  <a:lnTo>
                    <a:pt x="1515" y="303"/>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0" name="Freeform 70"/>
            <p:cNvSpPr/>
            <p:nvPr/>
          </p:nvSpPr>
          <p:spPr bwMode="auto">
            <a:xfrm>
              <a:off x="3913188" y="2108200"/>
              <a:ext cx="1952625" cy="3290888"/>
            </a:xfrm>
            <a:custGeom>
              <a:avLst/>
              <a:gdLst>
                <a:gd name="T0" fmla="*/ 1204 w 1230"/>
                <a:gd name="T1" fmla="*/ 2073 h 2073"/>
                <a:gd name="T2" fmla="*/ 1176 w 1230"/>
                <a:gd name="T3" fmla="*/ 2071 h 2073"/>
                <a:gd name="T4" fmla="*/ 1201 w 1230"/>
                <a:gd name="T5" fmla="*/ 1555 h 2073"/>
                <a:gd name="T6" fmla="*/ 484 w 1230"/>
                <a:gd name="T7" fmla="*/ 300 h 2073"/>
                <a:gd name="T8" fmla="*/ 0 w 1230"/>
                <a:gd name="T9" fmla="*/ 25 h 2073"/>
                <a:gd name="T10" fmla="*/ 15 w 1230"/>
                <a:gd name="T11" fmla="*/ 0 h 2073"/>
                <a:gd name="T12" fmla="*/ 505 w 1230"/>
                <a:gd name="T13" fmla="*/ 279 h 2073"/>
                <a:gd name="T14" fmla="*/ 507 w 1230"/>
                <a:gd name="T15" fmla="*/ 282 h 2073"/>
                <a:gd name="T16" fmla="*/ 1230 w 1230"/>
                <a:gd name="T17" fmla="*/ 1548 h 2073"/>
                <a:gd name="T18" fmla="*/ 1230 w 1230"/>
                <a:gd name="T19" fmla="*/ 1552 h 2073"/>
                <a:gd name="T20" fmla="*/ 1204 w 1230"/>
                <a:gd name="T21" fmla="*/ 2073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0" h="2073">
                  <a:moveTo>
                    <a:pt x="1204" y="2073"/>
                  </a:moveTo>
                  <a:lnTo>
                    <a:pt x="1176" y="2071"/>
                  </a:lnTo>
                  <a:lnTo>
                    <a:pt x="1201" y="1555"/>
                  </a:lnTo>
                  <a:lnTo>
                    <a:pt x="484" y="300"/>
                  </a:lnTo>
                  <a:lnTo>
                    <a:pt x="0" y="25"/>
                  </a:lnTo>
                  <a:lnTo>
                    <a:pt x="15" y="0"/>
                  </a:lnTo>
                  <a:lnTo>
                    <a:pt x="505" y="279"/>
                  </a:lnTo>
                  <a:lnTo>
                    <a:pt x="507" y="282"/>
                  </a:lnTo>
                  <a:lnTo>
                    <a:pt x="1230" y="1548"/>
                  </a:lnTo>
                  <a:lnTo>
                    <a:pt x="1230" y="1552"/>
                  </a:lnTo>
                  <a:lnTo>
                    <a:pt x="1204" y="2073"/>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1" name="Freeform 71"/>
            <p:cNvSpPr/>
            <p:nvPr/>
          </p:nvSpPr>
          <p:spPr bwMode="auto">
            <a:xfrm>
              <a:off x="5824538" y="2562225"/>
              <a:ext cx="1289050" cy="2020888"/>
            </a:xfrm>
            <a:custGeom>
              <a:avLst/>
              <a:gdLst>
                <a:gd name="T0" fmla="*/ 23 w 812"/>
                <a:gd name="T1" fmla="*/ 1273 h 1273"/>
                <a:gd name="T2" fmla="*/ 0 w 812"/>
                <a:gd name="T3" fmla="*/ 1257 h 1273"/>
                <a:gd name="T4" fmla="*/ 788 w 812"/>
                <a:gd name="T5" fmla="*/ 0 h 1273"/>
                <a:gd name="T6" fmla="*/ 812 w 812"/>
                <a:gd name="T7" fmla="*/ 15 h 1273"/>
                <a:gd name="T8" fmla="*/ 23 w 812"/>
                <a:gd name="T9" fmla="*/ 1273 h 1273"/>
              </a:gdLst>
              <a:ahLst/>
              <a:cxnLst>
                <a:cxn ang="0">
                  <a:pos x="T0" y="T1"/>
                </a:cxn>
                <a:cxn ang="0">
                  <a:pos x="T2" y="T3"/>
                </a:cxn>
                <a:cxn ang="0">
                  <a:pos x="T4" y="T5"/>
                </a:cxn>
                <a:cxn ang="0">
                  <a:pos x="T6" y="T7"/>
                </a:cxn>
                <a:cxn ang="0">
                  <a:pos x="T8" y="T9"/>
                </a:cxn>
              </a:cxnLst>
              <a:rect l="0" t="0" r="r" b="b"/>
              <a:pathLst>
                <a:path w="812" h="1273">
                  <a:moveTo>
                    <a:pt x="23" y="1273"/>
                  </a:moveTo>
                  <a:lnTo>
                    <a:pt x="0" y="1257"/>
                  </a:lnTo>
                  <a:lnTo>
                    <a:pt x="788" y="0"/>
                  </a:lnTo>
                  <a:lnTo>
                    <a:pt x="812" y="15"/>
                  </a:lnTo>
                  <a:lnTo>
                    <a:pt x="23" y="1273"/>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79" name="组合 78"/>
          <p:cNvGrpSpPr/>
          <p:nvPr/>
        </p:nvGrpSpPr>
        <p:grpSpPr>
          <a:xfrm>
            <a:off x="9954821" y="345852"/>
            <a:ext cx="467854" cy="467854"/>
            <a:chOff x="10083018" y="6188024"/>
            <a:chExt cx="467854" cy="467854"/>
          </a:xfrm>
        </p:grpSpPr>
        <p:sp>
          <p:nvSpPr>
            <p:cNvPr id="80" name="Oval 10"/>
            <p:cNvSpPr>
              <a:spLocks noChangeAspect="1"/>
            </p:cNvSpPr>
            <p:nvPr/>
          </p:nvSpPr>
          <p:spPr bwMode="auto">
            <a:xfrm>
              <a:off x="10083018" y="6188024"/>
              <a:ext cx="467854" cy="467854"/>
            </a:xfrm>
            <a:prstGeom prst="ellipse">
              <a:avLst/>
            </a:prstGeom>
            <a:solidFill>
              <a:srgbClr val="A2D9D4"/>
            </a:solidFill>
            <a:ln w="28575" cmpd="sng">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nvGrpSpPr>
            <p:cNvPr id="81" name="组合 80"/>
            <p:cNvGrpSpPr/>
            <p:nvPr/>
          </p:nvGrpSpPr>
          <p:grpSpPr>
            <a:xfrm>
              <a:off x="10208151" y="6292676"/>
              <a:ext cx="222326" cy="296810"/>
              <a:chOff x="4470527" y="2616200"/>
              <a:chExt cx="629968" cy="841021"/>
            </a:xfrm>
            <a:solidFill>
              <a:srgbClr val="2A3139"/>
            </a:solidFill>
          </p:grpSpPr>
          <p:sp>
            <p:nvSpPr>
              <p:cNvPr id="82" name="Freeform 23@|5FFC:0|FBC:0|LFC:0|LBC:16777215"/>
              <p:cNvSpPr>
                <a:spLocks noEditPoints="1"/>
              </p:cNvSpPr>
              <p:nvPr/>
            </p:nvSpPr>
            <p:spPr bwMode="auto">
              <a:xfrm>
                <a:off x="4470527" y="2616200"/>
                <a:ext cx="629968" cy="630254"/>
              </a:xfrm>
              <a:custGeom>
                <a:avLst/>
                <a:gdLst>
                  <a:gd name="T0" fmla="*/ 115 w 212"/>
                  <a:gd name="T1" fmla="*/ 0 h 212"/>
                  <a:gd name="T2" fmla="*/ 97 w 212"/>
                  <a:gd name="T3" fmla="*/ 0 h 212"/>
                  <a:gd name="T4" fmla="*/ 0 w 212"/>
                  <a:gd name="T5" fmla="*/ 97 h 212"/>
                  <a:gd name="T6" fmla="*/ 53 w 212"/>
                  <a:gd name="T7" fmla="*/ 184 h 212"/>
                  <a:gd name="T8" fmla="*/ 53 w 212"/>
                  <a:gd name="T9" fmla="*/ 195 h 212"/>
                  <a:gd name="T10" fmla="*/ 71 w 212"/>
                  <a:gd name="T11" fmla="*/ 212 h 212"/>
                  <a:gd name="T12" fmla="*/ 142 w 212"/>
                  <a:gd name="T13" fmla="*/ 212 h 212"/>
                  <a:gd name="T14" fmla="*/ 159 w 212"/>
                  <a:gd name="T15" fmla="*/ 195 h 212"/>
                  <a:gd name="T16" fmla="*/ 159 w 212"/>
                  <a:gd name="T17" fmla="*/ 184 h 212"/>
                  <a:gd name="T18" fmla="*/ 212 w 212"/>
                  <a:gd name="T19" fmla="*/ 97 h 212"/>
                  <a:gd name="T20" fmla="*/ 115 w 212"/>
                  <a:gd name="T21" fmla="*/ 0 h 212"/>
                  <a:gd name="T22" fmla="*/ 124 w 212"/>
                  <a:gd name="T23" fmla="*/ 159 h 212"/>
                  <a:gd name="T24" fmla="*/ 124 w 212"/>
                  <a:gd name="T25" fmla="*/ 177 h 212"/>
                  <a:gd name="T26" fmla="*/ 88 w 212"/>
                  <a:gd name="T27" fmla="*/ 177 h 212"/>
                  <a:gd name="T28" fmla="*/ 88 w 212"/>
                  <a:gd name="T29" fmla="*/ 159 h 212"/>
                  <a:gd name="T30" fmla="*/ 35 w 212"/>
                  <a:gd name="T31" fmla="*/ 97 h 212"/>
                  <a:gd name="T32" fmla="*/ 97 w 212"/>
                  <a:gd name="T33" fmla="*/ 36 h 212"/>
                  <a:gd name="T34" fmla="*/ 115 w 212"/>
                  <a:gd name="T35" fmla="*/ 36 h 212"/>
                  <a:gd name="T36" fmla="*/ 177 w 212"/>
                  <a:gd name="T37" fmla="*/ 97 h 212"/>
                  <a:gd name="T38" fmla="*/ 124 w 212"/>
                  <a:gd name="T39" fmla="*/ 15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212">
                    <a:moveTo>
                      <a:pt x="115" y="0"/>
                    </a:moveTo>
                    <a:cubicBezTo>
                      <a:pt x="97" y="0"/>
                      <a:pt x="97" y="0"/>
                      <a:pt x="97" y="0"/>
                    </a:cubicBezTo>
                    <a:cubicBezTo>
                      <a:pt x="44" y="0"/>
                      <a:pt x="0" y="44"/>
                      <a:pt x="0" y="97"/>
                    </a:cubicBezTo>
                    <a:cubicBezTo>
                      <a:pt x="0" y="135"/>
                      <a:pt x="22" y="168"/>
                      <a:pt x="53" y="184"/>
                    </a:cubicBezTo>
                    <a:cubicBezTo>
                      <a:pt x="53" y="195"/>
                      <a:pt x="53" y="195"/>
                      <a:pt x="53" y="195"/>
                    </a:cubicBezTo>
                    <a:cubicBezTo>
                      <a:pt x="53" y="204"/>
                      <a:pt x="61" y="212"/>
                      <a:pt x="71" y="212"/>
                    </a:cubicBezTo>
                    <a:cubicBezTo>
                      <a:pt x="142" y="212"/>
                      <a:pt x="142" y="212"/>
                      <a:pt x="142" y="212"/>
                    </a:cubicBezTo>
                    <a:cubicBezTo>
                      <a:pt x="151" y="212"/>
                      <a:pt x="159" y="204"/>
                      <a:pt x="159" y="195"/>
                    </a:cubicBezTo>
                    <a:cubicBezTo>
                      <a:pt x="159" y="184"/>
                      <a:pt x="159" y="184"/>
                      <a:pt x="159" y="184"/>
                    </a:cubicBezTo>
                    <a:cubicBezTo>
                      <a:pt x="191" y="168"/>
                      <a:pt x="212" y="135"/>
                      <a:pt x="212" y="97"/>
                    </a:cubicBezTo>
                    <a:cubicBezTo>
                      <a:pt x="212" y="44"/>
                      <a:pt x="169" y="0"/>
                      <a:pt x="115" y="0"/>
                    </a:cubicBezTo>
                    <a:close/>
                    <a:moveTo>
                      <a:pt x="124" y="159"/>
                    </a:moveTo>
                    <a:cubicBezTo>
                      <a:pt x="124" y="177"/>
                      <a:pt x="124" y="177"/>
                      <a:pt x="124" y="177"/>
                    </a:cubicBezTo>
                    <a:cubicBezTo>
                      <a:pt x="88" y="177"/>
                      <a:pt x="88" y="177"/>
                      <a:pt x="88" y="177"/>
                    </a:cubicBezTo>
                    <a:cubicBezTo>
                      <a:pt x="88" y="159"/>
                      <a:pt x="88" y="159"/>
                      <a:pt x="88" y="159"/>
                    </a:cubicBezTo>
                    <a:cubicBezTo>
                      <a:pt x="58" y="154"/>
                      <a:pt x="35" y="129"/>
                      <a:pt x="35" y="97"/>
                    </a:cubicBezTo>
                    <a:cubicBezTo>
                      <a:pt x="35" y="63"/>
                      <a:pt x="63" y="36"/>
                      <a:pt x="97" y="36"/>
                    </a:cubicBezTo>
                    <a:cubicBezTo>
                      <a:pt x="115" y="36"/>
                      <a:pt x="115" y="36"/>
                      <a:pt x="115" y="36"/>
                    </a:cubicBezTo>
                    <a:cubicBezTo>
                      <a:pt x="149" y="36"/>
                      <a:pt x="177" y="63"/>
                      <a:pt x="177" y="97"/>
                    </a:cubicBezTo>
                    <a:cubicBezTo>
                      <a:pt x="177" y="129"/>
                      <a:pt x="154" y="154"/>
                      <a:pt x="124" y="1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888" tIns="60944" rIns="121888" bIns="60944"/>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pl-PL" sz="2400" b="0" i="0" u="none" strike="noStrike" kern="1200" cap="none" spc="0" normalizeH="0" baseline="0" noProof="0">
                  <a:ln>
                    <a:noFill/>
                  </a:ln>
                  <a:solidFill>
                    <a:prstClr val="black"/>
                  </a:solidFill>
                  <a:effectLst/>
                  <a:uLnTx/>
                  <a:uFillTx/>
                  <a:cs typeface="+mn-ea"/>
                  <a:sym typeface="+mn-lt"/>
                </a:endParaRPr>
              </a:p>
            </p:txBody>
          </p:sp>
          <p:sp>
            <p:nvSpPr>
              <p:cNvPr id="83" name="Freeform 24@|5FFC:0|FBC:0|LFC:0|LBC:16777215"/>
              <p:cNvSpPr/>
              <p:nvPr/>
            </p:nvSpPr>
            <p:spPr bwMode="auto">
              <a:xfrm>
                <a:off x="4681199" y="3299656"/>
                <a:ext cx="210672" cy="53203"/>
              </a:xfrm>
              <a:custGeom>
                <a:avLst/>
                <a:gdLst>
                  <a:gd name="T0" fmla="*/ 9 w 71"/>
                  <a:gd name="T1" fmla="*/ 0 h 18"/>
                  <a:gd name="T2" fmla="*/ 62 w 71"/>
                  <a:gd name="T3" fmla="*/ 0 h 18"/>
                  <a:gd name="T4" fmla="*/ 71 w 71"/>
                  <a:gd name="T5" fmla="*/ 9 h 18"/>
                  <a:gd name="T6" fmla="*/ 62 w 71"/>
                  <a:gd name="T7" fmla="*/ 18 h 18"/>
                  <a:gd name="T8" fmla="*/ 9 w 71"/>
                  <a:gd name="T9" fmla="*/ 18 h 18"/>
                  <a:gd name="T10" fmla="*/ 0 w 71"/>
                  <a:gd name="T11" fmla="*/ 9 h 18"/>
                  <a:gd name="T12" fmla="*/ 9 w 71"/>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71" h="18">
                    <a:moveTo>
                      <a:pt x="9" y="0"/>
                    </a:moveTo>
                    <a:cubicBezTo>
                      <a:pt x="62" y="0"/>
                      <a:pt x="62" y="0"/>
                      <a:pt x="62" y="0"/>
                    </a:cubicBezTo>
                    <a:cubicBezTo>
                      <a:pt x="67" y="0"/>
                      <a:pt x="71" y="4"/>
                      <a:pt x="71" y="9"/>
                    </a:cubicBezTo>
                    <a:cubicBezTo>
                      <a:pt x="71" y="14"/>
                      <a:pt x="67" y="18"/>
                      <a:pt x="62" y="18"/>
                    </a:cubicBezTo>
                    <a:cubicBezTo>
                      <a:pt x="9" y="18"/>
                      <a:pt x="9" y="18"/>
                      <a:pt x="9" y="18"/>
                    </a:cubicBezTo>
                    <a:cubicBezTo>
                      <a:pt x="4" y="18"/>
                      <a:pt x="0" y="14"/>
                      <a:pt x="0" y="9"/>
                    </a:cubicBezTo>
                    <a:cubicBezTo>
                      <a:pt x="0" y="4"/>
                      <a:pt x="4"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888" tIns="60944" rIns="121888" bIns="60944"/>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pl-PL" sz="2400" b="0" i="0" u="none" strike="noStrike" kern="1200" cap="none" spc="0" normalizeH="0" baseline="0" noProof="0">
                  <a:ln>
                    <a:noFill/>
                  </a:ln>
                  <a:solidFill>
                    <a:prstClr val="black"/>
                  </a:solidFill>
                  <a:effectLst/>
                  <a:uLnTx/>
                  <a:uFillTx/>
                  <a:cs typeface="+mn-ea"/>
                  <a:sym typeface="+mn-lt"/>
                </a:endParaRPr>
              </a:p>
            </p:txBody>
          </p:sp>
          <p:sp>
            <p:nvSpPr>
              <p:cNvPr id="84" name="Freeform 25@|5FFC:0|FBC:0|LFC:0|LBC:16777215"/>
              <p:cNvSpPr/>
              <p:nvPr/>
            </p:nvSpPr>
            <p:spPr bwMode="auto">
              <a:xfrm>
                <a:off x="4730287" y="3404018"/>
                <a:ext cx="108405" cy="53203"/>
              </a:xfrm>
              <a:custGeom>
                <a:avLst/>
                <a:gdLst>
                  <a:gd name="T0" fmla="*/ 9 w 36"/>
                  <a:gd name="T1" fmla="*/ 0 h 18"/>
                  <a:gd name="T2" fmla="*/ 27 w 36"/>
                  <a:gd name="T3" fmla="*/ 0 h 18"/>
                  <a:gd name="T4" fmla="*/ 36 w 36"/>
                  <a:gd name="T5" fmla="*/ 9 h 18"/>
                  <a:gd name="T6" fmla="*/ 27 w 36"/>
                  <a:gd name="T7" fmla="*/ 18 h 18"/>
                  <a:gd name="T8" fmla="*/ 9 w 36"/>
                  <a:gd name="T9" fmla="*/ 18 h 18"/>
                  <a:gd name="T10" fmla="*/ 0 w 36"/>
                  <a:gd name="T11" fmla="*/ 9 h 18"/>
                  <a:gd name="T12" fmla="*/ 9 w 3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36" h="18">
                    <a:moveTo>
                      <a:pt x="9" y="0"/>
                    </a:moveTo>
                    <a:cubicBezTo>
                      <a:pt x="27" y="0"/>
                      <a:pt x="27" y="0"/>
                      <a:pt x="27" y="0"/>
                    </a:cubicBezTo>
                    <a:cubicBezTo>
                      <a:pt x="32" y="0"/>
                      <a:pt x="36" y="4"/>
                      <a:pt x="36" y="9"/>
                    </a:cubicBezTo>
                    <a:cubicBezTo>
                      <a:pt x="36" y="14"/>
                      <a:pt x="32" y="18"/>
                      <a:pt x="27" y="18"/>
                    </a:cubicBezTo>
                    <a:cubicBezTo>
                      <a:pt x="9" y="18"/>
                      <a:pt x="9" y="18"/>
                      <a:pt x="9" y="18"/>
                    </a:cubicBezTo>
                    <a:cubicBezTo>
                      <a:pt x="4" y="18"/>
                      <a:pt x="0" y="14"/>
                      <a:pt x="0" y="9"/>
                    </a:cubicBezTo>
                    <a:cubicBezTo>
                      <a:pt x="0" y="4"/>
                      <a:pt x="4"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888" tIns="60944" rIns="121888" bIns="60944"/>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pl-PL" sz="2400" b="0" i="0" u="none" strike="noStrike" kern="1200" cap="none" spc="0" normalizeH="0" baseline="0" noProof="0">
                  <a:ln>
                    <a:noFill/>
                  </a:ln>
                  <a:solidFill>
                    <a:prstClr val="black"/>
                  </a:solidFill>
                  <a:effectLst/>
                  <a:uLnTx/>
                  <a:uFillTx/>
                  <a:cs typeface="+mn-ea"/>
                  <a:sym typeface="+mn-lt"/>
                </a:endParaRPr>
              </a:p>
            </p:txBody>
          </p:sp>
        </p:grpSp>
      </p:grpSp>
      <p:grpSp>
        <p:nvGrpSpPr>
          <p:cNvPr id="85" name="组合 84"/>
          <p:cNvGrpSpPr/>
          <p:nvPr/>
        </p:nvGrpSpPr>
        <p:grpSpPr>
          <a:xfrm>
            <a:off x="10635292" y="345853"/>
            <a:ext cx="467854" cy="467853"/>
            <a:chOff x="10763489" y="6188025"/>
            <a:chExt cx="467854" cy="467853"/>
          </a:xfrm>
        </p:grpSpPr>
        <p:sp>
          <p:nvSpPr>
            <p:cNvPr id="86" name="Oval 13"/>
            <p:cNvSpPr>
              <a:spLocks noChangeAspect="1"/>
            </p:cNvSpPr>
            <p:nvPr/>
          </p:nvSpPr>
          <p:spPr bwMode="auto">
            <a:xfrm>
              <a:off x="10763489" y="6188025"/>
              <a:ext cx="467854" cy="467853"/>
            </a:xfrm>
            <a:prstGeom prst="ellipse">
              <a:avLst/>
            </a:prstGeom>
            <a:solidFill>
              <a:srgbClr val="A2D9D4"/>
            </a:solidFill>
            <a:ln w="28575" cmpd="sng">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87" name="Freeform 20"/>
            <p:cNvSpPr>
              <a:spLocks noEditPoints="1"/>
            </p:cNvSpPr>
            <p:nvPr/>
          </p:nvSpPr>
          <p:spPr bwMode="auto">
            <a:xfrm>
              <a:off x="10871347" y="6284176"/>
              <a:ext cx="259955" cy="259955"/>
            </a:xfrm>
            <a:custGeom>
              <a:avLst/>
              <a:gdLst>
                <a:gd name="T0" fmla="*/ 125 w 249"/>
                <a:gd name="T1" fmla="*/ 249 h 249"/>
                <a:gd name="T2" fmla="*/ 0 w 249"/>
                <a:gd name="T3" fmla="*/ 125 h 249"/>
                <a:gd name="T4" fmla="*/ 125 w 249"/>
                <a:gd name="T5" fmla="*/ 0 h 249"/>
                <a:gd name="T6" fmla="*/ 249 w 249"/>
                <a:gd name="T7" fmla="*/ 125 h 249"/>
                <a:gd name="T8" fmla="*/ 125 w 249"/>
                <a:gd name="T9" fmla="*/ 249 h 249"/>
                <a:gd name="T10" fmla="*/ 125 w 249"/>
                <a:gd name="T11" fmla="*/ 31 h 249"/>
                <a:gd name="T12" fmla="*/ 31 w 249"/>
                <a:gd name="T13" fmla="*/ 125 h 249"/>
                <a:gd name="T14" fmla="*/ 125 w 249"/>
                <a:gd name="T15" fmla="*/ 218 h 249"/>
                <a:gd name="T16" fmla="*/ 218 w 249"/>
                <a:gd name="T17" fmla="*/ 125 h 249"/>
                <a:gd name="T18" fmla="*/ 125 w 249"/>
                <a:gd name="T19" fmla="*/ 31 h 249"/>
                <a:gd name="T20" fmla="*/ 93 w 249"/>
                <a:gd name="T21" fmla="*/ 78 h 249"/>
                <a:gd name="T22" fmla="*/ 171 w 249"/>
                <a:gd name="T23" fmla="*/ 125 h 249"/>
                <a:gd name="T24" fmla="*/ 93 w 249"/>
                <a:gd name="T25" fmla="*/ 171 h 249"/>
                <a:gd name="T26" fmla="*/ 93 w 249"/>
                <a:gd name="T27" fmla="*/ 78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9" h="249">
                  <a:moveTo>
                    <a:pt x="125" y="249"/>
                  </a:moveTo>
                  <a:cubicBezTo>
                    <a:pt x="56" y="249"/>
                    <a:pt x="0" y="193"/>
                    <a:pt x="0" y="125"/>
                  </a:cubicBezTo>
                  <a:cubicBezTo>
                    <a:pt x="0" y="56"/>
                    <a:pt x="56" y="0"/>
                    <a:pt x="125" y="0"/>
                  </a:cubicBezTo>
                  <a:cubicBezTo>
                    <a:pt x="193" y="0"/>
                    <a:pt x="249" y="56"/>
                    <a:pt x="249" y="125"/>
                  </a:cubicBezTo>
                  <a:cubicBezTo>
                    <a:pt x="249" y="193"/>
                    <a:pt x="193" y="249"/>
                    <a:pt x="125" y="249"/>
                  </a:cubicBezTo>
                  <a:close/>
                  <a:moveTo>
                    <a:pt x="125" y="31"/>
                  </a:moveTo>
                  <a:cubicBezTo>
                    <a:pt x="73" y="31"/>
                    <a:pt x="31" y="73"/>
                    <a:pt x="31" y="125"/>
                  </a:cubicBezTo>
                  <a:cubicBezTo>
                    <a:pt x="31" y="176"/>
                    <a:pt x="73" y="218"/>
                    <a:pt x="125" y="218"/>
                  </a:cubicBezTo>
                  <a:cubicBezTo>
                    <a:pt x="176" y="218"/>
                    <a:pt x="218" y="176"/>
                    <a:pt x="218" y="125"/>
                  </a:cubicBezTo>
                  <a:cubicBezTo>
                    <a:pt x="218" y="73"/>
                    <a:pt x="176" y="31"/>
                    <a:pt x="125" y="31"/>
                  </a:cubicBezTo>
                  <a:close/>
                  <a:moveTo>
                    <a:pt x="93" y="78"/>
                  </a:moveTo>
                  <a:cubicBezTo>
                    <a:pt x="171" y="125"/>
                    <a:pt x="171" y="125"/>
                    <a:pt x="171" y="125"/>
                  </a:cubicBezTo>
                  <a:cubicBezTo>
                    <a:pt x="93" y="171"/>
                    <a:pt x="93" y="171"/>
                    <a:pt x="93" y="171"/>
                  </a:cubicBezTo>
                  <a:lnTo>
                    <a:pt x="93" y="78"/>
                  </a:lnTo>
                  <a:close/>
                </a:path>
              </a:pathLst>
            </a:custGeom>
            <a:solidFill>
              <a:srgbClr val="2A3139"/>
            </a:solidFill>
            <a:ln>
              <a:noFill/>
            </a:ln>
          </p:spPr>
          <p:txBody>
            <a:bodyPr lIns="121888" tIns="60944" rIns="121888" bIns="60944"/>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pl-PL" sz="2400" b="0" i="0" u="none" strike="noStrike" kern="1200" cap="none" spc="0" normalizeH="0" baseline="0" noProof="0">
                <a:ln>
                  <a:noFill/>
                </a:ln>
                <a:solidFill>
                  <a:prstClr val="black"/>
                </a:solidFill>
                <a:effectLst/>
                <a:uLnTx/>
                <a:uFillTx/>
                <a:cs typeface="+mn-ea"/>
                <a:sym typeface="+mn-lt"/>
              </a:endParaRPr>
            </a:p>
          </p:txBody>
        </p:sp>
      </p:grpSp>
      <p:grpSp>
        <p:nvGrpSpPr>
          <p:cNvPr id="88" name="组合 87"/>
          <p:cNvGrpSpPr/>
          <p:nvPr/>
        </p:nvGrpSpPr>
        <p:grpSpPr>
          <a:xfrm>
            <a:off x="11343488" y="345853"/>
            <a:ext cx="467854" cy="467853"/>
            <a:chOff x="11471685" y="6188025"/>
            <a:chExt cx="467854" cy="467853"/>
          </a:xfrm>
        </p:grpSpPr>
        <p:sp>
          <p:nvSpPr>
            <p:cNvPr id="89" name="Oval 19"/>
            <p:cNvSpPr>
              <a:spLocks noChangeAspect="1"/>
            </p:cNvSpPr>
            <p:nvPr/>
          </p:nvSpPr>
          <p:spPr bwMode="auto">
            <a:xfrm>
              <a:off x="11471685" y="6188025"/>
              <a:ext cx="467854" cy="467853"/>
            </a:xfrm>
            <a:prstGeom prst="ellipse">
              <a:avLst/>
            </a:prstGeom>
            <a:solidFill>
              <a:srgbClr val="A2D9D4"/>
            </a:solidFill>
            <a:ln w="28575" cmpd="sng">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90" name="Freeform 22"/>
            <p:cNvSpPr>
              <a:spLocks noEditPoints="1"/>
            </p:cNvSpPr>
            <p:nvPr/>
          </p:nvSpPr>
          <p:spPr bwMode="auto">
            <a:xfrm>
              <a:off x="11589207" y="6284176"/>
              <a:ext cx="239935" cy="319307"/>
            </a:xfrm>
            <a:custGeom>
              <a:avLst/>
              <a:gdLst>
                <a:gd name="T0" fmla="*/ 106 w 211"/>
                <a:gd name="T1" fmla="*/ 0 h 281"/>
                <a:gd name="T2" fmla="*/ 0 w 211"/>
                <a:gd name="T3" fmla="*/ 105 h 281"/>
                <a:gd name="T4" fmla="*/ 106 w 211"/>
                <a:gd name="T5" fmla="*/ 281 h 281"/>
                <a:gd name="T6" fmla="*/ 211 w 211"/>
                <a:gd name="T7" fmla="*/ 105 h 281"/>
                <a:gd name="T8" fmla="*/ 106 w 211"/>
                <a:gd name="T9" fmla="*/ 0 h 281"/>
                <a:gd name="T10" fmla="*/ 106 w 211"/>
                <a:gd name="T11" fmla="*/ 176 h 281"/>
                <a:gd name="T12" fmla="*/ 35 w 211"/>
                <a:gd name="T13" fmla="*/ 105 h 281"/>
                <a:gd name="T14" fmla="*/ 106 w 211"/>
                <a:gd name="T15" fmla="*/ 35 h 281"/>
                <a:gd name="T16" fmla="*/ 176 w 211"/>
                <a:gd name="T17" fmla="*/ 105 h 281"/>
                <a:gd name="T18" fmla="*/ 106 w 211"/>
                <a:gd name="T19" fmla="*/ 176 h 281"/>
                <a:gd name="T20" fmla="*/ 106 w 211"/>
                <a:gd name="T21" fmla="*/ 70 h 281"/>
                <a:gd name="T22" fmla="*/ 70 w 211"/>
                <a:gd name="T23" fmla="*/ 105 h 281"/>
                <a:gd name="T24" fmla="*/ 106 w 211"/>
                <a:gd name="T25" fmla="*/ 141 h 281"/>
                <a:gd name="T26" fmla="*/ 141 w 211"/>
                <a:gd name="T27" fmla="*/ 105 h 281"/>
                <a:gd name="T28" fmla="*/ 106 w 211"/>
                <a:gd name="T29" fmla="*/ 7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1" h="281">
                  <a:moveTo>
                    <a:pt x="106" y="0"/>
                  </a:moveTo>
                  <a:cubicBezTo>
                    <a:pt x="47" y="0"/>
                    <a:pt x="0" y="47"/>
                    <a:pt x="0" y="105"/>
                  </a:cubicBezTo>
                  <a:cubicBezTo>
                    <a:pt x="0" y="164"/>
                    <a:pt x="106" y="281"/>
                    <a:pt x="106" y="281"/>
                  </a:cubicBezTo>
                  <a:cubicBezTo>
                    <a:pt x="106" y="281"/>
                    <a:pt x="211" y="164"/>
                    <a:pt x="211" y="105"/>
                  </a:cubicBezTo>
                  <a:cubicBezTo>
                    <a:pt x="211" y="47"/>
                    <a:pt x="164" y="0"/>
                    <a:pt x="106" y="0"/>
                  </a:cubicBezTo>
                  <a:close/>
                  <a:moveTo>
                    <a:pt x="106" y="176"/>
                  </a:moveTo>
                  <a:cubicBezTo>
                    <a:pt x="67" y="176"/>
                    <a:pt x="35" y="144"/>
                    <a:pt x="35" y="105"/>
                  </a:cubicBezTo>
                  <a:cubicBezTo>
                    <a:pt x="35" y="67"/>
                    <a:pt x="67" y="35"/>
                    <a:pt x="106" y="35"/>
                  </a:cubicBezTo>
                  <a:cubicBezTo>
                    <a:pt x="144" y="35"/>
                    <a:pt x="176" y="67"/>
                    <a:pt x="176" y="105"/>
                  </a:cubicBezTo>
                  <a:cubicBezTo>
                    <a:pt x="176" y="144"/>
                    <a:pt x="144" y="176"/>
                    <a:pt x="106" y="176"/>
                  </a:cubicBezTo>
                  <a:close/>
                  <a:moveTo>
                    <a:pt x="106" y="70"/>
                  </a:moveTo>
                  <a:cubicBezTo>
                    <a:pt x="86" y="70"/>
                    <a:pt x="70" y="86"/>
                    <a:pt x="70" y="105"/>
                  </a:cubicBezTo>
                  <a:cubicBezTo>
                    <a:pt x="70" y="125"/>
                    <a:pt x="86" y="141"/>
                    <a:pt x="106" y="141"/>
                  </a:cubicBezTo>
                  <a:cubicBezTo>
                    <a:pt x="125" y="141"/>
                    <a:pt x="141" y="125"/>
                    <a:pt x="141" y="105"/>
                  </a:cubicBezTo>
                  <a:cubicBezTo>
                    <a:pt x="141" y="86"/>
                    <a:pt x="125" y="70"/>
                    <a:pt x="106" y="70"/>
                  </a:cubicBezTo>
                  <a:close/>
                </a:path>
              </a:pathLst>
            </a:custGeom>
            <a:solidFill>
              <a:srgbClr val="2A3139"/>
            </a:solidFill>
            <a:ln>
              <a:noFill/>
            </a:ln>
          </p:spPr>
          <p:txBody>
            <a:bodyPr lIns="121888" tIns="60944" rIns="121888" bIns="60944"/>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pl-PL" sz="2400" b="0" i="0" u="none" strike="noStrike" kern="1200" cap="none" spc="0" normalizeH="0" baseline="0" noProof="0">
                <a:ln>
                  <a:noFill/>
                </a:ln>
                <a:solidFill>
                  <a:prstClr val="black"/>
                </a:solidFill>
                <a:effectLst/>
                <a:uLnTx/>
                <a:uFillTx/>
                <a:cs typeface="+mn-ea"/>
                <a:sym typeface="+mn-lt"/>
              </a:endParaRPr>
            </a:p>
          </p:txBody>
        </p:sp>
      </p:grpSp>
      <p:sp>
        <p:nvSpPr>
          <p:cNvPr id="91" name="矩形 90"/>
          <p:cNvSpPr/>
          <p:nvPr/>
        </p:nvSpPr>
        <p:spPr>
          <a:xfrm>
            <a:off x="4040985" y="5646330"/>
            <a:ext cx="4121641" cy="458459"/>
          </a:xfrm>
          <a:prstGeom prst="rect">
            <a:avLst/>
          </a:prstGeom>
        </p:spPr>
        <p:txBody>
          <a:bodyPr wrap="none">
            <a:spAutoFit/>
          </a:bodyPr>
          <a:lstStyle/>
          <a:p>
            <a:pPr algn="r">
              <a:lnSpc>
                <a:spcPct val="150000"/>
              </a:lnSpc>
            </a:pPr>
            <a:r>
              <a:rPr lang="zh-CN" altLang="en-US" dirty="0">
                <a:solidFill>
                  <a:schemeClr val="bg1"/>
                </a:solidFill>
                <a:cs typeface="+mn-ea"/>
                <a:sym typeface="+mn-lt"/>
              </a:rPr>
              <a:t>汇报部门</a:t>
            </a:r>
            <a:r>
              <a:rPr lang="zh-CN" altLang="en-US" dirty="0" smtClean="0">
                <a:solidFill>
                  <a:schemeClr val="bg1"/>
                </a:solidFill>
                <a:cs typeface="+mn-ea"/>
                <a:sym typeface="+mn-lt"/>
              </a:rPr>
              <a:t>：设计部    汇</a:t>
            </a:r>
            <a:r>
              <a:rPr lang="zh-CN" altLang="en-US" dirty="0">
                <a:solidFill>
                  <a:schemeClr val="bg1"/>
                </a:solidFill>
                <a:cs typeface="+mn-ea"/>
                <a:sym typeface="+mn-lt"/>
              </a:rPr>
              <a:t>报人</a:t>
            </a:r>
            <a:r>
              <a:rPr lang="zh-CN" altLang="en-US" dirty="0" smtClean="0">
                <a:solidFill>
                  <a:schemeClr val="bg1"/>
                </a:solidFill>
                <a:cs typeface="+mn-ea"/>
                <a:sym typeface="+mn-lt"/>
              </a:rPr>
              <a:t>：第一</a:t>
            </a:r>
            <a:r>
              <a:rPr lang="en-US" altLang="zh-CN" dirty="0" smtClean="0">
                <a:solidFill>
                  <a:schemeClr val="bg1"/>
                </a:solidFill>
                <a:cs typeface="+mn-ea"/>
                <a:sym typeface="+mn-lt"/>
              </a:rPr>
              <a:t>PPT</a:t>
            </a:r>
            <a:endParaRPr lang="en-US" altLang="zh-CN" dirty="0">
              <a:solidFill>
                <a:schemeClr val="bg1"/>
              </a:solidFill>
              <a:cs typeface="+mn-ea"/>
              <a:sym typeface="+mn-lt"/>
            </a:endParaRPr>
          </a:p>
        </p:txBody>
      </p:sp>
      <p:sp>
        <p:nvSpPr>
          <p:cNvPr id="92" name="矩形 91"/>
          <p:cNvSpPr/>
          <p:nvPr/>
        </p:nvSpPr>
        <p:spPr>
          <a:xfrm>
            <a:off x="2487213" y="4658503"/>
            <a:ext cx="6986208" cy="1107996"/>
          </a:xfrm>
          <a:prstGeom prst="rect">
            <a:avLst/>
          </a:prstGeom>
        </p:spPr>
        <p:txBody>
          <a:bodyPr wrap="none">
            <a:spAutoFit/>
          </a:bodyPr>
          <a:lstStyle/>
          <a:p>
            <a:pPr algn="r">
              <a:lnSpc>
                <a:spcPct val="150000"/>
              </a:lnSpc>
            </a:pPr>
            <a:r>
              <a:rPr lang="zh-CN" altLang="en-US" sz="4400" b="1" spc="300" dirty="0" smtClean="0">
                <a:solidFill>
                  <a:schemeClr val="bg1"/>
                </a:solidFill>
                <a:cs typeface="+mn-ea"/>
                <a:sym typeface="+mn-lt"/>
              </a:rPr>
              <a:t>小</a:t>
            </a:r>
            <a:r>
              <a:rPr lang="zh-CN" altLang="en-US" sz="4400" b="1" spc="300" dirty="0" smtClean="0">
                <a:solidFill>
                  <a:schemeClr val="bg1"/>
                </a:solidFill>
                <a:cs typeface="+mn-ea"/>
                <a:sym typeface="+mn-lt"/>
              </a:rPr>
              <a:t>清</a:t>
            </a:r>
            <a:r>
              <a:rPr lang="zh-CN" altLang="en-US" sz="4400" b="1" spc="300" dirty="0" smtClean="0">
                <a:solidFill>
                  <a:schemeClr val="bg1"/>
                </a:solidFill>
                <a:cs typeface="+mn-ea"/>
                <a:sym typeface="+mn-lt"/>
              </a:rPr>
              <a:t>新</a:t>
            </a:r>
            <a:r>
              <a:rPr lang="en-US" altLang="zh-CN" sz="4400" b="1" spc="300" dirty="0" smtClean="0">
                <a:solidFill>
                  <a:srgbClr val="3B4761"/>
                </a:solidFill>
                <a:cs typeface="+mn-ea"/>
                <a:sym typeface="+mn-lt"/>
              </a:rPr>
              <a:t>MBE</a:t>
            </a:r>
            <a:r>
              <a:rPr lang="zh-CN" altLang="en-US" sz="4400" b="1" spc="300" dirty="0" smtClean="0">
                <a:solidFill>
                  <a:srgbClr val="3B4761"/>
                </a:solidFill>
                <a:cs typeface="+mn-ea"/>
                <a:sym typeface="+mn-lt"/>
              </a:rPr>
              <a:t>风格</a:t>
            </a:r>
            <a:r>
              <a:rPr lang="en-US" altLang="zh-CN" sz="4400" b="1" spc="300" dirty="0" smtClean="0">
                <a:solidFill>
                  <a:srgbClr val="3B4761"/>
                </a:solidFill>
                <a:cs typeface="+mn-ea"/>
                <a:sym typeface="+mn-lt"/>
              </a:rPr>
              <a:t>PPT</a:t>
            </a:r>
            <a:r>
              <a:rPr lang="zh-CN" altLang="en-US" sz="4400" b="1" spc="300" dirty="0">
                <a:solidFill>
                  <a:srgbClr val="3B4761"/>
                </a:solidFill>
                <a:cs typeface="+mn-ea"/>
                <a:sym typeface="+mn-lt"/>
              </a:rPr>
              <a:t>模板</a:t>
            </a:r>
            <a:endParaRPr lang="en-US" altLang="zh-CN" sz="4400" b="1" spc="300" dirty="0">
              <a:solidFill>
                <a:srgbClr val="3B4761"/>
              </a:solidFill>
              <a:cs typeface="+mn-ea"/>
              <a:sym typeface="+mn-lt"/>
            </a:endParaRPr>
          </a:p>
        </p:txBody>
      </p:sp>
      <p:sp>
        <p:nvSpPr>
          <p:cNvPr id="93" name="矩形 92"/>
          <p:cNvSpPr/>
          <p:nvPr/>
        </p:nvSpPr>
        <p:spPr>
          <a:xfrm>
            <a:off x="5562918" y="2181337"/>
            <a:ext cx="1066318" cy="1055097"/>
          </a:xfrm>
          <a:prstGeom prst="rect">
            <a:avLst/>
          </a:prstGeom>
        </p:spPr>
        <p:txBody>
          <a:bodyPr wrap="none">
            <a:spAutoFit/>
          </a:bodyPr>
          <a:lstStyle/>
          <a:p>
            <a:pPr algn="r">
              <a:lnSpc>
                <a:spcPct val="150000"/>
              </a:lnSpc>
            </a:pPr>
            <a:r>
              <a:rPr lang="en-US" altLang="zh-CN" sz="4800" spc="-300" dirty="0" smtClean="0">
                <a:solidFill>
                  <a:schemeClr val="bg1"/>
                </a:solidFill>
                <a:effectLst>
                  <a:outerShdw blurRad="38100" dist="38100" dir="2700000" algn="tl">
                    <a:srgbClr val="000000">
                      <a:alpha val="43137"/>
                    </a:srgbClr>
                  </a:outerShdw>
                </a:effectLst>
                <a:latin typeface="Agency FB" panose="020B0503020202020204" pitchFamily="34" charset="0"/>
                <a:cs typeface="+mn-ea"/>
                <a:sym typeface="+mn-lt"/>
              </a:rPr>
              <a:t>2030</a:t>
            </a:r>
            <a:endParaRPr lang="en-US" altLang="zh-CN" sz="4800" spc="-300" dirty="0">
              <a:solidFill>
                <a:schemeClr val="bg1"/>
              </a:solidFill>
              <a:effectLst>
                <a:outerShdw blurRad="38100" dist="38100" dir="2700000" algn="tl">
                  <a:srgbClr val="000000">
                    <a:alpha val="43137"/>
                  </a:srgbClr>
                </a:outerShdw>
              </a:effectLst>
              <a:latin typeface="Agency FB" panose="020B0503020202020204" pitchFamily="34" charset="0"/>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2"/>
                                        </p:tgtEl>
                                        <p:attrNameLst>
                                          <p:attrName>style.visibility</p:attrName>
                                        </p:attrNameLst>
                                      </p:cBhvr>
                                      <p:to>
                                        <p:strVal val="visible"/>
                                      </p:to>
                                    </p:set>
                                    <p:anim calcmode="lin" valueType="num">
                                      <p:cBhvr additive="base">
                                        <p:cTn id="13" dur="500" fill="hold"/>
                                        <p:tgtEl>
                                          <p:spTgt spid="72"/>
                                        </p:tgtEl>
                                        <p:attrNameLst>
                                          <p:attrName>ppt_x</p:attrName>
                                        </p:attrNameLst>
                                      </p:cBhvr>
                                      <p:tavLst>
                                        <p:tav tm="0">
                                          <p:val>
                                            <p:strVal val="0-#ppt_w/2"/>
                                          </p:val>
                                        </p:tav>
                                        <p:tav tm="100000">
                                          <p:val>
                                            <p:strVal val="#ppt_x"/>
                                          </p:val>
                                        </p:tav>
                                      </p:tavLst>
                                    </p:anim>
                                    <p:anim calcmode="lin" valueType="num">
                                      <p:cBhvr additive="base">
                                        <p:cTn id="14" dur="5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78"/>
                                        </p:tgtEl>
                                        <p:attrNameLst>
                                          <p:attrName>style.visibility</p:attrName>
                                        </p:attrNameLst>
                                      </p:cBhvr>
                                      <p:to>
                                        <p:strVal val="visible"/>
                                      </p:to>
                                    </p:set>
                                    <p:anim calcmode="lin" valueType="num">
                                      <p:cBhvr>
                                        <p:cTn id="19" dur="500" fill="hold"/>
                                        <p:tgtEl>
                                          <p:spTgt spid="78"/>
                                        </p:tgtEl>
                                        <p:attrNameLst>
                                          <p:attrName>ppt_w</p:attrName>
                                        </p:attrNameLst>
                                      </p:cBhvr>
                                      <p:tavLst>
                                        <p:tav tm="0">
                                          <p:val>
                                            <p:fltVal val="0"/>
                                          </p:val>
                                        </p:tav>
                                        <p:tav tm="100000">
                                          <p:val>
                                            <p:strVal val="#ppt_w"/>
                                          </p:val>
                                        </p:tav>
                                      </p:tavLst>
                                    </p:anim>
                                    <p:anim calcmode="lin" valueType="num">
                                      <p:cBhvr>
                                        <p:cTn id="20" dur="500" fill="hold"/>
                                        <p:tgtEl>
                                          <p:spTgt spid="78"/>
                                        </p:tgtEl>
                                        <p:attrNameLst>
                                          <p:attrName>ppt_h</p:attrName>
                                        </p:attrNameLst>
                                      </p:cBhvr>
                                      <p:tavLst>
                                        <p:tav tm="0">
                                          <p:val>
                                            <p:fltVal val="0"/>
                                          </p:val>
                                        </p:tav>
                                        <p:tav tm="100000">
                                          <p:val>
                                            <p:strVal val="#ppt_h"/>
                                          </p:val>
                                        </p:tav>
                                      </p:tavLst>
                                    </p:anim>
                                    <p:animEffect transition="in" filter="fade">
                                      <p:cBhvr>
                                        <p:cTn id="21" dur="500"/>
                                        <p:tgtEl>
                                          <p:spTgt spid="78"/>
                                        </p:tgtEl>
                                      </p:cBhvr>
                                    </p:animEffect>
                                  </p:childTnLst>
                                </p:cTn>
                              </p:par>
                            </p:childTnLst>
                          </p:cTn>
                        </p:par>
                      </p:childTnLst>
                    </p:cTn>
                  </p:par>
                  <p:par>
                    <p:cTn id="22" fill="hold">
                      <p:stCondLst>
                        <p:cond delay="indefinite"/>
                      </p:stCondLst>
                      <p:childTnLst>
                        <p:par>
                          <p:cTn id="23" fill="hold">
                            <p:stCondLst>
                              <p:cond delay="0"/>
                            </p:stCondLst>
                            <p:childTnLst>
                              <p:par>
                                <p:cTn id="24" presetID="49" presetClass="entr" presetSubtype="0" decel="100000" fill="hold" grpId="0" nodeType="click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p:cTn id="26" dur="500" fill="hold"/>
                                        <p:tgtEl>
                                          <p:spTgt spid="51"/>
                                        </p:tgtEl>
                                        <p:attrNameLst>
                                          <p:attrName>ppt_w</p:attrName>
                                        </p:attrNameLst>
                                      </p:cBhvr>
                                      <p:tavLst>
                                        <p:tav tm="0">
                                          <p:val>
                                            <p:fltVal val="0"/>
                                          </p:val>
                                        </p:tav>
                                        <p:tav tm="100000">
                                          <p:val>
                                            <p:strVal val="#ppt_w"/>
                                          </p:val>
                                        </p:tav>
                                      </p:tavLst>
                                    </p:anim>
                                    <p:anim calcmode="lin" valueType="num">
                                      <p:cBhvr>
                                        <p:cTn id="27" dur="500" fill="hold"/>
                                        <p:tgtEl>
                                          <p:spTgt spid="51"/>
                                        </p:tgtEl>
                                        <p:attrNameLst>
                                          <p:attrName>ppt_h</p:attrName>
                                        </p:attrNameLst>
                                      </p:cBhvr>
                                      <p:tavLst>
                                        <p:tav tm="0">
                                          <p:val>
                                            <p:fltVal val="0"/>
                                          </p:val>
                                        </p:tav>
                                        <p:tav tm="100000">
                                          <p:val>
                                            <p:strVal val="#ppt_h"/>
                                          </p:val>
                                        </p:tav>
                                      </p:tavLst>
                                    </p:anim>
                                    <p:anim calcmode="lin" valueType="num">
                                      <p:cBhvr>
                                        <p:cTn id="28" dur="500" fill="hold"/>
                                        <p:tgtEl>
                                          <p:spTgt spid="51"/>
                                        </p:tgtEl>
                                        <p:attrNameLst>
                                          <p:attrName>style.rotation</p:attrName>
                                        </p:attrNameLst>
                                      </p:cBhvr>
                                      <p:tavLst>
                                        <p:tav tm="0">
                                          <p:val>
                                            <p:fltVal val="360"/>
                                          </p:val>
                                        </p:tav>
                                        <p:tav tm="100000">
                                          <p:val>
                                            <p:fltVal val="0"/>
                                          </p:val>
                                        </p:tav>
                                      </p:tavLst>
                                    </p:anim>
                                    <p:animEffect transition="in" filter="fade">
                                      <p:cBhvr>
                                        <p:cTn id="29" dur="500"/>
                                        <p:tgtEl>
                                          <p:spTgt spid="51"/>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1" fill="hold" grpId="0" nodeType="clickEffect">
                                  <p:stCondLst>
                                    <p:cond delay="0"/>
                                  </p:stCondLst>
                                  <p:childTnLst>
                                    <p:set>
                                      <p:cBhvr>
                                        <p:cTn id="33" dur="1" fill="hold">
                                          <p:stCondLst>
                                            <p:cond delay="0"/>
                                          </p:stCondLst>
                                        </p:cTn>
                                        <p:tgtEl>
                                          <p:spTgt spid="77"/>
                                        </p:tgtEl>
                                        <p:attrNameLst>
                                          <p:attrName>style.visibility</p:attrName>
                                        </p:attrNameLst>
                                      </p:cBhvr>
                                      <p:to>
                                        <p:strVal val="visible"/>
                                      </p:to>
                                    </p:set>
                                    <p:anim calcmode="lin" valueType="num">
                                      <p:cBhvr additive="base">
                                        <p:cTn id="34" dur="500" fill="hold"/>
                                        <p:tgtEl>
                                          <p:spTgt spid="77"/>
                                        </p:tgtEl>
                                        <p:attrNameLst>
                                          <p:attrName>ppt_x</p:attrName>
                                        </p:attrNameLst>
                                      </p:cBhvr>
                                      <p:tavLst>
                                        <p:tav tm="0">
                                          <p:val>
                                            <p:strVal val="#ppt_x"/>
                                          </p:val>
                                        </p:tav>
                                        <p:tav tm="100000">
                                          <p:val>
                                            <p:strVal val="#ppt_x"/>
                                          </p:val>
                                        </p:tav>
                                      </p:tavLst>
                                    </p:anim>
                                    <p:anim calcmode="lin" valueType="num">
                                      <p:cBhvr additive="base">
                                        <p:cTn id="35" dur="500" fill="hold"/>
                                        <p:tgtEl>
                                          <p:spTgt spid="77"/>
                                        </p:tgtEl>
                                        <p:attrNameLst>
                                          <p:attrName>ppt_y</p:attrName>
                                        </p:attrNameLst>
                                      </p:cBhvr>
                                      <p:tavLst>
                                        <p:tav tm="0">
                                          <p:val>
                                            <p:strVal val="0-#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76"/>
                                        </p:tgtEl>
                                        <p:attrNameLst>
                                          <p:attrName>style.visibility</p:attrName>
                                        </p:attrNameLst>
                                      </p:cBhvr>
                                      <p:to>
                                        <p:strVal val="visible"/>
                                      </p:to>
                                    </p:set>
                                    <p:anim calcmode="lin" valueType="num">
                                      <p:cBhvr additive="base">
                                        <p:cTn id="38" dur="500" fill="hold"/>
                                        <p:tgtEl>
                                          <p:spTgt spid="76"/>
                                        </p:tgtEl>
                                        <p:attrNameLst>
                                          <p:attrName>ppt_x</p:attrName>
                                        </p:attrNameLst>
                                      </p:cBhvr>
                                      <p:tavLst>
                                        <p:tav tm="0">
                                          <p:val>
                                            <p:strVal val="#ppt_x"/>
                                          </p:val>
                                        </p:tav>
                                        <p:tav tm="100000">
                                          <p:val>
                                            <p:strVal val="#ppt_x"/>
                                          </p:val>
                                        </p:tav>
                                      </p:tavLst>
                                    </p:anim>
                                    <p:anim calcmode="lin" valueType="num">
                                      <p:cBhvr additive="base">
                                        <p:cTn id="39" dur="500" fill="hold"/>
                                        <p:tgtEl>
                                          <p:spTgt spid="76"/>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500" fill="hold"/>
                                        <p:tgtEl>
                                          <p:spTgt spid="33"/>
                                        </p:tgtEl>
                                        <p:attrNameLst>
                                          <p:attrName>ppt_x</p:attrName>
                                        </p:attrNameLst>
                                      </p:cBhvr>
                                      <p:tavLst>
                                        <p:tav tm="0">
                                          <p:val>
                                            <p:strVal val="#ppt_x"/>
                                          </p:val>
                                        </p:tav>
                                        <p:tav tm="100000">
                                          <p:val>
                                            <p:strVal val="#ppt_x"/>
                                          </p:val>
                                        </p:tav>
                                      </p:tavLst>
                                    </p:anim>
                                    <p:anim calcmode="lin" valueType="num">
                                      <p:cBhvr additive="base">
                                        <p:cTn id="43" dur="500" fill="hold"/>
                                        <p:tgtEl>
                                          <p:spTgt spid="33"/>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 calcmode="lin" valueType="num">
                                      <p:cBhvr additive="base">
                                        <p:cTn id="46" dur="500" fill="hold"/>
                                        <p:tgtEl>
                                          <p:spTgt spid="32"/>
                                        </p:tgtEl>
                                        <p:attrNameLst>
                                          <p:attrName>ppt_x</p:attrName>
                                        </p:attrNameLst>
                                      </p:cBhvr>
                                      <p:tavLst>
                                        <p:tav tm="0">
                                          <p:val>
                                            <p:strVal val="#ppt_x"/>
                                          </p:val>
                                        </p:tav>
                                        <p:tav tm="100000">
                                          <p:val>
                                            <p:strVal val="#ppt_x"/>
                                          </p:val>
                                        </p:tav>
                                      </p:tavLst>
                                    </p:anim>
                                    <p:anim calcmode="lin" valueType="num">
                                      <p:cBhvr additive="base">
                                        <p:cTn id="47"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wipe(up)">
                                      <p:cBhvr>
                                        <p:cTn id="52" dur="500"/>
                                        <p:tgtEl>
                                          <p:spTgt spid="73"/>
                                        </p:tgtEl>
                                      </p:cBhvr>
                                    </p:animEffect>
                                  </p:childTnLst>
                                </p:cTn>
                              </p:par>
                              <p:par>
                                <p:cTn id="53" presetID="22" presetClass="entr" presetSubtype="4" fill="hold" nodeType="withEffect">
                                  <p:stCondLst>
                                    <p:cond delay="0"/>
                                  </p:stCondLst>
                                  <p:childTnLst>
                                    <p:set>
                                      <p:cBhvr>
                                        <p:cTn id="54" dur="1" fill="hold">
                                          <p:stCondLst>
                                            <p:cond delay="0"/>
                                          </p:stCondLst>
                                        </p:cTn>
                                        <p:tgtEl>
                                          <p:spTgt spid="74"/>
                                        </p:tgtEl>
                                        <p:attrNameLst>
                                          <p:attrName>style.visibility</p:attrName>
                                        </p:attrNameLst>
                                      </p:cBhvr>
                                      <p:to>
                                        <p:strVal val="visible"/>
                                      </p:to>
                                    </p:set>
                                    <p:animEffect transition="in" filter="wipe(down)">
                                      <p:cBhvr>
                                        <p:cTn id="55" dur="500"/>
                                        <p:tgtEl>
                                          <p:spTgt spid="74"/>
                                        </p:tgtEl>
                                      </p:cBhvr>
                                    </p:animEffect>
                                  </p:childTnLst>
                                </p:cTn>
                              </p:par>
                              <p:par>
                                <p:cTn id="56" presetID="22" presetClass="entr" presetSubtype="1" fill="hold" nodeType="withEffect">
                                  <p:stCondLst>
                                    <p:cond delay="0"/>
                                  </p:stCondLst>
                                  <p:childTnLst>
                                    <p:set>
                                      <p:cBhvr>
                                        <p:cTn id="57" dur="1" fill="hold">
                                          <p:stCondLst>
                                            <p:cond delay="0"/>
                                          </p:stCondLst>
                                        </p:cTn>
                                        <p:tgtEl>
                                          <p:spTgt spid="75"/>
                                        </p:tgtEl>
                                        <p:attrNameLst>
                                          <p:attrName>style.visibility</p:attrName>
                                        </p:attrNameLst>
                                      </p:cBhvr>
                                      <p:to>
                                        <p:strVal val="visible"/>
                                      </p:to>
                                    </p:set>
                                    <p:animEffect transition="in" filter="wipe(up)">
                                      <p:cBhvr>
                                        <p:cTn id="58" dur="500"/>
                                        <p:tgtEl>
                                          <p:spTgt spid="75"/>
                                        </p:tgtEl>
                                      </p:cBhvr>
                                    </p:animEffect>
                                  </p:childTnLst>
                                </p:cTn>
                              </p:par>
                            </p:childTnLst>
                          </p:cTn>
                        </p:par>
                        <p:par>
                          <p:cTn id="59" fill="hold">
                            <p:stCondLst>
                              <p:cond delay="500"/>
                            </p:stCondLst>
                            <p:childTnLst>
                              <p:par>
                                <p:cTn id="60" presetID="10" presetClass="entr" presetSubtype="0" fill="hold" nodeType="after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fade">
                                      <p:cBhvr>
                                        <p:cTn id="62" dur="500"/>
                                        <p:tgtEl>
                                          <p:spTgt spid="88"/>
                                        </p:tgtEl>
                                      </p:cBhvr>
                                    </p:animEffect>
                                  </p:childTnLst>
                                </p:cTn>
                              </p:par>
                            </p:childTnLst>
                          </p:cTn>
                        </p:par>
                        <p:par>
                          <p:cTn id="63" fill="hold">
                            <p:stCondLst>
                              <p:cond delay="1000"/>
                            </p:stCondLst>
                            <p:childTnLst>
                              <p:par>
                                <p:cTn id="64" presetID="10" presetClass="entr" presetSubtype="0" fill="hold" nodeType="afterEffect">
                                  <p:stCondLst>
                                    <p:cond delay="0"/>
                                  </p:stCondLst>
                                  <p:childTnLst>
                                    <p:set>
                                      <p:cBhvr>
                                        <p:cTn id="65" dur="1" fill="hold">
                                          <p:stCondLst>
                                            <p:cond delay="0"/>
                                          </p:stCondLst>
                                        </p:cTn>
                                        <p:tgtEl>
                                          <p:spTgt spid="85"/>
                                        </p:tgtEl>
                                        <p:attrNameLst>
                                          <p:attrName>style.visibility</p:attrName>
                                        </p:attrNameLst>
                                      </p:cBhvr>
                                      <p:to>
                                        <p:strVal val="visible"/>
                                      </p:to>
                                    </p:set>
                                    <p:animEffect transition="in" filter="fade">
                                      <p:cBhvr>
                                        <p:cTn id="66" dur="500"/>
                                        <p:tgtEl>
                                          <p:spTgt spid="85"/>
                                        </p:tgtEl>
                                      </p:cBhvr>
                                    </p:animEffect>
                                  </p:childTnLst>
                                </p:cTn>
                              </p:par>
                            </p:childTnLst>
                          </p:cTn>
                        </p:par>
                        <p:par>
                          <p:cTn id="67" fill="hold">
                            <p:stCondLst>
                              <p:cond delay="1500"/>
                            </p:stCondLst>
                            <p:childTnLst>
                              <p:par>
                                <p:cTn id="68" presetID="10" presetClass="entr" presetSubtype="0" fill="hold" nodeType="afterEffect">
                                  <p:stCondLst>
                                    <p:cond delay="0"/>
                                  </p:stCondLst>
                                  <p:childTnLst>
                                    <p:set>
                                      <p:cBhvr>
                                        <p:cTn id="69" dur="1" fill="hold">
                                          <p:stCondLst>
                                            <p:cond delay="0"/>
                                          </p:stCondLst>
                                        </p:cTn>
                                        <p:tgtEl>
                                          <p:spTgt spid="79"/>
                                        </p:tgtEl>
                                        <p:attrNameLst>
                                          <p:attrName>style.visibility</p:attrName>
                                        </p:attrNameLst>
                                      </p:cBhvr>
                                      <p:to>
                                        <p:strVal val="visible"/>
                                      </p:to>
                                    </p:set>
                                    <p:animEffect transition="in" filter="fade">
                                      <p:cBhvr>
                                        <p:cTn id="70" dur="500"/>
                                        <p:tgtEl>
                                          <p:spTgt spid="79"/>
                                        </p:tgtEl>
                                      </p:cBhvr>
                                    </p:animEffect>
                                  </p:childTnLst>
                                </p:cTn>
                              </p:par>
                            </p:childTnLst>
                          </p:cTn>
                        </p:par>
                        <p:par>
                          <p:cTn id="71" fill="hold">
                            <p:stCondLst>
                              <p:cond delay="2000"/>
                            </p:stCondLst>
                            <p:childTnLst>
                              <p:par>
                                <p:cTn id="72" presetID="41" presetClass="entr" presetSubtype="0" fill="hold" grpId="0" nodeType="afterEffect">
                                  <p:stCondLst>
                                    <p:cond delay="0"/>
                                  </p:stCondLst>
                                  <p:iterate type="lt">
                                    <p:tmPct val="10000"/>
                                  </p:iterate>
                                  <p:childTnLst>
                                    <p:set>
                                      <p:cBhvr>
                                        <p:cTn id="73" dur="1" fill="hold">
                                          <p:stCondLst>
                                            <p:cond delay="0"/>
                                          </p:stCondLst>
                                        </p:cTn>
                                        <p:tgtEl>
                                          <p:spTgt spid="93"/>
                                        </p:tgtEl>
                                        <p:attrNameLst>
                                          <p:attrName>style.visibility</p:attrName>
                                        </p:attrNameLst>
                                      </p:cBhvr>
                                      <p:to>
                                        <p:strVal val="visible"/>
                                      </p:to>
                                    </p:set>
                                    <p:anim calcmode="lin" valueType="num">
                                      <p:cBhvr>
                                        <p:cTn id="74" dur="500" fill="hold"/>
                                        <p:tgtEl>
                                          <p:spTgt spid="93"/>
                                        </p:tgtEl>
                                        <p:attrNameLst>
                                          <p:attrName>ppt_x</p:attrName>
                                        </p:attrNameLst>
                                      </p:cBhvr>
                                      <p:tavLst>
                                        <p:tav tm="0">
                                          <p:val>
                                            <p:strVal val="#ppt_x"/>
                                          </p:val>
                                        </p:tav>
                                        <p:tav tm="50000">
                                          <p:val>
                                            <p:strVal val="#ppt_x+.1"/>
                                          </p:val>
                                        </p:tav>
                                        <p:tav tm="100000">
                                          <p:val>
                                            <p:strVal val="#ppt_x"/>
                                          </p:val>
                                        </p:tav>
                                      </p:tavLst>
                                    </p:anim>
                                    <p:anim calcmode="lin" valueType="num">
                                      <p:cBhvr>
                                        <p:cTn id="75" dur="500" fill="hold"/>
                                        <p:tgtEl>
                                          <p:spTgt spid="93"/>
                                        </p:tgtEl>
                                        <p:attrNameLst>
                                          <p:attrName>ppt_y</p:attrName>
                                        </p:attrNameLst>
                                      </p:cBhvr>
                                      <p:tavLst>
                                        <p:tav tm="0">
                                          <p:val>
                                            <p:strVal val="#ppt_y"/>
                                          </p:val>
                                        </p:tav>
                                        <p:tav tm="100000">
                                          <p:val>
                                            <p:strVal val="#ppt_y"/>
                                          </p:val>
                                        </p:tav>
                                      </p:tavLst>
                                    </p:anim>
                                    <p:anim calcmode="lin" valueType="num">
                                      <p:cBhvr>
                                        <p:cTn id="76" dur="500" fill="hold"/>
                                        <p:tgtEl>
                                          <p:spTgt spid="93"/>
                                        </p:tgtEl>
                                        <p:attrNameLst>
                                          <p:attrName>ppt_h</p:attrName>
                                        </p:attrNameLst>
                                      </p:cBhvr>
                                      <p:tavLst>
                                        <p:tav tm="0">
                                          <p:val>
                                            <p:strVal val="#ppt_h/10"/>
                                          </p:val>
                                        </p:tav>
                                        <p:tav tm="50000">
                                          <p:val>
                                            <p:strVal val="#ppt_h+.01"/>
                                          </p:val>
                                        </p:tav>
                                        <p:tav tm="100000">
                                          <p:val>
                                            <p:strVal val="#ppt_h"/>
                                          </p:val>
                                        </p:tav>
                                      </p:tavLst>
                                    </p:anim>
                                    <p:anim calcmode="lin" valueType="num">
                                      <p:cBhvr>
                                        <p:cTn id="77" dur="500" fill="hold"/>
                                        <p:tgtEl>
                                          <p:spTgt spid="93"/>
                                        </p:tgtEl>
                                        <p:attrNameLst>
                                          <p:attrName>ppt_w</p:attrName>
                                        </p:attrNameLst>
                                      </p:cBhvr>
                                      <p:tavLst>
                                        <p:tav tm="0">
                                          <p:val>
                                            <p:strVal val="#ppt_w/10"/>
                                          </p:val>
                                        </p:tav>
                                        <p:tav tm="50000">
                                          <p:val>
                                            <p:strVal val="#ppt_w+.01"/>
                                          </p:val>
                                        </p:tav>
                                        <p:tav tm="100000">
                                          <p:val>
                                            <p:strVal val="#ppt_w"/>
                                          </p:val>
                                        </p:tav>
                                      </p:tavLst>
                                    </p:anim>
                                    <p:animEffect transition="in" filter="fade">
                                      <p:cBhvr>
                                        <p:cTn id="78" dur="500" tmFilter="0,0; .5, 1; 1, 1"/>
                                        <p:tgtEl>
                                          <p:spTgt spid="93"/>
                                        </p:tgtEl>
                                      </p:cBhvr>
                                    </p:animEffect>
                                  </p:childTnLst>
                                </p:cTn>
                              </p:par>
                            </p:childTnLst>
                          </p:cTn>
                        </p:par>
                        <p:par>
                          <p:cTn id="79" fill="hold">
                            <p:stCondLst>
                              <p:cond delay="2650"/>
                            </p:stCondLst>
                            <p:childTnLst>
                              <p:par>
                                <p:cTn id="80" presetID="10" presetClass="entr" presetSubtype="0" fill="hold" grpId="1" nodeType="afterEffect">
                                  <p:stCondLst>
                                    <p:cond delay="0"/>
                                  </p:stCondLst>
                                  <p:iterate type="lt">
                                    <p:tmPct val="0"/>
                                  </p:iterate>
                                  <p:childTnLst>
                                    <p:set>
                                      <p:cBhvr>
                                        <p:cTn id="81" dur="1" fill="hold">
                                          <p:stCondLst>
                                            <p:cond delay="0"/>
                                          </p:stCondLst>
                                        </p:cTn>
                                        <p:tgtEl>
                                          <p:spTgt spid="93"/>
                                        </p:tgtEl>
                                        <p:attrNameLst>
                                          <p:attrName>style.visibility</p:attrName>
                                        </p:attrNameLst>
                                      </p:cBhvr>
                                      <p:to>
                                        <p:strVal val="visible"/>
                                      </p:to>
                                    </p:set>
                                    <p:animEffect transition="in" filter="fade">
                                      <p:cBhvr>
                                        <p:cTn id="82" dur="500"/>
                                        <p:tgtEl>
                                          <p:spTgt spid="93"/>
                                        </p:tgtEl>
                                      </p:cBhvr>
                                    </p:animEffect>
                                  </p:childTnLst>
                                </p:cTn>
                              </p:par>
                            </p:childTnLst>
                          </p:cTn>
                        </p:par>
                        <p:par>
                          <p:cTn id="83" fill="hold">
                            <p:stCondLst>
                              <p:cond delay="3150"/>
                            </p:stCondLst>
                            <p:childTnLst>
                              <p:par>
                                <p:cTn id="84" presetID="31" presetClass="entr" presetSubtype="0" fill="hold" grpId="0" nodeType="afterEffect">
                                  <p:stCondLst>
                                    <p:cond delay="0"/>
                                  </p:stCondLst>
                                  <p:iterate type="lt">
                                    <p:tmPct val="5000"/>
                                  </p:iterate>
                                  <p:childTnLst>
                                    <p:set>
                                      <p:cBhvr>
                                        <p:cTn id="85" dur="1" fill="hold">
                                          <p:stCondLst>
                                            <p:cond delay="0"/>
                                          </p:stCondLst>
                                        </p:cTn>
                                        <p:tgtEl>
                                          <p:spTgt spid="92"/>
                                        </p:tgtEl>
                                        <p:attrNameLst>
                                          <p:attrName>style.visibility</p:attrName>
                                        </p:attrNameLst>
                                      </p:cBhvr>
                                      <p:to>
                                        <p:strVal val="visible"/>
                                      </p:to>
                                    </p:set>
                                    <p:anim calcmode="lin" valueType="num">
                                      <p:cBhvr>
                                        <p:cTn id="86" dur="500" fill="hold"/>
                                        <p:tgtEl>
                                          <p:spTgt spid="92"/>
                                        </p:tgtEl>
                                        <p:attrNameLst>
                                          <p:attrName>ppt_w</p:attrName>
                                        </p:attrNameLst>
                                      </p:cBhvr>
                                      <p:tavLst>
                                        <p:tav tm="0">
                                          <p:val>
                                            <p:fltVal val="0"/>
                                          </p:val>
                                        </p:tav>
                                        <p:tav tm="100000">
                                          <p:val>
                                            <p:strVal val="#ppt_w"/>
                                          </p:val>
                                        </p:tav>
                                      </p:tavLst>
                                    </p:anim>
                                    <p:anim calcmode="lin" valueType="num">
                                      <p:cBhvr>
                                        <p:cTn id="87" dur="500" fill="hold"/>
                                        <p:tgtEl>
                                          <p:spTgt spid="92"/>
                                        </p:tgtEl>
                                        <p:attrNameLst>
                                          <p:attrName>ppt_h</p:attrName>
                                        </p:attrNameLst>
                                      </p:cBhvr>
                                      <p:tavLst>
                                        <p:tav tm="0">
                                          <p:val>
                                            <p:fltVal val="0"/>
                                          </p:val>
                                        </p:tav>
                                        <p:tav tm="100000">
                                          <p:val>
                                            <p:strVal val="#ppt_h"/>
                                          </p:val>
                                        </p:tav>
                                      </p:tavLst>
                                    </p:anim>
                                    <p:anim calcmode="lin" valueType="num">
                                      <p:cBhvr>
                                        <p:cTn id="88" dur="500" fill="hold"/>
                                        <p:tgtEl>
                                          <p:spTgt spid="92"/>
                                        </p:tgtEl>
                                        <p:attrNameLst>
                                          <p:attrName>style.rotation</p:attrName>
                                        </p:attrNameLst>
                                      </p:cBhvr>
                                      <p:tavLst>
                                        <p:tav tm="0">
                                          <p:val>
                                            <p:fltVal val="90"/>
                                          </p:val>
                                        </p:tav>
                                        <p:tav tm="100000">
                                          <p:val>
                                            <p:fltVal val="0"/>
                                          </p:val>
                                        </p:tav>
                                      </p:tavLst>
                                    </p:anim>
                                    <p:animEffect transition="in" filter="fade">
                                      <p:cBhvr>
                                        <p:cTn id="89" dur="500"/>
                                        <p:tgtEl>
                                          <p:spTgt spid="92"/>
                                        </p:tgtEl>
                                      </p:cBhvr>
                                    </p:animEffect>
                                  </p:childTnLst>
                                </p:cTn>
                              </p:par>
                            </p:childTnLst>
                          </p:cTn>
                        </p:par>
                        <p:par>
                          <p:cTn id="90" fill="hold">
                            <p:stCondLst>
                              <p:cond delay="3949"/>
                            </p:stCondLst>
                            <p:childTnLst>
                              <p:par>
                                <p:cTn id="91" presetID="14" presetClass="entr" presetSubtype="5" fill="hold" grpId="1" nodeType="afterEffect">
                                  <p:stCondLst>
                                    <p:cond delay="0"/>
                                  </p:stCondLst>
                                  <p:iterate type="lt">
                                    <p:tmPct val="0"/>
                                  </p:iterate>
                                  <p:childTnLst>
                                    <p:set>
                                      <p:cBhvr>
                                        <p:cTn id="92" dur="1" fill="hold">
                                          <p:stCondLst>
                                            <p:cond delay="0"/>
                                          </p:stCondLst>
                                        </p:cTn>
                                        <p:tgtEl>
                                          <p:spTgt spid="92"/>
                                        </p:tgtEl>
                                        <p:attrNameLst>
                                          <p:attrName>style.visibility</p:attrName>
                                        </p:attrNameLst>
                                      </p:cBhvr>
                                      <p:to>
                                        <p:strVal val="visible"/>
                                      </p:to>
                                    </p:set>
                                    <p:animEffect transition="in" filter="randombar(vertical)">
                                      <p:cBhvr>
                                        <p:cTn id="93" dur="500"/>
                                        <p:tgtEl>
                                          <p:spTgt spid="92"/>
                                        </p:tgtEl>
                                      </p:cBhvr>
                                    </p:animEffect>
                                  </p:childTnLst>
                                </p:cTn>
                              </p:par>
                            </p:childTnLst>
                          </p:cTn>
                        </p:par>
                        <p:par>
                          <p:cTn id="94" fill="hold">
                            <p:stCondLst>
                              <p:cond delay="4449"/>
                            </p:stCondLst>
                            <p:childTnLst>
                              <p:par>
                                <p:cTn id="95" presetID="45" presetClass="entr" presetSubtype="0" fill="hold" grpId="0" nodeType="afterEffect">
                                  <p:stCondLst>
                                    <p:cond delay="0"/>
                                  </p:stCondLst>
                                  <p:iterate type="lt">
                                    <p:tmPct val="10000"/>
                                  </p:iterate>
                                  <p:childTnLst>
                                    <p:set>
                                      <p:cBhvr>
                                        <p:cTn id="96" dur="1" fill="hold">
                                          <p:stCondLst>
                                            <p:cond delay="0"/>
                                          </p:stCondLst>
                                        </p:cTn>
                                        <p:tgtEl>
                                          <p:spTgt spid="91"/>
                                        </p:tgtEl>
                                        <p:attrNameLst>
                                          <p:attrName>style.visibility</p:attrName>
                                        </p:attrNameLst>
                                      </p:cBhvr>
                                      <p:to>
                                        <p:strVal val="visible"/>
                                      </p:to>
                                    </p:set>
                                    <p:animEffect transition="in" filter="fade">
                                      <p:cBhvr>
                                        <p:cTn id="97" dur="500"/>
                                        <p:tgtEl>
                                          <p:spTgt spid="91"/>
                                        </p:tgtEl>
                                      </p:cBhvr>
                                    </p:animEffect>
                                    <p:anim calcmode="lin" valueType="num">
                                      <p:cBhvr>
                                        <p:cTn id="98" dur="500" fill="hold"/>
                                        <p:tgtEl>
                                          <p:spTgt spid="91"/>
                                        </p:tgtEl>
                                        <p:attrNameLst>
                                          <p:attrName>ppt_w</p:attrName>
                                        </p:attrNameLst>
                                      </p:cBhvr>
                                      <p:tavLst>
                                        <p:tav tm="0" fmla="#ppt_w*sin(2.5*pi*$)">
                                          <p:val>
                                            <p:fltVal val="0"/>
                                          </p:val>
                                        </p:tav>
                                        <p:tav tm="100000">
                                          <p:val>
                                            <p:fltVal val="1"/>
                                          </p:val>
                                        </p:tav>
                                      </p:tavLst>
                                    </p:anim>
                                    <p:anim calcmode="lin" valueType="num">
                                      <p:cBhvr>
                                        <p:cTn id="99" dur="500" fill="hold"/>
                                        <p:tgtEl>
                                          <p:spTgt spid="9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P spid="33" grpId="0" animBg="1"/>
      <p:bldP spid="76" grpId="0" animBg="1"/>
      <p:bldP spid="77" grpId="0" animBg="1"/>
      <p:bldP spid="51" grpId="0" animBg="1"/>
      <p:bldP spid="91" grpId="0"/>
      <p:bldP spid="92" grpId="0"/>
      <p:bldP spid="92" grpId="1"/>
      <p:bldP spid="93" grpId="0"/>
      <p:bldP spid="9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909" y="-1588"/>
            <a:ext cx="6797675" cy="781051"/>
            <a:chOff x="44451" y="-1588"/>
            <a:chExt cx="6797675" cy="781051"/>
          </a:xfrm>
        </p:grpSpPr>
        <p:sp>
          <p:nvSpPr>
            <p:cNvPr id="6" name="Freeform 6"/>
            <p:cNvSpPr/>
            <p:nvPr/>
          </p:nvSpPr>
          <p:spPr bwMode="auto">
            <a:xfrm>
              <a:off x="44451" y="573088"/>
              <a:ext cx="206375" cy="206375"/>
            </a:xfrm>
            <a:custGeom>
              <a:avLst/>
              <a:gdLst>
                <a:gd name="T0" fmla="*/ 130 w 130"/>
                <a:gd name="T1" fmla="*/ 130 h 130"/>
                <a:gd name="T2" fmla="*/ 38 w 130"/>
                <a:gd name="T3" fmla="*/ 38 h 130"/>
                <a:gd name="T4" fmla="*/ 0 w 130"/>
                <a:gd name="T5" fmla="*/ 0 h 130"/>
                <a:gd name="T6" fmla="*/ 0 w 130"/>
                <a:gd name="T7" fmla="*/ 58 h 130"/>
                <a:gd name="T8" fmla="*/ 9 w 130"/>
                <a:gd name="T9" fmla="*/ 67 h 130"/>
                <a:gd name="T10" fmla="*/ 72 w 130"/>
                <a:gd name="T11" fmla="*/ 130 h 130"/>
                <a:gd name="T12" fmla="*/ 130 w 130"/>
                <a:gd name="T13" fmla="*/ 130 h 130"/>
              </a:gdLst>
              <a:ahLst/>
              <a:cxnLst>
                <a:cxn ang="0">
                  <a:pos x="T0" y="T1"/>
                </a:cxn>
                <a:cxn ang="0">
                  <a:pos x="T2" y="T3"/>
                </a:cxn>
                <a:cxn ang="0">
                  <a:pos x="T4" y="T5"/>
                </a:cxn>
                <a:cxn ang="0">
                  <a:pos x="T6" y="T7"/>
                </a:cxn>
                <a:cxn ang="0">
                  <a:pos x="T8" y="T9"/>
                </a:cxn>
                <a:cxn ang="0">
                  <a:pos x="T10" y="T11"/>
                </a:cxn>
                <a:cxn ang="0">
                  <a:pos x="T12" y="T13"/>
                </a:cxn>
              </a:cxnLst>
              <a:rect l="0" t="0" r="r" b="b"/>
              <a:pathLst>
                <a:path w="130" h="130">
                  <a:moveTo>
                    <a:pt x="130" y="130"/>
                  </a:moveTo>
                  <a:lnTo>
                    <a:pt x="38" y="38"/>
                  </a:lnTo>
                  <a:lnTo>
                    <a:pt x="0" y="0"/>
                  </a:lnTo>
                  <a:lnTo>
                    <a:pt x="0" y="58"/>
                  </a:lnTo>
                  <a:lnTo>
                    <a:pt x="9" y="67"/>
                  </a:lnTo>
                  <a:lnTo>
                    <a:pt x="72" y="130"/>
                  </a:lnTo>
                  <a:lnTo>
                    <a:pt x="130" y="13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7"/>
            <p:cNvSpPr/>
            <p:nvPr/>
          </p:nvSpPr>
          <p:spPr bwMode="auto">
            <a:xfrm>
              <a:off x="255588"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7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7"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8"/>
            <p:cNvSpPr/>
            <p:nvPr/>
          </p:nvSpPr>
          <p:spPr bwMode="auto">
            <a:xfrm>
              <a:off x="44451" y="280988"/>
              <a:ext cx="498475" cy="498475"/>
            </a:xfrm>
            <a:custGeom>
              <a:avLst/>
              <a:gdLst>
                <a:gd name="T0" fmla="*/ 38 w 314"/>
                <a:gd name="T1" fmla="*/ 37 h 314"/>
                <a:gd name="T2" fmla="*/ 0 w 314"/>
                <a:gd name="T3" fmla="*/ 0 h 314"/>
                <a:gd name="T4" fmla="*/ 0 w 314"/>
                <a:gd name="T5" fmla="*/ 58 h 314"/>
                <a:gd name="T6" fmla="*/ 9 w 314"/>
                <a:gd name="T7" fmla="*/ 67 h 314"/>
                <a:gd name="T8" fmla="*/ 128 w 314"/>
                <a:gd name="T9" fmla="*/ 186 h 314"/>
                <a:gd name="T10" fmla="*/ 193 w 314"/>
                <a:gd name="T11" fmla="*/ 251 h 314"/>
                <a:gd name="T12" fmla="*/ 256 w 314"/>
                <a:gd name="T13" fmla="*/ 314 h 314"/>
                <a:gd name="T14" fmla="*/ 314 w 314"/>
                <a:gd name="T15" fmla="*/ 314 h 314"/>
                <a:gd name="T16" fmla="*/ 38 w 314"/>
                <a:gd name="T17" fmla="*/ 37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314">
                  <a:moveTo>
                    <a:pt x="38" y="37"/>
                  </a:moveTo>
                  <a:lnTo>
                    <a:pt x="0" y="0"/>
                  </a:lnTo>
                  <a:lnTo>
                    <a:pt x="0" y="58"/>
                  </a:lnTo>
                  <a:lnTo>
                    <a:pt x="9" y="67"/>
                  </a:lnTo>
                  <a:lnTo>
                    <a:pt x="128" y="186"/>
                  </a:lnTo>
                  <a:lnTo>
                    <a:pt x="193" y="251"/>
                  </a:lnTo>
                  <a:lnTo>
                    <a:pt x="256" y="314"/>
                  </a:lnTo>
                  <a:lnTo>
                    <a:pt x="314" y="314"/>
                  </a:lnTo>
                  <a:lnTo>
                    <a:pt x="38" y="37"/>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Freeform 9"/>
            <p:cNvSpPr/>
            <p:nvPr/>
          </p:nvSpPr>
          <p:spPr bwMode="auto">
            <a:xfrm>
              <a:off x="44451" y="-1588"/>
              <a:ext cx="790575" cy="781050"/>
            </a:xfrm>
            <a:custGeom>
              <a:avLst/>
              <a:gdLst>
                <a:gd name="T0" fmla="*/ 498 w 498"/>
                <a:gd name="T1" fmla="*/ 492 h 492"/>
                <a:gd name="T2" fmla="*/ 406 w 498"/>
                <a:gd name="T3" fmla="*/ 400 h 492"/>
                <a:gd name="T4" fmla="*/ 340 w 498"/>
                <a:gd name="T5" fmla="*/ 335 h 492"/>
                <a:gd name="T6" fmla="*/ 222 w 498"/>
                <a:gd name="T7" fmla="*/ 215 h 492"/>
                <a:gd name="T8" fmla="*/ 157 w 498"/>
                <a:gd name="T9" fmla="*/ 150 h 492"/>
                <a:gd name="T10" fmla="*/ 38 w 498"/>
                <a:gd name="T11" fmla="*/ 31 h 492"/>
                <a:gd name="T12" fmla="*/ 7 w 498"/>
                <a:gd name="T13" fmla="*/ 0 h 492"/>
                <a:gd name="T14" fmla="*/ 0 w 498"/>
                <a:gd name="T15" fmla="*/ 0 h 492"/>
                <a:gd name="T16" fmla="*/ 0 w 498"/>
                <a:gd name="T17" fmla="*/ 51 h 492"/>
                <a:gd name="T18" fmla="*/ 9 w 498"/>
                <a:gd name="T19" fmla="*/ 60 h 492"/>
                <a:gd name="T20" fmla="*/ 312 w 498"/>
                <a:gd name="T21" fmla="*/ 364 h 492"/>
                <a:gd name="T22" fmla="*/ 377 w 498"/>
                <a:gd name="T23" fmla="*/ 429 h 492"/>
                <a:gd name="T24" fmla="*/ 440 w 498"/>
                <a:gd name="T25" fmla="*/ 492 h 492"/>
                <a:gd name="T26" fmla="*/ 498 w 498"/>
                <a:gd name="T27"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8" h="492">
                  <a:moveTo>
                    <a:pt x="498" y="492"/>
                  </a:moveTo>
                  <a:lnTo>
                    <a:pt x="406" y="400"/>
                  </a:lnTo>
                  <a:lnTo>
                    <a:pt x="340" y="335"/>
                  </a:lnTo>
                  <a:lnTo>
                    <a:pt x="222" y="215"/>
                  </a:lnTo>
                  <a:lnTo>
                    <a:pt x="157" y="150"/>
                  </a:lnTo>
                  <a:lnTo>
                    <a:pt x="38" y="31"/>
                  </a:lnTo>
                  <a:lnTo>
                    <a:pt x="7" y="0"/>
                  </a:lnTo>
                  <a:lnTo>
                    <a:pt x="0" y="0"/>
                  </a:lnTo>
                  <a:lnTo>
                    <a:pt x="0" y="51"/>
                  </a:lnTo>
                  <a:lnTo>
                    <a:pt x="9" y="60"/>
                  </a:lnTo>
                  <a:lnTo>
                    <a:pt x="312" y="364"/>
                  </a:lnTo>
                  <a:lnTo>
                    <a:pt x="377" y="429"/>
                  </a:lnTo>
                  <a:lnTo>
                    <a:pt x="440" y="492"/>
                  </a:lnTo>
                  <a:lnTo>
                    <a:pt x="498"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 name="Freeform 10"/>
            <p:cNvSpPr/>
            <p:nvPr/>
          </p:nvSpPr>
          <p:spPr bwMode="auto">
            <a:xfrm>
              <a:off x="839788" y="-1588"/>
              <a:ext cx="871538" cy="781050"/>
            </a:xfrm>
            <a:custGeom>
              <a:avLst/>
              <a:gdLst>
                <a:gd name="T0" fmla="*/ 0 w 549"/>
                <a:gd name="T1" fmla="*/ 0 h 492"/>
                <a:gd name="T2" fmla="*/ 60 w 549"/>
                <a:gd name="T3" fmla="*/ 60 h 492"/>
                <a:gd name="T4" fmla="*/ 179 w 549"/>
                <a:gd name="T5" fmla="*/ 179 h 492"/>
                <a:gd name="T6" fmla="*/ 245 w 549"/>
                <a:gd name="T7" fmla="*/ 245 h 492"/>
                <a:gd name="T8" fmla="*/ 363 w 549"/>
                <a:gd name="T9" fmla="*/ 364 h 492"/>
                <a:gd name="T10" fmla="*/ 428 w 549"/>
                <a:gd name="T11" fmla="*/ 429 h 492"/>
                <a:gd name="T12" fmla="*/ 492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5" y="245"/>
                  </a:lnTo>
                  <a:lnTo>
                    <a:pt x="363" y="364"/>
                  </a:lnTo>
                  <a:lnTo>
                    <a:pt x="428" y="429"/>
                  </a:lnTo>
                  <a:lnTo>
                    <a:pt x="492"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11"/>
            <p:cNvSpPr/>
            <p:nvPr/>
          </p:nvSpPr>
          <p:spPr bwMode="auto">
            <a:xfrm>
              <a:off x="547688"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12"/>
            <p:cNvSpPr/>
            <p:nvPr/>
          </p:nvSpPr>
          <p:spPr bwMode="auto">
            <a:xfrm>
              <a:off x="1425576" y="-1588"/>
              <a:ext cx="871538" cy="781050"/>
            </a:xfrm>
            <a:custGeom>
              <a:avLst/>
              <a:gdLst>
                <a:gd name="T0" fmla="*/ 0 w 549"/>
                <a:gd name="T1" fmla="*/ 0 h 492"/>
                <a:gd name="T2" fmla="*/ 59 w 549"/>
                <a:gd name="T3" fmla="*/ 60 h 492"/>
                <a:gd name="T4" fmla="*/ 178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7 w 549"/>
                <a:gd name="T19" fmla="*/ 150 h 492"/>
                <a:gd name="T20" fmla="*/ 57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59" y="60"/>
                  </a:lnTo>
                  <a:lnTo>
                    <a:pt x="178" y="179"/>
                  </a:lnTo>
                  <a:lnTo>
                    <a:pt x="244" y="245"/>
                  </a:lnTo>
                  <a:lnTo>
                    <a:pt x="363" y="364"/>
                  </a:lnTo>
                  <a:lnTo>
                    <a:pt x="428" y="429"/>
                  </a:lnTo>
                  <a:lnTo>
                    <a:pt x="491" y="492"/>
                  </a:lnTo>
                  <a:lnTo>
                    <a:pt x="549" y="492"/>
                  </a:lnTo>
                  <a:lnTo>
                    <a:pt x="273" y="215"/>
                  </a:lnTo>
                  <a:lnTo>
                    <a:pt x="207" y="150"/>
                  </a:lnTo>
                  <a:lnTo>
                    <a:pt x="57"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Freeform 13"/>
            <p:cNvSpPr/>
            <p:nvPr/>
          </p:nvSpPr>
          <p:spPr bwMode="auto">
            <a:xfrm>
              <a:off x="1133476" y="-1588"/>
              <a:ext cx="871538" cy="781050"/>
            </a:xfrm>
            <a:custGeom>
              <a:avLst/>
              <a:gdLst>
                <a:gd name="T0" fmla="*/ 549 w 549"/>
                <a:gd name="T1" fmla="*/ 492 h 492"/>
                <a:gd name="T2" fmla="*/ 457 w 549"/>
                <a:gd name="T3" fmla="*/ 400 h 492"/>
                <a:gd name="T4" fmla="*/ 391 w 549"/>
                <a:gd name="T5" fmla="*/ 335 h 492"/>
                <a:gd name="T6" fmla="*/ 272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2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1" y="335"/>
                  </a:lnTo>
                  <a:lnTo>
                    <a:pt x="272" y="215"/>
                  </a:lnTo>
                  <a:lnTo>
                    <a:pt x="207" y="150"/>
                  </a:lnTo>
                  <a:lnTo>
                    <a:pt x="88" y="31"/>
                  </a:lnTo>
                  <a:lnTo>
                    <a:pt x="57" y="0"/>
                  </a:lnTo>
                  <a:lnTo>
                    <a:pt x="0" y="0"/>
                  </a:lnTo>
                  <a:lnTo>
                    <a:pt x="60" y="60"/>
                  </a:lnTo>
                  <a:lnTo>
                    <a:pt x="362"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Freeform 14"/>
            <p:cNvSpPr/>
            <p:nvPr/>
          </p:nvSpPr>
          <p:spPr bwMode="auto">
            <a:xfrm>
              <a:off x="2009776"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Freeform 15"/>
            <p:cNvSpPr/>
            <p:nvPr/>
          </p:nvSpPr>
          <p:spPr bwMode="auto">
            <a:xfrm>
              <a:off x="1717676"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Freeform 16"/>
            <p:cNvSpPr/>
            <p:nvPr/>
          </p:nvSpPr>
          <p:spPr bwMode="auto">
            <a:xfrm>
              <a:off x="2593976" y="-1588"/>
              <a:ext cx="873125" cy="781050"/>
            </a:xfrm>
            <a:custGeom>
              <a:avLst/>
              <a:gdLst>
                <a:gd name="T0" fmla="*/ 0 w 550"/>
                <a:gd name="T1" fmla="*/ 0 h 492"/>
                <a:gd name="T2" fmla="*/ 60 w 550"/>
                <a:gd name="T3" fmla="*/ 60 h 492"/>
                <a:gd name="T4" fmla="*/ 179 w 550"/>
                <a:gd name="T5" fmla="*/ 179 h 492"/>
                <a:gd name="T6" fmla="*/ 245 w 550"/>
                <a:gd name="T7" fmla="*/ 245 h 492"/>
                <a:gd name="T8" fmla="*/ 363 w 550"/>
                <a:gd name="T9" fmla="*/ 364 h 492"/>
                <a:gd name="T10" fmla="*/ 428 w 550"/>
                <a:gd name="T11" fmla="*/ 429 h 492"/>
                <a:gd name="T12" fmla="*/ 491 w 550"/>
                <a:gd name="T13" fmla="*/ 492 h 492"/>
                <a:gd name="T14" fmla="*/ 550 w 550"/>
                <a:gd name="T15" fmla="*/ 492 h 492"/>
                <a:gd name="T16" fmla="*/ 273 w 550"/>
                <a:gd name="T17" fmla="*/ 215 h 492"/>
                <a:gd name="T18" fmla="*/ 208 w 550"/>
                <a:gd name="T19" fmla="*/ 150 h 492"/>
                <a:gd name="T20" fmla="*/ 58 w 550"/>
                <a:gd name="T21" fmla="*/ 0 h 492"/>
                <a:gd name="T22" fmla="*/ 0 w 550"/>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492">
                  <a:moveTo>
                    <a:pt x="0" y="0"/>
                  </a:moveTo>
                  <a:lnTo>
                    <a:pt x="60" y="60"/>
                  </a:lnTo>
                  <a:lnTo>
                    <a:pt x="179" y="179"/>
                  </a:lnTo>
                  <a:lnTo>
                    <a:pt x="245" y="245"/>
                  </a:lnTo>
                  <a:lnTo>
                    <a:pt x="363" y="364"/>
                  </a:lnTo>
                  <a:lnTo>
                    <a:pt x="428" y="429"/>
                  </a:lnTo>
                  <a:lnTo>
                    <a:pt x="491" y="492"/>
                  </a:lnTo>
                  <a:lnTo>
                    <a:pt x="550"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Freeform 17"/>
            <p:cNvSpPr/>
            <p:nvPr/>
          </p:nvSpPr>
          <p:spPr bwMode="auto">
            <a:xfrm>
              <a:off x="2301876"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 name="Freeform 18"/>
            <p:cNvSpPr/>
            <p:nvPr/>
          </p:nvSpPr>
          <p:spPr bwMode="auto">
            <a:xfrm>
              <a:off x="3179763" y="-1588"/>
              <a:ext cx="871538" cy="781050"/>
            </a:xfrm>
            <a:custGeom>
              <a:avLst/>
              <a:gdLst>
                <a:gd name="T0" fmla="*/ 0 w 549"/>
                <a:gd name="T1" fmla="*/ 0 h 492"/>
                <a:gd name="T2" fmla="*/ 59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7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59" y="60"/>
                  </a:lnTo>
                  <a:lnTo>
                    <a:pt x="179" y="179"/>
                  </a:lnTo>
                  <a:lnTo>
                    <a:pt x="244" y="245"/>
                  </a:lnTo>
                  <a:lnTo>
                    <a:pt x="363" y="364"/>
                  </a:lnTo>
                  <a:lnTo>
                    <a:pt x="428" y="429"/>
                  </a:lnTo>
                  <a:lnTo>
                    <a:pt x="491" y="492"/>
                  </a:lnTo>
                  <a:lnTo>
                    <a:pt x="549" y="492"/>
                  </a:lnTo>
                  <a:lnTo>
                    <a:pt x="273" y="215"/>
                  </a:lnTo>
                  <a:lnTo>
                    <a:pt x="208" y="150"/>
                  </a:lnTo>
                  <a:lnTo>
                    <a:pt x="57"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 name="Freeform 19"/>
            <p:cNvSpPr/>
            <p:nvPr/>
          </p:nvSpPr>
          <p:spPr bwMode="auto">
            <a:xfrm>
              <a:off x="2887663" y="-1588"/>
              <a:ext cx="871538" cy="781050"/>
            </a:xfrm>
            <a:custGeom>
              <a:avLst/>
              <a:gdLst>
                <a:gd name="T0" fmla="*/ 549 w 549"/>
                <a:gd name="T1" fmla="*/ 492 h 492"/>
                <a:gd name="T2" fmla="*/ 457 w 549"/>
                <a:gd name="T3" fmla="*/ 400 h 492"/>
                <a:gd name="T4" fmla="*/ 392 w 549"/>
                <a:gd name="T5" fmla="*/ 335 h 492"/>
                <a:gd name="T6" fmla="*/ 272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2" y="215"/>
                  </a:lnTo>
                  <a:lnTo>
                    <a:pt x="207" y="150"/>
                  </a:lnTo>
                  <a:lnTo>
                    <a:pt x="88" y="31"/>
                  </a:lnTo>
                  <a:lnTo>
                    <a:pt x="57"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20"/>
            <p:cNvSpPr/>
            <p:nvPr/>
          </p:nvSpPr>
          <p:spPr bwMode="auto">
            <a:xfrm>
              <a:off x="3763963"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2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2"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21"/>
            <p:cNvSpPr/>
            <p:nvPr/>
          </p:nvSpPr>
          <p:spPr bwMode="auto">
            <a:xfrm>
              <a:off x="3471863"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22"/>
            <p:cNvSpPr/>
            <p:nvPr/>
          </p:nvSpPr>
          <p:spPr bwMode="auto">
            <a:xfrm>
              <a:off x="4348163" y="-1588"/>
              <a:ext cx="873125" cy="781050"/>
            </a:xfrm>
            <a:custGeom>
              <a:avLst/>
              <a:gdLst>
                <a:gd name="T0" fmla="*/ 0 w 550"/>
                <a:gd name="T1" fmla="*/ 0 h 492"/>
                <a:gd name="T2" fmla="*/ 60 w 550"/>
                <a:gd name="T3" fmla="*/ 60 h 492"/>
                <a:gd name="T4" fmla="*/ 179 w 550"/>
                <a:gd name="T5" fmla="*/ 179 h 492"/>
                <a:gd name="T6" fmla="*/ 245 w 550"/>
                <a:gd name="T7" fmla="*/ 245 h 492"/>
                <a:gd name="T8" fmla="*/ 363 w 550"/>
                <a:gd name="T9" fmla="*/ 364 h 492"/>
                <a:gd name="T10" fmla="*/ 429 w 550"/>
                <a:gd name="T11" fmla="*/ 429 h 492"/>
                <a:gd name="T12" fmla="*/ 492 w 550"/>
                <a:gd name="T13" fmla="*/ 492 h 492"/>
                <a:gd name="T14" fmla="*/ 550 w 550"/>
                <a:gd name="T15" fmla="*/ 492 h 492"/>
                <a:gd name="T16" fmla="*/ 273 w 550"/>
                <a:gd name="T17" fmla="*/ 215 h 492"/>
                <a:gd name="T18" fmla="*/ 208 w 550"/>
                <a:gd name="T19" fmla="*/ 150 h 492"/>
                <a:gd name="T20" fmla="*/ 59 w 550"/>
                <a:gd name="T21" fmla="*/ 0 h 492"/>
                <a:gd name="T22" fmla="*/ 0 w 550"/>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492">
                  <a:moveTo>
                    <a:pt x="0" y="0"/>
                  </a:moveTo>
                  <a:lnTo>
                    <a:pt x="60" y="60"/>
                  </a:lnTo>
                  <a:lnTo>
                    <a:pt x="179" y="179"/>
                  </a:lnTo>
                  <a:lnTo>
                    <a:pt x="245" y="245"/>
                  </a:lnTo>
                  <a:lnTo>
                    <a:pt x="363" y="364"/>
                  </a:lnTo>
                  <a:lnTo>
                    <a:pt x="429" y="429"/>
                  </a:lnTo>
                  <a:lnTo>
                    <a:pt x="492" y="492"/>
                  </a:lnTo>
                  <a:lnTo>
                    <a:pt x="550" y="492"/>
                  </a:lnTo>
                  <a:lnTo>
                    <a:pt x="273" y="215"/>
                  </a:lnTo>
                  <a:lnTo>
                    <a:pt x="208" y="150"/>
                  </a:lnTo>
                  <a:lnTo>
                    <a:pt x="59"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3"/>
            <p:cNvSpPr/>
            <p:nvPr/>
          </p:nvSpPr>
          <p:spPr bwMode="auto">
            <a:xfrm>
              <a:off x="4056063" y="-1588"/>
              <a:ext cx="871538" cy="781050"/>
            </a:xfrm>
            <a:custGeom>
              <a:avLst/>
              <a:gdLst>
                <a:gd name="T0" fmla="*/ 549 w 549"/>
                <a:gd name="T1" fmla="*/ 492 h 492"/>
                <a:gd name="T2" fmla="*/ 457 w 549"/>
                <a:gd name="T3" fmla="*/ 400 h 492"/>
                <a:gd name="T4" fmla="*/ 392 w 549"/>
                <a:gd name="T5" fmla="*/ 335 h 492"/>
                <a:gd name="T6" fmla="*/ 274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4"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24"/>
            <p:cNvSpPr/>
            <p:nvPr/>
          </p:nvSpPr>
          <p:spPr bwMode="auto">
            <a:xfrm>
              <a:off x="4933951"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5"/>
            <p:cNvSpPr/>
            <p:nvPr/>
          </p:nvSpPr>
          <p:spPr bwMode="auto">
            <a:xfrm>
              <a:off x="4641851"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7" y="150"/>
                  </a:lnTo>
                  <a:lnTo>
                    <a:pt x="88" y="31"/>
                  </a:lnTo>
                  <a:lnTo>
                    <a:pt x="57"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6"/>
            <p:cNvSpPr/>
            <p:nvPr/>
          </p:nvSpPr>
          <p:spPr bwMode="auto">
            <a:xfrm>
              <a:off x="5518151"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9 w 549"/>
                <a:gd name="T11" fmla="*/ 429 h 492"/>
                <a:gd name="T12" fmla="*/ 492 w 549"/>
                <a:gd name="T13" fmla="*/ 492 h 492"/>
                <a:gd name="T14" fmla="*/ 549 w 549"/>
                <a:gd name="T15" fmla="*/ 492 h 492"/>
                <a:gd name="T16" fmla="*/ 457 w 549"/>
                <a:gd name="T17" fmla="*/ 400 h 492"/>
                <a:gd name="T18" fmla="*/ 273 w 549"/>
                <a:gd name="T19" fmla="*/ 215 h 492"/>
                <a:gd name="T20" fmla="*/ 208 w 549"/>
                <a:gd name="T21" fmla="*/ 150 h 492"/>
                <a:gd name="T22" fmla="*/ 58 w 549"/>
                <a:gd name="T23" fmla="*/ 0 h 492"/>
                <a:gd name="T24" fmla="*/ 0 w 549"/>
                <a:gd name="T25"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0" y="0"/>
                  </a:moveTo>
                  <a:lnTo>
                    <a:pt x="60" y="60"/>
                  </a:lnTo>
                  <a:lnTo>
                    <a:pt x="179" y="179"/>
                  </a:lnTo>
                  <a:lnTo>
                    <a:pt x="244" y="245"/>
                  </a:lnTo>
                  <a:lnTo>
                    <a:pt x="363" y="364"/>
                  </a:lnTo>
                  <a:lnTo>
                    <a:pt x="429" y="429"/>
                  </a:lnTo>
                  <a:lnTo>
                    <a:pt x="492" y="492"/>
                  </a:lnTo>
                  <a:lnTo>
                    <a:pt x="549" y="492"/>
                  </a:lnTo>
                  <a:lnTo>
                    <a:pt x="457" y="400"/>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27"/>
            <p:cNvSpPr/>
            <p:nvPr/>
          </p:nvSpPr>
          <p:spPr bwMode="auto">
            <a:xfrm>
              <a:off x="5226051" y="-1588"/>
              <a:ext cx="871538" cy="781050"/>
            </a:xfrm>
            <a:custGeom>
              <a:avLst/>
              <a:gdLst>
                <a:gd name="T0" fmla="*/ 549 w 549"/>
                <a:gd name="T1" fmla="*/ 492 h 492"/>
                <a:gd name="T2" fmla="*/ 273 w 549"/>
                <a:gd name="T3" fmla="*/ 215 h 492"/>
                <a:gd name="T4" fmla="*/ 273 w 549"/>
                <a:gd name="T5" fmla="*/ 215 h 492"/>
                <a:gd name="T6" fmla="*/ 207 w 549"/>
                <a:gd name="T7" fmla="*/ 150 h 492"/>
                <a:gd name="T8" fmla="*/ 89 w 549"/>
                <a:gd name="T9" fmla="*/ 31 h 492"/>
                <a:gd name="T10" fmla="*/ 58 w 549"/>
                <a:gd name="T11" fmla="*/ 0 h 492"/>
                <a:gd name="T12" fmla="*/ 0 w 549"/>
                <a:gd name="T13" fmla="*/ 0 h 492"/>
                <a:gd name="T14" fmla="*/ 60 w 549"/>
                <a:gd name="T15" fmla="*/ 60 h 492"/>
                <a:gd name="T16" fmla="*/ 363 w 549"/>
                <a:gd name="T17" fmla="*/ 364 h 492"/>
                <a:gd name="T18" fmla="*/ 428 w 549"/>
                <a:gd name="T19" fmla="*/ 429 h 492"/>
                <a:gd name="T20" fmla="*/ 491 w 549"/>
                <a:gd name="T21" fmla="*/ 492 h 492"/>
                <a:gd name="T22" fmla="*/ 549 w 549"/>
                <a:gd name="T23"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549" y="492"/>
                  </a:moveTo>
                  <a:lnTo>
                    <a:pt x="273" y="215"/>
                  </a:lnTo>
                  <a:lnTo>
                    <a:pt x="273" y="215"/>
                  </a:lnTo>
                  <a:lnTo>
                    <a:pt x="207"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8"/>
            <p:cNvSpPr/>
            <p:nvPr/>
          </p:nvSpPr>
          <p:spPr bwMode="auto">
            <a:xfrm>
              <a:off x="6102351" y="-1588"/>
              <a:ext cx="739775" cy="739775"/>
            </a:xfrm>
            <a:custGeom>
              <a:avLst/>
              <a:gdLst>
                <a:gd name="T0" fmla="*/ 0 w 466"/>
                <a:gd name="T1" fmla="*/ 0 h 466"/>
                <a:gd name="T2" fmla="*/ 61 w 466"/>
                <a:gd name="T3" fmla="*/ 60 h 466"/>
                <a:gd name="T4" fmla="*/ 179 w 466"/>
                <a:gd name="T5" fmla="*/ 179 h 466"/>
                <a:gd name="T6" fmla="*/ 244 w 466"/>
                <a:gd name="T7" fmla="*/ 245 h 466"/>
                <a:gd name="T8" fmla="*/ 363 w 466"/>
                <a:gd name="T9" fmla="*/ 364 h 466"/>
                <a:gd name="T10" fmla="*/ 429 w 466"/>
                <a:gd name="T11" fmla="*/ 429 h 466"/>
                <a:gd name="T12" fmla="*/ 466 w 466"/>
                <a:gd name="T13" fmla="*/ 466 h 466"/>
                <a:gd name="T14" fmla="*/ 466 w 466"/>
                <a:gd name="T15" fmla="*/ 408 h 466"/>
                <a:gd name="T16" fmla="*/ 458 w 466"/>
                <a:gd name="T17" fmla="*/ 400 h 466"/>
                <a:gd name="T18" fmla="*/ 273 w 466"/>
                <a:gd name="T19" fmla="*/ 215 h 466"/>
                <a:gd name="T20" fmla="*/ 208 w 466"/>
                <a:gd name="T21" fmla="*/ 150 h 466"/>
                <a:gd name="T22" fmla="*/ 89 w 466"/>
                <a:gd name="T23" fmla="*/ 31 h 466"/>
                <a:gd name="T24" fmla="*/ 58 w 466"/>
                <a:gd name="T25" fmla="*/ 0 h 466"/>
                <a:gd name="T26" fmla="*/ 0 w 466"/>
                <a:gd name="T27"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6" h="466">
                  <a:moveTo>
                    <a:pt x="0" y="0"/>
                  </a:moveTo>
                  <a:lnTo>
                    <a:pt x="61" y="60"/>
                  </a:lnTo>
                  <a:lnTo>
                    <a:pt x="179" y="179"/>
                  </a:lnTo>
                  <a:lnTo>
                    <a:pt x="244" y="245"/>
                  </a:lnTo>
                  <a:lnTo>
                    <a:pt x="363" y="364"/>
                  </a:lnTo>
                  <a:lnTo>
                    <a:pt x="429" y="429"/>
                  </a:lnTo>
                  <a:lnTo>
                    <a:pt x="466" y="466"/>
                  </a:lnTo>
                  <a:lnTo>
                    <a:pt x="466" y="408"/>
                  </a:lnTo>
                  <a:lnTo>
                    <a:pt x="458" y="400"/>
                  </a:lnTo>
                  <a:lnTo>
                    <a:pt x="273" y="215"/>
                  </a:lnTo>
                  <a:lnTo>
                    <a:pt x="208" y="150"/>
                  </a:lnTo>
                  <a:lnTo>
                    <a:pt x="89" y="31"/>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 name="Freeform 29"/>
            <p:cNvSpPr/>
            <p:nvPr/>
          </p:nvSpPr>
          <p:spPr bwMode="auto">
            <a:xfrm>
              <a:off x="5810251" y="-1588"/>
              <a:ext cx="871538" cy="781050"/>
            </a:xfrm>
            <a:custGeom>
              <a:avLst/>
              <a:gdLst>
                <a:gd name="T0" fmla="*/ 273 w 549"/>
                <a:gd name="T1" fmla="*/ 215 h 492"/>
                <a:gd name="T2" fmla="*/ 273 w 549"/>
                <a:gd name="T3" fmla="*/ 215 h 492"/>
                <a:gd name="T4" fmla="*/ 58 w 549"/>
                <a:gd name="T5" fmla="*/ 0 h 492"/>
                <a:gd name="T6" fmla="*/ 0 w 549"/>
                <a:gd name="T7" fmla="*/ 0 h 492"/>
                <a:gd name="T8" fmla="*/ 60 w 549"/>
                <a:gd name="T9" fmla="*/ 60 h 492"/>
                <a:gd name="T10" fmla="*/ 363 w 549"/>
                <a:gd name="T11" fmla="*/ 364 h 492"/>
                <a:gd name="T12" fmla="*/ 428 w 549"/>
                <a:gd name="T13" fmla="*/ 429 h 492"/>
                <a:gd name="T14" fmla="*/ 492 w 549"/>
                <a:gd name="T15" fmla="*/ 492 h 492"/>
                <a:gd name="T16" fmla="*/ 549 w 549"/>
                <a:gd name="T17" fmla="*/ 492 h 492"/>
                <a:gd name="T18" fmla="*/ 273 w 549"/>
                <a:gd name="T19" fmla="*/ 21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9" h="492">
                  <a:moveTo>
                    <a:pt x="273" y="215"/>
                  </a:moveTo>
                  <a:lnTo>
                    <a:pt x="273" y="215"/>
                  </a:lnTo>
                  <a:lnTo>
                    <a:pt x="58" y="0"/>
                  </a:lnTo>
                  <a:lnTo>
                    <a:pt x="0" y="0"/>
                  </a:lnTo>
                  <a:lnTo>
                    <a:pt x="60" y="60"/>
                  </a:lnTo>
                  <a:lnTo>
                    <a:pt x="363" y="364"/>
                  </a:lnTo>
                  <a:lnTo>
                    <a:pt x="428" y="429"/>
                  </a:lnTo>
                  <a:lnTo>
                    <a:pt x="492" y="492"/>
                  </a:lnTo>
                  <a:lnTo>
                    <a:pt x="549" y="492"/>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30"/>
            <p:cNvSpPr/>
            <p:nvPr/>
          </p:nvSpPr>
          <p:spPr bwMode="auto">
            <a:xfrm>
              <a:off x="6396038" y="-1588"/>
              <a:ext cx="446088" cy="447675"/>
            </a:xfrm>
            <a:custGeom>
              <a:avLst/>
              <a:gdLst>
                <a:gd name="T0" fmla="*/ 273 w 281"/>
                <a:gd name="T1" fmla="*/ 215 h 282"/>
                <a:gd name="T2" fmla="*/ 57 w 281"/>
                <a:gd name="T3" fmla="*/ 0 h 282"/>
                <a:gd name="T4" fmla="*/ 0 w 281"/>
                <a:gd name="T5" fmla="*/ 0 h 282"/>
                <a:gd name="T6" fmla="*/ 59 w 281"/>
                <a:gd name="T7" fmla="*/ 60 h 282"/>
                <a:gd name="T8" fmla="*/ 281 w 281"/>
                <a:gd name="T9" fmla="*/ 282 h 282"/>
                <a:gd name="T10" fmla="*/ 281 w 281"/>
                <a:gd name="T11" fmla="*/ 224 h 282"/>
                <a:gd name="T12" fmla="*/ 273 w 281"/>
                <a:gd name="T13" fmla="*/ 215 h 282"/>
              </a:gdLst>
              <a:ahLst/>
              <a:cxnLst>
                <a:cxn ang="0">
                  <a:pos x="T0" y="T1"/>
                </a:cxn>
                <a:cxn ang="0">
                  <a:pos x="T2" y="T3"/>
                </a:cxn>
                <a:cxn ang="0">
                  <a:pos x="T4" y="T5"/>
                </a:cxn>
                <a:cxn ang="0">
                  <a:pos x="T6" y="T7"/>
                </a:cxn>
                <a:cxn ang="0">
                  <a:pos x="T8" y="T9"/>
                </a:cxn>
                <a:cxn ang="0">
                  <a:pos x="T10" y="T11"/>
                </a:cxn>
                <a:cxn ang="0">
                  <a:pos x="T12" y="T13"/>
                </a:cxn>
              </a:cxnLst>
              <a:rect l="0" t="0" r="r" b="b"/>
              <a:pathLst>
                <a:path w="281" h="282">
                  <a:moveTo>
                    <a:pt x="273" y="215"/>
                  </a:moveTo>
                  <a:lnTo>
                    <a:pt x="57" y="0"/>
                  </a:lnTo>
                  <a:lnTo>
                    <a:pt x="0" y="0"/>
                  </a:lnTo>
                  <a:lnTo>
                    <a:pt x="59" y="60"/>
                  </a:lnTo>
                  <a:lnTo>
                    <a:pt x="281" y="282"/>
                  </a:lnTo>
                  <a:lnTo>
                    <a:pt x="281" y="224"/>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31"/>
            <p:cNvSpPr/>
            <p:nvPr/>
          </p:nvSpPr>
          <p:spPr bwMode="auto">
            <a:xfrm>
              <a:off x="6688138" y="-1588"/>
              <a:ext cx="153988" cy="155575"/>
            </a:xfrm>
            <a:custGeom>
              <a:avLst/>
              <a:gdLst>
                <a:gd name="T0" fmla="*/ 60 w 97"/>
                <a:gd name="T1" fmla="*/ 60 h 98"/>
                <a:gd name="T2" fmla="*/ 97 w 97"/>
                <a:gd name="T3" fmla="*/ 98 h 98"/>
                <a:gd name="T4" fmla="*/ 97 w 97"/>
                <a:gd name="T5" fmla="*/ 40 h 98"/>
                <a:gd name="T6" fmla="*/ 89 w 97"/>
                <a:gd name="T7" fmla="*/ 31 h 98"/>
                <a:gd name="T8" fmla="*/ 58 w 97"/>
                <a:gd name="T9" fmla="*/ 0 h 98"/>
                <a:gd name="T10" fmla="*/ 0 w 97"/>
                <a:gd name="T11" fmla="*/ 0 h 98"/>
                <a:gd name="T12" fmla="*/ 60 w 97"/>
                <a:gd name="T13" fmla="*/ 60 h 98"/>
              </a:gdLst>
              <a:ahLst/>
              <a:cxnLst>
                <a:cxn ang="0">
                  <a:pos x="T0" y="T1"/>
                </a:cxn>
                <a:cxn ang="0">
                  <a:pos x="T2" y="T3"/>
                </a:cxn>
                <a:cxn ang="0">
                  <a:pos x="T4" y="T5"/>
                </a:cxn>
                <a:cxn ang="0">
                  <a:pos x="T6" y="T7"/>
                </a:cxn>
                <a:cxn ang="0">
                  <a:pos x="T8" y="T9"/>
                </a:cxn>
                <a:cxn ang="0">
                  <a:pos x="T10" y="T11"/>
                </a:cxn>
                <a:cxn ang="0">
                  <a:pos x="T12" y="T13"/>
                </a:cxn>
              </a:cxnLst>
              <a:rect l="0" t="0" r="r" b="b"/>
              <a:pathLst>
                <a:path w="97" h="98">
                  <a:moveTo>
                    <a:pt x="60" y="60"/>
                  </a:moveTo>
                  <a:lnTo>
                    <a:pt x="97" y="98"/>
                  </a:lnTo>
                  <a:lnTo>
                    <a:pt x="97" y="40"/>
                  </a:lnTo>
                  <a:lnTo>
                    <a:pt x="89" y="31"/>
                  </a:lnTo>
                  <a:lnTo>
                    <a:pt x="58" y="0"/>
                  </a:lnTo>
                  <a:lnTo>
                    <a:pt x="0" y="0"/>
                  </a:lnTo>
                  <a:lnTo>
                    <a:pt x="60" y="6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32" name="Freeform 32"/>
          <p:cNvSpPr>
            <a:spLocks noEditPoints="1"/>
          </p:cNvSpPr>
          <p:nvPr/>
        </p:nvSpPr>
        <p:spPr bwMode="auto">
          <a:xfrm>
            <a:off x="2956040" y="4346575"/>
            <a:ext cx="155575" cy="155575"/>
          </a:xfrm>
          <a:custGeom>
            <a:avLst/>
            <a:gdLst>
              <a:gd name="T0" fmla="*/ 93 w 186"/>
              <a:gd name="T1" fmla="*/ 187 h 187"/>
              <a:gd name="T2" fmla="*/ 0 w 186"/>
              <a:gd name="T3" fmla="*/ 93 h 187"/>
              <a:gd name="T4" fmla="*/ 93 w 186"/>
              <a:gd name="T5" fmla="*/ 0 h 187"/>
              <a:gd name="T6" fmla="*/ 186 w 186"/>
              <a:gd name="T7" fmla="*/ 93 h 187"/>
              <a:gd name="T8" fmla="*/ 93 w 186"/>
              <a:gd name="T9" fmla="*/ 187 h 187"/>
              <a:gd name="T10" fmla="*/ 93 w 186"/>
              <a:gd name="T11" fmla="*/ 32 h 187"/>
              <a:gd name="T12" fmla="*/ 32 w 186"/>
              <a:gd name="T13" fmla="*/ 93 h 187"/>
              <a:gd name="T14" fmla="*/ 93 w 186"/>
              <a:gd name="T15" fmla="*/ 155 h 187"/>
              <a:gd name="T16" fmla="*/ 154 w 186"/>
              <a:gd name="T17" fmla="*/ 93 h 187"/>
              <a:gd name="T18" fmla="*/ 93 w 186"/>
              <a:gd name="T19" fmla="*/ 3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187">
                <a:moveTo>
                  <a:pt x="93" y="187"/>
                </a:moveTo>
                <a:cubicBezTo>
                  <a:pt x="42" y="187"/>
                  <a:pt x="0" y="145"/>
                  <a:pt x="0" y="93"/>
                </a:cubicBezTo>
                <a:cubicBezTo>
                  <a:pt x="0" y="42"/>
                  <a:pt x="42" y="0"/>
                  <a:pt x="93" y="0"/>
                </a:cubicBezTo>
                <a:cubicBezTo>
                  <a:pt x="145" y="0"/>
                  <a:pt x="186" y="42"/>
                  <a:pt x="186" y="93"/>
                </a:cubicBezTo>
                <a:cubicBezTo>
                  <a:pt x="186" y="145"/>
                  <a:pt x="145" y="187"/>
                  <a:pt x="93" y="187"/>
                </a:cubicBezTo>
                <a:close/>
                <a:moveTo>
                  <a:pt x="93" y="32"/>
                </a:moveTo>
                <a:cubicBezTo>
                  <a:pt x="59" y="32"/>
                  <a:pt x="32" y="59"/>
                  <a:pt x="32" y="93"/>
                </a:cubicBezTo>
                <a:cubicBezTo>
                  <a:pt x="32" y="127"/>
                  <a:pt x="59" y="155"/>
                  <a:pt x="93" y="155"/>
                </a:cubicBezTo>
                <a:cubicBezTo>
                  <a:pt x="127" y="155"/>
                  <a:pt x="154" y="127"/>
                  <a:pt x="154" y="93"/>
                </a:cubicBezTo>
                <a:cubicBezTo>
                  <a:pt x="154" y="59"/>
                  <a:pt x="127" y="32"/>
                  <a:pt x="93" y="32"/>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Oval 33"/>
          <p:cNvSpPr>
            <a:spLocks noChangeArrowheads="1"/>
          </p:cNvSpPr>
          <p:nvPr/>
        </p:nvSpPr>
        <p:spPr bwMode="auto">
          <a:xfrm>
            <a:off x="3203690" y="4587875"/>
            <a:ext cx="42863" cy="42863"/>
          </a:xfrm>
          <a:prstGeom prst="ellipse">
            <a:avLst/>
          </a:pr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Oval 34"/>
          <p:cNvSpPr>
            <a:spLocks noChangeArrowheads="1"/>
          </p:cNvSpPr>
          <p:nvPr/>
        </p:nvSpPr>
        <p:spPr bwMode="auto">
          <a:xfrm>
            <a:off x="1871777" y="4770437"/>
            <a:ext cx="42863" cy="41275"/>
          </a:xfrm>
          <a:prstGeom prst="ellipse">
            <a:avLst/>
          </a:pr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35"/>
          <p:cNvSpPr/>
          <p:nvPr/>
        </p:nvSpPr>
        <p:spPr bwMode="auto">
          <a:xfrm>
            <a:off x="5595030" y="1082675"/>
            <a:ext cx="6592888" cy="5775325"/>
          </a:xfrm>
          <a:custGeom>
            <a:avLst/>
            <a:gdLst>
              <a:gd name="T0" fmla="*/ 4153 w 4153"/>
              <a:gd name="T1" fmla="*/ 3638 h 3638"/>
              <a:gd name="T2" fmla="*/ 0 w 4153"/>
              <a:gd name="T3" fmla="*/ 3638 h 3638"/>
              <a:gd name="T4" fmla="*/ 0 w 4153"/>
              <a:gd name="T5" fmla="*/ 2879 h 3638"/>
              <a:gd name="T6" fmla="*/ 4153 w 4153"/>
              <a:gd name="T7" fmla="*/ 0 h 3638"/>
              <a:gd name="T8" fmla="*/ 4153 w 4153"/>
              <a:gd name="T9" fmla="*/ 3638 h 3638"/>
            </a:gdLst>
            <a:ahLst/>
            <a:cxnLst>
              <a:cxn ang="0">
                <a:pos x="T0" y="T1"/>
              </a:cxn>
              <a:cxn ang="0">
                <a:pos x="T2" y="T3"/>
              </a:cxn>
              <a:cxn ang="0">
                <a:pos x="T4" y="T5"/>
              </a:cxn>
              <a:cxn ang="0">
                <a:pos x="T6" y="T7"/>
              </a:cxn>
              <a:cxn ang="0">
                <a:pos x="T8" y="T9"/>
              </a:cxn>
            </a:cxnLst>
            <a:rect l="0" t="0" r="r" b="b"/>
            <a:pathLst>
              <a:path w="4153" h="3638">
                <a:moveTo>
                  <a:pt x="4153" y="3638"/>
                </a:moveTo>
                <a:lnTo>
                  <a:pt x="0" y="3638"/>
                </a:lnTo>
                <a:lnTo>
                  <a:pt x="0" y="2879"/>
                </a:lnTo>
                <a:lnTo>
                  <a:pt x="4153" y="0"/>
                </a:lnTo>
                <a:lnTo>
                  <a:pt x="4153" y="3638"/>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Freeform 36"/>
          <p:cNvSpPr>
            <a:spLocks noEditPoints="1"/>
          </p:cNvSpPr>
          <p:nvPr/>
        </p:nvSpPr>
        <p:spPr bwMode="auto">
          <a:xfrm>
            <a:off x="11274426" y="4044950"/>
            <a:ext cx="461963" cy="461963"/>
          </a:xfrm>
          <a:custGeom>
            <a:avLst/>
            <a:gdLst>
              <a:gd name="T0" fmla="*/ 277 w 554"/>
              <a:gd name="T1" fmla="*/ 0 h 555"/>
              <a:gd name="T2" fmla="*/ 0 w 554"/>
              <a:gd name="T3" fmla="*/ 277 h 555"/>
              <a:gd name="T4" fmla="*/ 277 w 554"/>
              <a:gd name="T5" fmla="*/ 555 h 555"/>
              <a:gd name="T6" fmla="*/ 554 w 554"/>
              <a:gd name="T7" fmla="*/ 277 h 555"/>
              <a:gd name="T8" fmla="*/ 277 w 554"/>
              <a:gd name="T9" fmla="*/ 0 h 555"/>
              <a:gd name="T10" fmla="*/ 277 w 554"/>
              <a:gd name="T11" fmla="*/ 471 h 555"/>
              <a:gd name="T12" fmla="*/ 83 w 554"/>
              <a:gd name="T13" fmla="*/ 277 h 555"/>
              <a:gd name="T14" fmla="*/ 277 w 554"/>
              <a:gd name="T15" fmla="*/ 84 h 555"/>
              <a:gd name="T16" fmla="*/ 470 w 554"/>
              <a:gd name="T17" fmla="*/ 277 h 555"/>
              <a:gd name="T18" fmla="*/ 277 w 554"/>
              <a:gd name="T19" fmla="*/ 471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4" h="555">
                <a:moveTo>
                  <a:pt x="277" y="0"/>
                </a:moveTo>
                <a:cubicBezTo>
                  <a:pt x="124" y="0"/>
                  <a:pt x="0" y="125"/>
                  <a:pt x="0" y="277"/>
                </a:cubicBezTo>
                <a:cubicBezTo>
                  <a:pt x="0" y="430"/>
                  <a:pt x="124" y="555"/>
                  <a:pt x="277" y="555"/>
                </a:cubicBezTo>
                <a:cubicBezTo>
                  <a:pt x="430" y="555"/>
                  <a:pt x="554" y="430"/>
                  <a:pt x="554" y="277"/>
                </a:cubicBezTo>
                <a:cubicBezTo>
                  <a:pt x="554" y="125"/>
                  <a:pt x="430" y="0"/>
                  <a:pt x="277" y="0"/>
                </a:cubicBezTo>
                <a:close/>
                <a:moveTo>
                  <a:pt x="277" y="471"/>
                </a:moveTo>
                <a:cubicBezTo>
                  <a:pt x="170" y="471"/>
                  <a:pt x="83" y="384"/>
                  <a:pt x="83" y="277"/>
                </a:cubicBezTo>
                <a:cubicBezTo>
                  <a:pt x="83" y="171"/>
                  <a:pt x="170" y="84"/>
                  <a:pt x="277" y="84"/>
                </a:cubicBezTo>
                <a:cubicBezTo>
                  <a:pt x="384" y="84"/>
                  <a:pt x="470" y="171"/>
                  <a:pt x="470" y="277"/>
                </a:cubicBezTo>
                <a:cubicBezTo>
                  <a:pt x="470" y="384"/>
                  <a:pt x="384" y="471"/>
                  <a:pt x="277" y="471"/>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Freeform 37"/>
          <p:cNvSpPr>
            <a:spLocks noEditPoints="1"/>
          </p:cNvSpPr>
          <p:nvPr/>
        </p:nvSpPr>
        <p:spPr bwMode="auto">
          <a:xfrm>
            <a:off x="11274426" y="3406775"/>
            <a:ext cx="461963" cy="461963"/>
          </a:xfrm>
          <a:custGeom>
            <a:avLst/>
            <a:gdLst>
              <a:gd name="T0" fmla="*/ 277 w 554"/>
              <a:gd name="T1" fmla="*/ 0 h 554"/>
              <a:gd name="T2" fmla="*/ 0 w 554"/>
              <a:gd name="T3" fmla="*/ 277 h 554"/>
              <a:gd name="T4" fmla="*/ 277 w 554"/>
              <a:gd name="T5" fmla="*/ 554 h 554"/>
              <a:gd name="T6" fmla="*/ 554 w 554"/>
              <a:gd name="T7" fmla="*/ 277 h 554"/>
              <a:gd name="T8" fmla="*/ 277 w 554"/>
              <a:gd name="T9" fmla="*/ 0 h 554"/>
              <a:gd name="T10" fmla="*/ 277 w 554"/>
              <a:gd name="T11" fmla="*/ 470 h 554"/>
              <a:gd name="T12" fmla="*/ 83 w 554"/>
              <a:gd name="T13" fmla="*/ 277 h 554"/>
              <a:gd name="T14" fmla="*/ 277 w 554"/>
              <a:gd name="T15" fmla="*/ 83 h 554"/>
              <a:gd name="T16" fmla="*/ 470 w 554"/>
              <a:gd name="T17" fmla="*/ 277 h 554"/>
              <a:gd name="T18" fmla="*/ 277 w 554"/>
              <a:gd name="T19" fmla="*/ 47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4" h="554">
                <a:moveTo>
                  <a:pt x="277" y="0"/>
                </a:moveTo>
                <a:cubicBezTo>
                  <a:pt x="124" y="0"/>
                  <a:pt x="0" y="124"/>
                  <a:pt x="0" y="277"/>
                </a:cubicBezTo>
                <a:cubicBezTo>
                  <a:pt x="0" y="430"/>
                  <a:pt x="124" y="554"/>
                  <a:pt x="277" y="554"/>
                </a:cubicBezTo>
                <a:cubicBezTo>
                  <a:pt x="430" y="554"/>
                  <a:pt x="554" y="430"/>
                  <a:pt x="554" y="277"/>
                </a:cubicBezTo>
                <a:cubicBezTo>
                  <a:pt x="554" y="124"/>
                  <a:pt x="430" y="0"/>
                  <a:pt x="277" y="0"/>
                </a:cubicBezTo>
                <a:close/>
                <a:moveTo>
                  <a:pt x="277" y="470"/>
                </a:moveTo>
                <a:cubicBezTo>
                  <a:pt x="170" y="470"/>
                  <a:pt x="83" y="384"/>
                  <a:pt x="83" y="277"/>
                </a:cubicBezTo>
                <a:cubicBezTo>
                  <a:pt x="83" y="170"/>
                  <a:pt x="170" y="83"/>
                  <a:pt x="277" y="83"/>
                </a:cubicBezTo>
                <a:cubicBezTo>
                  <a:pt x="384" y="83"/>
                  <a:pt x="470" y="170"/>
                  <a:pt x="470" y="277"/>
                </a:cubicBezTo>
                <a:cubicBezTo>
                  <a:pt x="470" y="384"/>
                  <a:pt x="384" y="470"/>
                  <a:pt x="277" y="470"/>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38"/>
          <p:cNvSpPr>
            <a:spLocks noEditPoints="1"/>
          </p:cNvSpPr>
          <p:nvPr/>
        </p:nvSpPr>
        <p:spPr bwMode="auto">
          <a:xfrm>
            <a:off x="11274426" y="2767013"/>
            <a:ext cx="461963" cy="461963"/>
          </a:xfrm>
          <a:custGeom>
            <a:avLst/>
            <a:gdLst>
              <a:gd name="T0" fmla="*/ 277 w 554"/>
              <a:gd name="T1" fmla="*/ 554 h 554"/>
              <a:gd name="T2" fmla="*/ 460 w 554"/>
              <a:gd name="T3" fmla="*/ 485 h 554"/>
              <a:gd name="T4" fmla="*/ 554 w 554"/>
              <a:gd name="T5" fmla="*/ 277 h 554"/>
              <a:gd name="T6" fmla="*/ 277 w 554"/>
              <a:gd name="T7" fmla="*/ 0 h 554"/>
              <a:gd name="T8" fmla="*/ 100 w 554"/>
              <a:gd name="T9" fmla="*/ 64 h 554"/>
              <a:gd name="T10" fmla="*/ 0 w 554"/>
              <a:gd name="T11" fmla="*/ 277 h 554"/>
              <a:gd name="T12" fmla="*/ 277 w 554"/>
              <a:gd name="T13" fmla="*/ 554 h 554"/>
              <a:gd name="T14" fmla="*/ 470 w 554"/>
              <a:gd name="T15" fmla="*/ 277 h 554"/>
              <a:gd name="T16" fmla="*/ 433 w 554"/>
              <a:gd name="T17" fmla="*/ 392 h 554"/>
              <a:gd name="T18" fmla="*/ 180 w 554"/>
              <a:gd name="T19" fmla="*/ 110 h 554"/>
              <a:gd name="T20" fmla="*/ 277 w 554"/>
              <a:gd name="T21" fmla="*/ 84 h 554"/>
              <a:gd name="T22" fmla="*/ 470 w 554"/>
              <a:gd name="T23" fmla="*/ 277 h 554"/>
              <a:gd name="T24" fmla="*/ 118 w 554"/>
              <a:gd name="T25" fmla="*/ 166 h 554"/>
              <a:gd name="T26" fmla="*/ 370 w 554"/>
              <a:gd name="T27" fmla="*/ 447 h 554"/>
              <a:gd name="T28" fmla="*/ 277 w 554"/>
              <a:gd name="T29" fmla="*/ 471 h 554"/>
              <a:gd name="T30" fmla="*/ 83 w 554"/>
              <a:gd name="T31" fmla="*/ 277 h 554"/>
              <a:gd name="T32" fmla="*/ 118 w 554"/>
              <a:gd name="T33" fmla="*/ 16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4" h="554">
                <a:moveTo>
                  <a:pt x="277" y="554"/>
                </a:moveTo>
                <a:cubicBezTo>
                  <a:pt x="344" y="554"/>
                  <a:pt x="409" y="530"/>
                  <a:pt x="460" y="485"/>
                </a:cubicBezTo>
                <a:cubicBezTo>
                  <a:pt x="520" y="433"/>
                  <a:pt x="554" y="357"/>
                  <a:pt x="554" y="277"/>
                </a:cubicBezTo>
                <a:cubicBezTo>
                  <a:pt x="554" y="124"/>
                  <a:pt x="430" y="0"/>
                  <a:pt x="277" y="0"/>
                </a:cubicBezTo>
                <a:cubicBezTo>
                  <a:pt x="212" y="0"/>
                  <a:pt x="150" y="23"/>
                  <a:pt x="100" y="64"/>
                </a:cubicBezTo>
                <a:cubicBezTo>
                  <a:pt x="36" y="117"/>
                  <a:pt x="0" y="194"/>
                  <a:pt x="0" y="277"/>
                </a:cubicBezTo>
                <a:cubicBezTo>
                  <a:pt x="0" y="430"/>
                  <a:pt x="124" y="554"/>
                  <a:pt x="277" y="554"/>
                </a:cubicBezTo>
                <a:close/>
                <a:moveTo>
                  <a:pt x="470" y="277"/>
                </a:moveTo>
                <a:cubicBezTo>
                  <a:pt x="470" y="319"/>
                  <a:pt x="457" y="359"/>
                  <a:pt x="433" y="392"/>
                </a:cubicBezTo>
                <a:cubicBezTo>
                  <a:pt x="180" y="110"/>
                  <a:pt x="180" y="110"/>
                  <a:pt x="180" y="110"/>
                </a:cubicBezTo>
                <a:cubicBezTo>
                  <a:pt x="209" y="93"/>
                  <a:pt x="243" y="84"/>
                  <a:pt x="277" y="84"/>
                </a:cubicBezTo>
                <a:cubicBezTo>
                  <a:pt x="384" y="84"/>
                  <a:pt x="470" y="171"/>
                  <a:pt x="470" y="277"/>
                </a:cubicBezTo>
                <a:close/>
                <a:moveTo>
                  <a:pt x="118" y="166"/>
                </a:moveTo>
                <a:cubicBezTo>
                  <a:pt x="370" y="447"/>
                  <a:pt x="370" y="447"/>
                  <a:pt x="370" y="447"/>
                </a:cubicBezTo>
                <a:cubicBezTo>
                  <a:pt x="341" y="462"/>
                  <a:pt x="310" y="471"/>
                  <a:pt x="277" y="471"/>
                </a:cubicBezTo>
                <a:cubicBezTo>
                  <a:pt x="170" y="471"/>
                  <a:pt x="83" y="384"/>
                  <a:pt x="83" y="277"/>
                </a:cubicBezTo>
                <a:cubicBezTo>
                  <a:pt x="83" y="237"/>
                  <a:pt x="96" y="198"/>
                  <a:pt x="118" y="166"/>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Rectangle 39"/>
          <p:cNvSpPr>
            <a:spLocks noChangeArrowheads="1"/>
          </p:cNvSpPr>
          <p:nvPr/>
        </p:nvSpPr>
        <p:spPr bwMode="auto">
          <a:xfrm>
            <a:off x="11471276" y="4079875"/>
            <a:ext cx="69850" cy="392113"/>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 name="Freeform 40"/>
          <p:cNvSpPr>
            <a:spLocks noEditPoints="1"/>
          </p:cNvSpPr>
          <p:nvPr/>
        </p:nvSpPr>
        <p:spPr bwMode="auto">
          <a:xfrm>
            <a:off x="9053513" y="5668963"/>
            <a:ext cx="406400" cy="406400"/>
          </a:xfrm>
          <a:custGeom>
            <a:avLst/>
            <a:gdLst>
              <a:gd name="T0" fmla="*/ 244 w 487"/>
              <a:gd name="T1" fmla="*/ 487 h 487"/>
              <a:gd name="T2" fmla="*/ 0 w 487"/>
              <a:gd name="T3" fmla="*/ 243 h 487"/>
              <a:gd name="T4" fmla="*/ 244 w 487"/>
              <a:gd name="T5" fmla="*/ 0 h 487"/>
              <a:gd name="T6" fmla="*/ 487 w 487"/>
              <a:gd name="T7" fmla="*/ 243 h 487"/>
              <a:gd name="T8" fmla="*/ 244 w 487"/>
              <a:gd name="T9" fmla="*/ 487 h 487"/>
              <a:gd name="T10" fmla="*/ 244 w 487"/>
              <a:gd name="T11" fmla="*/ 83 h 487"/>
              <a:gd name="T12" fmla="*/ 84 w 487"/>
              <a:gd name="T13" fmla="*/ 243 h 487"/>
              <a:gd name="T14" fmla="*/ 244 w 487"/>
              <a:gd name="T15" fmla="*/ 404 h 487"/>
              <a:gd name="T16" fmla="*/ 404 w 487"/>
              <a:gd name="T17" fmla="*/ 243 h 487"/>
              <a:gd name="T18" fmla="*/ 244 w 487"/>
              <a:gd name="T19" fmla="*/ 8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7" h="487">
                <a:moveTo>
                  <a:pt x="244" y="487"/>
                </a:moveTo>
                <a:cubicBezTo>
                  <a:pt x="109" y="487"/>
                  <a:pt x="0" y="378"/>
                  <a:pt x="0" y="243"/>
                </a:cubicBezTo>
                <a:cubicBezTo>
                  <a:pt x="0" y="109"/>
                  <a:pt x="109" y="0"/>
                  <a:pt x="244" y="0"/>
                </a:cubicBezTo>
                <a:cubicBezTo>
                  <a:pt x="378" y="0"/>
                  <a:pt x="487" y="109"/>
                  <a:pt x="487" y="243"/>
                </a:cubicBezTo>
                <a:cubicBezTo>
                  <a:pt x="487" y="378"/>
                  <a:pt x="378" y="487"/>
                  <a:pt x="244" y="487"/>
                </a:cubicBezTo>
                <a:close/>
                <a:moveTo>
                  <a:pt x="244" y="83"/>
                </a:moveTo>
                <a:cubicBezTo>
                  <a:pt x="155" y="83"/>
                  <a:pt x="84" y="155"/>
                  <a:pt x="84" y="243"/>
                </a:cubicBezTo>
                <a:cubicBezTo>
                  <a:pt x="84" y="332"/>
                  <a:pt x="155" y="404"/>
                  <a:pt x="244" y="404"/>
                </a:cubicBezTo>
                <a:cubicBezTo>
                  <a:pt x="332" y="404"/>
                  <a:pt x="404" y="332"/>
                  <a:pt x="404" y="243"/>
                </a:cubicBezTo>
                <a:cubicBezTo>
                  <a:pt x="404" y="155"/>
                  <a:pt x="332" y="83"/>
                  <a:pt x="244" y="83"/>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Freeform 41"/>
          <p:cNvSpPr>
            <a:spLocks noEditPoints="1"/>
          </p:cNvSpPr>
          <p:nvPr/>
        </p:nvSpPr>
        <p:spPr bwMode="auto">
          <a:xfrm>
            <a:off x="5216640" y="4492625"/>
            <a:ext cx="180975" cy="179388"/>
          </a:xfrm>
          <a:custGeom>
            <a:avLst/>
            <a:gdLst>
              <a:gd name="T0" fmla="*/ 108 w 216"/>
              <a:gd name="T1" fmla="*/ 215 h 215"/>
              <a:gd name="T2" fmla="*/ 0 w 216"/>
              <a:gd name="T3" fmla="*/ 107 h 215"/>
              <a:gd name="T4" fmla="*/ 108 w 216"/>
              <a:gd name="T5" fmla="*/ 0 h 215"/>
              <a:gd name="T6" fmla="*/ 216 w 216"/>
              <a:gd name="T7" fmla="*/ 107 h 215"/>
              <a:gd name="T8" fmla="*/ 108 w 216"/>
              <a:gd name="T9" fmla="*/ 215 h 215"/>
              <a:gd name="T10" fmla="*/ 108 w 216"/>
              <a:gd name="T11" fmla="*/ 83 h 215"/>
              <a:gd name="T12" fmla="*/ 84 w 216"/>
              <a:gd name="T13" fmla="*/ 107 h 215"/>
              <a:gd name="T14" fmla="*/ 108 w 216"/>
              <a:gd name="T15" fmla="*/ 132 h 215"/>
              <a:gd name="T16" fmla="*/ 133 w 216"/>
              <a:gd name="T17" fmla="*/ 107 h 215"/>
              <a:gd name="T18" fmla="*/ 108 w 216"/>
              <a:gd name="T19" fmla="*/ 8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15">
                <a:moveTo>
                  <a:pt x="108" y="215"/>
                </a:moveTo>
                <a:cubicBezTo>
                  <a:pt x="49" y="215"/>
                  <a:pt x="0" y="167"/>
                  <a:pt x="0" y="107"/>
                </a:cubicBezTo>
                <a:cubicBezTo>
                  <a:pt x="0" y="48"/>
                  <a:pt x="49" y="0"/>
                  <a:pt x="108" y="0"/>
                </a:cubicBezTo>
                <a:cubicBezTo>
                  <a:pt x="168" y="0"/>
                  <a:pt x="216" y="48"/>
                  <a:pt x="216" y="107"/>
                </a:cubicBezTo>
                <a:cubicBezTo>
                  <a:pt x="216" y="167"/>
                  <a:pt x="168" y="215"/>
                  <a:pt x="108" y="215"/>
                </a:cubicBezTo>
                <a:close/>
                <a:moveTo>
                  <a:pt x="108" y="83"/>
                </a:moveTo>
                <a:cubicBezTo>
                  <a:pt x="95" y="83"/>
                  <a:pt x="84" y="94"/>
                  <a:pt x="84" y="107"/>
                </a:cubicBezTo>
                <a:cubicBezTo>
                  <a:pt x="84" y="121"/>
                  <a:pt x="95" y="132"/>
                  <a:pt x="108" y="132"/>
                </a:cubicBezTo>
                <a:cubicBezTo>
                  <a:pt x="122" y="132"/>
                  <a:pt x="133" y="121"/>
                  <a:pt x="133" y="107"/>
                </a:cubicBezTo>
                <a:cubicBezTo>
                  <a:pt x="133" y="94"/>
                  <a:pt x="122" y="83"/>
                  <a:pt x="108" y="83"/>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 name="Oval 42"/>
          <p:cNvSpPr>
            <a:spLocks noChangeArrowheads="1"/>
          </p:cNvSpPr>
          <p:nvPr/>
        </p:nvSpPr>
        <p:spPr bwMode="auto">
          <a:xfrm>
            <a:off x="8172451" y="6172200"/>
            <a:ext cx="111125" cy="109538"/>
          </a:xfrm>
          <a:prstGeom prst="ellipse">
            <a:avLst/>
          </a:pr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 name="Oval 43"/>
          <p:cNvSpPr>
            <a:spLocks noChangeArrowheads="1"/>
          </p:cNvSpPr>
          <p:nvPr/>
        </p:nvSpPr>
        <p:spPr bwMode="auto">
          <a:xfrm>
            <a:off x="6319838" y="2339975"/>
            <a:ext cx="111125" cy="111125"/>
          </a:xfrm>
          <a:prstGeom prst="ellipse">
            <a:avLst/>
          </a:pr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7" name="Freeform 44"/>
          <p:cNvSpPr>
            <a:spLocks noEditPoints="1"/>
          </p:cNvSpPr>
          <p:nvPr/>
        </p:nvSpPr>
        <p:spPr bwMode="auto">
          <a:xfrm>
            <a:off x="2117840" y="4200525"/>
            <a:ext cx="271463" cy="271463"/>
          </a:xfrm>
          <a:custGeom>
            <a:avLst/>
            <a:gdLst>
              <a:gd name="T0" fmla="*/ 162 w 324"/>
              <a:gd name="T1" fmla="*/ 324 h 324"/>
              <a:gd name="T2" fmla="*/ 0 w 324"/>
              <a:gd name="T3" fmla="*/ 162 h 324"/>
              <a:gd name="T4" fmla="*/ 162 w 324"/>
              <a:gd name="T5" fmla="*/ 0 h 324"/>
              <a:gd name="T6" fmla="*/ 324 w 324"/>
              <a:gd name="T7" fmla="*/ 162 h 324"/>
              <a:gd name="T8" fmla="*/ 162 w 324"/>
              <a:gd name="T9" fmla="*/ 324 h 324"/>
              <a:gd name="T10" fmla="*/ 162 w 324"/>
              <a:gd name="T11" fmla="*/ 83 h 324"/>
              <a:gd name="T12" fmla="*/ 83 w 324"/>
              <a:gd name="T13" fmla="*/ 162 h 324"/>
              <a:gd name="T14" fmla="*/ 162 w 324"/>
              <a:gd name="T15" fmla="*/ 240 h 324"/>
              <a:gd name="T16" fmla="*/ 240 w 324"/>
              <a:gd name="T17" fmla="*/ 162 h 324"/>
              <a:gd name="T18" fmla="*/ 162 w 324"/>
              <a:gd name="T19" fmla="*/ 83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4" h="324">
                <a:moveTo>
                  <a:pt x="162" y="324"/>
                </a:moveTo>
                <a:cubicBezTo>
                  <a:pt x="72" y="324"/>
                  <a:pt x="0" y="251"/>
                  <a:pt x="0" y="162"/>
                </a:cubicBezTo>
                <a:cubicBezTo>
                  <a:pt x="0" y="73"/>
                  <a:pt x="72" y="0"/>
                  <a:pt x="162" y="0"/>
                </a:cubicBezTo>
                <a:cubicBezTo>
                  <a:pt x="251" y="0"/>
                  <a:pt x="324" y="73"/>
                  <a:pt x="324" y="162"/>
                </a:cubicBezTo>
                <a:cubicBezTo>
                  <a:pt x="324" y="251"/>
                  <a:pt x="251" y="324"/>
                  <a:pt x="162" y="324"/>
                </a:cubicBezTo>
                <a:close/>
                <a:moveTo>
                  <a:pt x="162" y="83"/>
                </a:moveTo>
                <a:cubicBezTo>
                  <a:pt x="119" y="83"/>
                  <a:pt x="83" y="119"/>
                  <a:pt x="83" y="162"/>
                </a:cubicBezTo>
                <a:cubicBezTo>
                  <a:pt x="83" y="205"/>
                  <a:pt x="119" y="240"/>
                  <a:pt x="162" y="240"/>
                </a:cubicBezTo>
                <a:cubicBezTo>
                  <a:pt x="205" y="240"/>
                  <a:pt x="240" y="205"/>
                  <a:pt x="240" y="162"/>
                </a:cubicBezTo>
                <a:cubicBezTo>
                  <a:pt x="240" y="119"/>
                  <a:pt x="205" y="83"/>
                  <a:pt x="162" y="83"/>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8" name="Freeform 45"/>
          <p:cNvSpPr>
            <a:spLocks noEditPoints="1"/>
          </p:cNvSpPr>
          <p:nvPr/>
        </p:nvSpPr>
        <p:spPr bwMode="auto">
          <a:xfrm>
            <a:off x="7759701" y="4718050"/>
            <a:ext cx="296863" cy="296863"/>
          </a:xfrm>
          <a:custGeom>
            <a:avLst/>
            <a:gdLst>
              <a:gd name="T0" fmla="*/ 177 w 355"/>
              <a:gd name="T1" fmla="*/ 355 h 355"/>
              <a:gd name="T2" fmla="*/ 0 w 355"/>
              <a:gd name="T3" fmla="*/ 178 h 355"/>
              <a:gd name="T4" fmla="*/ 177 w 355"/>
              <a:gd name="T5" fmla="*/ 0 h 355"/>
              <a:gd name="T6" fmla="*/ 355 w 355"/>
              <a:gd name="T7" fmla="*/ 178 h 355"/>
              <a:gd name="T8" fmla="*/ 177 w 355"/>
              <a:gd name="T9" fmla="*/ 355 h 355"/>
              <a:gd name="T10" fmla="*/ 177 w 355"/>
              <a:gd name="T11" fmla="*/ 84 h 355"/>
              <a:gd name="T12" fmla="*/ 83 w 355"/>
              <a:gd name="T13" fmla="*/ 178 h 355"/>
              <a:gd name="T14" fmla="*/ 177 w 355"/>
              <a:gd name="T15" fmla="*/ 272 h 355"/>
              <a:gd name="T16" fmla="*/ 271 w 355"/>
              <a:gd name="T17" fmla="*/ 178 h 355"/>
              <a:gd name="T18" fmla="*/ 177 w 355"/>
              <a:gd name="T19" fmla="*/ 84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5" h="355">
                <a:moveTo>
                  <a:pt x="177" y="355"/>
                </a:moveTo>
                <a:cubicBezTo>
                  <a:pt x="79" y="355"/>
                  <a:pt x="0" y="275"/>
                  <a:pt x="0" y="178"/>
                </a:cubicBezTo>
                <a:cubicBezTo>
                  <a:pt x="0" y="80"/>
                  <a:pt x="79" y="0"/>
                  <a:pt x="177" y="0"/>
                </a:cubicBezTo>
                <a:cubicBezTo>
                  <a:pt x="275" y="0"/>
                  <a:pt x="355" y="80"/>
                  <a:pt x="355" y="178"/>
                </a:cubicBezTo>
                <a:cubicBezTo>
                  <a:pt x="355" y="275"/>
                  <a:pt x="275" y="355"/>
                  <a:pt x="177" y="355"/>
                </a:cubicBezTo>
                <a:close/>
                <a:moveTo>
                  <a:pt x="177" y="84"/>
                </a:moveTo>
                <a:cubicBezTo>
                  <a:pt x="125" y="84"/>
                  <a:pt x="83" y="126"/>
                  <a:pt x="83" y="178"/>
                </a:cubicBezTo>
                <a:cubicBezTo>
                  <a:pt x="83" y="229"/>
                  <a:pt x="125" y="272"/>
                  <a:pt x="177" y="272"/>
                </a:cubicBezTo>
                <a:cubicBezTo>
                  <a:pt x="229" y="272"/>
                  <a:pt x="271" y="229"/>
                  <a:pt x="271" y="178"/>
                </a:cubicBezTo>
                <a:cubicBezTo>
                  <a:pt x="271" y="126"/>
                  <a:pt x="229" y="84"/>
                  <a:pt x="177" y="84"/>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9" name="任意多边形: 形状 128"/>
          <p:cNvSpPr/>
          <p:nvPr/>
        </p:nvSpPr>
        <p:spPr bwMode="auto">
          <a:xfrm>
            <a:off x="7872412" y="2184399"/>
            <a:ext cx="3165476" cy="4435476"/>
          </a:xfrm>
          <a:custGeom>
            <a:avLst/>
            <a:gdLst>
              <a:gd name="connsiteX0" fmla="*/ 2441576 w 3165476"/>
              <a:gd name="connsiteY0" fmla="*/ 0 h 4435476"/>
              <a:gd name="connsiteX1" fmla="*/ 3165476 w 3165476"/>
              <a:gd name="connsiteY1" fmla="*/ 4435475 h 4435476"/>
              <a:gd name="connsiteX2" fmla="*/ 1814361 w 3165476"/>
              <a:gd name="connsiteY2" fmla="*/ 1804523 h 4435476"/>
              <a:gd name="connsiteX3" fmla="*/ 1814360 w 3165476"/>
              <a:gd name="connsiteY3" fmla="*/ 1804525 h 4435476"/>
              <a:gd name="connsiteX4" fmla="*/ 3165475 w 3165476"/>
              <a:gd name="connsiteY4" fmla="*/ 4435476 h 4435476"/>
              <a:gd name="connsiteX5" fmla="*/ 17776 w 3165476"/>
              <a:gd name="connsiteY5" fmla="*/ 1743988 h 4435476"/>
              <a:gd name="connsiteX6" fmla="*/ 0 w 3165476"/>
              <a:gd name="connsiteY6" fmla="*/ 1743302 h 4435476"/>
              <a:gd name="connsiteX7" fmla="*/ 3903 w 3165476"/>
              <a:gd name="connsiteY7" fmla="*/ 1732126 h 4435476"/>
              <a:gd name="connsiteX8" fmla="*/ 0 w 3165476"/>
              <a:gd name="connsiteY8" fmla="*/ 1728788 h 4435476"/>
              <a:gd name="connsiteX9" fmla="*/ 5002 w 3165476"/>
              <a:gd name="connsiteY9" fmla="*/ 1728981 h 4435476"/>
              <a:gd name="connsiteX10" fmla="*/ 604837 w 3165476"/>
              <a:gd name="connsiteY10" fmla="*/ 11339 h 4435476"/>
              <a:gd name="connsiteX11" fmla="*/ 2436493 w 3165476"/>
              <a:gd name="connsiteY11" fmla="*/ 14505 h 443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5476" h="4435476">
                <a:moveTo>
                  <a:pt x="2441576" y="0"/>
                </a:moveTo>
                <a:lnTo>
                  <a:pt x="3165476" y="4435475"/>
                </a:lnTo>
                <a:lnTo>
                  <a:pt x="1814361" y="1804523"/>
                </a:lnTo>
                <a:lnTo>
                  <a:pt x="1814360" y="1804525"/>
                </a:lnTo>
                <a:lnTo>
                  <a:pt x="3165475" y="4435476"/>
                </a:lnTo>
                <a:lnTo>
                  <a:pt x="17776" y="1743988"/>
                </a:lnTo>
                <a:lnTo>
                  <a:pt x="0" y="1743302"/>
                </a:lnTo>
                <a:lnTo>
                  <a:pt x="3903" y="1732126"/>
                </a:lnTo>
                <a:lnTo>
                  <a:pt x="0" y="1728788"/>
                </a:lnTo>
                <a:lnTo>
                  <a:pt x="5002" y="1728981"/>
                </a:lnTo>
                <a:lnTo>
                  <a:pt x="604837" y="11339"/>
                </a:lnTo>
                <a:lnTo>
                  <a:pt x="2436493" y="14505"/>
                </a:lnTo>
                <a:close/>
              </a:path>
            </a:pathLst>
          </a:custGeom>
          <a:solidFill>
            <a:srgbClr val="878B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cs typeface="+mn-ea"/>
              <a:sym typeface="+mn-lt"/>
            </a:endParaRPr>
          </a:p>
        </p:txBody>
      </p:sp>
      <p:sp>
        <p:nvSpPr>
          <p:cNvPr id="52" name="Freeform 49"/>
          <p:cNvSpPr/>
          <p:nvPr/>
        </p:nvSpPr>
        <p:spPr bwMode="auto">
          <a:xfrm>
            <a:off x="3032126" y="2228850"/>
            <a:ext cx="220663" cy="222250"/>
          </a:xfrm>
          <a:custGeom>
            <a:avLst/>
            <a:gdLst>
              <a:gd name="T0" fmla="*/ 139 w 139"/>
              <a:gd name="T1" fmla="*/ 48 h 140"/>
              <a:gd name="T2" fmla="*/ 91 w 139"/>
              <a:gd name="T3" fmla="*/ 48 h 140"/>
              <a:gd name="T4" fmla="*/ 91 w 139"/>
              <a:gd name="T5" fmla="*/ 0 h 140"/>
              <a:gd name="T6" fmla="*/ 48 w 139"/>
              <a:gd name="T7" fmla="*/ 0 h 140"/>
              <a:gd name="T8" fmla="*/ 48 w 139"/>
              <a:gd name="T9" fmla="*/ 48 h 140"/>
              <a:gd name="T10" fmla="*/ 0 w 139"/>
              <a:gd name="T11" fmla="*/ 48 h 140"/>
              <a:gd name="T12" fmla="*/ 0 w 139"/>
              <a:gd name="T13" fmla="*/ 92 h 140"/>
              <a:gd name="T14" fmla="*/ 48 w 139"/>
              <a:gd name="T15" fmla="*/ 92 h 140"/>
              <a:gd name="T16" fmla="*/ 48 w 139"/>
              <a:gd name="T17" fmla="*/ 140 h 140"/>
              <a:gd name="T18" fmla="*/ 91 w 139"/>
              <a:gd name="T19" fmla="*/ 140 h 140"/>
              <a:gd name="T20" fmla="*/ 91 w 139"/>
              <a:gd name="T21" fmla="*/ 92 h 140"/>
              <a:gd name="T22" fmla="*/ 139 w 139"/>
              <a:gd name="T23" fmla="*/ 92 h 140"/>
              <a:gd name="T24" fmla="*/ 139 w 139"/>
              <a:gd name="T25" fmla="*/ 4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40">
                <a:moveTo>
                  <a:pt x="139" y="48"/>
                </a:moveTo>
                <a:lnTo>
                  <a:pt x="91" y="48"/>
                </a:lnTo>
                <a:lnTo>
                  <a:pt x="91" y="0"/>
                </a:lnTo>
                <a:lnTo>
                  <a:pt x="48" y="0"/>
                </a:lnTo>
                <a:lnTo>
                  <a:pt x="48" y="48"/>
                </a:lnTo>
                <a:lnTo>
                  <a:pt x="0" y="48"/>
                </a:lnTo>
                <a:lnTo>
                  <a:pt x="0" y="92"/>
                </a:lnTo>
                <a:lnTo>
                  <a:pt x="48" y="92"/>
                </a:lnTo>
                <a:lnTo>
                  <a:pt x="48" y="140"/>
                </a:lnTo>
                <a:lnTo>
                  <a:pt x="91" y="140"/>
                </a:lnTo>
                <a:lnTo>
                  <a:pt x="91" y="92"/>
                </a:lnTo>
                <a:lnTo>
                  <a:pt x="139" y="92"/>
                </a:lnTo>
                <a:lnTo>
                  <a:pt x="139" y="48"/>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3" name="Freeform 50"/>
          <p:cNvSpPr/>
          <p:nvPr/>
        </p:nvSpPr>
        <p:spPr bwMode="auto">
          <a:xfrm>
            <a:off x="11393488" y="5434013"/>
            <a:ext cx="220663" cy="219075"/>
          </a:xfrm>
          <a:custGeom>
            <a:avLst/>
            <a:gdLst>
              <a:gd name="T0" fmla="*/ 139 w 139"/>
              <a:gd name="T1" fmla="*/ 47 h 138"/>
              <a:gd name="T2" fmla="*/ 92 w 139"/>
              <a:gd name="T3" fmla="*/ 47 h 138"/>
              <a:gd name="T4" fmla="*/ 92 w 139"/>
              <a:gd name="T5" fmla="*/ 0 h 138"/>
              <a:gd name="T6" fmla="*/ 48 w 139"/>
              <a:gd name="T7" fmla="*/ 0 h 138"/>
              <a:gd name="T8" fmla="*/ 48 w 139"/>
              <a:gd name="T9" fmla="*/ 47 h 138"/>
              <a:gd name="T10" fmla="*/ 0 w 139"/>
              <a:gd name="T11" fmla="*/ 47 h 138"/>
              <a:gd name="T12" fmla="*/ 0 w 139"/>
              <a:gd name="T13" fmla="*/ 91 h 138"/>
              <a:gd name="T14" fmla="*/ 48 w 139"/>
              <a:gd name="T15" fmla="*/ 91 h 138"/>
              <a:gd name="T16" fmla="*/ 48 w 139"/>
              <a:gd name="T17" fmla="*/ 138 h 138"/>
              <a:gd name="T18" fmla="*/ 92 w 139"/>
              <a:gd name="T19" fmla="*/ 138 h 138"/>
              <a:gd name="T20" fmla="*/ 92 w 139"/>
              <a:gd name="T21" fmla="*/ 91 h 138"/>
              <a:gd name="T22" fmla="*/ 139 w 139"/>
              <a:gd name="T23" fmla="*/ 91 h 138"/>
              <a:gd name="T24" fmla="*/ 139 w 139"/>
              <a:gd name="T25" fmla="*/ 4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38">
                <a:moveTo>
                  <a:pt x="139" y="47"/>
                </a:moveTo>
                <a:lnTo>
                  <a:pt x="92" y="47"/>
                </a:lnTo>
                <a:lnTo>
                  <a:pt x="92" y="0"/>
                </a:lnTo>
                <a:lnTo>
                  <a:pt x="48" y="0"/>
                </a:lnTo>
                <a:lnTo>
                  <a:pt x="48" y="47"/>
                </a:lnTo>
                <a:lnTo>
                  <a:pt x="0" y="47"/>
                </a:lnTo>
                <a:lnTo>
                  <a:pt x="0" y="91"/>
                </a:lnTo>
                <a:lnTo>
                  <a:pt x="48" y="91"/>
                </a:lnTo>
                <a:lnTo>
                  <a:pt x="48" y="138"/>
                </a:lnTo>
                <a:lnTo>
                  <a:pt x="92" y="138"/>
                </a:lnTo>
                <a:lnTo>
                  <a:pt x="92" y="91"/>
                </a:lnTo>
                <a:lnTo>
                  <a:pt x="139" y="91"/>
                </a:lnTo>
                <a:lnTo>
                  <a:pt x="139" y="47"/>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nvGrpSpPr>
          <p:cNvPr id="59" name="组合 58"/>
          <p:cNvGrpSpPr/>
          <p:nvPr/>
        </p:nvGrpSpPr>
        <p:grpSpPr>
          <a:xfrm>
            <a:off x="7708901" y="1398588"/>
            <a:ext cx="3255963" cy="4560888"/>
            <a:chOff x="7708901" y="1398588"/>
            <a:chExt cx="3255963" cy="4560888"/>
          </a:xfrm>
        </p:grpSpPr>
        <p:sp>
          <p:nvSpPr>
            <p:cNvPr id="54" name="Freeform 51"/>
            <p:cNvSpPr/>
            <p:nvPr/>
          </p:nvSpPr>
          <p:spPr bwMode="auto">
            <a:xfrm>
              <a:off x="9561513" y="1435100"/>
              <a:ext cx="1354138" cy="4437063"/>
            </a:xfrm>
            <a:custGeom>
              <a:avLst/>
              <a:gdLst>
                <a:gd name="T0" fmla="*/ 397 w 853"/>
                <a:gd name="T1" fmla="*/ 0 h 2795"/>
                <a:gd name="T2" fmla="*/ 853 w 853"/>
                <a:gd name="T3" fmla="*/ 2795 h 2795"/>
                <a:gd name="T4" fmla="*/ 0 w 853"/>
                <a:gd name="T5" fmla="*/ 1133 h 2795"/>
                <a:gd name="T6" fmla="*/ 397 w 853"/>
                <a:gd name="T7" fmla="*/ 0 h 2795"/>
              </a:gdLst>
              <a:ahLst/>
              <a:cxnLst>
                <a:cxn ang="0">
                  <a:pos x="T0" y="T1"/>
                </a:cxn>
                <a:cxn ang="0">
                  <a:pos x="T2" y="T3"/>
                </a:cxn>
                <a:cxn ang="0">
                  <a:pos x="T4" y="T5"/>
                </a:cxn>
                <a:cxn ang="0">
                  <a:pos x="T6" y="T7"/>
                </a:cxn>
              </a:cxnLst>
              <a:rect l="0" t="0" r="r" b="b"/>
              <a:pathLst>
                <a:path w="853" h="2795">
                  <a:moveTo>
                    <a:pt x="397" y="0"/>
                  </a:moveTo>
                  <a:lnTo>
                    <a:pt x="853" y="2795"/>
                  </a:lnTo>
                  <a:lnTo>
                    <a:pt x="0" y="1133"/>
                  </a:lnTo>
                  <a:lnTo>
                    <a:pt x="397" y="0"/>
                  </a:lnTo>
                  <a:close/>
                </a:path>
              </a:pathLst>
            </a:custGeom>
            <a:solidFill>
              <a:srgbClr val="F9B4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5" name="Freeform 52"/>
            <p:cNvSpPr/>
            <p:nvPr/>
          </p:nvSpPr>
          <p:spPr bwMode="auto">
            <a:xfrm>
              <a:off x="7748588" y="3163888"/>
              <a:ext cx="3167063" cy="2708275"/>
            </a:xfrm>
            <a:custGeom>
              <a:avLst/>
              <a:gdLst>
                <a:gd name="T0" fmla="*/ 1995 w 1995"/>
                <a:gd name="T1" fmla="*/ 1706 h 1706"/>
                <a:gd name="T2" fmla="*/ 0 w 1995"/>
                <a:gd name="T3" fmla="*/ 0 h 1706"/>
                <a:gd name="T4" fmla="*/ 1142 w 1995"/>
                <a:gd name="T5" fmla="*/ 44 h 1706"/>
                <a:gd name="T6" fmla="*/ 1995 w 1995"/>
                <a:gd name="T7" fmla="*/ 1706 h 1706"/>
              </a:gdLst>
              <a:ahLst/>
              <a:cxnLst>
                <a:cxn ang="0">
                  <a:pos x="T0" y="T1"/>
                </a:cxn>
                <a:cxn ang="0">
                  <a:pos x="T2" y="T3"/>
                </a:cxn>
                <a:cxn ang="0">
                  <a:pos x="T4" y="T5"/>
                </a:cxn>
                <a:cxn ang="0">
                  <a:pos x="T6" y="T7"/>
                </a:cxn>
              </a:cxnLst>
              <a:rect l="0" t="0" r="r" b="b"/>
              <a:pathLst>
                <a:path w="1995" h="1706">
                  <a:moveTo>
                    <a:pt x="1995" y="1706"/>
                  </a:moveTo>
                  <a:lnTo>
                    <a:pt x="0" y="0"/>
                  </a:lnTo>
                  <a:lnTo>
                    <a:pt x="1142" y="44"/>
                  </a:lnTo>
                  <a:lnTo>
                    <a:pt x="1995" y="1706"/>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 name="Freeform 53"/>
            <p:cNvSpPr/>
            <p:nvPr/>
          </p:nvSpPr>
          <p:spPr bwMode="auto">
            <a:xfrm>
              <a:off x="7748588" y="1433513"/>
              <a:ext cx="2443163" cy="1800225"/>
            </a:xfrm>
            <a:custGeom>
              <a:avLst/>
              <a:gdLst>
                <a:gd name="T0" fmla="*/ 1539 w 1539"/>
                <a:gd name="T1" fmla="*/ 1 h 1134"/>
                <a:gd name="T2" fmla="*/ 1142 w 1539"/>
                <a:gd name="T3" fmla="*/ 1134 h 1134"/>
                <a:gd name="T4" fmla="*/ 0 w 1539"/>
                <a:gd name="T5" fmla="*/ 1090 h 1134"/>
                <a:gd name="T6" fmla="*/ 382 w 1539"/>
                <a:gd name="T7" fmla="*/ 0 h 1134"/>
                <a:gd name="T8" fmla="*/ 1539 w 1539"/>
                <a:gd name="T9" fmla="*/ 1 h 1134"/>
              </a:gdLst>
              <a:ahLst/>
              <a:cxnLst>
                <a:cxn ang="0">
                  <a:pos x="T0" y="T1"/>
                </a:cxn>
                <a:cxn ang="0">
                  <a:pos x="T2" y="T3"/>
                </a:cxn>
                <a:cxn ang="0">
                  <a:pos x="T4" y="T5"/>
                </a:cxn>
                <a:cxn ang="0">
                  <a:pos x="T6" y="T7"/>
                </a:cxn>
                <a:cxn ang="0">
                  <a:pos x="T8" y="T9"/>
                </a:cxn>
              </a:cxnLst>
              <a:rect l="0" t="0" r="r" b="b"/>
              <a:pathLst>
                <a:path w="1539" h="1134">
                  <a:moveTo>
                    <a:pt x="1539" y="1"/>
                  </a:moveTo>
                  <a:lnTo>
                    <a:pt x="1142" y="1134"/>
                  </a:lnTo>
                  <a:lnTo>
                    <a:pt x="0" y="1090"/>
                  </a:lnTo>
                  <a:lnTo>
                    <a:pt x="382" y="0"/>
                  </a:lnTo>
                  <a:lnTo>
                    <a:pt x="1539" y="1"/>
                  </a:lnTo>
                  <a:close/>
                </a:path>
              </a:pathLst>
            </a:custGeom>
            <a:solidFill>
              <a:srgbClr val="A1D9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 name="Freeform 54"/>
            <p:cNvSpPr>
              <a:spLocks noEditPoints="1"/>
            </p:cNvSpPr>
            <p:nvPr/>
          </p:nvSpPr>
          <p:spPr bwMode="auto">
            <a:xfrm>
              <a:off x="7708901" y="1398588"/>
              <a:ext cx="3255963" cy="4560888"/>
            </a:xfrm>
            <a:custGeom>
              <a:avLst/>
              <a:gdLst>
                <a:gd name="T0" fmla="*/ 1582 w 2051"/>
                <a:gd name="T1" fmla="*/ 1 h 2873"/>
                <a:gd name="T2" fmla="*/ 392 w 2051"/>
                <a:gd name="T3" fmla="*/ 0 h 2873"/>
                <a:gd name="T4" fmla="*/ 0 w 2051"/>
                <a:gd name="T5" fmla="*/ 1119 h 2873"/>
                <a:gd name="T6" fmla="*/ 2051 w 2051"/>
                <a:gd name="T7" fmla="*/ 2873 h 2873"/>
                <a:gd name="T8" fmla="*/ 1582 w 2051"/>
                <a:gd name="T9" fmla="*/ 1 h 2873"/>
                <a:gd name="T10" fmla="*/ 1153 w 2051"/>
                <a:gd name="T11" fmla="*/ 1178 h 2873"/>
                <a:gd name="T12" fmla="*/ 1949 w 2051"/>
                <a:gd name="T13" fmla="*/ 2729 h 2873"/>
                <a:gd name="T14" fmla="*/ 88 w 2051"/>
                <a:gd name="T15" fmla="*/ 1137 h 2873"/>
                <a:gd name="T16" fmla="*/ 1153 w 2051"/>
                <a:gd name="T17" fmla="*/ 1178 h 2873"/>
                <a:gd name="T18" fmla="*/ 1191 w 2051"/>
                <a:gd name="T19" fmla="*/ 1155 h 2873"/>
                <a:gd name="T20" fmla="*/ 1556 w 2051"/>
                <a:gd name="T21" fmla="*/ 112 h 2873"/>
                <a:gd name="T22" fmla="*/ 1976 w 2051"/>
                <a:gd name="T23" fmla="*/ 2684 h 2873"/>
                <a:gd name="T24" fmla="*/ 1191 w 2051"/>
                <a:gd name="T25" fmla="*/ 1155 h 2873"/>
                <a:gd name="T26" fmla="*/ 423 w 2051"/>
                <a:gd name="T27" fmla="*/ 44 h 2873"/>
                <a:gd name="T28" fmla="*/ 1533 w 2051"/>
                <a:gd name="T29" fmla="*/ 45 h 2873"/>
                <a:gd name="T30" fmla="*/ 1152 w 2051"/>
                <a:gd name="T31" fmla="*/ 1134 h 2873"/>
                <a:gd name="T32" fmla="*/ 56 w 2051"/>
                <a:gd name="T33" fmla="*/ 1092 h 2873"/>
                <a:gd name="T34" fmla="*/ 423 w 2051"/>
                <a:gd name="T35" fmla="*/ 44 h 2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51" h="2873">
                  <a:moveTo>
                    <a:pt x="1582" y="1"/>
                  </a:moveTo>
                  <a:lnTo>
                    <a:pt x="392" y="0"/>
                  </a:lnTo>
                  <a:lnTo>
                    <a:pt x="0" y="1119"/>
                  </a:lnTo>
                  <a:lnTo>
                    <a:pt x="2051" y="2873"/>
                  </a:lnTo>
                  <a:lnTo>
                    <a:pt x="1582" y="1"/>
                  </a:lnTo>
                  <a:close/>
                  <a:moveTo>
                    <a:pt x="1153" y="1178"/>
                  </a:moveTo>
                  <a:lnTo>
                    <a:pt x="1949" y="2729"/>
                  </a:lnTo>
                  <a:lnTo>
                    <a:pt x="88" y="1137"/>
                  </a:lnTo>
                  <a:lnTo>
                    <a:pt x="1153" y="1178"/>
                  </a:lnTo>
                  <a:close/>
                  <a:moveTo>
                    <a:pt x="1191" y="1155"/>
                  </a:moveTo>
                  <a:lnTo>
                    <a:pt x="1556" y="112"/>
                  </a:lnTo>
                  <a:lnTo>
                    <a:pt x="1976" y="2684"/>
                  </a:lnTo>
                  <a:lnTo>
                    <a:pt x="1191" y="1155"/>
                  </a:lnTo>
                  <a:close/>
                  <a:moveTo>
                    <a:pt x="423" y="44"/>
                  </a:moveTo>
                  <a:lnTo>
                    <a:pt x="1533" y="45"/>
                  </a:lnTo>
                  <a:lnTo>
                    <a:pt x="1152" y="1134"/>
                  </a:lnTo>
                  <a:lnTo>
                    <a:pt x="56" y="1092"/>
                  </a:lnTo>
                  <a:lnTo>
                    <a:pt x="423" y="44"/>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30" name="文本框 129"/>
          <p:cNvSpPr txBox="1"/>
          <p:nvPr/>
        </p:nvSpPr>
        <p:spPr>
          <a:xfrm>
            <a:off x="2441320" y="3047169"/>
            <a:ext cx="3912683" cy="1338828"/>
          </a:xfrm>
          <a:prstGeom prst="rect">
            <a:avLst/>
          </a:prstGeom>
          <a:noFill/>
        </p:spPr>
        <p:txBody>
          <a:bodyPr wrap="square" rtlCol="0">
            <a:spAutoFit/>
          </a:bodyPr>
          <a:lstStyle/>
          <a:p>
            <a:pPr algn="r">
              <a:lnSpc>
                <a:spcPct val="150000"/>
              </a:lnSpc>
            </a:pPr>
            <a:r>
              <a:rPr lang="zh-CN" altLang="en-US" b="1" dirty="0">
                <a:solidFill>
                  <a:srgbClr val="3B4761"/>
                </a:solidFill>
                <a:cs typeface="+mn-ea"/>
                <a:sym typeface="+mn-lt"/>
              </a:rPr>
              <a:t>在此输入您的文本</a:t>
            </a:r>
            <a:r>
              <a:rPr lang="zh-CN" altLang="en-US" dirty="0">
                <a:solidFill>
                  <a:srgbClr val="3B4761"/>
                </a:solidFill>
                <a:cs typeface="+mn-ea"/>
                <a:sym typeface="+mn-lt"/>
              </a:rPr>
              <a:t>或粘贴复制或修改字体颜色字号间距等在此输入您的文本或粘贴</a:t>
            </a:r>
            <a:endParaRPr lang="zh-CN" altLang="en-US" dirty="0">
              <a:solidFill>
                <a:srgbClr val="3B4761"/>
              </a:solidFill>
              <a:cs typeface="+mn-ea"/>
              <a:sym typeface="+mn-lt"/>
            </a:endParaRPr>
          </a:p>
        </p:txBody>
      </p:sp>
      <p:sp>
        <p:nvSpPr>
          <p:cNvPr id="131" name="矩形 130"/>
          <p:cNvSpPr/>
          <p:nvPr/>
        </p:nvSpPr>
        <p:spPr>
          <a:xfrm>
            <a:off x="3007264" y="2511402"/>
            <a:ext cx="3346740" cy="646331"/>
          </a:xfrm>
          <a:prstGeom prst="rect">
            <a:avLst/>
          </a:prstGeom>
        </p:spPr>
        <p:txBody>
          <a:bodyPr wrap="square">
            <a:spAutoFit/>
          </a:bodyPr>
          <a:lstStyle/>
          <a:p>
            <a:pPr algn="r"/>
            <a:r>
              <a:rPr lang="zh-CN" altLang="en-US" sz="3600" b="1" dirty="0">
                <a:solidFill>
                  <a:srgbClr val="3B4761"/>
                </a:solidFill>
                <a:cs typeface="+mn-ea"/>
                <a:sym typeface="+mn-lt"/>
              </a:rPr>
              <a:t>输入文本标题</a:t>
            </a:r>
            <a:endParaRPr lang="en-US" altLang="zh-CN" sz="3600" b="1" dirty="0">
              <a:solidFill>
                <a:srgbClr val="3B4761"/>
              </a:solidFill>
              <a:cs typeface="+mn-ea"/>
              <a:sym typeface="+mn-lt"/>
            </a:endParaRPr>
          </a:p>
        </p:txBody>
      </p:sp>
      <p:sp>
        <p:nvSpPr>
          <p:cNvPr id="132" name="矩形 131"/>
          <p:cNvSpPr/>
          <p:nvPr/>
        </p:nvSpPr>
        <p:spPr>
          <a:xfrm>
            <a:off x="8129384" y="1081541"/>
            <a:ext cx="2666843" cy="2079352"/>
          </a:xfrm>
          <a:prstGeom prst="rect">
            <a:avLst/>
          </a:prstGeom>
        </p:spPr>
        <p:txBody>
          <a:bodyPr wrap="square">
            <a:spAutoFit/>
          </a:bodyPr>
          <a:lstStyle/>
          <a:p>
            <a:pPr>
              <a:lnSpc>
                <a:spcPct val="150000"/>
              </a:lnSpc>
            </a:pPr>
            <a:r>
              <a:rPr lang="en-US" altLang="zh-CN" sz="9600" b="1" dirty="0">
                <a:solidFill>
                  <a:schemeClr val="bg1"/>
                </a:solidFill>
                <a:cs typeface="+mn-ea"/>
                <a:sym typeface="+mn-lt"/>
              </a:rPr>
              <a:t>02</a:t>
            </a:r>
            <a:endParaRPr lang="en-US" altLang="zh-CN" sz="9600" b="1" dirty="0">
              <a:solidFill>
                <a:schemeClr val="bg1"/>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1+#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0-#ppt_w/2"/>
                                          </p:val>
                                        </p:tav>
                                        <p:tav tm="100000">
                                          <p:val>
                                            <p:strVal val="#ppt_x"/>
                                          </p:val>
                                        </p:tav>
                                      </p:tavLst>
                                    </p:anim>
                                    <p:anim calcmode="lin" valueType="num">
                                      <p:cBhvr additive="base">
                                        <p:cTn id="14"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p:cTn id="19" dur="500" fill="hold"/>
                                        <p:tgtEl>
                                          <p:spTgt spid="59"/>
                                        </p:tgtEl>
                                        <p:attrNameLst>
                                          <p:attrName>ppt_w</p:attrName>
                                        </p:attrNameLst>
                                      </p:cBhvr>
                                      <p:tavLst>
                                        <p:tav tm="0">
                                          <p:val>
                                            <p:fltVal val="0"/>
                                          </p:val>
                                        </p:tav>
                                        <p:tav tm="100000">
                                          <p:val>
                                            <p:strVal val="#ppt_w"/>
                                          </p:val>
                                        </p:tav>
                                      </p:tavLst>
                                    </p:anim>
                                    <p:anim calcmode="lin" valueType="num">
                                      <p:cBhvr>
                                        <p:cTn id="20" dur="500" fill="hold"/>
                                        <p:tgtEl>
                                          <p:spTgt spid="59"/>
                                        </p:tgtEl>
                                        <p:attrNameLst>
                                          <p:attrName>ppt_h</p:attrName>
                                        </p:attrNameLst>
                                      </p:cBhvr>
                                      <p:tavLst>
                                        <p:tav tm="0">
                                          <p:val>
                                            <p:fltVal val="0"/>
                                          </p:val>
                                        </p:tav>
                                        <p:tav tm="100000">
                                          <p:val>
                                            <p:strVal val="#ppt_h"/>
                                          </p:val>
                                        </p:tav>
                                      </p:tavLst>
                                    </p:anim>
                                    <p:animEffect transition="in" filter="fade">
                                      <p:cBhvr>
                                        <p:cTn id="21" dur="500"/>
                                        <p:tgtEl>
                                          <p:spTgt spid="5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29"/>
                                        </p:tgtEl>
                                        <p:attrNameLst>
                                          <p:attrName>style.visibility</p:attrName>
                                        </p:attrNameLst>
                                      </p:cBhvr>
                                      <p:to>
                                        <p:strVal val="visible"/>
                                      </p:to>
                                    </p:set>
                                    <p:animEffect transition="in" filter="wipe(up)">
                                      <p:cBhvr>
                                        <p:cTn id="26" dur="500"/>
                                        <p:tgtEl>
                                          <p:spTgt spid="129"/>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animEffect transition="in" filter="fade">
                                      <p:cBhvr>
                                        <p:cTn id="33" dur="500"/>
                                        <p:tgtEl>
                                          <p:spTgt spid="39"/>
                                        </p:tgtEl>
                                      </p:cBhvr>
                                    </p:animEffect>
                                  </p:childTnLst>
                                </p:cTn>
                              </p:par>
                            </p:childTnLst>
                          </p:cTn>
                        </p:par>
                        <p:par>
                          <p:cTn id="34" fill="hold">
                            <p:stCondLst>
                              <p:cond delay="500"/>
                            </p:stCondLst>
                            <p:childTnLst>
                              <p:par>
                                <p:cTn id="35" presetID="53" presetClass="entr" presetSubtype="16"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p:cTn id="37" dur="500" fill="hold"/>
                                        <p:tgtEl>
                                          <p:spTgt spid="40"/>
                                        </p:tgtEl>
                                        <p:attrNameLst>
                                          <p:attrName>ppt_w</p:attrName>
                                        </p:attrNameLst>
                                      </p:cBhvr>
                                      <p:tavLst>
                                        <p:tav tm="0">
                                          <p:val>
                                            <p:fltVal val="0"/>
                                          </p:val>
                                        </p:tav>
                                        <p:tav tm="100000">
                                          <p:val>
                                            <p:strVal val="#ppt_w"/>
                                          </p:val>
                                        </p:tav>
                                      </p:tavLst>
                                    </p:anim>
                                    <p:anim calcmode="lin" valueType="num">
                                      <p:cBhvr>
                                        <p:cTn id="38" dur="500" fill="hold"/>
                                        <p:tgtEl>
                                          <p:spTgt spid="40"/>
                                        </p:tgtEl>
                                        <p:attrNameLst>
                                          <p:attrName>ppt_h</p:attrName>
                                        </p:attrNameLst>
                                      </p:cBhvr>
                                      <p:tavLst>
                                        <p:tav tm="0">
                                          <p:val>
                                            <p:fltVal val="0"/>
                                          </p:val>
                                        </p:tav>
                                        <p:tav tm="100000">
                                          <p:val>
                                            <p:strVal val="#ppt_h"/>
                                          </p:val>
                                        </p:tav>
                                      </p:tavLst>
                                    </p:anim>
                                    <p:animEffect transition="in" filter="fade">
                                      <p:cBhvr>
                                        <p:cTn id="39" dur="500"/>
                                        <p:tgtEl>
                                          <p:spTgt spid="4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p:cTn id="42" dur="500" fill="hold"/>
                                        <p:tgtEl>
                                          <p:spTgt spid="41"/>
                                        </p:tgtEl>
                                        <p:attrNameLst>
                                          <p:attrName>ppt_w</p:attrName>
                                        </p:attrNameLst>
                                      </p:cBhvr>
                                      <p:tavLst>
                                        <p:tav tm="0">
                                          <p:val>
                                            <p:fltVal val="0"/>
                                          </p:val>
                                        </p:tav>
                                        <p:tav tm="100000">
                                          <p:val>
                                            <p:strVal val="#ppt_w"/>
                                          </p:val>
                                        </p:tav>
                                      </p:tavLst>
                                    </p:anim>
                                    <p:anim calcmode="lin" valueType="num">
                                      <p:cBhvr>
                                        <p:cTn id="43" dur="500" fill="hold"/>
                                        <p:tgtEl>
                                          <p:spTgt spid="41"/>
                                        </p:tgtEl>
                                        <p:attrNameLst>
                                          <p:attrName>ppt_h</p:attrName>
                                        </p:attrNameLst>
                                      </p:cBhvr>
                                      <p:tavLst>
                                        <p:tav tm="0">
                                          <p:val>
                                            <p:fltVal val="0"/>
                                          </p:val>
                                        </p:tav>
                                        <p:tav tm="100000">
                                          <p:val>
                                            <p:strVal val="#ppt_h"/>
                                          </p:val>
                                        </p:tav>
                                      </p:tavLst>
                                    </p:anim>
                                    <p:animEffect transition="in" filter="fade">
                                      <p:cBhvr>
                                        <p:cTn id="44" dur="500"/>
                                        <p:tgtEl>
                                          <p:spTgt spid="41"/>
                                        </p:tgtEl>
                                      </p:cBhvr>
                                    </p:animEffect>
                                  </p:childTnLst>
                                </p:cTn>
                              </p:par>
                            </p:childTnLst>
                          </p:cTn>
                        </p:par>
                        <p:par>
                          <p:cTn id="45" fill="hold">
                            <p:stCondLst>
                              <p:cond delay="1000"/>
                            </p:stCondLst>
                            <p:childTnLst>
                              <p:par>
                                <p:cTn id="46" presetID="53" presetClass="entr" presetSubtype="16"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anim calcmode="lin" valueType="num">
                                      <p:cBhvr>
                                        <p:cTn id="53" dur="500" fill="hold"/>
                                        <p:tgtEl>
                                          <p:spTgt spid="53"/>
                                        </p:tgtEl>
                                        <p:attrNameLst>
                                          <p:attrName>ppt_w</p:attrName>
                                        </p:attrNameLst>
                                      </p:cBhvr>
                                      <p:tavLst>
                                        <p:tav tm="0">
                                          <p:val>
                                            <p:fltVal val="0"/>
                                          </p:val>
                                        </p:tav>
                                        <p:tav tm="100000">
                                          <p:val>
                                            <p:strVal val="#ppt_w"/>
                                          </p:val>
                                        </p:tav>
                                      </p:tavLst>
                                    </p:anim>
                                    <p:anim calcmode="lin" valueType="num">
                                      <p:cBhvr>
                                        <p:cTn id="54" dur="500" fill="hold"/>
                                        <p:tgtEl>
                                          <p:spTgt spid="53"/>
                                        </p:tgtEl>
                                        <p:attrNameLst>
                                          <p:attrName>ppt_h</p:attrName>
                                        </p:attrNameLst>
                                      </p:cBhvr>
                                      <p:tavLst>
                                        <p:tav tm="0">
                                          <p:val>
                                            <p:fltVal val="0"/>
                                          </p:val>
                                        </p:tav>
                                        <p:tav tm="100000">
                                          <p:val>
                                            <p:strVal val="#ppt_h"/>
                                          </p:val>
                                        </p:tav>
                                      </p:tavLst>
                                    </p:anim>
                                    <p:animEffect transition="in" filter="fade">
                                      <p:cBhvr>
                                        <p:cTn id="55" dur="500"/>
                                        <p:tgtEl>
                                          <p:spTgt spid="53"/>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 calcmode="lin" valueType="num">
                                      <p:cBhvr>
                                        <p:cTn id="58" dur="500" fill="hold"/>
                                        <p:tgtEl>
                                          <p:spTgt spid="43"/>
                                        </p:tgtEl>
                                        <p:attrNameLst>
                                          <p:attrName>ppt_w</p:attrName>
                                        </p:attrNameLst>
                                      </p:cBhvr>
                                      <p:tavLst>
                                        <p:tav tm="0">
                                          <p:val>
                                            <p:fltVal val="0"/>
                                          </p:val>
                                        </p:tav>
                                        <p:tav tm="100000">
                                          <p:val>
                                            <p:strVal val="#ppt_w"/>
                                          </p:val>
                                        </p:tav>
                                      </p:tavLst>
                                    </p:anim>
                                    <p:anim calcmode="lin" valueType="num">
                                      <p:cBhvr>
                                        <p:cTn id="59" dur="500" fill="hold"/>
                                        <p:tgtEl>
                                          <p:spTgt spid="43"/>
                                        </p:tgtEl>
                                        <p:attrNameLst>
                                          <p:attrName>ppt_h</p:attrName>
                                        </p:attrNameLst>
                                      </p:cBhvr>
                                      <p:tavLst>
                                        <p:tav tm="0">
                                          <p:val>
                                            <p:fltVal val="0"/>
                                          </p:val>
                                        </p:tav>
                                        <p:tav tm="100000">
                                          <p:val>
                                            <p:strVal val="#ppt_h"/>
                                          </p:val>
                                        </p:tav>
                                      </p:tavLst>
                                    </p:anim>
                                    <p:animEffect transition="in" filter="fade">
                                      <p:cBhvr>
                                        <p:cTn id="60" dur="500"/>
                                        <p:tgtEl>
                                          <p:spTgt spid="43"/>
                                        </p:tgtEl>
                                      </p:cBhvr>
                                    </p:animEffect>
                                  </p:childTnLst>
                                </p:cTn>
                              </p:par>
                            </p:childTnLst>
                          </p:cTn>
                        </p:par>
                        <p:par>
                          <p:cTn id="61" fill="hold">
                            <p:stCondLst>
                              <p:cond delay="1500"/>
                            </p:stCondLst>
                            <p:childTnLst>
                              <p:par>
                                <p:cTn id="62" presetID="53" presetClass="entr" presetSubtype="16" fill="hold" grpId="0" nodeType="after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p:cTn id="64" dur="500" fill="hold"/>
                                        <p:tgtEl>
                                          <p:spTgt spid="48"/>
                                        </p:tgtEl>
                                        <p:attrNameLst>
                                          <p:attrName>ppt_w</p:attrName>
                                        </p:attrNameLst>
                                      </p:cBhvr>
                                      <p:tavLst>
                                        <p:tav tm="0">
                                          <p:val>
                                            <p:fltVal val="0"/>
                                          </p:val>
                                        </p:tav>
                                        <p:tav tm="100000">
                                          <p:val>
                                            <p:strVal val="#ppt_w"/>
                                          </p:val>
                                        </p:tav>
                                      </p:tavLst>
                                    </p:anim>
                                    <p:anim calcmode="lin" valueType="num">
                                      <p:cBhvr>
                                        <p:cTn id="65" dur="500" fill="hold"/>
                                        <p:tgtEl>
                                          <p:spTgt spid="48"/>
                                        </p:tgtEl>
                                        <p:attrNameLst>
                                          <p:attrName>ppt_h</p:attrName>
                                        </p:attrNameLst>
                                      </p:cBhvr>
                                      <p:tavLst>
                                        <p:tav tm="0">
                                          <p:val>
                                            <p:fltVal val="0"/>
                                          </p:val>
                                        </p:tav>
                                        <p:tav tm="100000">
                                          <p:val>
                                            <p:strVal val="#ppt_h"/>
                                          </p:val>
                                        </p:tav>
                                      </p:tavLst>
                                    </p:anim>
                                    <p:animEffect transition="in" filter="fade">
                                      <p:cBhvr>
                                        <p:cTn id="66" dur="500"/>
                                        <p:tgtEl>
                                          <p:spTgt spid="48"/>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anim calcmode="lin" valueType="num">
                                      <p:cBhvr>
                                        <p:cTn id="69" dur="500" fill="hold"/>
                                        <p:tgtEl>
                                          <p:spTgt spid="45"/>
                                        </p:tgtEl>
                                        <p:attrNameLst>
                                          <p:attrName>ppt_w</p:attrName>
                                        </p:attrNameLst>
                                      </p:cBhvr>
                                      <p:tavLst>
                                        <p:tav tm="0">
                                          <p:val>
                                            <p:fltVal val="0"/>
                                          </p:val>
                                        </p:tav>
                                        <p:tav tm="100000">
                                          <p:val>
                                            <p:strVal val="#ppt_w"/>
                                          </p:val>
                                        </p:tav>
                                      </p:tavLst>
                                    </p:anim>
                                    <p:anim calcmode="lin" valueType="num">
                                      <p:cBhvr>
                                        <p:cTn id="70" dur="500" fill="hold"/>
                                        <p:tgtEl>
                                          <p:spTgt spid="45"/>
                                        </p:tgtEl>
                                        <p:attrNameLst>
                                          <p:attrName>ppt_h</p:attrName>
                                        </p:attrNameLst>
                                      </p:cBhvr>
                                      <p:tavLst>
                                        <p:tav tm="0">
                                          <p:val>
                                            <p:fltVal val="0"/>
                                          </p:val>
                                        </p:tav>
                                        <p:tav tm="100000">
                                          <p:val>
                                            <p:strVal val="#ppt_h"/>
                                          </p:val>
                                        </p:tav>
                                      </p:tavLst>
                                    </p:anim>
                                    <p:animEffect transition="in" filter="fade">
                                      <p:cBhvr>
                                        <p:cTn id="71" dur="500"/>
                                        <p:tgtEl>
                                          <p:spTgt spid="4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500"/>
                                        <p:tgtEl>
                                          <p:spTgt spid="33"/>
                                        </p:tgtEl>
                                      </p:cBhvr>
                                    </p:animEffect>
                                  </p:childTnLst>
                                </p:cTn>
                              </p:par>
                            </p:childTnLst>
                          </p:cTn>
                        </p:par>
                        <p:par>
                          <p:cTn id="80" fill="hold">
                            <p:stCondLst>
                              <p:cond delay="500"/>
                            </p:stCondLst>
                            <p:childTnLst>
                              <p:par>
                                <p:cTn id="81" presetID="10" presetClass="entr" presetSubtype="0" fill="hold" grpId="0" nodeType="after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fade">
                                      <p:cBhvr>
                                        <p:cTn id="83" dur="500"/>
                                        <p:tgtEl>
                                          <p:spTgt spid="3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4"/>
                                        </p:tgtEl>
                                        <p:attrNameLst>
                                          <p:attrName>style.visibility</p:attrName>
                                        </p:attrNameLst>
                                      </p:cBhvr>
                                      <p:to>
                                        <p:strVal val="visible"/>
                                      </p:to>
                                    </p:set>
                                    <p:animEffect transition="in" filter="fade">
                                      <p:cBhvr>
                                        <p:cTn id="86" dur="500"/>
                                        <p:tgtEl>
                                          <p:spTgt spid="44"/>
                                        </p:tgtEl>
                                      </p:cBhvr>
                                    </p:animEffect>
                                  </p:childTnLst>
                                </p:cTn>
                              </p:par>
                            </p:childTnLst>
                          </p:cTn>
                        </p:par>
                        <p:par>
                          <p:cTn id="87" fill="hold">
                            <p:stCondLst>
                              <p:cond delay="1000"/>
                            </p:stCondLst>
                            <p:childTnLst>
                              <p:par>
                                <p:cTn id="88" presetID="10" presetClass="entr" presetSubtype="0" fill="hold" grpId="0" nodeType="afterEffect">
                                  <p:stCondLst>
                                    <p:cond delay="0"/>
                                  </p:stCondLst>
                                  <p:childTnLst>
                                    <p:set>
                                      <p:cBhvr>
                                        <p:cTn id="89" dur="1" fill="hold">
                                          <p:stCondLst>
                                            <p:cond delay="0"/>
                                          </p:stCondLst>
                                        </p:cTn>
                                        <p:tgtEl>
                                          <p:spTgt spid="46"/>
                                        </p:tgtEl>
                                        <p:attrNameLst>
                                          <p:attrName>style.visibility</p:attrName>
                                        </p:attrNameLst>
                                      </p:cBhvr>
                                      <p:to>
                                        <p:strVal val="visible"/>
                                      </p:to>
                                    </p:set>
                                    <p:animEffect transition="in" filter="fade">
                                      <p:cBhvr>
                                        <p:cTn id="90" dur="500"/>
                                        <p:tgtEl>
                                          <p:spTgt spid="4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animEffect transition="in" filter="fade">
                                      <p:cBhvr>
                                        <p:cTn id="93" dur="500"/>
                                        <p:tgtEl>
                                          <p:spTgt spid="47"/>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52"/>
                                        </p:tgtEl>
                                        <p:attrNameLst>
                                          <p:attrName>style.visibility</p:attrName>
                                        </p:attrNameLst>
                                      </p:cBhvr>
                                      <p:to>
                                        <p:strVal val="visible"/>
                                      </p:to>
                                    </p:set>
                                    <p:animEffect transition="in" filter="fade">
                                      <p:cBhvr>
                                        <p:cTn id="97" dur="500"/>
                                        <p:tgtEl>
                                          <p:spTgt spid="52"/>
                                        </p:tgtEl>
                                      </p:cBhvr>
                                    </p:animEffect>
                                  </p:childTnLst>
                                </p:cTn>
                              </p:par>
                            </p:childTnLst>
                          </p:cTn>
                        </p:par>
                        <p:par>
                          <p:cTn id="98" fill="hold">
                            <p:stCondLst>
                              <p:cond delay="2000"/>
                            </p:stCondLst>
                            <p:childTnLst>
                              <p:par>
                                <p:cTn id="99" presetID="53" presetClass="entr" presetSubtype="16" fill="hold" grpId="0" nodeType="afterEffect">
                                  <p:stCondLst>
                                    <p:cond delay="0"/>
                                  </p:stCondLst>
                                  <p:childTnLst>
                                    <p:set>
                                      <p:cBhvr>
                                        <p:cTn id="100" dur="1" fill="hold">
                                          <p:stCondLst>
                                            <p:cond delay="0"/>
                                          </p:stCondLst>
                                        </p:cTn>
                                        <p:tgtEl>
                                          <p:spTgt spid="132"/>
                                        </p:tgtEl>
                                        <p:attrNameLst>
                                          <p:attrName>style.visibility</p:attrName>
                                        </p:attrNameLst>
                                      </p:cBhvr>
                                      <p:to>
                                        <p:strVal val="visible"/>
                                      </p:to>
                                    </p:set>
                                    <p:anim calcmode="lin" valueType="num">
                                      <p:cBhvr>
                                        <p:cTn id="101" dur="500" fill="hold"/>
                                        <p:tgtEl>
                                          <p:spTgt spid="132"/>
                                        </p:tgtEl>
                                        <p:attrNameLst>
                                          <p:attrName>ppt_w</p:attrName>
                                        </p:attrNameLst>
                                      </p:cBhvr>
                                      <p:tavLst>
                                        <p:tav tm="0">
                                          <p:val>
                                            <p:fltVal val="0"/>
                                          </p:val>
                                        </p:tav>
                                        <p:tav tm="100000">
                                          <p:val>
                                            <p:strVal val="#ppt_w"/>
                                          </p:val>
                                        </p:tav>
                                      </p:tavLst>
                                    </p:anim>
                                    <p:anim calcmode="lin" valueType="num">
                                      <p:cBhvr>
                                        <p:cTn id="102" dur="500" fill="hold"/>
                                        <p:tgtEl>
                                          <p:spTgt spid="132"/>
                                        </p:tgtEl>
                                        <p:attrNameLst>
                                          <p:attrName>ppt_h</p:attrName>
                                        </p:attrNameLst>
                                      </p:cBhvr>
                                      <p:tavLst>
                                        <p:tav tm="0">
                                          <p:val>
                                            <p:fltVal val="0"/>
                                          </p:val>
                                        </p:tav>
                                        <p:tav tm="100000">
                                          <p:val>
                                            <p:strVal val="#ppt_h"/>
                                          </p:val>
                                        </p:tav>
                                      </p:tavLst>
                                    </p:anim>
                                    <p:animEffect transition="in" filter="fade">
                                      <p:cBhvr>
                                        <p:cTn id="103" dur="500"/>
                                        <p:tgtEl>
                                          <p:spTgt spid="132"/>
                                        </p:tgtEl>
                                      </p:cBhvr>
                                    </p:animEffect>
                                  </p:childTnLst>
                                </p:cTn>
                              </p:par>
                            </p:childTnLst>
                          </p:cTn>
                        </p:par>
                        <p:par>
                          <p:cTn id="104" fill="hold">
                            <p:stCondLst>
                              <p:cond delay="2500"/>
                            </p:stCondLst>
                            <p:childTnLst>
                              <p:par>
                                <p:cTn id="105" presetID="12" presetClass="entr" presetSubtype="2" fill="hold" grpId="0" nodeType="afterEffect">
                                  <p:stCondLst>
                                    <p:cond delay="0"/>
                                  </p:stCondLst>
                                  <p:iterate type="lt">
                                    <p:tmPct val="10000"/>
                                  </p:iterate>
                                  <p:childTnLst>
                                    <p:set>
                                      <p:cBhvr>
                                        <p:cTn id="106" dur="1" fill="hold">
                                          <p:stCondLst>
                                            <p:cond delay="0"/>
                                          </p:stCondLst>
                                        </p:cTn>
                                        <p:tgtEl>
                                          <p:spTgt spid="131"/>
                                        </p:tgtEl>
                                        <p:attrNameLst>
                                          <p:attrName>style.visibility</p:attrName>
                                        </p:attrNameLst>
                                      </p:cBhvr>
                                      <p:to>
                                        <p:strVal val="visible"/>
                                      </p:to>
                                    </p:set>
                                    <p:anim calcmode="lin" valueType="num">
                                      <p:cBhvr additive="base">
                                        <p:cTn id="107" dur="500"/>
                                        <p:tgtEl>
                                          <p:spTgt spid="131"/>
                                        </p:tgtEl>
                                        <p:attrNameLst>
                                          <p:attrName>ppt_x</p:attrName>
                                        </p:attrNameLst>
                                      </p:cBhvr>
                                      <p:tavLst>
                                        <p:tav tm="0">
                                          <p:val>
                                            <p:strVal val="#ppt_x+#ppt_w*1.125000"/>
                                          </p:val>
                                        </p:tav>
                                        <p:tav tm="100000">
                                          <p:val>
                                            <p:strVal val="#ppt_x"/>
                                          </p:val>
                                        </p:tav>
                                      </p:tavLst>
                                    </p:anim>
                                    <p:animEffect transition="in" filter="wipe(left)">
                                      <p:cBhvr>
                                        <p:cTn id="108" dur="500"/>
                                        <p:tgtEl>
                                          <p:spTgt spid="131"/>
                                        </p:tgtEl>
                                      </p:cBhvr>
                                    </p:animEffect>
                                  </p:childTnLst>
                                </p:cTn>
                              </p:par>
                              <p:par>
                                <p:cTn id="109" presetID="53" presetClass="entr" presetSubtype="16" fill="hold" grpId="0" nodeType="withEffect">
                                  <p:stCondLst>
                                    <p:cond delay="0"/>
                                  </p:stCondLst>
                                  <p:iterate type="lt">
                                    <p:tmPct val="10000"/>
                                  </p:iterate>
                                  <p:childTnLst>
                                    <p:set>
                                      <p:cBhvr>
                                        <p:cTn id="110" dur="1" fill="hold">
                                          <p:stCondLst>
                                            <p:cond delay="0"/>
                                          </p:stCondLst>
                                        </p:cTn>
                                        <p:tgtEl>
                                          <p:spTgt spid="130"/>
                                        </p:tgtEl>
                                        <p:attrNameLst>
                                          <p:attrName>style.visibility</p:attrName>
                                        </p:attrNameLst>
                                      </p:cBhvr>
                                      <p:to>
                                        <p:strVal val="visible"/>
                                      </p:to>
                                    </p:set>
                                    <p:anim calcmode="lin" valueType="num">
                                      <p:cBhvr>
                                        <p:cTn id="111" dur="300" fill="hold"/>
                                        <p:tgtEl>
                                          <p:spTgt spid="130"/>
                                        </p:tgtEl>
                                        <p:attrNameLst>
                                          <p:attrName>ppt_w</p:attrName>
                                        </p:attrNameLst>
                                      </p:cBhvr>
                                      <p:tavLst>
                                        <p:tav tm="0">
                                          <p:val>
                                            <p:fltVal val="0"/>
                                          </p:val>
                                        </p:tav>
                                        <p:tav tm="100000">
                                          <p:val>
                                            <p:strVal val="#ppt_w"/>
                                          </p:val>
                                        </p:tav>
                                      </p:tavLst>
                                    </p:anim>
                                    <p:anim calcmode="lin" valueType="num">
                                      <p:cBhvr>
                                        <p:cTn id="112" dur="300" fill="hold"/>
                                        <p:tgtEl>
                                          <p:spTgt spid="130"/>
                                        </p:tgtEl>
                                        <p:attrNameLst>
                                          <p:attrName>ppt_h</p:attrName>
                                        </p:attrNameLst>
                                      </p:cBhvr>
                                      <p:tavLst>
                                        <p:tav tm="0">
                                          <p:val>
                                            <p:fltVal val="0"/>
                                          </p:val>
                                        </p:tav>
                                        <p:tav tm="100000">
                                          <p:val>
                                            <p:strVal val="#ppt_h"/>
                                          </p:val>
                                        </p:tav>
                                      </p:tavLst>
                                    </p:anim>
                                    <p:animEffect transition="in" filter="fade">
                                      <p:cBhvr>
                                        <p:cTn id="113" dur="3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5"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129" grpId="0" animBg="1"/>
      <p:bldP spid="52" grpId="0" animBg="1"/>
      <p:bldP spid="53" grpId="0" animBg="1"/>
      <p:bldP spid="130" grpId="0"/>
      <p:bldP spid="131" grpId="0"/>
      <p:bldP spid="1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图片 6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145" y="2157985"/>
            <a:ext cx="5883910" cy="3303395"/>
          </a:xfrm>
          <a:prstGeom prst="rect">
            <a:avLst/>
          </a:prstGeom>
        </p:spPr>
      </p:pic>
      <p:sp>
        <p:nvSpPr>
          <p:cNvPr id="64" name="矩形 63"/>
          <p:cNvSpPr/>
          <p:nvPr/>
        </p:nvSpPr>
        <p:spPr>
          <a:xfrm>
            <a:off x="4229100" y="3810000"/>
            <a:ext cx="8350250" cy="1587500"/>
          </a:xfrm>
          <a:prstGeom prst="rect">
            <a:avLst/>
          </a:prstGeom>
          <a:solidFill>
            <a:srgbClr val="B5B6E6">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矩形 64"/>
          <p:cNvSpPr/>
          <p:nvPr/>
        </p:nvSpPr>
        <p:spPr>
          <a:xfrm>
            <a:off x="7043610" y="2090598"/>
            <a:ext cx="4703889" cy="941796"/>
          </a:xfrm>
          <a:prstGeom prst="rect">
            <a:avLst/>
          </a:prstGeom>
        </p:spPr>
        <p:txBody>
          <a:bodyPr wrap="square">
            <a:spAutoFit/>
          </a:bodyPr>
          <a:lstStyle/>
          <a:p>
            <a:r>
              <a:rPr lang="zh-CN" altLang="en-US" sz="1600" b="1" dirty="0">
                <a:solidFill>
                  <a:srgbClr val="3B4761"/>
                </a:solidFill>
                <a:cs typeface="+mn-ea"/>
                <a:sym typeface="+mn-lt"/>
              </a:rPr>
              <a:t>在此输入标题文本</a:t>
            </a:r>
            <a:endParaRPr lang="zh-CN" altLang="en-US" sz="1600" b="1" dirty="0">
              <a:solidFill>
                <a:srgbClr val="3B4761"/>
              </a:solidFill>
              <a:cs typeface="+mn-ea"/>
              <a:sym typeface="+mn-lt"/>
            </a:endParaRPr>
          </a:p>
          <a:p>
            <a:pPr>
              <a:lnSpc>
                <a:spcPct val="80000"/>
              </a:lnSpc>
            </a:pPr>
            <a:r>
              <a:rPr lang="en-US" altLang="zh-CN" sz="1100" dirty="0">
                <a:solidFill>
                  <a:srgbClr val="3B4761"/>
                </a:solidFill>
                <a:cs typeface="+mn-ea"/>
                <a:sym typeface="+mn-lt"/>
              </a:rPr>
              <a:t>all pleasure without pain, is not life at all. Take the lot of the happiest - it is a tangled yarn. pleasure without pain, is not life at all. Take the lot of the happiest - it is a tangled yarn. </a:t>
            </a:r>
            <a:endParaRPr lang="zh-CN" altLang="en-US" sz="1100" dirty="0">
              <a:solidFill>
                <a:srgbClr val="3B4761"/>
              </a:solidFill>
              <a:cs typeface="+mn-ea"/>
              <a:sym typeface="+mn-lt"/>
            </a:endParaRPr>
          </a:p>
          <a:p>
            <a:pPr>
              <a:lnSpc>
                <a:spcPct val="80000"/>
              </a:lnSpc>
            </a:pPr>
            <a:endParaRPr lang="zh-CN" altLang="en-US" sz="1600" dirty="0">
              <a:solidFill>
                <a:srgbClr val="3B4761"/>
              </a:solidFill>
              <a:cs typeface="+mn-ea"/>
              <a:sym typeface="+mn-lt"/>
            </a:endParaRPr>
          </a:p>
        </p:txBody>
      </p:sp>
      <p:sp>
        <p:nvSpPr>
          <p:cNvPr id="66" name="矩形 65"/>
          <p:cNvSpPr/>
          <p:nvPr/>
        </p:nvSpPr>
        <p:spPr>
          <a:xfrm>
            <a:off x="7043610" y="2820848"/>
            <a:ext cx="4703889" cy="966418"/>
          </a:xfrm>
          <a:prstGeom prst="rect">
            <a:avLst/>
          </a:prstGeom>
        </p:spPr>
        <p:txBody>
          <a:bodyPr wrap="square">
            <a:spAutoFit/>
          </a:bodyPr>
          <a:lstStyle/>
          <a:p>
            <a:r>
              <a:rPr lang="zh-CN" altLang="en-US" sz="1600" b="1" dirty="0">
                <a:solidFill>
                  <a:srgbClr val="3B4761"/>
                </a:solidFill>
                <a:cs typeface="+mn-ea"/>
                <a:sym typeface="+mn-lt"/>
              </a:rPr>
              <a:t>在此输入标题文本</a:t>
            </a:r>
            <a:endParaRPr lang="zh-CN" altLang="en-US" sz="1600" b="1" dirty="0">
              <a:solidFill>
                <a:srgbClr val="3B4761"/>
              </a:solidFill>
              <a:cs typeface="+mn-ea"/>
              <a:sym typeface="+mn-lt"/>
            </a:endParaRPr>
          </a:p>
          <a:p>
            <a:pPr>
              <a:lnSpc>
                <a:spcPct val="80000"/>
              </a:lnSpc>
            </a:pPr>
            <a:r>
              <a:rPr lang="en-US" altLang="zh-CN" sz="1100" dirty="0">
                <a:solidFill>
                  <a:srgbClr val="3B4761"/>
                </a:solidFill>
                <a:cs typeface="+mn-ea"/>
                <a:sym typeface="+mn-lt"/>
              </a:rPr>
              <a:t>all pleasure without pain, is not life at all. Take the lot of the happiest - it is a tangled yarn. pleasure without pain, is not life at all. Take the lot of the happiest - it is a tangled yarn. </a:t>
            </a:r>
            <a:endParaRPr lang="zh-CN" altLang="en-US" sz="1100" dirty="0">
              <a:solidFill>
                <a:srgbClr val="3B4761"/>
              </a:solidFill>
              <a:cs typeface="+mn-ea"/>
              <a:sym typeface="+mn-lt"/>
            </a:endParaRPr>
          </a:p>
          <a:p>
            <a:pPr>
              <a:lnSpc>
                <a:spcPct val="80000"/>
              </a:lnSpc>
            </a:pPr>
            <a:endParaRPr lang="zh-CN" altLang="en-US" sz="1600" dirty="0">
              <a:solidFill>
                <a:srgbClr val="3B4761"/>
              </a:solidFill>
              <a:cs typeface="+mn-ea"/>
              <a:sym typeface="+mn-lt"/>
            </a:endParaRPr>
          </a:p>
        </p:txBody>
      </p:sp>
      <p:grpSp>
        <p:nvGrpSpPr>
          <p:cNvPr id="67" name="组合 66"/>
          <p:cNvGrpSpPr/>
          <p:nvPr/>
        </p:nvGrpSpPr>
        <p:grpSpPr>
          <a:xfrm>
            <a:off x="7131744" y="4276388"/>
            <a:ext cx="1005403" cy="665916"/>
            <a:chOff x="7624315" y="4340225"/>
            <a:chExt cx="1005403" cy="665916"/>
          </a:xfrm>
        </p:grpSpPr>
        <p:sp>
          <p:nvSpPr>
            <p:cNvPr id="68" name="Freeform 341"/>
            <p:cNvSpPr>
              <a:spLocks noEditPoints="1"/>
            </p:cNvSpPr>
            <p:nvPr/>
          </p:nvSpPr>
          <p:spPr bwMode="auto">
            <a:xfrm>
              <a:off x="7847013" y="4340225"/>
              <a:ext cx="341313" cy="263525"/>
            </a:xfrm>
            <a:custGeom>
              <a:avLst/>
              <a:gdLst>
                <a:gd name="T0" fmla="*/ 33 w 97"/>
                <a:gd name="T1" fmla="*/ 75 h 75"/>
                <a:gd name="T2" fmla="*/ 44 w 97"/>
                <a:gd name="T3" fmla="*/ 75 h 75"/>
                <a:gd name="T4" fmla="*/ 47 w 97"/>
                <a:gd name="T5" fmla="*/ 73 h 75"/>
                <a:gd name="T6" fmla="*/ 47 w 97"/>
                <a:gd name="T7" fmla="*/ 49 h 75"/>
                <a:gd name="T8" fmla="*/ 39 w 97"/>
                <a:gd name="T9" fmla="*/ 45 h 75"/>
                <a:gd name="T10" fmla="*/ 30 w 97"/>
                <a:gd name="T11" fmla="*/ 50 h 75"/>
                <a:gd name="T12" fmla="*/ 30 w 97"/>
                <a:gd name="T13" fmla="*/ 73 h 75"/>
                <a:gd name="T14" fmla="*/ 33 w 97"/>
                <a:gd name="T15" fmla="*/ 75 h 75"/>
                <a:gd name="T16" fmla="*/ 0 w 97"/>
                <a:gd name="T17" fmla="*/ 49 h 75"/>
                <a:gd name="T18" fmla="*/ 37 w 97"/>
                <a:gd name="T19" fmla="*/ 28 h 75"/>
                <a:gd name="T20" fmla="*/ 39 w 97"/>
                <a:gd name="T21" fmla="*/ 26 h 75"/>
                <a:gd name="T22" fmla="*/ 41 w 97"/>
                <a:gd name="T23" fmla="*/ 28 h 75"/>
                <a:gd name="T24" fmla="*/ 52 w 97"/>
                <a:gd name="T25" fmla="*/ 34 h 75"/>
                <a:gd name="T26" fmla="*/ 81 w 97"/>
                <a:gd name="T27" fmla="*/ 9 h 75"/>
                <a:gd name="T28" fmla="*/ 77 w 97"/>
                <a:gd name="T29" fmla="*/ 4 h 75"/>
                <a:gd name="T30" fmla="*/ 87 w 97"/>
                <a:gd name="T31" fmla="*/ 2 h 75"/>
                <a:gd name="T32" fmla="*/ 97 w 97"/>
                <a:gd name="T33" fmla="*/ 0 h 75"/>
                <a:gd name="T34" fmla="*/ 94 w 97"/>
                <a:gd name="T35" fmla="*/ 10 h 75"/>
                <a:gd name="T36" fmla="*/ 91 w 97"/>
                <a:gd name="T37" fmla="*/ 19 h 75"/>
                <a:gd name="T38" fmla="*/ 87 w 97"/>
                <a:gd name="T39" fmla="*/ 15 h 75"/>
                <a:gd name="T40" fmla="*/ 55 w 97"/>
                <a:gd name="T41" fmla="*/ 42 h 75"/>
                <a:gd name="T42" fmla="*/ 53 w 97"/>
                <a:gd name="T43" fmla="*/ 44 h 75"/>
                <a:gd name="T44" fmla="*/ 50 w 97"/>
                <a:gd name="T45" fmla="*/ 43 h 75"/>
                <a:gd name="T46" fmla="*/ 39 w 97"/>
                <a:gd name="T47" fmla="*/ 36 h 75"/>
                <a:gd name="T48" fmla="*/ 5 w 97"/>
                <a:gd name="T49" fmla="*/ 57 h 75"/>
                <a:gd name="T50" fmla="*/ 0 w 97"/>
                <a:gd name="T51" fmla="*/ 49 h 75"/>
                <a:gd name="T52" fmla="*/ 10 w 97"/>
                <a:gd name="T53" fmla="*/ 75 h 75"/>
                <a:gd name="T54" fmla="*/ 21 w 97"/>
                <a:gd name="T55" fmla="*/ 75 h 75"/>
                <a:gd name="T56" fmla="*/ 23 w 97"/>
                <a:gd name="T57" fmla="*/ 73 h 75"/>
                <a:gd name="T58" fmla="*/ 23 w 97"/>
                <a:gd name="T59" fmla="*/ 54 h 75"/>
                <a:gd name="T60" fmla="*/ 7 w 97"/>
                <a:gd name="T61" fmla="*/ 64 h 75"/>
                <a:gd name="T62" fmla="*/ 7 w 97"/>
                <a:gd name="T63" fmla="*/ 73 h 75"/>
                <a:gd name="T64" fmla="*/ 10 w 97"/>
                <a:gd name="T65" fmla="*/ 75 h 75"/>
                <a:gd name="T66" fmla="*/ 56 w 97"/>
                <a:gd name="T67" fmla="*/ 75 h 75"/>
                <a:gd name="T68" fmla="*/ 67 w 97"/>
                <a:gd name="T69" fmla="*/ 75 h 75"/>
                <a:gd name="T70" fmla="*/ 70 w 97"/>
                <a:gd name="T71" fmla="*/ 73 h 75"/>
                <a:gd name="T72" fmla="*/ 70 w 97"/>
                <a:gd name="T73" fmla="*/ 39 h 75"/>
                <a:gd name="T74" fmla="*/ 70 w 97"/>
                <a:gd name="T75" fmla="*/ 39 h 75"/>
                <a:gd name="T76" fmla="*/ 54 w 97"/>
                <a:gd name="T77" fmla="*/ 53 h 75"/>
                <a:gd name="T78" fmla="*/ 53 w 97"/>
                <a:gd name="T79" fmla="*/ 52 h 75"/>
                <a:gd name="T80" fmla="*/ 53 w 97"/>
                <a:gd name="T81" fmla="*/ 73 h 75"/>
                <a:gd name="T82" fmla="*/ 56 w 97"/>
                <a:gd name="T83" fmla="*/ 75 h 75"/>
                <a:gd name="T84" fmla="*/ 79 w 97"/>
                <a:gd name="T85" fmla="*/ 75 h 75"/>
                <a:gd name="T86" fmla="*/ 90 w 97"/>
                <a:gd name="T87" fmla="*/ 75 h 75"/>
                <a:gd name="T88" fmla="*/ 93 w 97"/>
                <a:gd name="T89" fmla="*/ 73 h 75"/>
                <a:gd name="T90" fmla="*/ 93 w 97"/>
                <a:gd name="T91" fmla="*/ 32 h 75"/>
                <a:gd name="T92" fmla="*/ 86 w 97"/>
                <a:gd name="T93" fmla="*/ 24 h 75"/>
                <a:gd name="T94" fmla="*/ 77 w 97"/>
                <a:gd name="T95" fmla="*/ 33 h 75"/>
                <a:gd name="T96" fmla="*/ 77 w 97"/>
                <a:gd name="T97" fmla="*/ 73 h 75"/>
                <a:gd name="T98" fmla="*/ 79 w 97"/>
                <a:gd name="T9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69" name="矩形 68"/>
            <p:cNvSpPr/>
            <p:nvPr/>
          </p:nvSpPr>
          <p:spPr>
            <a:xfrm>
              <a:off x="7624315" y="4667587"/>
              <a:ext cx="1005403" cy="338554"/>
            </a:xfrm>
            <a:prstGeom prst="rect">
              <a:avLst/>
            </a:prstGeom>
          </p:spPr>
          <p:txBody>
            <a:bodyPr wrap="none">
              <a:spAutoFit/>
            </a:bodyPr>
            <a:lstStyle/>
            <a:p>
              <a:r>
                <a:rPr lang="zh-CN" altLang="en-US" sz="1600" b="1" dirty="0">
                  <a:solidFill>
                    <a:schemeClr val="bg1"/>
                  </a:solidFill>
                  <a:cs typeface="+mn-ea"/>
                  <a:sym typeface="+mn-lt"/>
                </a:rPr>
                <a:t>标题文本</a:t>
              </a:r>
              <a:endParaRPr lang="zh-CN" altLang="en-US" sz="1600" b="1" dirty="0">
                <a:solidFill>
                  <a:schemeClr val="bg1"/>
                </a:solidFill>
                <a:cs typeface="+mn-ea"/>
                <a:sym typeface="+mn-lt"/>
              </a:endParaRPr>
            </a:p>
          </p:txBody>
        </p:sp>
      </p:grpSp>
      <p:grpSp>
        <p:nvGrpSpPr>
          <p:cNvPr id="70" name="组合 69"/>
          <p:cNvGrpSpPr/>
          <p:nvPr/>
        </p:nvGrpSpPr>
        <p:grpSpPr>
          <a:xfrm>
            <a:off x="8307915" y="4261187"/>
            <a:ext cx="1107996" cy="711895"/>
            <a:chOff x="8622926" y="4324687"/>
            <a:chExt cx="1107996" cy="711895"/>
          </a:xfrm>
        </p:grpSpPr>
        <p:sp>
          <p:nvSpPr>
            <p:cNvPr id="71" name="Freeform 274"/>
            <p:cNvSpPr>
              <a:spLocks noEditPoints="1"/>
            </p:cNvSpPr>
            <p:nvPr/>
          </p:nvSpPr>
          <p:spPr bwMode="auto">
            <a:xfrm>
              <a:off x="8892455" y="4324687"/>
              <a:ext cx="341313" cy="342900"/>
            </a:xfrm>
            <a:custGeom>
              <a:avLst/>
              <a:gdLst>
                <a:gd name="T0" fmla="*/ 49 w 97"/>
                <a:gd name="T1" fmla="*/ 0 h 97"/>
                <a:gd name="T2" fmla="*/ 83 w 97"/>
                <a:gd name="T3" fmla="*/ 14 h 97"/>
                <a:gd name="T4" fmla="*/ 97 w 97"/>
                <a:gd name="T5" fmla="*/ 49 h 97"/>
                <a:gd name="T6" fmla="*/ 83 w 97"/>
                <a:gd name="T7" fmla="*/ 83 h 97"/>
                <a:gd name="T8" fmla="*/ 49 w 97"/>
                <a:gd name="T9" fmla="*/ 97 h 97"/>
                <a:gd name="T10" fmla="*/ 14 w 97"/>
                <a:gd name="T11" fmla="*/ 83 h 97"/>
                <a:gd name="T12" fmla="*/ 0 w 97"/>
                <a:gd name="T13" fmla="*/ 49 h 97"/>
                <a:gd name="T14" fmla="*/ 14 w 97"/>
                <a:gd name="T15" fmla="*/ 14 h 97"/>
                <a:gd name="T16" fmla="*/ 49 w 97"/>
                <a:gd name="T17" fmla="*/ 0 h 97"/>
                <a:gd name="T18" fmla="*/ 55 w 97"/>
                <a:gd name="T19" fmla="*/ 47 h 97"/>
                <a:gd name="T20" fmla="*/ 54 w 97"/>
                <a:gd name="T21" fmla="*/ 45 h 97"/>
                <a:gd name="T22" fmla="*/ 68 w 97"/>
                <a:gd name="T23" fmla="*/ 24 h 97"/>
                <a:gd name="T24" fmla="*/ 65 w 97"/>
                <a:gd name="T25" fmla="*/ 21 h 97"/>
                <a:gd name="T26" fmla="*/ 50 w 97"/>
                <a:gd name="T27" fmla="*/ 43 h 97"/>
                <a:gd name="T28" fmla="*/ 45 w 97"/>
                <a:gd name="T29" fmla="*/ 43 h 97"/>
                <a:gd name="T30" fmla="*/ 42 w 97"/>
                <a:gd name="T31" fmla="*/ 52 h 97"/>
                <a:gd name="T32" fmla="*/ 51 w 97"/>
                <a:gd name="T33" fmla="*/ 56 h 97"/>
                <a:gd name="T34" fmla="*/ 52 w 97"/>
                <a:gd name="T35" fmla="*/ 55 h 97"/>
                <a:gd name="T36" fmla="*/ 69 w 97"/>
                <a:gd name="T37" fmla="*/ 61 h 97"/>
                <a:gd name="T38" fmla="*/ 71 w 97"/>
                <a:gd name="T39" fmla="*/ 56 h 97"/>
                <a:gd name="T40" fmla="*/ 55 w 97"/>
                <a:gd name="T41" fmla="*/ 50 h 97"/>
                <a:gd name="T42" fmla="*/ 55 w 97"/>
                <a:gd name="T43" fmla="*/ 47 h 97"/>
                <a:gd name="T44" fmla="*/ 74 w 97"/>
                <a:gd name="T45" fmla="*/ 24 h 97"/>
                <a:gd name="T46" fmla="*/ 49 w 97"/>
                <a:gd name="T47" fmla="*/ 13 h 97"/>
                <a:gd name="T48" fmla="*/ 23 w 97"/>
                <a:gd name="T49" fmla="*/ 24 h 97"/>
                <a:gd name="T50" fmla="*/ 13 w 97"/>
                <a:gd name="T51" fmla="*/ 49 h 97"/>
                <a:gd name="T52" fmla="*/ 23 w 97"/>
                <a:gd name="T53" fmla="*/ 74 h 97"/>
                <a:gd name="T54" fmla="*/ 49 w 97"/>
                <a:gd name="T55" fmla="*/ 84 h 97"/>
                <a:gd name="T56" fmla="*/ 74 w 97"/>
                <a:gd name="T57" fmla="*/ 74 h 97"/>
                <a:gd name="T58" fmla="*/ 84 w 97"/>
                <a:gd name="T59" fmla="*/ 49 h 97"/>
                <a:gd name="T60" fmla="*/ 74 w 97"/>
                <a:gd name="T61" fmla="*/ 2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 h="97">
                  <a:moveTo>
                    <a:pt x="49" y="0"/>
                  </a:moveTo>
                  <a:cubicBezTo>
                    <a:pt x="62" y="0"/>
                    <a:pt x="74" y="5"/>
                    <a:pt x="83" y="14"/>
                  </a:cubicBezTo>
                  <a:cubicBezTo>
                    <a:pt x="92" y="23"/>
                    <a:pt x="97" y="35"/>
                    <a:pt x="97" y="49"/>
                  </a:cubicBezTo>
                  <a:cubicBezTo>
                    <a:pt x="97" y="62"/>
                    <a:pt x="92" y="74"/>
                    <a:pt x="83" y="83"/>
                  </a:cubicBezTo>
                  <a:cubicBezTo>
                    <a:pt x="74" y="92"/>
                    <a:pt x="62" y="97"/>
                    <a:pt x="49" y="97"/>
                  </a:cubicBezTo>
                  <a:cubicBezTo>
                    <a:pt x="35" y="97"/>
                    <a:pt x="23" y="92"/>
                    <a:pt x="14" y="83"/>
                  </a:cubicBezTo>
                  <a:cubicBezTo>
                    <a:pt x="5" y="74"/>
                    <a:pt x="0" y="62"/>
                    <a:pt x="0" y="49"/>
                  </a:cubicBezTo>
                  <a:cubicBezTo>
                    <a:pt x="0" y="35"/>
                    <a:pt x="5" y="23"/>
                    <a:pt x="14" y="14"/>
                  </a:cubicBezTo>
                  <a:cubicBezTo>
                    <a:pt x="23" y="5"/>
                    <a:pt x="35" y="0"/>
                    <a:pt x="49" y="0"/>
                  </a:cubicBezTo>
                  <a:close/>
                  <a:moveTo>
                    <a:pt x="55" y="47"/>
                  </a:moveTo>
                  <a:cubicBezTo>
                    <a:pt x="54" y="46"/>
                    <a:pt x="54" y="45"/>
                    <a:pt x="54" y="45"/>
                  </a:cubicBezTo>
                  <a:cubicBezTo>
                    <a:pt x="59" y="38"/>
                    <a:pt x="64" y="31"/>
                    <a:pt x="68" y="24"/>
                  </a:cubicBezTo>
                  <a:cubicBezTo>
                    <a:pt x="67" y="23"/>
                    <a:pt x="66" y="22"/>
                    <a:pt x="65" y="21"/>
                  </a:cubicBezTo>
                  <a:cubicBezTo>
                    <a:pt x="59" y="28"/>
                    <a:pt x="54" y="35"/>
                    <a:pt x="50" y="43"/>
                  </a:cubicBezTo>
                  <a:cubicBezTo>
                    <a:pt x="48" y="42"/>
                    <a:pt x="47" y="43"/>
                    <a:pt x="45" y="43"/>
                  </a:cubicBezTo>
                  <a:cubicBezTo>
                    <a:pt x="42" y="45"/>
                    <a:pt x="40" y="49"/>
                    <a:pt x="42" y="52"/>
                  </a:cubicBezTo>
                  <a:cubicBezTo>
                    <a:pt x="43" y="56"/>
                    <a:pt x="47" y="58"/>
                    <a:pt x="51" y="56"/>
                  </a:cubicBezTo>
                  <a:cubicBezTo>
                    <a:pt x="51" y="56"/>
                    <a:pt x="52" y="56"/>
                    <a:pt x="52" y="55"/>
                  </a:cubicBezTo>
                  <a:cubicBezTo>
                    <a:pt x="58" y="58"/>
                    <a:pt x="63" y="60"/>
                    <a:pt x="69" y="61"/>
                  </a:cubicBezTo>
                  <a:cubicBezTo>
                    <a:pt x="70" y="59"/>
                    <a:pt x="71" y="58"/>
                    <a:pt x="71" y="56"/>
                  </a:cubicBezTo>
                  <a:cubicBezTo>
                    <a:pt x="66" y="54"/>
                    <a:pt x="61" y="51"/>
                    <a:pt x="55" y="50"/>
                  </a:cubicBezTo>
                  <a:cubicBezTo>
                    <a:pt x="55" y="49"/>
                    <a:pt x="55" y="48"/>
                    <a:pt x="55" y="47"/>
                  </a:cubicBezTo>
                  <a:close/>
                  <a:moveTo>
                    <a:pt x="74" y="24"/>
                  </a:moveTo>
                  <a:cubicBezTo>
                    <a:pt x="67" y="17"/>
                    <a:pt x="58" y="13"/>
                    <a:pt x="49" y="13"/>
                  </a:cubicBezTo>
                  <a:cubicBezTo>
                    <a:pt x="39" y="13"/>
                    <a:pt x="30" y="17"/>
                    <a:pt x="23" y="24"/>
                  </a:cubicBezTo>
                  <a:cubicBezTo>
                    <a:pt x="17" y="30"/>
                    <a:pt x="13" y="39"/>
                    <a:pt x="13" y="49"/>
                  </a:cubicBezTo>
                  <a:cubicBezTo>
                    <a:pt x="13" y="58"/>
                    <a:pt x="17" y="67"/>
                    <a:pt x="23" y="74"/>
                  </a:cubicBezTo>
                  <a:cubicBezTo>
                    <a:pt x="30" y="80"/>
                    <a:pt x="39" y="84"/>
                    <a:pt x="49" y="84"/>
                  </a:cubicBezTo>
                  <a:cubicBezTo>
                    <a:pt x="58" y="84"/>
                    <a:pt x="67" y="80"/>
                    <a:pt x="74" y="74"/>
                  </a:cubicBezTo>
                  <a:cubicBezTo>
                    <a:pt x="80" y="67"/>
                    <a:pt x="84" y="58"/>
                    <a:pt x="84" y="49"/>
                  </a:cubicBezTo>
                  <a:cubicBezTo>
                    <a:pt x="84" y="39"/>
                    <a:pt x="80" y="30"/>
                    <a:pt x="74" y="24"/>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72" name="矩形 71"/>
            <p:cNvSpPr/>
            <p:nvPr/>
          </p:nvSpPr>
          <p:spPr>
            <a:xfrm>
              <a:off x="8622926" y="4667250"/>
              <a:ext cx="1107996" cy="369332"/>
            </a:xfrm>
            <a:prstGeom prst="rect">
              <a:avLst/>
            </a:prstGeom>
          </p:spPr>
          <p:txBody>
            <a:bodyPr wrap="none">
              <a:spAutoFit/>
            </a:bodyPr>
            <a:lstStyle/>
            <a:p>
              <a:r>
                <a:rPr lang="zh-CN" altLang="en-US" b="1" dirty="0">
                  <a:solidFill>
                    <a:schemeClr val="bg1"/>
                  </a:solidFill>
                  <a:cs typeface="+mn-ea"/>
                  <a:sym typeface="+mn-lt"/>
                </a:rPr>
                <a:t>标题文本</a:t>
              </a:r>
              <a:endParaRPr lang="zh-CN" altLang="en-US" b="1" dirty="0">
                <a:solidFill>
                  <a:schemeClr val="bg1"/>
                </a:solidFill>
                <a:cs typeface="+mn-ea"/>
                <a:sym typeface="+mn-lt"/>
              </a:endParaRPr>
            </a:p>
          </p:txBody>
        </p:sp>
      </p:grpSp>
      <p:grpSp>
        <p:nvGrpSpPr>
          <p:cNvPr id="73" name="组合 72"/>
          <p:cNvGrpSpPr/>
          <p:nvPr/>
        </p:nvGrpSpPr>
        <p:grpSpPr>
          <a:xfrm>
            <a:off x="9484086" y="4272072"/>
            <a:ext cx="1107996" cy="693131"/>
            <a:chOff x="9661647" y="4335572"/>
            <a:chExt cx="1107996" cy="693131"/>
          </a:xfrm>
        </p:grpSpPr>
        <p:sp>
          <p:nvSpPr>
            <p:cNvPr id="74" name="Freeform 329"/>
            <p:cNvSpPr>
              <a:spLocks noEditPoints="1"/>
            </p:cNvSpPr>
            <p:nvPr/>
          </p:nvSpPr>
          <p:spPr bwMode="auto">
            <a:xfrm>
              <a:off x="9937897" y="4335572"/>
              <a:ext cx="352425" cy="249238"/>
            </a:xfrm>
            <a:custGeom>
              <a:avLst/>
              <a:gdLst>
                <a:gd name="T0" fmla="*/ 18 w 222"/>
                <a:gd name="T1" fmla="*/ 113 h 157"/>
                <a:gd name="T2" fmla="*/ 94 w 222"/>
                <a:gd name="T3" fmla="*/ 113 h 157"/>
                <a:gd name="T4" fmla="*/ 107 w 222"/>
                <a:gd name="T5" fmla="*/ 157 h 157"/>
                <a:gd name="T6" fmla="*/ 5 w 222"/>
                <a:gd name="T7" fmla="*/ 157 h 157"/>
                <a:gd name="T8" fmla="*/ 18 w 222"/>
                <a:gd name="T9" fmla="*/ 113 h 157"/>
                <a:gd name="T10" fmla="*/ 18 w 222"/>
                <a:gd name="T11" fmla="*/ 113 h 157"/>
                <a:gd name="T12" fmla="*/ 209 w 222"/>
                <a:gd name="T13" fmla="*/ 73 h 157"/>
                <a:gd name="T14" fmla="*/ 209 w 222"/>
                <a:gd name="T15" fmla="*/ 86 h 157"/>
                <a:gd name="T16" fmla="*/ 220 w 222"/>
                <a:gd name="T17" fmla="*/ 95 h 157"/>
                <a:gd name="T18" fmla="*/ 207 w 222"/>
                <a:gd name="T19" fmla="*/ 95 h 157"/>
                <a:gd name="T20" fmla="*/ 200 w 222"/>
                <a:gd name="T21" fmla="*/ 106 h 157"/>
                <a:gd name="T22" fmla="*/ 200 w 222"/>
                <a:gd name="T23" fmla="*/ 93 h 157"/>
                <a:gd name="T24" fmla="*/ 187 w 222"/>
                <a:gd name="T25" fmla="*/ 84 h 157"/>
                <a:gd name="T26" fmla="*/ 200 w 222"/>
                <a:gd name="T27" fmla="*/ 86 h 157"/>
                <a:gd name="T28" fmla="*/ 209 w 222"/>
                <a:gd name="T29" fmla="*/ 73 h 157"/>
                <a:gd name="T30" fmla="*/ 209 w 222"/>
                <a:gd name="T31" fmla="*/ 73 h 157"/>
                <a:gd name="T32" fmla="*/ 20 w 222"/>
                <a:gd name="T33" fmla="*/ 84 h 157"/>
                <a:gd name="T34" fmla="*/ 14 w 222"/>
                <a:gd name="T35" fmla="*/ 95 h 157"/>
                <a:gd name="T36" fmla="*/ 0 w 222"/>
                <a:gd name="T37" fmla="*/ 95 h 157"/>
                <a:gd name="T38" fmla="*/ 11 w 222"/>
                <a:gd name="T39" fmla="*/ 102 h 157"/>
                <a:gd name="T40" fmla="*/ 11 w 222"/>
                <a:gd name="T41" fmla="*/ 115 h 157"/>
                <a:gd name="T42" fmla="*/ 18 w 222"/>
                <a:gd name="T43" fmla="*/ 104 h 157"/>
                <a:gd name="T44" fmla="*/ 34 w 222"/>
                <a:gd name="T45" fmla="*/ 104 h 157"/>
                <a:gd name="T46" fmla="*/ 20 w 222"/>
                <a:gd name="T47" fmla="*/ 97 h 157"/>
                <a:gd name="T48" fmla="*/ 20 w 222"/>
                <a:gd name="T49" fmla="*/ 84 h 157"/>
                <a:gd name="T50" fmla="*/ 20 w 222"/>
                <a:gd name="T51" fmla="*/ 84 h 157"/>
                <a:gd name="T52" fmla="*/ 82 w 222"/>
                <a:gd name="T53" fmla="*/ 0 h 157"/>
                <a:gd name="T54" fmla="*/ 80 w 222"/>
                <a:gd name="T55" fmla="*/ 26 h 157"/>
                <a:gd name="T56" fmla="*/ 105 w 222"/>
                <a:gd name="T57" fmla="*/ 42 h 157"/>
                <a:gd name="T58" fmla="*/ 78 w 222"/>
                <a:gd name="T59" fmla="*/ 39 h 157"/>
                <a:gd name="T60" fmla="*/ 62 w 222"/>
                <a:gd name="T61" fmla="*/ 64 h 157"/>
                <a:gd name="T62" fmla="*/ 65 w 222"/>
                <a:gd name="T63" fmla="*/ 37 h 157"/>
                <a:gd name="T64" fmla="*/ 40 w 222"/>
                <a:gd name="T65" fmla="*/ 22 h 157"/>
                <a:gd name="T66" fmla="*/ 67 w 222"/>
                <a:gd name="T67" fmla="*/ 22 h 157"/>
                <a:gd name="T68" fmla="*/ 82 w 222"/>
                <a:gd name="T69" fmla="*/ 0 h 157"/>
                <a:gd name="T70" fmla="*/ 82 w 222"/>
                <a:gd name="T71" fmla="*/ 0 h 157"/>
                <a:gd name="T72" fmla="*/ 133 w 222"/>
                <a:gd name="T73" fmla="*/ 113 h 157"/>
                <a:gd name="T74" fmla="*/ 209 w 222"/>
                <a:gd name="T75" fmla="*/ 113 h 157"/>
                <a:gd name="T76" fmla="*/ 222 w 222"/>
                <a:gd name="T77" fmla="*/ 157 h 157"/>
                <a:gd name="T78" fmla="*/ 120 w 222"/>
                <a:gd name="T79" fmla="*/ 157 h 157"/>
                <a:gd name="T80" fmla="*/ 133 w 222"/>
                <a:gd name="T81" fmla="*/ 113 h 157"/>
                <a:gd name="T82" fmla="*/ 133 w 222"/>
                <a:gd name="T83" fmla="*/ 113 h 157"/>
                <a:gd name="T84" fmla="*/ 74 w 222"/>
                <a:gd name="T85" fmla="*/ 55 h 157"/>
                <a:gd name="T86" fmla="*/ 60 w 222"/>
                <a:gd name="T87" fmla="*/ 99 h 157"/>
                <a:gd name="T88" fmla="*/ 162 w 222"/>
                <a:gd name="T89" fmla="*/ 99 h 157"/>
                <a:gd name="T90" fmla="*/ 149 w 222"/>
                <a:gd name="T91" fmla="*/ 55 h 157"/>
                <a:gd name="T92" fmla="*/ 74 w 222"/>
                <a:gd name="T93" fmla="*/ 5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2" h="157">
                  <a:moveTo>
                    <a:pt x="18" y="113"/>
                  </a:moveTo>
                  <a:lnTo>
                    <a:pt x="94" y="113"/>
                  </a:lnTo>
                  <a:lnTo>
                    <a:pt x="107" y="157"/>
                  </a:lnTo>
                  <a:lnTo>
                    <a:pt x="5" y="157"/>
                  </a:lnTo>
                  <a:lnTo>
                    <a:pt x="18" y="113"/>
                  </a:lnTo>
                  <a:lnTo>
                    <a:pt x="18" y="113"/>
                  </a:lnTo>
                  <a:close/>
                  <a:moveTo>
                    <a:pt x="209" y="73"/>
                  </a:moveTo>
                  <a:lnTo>
                    <a:pt x="209" y="86"/>
                  </a:lnTo>
                  <a:lnTo>
                    <a:pt x="220" y="95"/>
                  </a:lnTo>
                  <a:lnTo>
                    <a:pt x="207" y="95"/>
                  </a:lnTo>
                  <a:lnTo>
                    <a:pt x="200" y="106"/>
                  </a:lnTo>
                  <a:lnTo>
                    <a:pt x="200" y="93"/>
                  </a:lnTo>
                  <a:lnTo>
                    <a:pt x="187" y="84"/>
                  </a:lnTo>
                  <a:lnTo>
                    <a:pt x="200" y="86"/>
                  </a:lnTo>
                  <a:lnTo>
                    <a:pt x="209" y="73"/>
                  </a:lnTo>
                  <a:lnTo>
                    <a:pt x="209" y="73"/>
                  </a:lnTo>
                  <a:close/>
                  <a:moveTo>
                    <a:pt x="20" y="84"/>
                  </a:moveTo>
                  <a:lnTo>
                    <a:pt x="14" y="95"/>
                  </a:lnTo>
                  <a:lnTo>
                    <a:pt x="0" y="95"/>
                  </a:lnTo>
                  <a:lnTo>
                    <a:pt x="11" y="102"/>
                  </a:lnTo>
                  <a:lnTo>
                    <a:pt x="11" y="115"/>
                  </a:lnTo>
                  <a:lnTo>
                    <a:pt x="18" y="104"/>
                  </a:lnTo>
                  <a:lnTo>
                    <a:pt x="34" y="104"/>
                  </a:lnTo>
                  <a:lnTo>
                    <a:pt x="20" y="97"/>
                  </a:lnTo>
                  <a:lnTo>
                    <a:pt x="20" y="84"/>
                  </a:lnTo>
                  <a:lnTo>
                    <a:pt x="20" y="84"/>
                  </a:lnTo>
                  <a:close/>
                  <a:moveTo>
                    <a:pt x="82" y="0"/>
                  </a:moveTo>
                  <a:lnTo>
                    <a:pt x="80" y="26"/>
                  </a:lnTo>
                  <a:lnTo>
                    <a:pt x="105" y="42"/>
                  </a:lnTo>
                  <a:lnTo>
                    <a:pt x="78" y="39"/>
                  </a:lnTo>
                  <a:lnTo>
                    <a:pt x="62" y="64"/>
                  </a:lnTo>
                  <a:lnTo>
                    <a:pt x="65" y="37"/>
                  </a:lnTo>
                  <a:lnTo>
                    <a:pt x="40" y="22"/>
                  </a:lnTo>
                  <a:lnTo>
                    <a:pt x="67" y="22"/>
                  </a:lnTo>
                  <a:lnTo>
                    <a:pt x="82" y="0"/>
                  </a:lnTo>
                  <a:lnTo>
                    <a:pt x="82" y="0"/>
                  </a:lnTo>
                  <a:close/>
                  <a:moveTo>
                    <a:pt x="133" y="113"/>
                  </a:moveTo>
                  <a:lnTo>
                    <a:pt x="209" y="113"/>
                  </a:lnTo>
                  <a:lnTo>
                    <a:pt x="222" y="157"/>
                  </a:lnTo>
                  <a:lnTo>
                    <a:pt x="120" y="157"/>
                  </a:lnTo>
                  <a:lnTo>
                    <a:pt x="133" y="113"/>
                  </a:lnTo>
                  <a:lnTo>
                    <a:pt x="133" y="113"/>
                  </a:lnTo>
                  <a:close/>
                  <a:moveTo>
                    <a:pt x="74" y="55"/>
                  </a:moveTo>
                  <a:lnTo>
                    <a:pt x="60" y="99"/>
                  </a:lnTo>
                  <a:lnTo>
                    <a:pt x="162" y="99"/>
                  </a:lnTo>
                  <a:lnTo>
                    <a:pt x="149" y="55"/>
                  </a:lnTo>
                  <a:lnTo>
                    <a:pt x="74" y="55"/>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75" name="矩形 74"/>
            <p:cNvSpPr/>
            <p:nvPr/>
          </p:nvSpPr>
          <p:spPr>
            <a:xfrm>
              <a:off x="9661647" y="4659371"/>
              <a:ext cx="1107996" cy="369332"/>
            </a:xfrm>
            <a:prstGeom prst="rect">
              <a:avLst/>
            </a:prstGeom>
          </p:spPr>
          <p:txBody>
            <a:bodyPr wrap="none">
              <a:spAutoFit/>
            </a:bodyPr>
            <a:lstStyle/>
            <a:p>
              <a:r>
                <a:rPr lang="zh-CN" altLang="en-US" b="1" dirty="0">
                  <a:solidFill>
                    <a:schemeClr val="bg1"/>
                  </a:solidFill>
                  <a:cs typeface="+mn-ea"/>
                  <a:sym typeface="+mn-lt"/>
                </a:rPr>
                <a:t>标题文本</a:t>
              </a:r>
              <a:endParaRPr lang="zh-CN" altLang="en-US" b="1" dirty="0">
                <a:solidFill>
                  <a:schemeClr val="bg1"/>
                </a:solidFill>
                <a:cs typeface="+mn-ea"/>
                <a:sym typeface="+mn-lt"/>
              </a:endParaRPr>
            </a:p>
          </p:txBody>
        </p:sp>
      </p:grpSp>
      <p:grpSp>
        <p:nvGrpSpPr>
          <p:cNvPr id="76" name="组合 75"/>
          <p:cNvGrpSpPr/>
          <p:nvPr/>
        </p:nvGrpSpPr>
        <p:grpSpPr>
          <a:xfrm>
            <a:off x="10660258" y="4241005"/>
            <a:ext cx="1107996" cy="723861"/>
            <a:chOff x="10660258" y="4304505"/>
            <a:chExt cx="1107996" cy="723861"/>
          </a:xfrm>
        </p:grpSpPr>
        <p:sp>
          <p:nvSpPr>
            <p:cNvPr id="77" name="Freeform 264"/>
            <p:cNvSpPr>
              <a:spLocks noEditPoints="1"/>
            </p:cNvSpPr>
            <p:nvPr/>
          </p:nvSpPr>
          <p:spPr bwMode="auto">
            <a:xfrm>
              <a:off x="10994452" y="4304505"/>
              <a:ext cx="298450" cy="334963"/>
            </a:xfrm>
            <a:custGeom>
              <a:avLst/>
              <a:gdLst>
                <a:gd name="T0" fmla="*/ 50 w 85"/>
                <a:gd name="T1" fmla="*/ 91 h 95"/>
                <a:gd name="T2" fmla="*/ 58 w 85"/>
                <a:gd name="T3" fmla="*/ 80 h 95"/>
                <a:gd name="T4" fmla="*/ 57 w 85"/>
                <a:gd name="T5" fmla="*/ 74 h 95"/>
                <a:gd name="T6" fmla="*/ 44 w 85"/>
                <a:gd name="T7" fmla="*/ 62 h 95"/>
                <a:gd name="T8" fmla="*/ 38 w 85"/>
                <a:gd name="T9" fmla="*/ 61 h 95"/>
                <a:gd name="T10" fmla="*/ 30 w 85"/>
                <a:gd name="T11" fmla="*/ 66 h 95"/>
                <a:gd name="T12" fmla="*/ 18 w 85"/>
                <a:gd name="T13" fmla="*/ 35 h 95"/>
                <a:gd name="T14" fmla="*/ 26 w 85"/>
                <a:gd name="T15" fmla="*/ 30 h 95"/>
                <a:gd name="T16" fmla="*/ 28 w 85"/>
                <a:gd name="T17" fmla="*/ 24 h 95"/>
                <a:gd name="T18" fmla="*/ 23 w 85"/>
                <a:gd name="T19" fmla="*/ 7 h 95"/>
                <a:gd name="T20" fmla="*/ 19 w 85"/>
                <a:gd name="T21" fmla="*/ 4 h 95"/>
                <a:gd name="T22" fmla="*/ 5 w 85"/>
                <a:gd name="T23" fmla="*/ 5 h 95"/>
                <a:gd name="T24" fmla="*/ 0 w 85"/>
                <a:gd name="T25" fmla="*/ 10 h 95"/>
                <a:gd name="T26" fmla="*/ 43 w 85"/>
                <a:gd name="T27" fmla="*/ 93 h 95"/>
                <a:gd name="T28" fmla="*/ 50 w 85"/>
                <a:gd name="T29" fmla="*/ 91 h 95"/>
                <a:gd name="T30" fmla="*/ 46 w 85"/>
                <a:gd name="T31" fmla="*/ 52 h 95"/>
                <a:gd name="T32" fmla="*/ 32 w 85"/>
                <a:gd name="T33" fmla="*/ 52 h 95"/>
                <a:gd name="T34" fmla="*/ 33 w 85"/>
                <a:gd name="T35" fmla="*/ 49 h 95"/>
                <a:gd name="T36" fmla="*/ 41 w 85"/>
                <a:gd name="T37" fmla="*/ 37 h 95"/>
                <a:gd name="T38" fmla="*/ 42 w 85"/>
                <a:gd name="T39" fmla="*/ 31 h 95"/>
                <a:gd name="T40" fmla="*/ 41 w 85"/>
                <a:gd name="T41" fmla="*/ 29 h 95"/>
                <a:gd name="T42" fmla="*/ 40 w 85"/>
                <a:gd name="T43" fmla="*/ 31 h 95"/>
                <a:gd name="T44" fmla="*/ 39 w 85"/>
                <a:gd name="T45" fmla="*/ 35 h 95"/>
                <a:gd name="T46" fmla="*/ 34 w 85"/>
                <a:gd name="T47" fmla="*/ 35 h 95"/>
                <a:gd name="T48" fmla="*/ 35 w 85"/>
                <a:gd name="T49" fmla="*/ 30 h 95"/>
                <a:gd name="T50" fmla="*/ 42 w 85"/>
                <a:gd name="T51" fmla="*/ 25 h 95"/>
                <a:gd name="T52" fmla="*/ 47 w 85"/>
                <a:gd name="T53" fmla="*/ 27 h 95"/>
                <a:gd name="T54" fmla="*/ 48 w 85"/>
                <a:gd name="T55" fmla="*/ 33 h 95"/>
                <a:gd name="T56" fmla="*/ 47 w 85"/>
                <a:gd name="T57" fmla="*/ 36 h 95"/>
                <a:gd name="T58" fmla="*/ 39 w 85"/>
                <a:gd name="T59" fmla="*/ 49 h 95"/>
                <a:gd name="T60" fmla="*/ 46 w 85"/>
                <a:gd name="T61" fmla="*/ 49 h 95"/>
                <a:gd name="T62" fmla="*/ 46 w 85"/>
                <a:gd name="T63" fmla="*/ 52 h 95"/>
                <a:gd name="T64" fmla="*/ 63 w 85"/>
                <a:gd name="T65" fmla="*/ 49 h 95"/>
                <a:gd name="T66" fmla="*/ 60 w 85"/>
                <a:gd name="T67" fmla="*/ 49 h 95"/>
                <a:gd name="T68" fmla="*/ 60 w 85"/>
                <a:gd name="T69" fmla="*/ 52 h 95"/>
                <a:gd name="T70" fmla="*/ 54 w 85"/>
                <a:gd name="T71" fmla="*/ 52 h 95"/>
                <a:gd name="T72" fmla="*/ 55 w 85"/>
                <a:gd name="T73" fmla="*/ 49 h 95"/>
                <a:gd name="T74" fmla="*/ 47 w 85"/>
                <a:gd name="T75" fmla="*/ 49 h 95"/>
                <a:gd name="T76" fmla="*/ 47 w 85"/>
                <a:gd name="T77" fmla="*/ 45 h 95"/>
                <a:gd name="T78" fmla="*/ 55 w 85"/>
                <a:gd name="T79" fmla="*/ 26 h 95"/>
                <a:gd name="T80" fmla="*/ 63 w 85"/>
                <a:gd name="T81" fmla="*/ 26 h 95"/>
                <a:gd name="T82" fmla="*/ 61 w 85"/>
                <a:gd name="T83" fmla="*/ 45 h 95"/>
                <a:gd name="T84" fmla="*/ 64 w 85"/>
                <a:gd name="T85" fmla="*/ 45 h 95"/>
                <a:gd name="T86" fmla="*/ 63 w 85"/>
                <a:gd name="T87" fmla="*/ 49 h 95"/>
                <a:gd name="T88" fmla="*/ 55 w 85"/>
                <a:gd name="T89" fmla="*/ 45 h 95"/>
                <a:gd name="T90" fmla="*/ 52 w 85"/>
                <a:gd name="T91" fmla="*/ 45 h 95"/>
                <a:gd name="T92" fmla="*/ 56 w 85"/>
                <a:gd name="T93" fmla="*/ 34 h 95"/>
                <a:gd name="T94" fmla="*/ 55 w 85"/>
                <a:gd name="T95" fmla="*/ 45 h 95"/>
                <a:gd name="T96" fmla="*/ 43 w 85"/>
                <a:gd name="T97" fmla="*/ 0 h 95"/>
                <a:gd name="T98" fmla="*/ 72 w 85"/>
                <a:gd name="T99" fmla="*/ 12 h 95"/>
                <a:gd name="T100" fmla="*/ 85 w 85"/>
                <a:gd name="T101" fmla="*/ 41 h 95"/>
                <a:gd name="T102" fmla="*/ 72 w 85"/>
                <a:gd name="T103" fmla="*/ 70 h 95"/>
                <a:gd name="T104" fmla="*/ 65 w 85"/>
                <a:gd name="T105" fmla="*/ 75 h 95"/>
                <a:gd name="T106" fmla="*/ 64 w 85"/>
                <a:gd name="T107" fmla="*/ 72 h 95"/>
                <a:gd name="T108" fmla="*/ 59 w 85"/>
                <a:gd name="T109" fmla="*/ 68 h 95"/>
                <a:gd name="T110" fmla="*/ 66 w 85"/>
                <a:gd name="T111" fmla="*/ 63 h 95"/>
                <a:gd name="T112" fmla="*/ 75 w 85"/>
                <a:gd name="T113" fmla="*/ 41 h 95"/>
                <a:gd name="T114" fmla="*/ 66 w 85"/>
                <a:gd name="T115" fmla="*/ 18 h 95"/>
                <a:gd name="T116" fmla="*/ 43 w 85"/>
                <a:gd name="T117" fmla="*/ 9 h 95"/>
                <a:gd name="T118" fmla="*/ 31 w 85"/>
                <a:gd name="T119" fmla="*/ 11 h 95"/>
                <a:gd name="T120" fmla="*/ 30 w 85"/>
                <a:gd name="T121" fmla="*/ 5 h 95"/>
                <a:gd name="T122" fmla="*/ 28 w 85"/>
                <a:gd name="T123" fmla="*/ 2 h 95"/>
                <a:gd name="T124" fmla="*/ 43 w 85"/>
                <a:gd name="T12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5" h="95">
                  <a:moveTo>
                    <a:pt x="50" y="91"/>
                  </a:moveTo>
                  <a:cubicBezTo>
                    <a:pt x="53" y="87"/>
                    <a:pt x="55" y="83"/>
                    <a:pt x="58" y="80"/>
                  </a:cubicBezTo>
                  <a:cubicBezTo>
                    <a:pt x="59" y="78"/>
                    <a:pt x="58" y="76"/>
                    <a:pt x="57" y="74"/>
                  </a:cubicBezTo>
                  <a:cubicBezTo>
                    <a:pt x="52" y="70"/>
                    <a:pt x="48" y="66"/>
                    <a:pt x="44" y="62"/>
                  </a:cubicBezTo>
                  <a:cubicBezTo>
                    <a:pt x="42" y="60"/>
                    <a:pt x="40" y="60"/>
                    <a:pt x="38" y="61"/>
                  </a:cubicBezTo>
                  <a:cubicBezTo>
                    <a:pt x="36" y="62"/>
                    <a:pt x="33" y="64"/>
                    <a:pt x="30" y="66"/>
                  </a:cubicBezTo>
                  <a:cubicBezTo>
                    <a:pt x="21" y="52"/>
                    <a:pt x="20" y="45"/>
                    <a:pt x="18" y="35"/>
                  </a:cubicBezTo>
                  <a:cubicBezTo>
                    <a:pt x="20" y="33"/>
                    <a:pt x="23" y="31"/>
                    <a:pt x="26" y="30"/>
                  </a:cubicBezTo>
                  <a:cubicBezTo>
                    <a:pt x="28" y="29"/>
                    <a:pt x="28" y="27"/>
                    <a:pt x="28" y="24"/>
                  </a:cubicBezTo>
                  <a:cubicBezTo>
                    <a:pt x="26" y="19"/>
                    <a:pt x="24" y="13"/>
                    <a:pt x="23" y="7"/>
                  </a:cubicBezTo>
                  <a:cubicBezTo>
                    <a:pt x="22" y="5"/>
                    <a:pt x="21" y="3"/>
                    <a:pt x="19" y="4"/>
                  </a:cubicBezTo>
                  <a:cubicBezTo>
                    <a:pt x="14" y="4"/>
                    <a:pt x="9" y="4"/>
                    <a:pt x="5" y="5"/>
                  </a:cubicBezTo>
                  <a:cubicBezTo>
                    <a:pt x="1" y="5"/>
                    <a:pt x="0" y="7"/>
                    <a:pt x="0" y="10"/>
                  </a:cubicBezTo>
                  <a:cubicBezTo>
                    <a:pt x="2" y="45"/>
                    <a:pt x="15" y="77"/>
                    <a:pt x="43" y="93"/>
                  </a:cubicBezTo>
                  <a:cubicBezTo>
                    <a:pt x="46" y="95"/>
                    <a:pt x="48" y="95"/>
                    <a:pt x="50" y="91"/>
                  </a:cubicBezTo>
                  <a:close/>
                  <a:moveTo>
                    <a:pt x="46" y="52"/>
                  </a:moveTo>
                  <a:cubicBezTo>
                    <a:pt x="32" y="52"/>
                    <a:pt x="32" y="52"/>
                    <a:pt x="32" y="52"/>
                  </a:cubicBezTo>
                  <a:cubicBezTo>
                    <a:pt x="33" y="49"/>
                    <a:pt x="33" y="49"/>
                    <a:pt x="33" y="49"/>
                  </a:cubicBezTo>
                  <a:cubicBezTo>
                    <a:pt x="41" y="37"/>
                    <a:pt x="41" y="37"/>
                    <a:pt x="41" y="37"/>
                  </a:cubicBezTo>
                  <a:cubicBezTo>
                    <a:pt x="41" y="35"/>
                    <a:pt x="42" y="34"/>
                    <a:pt x="42" y="31"/>
                  </a:cubicBezTo>
                  <a:cubicBezTo>
                    <a:pt x="42" y="30"/>
                    <a:pt x="42" y="29"/>
                    <a:pt x="41" y="29"/>
                  </a:cubicBezTo>
                  <a:cubicBezTo>
                    <a:pt x="41" y="29"/>
                    <a:pt x="40" y="30"/>
                    <a:pt x="40" y="31"/>
                  </a:cubicBezTo>
                  <a:cubicBezTo>
                    <a:pt x="39" y="35"/>
                    <a:pt x="39" y="35"/>
                    <a:pt x="39" y="35"/>
                  </a:cubicBezTo>
                  <a:cubicBezTo>
                    <a:pt x="34" y="35"/>
                    <a:pt x="34" y="35"/>
                    <a:pt x="34" y="35"/>
                  </a:cubicBezTo>
                  <a:cubicBezTo>
                    <a:pt x="35" y="30"/>
                    <a:pt x="35" y="30"/>
                    <a:pt x="35" y="30"/>
                  </a:cubicBezTo>
                  <a:cubicBezTo>
                    <a:pt x="35" y="27"/>
                    <a:pt x="38" y="25"/>
                    <a:pt x="42" y="25"/>
                  </a:cubicBezTo>
                  <a:cubicBezTo>
                    <a:pt x="45" y="25"/>
                    <a:pt x="46" y="26"/>
                    <a:pt x="47" y="27"/>
                  </a:cubicBezTo>
                  <a:cubicBezTo>
                    <a:pt x="48" y="28"/>
                    <a:pt x="48" y="31"/>
                    <a:pt x="48" y="33"/>
                  </a:cubicBezTo>
                  <a:cubicBezTo>
                    <a:pt x="48" y="35"/>
                    <a:pt x="47" y="36"/>
                    <a:pt x="47" y="36"/>
                  </a:cubicBezTo>
                  <a:cubicBezTo>
                    <a:pt x="39" y="49"/>
                    <a:pt x="39" y="49"/>
                    <a:pt x="39" y="49"/>
                  </a:cubicBezTo>
                  <a:cubicBezTo>
                    <a:pt x="46" y="49"/>
                    <a:pt x="46" y="49"/>
                    <a:pt x="46" y="49"/>
                  </a:cubicBezTo>
                  <a:cubicBezTo>
                    <a:pt x="46" y="52"/>
                    <a:pt x="46" y="52"/>
                    <a:pt x="46" y="52"/>
                  </a:cubicBezTo>
                  <a:close/>
                  <a:moveTo>
                    <a:pt x="63" y="49"/>
                  </a:moveTo>
                  <a:cubicBezTo>
                    <a:pt x="60" y="49"/>
                    <a:pt x="60" y="49"/>
                    <a:pt x="60" y="49"/>
                  </a:cubicBezTo>
                  <a:cubicBezTo>
                    <a:pt x="60" y="52"/>
                    <a:pt x="60" y="52"/>
                    <a:pt x="60" y="52"/>
                  </a:cubicBezTo>
                  <a:cubicBezTo>
                    <a:pt x="54" y="52"/>
                    <a:pt x="54" y="52"/>
                    <a:pt x="54" y="52"/>
                  </a:cubicBezTo>
                  <a:cubicBezTo>
                    <a:pt x="55" y="49"/>
                    <a:pt x="55" y="49"/>
                    <a:pt x="55" y="49"/>
                  </a:cubicBezTo>
                  <a:cubicBezTo>
                    <a:pt x="47" y="49"/>
                    <a:pt x="47" y="49"/>
                    <a:pt x="47" y="49"/>
                  </a:cubicBezTo>
                  <a:cubicBezTo>
                    <a:pt x="47" y="45"/>
                    <a:pt x="47" y="45"/>
                    <a:pt x="47" y="45"/>
                  </a:cubicBezTo>
                  <a:cubicBezTo>
                    <a:pt x="55" y="26"/>
                    <a:pt x="55" y="26"/>
                    <a:pt x="55" y="26"/>
                  </a:cubicBezTo>
                  <a:cubicBezTo>
                    <a:pt x="63" y="26"/>
                    <a:pt x="63" y="26"/>
                    <a:pt x="63" y="26"/>
                  </a:cubicBezTo>
                  <a:cubicBezTo>
                    <a:pt x="61" y="45"/>
                    <a:pt x="61" y="45"/>
                    <a:pt x="61" y="45"/>
                  </a:cubicBezTo>
                  <a:cubicBezTo>
                    <a:pt x="64" y="45"/>
                    <a:pt x="64" y="45"/>
                    <a:pt x="64" y="45"/>
                  </a:cubicBezTo>
                  <a:cubicBezTo>
                    <a:pt x="63" y="49"/>
                    <a:pt x="63" y="49"/>
                    <a:pt x="63" y="49"/>
                  </a:cubicBezTo>
                  <a:close/>
                  <a:moveTo>
                    <a:pt x="55" y="45"/>
                  </a:moveTo>
                  <a:cubicBezTo>
                    <a:pt x="52" y="45"/>
                    <a:pt x="52" y="45"/>
                    <a:pt x="52" y="45"/>
                  </a:cubicBezTo>
                  <a:cubicBezTo>
                    <a:pt x="56" y="34"/>
                    <a:pt x="56" y="34"/>
                    <a:pt x="56" y="34"/>
                  </a:cubicBezTo>
                  <a:cubicBezTo>
                    <a:pt x="55" y="45"/>
                    <a:pt x="55" y="45"/>
                    <a:pt x="55" y="45"/>
                  </a:cubicBezTo>
                  <a:close/>
                  <a:moveTo>
                    <a:pt x="43" y="0"/>
                  </a:moveTo>
                  <a:cubicBezTo>
                    <a:pt x="55" y="0"/>
                    <a:pt x="65" y="4"/>
                    <a:pt x="72" y="12"/>
                  </a:cubicBezTo>
                  <a:cubicBezTo>
                    <a:pt x="80" y="19"/>
                    <a:pt x="85" y="29"/>
                    <a:pt x="85" y="41"/>
                  </a:cubicBezTo>
                  <a:cubicBezTo>
                    <a:pt x="85" y="52"/>
                    <a:pt x="80" y="62"/>
                    <a:pt x="72" y="70"/>
                  </a:cubicBezTo>
                  <a:cubicBezTo>
                    <a:pt x="70" y="72"/>
                    <a:pt x="68" y="74"/>
                    <a:pt x="65" y="75"/>
                  </a:cubicBezTo>
                  <a:cubicBezTo>
                    <a:pt x="65" y="74"/>
                    <a:pt x="65" y="73"/>
                    <a:pt x="64" y="72"/>
                  </a:cubicBezTo>
                  <a:cubicBezTo>
                    <a:pt x="59" y="68"/>
                    <a:pt x="59" y="68"/>
                    <a:pt x="59" y="68"/>
                  </a:cubicBezTo>
                  <a:cubicBezTo>
                    <a:pt x="62" y="67"/>
                    <a:pt x="64" y="65"/>
                    <a:pt x="66" y="63"/>
                  </a:cubicBezTo>
                  <a:cubicBezTo>
                    <a:pt x="72" y="57"/>
                    <a:pt x="75" y="49"/>
                    <a:pt x="75" y="41"/>
                  </a:cubicBezTo>
                  <a:cubicBezTo>
                    <a:pt x="75" y="32"/>
                    <a:pt x="72" y="24"/>
                    <a:pt x="66" y="18"/>
                  </a:cubicBezTo>
                  <a:cubicBezTo>
                    <a:pt x="60" y="12"/>
                    <a:pt x="52" y="9"/>
                    <a:pt x="43" y="9"/>
                  </a:cubicBezTo>
                  <a:cubicBezTo>
                    <a:pt x="39" y="9"/>
                    <a:pt x="35" y="10"/>
                    <a:pt x="31" y="11"/>
                  </a:cubicBezTo>
                  <a:cubicBezTo>
                    <a:pt x="30" y="5"/>
                    <a:pt x="30" y="5"/>
                    <a:pt x="30" y="5"/>
                  </a:cubicBezTo>
                  <a:cubicBezTo>
                    <a:pt x="29" y="4"/>
                    <a:pt x="29" y="3"/>
                    <a:pt x="28" y="2"/>
                  </a:cubicBezTo>
                  <a:cubicBezTo>
                    <a:pt x="33" y="1"/>
                    <a:pt x="38" y="0"/>
                    <a:pt x="43"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78" name="矩形 77"/>
            <p:cNvSpPr/>
            <p:nvPr/>
          </p:nvSpPr>
          <p:spPr>
            <a:xfrm>
              <a:off x="10660258" y="4659034"/>
              <a:ext cx="1107996" cy="369332"/>
            </a:xfrm>
            <a:prstGeom prst="rect">
              <a:avLst/>
            </a:prstGeom>
          </p:spPr>
          <p:txBody>
            <a:bodyPr wrap="none">
              <a:spAutoFit/>
            </a:bodyPr>
            <a:lstStyle/>
            <a:p>
              <a:r>
                <a:rPr lang="zh-CN" altLang="en-US" b="1" dirty="0">
                  <a:solidFill>
                    <a:schemeClr val="bg1"/>
                  </a:solidFill>
                  <a:cs typeface="+mn-ea"/>
                  <a:sym typeface="+mn-lt"/>
                </a:rPr>
                <a:t>标题文本</a:t>
              </a:r>
              <a:endParaRPr lang="zh-CN" altLang="en-US" b="1" dirty="0">
                <a:solidFill>
                  <a:schemeClr val="bg1"/>
                </a:solidFill>
                <a:cs typeface="+mn-ea"/>
                <a:sym typeface="+mn-lt"/>
              </a:endParaRPr>
            </a:p>
          </p:txBody>
        </p:sp>
      </p:grpSp>
      <p:sp>
        <p:nvSpPr>
          <p:cNvPr id="32" name="矩形 31"/>
          <p:cNvSpPr/>
          <p:nvPr userDrawn="1"/>
        </p:nvSpPr>
        <p:spPr>
          <a:xfrm>
            <a:off x="1277647" y="16700"/>
            <a:ext cx="3346740" cy="461665"/>
          </a:xfrm>
          <a:prstGeom prst="rect">
            <a:avLst/>
          </a:prstGeom>
        </p:spPr>
        <p:txBody>
          <a:bodyPr wrap="square">
            <a:spAutoFit/>
          </a:bodyPr>
          <a:lstStyle/>
          <a:p>
            <a:pPr marL="342900" indent="-342900" algn="l">
              <a:buFont typeface="Wingdings" panose="05000000000000000000" pitchFamily="2" charset="2"/>
              <a:buChar char="u"/>
            </a:pPr>
            <a:r>
              <a:rPr lang="zh-CN" altLang="en-US" sz="2400" b="1" dirty="0">
                <a:solidFill>
                  <a:srgbClr val="3B4761"/>
                </a:solidFill>
                <a:cs typeface="+mn-ea"/>
                <a:sym typeface="+mn-lt"/>
              </a:rPr>
              <a:t>在此输入文本标题</a:t>
            </a:r>
            <a:endParaRPr lang="en-US" altLang="zh-CN" sz="2400" b="1" dirty="0">
              <a:solidFill>
                <a:srgbClr val="3B4761"/>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p:cTn id="7" dur="500" fill="hold"/>
                                        <p:tgtEl>
                                          <p:spTgt spid="63"/>
                                        </p:tgtEl>
                                        <p:attrNameLst>
                                          <p:attrName>ppt_w</p:attrName>
                                        </p:attrNameLst>
                                      </p:cBhvr>
                                      <p:tavLst>
                                        <p:tav tm="0">
                                          <p:val>
                                            <p:fltVal val="0"/>
                                          </p:val>
                                        </p:tav>
                                        <p:tav tm="100000">
                                          <p:val>
                                            <p:strVal val="#ppt_w"/>
                                          </p:val>
                                        </p:tav>
                                      </p:tavLst>
                                    </p:anim>
                                    <p:anim calcmode="lin" valueType="num">
                                      <p:cBhvr>
                                        <p:cTn id="8" dur="500" fill="hold"/>
                                        <p:tgtEl>
                                          <p:spTgt spid="63"/>
                                        </p:tgtEl>
                                        <p:attrNameLst>
                                          <p:attrName>ppt_h</p:attrName>
                                        </p:attrNameLst>
                                      </p:cBhvr>
                                      <p:tavLst>
                                        <p:tav tm="0">
                                          <p:val>
                                            <p:fltVal val="0"/>
                                          </p:val>
                                        </p:tav>
                                        <p:tav tm="100000">
                                          <p:val>
                                            <p:strVal val="#ppt_h"/>
                                          </p:val>
                                        </p:tav>
                                      </p:tavLst>
                                    </p:anim>
                                    <p:animEffect transition="in" filter="fade">
                                      <p:cBhvr>
                                        <p:cTn id="9" dur="500"/>
                                        <p:tgtEl>
                                          <p:spTgt spid="6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4"/>
                                        </p:tgtEl>
                                        <p:attrNameLst>
                                          <p:attrName>style.visibility</p:attrName>
                                        </p:attrNameLst>
                                      </p:cBhvr>
                                      <p:to>
                                        <p:strVal val="visible"/>
                                      </p:to>
                                    </p:set>
                                    <p:anim calcmode="lin" valueType="num">
                                      <p:cBhvr>
                                        <p:cTn id="13" dur="500" fill="hold"/>
                                        <p:tgtEl>
                                          <p:spTgt spid="64"/>
                                        </p:tgtEl>
                                        <p:attrNameLst>
                                          <p:attrName>ppt_w</p:attrName>
                                        </p:attrNameLst>
                                      </p:cBhvr>
                                      <p:tavLst>
                                        <p:tav tm="0">
                                          <p:val>
                                            <p:fltVal val="0"/>
                                          </p:val>
                                        </p:tav>
                                        <p:tav tm="100000">
                                          <p:val>
                                            <p:strVal val="#ppt_w"/>
                                          </p:val>
                                        </p:tav>
                                      </p:tavLst>
                                    </p:anim>
                                    <p:anim calcmode="lin" valueType="num">
                                      <p:cBhvr>
                                        <p:cTn id="14" dur="500" fill="hold"/>
                                        <p:tgtEl>
                                          <p:spTgt spid="64"/>
                                        </p:tgtEl>
                                        <p:attrNameLst>
                                          <p:attrName>ppt_h</p:attrName>
                                        </p:attrNameLst>
                                      </p:cBhvr>
                                      <p:tavLst>
                                        <p:tav tm="0">
                                          <p:val>
                                            <p:fltVal val="0"/>
                                          </p:val>
                                        </p:tav>
                                        <p:tav tm="100000">
                                          <p:val>
                                            <p:strVal val="#ppt_h"/>
                                          </p:val>
                                        </p:tav>
                                      </p:tavLst>
                                    </p:anim>
                                    <p:animEffect transition="in" filter="fade">
                                      <p:cBhvr>
                                        <p:cTn id="15" dur="500"/>
                                        <p:tgtEl>
                                          <p:spTgt spid="64"/>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p:cTn id="19" dur="500" fill="hold"/>
                                        <p:tgtEl>
                                          <p:spTgt spid="67"/>
                                        </p:tgtEl>
                                        <p:attrNameLst>
                                          <p:attrName>ppt_w</p:attrName>
                                        </p:attrNameLst>
                                      </p:cBhvr>
                                      <p:tavLst>
                                        <p:tav tm="0">
                                          <p:val>
                                            <p:fltVal val="0"/>
                                          </p:val>
                                        </p:tav>
                                        <p:tav tm="100000">
                                          <p:val>
                                            <p:strVal val="#ppt_w"/>
                                          </p:val>
                                        </p:tav>
                                      </p:tavLst>
                                    </p:anim>
                                    <p:anim calcmode="lin" valueType="num">
                                      <p:cBhvr>
                                        <p:cTn id="20" dur="500" fill="hold"/>
                                        <p:tgtEl>
                                          <p:spTgt spid="67"/>
                                        </p:tgtEl>
                                        <p:attrNameLst>
                                          <p:attrName>ppt_h</p:attrName>
                                        </p:attrNameLst>
                                      </p:cBhvr>
                                      <p:tavLst>
                                        <p:tav tm="0">
                                          <p:val>
                                            <p:fltVal val="0"/>
                                          </p:val>
                                        </p:tav>
                                        <p:tav tm="100000">
                                          <p:val>
                                            <p:strVal val="#ppt_h"/>
                                          </p:val>
                                        </p:tav>
                                      </p:tavLst>
                                    </p:anim>
                                    <p:animEffect transition="in" filter="fade">
                                      <p:cBhvr>
                                        <p:cTn id="21" dur="500"/>
                                        <p:tgtEl>
                                          <p:spTgt spid="67"/>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70"/>
                                        </p:tgtEl>
                                        <p:attrNameLst>
                                          <p:attrName>style.visibility</p:attrName>
                                        </p:attrNameLst>
                                      </p:cBhvr>
                                      <p:to>
                                        <p:strVal val="visible"/>
                                      </p:to>
                                    </p:set>
                                    <p:anim calcmode="lin" valueType="num">
                                      <p:cBhvr>
                                        <p:cTn id="25" dur="500" fill="hold"/>
                                        <p:tgtEl>
                                          <p:spTgt spid="70"/>
                                        </p:tgtEl>
                                        <p:attrNameLst>
                                          <p:attrName>ppt_w</p:attrName>
                                        </p:attrNameLst>
                                      </p:cBhvr>
                                      <p:tavLst>
                                        <p:tav tm="0">
                                          <p:val>
                                            <p:fltVal val="0"/>
                                          </p:val>
                                        </p:tav>
                                        <p:tav tm="100000">
                                          <p:val>
                                            <p:strVal val="#ppt_w"/>
                                          </p:val>
                                        </p:tav>
                                      </p:tavLst>
                                    </p:anim>
                                    <p:anim calcmode="lin" valueType="num">
                                      <p:cBhvr>
                                        <p:cTn id="26" dur="500" fill="hold"/>
                                        <p:tgtEl>
                                          <p:spTgt spid="70"/>
                                        </p:tgtEl>
                                        <p:attrNameLst>
                                          <p:attrName>ppt_h</p:attrName>
                                        </p:attrNameLst>
                                      </p:cBhvr>
                                      <p:tavLst>
                                        <p:tav tm="0">
                                          <p:val>
                                            <p:fltVal val="0"/>
                                          </p:val>
                                        </p:tav>
                                        <p:tav tm="100000">
                                          <p:val>
                                            <p:strVal val="#ppt_h"/>
                                          </p:val>
                                        </p:tav>
                                      </p:tavLst>
                                    </p:anim>
                                    <p:animEffect transition="in" filter="fade">
                                      <p:cBhvr>
                                        <p:cTn id="27" dur="500"/>
                                        <p:tgtEl>
                                          <p:spTgt spid="70"/>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p:cTn id="31" dur="500" fill="hold"/>
                                        <p:tgtEl>
                                          <p:spTgt spid="73"/>
                                        </p:tgtEl>
                                        <p:attrNameLst>
                                          <p:attrName>ppt_w</p:attrName>
                                        </p:attrNameLst>
                                      </p:cBhvr>
                                      <p:tavLst>
                                        <p:tav tm="0">
                                          <p:val>
                                            <p:fltVal val="0"/>
                                          </p:val>
                                        </p:tav>
                                        <p:tav tm="100000">
                                          <p:val>
                                            <p:strVal val="#ppt_w"/>
                                          </p:val>
                                        </p:tav>
                                      </p:tavLst>
                                    </p:anim>
                                    <p:anim calcmode="lin" valueType="num">
                                      <p:cBhvr>
                                        <p:cTn id="32" dur="500" fill="hold"/>
                                        <p:tgtEl>
                                          <p:spTgt spid="73"/>
                                        </p:tgtEl>
                                        <p:attrNameLst>
                                          <p:attrName>ppt_h</p:attrName>
                                        </p:attrNameLst>
                                      </p:cBhvr>
                                      <p:tavLst>
                                        <p:tav tm="0">
                                          <p:val>
                                            <p:fltVal val="0"/>
                                          </p:val>
                                        </p:tav>
                                        <p:tav tm="100000">
                                          <p:val>
                                            <p:strVal val="#ppt_h"/>
                                          </p:val>
                                        </p:tav>
                                      </p:tavLst>
                                    </p:anim>
                                    <p:animEffect transition="in" filter="fade">
                                      <p:cBhvr>
                                        <p:cTn id="33" dur="500"/>
                                        <p:tgtEl>
                                          <p:spTgt spid="73"/>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anim calcmode="lin" valueType="num">
                                      <p:cBhvr>
                                        <p:cTn id="37" dur="500" fill="hold"/>
                                        <p:tgtEl>
                                          <p:spTgt spid="76"/>
                                        </p:tgtEl>
                                        <p:attrNameLst>
                                          <p:attrName>ppt_w</p:attrName>
                                        </p:attrNameLst>
                                      </p:cBhvr>
                                      <p:tavLst>
                                        <p:tav tm="0">
                                          <p:val>
                                            <p:fltVal val="0"/>
                                          </p:val>
                                        </p:tav>
                                        <p:tav tm="100000">
                                          <p:val>
                                            <p:strVal val="#ppt_w"/>
                                          </p:val>
                                        </p:tav>
                                      </p:tavLst>
                                    </p:anim>
                                    <p:anim calcmode="lin" valueType="num">
                                      <p:cBhvr>
                                        <p:cTn id="38" dur="500" fill="hold"/>
                                        <p:tgtEl>
                                          <p:spTgt spid="76"/>
                                        </p:tgtEl>
                                        <p:attrNameLst>
                                          <p:attrName>ppt_h</p:attrName>
                                        </p:attrNameLst>
                                      </p:cBhvr>
                                      <p:tavLst>
                                        <p:tav tm="0">
                                          <p:val>
                                            <p:fltVal val="0"/>
                                          </p:val>
                                        </p:tav>
                                        <p:tav tm="100000">
                                          <p:val>
                                            <p:strVal val="#ppt_h"/>
                                          </p:val>
                                        </p:tav>
                                      </p:tavLst>
                                    </p:anim>
                                    <p:animEffect transition="in" filter="fade">
                                      <p:cBhvr>
                                        <p:cTn id="39" dur="500"/>
                                        <p:tgtEl>
                                          <p:spTgt spid="76"/>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500"/>
                                        <p:tgtEl>
                                          <p:spTgt spid="65"/>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p:bldP spid="6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接连接符 37"/>
          <p:cNvCxnSpPr/>
          <p:nvPr/>
        </p:nvCxnSpPr>
        <p:spPr>
          <a:xfrm>
            <a:off x="942538" y="4542239"/>
            <a:ext cx="5022850" cy="0"/>
          </a:xfrm>
          <a:prstGeom prst="line">
            <a:avLst/>
          </a:prstGeom>
          <a:ln w="25400">
            <a:solidFill>
              <a:schemeClr val="bg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6604126" y="1851896"/>
            <a:ext cx="4854773" cy="1039517"/>
            <a:chOff x="6680329" y="1382814"/>
            <a:chExt cx="4854773" cy="1039517"/>
          </a:xfrm>
        </p:grpSpPr>
        <p:sp>
          <p:nvSpPr>
            <p:cNvPr id="40" name="矩形 39"/>
            <p:cNvSpPr/>
            <p:nvPr/>
          </p:nvSpPr>
          <p:spPr>
            <a:xfrm>
              <a:off x="6680329" y="1447345"/>
              <a:ext cx="333829" cy="333829"/>
            </a:xfrm>
            <a:prstGeom prst="rect">
              <a:avLst/>
            </a:prstGeom>
            <a:solidFill>
              <a:srgbClr val="B5B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cs typeface="+mn-ea"/>
                  <a:sym typeface="+mn-lt"/>
                </a:rPr>
                <a:t>+</a:t>
              </a:r>
              <a:endParaRPr lang="zh-CN" altLang="en-US" sz="2800" b="1" dirty="0">
                <a:solidFill>
                  <a:schemeClr val="bg1"/>
                </a:solidFill>
                <a:cs typeface="+mn-ea"/>
                <a:sym typeface="+mn-lt"/>
              </a:endParaRPr>
            </a:p>
          </p:txBody>
        </p:sp>
        <p:grpSp>
          <p:nvGrpSpPr>
            <p:cNvPr id="41" name="组合 40"/>
            <p:cNvGrpSpPr/>
            <p:nvPr/>
          </p:nvGrpSpPr>
          <p:grpSpPr>
            <a:xfrm>
              <a:off x="6999644" y="1382814"/>
              <a:ext cx="4535458" cy="1039517"/>
              <a:chOff x="7014158" y="1382814"/>
              <a:chExt cx="4535458" cy="1039517"/>
            </a:xfrm>
          </p:grpSpPr>
          <p:sp>
            <p:nvSpPr>
              <p:cNvPr id="42" name="文本框 41"/>
              <p:cNvSpPr txBox="1"/>
              <p:nvPr/>
            </p:nvSpPr>
            <p:spPr>
              <a:xfrm>
                <a:off x="7014158" y="1382814"/>
                <a:ext cx="2031325" cy="369332"/>
              </a:xfrm>
              <a:prstGeom prst="rect">
                <a:avLst/>
              </a:prstGeom>
              <a:noFill/>
            </p:spPr>
            <p:txBody>
              <a:bodyPr wrap="none" rtlCol="0">
                <a:spAutoFit/>
              </a:bodyPr>
              <a:lstStyle/>
              <a:p>
                <a:r>
                  <a:rPr lang="zh-CN" altLang="en-US" b="1" dirty="0">
                    <a:solidFill>
                      <a:srgbClr val="3B4761"/>
                    </a:solidFill>
                    <a:cs typeface="+mn-ea"/>
                    <a:sym typeface="+mn-lt"/>
                  </a:rPr>
                  <a:t>在此输入标题文本</a:t>
                </a:r>
                <a:endParaRPr lang="zh-CN" altLang="en-US" b="1" dirty="0">
                  <a:solidFill>
                    <a:srgbClr val="3B4761"/>
                  </a:solidFill>
                  <a:cs typeface="+mn-ea"/>
                  <a:sym typeface="+mn-lt"/>
                </a:endParaRPr>
              </a:p>
            </p:txBody>
          </p:sp>
          <p:sp>
            <p:nvSpPr>
              <p:cNvPr id="43" name="矩形 42"/>
              <p:cNvSpPr>
                <a:spLocks noChangeArrowheads="1"/>
              </p:cNvSpPr>
              <p:nvPr/>
            </p:nvSpPr>
            <p:spPr bwMode="auto">
              <a:xfrm>
                <a:off x="7030487" y="1714445"/>
                <a:ext cx="451912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600"/>
                  </a:lnSpc>
                </a:pPr>
                <a:r>
                  <a:rPr lang="en-US" altLang="zh-CN" sz="1600" dirty="0">
                    <a:solidFill>
                      <a:srgbClr val="3B4761"/>
                    </a:solidFill>
                    <a:cs typeface="+mn-ea"/>
                    <a:sym typeface="+mn-lt"/>
                  </a:rPr>
                  <a:t>Youth is not a time of life; it is a state of mind; it is not a matter of rosy cheeks, red lips and supple knees;</a:t>
                </a:r>
                <a:endParaRPr lang="en-US" altLang="zh-CN" sz="1600" dirty="0">
                  <a:solidFill>
                    <a:srgbClr val="3B4761"/>
                  </a:solidFill>
                  <a:cs typeface="+mn-ea"/>
                  <a:sym typeface="+mn-lt"/>
                </a:endParaRPr>
              </a:p>
            </p:txBody>
          </p:sp>
        </p:grpSp>
      </p:grpSp>
      <p:grpSp>
        <p:nvGrpSpPr>
          <p:cNvPr id="45" name="组合 44"/>
          <p:cNvGrpSpPr/>
          <p:nvPr/>
        </p:nvGrpSpPr>
        <p:grpSpPr>
          <a:xfrm>
            <a:off x="6604126" y="3501974"/>
            <a:ext cx="4854773" cy="1039517"/>
            <a:chOff x="6680329" y="2910506"/>
            <a:chExt cx="4854773" cy="1039517"/>
          </a:xfrm>
        </p:grpSpPr>
        <p:sp>
          <p:nvSpPr>
            <p:cNvPr id="46" name="矩形 45"/>
            <p:cNvSpPr/>
            <p:nvPr/>
          </p:nvSpPr>
          <p:spPr>
            <a:xfrm>
              <a:off x="6680329" y="2997567"/>
              <a:ext cx="333829" cy="333829"/>
            </a:xfrm>
            <a:prstGeom prst="rect">
              <a:avLst/>
            </a:prstGeom>
            <a:solidFill>
              <a:srgbClr val="F5B5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cs typeface="+mn-ea"/>
                  <a:sym typeface="+mn-lt"/>
                </a:rPr>
                <a:t>+</a:t>
              </a:r>
              <a:endParaRPr lang="zh-CN" altLang="en-US" sz="2800" b="1" dirty="0">
                <a:solidFill>
                  <a:schemeClr val="bg1"/>
                </a:solidFill>
                <a:cs typeface="+mn-ea"/>
                <a:sym typeface="+mn-lt"/>
              </a:endParaRPr>
            </a:p>
          </p:txBody>
        </p:sp>
        <p:grpSp>
          <p:nvGrpSpPr>
            <p:cNvPr id="47" name="组合 46"/>
            <p:cNvGrpSpPr/>
            <p:nvPr/>
          </p:nvGrpSpPr>
          <p:grpSpPr>
            <a:xfrm>
              <a:off x="6999644" y="2910506"/>
              <a:ext cx="4535458" cy="1039517"/>
              <a:chOff x="6999644" y="2910506"/>
              <a:chExt cx="4535458" cy="1039517"/>
            </a:xfrm>
          </p:grpSpPr>
          <p:sp>
            <p:nvSpPr>
              <p:cNvPr id="78" name="文本框 77"/>
              <p:cNvSpPr txBox="1"/>
              <p:nvPr/>
            </p:nvSpPr>
            <p:spPr>
              <a:xfrm>
                <a:off x="6999644" y="2910506"/>
                <a:ext cx="2031325" cy="369332"/>
              </a:xfrm>
              <a:prstGeom prst="rect">
                <a:avLst/>
              </a:prstGeom>
              <a:noFill/>
            </p:spPr>
            <p:txBody>
              <a:bodyPr wrap="none" rtlCol="0">
                <a:spAutoFit/>
              </a:bodyPr>
              <a:lstStyle/>
              <a:p>
                <a:r>
                  <a:rPr lang="zh-CN" altLang="en-US" b="1" dirty="0">
                    <a:solidFill>
                      <a:srgbClr val="3B4761"/>
                    </a:solidFill>
                    <a:cs typeface="+mn-ea"/>
                    <a:sym typeface="+mn-lt"/>
                  </a:rPr>
                  <a:t>在此输入标题文本</a:t>
                </a:r>
                <a:endParaRPr lang="zh-CN" altLang="en-US" b="1" dirty="0">
                  <a:solidFill>
                    <a:srgbClr val="3B4761"/>
                  </a:solidFill>
                  <a:cs typeface="+mn-ea"/>
                  <a:sym typeface="+mn-lt"/>
                </a:endParaRPr>
              </a:p>
            </p:txBody>
          </p:sp>
          <p:sp>
            <p:nvSpPr>
              <p:cNvPr id="79" name="矩形 78"/>
              <p:cNvSpPr>
                <a:spLocks noChangeArrowheads="1"/>
              </p:cNvSpPr>
              <p:nvPr/>
            </p:nvSpPr>
            <p:spPr bwMode="auto">
              <a:xfrm>
                <a:off x="7015973" y="3242137"/>
                <a:ext cx="451912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600"/>
                  </a:lnSpc>
                </a:pPr>
                <a:r>
                  <a:rPr lang="en-US" altLang="zh-CN" sz="1600" dirty="0">
                    <a:solidFill>
                      <a:srgbClr val="3B4761"/>
                    </a:solidFill>
                    <a:cs typeface="+mn-ea"/>
                    <a:sym typeface="+mn-lt"/>
                  </a:rPr>
                  <a:t>Youth is not a time of life; it is a state of mind; it is not a matter of rosy cheeks, red lips and supple knees;</a:t>
                </a:r>
                <a:endParaRPr lang="en-US" altLang="zh-CN" sz="1600" dirty="0">
                  <a:solidFill>
                    <a:srgbClr val="3B4761"/>
                  </a:solidFill>
                  <a:cs typeface="+mn-ea"/>
                  <a:sym typeface="+mn-lt"/>
                </a:endParaRPr>
              </a:p>
            </p:txBody>
          </p:sp>
        </p:grpSp>
      </p:grpSp>
      <p:grpSp>
        <p:nvGrpSpPr>
          <p:cNvPr id="80" name="组合 79"/>
          <p:cNvGrpSpPr/>
          <p:nvPr/>
        </p:nvGrpSpPr>
        <p:grpSpPr>
          <a:xfrm>
            <a:off x="6604126" y="5152051"/>
            <a:ext cx="4854773" cy="1039517"/>
            <a:chOff x="6680329" y="4682969"/>
            <a:chExt cx="4854773" cy="1039517"/>
          </a:xfrm>
        </p:grpSpPr>
        <p:sp>
          <p:nvSpPr>
            <p:cNvPr id="81" name="矩形 80"/>
            <p:cNvSpPr/>
            <p:nvPr/>
          </p:nvSpPr>
          <p:spPr>
            <a:xfrm>
              <a:off x="6680329" y="4776389"/>
              <a:ext cx="333829" cy="333829"/>
            </a:xfrm>
            <a:prstGeom prst="rect">
              <a:avLst/>
            </a:prstGeom>
            <a:solidFill>
              <a:srgbClr val="A2D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cs typeface="+mn-ea"/>
                  <a:sym typeface="+mn-lt"/>
                </a:rPr>
                <a:t>-</a:t>
              </a:r>
              <a:endParaRPr lang="zh-CN" altLang="en-US" sz="3200" b="1" dirty="0">
                <a:solidFill>
                  <a:schemeClr val="bg1"/>
                </a:solidFill>
                <a:cs typeface="+mn-ea"/>
                <a:sym typeface="+mn-lt"/>
              </a:endParaRPr>
            </a:p>
          </p:txBody>
        </p:sp>
        <p:grpSp>
          <p:nvGrpSpPr>
            <p:cNvPr id="82" name="组合 81"/>
            <p:cNvGrpSpPr/>
            <p:nvPr/>
          </p:nvGrpSpPr>
          <p:grpSpPr>
            <a:xfrm>
              <a:off x="6999644" y="4682969"/>
              <a:ext cx="4535458" cy="1039517"/>
              <a:chOff x="6999644" y="4473419"/>
              <a:chExt cx="4535458" cy="1039517"/>
            </a:xfrm>
          </p:grpSpPr>
          <p:sp>
            <p:nvSpPr>
              <p:cNvPr id="83" name="文本框 82"/>
              <p:cNvSpPr txBox="1"/>
              <p:nvPr/>
            </p:nvSpPr>
            <p:spPr>
              <a:xfrm>
                <a:off x="6999644" y="4473419"/>
                <a:ext cx="2031325" cy="369332"/>
              </a:xfrm>
              <a:prstGeom prst="rect">
                <a:avLst/>
              </a:prstGeom>
              <a:noFill/>
            </p:spPr>
            <p:txBody>
              <a:bodyPr wrap="none" rtlCol="0">
                <a:spAutoFit/>
              </a:bodyPr>
              <a:lstStyle/>
              <a:p>
                <a:r>
                  <a:rPr lang="zh-CN" altLang="en-US" b="1" dirty="0">
                    <a:solidFill>
                      <a:srgbClr val="3B4761"/>
                    </a:solidFill>
                    <a:cs typeface="+mn-ea"/>
                    <a:sym typeface="+mn-lt"/>
                  </a:rPr>
                  <a:t>在此输入标题文本</a:t>
                </a:r>
                <a:endParaRPr lang="zh-CN" altLang="en-US" b="1" dirty="0">
                  <a:solidFill>
                    <a:srgbClr val="3B4761"/>
                  </a:solidFill>
                  <a:cs typeface="+mn-ea"/>
                  <a:sym typeface="+mn-lt"/>
                </a:endParaRPr>
              </a:p>
            </p:txBody>
          </p:sp>
          <p:sp>
            <p:nvSpPr>
              <p:cNvPr id="84" name="矩形 83"/>
              <p:cNvSpPr>
                <a:spLocks noChangeArrowheads="1"/>
              </p:cNvSpPr>
              <p:nvPr/>
            </p:nvSpPr>
            <p:spPr bwMode="auto">
              <a:xfrm>
                <a:off x="7015973" y="4805050"/>
                <a:ext cx="451912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600"/>
                  </a:lnSpc>
                </a:pPr>
                <a:r>
                  <a:rPr lang="en-US" altLang="zh-CN" sz="1600" dirty="0">
                    <a:solidFill>
                      <a:srgbClr val="3B4761"/>
                    </a:solidFill>
                    <a:cs typeface="+mn-ea"/>
                    <a:sym typeface="+mn-lt"/>
                  </a:rPr>
                  <a:t>Youth is not a time of life; it is a state of mind; it is not a matter of rosy cheeks, red lips and supple knees;</a:t>
                </a:r>
                <a:endParaRPr lang="en-US" altLang="zh-CN" sz="1600" dirty="0">
                  <a:solidFill>
                    <a:srgbClr val="3B4761"/>
                  </a:solidFill>
                  <a:cs typeface="+mn-ea"/>
                  <a:sym typeface="+mn-lt"/>
                </a:endParaRPr>
              </a:p>
            </p:txBody>
          </p:sp>
        </p:grpSp>
      </p:grpSp>
      <p:grpSp>
        <p:nvGrpSpPr>
          <p:cNvPr id="85" name="组合 84"/>
          <p:cNvGrpSpPr/>
          <p:nvPr/>
        </p:nvGrpSpPr>
        <p:grpSpPr>
          <a:xfrm>
            <a:off x="972454" y="2009710"/>
            <a:ext cx="490840" cy="2477673"/>
            <a:chOff x="1048657" y="1540628"/>
            <a:chExt cx="490840" cy="2477673"/>
          </a:xfrm>
        </p:grpSpPr>
        <p:sp>
          <p:nvSpPr>
            <p:cNvPr id="86" name="矩形 85"/>
            <p:cNvSpPr/>
            <p:nvPr/>
          </p:nvSpPr>
          <p:spPr>
            <a:xfrm>
              <a:off x="1168077" y="1819274"/>
              <a:ext cx="252000" cy="2199027"/>
            </a:xfrm>
            <a:prstGeom prst="rect">
              <a:avLst/>
            </a:prstGeom>
            <a:solidFill>
              <a:srgbClr val="F5B5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B4761"/>
                </a:solidFill>
                <a:cs typeface="+mn-ea"/>
                <a:sym typeface="+mn-lt"/>
              </a:endParaRPr>
            </a:p>
          </p:txBody>
        </p:sp>
        <p:sp>
          <p:nvSpPr>
            <p:cNvPr id="87" name="文本框 86"/>
            <p:cNvSpPr txBox="1"/>
            <p:nvPr/>
          </p:nvSpPr>
          <p:spPr>
            <a:xfrm>
              <a:off x="1048657" y="1540628"/>
              <a:ext cx="490840" cy="276999"/>
            </a:xfrm>
            <a:prstGeom prst="rect">
              <a:avLst/>
            </a:prstGeom>
            <a:noFill/>
          </p:spPr>
          <p:txBody>
            <a:bodyPr wrap="none" rtlCol="0">
              <a:spAutoFit/>
            </a:bodyPr>
            <a:lstStyle/>
            <a:p>
              <a:r>
                <a:rPr lang="en-US" altLang="zh-CN" sz="1200" b="1" dirty="0">
                  <a:solidFill>
                    <a:srgbClr val="3B4761"/>
                  </a:solidFill>
                  <a:cs typeface="+mn-ea"/>
                  <a:sym typeface="+mn-lt"/>
                </a:rPr>
                <a:t>76%</a:t>
              </a:r>
              <a:endParaRPr lang="zh-CN" altLang="en-US" sz="1200" b="1" dirty="0">
                <a:solidFill>
                  <a:srgbClr val="3B4761"/>
                </a:solidFill>
                <a:cs typeface="+mn-ea"/>
                <a:sym typeface="+mn-lt"/>
              </a:endParaRPr>
            </a:p>
          </p:txBody>
        </p:sp>
      </p:grpSp>
      <p:grpSp>
        <p:nvGrpSpPr>
          <p:cNvPr id="88" name="组合 87"/>
          <p:cNvGrpSpPr/>
          <p:nvPr/>
        </p:nvGrpSpPr>
        <p:grpSpPr>
          <a:xfrm>
            <a:off x="1382789" y="3049583"/>
            <a:ext cx="490840" cy="1437801"/>
            <a:chOff x="1458992" y="2580501"/>
            <a:chExt cx="490840" cy="1437801"/>
          </a:xfrm>
        </p:grpSpPr>
        <p:sp>
          <p:nvSpPr>
            <p:cNvPr id="89" name="矩形 88"/>
            <p:cNvSpPr/>
            <p:nvPr/>
          </p:nvSpPr>
          <p:spPr>
            <a:xfrm>
              <a:off x="1577606" y="2857500"/>
              <a:ext cx="252000" cy="1160802"/>
            </a:xfrm>
            <a:prstGeom prst="rect">
              <a:avLst/>
            </a:prstGeom>
            <a:solidFill>
              <a:srgbClr val="B5B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B4761"/>
                </a:solidFill>
                <a:cs typeface="+mn-ea"/>
                <a:sym typeface="+mn-lt"/>
              </a:endParaRPr>
            </a:p>
          </p:txBody>
        </p:sp>
        <p:sp>
          <p:nvSpPr>
            <p:cNvPr id="90" name="文本框 89"/>
            <p:cNvSpPr txBox="1"/>
            <p:nvPr/>
          </p:nvSpPr>
          <p:spPr>
            <a:xfrm>
              <a:off x="1458992" y="2580501"/>
              <a:ext cx="490840" cy="276999"/>
            </a:xfrm>
            <a:prstGeom prst="rect">
              <a:avLst/>
            </a:prstGeom>
            <a:noFill/>
          </p:spPr>
          <p:txBody>
            <a:bodyPr wrap="none" rtlCol="0">
              <a:spAutoFit/>
            </a:bodyPr>
            <a:lstStyle/>
            <a:p>
              <a:r>
                <a:rPr lang="en-US" altLang="zh-CN" sz="1200" b="1" dirty="0">
                  <a:solidFill>
                    <a:srgbClr val="3B4761"/>
                  </a:solidFill>
                  <a:cs typeface="+mn-ea"/>
                  <a:sym typeface="+mn-lt"/>
                </a:rPr>
                <a:t>57%</a:t>
              </a:r>
              <a:endParaRPr lang="zh-CN" altLang="en-US" sz="1200" b="1" dirty="0">
                <a:solidFill>
                  <a:srgbClr val="3B4761"/>
                </a:solidFill>
                <a:cs typeface="+mn-ea"/>
                <a:sym typeface="+mn-lt"/>
              </a:endParaRPr>
            </a:p>
          </p:txBody>
        </p:sp>
      </p:grpSp>
      <p:grpSp>
        <p:nvGrpSpPr>
          <p:cNvPr id="91" name="组合 90"/>
          <p:cNvGrpSpPr/>
          <p:nvPr/>
        </p:nvGrpSpPr>
        <p:grpSpPr>
          <a:xfrm>
            <a:off x="1791512" y="2401883"/>
            <a:ext cx="490840" cy="2085501"/>
            <a:chOff x="1867715" y="1932801"/>
            <a:chExt cx="490840" cy="2085501"/>
          </a:xfrm>
        </p:grpSpPr>
        <p:sp>
          <p:nvSpPr>
            <p:cNvPr id="92" name="矩形 91"/>
            <p:cNvSpPr/>
            <p:nvPr/>
          </p:nvSpPr>
          <p:spPr>
            <a:xfrm>
              <a:off x="1987135" y="2209800"/>
              <a:ext cx="252000" cy="1808502"/>
            </a:xfrm>
            <a:prstGeom prst="rect">
              <a:avLst/>
            </a:prstGeom>
            <a:solidFill>
              <a:srgbClr val="B5B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B4761"/>
                </a:solidFill>
                <a:cs typeface="+mn-ea"/>
                <a:sym typeface="+mn-lt"/>
              </a:endParaRPr>
            </a:p>
          </p:txBody>
        </p:sp>
        <p:sp>
          <p:nvSpPr>
            <p:cNvPr id="93" name="文本框 92"/>
            <p:cNvSpPr txBox="1"/>
            <p:nvPr/>
          </p:nvSpPr>
          <p:spPr>
            <a:xfrm>
              <a:off x="1867715" y="1932801"/>
              <a:ext cx="490840" cy="276999"/>
            </a:xfrm>
            <a:prstGeom prst="rect">
              <a:avLst/>
            </a:prstGeom>
            <a:noFill/>
          </p:spPr>
          <p:txBody>
            <a:bodyPr wrap="none" rtlCol="0">
              <a:spAutoFit/>
            </a:bodyPr>
            <a:lstStyle/>
            <a:p>
              <a:r>
                <a:rPr lang="en-US" altLang="zh-CN" sz="1200" b="1" dirty="0">
                  <a:solidFill>
                    <a:srgbClr val="3B4761"/>
                  </a:solidFill>
                  <a:cs typeface="+mn-ea"/>
                  <a:sym typeface="+mn-lt"/>
                </a:rPr>
                <a:t>68%</a:t>
              </a:r>
              <a:endParaRPr lang="zh-CN" altLang="en-US" sz="1200" b="1" dirty="0">
                <a:solidFill>
                  <a:srgbClr val="3B4761"/>
                </a:solidFill>
                <a:cs typeface="+mn-ea"/>
                <a:sym typeface="+mn-lt"/>
              </a:endParaRPr>
            </a:p>
          </p:txBody>
        </p:sp>
      </p:grpSp>
      <p:grpSp>
        <p:nvGrpSpPr>
          <p:cNvPr id="94" name="组合 93"/>
          <p:cNvGrpSpPr/>
          <p:nvPr/>
        </p:nvGrpSpPr>
        <p:grpSpPr>
          <a:xfrm>
            <a:off x="2203413" y="2666468"/>
            <a:ext cx="490840" cy="1820915"/>
            <a:chOff x="2279616" y="2197386"/>
            <a:chExt cx="490840" cy="1820915"/>
          </a:xfrm>
        </p:grpSpPr>
        <p:sp>
          <p:nvSpPr>
            <p:cNvPr id="95" name="矩形 94"/>
            <p:cNvSpPr/>
            <p:nvPr/>
          </p:nvSpPr>
          <p:spPr>
            <a:xfrm>
              <a:off x="2396664" y="2486024"/>
              <a:ext cx="252000" cy="1532277"/>
            </a:xfrm>
            <a:prstGeom prst="rect">
              <a:avLst/>
            </a:prstGeom>
            <a:solidFill>
              <a:srgbClr val="B5B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B4761"/>
                </a:solidFill>
                <a:cs typeface="+mn-ea"/>
                <a:sym typeface="+mn-lt"/>
              </a:endParaRPr>
            </a:p>
          </p:txBody>
        </p:sp>
        <p:sp>
          <p:nvSpPr>
            <p:cNvPr id="96" name="文本框 95"/>
            <p:cNvSpPr txBox="1"/>
            <p:nvPr/>
          </p:nvSpPr>
          <p:spPr>
            <a:xfrm>
              <a:off x="2279616" y="2197386"/>
              <a:ext cx="490840" cy="276999"/>
            </a:xfrm>
            <a:prstGeom prst="rect">
              <a:avLst/>
            </a:prstGeom>
            <a:noFill/>
          </p:spPr>
          <p:txBody>
            <a:bodyPr wrap="none" rtlCol="0">
              <a:spAutoFit/>
            </a:bodyPr>
            <a:lstStyle/>
            <a:p>
              <a:r>
                <a:rPr lang="en-US" altLang="zh-CN" sz="1200" b="1" dirty="0">
                  <a:solidFill>
                    <a:srgbClr val="3B4761"/>
                  </a:solidFill>
                  <a:cs typeface="+mn-ea"/>
                  <a:sym typeface="+mn-lt"/>
                </a:rPr>
                <a:t>60%</a:t>
              </a:r>
              <a:endParaRPr lang="zh-CN" altLang="en-US" sz="1200" b="1" dirty="0">
                <a:solidFill>
                  <a:srgbClr val="3B4761"/>
                </a:solidFill>
                <a:cs typeface="+mn-ea"/>
                <a:sym typeface="+mn-lt"/>
              </a:endParaRPr>
            </a:p>
          </p:txBody>
        </p:sp>
      </p:grpSp>
      <p:grpSp>
        <p:nvGrpSpPr>
          <p:cNvPr id="97" name="组合 96"/>
          <p:cNvGrpSpPr/>
          <p:nvPr/>
        </p:nvGrpSpPr>
        <p:grpSpPr>
          <a:xfrm>
            <a:off x="2610570" y="4607657"/>
            <a:ext cx="490840" cy="1385587"/>
            <a:chOff x="2686773" y="4123077"/>
            <a:chExt cx="490840" cy="1385587"/>
          </a:xfrm>
        </p:grpSpPr>
        <p:sp>
          <p:nvSpPr>
            <p:cNvPr id="98" name="矩形 97"/>
            <p:cNvSpPr/>
            <p:nvPr/>
          </p:nvSpPr>
          <p:spPr>
            <a:xfrm flipV="1">
              <a:off x="2806193" y="4123077"/>
              <a:ext cx="252000" cy="110614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B4761"/>
                </a:solidFill>
                <a:cs typeface="+mn-ea"/>
                <a:sym typeface="+mn-lt"/>
              </a:endParaRPr>
            </a:p>
          </p:txBody>
        </p:sp>
        <p:sp>
          <p:nvSpPr>
            <p:cNvPr id="99" name="文本框 98"/>
            <p:cNvSpPr txBox="1"/>
            <p:nvPr/>
          </p:nvSpPr>
          <p:spPr>
            <a:xfrm>
              <a:off x="2686773" y="5231665"/>
              <a:ext cx="490840" cy="276999"/>
            </a:xfrm>
            <a:prstGeom prst="rect">
              <a:avLst/>
            </a:prstGeom>
            <a:noFill/>
          </p:spPr>
          <p:txBody>
            <a:bodyPr wrap="none" rtlCol="0">
              <a:spAutoFit/>
            </a:bodyPr>
            <a:lstStyle/>
            <a:p>
              <a:r>
                <a:rPr lang="en-US" altLang="zh-CN" sz="1200" b="1" dirty="0">
                  <a:solidFill>
                    <a:srgbClr val="3B4761"/>
                  </a:solidFill>
                  <a:cs typeface="+mn-ea"/>
                  <a:sym typeface="+mn-lt"/>
                </a:rPr>
                <a:t>34%</a:t>
              </a:r>
              <a:endParaRPr lang="zh-CN" altLang="en-US" sz="1200" b="1" dirty="0">
                <a:solidFill>
                  <a:srgbClr val="3B4761"/>
                </a:solidFill>
                <a:cs typeface="+mn-ea"/>
                <a:sym typeface="+mn-lt"/>
              </a:endParaRPr>
            </a:p>
          </p:txBody>
        </p:sp>
      </p:grpSp>
      <p:grpSp>
        <p:nvGrpSpPr>
          <p:cNvPr id="100" name="组合 99"/>
          <p:cNvGrpSpPr/>
          <p:nvPr/>
        </p:nvGrpSpPr>
        <p:grpSpPr>
          <a:xfrm>
            <a:off x="3020099" y="4607657"/>
            <a:ext cx="490840" cy="876707"/>
            <a:chOff x="3096302" y="4123077"/>
            <a:chExt cx="490840" cy="876707"/>
          </a:xfrm>
        </p:grpSpPr>
        <p:sp>
          <p:nvSpPr>
            <p:cNvPr id="101" name="矩形 100"/>
            <p:cNvSpPr/>
            <p:nvPr/>
          </p:nvSpPr>
          <p:spPr>
            <a:xfrm flipV="1">
              <a:off x="3215722" y="4123077"/>
              <a:ext cx="252000" cy="59179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B4761"/>
                </a:solidFill>
                <a:cs typeface="+mn-ea"/>
                <a:sym typeface="+mn-lt"/>
              </a:endParaRPr>
            </a:p>
          </p:txBody>
        </p:sp>
        <p:sp>
          <p:nvSpPr>
            <p:cNvPr id="102" name="文本框 101"/>
            <p:cNvSpPr txBox="1"/>
            <p:nvPr/>
          </p:nvSpPr>
          <p:spPr>
            <a:xfrm>
              <a:off x="3096302" y="4722785"/>
              <a:ext cx="490840" cy="276999"/>
            </a:xfrm>
            <a:prstGeom prst="rect">
              <a:avLst/>
            </a:prstGeom>
            <a:noFill/>
          </p:spPr>
          <p:txBody>
            <a:bodyPr wrap="none" rtlCol="0">
              <a:spAutoFit/>
            </a:bodyPr>
            <a:lstStyle/>
            <a:p>
              <a:r>
                <a:rPr lang="en-US" altLang="zh-CN" sz="1200" b="1" dirty="0">
                  <a:solidFill>
                    <a:srgbClr val="3B4761"/>
                  </a:solidFill>
                  <a:cs typeface="+mn-ea"/>
                  <a:sym typeface="+mn-lt"/>
                </a:rPr>
                <a:t>23%</a:t>
              </a:r>
              <a:endParaRPr lang="zh-CN" altLang="en-US" sz="1200" b="1" dirty="0">
                <a:solidFill>
                  <a:srgbClr val="3B4761"/>
                </a:solidFill>
                <a:cs typeface="+mn-ea"/>
                <a:sym typeface="+mn-lt"/>
              </a:endParaRPr>
            </a:p>
          </p:txBody>
        </p:sp>
      </p:grpSp>
      <p:grpSp>
        <p:nvGrpSpPr>
          <p:cNvPr id="103" name="组合 102"/>
          <p:cNvGrpSpPr/>
          <p:nvPr/>
        </p:nvGrpSpPr>
        <p:grpSpPr>
          <a:xfrm>
            <a:off x="3425279" y="3888684"/>
            <a:ext cx="490840" cy="598700"/>
            <a:chOff x="3501482" y="3419602"/>
            <a:chExt cx="490840" cy="598700"/>
          </a:xfrm>
        </p:grpSpPr>
        <p:sp>
          <p:nvSpPr>
            <p:cNvPr id="104" name="矩形 103"/>
            <p:cNvSpPr/>
            <p:nvPr/>
          </p:nvSpPr>
          <p:spPr>
            <a:xfrm>
              <a:off x="3625251" y="3695700"/>
              <a:ext cx="252000" cy="322602"/>
            </a:xfrm>
            <a:prstGeom prst="rect">
              <a:avLst/>
            </a:prstGeom>
            <a:solidFill>
              <a:srgbClr val="B5B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B4761"/>
                </a:solidFill>
                <a:cs typeface="+mn-ea"/>
                <a:sym typeface="+mn-lt"/>
              </a:endParaRPr>
            </a:p>
          </p:txBody>
        </p:sp>
        <p:sp>
          <p:nvSpPr>
            <p:cNvPr id="105" name="文本框 104"/>
            <p:cNvSpPr txBox="1"/>
            <p:nvPr/>
          </p:nvSpPr>
          <p:spPr>
            <a:xfrm>
              <a:off x="3501482" y="3419602"/>
              <a:ext cx="490840" cy="276999"/>
            </a:xfrm>
            <a:prstGeom prst="rect">
              <a:avLst/>
            </a:prstGeom>
            <a:noFill/>
          </p:spPr>
          <p:txBody>
            <a:bodyPr wrap="none" rtlCol="0">
              <a:spAutoFit/>
            </a:bodyPr>
            <a:lstStyle/>
            <a:p>
              <a:r>
                <a:rPr lang="en-US" altLang="zh-CN" sz="1200" b="1" dirty="0">
                  <a:solidFill>
                    <a:srgbClr val="3B4761"/>
                  </a:solidFill>
                  <a:cs typeface="+mn-ea"/>
                  <a:sym typeface="+mn-lt"/>
                </a:rPr>
                <a:t>18%</a:t>
              </a:r>
              <a:endParaRPr lang="zh-CN" altLang="en-US" sz="1200" b="1" dirty="0">
                <a:solidFill>
                  <a:srgbClr val="3B4761"/>
                </a:solidFill>
                <a:cs typeface="+mn-ea"/>
                <a:sym typeface="+mn-lt"/>
              </a:endParaRPr>
            </a:p>
          </p:txBody>
        </p:sp>
      </p:grpSp>
      <p:grpSp>
        <p:nvGrpSpPr>
          <p:cNvPr id="106" name="组合 105"/>
          <p:cNvGrpSpPr/>
          <p:nvPr/>
        </p:nvGrpSpPr>
        <p:grpSpPr>
          <a:xfrm>
            <a:off x="3839157" y="3561766"/>
            <a:ext cx="490840" cy="925618"/>
            <a:chOff x="3915360" y="3092684"/>
            <a:chExt cx="490840" cy="925618"/>
          </a:xfrm>
        </p:grpSpPr>
        <p:sp>
          <p:nvSpPr>
            <p:cNvPr id="107" name="矩形 106"/>
            <p:cNvSpPr/>
            <p:nvPr/>
          </p:nvSpPr>
          <p:spPr>
            <a:xfrm>
              <a:off x="4034780" y="3371850"/>
              <a:ext cx="252000" cy="646452"/>
            </a:xfrm>
            <a:prstGeom prst="rect">
              <a:avLst/>
            </a:prstGeom>
            <a:solidFill>
              <a:srgbClr val="A2D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B4761"/>
                </a:solidFill>
                <a:cs typeface="+mn-ea"/>
                <a:sym typeface="+mn-lt"/>
              </a:endParaRPr>
            </a:p>
          </p:txBody>
        </p:sp>
        <p:sp>
          <p:nvSpPr>
            <p:cNvPr id="108" name="文本框 107"/>
            <p:cNvSpPr txBox="1"/>
            <p:nvPr/>
          </p:nvSpPr>
          <p:spPr>
            <a:xfrm>
              <a:off x="3915360" y="3092684"/>
              <a:ext cx="490840" cy="276999"/>
            </a:xfrm>
            <a:prstGeom prst="rect">
              <a:avLst/>
            </a:prstGeom>
            <a:noFill/>
          </p:spPr>
          <p:txBody>
            <a:bodyPr wrap="none" rtlCol="0">
              <a:spAutoFit/>
            </a:bodyPr>
            <a:lstStyle/>
            <a:p>
              <a:r>
                <a:rPr lang="en-US" altLang="zh-CN" sz="1200" b="1" dirty="0">
                  <a:solidFill>
                    <a:srgbClr val="3B4761"/>
                  </a:solidFill>
                  <a:cs typeface="+mn-ea"/>
                  <a:sym typeface="+mn-lt"/>
                </a:rPr>
                <a:t>20%</a:t>
              </a:r>
              <a:endParaRPr lang="zh-CN" altLang="en-US" sz="1200" b="1" dirty="0">
                <a:solidFill>
                  <a:srgbClr val="3B4761"/>
                </a:solidFill>
                <a:cs typeface="+mn-ea"/>
                <a:sym typeface="+mn-lt"/>
              </a:endParaRPr>
            </a:p>
          </p:txBody>
        </p:sp>
      </p:grpSp>
      <p:grpSp>
        <p:nvGrpSpPr>
          <p:cNvPr id="109" name="组合 108"/>
          <p:cNvGrpSpPr/>
          <p:nvPr/>
        </p:nvGrpSpPr>
        <p:grpSpPr>
          <a:xfrm>
            <a:off x="4248686" y="3116046"/>
            <a:ext cx="490840" cy="1371337"/>
            <a:chOff x="4324889" y="2646964"/>
            <a:chExt cx="490840" cy="1371337"/>
          </a:xfrm>
        </p:grpSpPr>
        <p:sp>
          <p:nvSpPr>
            <p:cNvPr id="110" name="矩形 109"/>
            <p:cNvSpPr/>
            <p:nvPr/>
          </p:nvSpPr>
          <p:spPr>
            <a:xfrm>
              <a:off x="4444309" y="2924174"/>
              <a:ext cx="252000" cy="1094127"/>
            </a:xfrm>
            <a:prstGeom prst="rect">
              <a:avLst/>
            </a:prstGeom>
            <a:solidFill>
              <a:srgbClr val="B5B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B4761"/>
                </a:solidFill>
                <a:cs typeface="+mn-ea"/>
                <a:sym typeface="+mn-lt"/>
              </a:endParaRPr>
            </a:p>
          </p:txBody>
        </p:sp>
        <p:sp>
          <p:nvSpPr>
            <p:cNvPr id="111" name="文本框 110"/>
            <p:cNvSpPr txBox="1"/>
            <p:nvPr/>
          </p:nvSpPr>
          <p:spPr>
            <a:xfrm>
              <a:off x="4324889" y="2646964"/>
              <a:ext cx="490840" cy="276999"/>
            </a:xfrm>
            <a:prstGeom prst="rect">
              <a:avLst/>
            </a:prstGeom>
            <a:noFill/>
          </p:spPr>
          <p:txBody>
            <a:bodyPr wrap="none" rtlCol="0">
              <a:spAutoFit/>
            </a:bodyPr>
            <a:lstStyle/>
            <a:p>
              <a:r>
                <a:rPr lang="en-US" altLang="zh-CN" sz="1200" b="1" dirty="0">
                  <a:solidFill>
                    <a:srgbClr val="3B4761"/>
                  </a:solidFill>
                  <a:cs typeface="+mn-ea"/>
                  <a:sym typeface="+mn-lt"/>
                </a:rPr>
                <a:t>56%</a:t>
              </a:r>
              <a:endParaRPr lang="zh-CN" altLang="en-US" sz="1200" b="1" dirty="0">
                <a:solidFill>
                  <a:srgbClr val="3B4761"/>
                </a:solidFill>
                <a:cs typeface="+mn-ea"/>
                <a:sym typeface="+mn-lt"/>
              </a:endParaRPr>
            </a:p>
          </p:txBody>
        </p:sp>
      </p:grpSp>
      <p:grpSp>
        <p:nvGrpSpPr>
          <p:cNvPr id="112" name="组合 111"/>
          <p:cNvGrpSpPr/>
          <p:nvPr/>
        </p:nvGrpSpPr>
        <p:grpSpPr>
          <a:xfrm>
            <a:off x="4658215" y="4607657"/>
            <a:ext cx="490840" cy="639247"/>
            <a:chOff x="4734418" y="4123077"/>
            <a:chExt cx="490840" cy="639247"/>
          </a:xfrm>
        </p:grpSpPr>
        <p:sp>
          <p:nvSpPr>
            <p:cNvPr id="113" name="矩形 112"/>
            <p:cNvSpPr/>
            <p:nvPr/>
          </p:nvSpPr>
          <p:spPr>
            <a:xfrm flipV="1">
              <a:off x="4853838" y="4123077"/>
              <a:ext cx="252000" cy="36319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B4761"/>
                </a:solidFill>
                <a:cs typeface="+mn-ea"/>
                <a:sym typeface="+mn-lt"/>
              </a:endParaRPr>
            </a:p>
          </p:txBody>
        </p:sp>
        <p:sp>
          <p:nvSpPr>
            <p:cNvPr id="114" name="文本框 113"/>
            <p:cNvSpPr txBox="1"/>
            <p:nvPr/>
          </p:nvSpPr>
          <p:spPr>
            <a:xfrm>
              <a:off x="4734418" y="4485325"/>
              <a:ext cx="490840" cy="276999"/>
            </a:xfrm>
            <a:prstGeom prst="rect">
              <a:avLst/>
            </a:prstGeom>
            <a:noFill/>
          </p:spPr>
          <p:txBody>
            <a:bodyPr wrap="none" rtlCol="0">
              <a:spAutoFit/>
            </a:bodyPr>
            <a:lstStyle/>
            <a:p>
              <a:r>
                <a:rPr lang="en-US" altLang="zh-CN" sz="1200" b="1" dirty="0">
                  <a:solidFill>
                    <a:srgbClr val="3B4761"/>
                  </a:solidFill>
                  <a:cs typeface="+mn-ea"/>
                  <a:sym typeface="+mn-lt"/>
                </a:rPr>
                <a:t>12%</a:t>
              </a:r>
              <a:endParaRPr lang="zh-CN" altLang="en-US" sz="1200" b="1" dirty="0">
                <a:solidFill>
                  <a:srgbClr val="3B4761"/>
                </a:solidFill>
                <a:cs typeface="+mn-ea"/>
                <a:sym typeface="+mn-lt"/>
              </a:endParaRPr>
            </a:p>
          </p:txBody>
        </p:sp>
      </p:grpSp>
      <p:grpSp>
        <p:nvGrpSpPr>
          <p:cNvPr id="115" name="组合 114"/>
          <p:cNvGrpSpPr/>
          <p:nvPr/>
        </p:nvGrpSpPr>
        <p:grpSpPr>
          <a:xfrm>
            <a:off x="5067744" y="4607656"/>
            <a:ext cx="490840" cy="477647"/>
            <a:chOff x="5143947" y="4123076"/>
            <a:chExt cx="490840" cy="477647"/>
          </a:xfrm>
        </p:grpSpPr>
        <p:sp>
          <p:nvSpPr>
            <p:cNvPr id="116" name="矩形 115"/>
            <p:cNvSpPr/>
            <p:nvPr/>
          </p:nvSpPr>
          <p:spPr>
            <a:xfrm flipV="1">
              <a:off x="5263367" y="4123076"/>
              <a:ext cx="252000" cy="201273"/>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B4761"/>
                </a:solidFill>
                <a:cs typeface="+mn-ea"/>
                <a:sym typeface="+mn-lt"/>
              </a:endParaRPr>
            </a:p>
          </p:txBody>
        </p:sp>
        <p:sp>
          <p:nvSpPr>
            <p:cNvPr id="117" name="文本框 116"/>
            <p:cNvSpPr txBox="1"/>
            <p:nvPr/>
          </p:nvSpPr>
          <p:spPr>
            <a:xfrm>
              <a:off x="5143947" y="4323724"/>
              <a:ext cx="490840" cy="276999"/>
            </a:xfrm>
            <a:prstGeom prst="rect">
              <a:avLst/>
            </a:prstGeom>
            <a:noFill/>
          </p:spPr>
          <p:txBody>
            <a:bodyPr wrap="none" rtlCol="0">
              <a:spAutoFit/>
            </a:bodyPr>
            <a:lstStyle/>
            <a:p>
              <a:r>
                <a:rPr lang="en-US" altLang="zh-CN" sz="1200" b="1" dirty="0">
                  <a:solidFill>
                    <a:srgbClr val="3B4761"/>
                  </a:solidFill>
                  <a:cs typeface="+mn-ea"/>
                  <a:sym typeface="+mn-lt"/>
                </a:rPr>
                <a:t>09%</a:t>
              </a:r>
              <a:endParaRPr lang="zh-CN" altLang="en-US" sz="1200" b="1" dirty="0">
                <a:solidFill>
                  <a:srgbClr val="3B4761"/>
                </a:solidFill>
                <a:cs typeface="+mn-ea"/>
                <a:sym typeface="+mn-lt"/>
              </a:endParaRPr>
            </a:p>
          </p:txBody>
        </p:sp>
      </p:grpSp>
      <p:grpSp>
        <p:nvGrpSpPr>
          <p:cNvPr id="118" name="组合 117"/>
          <p:cNvGrpSpPr/>
          <p:nvPr/>
        </p:nvGrpSpPr>
        <p:grpSpPr>
          <a:xfrm>
            <a:off x="5481424" y="3418466"/>
            <a:ext cx="490840" cy="1068917"/>
            <a:chOff x="5557627" y="2949384"/>
            <a:chExt cx="490840" cy="1068917"/>
          </a:xfrm>
        </p:grpSpPr>
        <p:sp>
          <p:nvSpPr>
            <p:cNvPr id="119" name="矩形 118"/>
            <p:cNvSpPr/>
            <p:nvPr/>
          </p:nvSpPr>
          <p:spPr>
            <a:xfrm>
              <a:off x="5672901" y="3228974"/>
              <a:ext cx="252000" cy="789327"/>
            </a:xfrm>
            <a:prstGeom prst="rect">
              <a:avLst/>
            </a:prstGeom>
            <a:solidFill>
              <a:srgbClr val="F5B5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B4761"/>
                </a:solidFill>
                <a:cs typeface="+mn-ea"/>
                <a:sym typeface="+mn-lt"/>
              </a:endParaRPr>
            </a:p>
          </p:txBody>
        </p:sp>
        <p:sp>
          <p:nvSpPr>
            <p:cNvPr id="120" name="文本框 119"/>
            <p:cNvSpPr txBox="1"/>
            <p:nvPr/>
          </p:nvSpPr>
          <p:spPr>
            <a:xfrm>
              <a:off x="5557627" y="2949384"/>
              <a:ext cx="490840" cy="276999"/>
            </a:xfrm>
            <a:prstGeom prst="rect">
              <a:avLst/>
            </a:prstGeom>
            <a:noFill/>
          </p:spPr>
          <p:txBody>
            <a:bodyPr wrap="none" rtlCol="0">
              <a:spAutoFit/>
            </a:bodyPr>
            <a:lstStyle/>
            <a:p>
              <a:r>
                <a:rPr lang="en-US" altLang="zh-CN" sz="1200" b="1" dirty="0">
                  <a:solidFill>
                    <a:srgbClr val="3B4761"/>
                  </a:solidFill>
                  <a:cs typeface="+mn-ea"/>
                  <a:sym typeface="+mn-lt"/>
                </a:rPr>
                <a:t>45%</a:t>
              </a:r>
              <a:endParaRPr lang="zh-CN" altLang="en-US" sz="1200" b="1" dirty="0">
                <a:solidFill>
                  <a:srgbClr val="3B4761"/>
                </a:solidFill>
                <a:cs typeface="+mn-ea"/>
                <a:sym typeface="+mn-lt"/>
              </a:endParaRPr>
            </a:p>
          </p:txBody>
        </p:sp>
      </p:grpSp>
      <p:sp>
        <p:nvSpPr>
          <p:cNvPr id="32" name="矩形 31"/>
          <p:cNvSpPr/>
          <p:nvPr userDrawn="1"/>
        </p:nvSpPr>
        <p:spPr>
          <a:xfrm>
            <a:off x="1277647" y="16700"/>
            <a:ext cx="3346740" cy="461665"/>
          </a:xfrm>
          <a:prstGeom prst="rect">
            <a:avLst/>
          </a:prstGeom>
        </p:spPr>
        <p:txBody>
          <a:bodyPr wrap="square">
            <a:spAutoFit/>
          </a:bodyPr>
          <a:lstStyle/>
          <a:p>
            <a:pPr marL="342900" indent="-342900" algn="l">
              <a:buFont typeface="Wingdings" panose="05000000000000000000" pitchFamily="2" charset="2"/>
              <a:buChar char="u"/>
            </a:pPr>
            <a:r>
              <a:rPr lang="zh-CN" altLang="en-US" sz="2400" b="1" dirty="0">
                <a:solidFill>
                  <a:srgbClr val="3B4761"/>
                </a:solidFill>
                <a:cs typeface="+mn-ea"/>
                <a:sym typeface="+mn-lt"/>
              </a:rPr>
              <a:t>在此输入文本标题</a:t>
            </a:r>
            <a:endParaRPr lang="en-US" altLang="zh-CN" sz="2400" b="1" dirty="0">
              <a:solidFill>
                <a:srgbClr val="3B4761"/>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outVertical)">
                                      <p:cBhvr>
                                        <p:cTn id="7" dur="500"/>
                                        <p:tgtEl>
                                          <p:spTgt spid="3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wipe(down)">
                                      <p:cBhvr>
                                        <p:cTn id="11" dur="500"/>
                                        <p:tgtEl>
                                          <p:spTgt spid="85"/>
                                        </p:tgtEl>
                                      </p:cBhvr>
                                    </p:animEffect>
                                  </p:childTnLst>
                                </p:cTn>
                              </p:par>
                              <p:par>
                                <p:cTn id="12" presetID="22" presetClass="entr" presetSubtype="4" fill="hold" nodeType="withEffect">
                                  <p:stCondLst>
                                    <p:cond delay="0"/>
                                  </p:stCondLst>
                                  <p:childTnLst>
                                    <p:set>
                                      <p:cBhvr>
                                        <p:cTn id="13" dur="1" fill="hold">
                                          <p:stCondLst>
                                            <p:cond delay="0"/>
                                          </p:stCondLst>
                                        </p:cTn>
                                        <p:tgtEl>
                                          <p:spTgt spid="88"/>
                                        </p:tgtEl>
                                        <p:attrNameLst>
                                          <p:attrName>style.visibility</p:attrName>
                                        </p:attrNameLst>
                                      </p:cBhvr>
                                      <p:to>
                                        <p:strVal val="visible"/>
                                      </p:to>
                                    </p:set>
                                    <p:animEffect transition="in" filter="wipe(down)">
                                      <p:cBhvr>
                                        <p:cTn id="14" dur="500"/>
                                        <p:tgtEl>
                                          <p:spTgt spid="88"/>
                                        </p:tgtEl>
                                      </p:cBhvr>
                                    </p:animEffect>
                                  </p:childTnLst>
                                </p:cTn>
                              </p:par>
                              <p:par>
                                <p:cTn id="15" presetID="22" presetClass="entr" presetSubtype="4" fill="hold" nodeType="with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wipe(down)">
                                      <p:cBhvr>
                                        <p:cTn id="17" dur="500"/>
                                        <p:tgtEl>
                                          <p:spTgt spid="91"/>
                                        </p:tgtEl>
                                      </p:cBhvr>
                                    </p:animEffect>
                                  </p:childTnLst>
                                </p:cTn>
                              </p:par>
                              <p:par>
                                <p:cTn id="18" presetID="22" presetClass="entr" presetSubtype="4" fill="hold" nodeType="withEffect">
                                  <p:stCondLst>
                                    <p:cond delay="0"/>
                                  </p:stCondLst>
                                  <p:childTnLst>
                                    <p:set>
                                      <p:cBhvr>
                                        <p:cTn id="19" dur="1" fill="hold">
                                          <p:stCondLst>
                                            <p:cond delay="0"/>
                                          </p:stCondLst>
                                        </p:cTn>
                                        <p:tgtEl>
                                          <p:spTgt spid="94"/>
                                        </p:tgtEl>
                                        <p:attrNameLst>
                                          <p:attrName>style.visibility</p:attrName>
                                        </p:attrNameLst>
                                      </p:cBhvr>
                                      <p:to>
                                        <p:strVal val="visible"/>
                                      </p:to>
                                    </p:set>
                                    <p:animEffect transition="in" filter="wipe(down)">
                                      <p:cBhvr>
                                        <p:cTn id="20" dur="500"/>
                                        <p:tgtEl>
                                          <p:spTgt spid="94"/>
                                        </p:tgtEl>
                                      </p:cBhvr>
                                    </p:animEffect>
                                  </p:childTnLst>
                                </p:cTn>
                              </p:par>
                              <p:par>
                                <p:cTn id="21" presetID="22" presetClass="entr" presetSubtype="4" fill="hold" nodeType="withEffect">
                                  <p:stCondLst>
                                    <p:cond delay="0"/>
                                  </p:stCondLst>
                                  <p:childTnLst>
                                    <p:set>
                                      <p:cBhvr>
                                        <p:cTn id="22" dur="1" fill="hold">
                                          <p:stCondLst>
                                            <p:cond delay="0"/>
                                          </p:stCondLst>
                                        </p:cTn>
                                        <p:tgtEl>
                                          <p:spTgt spid="103"/>
                                        </p:tgtEl>
                                        <p:attrNameLst>
                                          <p:attrName>style.visibility</p:attrName>
                                        </p:attrNameLst>
                                      </p:cBhvr>
                                      <p:to>
                                        <p:strVal val="visible"/>
                                      </p:to>
                                    </p:set>
                                    <p:animEffect transition="in" filter="wipe(down)">
                                      <p:cBhvr>
                                        <p:cTn id="23" dur="500"/>
                                        <p:tgtEl>
                                          <p:spTgt spid="103"/>
                                        </p:tgtEl>
                                      </p:cBhvr>
                                    </p:animEffect>
                                  </p:childTnLst>
                                </p:cTn>
                              </p:par>
                              <p:par>
                                <p:cTn id="24" presetID="22" presetClass="entr" presetSubtype="4" fill="hold" nodeType="withEffect">
                                  <p:stCondLst>
                                    <p:cond delay="0"/>
                                  </p:stCondLst>
                                  <p:childTnLst>
                                    <p:set>
                                      <p:cBhvr>
                                        <p:cTn id="25" dur="1" fill="hold">
                                          <p:stCondLst>
                                            <p:cond delay="0"/>
                                          </p:stCondLst>
                                        </p:cTn>
                                        <p:tgtEl>
                                          <p:spTgt spid="106"/>
                                        </p:tgtEl>
                                        <p:attrNameLst>
                                          <p:attrName>style.visibility</p:attrName>
                                        </p:attrNameLst>
                                      </p:cBhvr>
                                      <p:to>
                                        <p:strVal val="visible"/>
                                      </p:to>
                                    </p:set>
                                    <p:animEffect transition="in" filter="wipe(down)">
                                      <p:cBhvr>
                                        <p:cTn id="26" dur="500"/>
                                        <p:tgtEl>
                                          <p:spTgt spid="106"/>
                                        </p:tgtEl>
                                      </p:cBhvr>
                                    </p:animEffect>
                                  </p:childTnLst>
                                </p:cTn>
                              </p:par>
                              <p:par>
                                <p:cTn id="27" presetID="22" presetClass="entr" presetSubtype="4" fill="hold" nodeType="withEffect">
                                  <p:stCondLst>
                                    <p:cond delay="0"/>
                                  </p:stCondLst>
                                  <p:childTnLst>
                                    <p:set>
                                      <p:cBhvr>
                                        <p:cTn id="28" dur="1" fill="hold">
                                          <p:stCondLst>
                                            <p:cond delay="0"/>
                                          </p:stCondLst>
                                        </p:cTn>
                                        <p:tgtEl>
                                          <p:spTgt spid="109"/>
                                        </p:tgtEl>
                                        <p:attrNameLst>
                                          <p:attrName>style.visibility</p:attrName>
                                        </p:attrNameLst>
                                      </p:cBhvr>
                                      <p:to>
                                        <p:strVal val="visible"/>
                                      </p:to>
                                    </p:set>
                                    <p:animEffect transition="in" filter="wipe(down)">
                                      <p:cBhvr>
                                        <p:cTn id="29" dur="500"/>
                                        <p:tgtEl>
                                          <p:spTgt spid="109"/>
                                        </p:tgtEl>
                                      </p:cBhvr>
                                    </p:animEffect>
                                  </p:childTnLst>
                                </p:cTn>
                              </p:par>
                              <p:par>
                                <p:cTn id="30" presetID="22" presetClass="entr" presetSubtype="4" fill="hold" nodeType="withEffect">
                                  <p:stCondLst>
                                    <p:cond delay="0"/>
                                  </p:stCondLst>
                                  <p:childTnLst>
                                    <p:set>
                                      <p:cBhvr>
                                        <p:cTn id="31" dur="1" fill="hold">
                                          <p:stCondLst>
                                            <p:cond delay="0"/>
                                          </p:stCondLst>
                                        </p:cTn>
                                        <p:tgtEl>
                                          <p:spTgt spid="118"/>
                                        </p:tgtEl>
                                        <p:attrNameLst>
                                          <p:attrName>style.visibility</p:attrName>
                                        </p:attrNameLst>
                                      </p:cBhvr>
                                      <p:to>
                                        <p:strVal val="visible"/>
                                      </p:to>
                                    </p:set>
                                    <p:animEffect transition="in" filter="wipe(down)">
                                      <p:cBhvr>
                                        <p:cTn id="32" dur="500"/>
                                        <p:tgtEl>
                                          <p:spTgt spid="118"/>
                                        </p:tgtEl>
                                      </p:cBhvr>
                                    </p:animEffect>
                                  </p:childTnLst>
                                </p:cTn>
                              </p:par>
                              <p:par>
                                <p:cTn id="33" presetID="22" presetClass="entr" presetSubtype="1" fill="hold" nodeType="withEffect">
                                  <p:stCondLst>
                                    <p:cond delay="0"/>
                                  </p:stCondLst>
                                  <p:childTnLst>
                                    <p:set>
                                      <p:cBhvr>
                                        <p:cTn id="34" dur="1" fill="hold">
                                          <p:stCondLst>
                                            <p:cond delay="0"/>
                                          </p:stCondLst>
                                        </p:cTn>
                                        <p:tgtEl>
                                          <p:spTgt spid="97"/>
                                        </p:tgtEl>
                                        <p:attrNameLst>
                                          <p:attrName>style.visibility</p:attrName>
                                        </p:attrNameLst>
                                      </p:cBhvr>
                                      <p:to>
                                        <p:strVal val="visible"/>
                                      </p:to>
                                    </p:set>
                                    <p:animEffect transition="in" filter="wipe(up)">
                                      <p:cBhvr>
                                        <p:cTn id="35" dur="500"/>
                                        <p:tgtEl>
                                          <p:spTgt spid="97"/>
                                        </p:tgtEl>
                                      </p:cBhvr>
                                    </p:animEffect>
                                  </p:childTnLst>
                                </p:cTn>
                              </p:par>
                              <p:par>
                                <p:cTn id="36" presetID="22" presetClass="entr" presetSubtype="1" fill="hold" nodeType="withEffect">
                                  <p:stCondLst>
                                    <p:cond delay="0"/>
                                  </p:stCondLst>
                                  <p:childTnLst>
                                    <p:set>
                                      <p:cBhvr>
                                        <p:cTn id="37" dur="1" fill="hold">
                                          <p:stCondLst>
                                            <p:cond delay="0"/>
                                          </p:stCondLst>
                                        </p:cTn>
                                        <p:tgtEl>
                                          <p:spTgt spid="100"/>
                                        </p:tgtEl>
                                        <p:attrNameLst>
                                          <p:attrName>style.visibility</p:attrName>
                                        </p:attrNameLst>
                                      </p:cBhvr>
                                      <p:to>
                                        <p:strVal val="visible"/>
                                      </p:to>
                                    </p:set>
                                    <p:animEffect transition="in" filter="wipe(up)">
                                      <p:cBhvr>
                                        <p:cTn id="38" dur="500"/>
                                        <p:tgtEl>
                                          <p:spTgt spid="100"/>
                                        </p:tgtEl>
                                      </p:cBhvr>
                                    </p:animEffect>
                                  </p:childTnLst>
                                </p:cTn>
                              </p:par>
                              <p:par>
                                <p:cTn id="39" presetID="22" presetClass="entr" presetSubtype="1" fill="hold" nodeType="withEffect">
                                  <p:stCondLst>
                                    <p:cond delay="0"/>
                                  </p:stCondLst>
                                  <p:childTnLst>
                                    <p:set>
                                      <p:cBhvr>
                                        <p:cTn id="40" dur="1" fill="hold">
                                          <p:stCondLst>
                                            <p:cond delay="0"/>
                                          </p:stCondLst>
                                        </p:cTn>
                                        <p:tgtEl>
                                          <p:spTgt spid="112"/>
                                        </p:tgtEl>
                                        <p:attrNameLst>
                                          <p:attrName>style.visibility</p:attrName>
                                        </p:attrNameLst>
                                      </p:cBhvr>
                                      <p:to>
                                        <p:strVal val="visible"/>
                                      </p:to>
                                    </p:set>
                                    <p:animEffect transition="in" filter="wipe(up)">
                                      <p:cBhvr>
                                        <p:cTn id="41" dur="500"/>
                                        <p:tgtEl>
                                          <p:spTgt spid="112"/>
                                        </p:tgtEl>
                                      </p:cBhvr>
                                    </p:animEffect>
                                  </p:childTnLst>
                                </p:cTn>
                              </p:par>
                              <p:par>
                                <p:cTn id="42" presetID="22" presetClass="entr" presetSubtype="1" fill="hold" nodeType="withEffect">
                                  <p:stCondLst>
                                    <p:cond delay="0"/>
                                  </p:stCondLst>
                                  <p:childTnLst>
                                    <p:set>
                                      <p:cBhvr>
                                        <p:cTn id="43" dur="1" fill="hold">
                                          <p:stCondLst>
                                            <p:cond delay="0"/>
                                          </p:stCondLst>
                                        </p:cTn>
                                        <p:tgtEl>
                                          <p:spTgt spid="115"/>
                                        </p:tgtEl>
                                        <p:attrNameLst>
                                          <p:attrName>style.visibility</p:attrName>
                                        </p:attrNameLst>
                                      </p:cBhvr>
                                      <p:to>
                                        <p:strVal val="visible"/>
                                      </p:to>
                                    </p:set>
                                    <p:animEffect transition="in" filter="wipe(up)">
                                      <p:cBhvr>
                                        <p:cTn id="44" dur="500"/>
                                        <p:tgtEl>
                                          <p:spTgt spid="115"/>
                                        </p:tgtEl>
                                      </p:cBhvr>
                                    </p:animEffect>
                                  </p:childTnLst>
                                </p:cTn>
                              </p:par>
                            </p:childTnLst>
                          </p:cTn>
                        </p:par>
                        <p:par>
                          <p:cTn id="45" fill="hold">
                            <p:stCondLst>
                              <p:cond delay="1000"/>
                            </p:stCondLst>
                            <p:childTnLst>
                              <p:par>
                                <p:cTn id="46" presetID="12" presetClass="entr" presetSubtype="4" fill="hold" nodeType="afterEffect">
                                  <p:stCondLst>
                                    <p:cond delay="0"/>
                                  </p:stCondLst>
                                  <p:childTnLst>
                                    <p:set>
                                      <p:cBhvr>
                                        <p:cTn id="47" dur="1" fill="hold">
                                          <p:stCondLst>
                                            <p:cond delay="0"/>
                                          </p:stCondLst>
                                        </p:cTn>
                                        <p:tgtEl>
                                          <p:spTgt spid="39"/>
                                        </p:tgtEl>
                                        <p:attrNameLst>
                                          <p:attrName>style.visibility</p:attrName>
                                        </p:attrNameLst>
                                      </p:cBhvr>
                                      <p:to>
                                        <p:strVal val="visible"/>
                                      </p:to>
                                    </p:set>
                                    <p:anim calcmode="lin" valueType="num">
                                      <p:cBhvr additive="base">
                                        <p:cTn id="48" dur="750"/>
                                        <p:tgtEl>
                                          <p:spTgt spid="39"/>
                                        </p:tgtEl>
                                        <p:attrNameLst>
                                          <p:attrName>ppt_y</p:attrName>
                                        </p:attrNameLst>
                                      </p:cBhvr>
                                      <p:tavLst>
                                        <p:tav tm="0">
                                          <p:val>
                                            <p:strVal val="#ppt_y+#ppt_h*1.125000"/>
                                          </p:val>
                                        </p:tav>
                                        <p:tav tm="100000">
                                          <p:val>
                                            <p:strVal val="#ppt_y"/>
                                          </p:val>
                                        </p:tav>
                                      </p:tavLst>
                                    </p:anim>
                                    <p:animEffect transition="in" filter="wipe(up)">
                                      <p:cBhvr>
                                        <p:cTn id="49" dur="750"/>
                                        <p:tgtEl>
                                          <p:spTgt spid="39"/>
                                        </p:tgtEl>
                                      </p:cBhvr>
                                    </p:animEffect>
                                  </p:childTnLst>
                                </p:cTn>
                              </p:par>
                            </p:childTnLst>
                          </p:cTn>
                        </p:par>
                        <p:par>
                          <p:cTn id="50" fill="hold">
                            <p:stCondLst>
                              <p:cond delay="2000"/>
                            </p:stCondLst>
                            <p:childTnLst>
                              <p:par>
                                <p:cTn id="51" presetID="12" presetClass="entr" presetSubtype="4" fill="hold" nodeType="afterEffect">
                                  <p:stCondLst>
                                    <p:cond delay="0"/>
                                  </p:stCondLst>
                                  <p:childTnLst>
                                    <p:set>
                                      <p:cBhvr>
                                        <p:cTn id="52" dur="1" fill="hold">
                                          <p:stCondLst>
                                            <p:cond delay="0"/>
                                          </p:stCondLst>
                                        </p:cTn>
                                        <p:tgtEl>
                                          <p:spTgt spid="45"/>
                                        </p:tgtEl>
                                        <p:attrNameLst>
                                          <p:attrName>style.visibility</p:attrName>
                                        </p:attrNameLst>
                                      </p:cBhvr>
                                      <p:to>
                                        <p:strVal val="visible"/>
                                      </p:to>
                                    </p:set>
                                    <p:anim calcmode="lin" valueType="num">
                                      <p:cBhvr additive="base">
                                        <p:cTn id="53" dur="750"/>
                                        <p:tgtEl>
                                          <p:spTgt spid="45"/>
                                        </p:tgtEl>
                                        <p:attrNameLst>
                                          <p:attrName>ppt_y</p:attrName>
                                        </p:attrNameLst>
                                      </p:cBhvr>
                                      <p:tavLst>
                                        <p:tav tm="0">
                                          <p:val>
                                            <p:strVal val="#ppt_y+#ppt_h*1.125000"/>
                                          </p:val>
                                        </p:tav>
                                        <p:tav tm="100000">
                                          <p:val>
                                            <p:strVal val="#ppt_y"/>
                                          </p:val>
                                        </p:tav>
                                      </p:tavLst>
                                    </p:anim>
                                    <p:animEffect transition="in" filter="wipe(up)">
                                      <p:cBhvr>
                                        <p:cTn id="54" dur="750"/>
                                        <p:tgtEl>
                                          <p:spTgt spid="45"/>
                                        </p:tgtEl>
                                      </p:cBhvr>
                                    </p:animEffect>
                                  </p:childTnLst>
                                </p:cTn>
                              </p:par>
                            </p:childTnLst>
                          </p:cTn>
                        </p:par>
                        <p:par>
                          <p:cTn id="55" fill="hold">
                            <p:stCondLst>
                              <p:cond delay="3000"/>
                            </p:stCondLst>
                            <p:childTnLst>
                              <p:par>
                                <p:cTn id="56" presetID="12" presetClass="entr" presetSubtype="4" fill="hold" nodeType="afterEffect">
                                  <p:stCondLst>
                                    <p:cond delay="0"/>
                                  </p:stCondLst>
                                  <p:childTnLst>
                                    <p:set>
                                      <p:cBhvr>
                                        <p:cTn id="57" dur="1" fill="hold">
                                          <p:stCondLst>
                                            <p:cond delay="0"/>
                                          </p:stCondLst>
                                        </p:cTn>
                                        <p:tgtEl>
                                          <p:spTgt spid="80"/>
                                        </p:tgtEl>
                                        <p:attrNameLst>
                                          <p:attrName>style.visibility</p:attrName>
                                        </p:attrNameLst>
                                      </p:cBhvr>
                                      <p:to>
                                        <p:strVal val="visible"/>
                                      </p:to>
                                    </p:set>
                                    <p:anim calcmode="lin" valueType="num">
                                      <p:cBhvr additive="base">
                                        <p:cTn id="58" dur="750"/>
                                        <p:tgtEl>
                                          <p:spTgt spid="80"/>
                                        </p:tgtEl>
                                        <p:attrNameLst>
                                          <p:attrName>ppt_y</p:attrName>
                                        </p:attrNameLst>
                                      </p:cBhvr>
                                      <p:tavLst>
                                        <p:tav tm="0">
                                          <p:val>
                                            <p:strVal val="#ppt_y+#ppt_h*1.125000"/>
                                          </p:val>
                                        </p:tav>
                                        <p:tav tm="100000">
                                          <p:val>
                                            <p:strVal val="#ppt_y"/>
                                          </p:val>
                                        </p:tav>
                                      </p:tavLst>
                                    </p:anim>
                                    <p:animEffect transition="in" filter="wipe(up)">
                                      <p:cBhvr>
                                        <p:cTn id="59" dur="75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AutoShape 1"/>
          <p:cNvSpPr/>
          <p:nvPr/>
        </p:nvSpPr>
        <p:spPr bwMode="auto">
          <a:xfrm>
            <a:off x="1130300" y="1169988"/>
            <a:ext cx="9956800" cy="476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just" defTabSz="323850" fontAlgn="base" hangingPunct="0">
              <a:lnSpc>
                <a:spcPct val="120000"/>
              </a:lnSpc>
              <a:spcBef>
                <a:spcPts val="850"/>
              </a:spcBef>
              <a:spcAft>
                <a:spcPct val="0"/>
              </a:spcAft>
              <a:defRPr/>
            </a:pPr>
            <a:r>
              <a:rPr lang="es-ES" sz="1100" dirty="0">
                <a:solidFill>
                  <a:srgbClr val="838383"/>
                </a:solidFill>
                <a:cs typeface="+mn-ea"/>
                <a:sym typeface="+mn-lt"/>
              </a:rPr>
              <a:t>Lorem ipsum dolor sit amet, consectetur adipiscing elit. Integer mollis vehicula ligula ut faucibus. Curabitur vestibulum consequat urna et vehicula. Suspendisse feugiat biben- dum egestas. Sed bibendum urna id sem tincidunt commodoat dictum lectus. Fusce felis tellus, volutpat quis venenatis non, adipiscing quis orci. Integer condimentum leo ut erat ultrices mollis. Nunc ut quam adipiscing, elementum enim ac, ullamcorper magna. Curabitur a felis eu tellus tincidunt rhoncus. Cras rhoncus diam tortor, id cursus purus.</a:t>
            </a:r>
            <a:endParaRPr lang="es-ES" sz="4000" dirty="0">
              <a:solidFill>
                <a:srgbClr val="000000"/>
              </a:solidFill>
              <a:cs typeface="+mn-ea"/>
              <a:sym typeface="+mn-lt"/>
            </a:endParaRPr>
          </a:p>
        </p:txBody>
      </p:sp>
      <p:sp>
        <p:nvSpPr>
          <p:cNvPr id="65540" name="AutoShape 4"/>
          <p:cNvSpPr/>
          <p:nvPr/>
        </p:nvSpPr>
        <p:spPr bwMode="auto">
          <a:xfrm>
            <a:off x="1668463" y="5091907"/>
            <a:ext cx="889794" cy="888206"/>
          </a:xfrm>
          <a:custGeom>
            <a:avLst/>
            <a:gdLst>
              <a:gd name="T0" fmla="*/ 80460727 w 19679"/>
              <a:gd name="T1" fmla="*/ 88004564 h 19679"/>
              <a:gd name="T2" fmla="*/ 80460727 w 19679"/>
              <a:gd name="T3" fmla="*/ 88004564 h 19679"/>
              <a:gd name="T4" fmla="*/ 80460727 w 19679"/>
              <a:gd name="T5" fmla="*/ 88004564 h 19679"/>
              <a:gd name="T6" fmla="*/ 80460727 w 19679"/>
              <a:gd name="T7" fmla="*/ 8800456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22860" tIns="22860" rIns="22860" bIns="22860" anchor="ctr"/>
          <a:lstStyle/>
          <a:p>
            <a:pPr algn="ctr" defTabSz="412750" fontAlgn="base" hangingPunct="0">
              <a:spcBef>
                <a:spcPct val="0"/>
              </a:spcBef>
              <a:spcAft>
                <a:spcPct val="0"/>
              </a:spcAft>
            </a:pPr>
            <a:endParaRPr lang="en-US" sz="2900">
              <a:solidFill>
                <a:srgbClr val="000000"/>
              </a:solidFill>
              <a:cs typeface="+mn-ea"/>
              <a:sym typeface="+mn-lt"/>
            </a:endParaRPr>
          </a:p>
        </p:txBody>
      </p:sp>
      <p:sp>
        <p:nvSpPr>
          <p:cNvPr id="65541" name="AutoShape 5"/>
          <p:cNvSpPr/>
          <p:nvPr/>
        </p:nvSpPr>
        <p:spPr bwMode="auto">
          <a:xfrm>
            <a:off x="6536532" y="3925888"/>
            <a:ext cx="889794" cy="888207"/>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3"/>
          </a:solidFill>
          <a:ln>
            <a:noFill/>
          </a:ln>
          <a:effectLst/>
        </p:spPr>
        <p:txBody>
          <a:bodyPr lIns="22860" tIns="22860" rIns="22860" bIns="22860" anchor="ctr"/>
          <a:lstStyle/>
          <a:p>
            <a:pPr algn="ctr" defTabSz="457200" fontAlgn="base" hangingPunct="0">
              <a:spcBef>
                <a:spcPct val="0"/>
              </a:spcBef>
              <a:spcAft>
                <a:spcPct val="0"/>
              </a:spcAft>
              <a:defRPr/>
            </a:pPr>
            <a:endParaRPr lang="es-ES" sz="900">
              <a:solidFill>
                <a:srgbClr val="FFFFFF"/>
              </a:solidFill>
              <a:cs typeface="+mn-ea"/>
              <a:sym typeface="+mn-lt"/>
            </a:endParaRPr>
          </a:p>
        </p:txBody>
      </p:sp>
      <p:sp>
        <p:nvSpPr>
          <p:cNvPr id="65542" name="AutoShape 6"/>
          <p:cNvSpPr/>
          <p:nvPr/>
        </p:nvSpPr>
        <p:spPr bwMode="auto">
          <a:xfrm>
            <a:off x="4094163" y="4515644"/>
            <a:ext cx="889794" cy="888206"/>
          </a:xfrm>
          <a:custGeom>
            <a:avLst/>
            <a:gdLst>
              <a:gd name="T0" fmla="*/ 80460727 w 19679"/>
              <a:gd name="T1" fmla="*/ 88004564 h 19679"/>
              <a:gd name="T2" fmla="*/ 80460727 w 19679"/>
              <a:gd name="T3" fmla="*/ 88004564 h 19679"/>
              <a:gd name="T4" fmla="*/ 80460727 w 19679"/>
              <a:gd name="T5" fmla="*/ 88004564 h 19679"/>
              <a:gd name="T6" fmla="*/ 80460727 w 19679"/>
              <a:gd name="T7" fmla="*/ 8800456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22860" tIns="22860" rIns="22860" bIns="22860" anchor="ctr"/>
          <a:lstStyle/>
          <a:p>
            <a:pPr algn="ctr" defTabSz="412750" fontAlgn="base" hangingPunct="0">
              <a:spcBef>
                <a:spcPct val="0"/>
              </a:spcBef>
              <a:spcAft>
                <a:spcPct val="0"/>
              </a:spcAft>
            </a:pPr>
            <a:endParaRPr lang="en-US" sz="2900">
              <a:solidFill>
                <a:srgbClr val="000000"/>
              </a:solidFill>
              <a:cs typeface="+mn-ea"/>
              <a:sym typeface="+mn-lt"/>
            </a:endParaRPr>
          </a:p>
        </p:txBody>
      </p:sp>
      <p:sp>
        <p:nvSpPr>
          <p:cNvPr id="65543" name="AutoShape 7"/>
          <p:cNvSpPr/>
          <p:nvPr/>
        </p:nvSpPr>
        <p:spPr bwMode="auto">
          <a:xfrm>
            <a:off x="8933657" y="3337719"/>
            <a:ext cx="889794" cy="88820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4"/>
          </a:solidFill>
          <a:ln>
            <a:noFill/>
          </a:ln>
          <a:effectLst/>
        </p:spPr>
        <p:txBody>
          <a:bodyPr lIns="22860" tIns="22860" rIns="22860" bIns="22860" anchor="ctr"/>
          <a:lstStyle/>
          <a:p>
            <a:pPr algn="ctr" defTabSz="457200" fontAlgn="base" hangingPunct="0">
              <a:spcBef>
                <a:spcPct val="0"/>
              </a:spcBef>
              <a:spcAft>
                <a:spcPct val="0"/>
              </a:spcAft>
              <a:defRPr/>
            </a:pPr>
            <a:endParaRPr lang="es-ES" sz="900">
              <a:solidFill>
                <a:srgbClr val="FFFFFF"/>
              </a:solidFill>
              <a:cs typeface="+mn-ea"/>
              <a:sym typeface="+mn-lt"/>
            </a:endParaRPr>
          </a:p>
        </p:txBody>
      </p:sp>
      <p:sp>
        <p:nvSpPr>
          <p:cNvPr id="65544" name="AutoShape 8"/>
          <p:cNvSpPr/>
          <p:nvPr/>
        </p:nvSpPr>
        <p:spPr bwMode="auto">
          <a:xfrm>
            <a:off x="1146175" y="4629944"/>
            <a:ext cx="2470150" cy="1488281"/>
          </a:xfrm>
          <a:custGeom>
            <a:avLst/>
            <a:gdLst>
              <a:gd name="T0" fmla="*/ 564966761 w 21600"/>
              <a:gd name="T1" fmla="*/ 205090772 h 21600"/>
              <a:gd name="T2" fmla="*/ 564966761 w 21600"/>
              <a:gd name="T3" fmla="*/ 205090772 h 21600"/>
              <a:gd name="T4" fmla="*/ 564966761 w 21600"/>
              <a:gd name="T5" fmla="*/ 205090772 h 21600"/>
              <a:gd name="T6" fmla="*/ 564966761 w 21600"/>
              <a:gd name="T7" fmla="*/ 20509077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3833"/>
                </a:lnTo>
                <a:lnTo>
                  <a:pt x="2171" y="3833"/>
                </a:lnTo>
                <a:lnTo>
                  <a:pt x="2171" y="21599"/>
                </a:lnTo>
                <a:lnTo>
                  <a:pt x="0" y="21599"/>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22860" tIns="22860" rIns="22860" bIns="22860"/>
          <a:lstStyle/>
          <a:p>
            <a:pPr algn="ctr" defTabSz="412750" fontAlgn="base" hangingPunct="0">
              <a:spcBef>
                <a:spcPct val="0"/>
              </a:spcBef>
              <a:spcAft>
                <a:spcPct val="0"/>
              </a:spcAft>
            </a:pPr>
            <a:endParaRPr lang="en-US" sz="2900">
              <a:solidFill>
                <a:srgbClr val="000000"/>
              </a:solidFill>
              <a:cs typeface="+mn-ea"/>
              <a:sym typeface="+mn-lt"/>
            </a:endParaRPr>
          </a:p>
        </p:txBody>
      </p:sp>
      <p:sp>
        <p:nvSpPr>
          <p:cNvPr id="65545" name="AutoShape 9"/>
          <p:cNvSpPr/>
          <p:nvPr/>
        </p:nvSpPr>
        <p:spPr bwMode="auto">
          <a:xfrm>
            <a:off x="3609182" y="4075113"/>
            <a:ext cx="2470944" cy="1488282"/>
          </a:xfrm>
          <a:custGeom>
            <a:avLst/>
            <a:gdLst>
              <a:gd name="T0" fmla="*/ 565329909 w 21600"/>
              <a:gd name="T1" fmla="*/ 205090978 h 21600"/>
              <a:gd name="T2" fmla="*/ 565329909 w 21600"/>
              <a:gd name="T3" fmla="*/ 205090978 h 21600"/>
              <a:gd name="T4" fmla="*/ 565329909 w 21600"/>
              <a:gd name="T5" fmla="*/ 205090978 h 21600"/>
              <a:gd name="T6" fmla="*/ 565329909 w 21600"/>
              <a:gd name="T7" fmla="*/ 20509097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3833"/>
                </a:lnTo>
                <a:lnTo>
                  <a:pt x="2171" y="3833"/>
                </a:lnTo>
                <a:lnTo>
                  <a:pt x="2171" y="21599"/>
                </a:lnTo>
                <a:lnTo>
                  <a:pt x="0" y="21599"/>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22860" tIns="22860" rIns="22860" bIns="22860"/>
          <a:lstStyle/>
          <a:p>
            <a:pPr algn="ctr" defTabSz="412750" fontAlgn="base" hangingPunct="0">
              <a:spcBef>
                <a:spcPct val="0"/>
              </a:spcBef>
              <a:spcAft>
                <a:spcPct val="0"/>
              </a:spcAft>
            </a:pPr>
            <a:endParaRPr lang="en-US" sz="2900">
              <a:solidFill>
                <a:srgbClr val="000000"/>
              </a:solidFill>
              <a:cs typeface="+mn-ea"/>
              <a:sym typeface="+mn-lt"/>
            </a:endParaRPr>
          </a:p>
        </p:txBody>
      </p:sp>
      <p:sp>
        <p:nvSpPr>
          <p:cNvPr id="65546" name="AutoShape 10"/>
          <p:cNvSpPr/>
          <p:nvPr/>
        </p:nvSpPr>
        <p:spPr bwMode="auto">
          <a:xfrm>
            <a:off x="6072188" y="3514725"/>
            <a:ext cx="2470944" cy="14882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3833"/>
                </a:lnTo>
                <a:lnTo>
                  <a:pt x="2171" y="3833"/>
                </a:lnTo>
                <a:lnTo>
                  <a:pt x="2171" y="21599"/>
                </a:lnTo>
                <a:lnTo>
                  <a:pt x="0" y="21599"/>
                </a:lnTo>
                <a:lnTo>
                  <a:pt x="0" y="0"/>
                </a:lnTo>
                <a:close/>
              </a:path>
            </a:pathLst>
          </a:custGeom>
          <a:solidFill>
            <a:schemeClr val="accent3"/>
          </a:solidFill>
          <a:ln>
            <a:noFill/>
          </a:ln>
          <a:effectLst/>
        </p:spPr>
        <p:txBody>
          <a:bodyPr lIns="22860" tIns="22860" rIns="22860" bIns="22860"/>
          <a:lstStyle/>
          <a:p>
            <a:pPr defTabSz="457200" fontAlgn="base" hangingPunct="0">
              <a:spcBef>
                <a:spcPct val="0"/>
              </a:spcBef>
              <a:spcAft>
                <a:spcPct val="0"/>
              </a:spcAft>
              <a:defRPr/>
            </a:pPr>
            <a:endParaRPr lang="es-ES" sz="900">
              <a:solidFill>
                <a:srgbClr val="000000"/>
              </a:solidFill>
              <a:cs typeface="+mn-ea"/>
              <a:sym typeface="+mn-lt"/>
            </a:endParaRPr>
          </a:p>
        </p:txBody>
      </p:sp>
      <p:sp>
        <p:nvSpPr>
          <p:cNvPr id="65547" name="AutoShape 11"/>
          <p:cNvSpPr/>
          <p:nvPr/>
        </p:nvSpPr>
        <p:spPr bwMode="auto">
          <a:xfrm>
            <a:off x="8528050" y="2959894"/>
            <a:ext cx="2470944" cy="1488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3833"/>
                </a:lnTo>
                <a:lnTo>
                  <a:pt x="2171" y="3833"/>
                </a:lnTo>
                <a:lnTo>
                  <a:pt x="2171" y="21599"/>
                </a:lnTo>
                <a:lnTo>
                  <a:pt x="0" y="21599"/>
                </a:lnTo>
                <a:lnTo>
                  <a:pt x="0" y="0"/>
                </a:lnTo>
                <a:close/>
              </a:path>
            </a:pathLst>
          </a:custGeom>
          <a:solidFill>
            <a:schemeClr val="accent4"/>
          </a:solidFill>
          <a:ln>
            <a:noFill/>
          </a:ln>
          <a:effectLst/>
        </p:spPr>
        <p:txBody>
          <a:bodyPr lIns="22860" tIns="22860" rIns="22860" bIns="22860"/>
          <a:lstStyle/>
          <a:p>
            <a:pPr defTabSz="457200" fontAlgn="base" hangingPunct="0">
              <a:spcBef>
                <a:spcPct val="0"/>
              </a:spcBef>
              <a:spcAft>
                <a:spcPct val="0"/>
              </a:spcAft>
              <a:defRPr/>
            </a:pPr>
            <a:endParaRPr lang="es-ES" sz="900">
              <a:solidFill>
                <a:srgbClr val="000000"/>
              </a:solidFill>
              <a:cs typeface="+mn-ea"/>
              <a:sym typeface="+mn-lt"/>
            </a:endParaRPr>
          </a:p>
        </p:txBody>
      </p:sp>
      <p:sp>
        <p:nvSpPr>
          <p:cNvPr id="65548" name="AutoShape 12"/>
          <p:cNvSpPr/>
          <p:nvPr/>
        </p:nvSpPr>
        <p:spPr bwMode="auto">
          <a:xfrm>
            <a:off x="9216232" y="3620294"/>
            <a:ext cx="358775" cy="319088"/>
          </a:xfrm>
          <a:custGeom>
            <a:avLst/>
            <a:gdLst>
              <a:gd name="T0" fmla="+- 0 10928 297"/>
              <a:gd name="T1" fmla="*/ T0 w 21263"/>
              <a:gd name="T2" fmla="+- 0 10967 334"/>
              <a:gd name="T3" fmla="*/ 10967 h 21266"/>
              <a:gd name="T4" fmla="+- 0 10928 297"/>
              <a:gd name="T5" fmla="*/ T4 w 21263"/>
              <a:gd name="T6" fmla="+- 0 10967 334"/>
              <a:gd name="T7" fmla="*/ 10967 h 21266"/>
              <a:gd name="T8" fmla="+- 0 10928 297"/>
              <a:gd name="T9" fmla="*/ T8 w 21263"/>
              <a:gd name="T10" fmla="+- 0 10967 334"/>
              <a:gd name="T11" fmla="*/ 10967 h 21266"/>
              <a:gd name="T12" fmla="+- 0 10928 297"/>
              <a:gd name="T13" fmla="*/ T12 w 21263"/>
              <a:gd name="T14" fmla="+- 0 10967 334"/>
              <a:gd name="T15" fmla="*/ 10967 h 21266"/>
            </a:gdLst>
            <a:ahLst/>
            <a:cxnLst>
              <a:cxn ang="0">
                <a:pos x="T1" y="T3"/>
              </a:cxn>
              <a:cxn ang="0">
                <a:pos x="T5" y="T7"/>
              </a:cxn>
              <a:cxn ang="0">
                <a:pos x="T9" y="T11"/>
              </a:cxn>
              <a:cxn ang="0">
                <a:pos x="T13" y="T15"/>
              </a:cxn>
            </a:cxnLst>
            <a:rect l="0" t="0" r="r" b="b"/>
            <a:pathLst>
              <a:path w="21263" h="21266">
                <a:moveTo>
                  <a:pt x="21141" y="2570"/>
                </a:moveTo>
                <a:cubicBezTo>
                  <a:pt x="19207" y="573"/>
                  <a:pt x="19207" y="573"/>
                  <a:pt x="19207" y="573"/>
                </a:cubicBezTo>
                <a:cubicBezTo>
                  <a:pt x="18885" y="210"/>
                  <a:pt x="18562" y="210"/>
                  <a:pt x="18240" y="573"/>
                </a:cubicBezTo>
                <a:cubicBezTo>
                  <a:pt x="18079" y="755"/>
                  <a:pt x="18079" y="936"/>
                  <a:pt x="18079" y="1118"/>
                </a:cubicBezTo>
                <a:cubicBezTo>
                  <a:pt x="17917" y="1118"/>
                  <a:pt x="17756" y="1118"/>
                  <a:pt x="17595" y="1299"/>
                </a:cubicBezTo>
                <a:cubicBezTo>
                  <a:pt x="17595" y="1299"/>
                  <a:pt x="17595" y="1299"/>
                  <a:pt x="17595" y="1299"/>
                </a:cubicBezTo>
                <a:cubicBezTo>
                  <a:pt x="12759" y="6744"/>
                  <a:pt x="12759" y="6744"/>
                  <a:pt x="12759" y="6744"/>
                </a:cubicBezTo>
                <a:cubicBezTo>
                  <a:pt x="12759" y="7289"/>
                  <a:pt x="12598" y="7834"/>
                  <a:pt x="12437" y="8197"/>
                </a:cubicBezTo>
                <a:cubicBezTo>
                  <a:pt x="12920" y="8741"/>
                  <a:pt x="12920" y="8741"/>
                  <a:pt x="12920" y="8741"/>
                </a:cubicBezTo>
                <a:cubicBezTo>
                  <a:pt x="12920" y="8741"/>
                  <a:pt x="12920" y="8741"/>
                  <a:pt x="12920" y="8741"/>
                </a:cubicBezTo>
                <a:cubicBezTo>
                  <a:pt x="13082" y="8923"/>
                  <a:pt x="13082" y="8923"/>
                  <a:pt x="13082" y="8923"/>
                </a:cubicBezTo>
                <a:cubicBezTo>
                  <a:pt x="11953" y="10012"/>
                  <a:pt x="11953" y="10012"/>
                  <a:pt x="11953" y="10012"/>
                </a:cubicBezTo>
                <a:cubicBezTo>
                  <a:pt x="8407" y="6018"/>
                  <a:pt x="8407" y="6018"/>
                  <a:pt x="8407" y="6018"/>
                </a:cubicBezTo>
                <a:cubicBezTo>
                  <a:pt x="8729" y="4385"/>
                  <a:pt x="8407" y="2751"/>
                  <a:pt x="7279" y="1481"/>
                </a:cubicBezTo>
                <a:cubicBezTo>
                  <a:pt x="6150" y="210"/>
                  <a:pt x="4538" y="-334"/>
                  <a:pt x="3088" y="210"/>
                </a:cubicBezTo>
                <a:cubicBezTo>
                  <a:pt x="5505" y="2933"/>
                  <a:pt x="5505" y="2933"/>
                  <a:pt x="5505" y="2933"/>
                </a:cubicBezTo>
                <a:cubicBezTo>
                  <a:pt x="4861" y="5474"/>
                  <a:pt x="4861" y="5474"/>
                  <a:pt x="4861" y="5474"/>
                </a:cubicBezTo>
                <a:cubicBezTo>
                  <a:pt x="2604" y="6200"/>
                  <a:pt x="2604" y="6200"/>
                  <a:pt x="2604" y="6200"/>
                </a:cubicBezTo>
                <a:cubicBezTo>
                  <a:pt x="186" y="3477"/>
                  <a:pt x="186" y="3477"/>
                  <a:pt x="186" y="3477"/>
                </a:cubicBezTo>
                <a:cubicBezTo>
                  <a:pt x="-297" y="5111"/>
                  <a:pt x="186" y="6926"/>
                  <a:pt x="1314" y="8197"/>
                </a:cubicBezTo>
                <a:cubicBezTo>
                  <a:pt x="2443" y="9467"/>
                  <a:pt x="4055" y="9830"/>
                  <a:pt x="5505" y="9286"/>
                </a:cubicBezTo>
                <a:cubicBezTo>
                  <a:pt x="5667" y="9286"/>
                  <a:pt x="5667" y="9286"/>
                  <a:pt x="5667" y="9286"/>
                </a:cubicBezTo>
                <a:cubicBezTo>
                  <a:pt x="9052" y="13279"/>
                  <a:pt x="9052" y="13279"/>
                  <a:pt x="9052" y="13279"/>
                </a:cubicBezTo>
                <a:cubicBezTo>
                  <a:pt x="5828" y="17091"/>
                  <a:pt x="5828" y="17091"/>
                  <a:pt x="5828" y="17091"/>
                </a:cubicBezTo>
                <a:cubicBezTo>
                  <a:pt x="5505" y="16909"/>
                  <a:pt x="5505" y="16909"/>
                  <a:pt x="5505" y="16909"/>
                </a:cubicBezTo>
                <a:cubicBezTo>
                  <a:pt x="4700" y="17635"/>
                  <a:pt x="4700" y="17635"/>
                  <a:pt x="4700" y="17635"/>
                </a:cubicBezTo>
                <a:cubicBezTo>
                  <a:pt x="3088" y="20539"/>
                  <a:pt x="3088" y="20539"/>
                  <a:pt x="3088" y="20539"/>
                </a:cubicBezTo>
                <a:cubicBezTo>
                  <a:pt x="3410" y="20902"/>
                  <a:pt x="3410" y="20902"/>
                  <a:pt x="3410" y="20902"/>
                </a:cubicBezTo>
                <a:cubicBezTo>
                  <a:pt x="5989" y="19087"/>
                  <a:pt x="5989" y="19087"/>
                  <a:pt x="5989" y="19087"/>
                </a:cubicBezTo>
                <a:cubicBezTo>
                  <a:pt x="6634" y="17998"/>
                  <a:pt x="6634" y="17998"/>
                  <a:pt x="6634" y="17998"/>
                </a:cubicBezTo>
                <a:cubicBezTo>
                  <a:pt x="6473" y="17817"/>
                  <a:pt x="6473" y="17817"/>
                  <a:pt x="6473" y="17817"/>
                </a:cubicBezTo>
                <a:cubicBezTo>
                  <a:pt x="9858" y="14187"/>
                  <a:pt x="9858" y="14187"/>
                  <a:pt x="9858" y="14187"/>
                </a:cubicBezTo>
                <a:cubicBezTo>
                  <a:pt x="15500" y="20539"/>
                  <a:pt x="15500" y="20539"/>
                  <a:pt x="15500" y="20539"/>
                </a:cubicBezTo>
                <a:cubicBezTo>
                  <a:pt x="15983" y="20902"/>
                  <a:pt x="16467" y="21265"/>
                  <a:pt x="16950" y="21265"/>
                </a:cubicBezTo>
                <a:cubicBezTo>
                  <a:pt x="17434" y="21265"/>
                  <a:pt x="17917" y="20902"/>
                  <a:pt x="18401" y="20539"/>
                </a:cubicBezTo>
                <a:cubicBezTo>
                  <a:pt x="19207" y="19632"/>
                  <a:pt x="19207" y="18180"/>
                  <a:pt x="18401" y="17272"/>
                </a:cubicBezTo>
                <a:cubicBezTo>
                  <a:pt x="12759" y="10919"/>
                  <a:pt x="12759" y="10919"/>
                  <a:pt x="12759" y="10919"/>
                </a:cubicBezTo>
                <a:cubicBezTo>
                  <a:pt x="13726" y="9830"/>
                  <a:pt x="13726" y="9830"/>
                  <a:pt x="13726" y="9830"/>
                </a:cubicBezTo>
                <a:cubicBezTo>
                  <a:pt x="14210" y="10375"/>
                  <a:pt x="14210" y="10375"/>
                  <a:pt x="14210" y="10375"/>
                </a:cubicBezTo>
                <a:cubicBezTo>
                  <a:pt x="14532" y="10012"/>
                  <a:pt x="15016" y="9830"/>
                  <a:pt x="15500" y="10012"/>
                </a:cubicBezTo>
                <a:cubicBezTo>
                  <a:pt x="20335" y="4385"/>
                  <a:pt x="20335" y="4385"/>
                  <a:pt x="20335" y="4385"/>
                </a:cubicBezTo>
                <a:cubicBezTo>
                  <a:pt x="20335" y="4385"/>
                  <a:pt x="20335" y="4385"/>
                  <a:pt x="20335" y="4385"/>
                </a:cubicBezTo>
                <a:cubicBezTo>
                  <a:pt x="20335" y="4385"/>
                  <a:pt x="20335" y="4385"/>
                  <a:pt x="20335" y="4385"/>
                </a:cubicBezTo>
                <a:cubicBezTo>
                  <a:pt x="20497" y="4203"/>
                  <a:pt x="20497" y="4022"/>
                  <a:pt x="20497" y="3840"/>
                </a:cubicBezTo>
                <a:cubicBezTo>
                  <a:pt x="20658" y="4022"/>
                  <a:pt x="20980" y="3840"/>
                  <a:pt x="21141" y="3659"/>
                </a:cubicBezTo>
                <a:cubicBezTo>
                  <a:pt x="21303" y="3477"/>
                  <a:pt x="21303" y="2933"/>
                  <a:pt x="21141" y="2570"/>
                </a:cubicBezTo>
                <a:close/>
                <a:moveTo>
                  <a:pt x="17111" y="18361"/>
                </a:moveTo>
                <a:cubicBezTo>
                  <a:pt x="17595" y="18361"/>
                  <a:pt x="17917" y="18906"/>
                  <a:pt x="17917" y="19269"/>
                </a:cubicBezTo>
                <a:cubicBezTo>
                  <a:pt x="17917" y="19813"/>
                  <a:pt x="17595" y="20176"/>
                  <a:pt x="17111" y="20176"/>
                </a:cubicBezTo>
                <a:cubicBezTo>
                  <a:pt x="16628" y="20176"/>
                  <a:pt x="16305" y="19813"/>
                  <a:pt x="16305" y="19269"/>
                </a:cubicBezTo>
                <a:cubicBezTo>
                  <a:pt x="16305" y="18906"/>
                  <a:pt x="16628" y="18361"/>
                  <a:pt x="17111" y="18361"/>
                </a:cubicBezTo>
                <a:close/>
                <a:moveTo>
                  <a:pt x="14371" y="7108"/>
                </a:moveTo>
                <a:cubicBezTo>
                  <a:pt x="14049" y="6744"/>
                  <a:pt x="14049" y="6744"/>
                  <a:pt x="14049" y="6744"/>
                </a:cubicBezTo>
                <a:cubicBezTo>
                  <a:pt x="17756" y="2751"/>
                  <a:pt x="17756" y="2751"/>
                  <a:pt x="17756" y="2751"/>
                </a:cubicBezTo>
                <a:cubicBezTo>
                  <a:pt x="18079" y="3114"/>
                  <a:pt x="18079" y="3114"/>
                  <a:pt x="18079" y="3114"/>
                </a:cubicBezTo>
                <a:lnTo>
                  <a:pt x="14371" y="7108"/>
                </a:lnTo>
                <a:close/>
                <a:moveTo>
                  <a:pt x="15500" y="8378"/>
                </a:moveTo>
                <a:cubicBezTo>
                  <a:pt x="15177" y="8197"/>
                  <a:pt x="15177" y="8197"/>
                  <a:pt x="15177" y="8197"/>
                </a:cubicBezTo>
                <a:cubicBezTo>
                  <a:pt x="18885" y="4022"/>
                  <a:pt x="18885" y="4022"/>
                  <a:pt x="18885" y="4022"/>
                </a:cubicBezTo>
                <a:cubicBezTo>
                  <a:pt x="19207" y="4385"/>
                  <a:pt x="19207" y="4385"/>
                  <a:pt x="19207" y="4385"/>
                </a:cubicBezTo>
                <a:lnTo>
                  <a:pt x="15500" y="8378"/>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cs typeface="+mn-ea"/>
              <a:sym typeface="+mn-lt"/>
            </a:endParaRPr>
          </a:p>
        </p:txBody>
      </p:sp>
      <p:sp>
        <p:nvSpPr>
          <p:cNvPr id="65549" name="AutoShape 13"/>
          <p:cNvSpPr/>
          <p:nvPr/>
        </p:nvSpPr>
        <p:spPr bwMode="auto">
          <a:xfrm>
            <a:off x="1160463" y="3911600"/>
            <a:ext cx="2221707" cy="549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3850" fontAlgn="base" hangingPunct="0">
              <a:lnSpc>
                <a:spcPct val="120000"/>
              </a:lnSpc>
              <a:spcBef>
                <a:spcPts val="850"/>
              </a:spcBef>
              <a:spcAft>
                <a:spcPct val="0"/>
              </a:spcAft>
              <a:defRPr/>
            </a:pPr>
            <a:r>
              <a:rPr lang="es-ES" sz="900">
                <a:solidFill>
                  <a:srgbClr val="838383"/>
                </a:solidFill>
                <a:cs typeface="+mn-ea"/>
                <a:sym typeface="+mn-lt"/>
              </a:rPr>
              <a:t>Lorem ipsum dolor sit amet, con sectetur adipiscing elit. Integer mollis vehicula ligula ut faucibus vehicula.</a:t>
            </a:r>
            <a:endParaRPr lang="es-ES" sz="2900">
              <a:solidFill>
                <a:srgbClr val="000000"/>
              </a:solidFill>
              <a:cs typeface="+mn-ea"/>
              <a:sym typeface="+mn-lt"/>
            </a:endParaRPr>
          </a:p>
        </p:txBody>
      </p:sp>
      <p:sp>
        <p:nvSpPr>
          <p:cNvPr id="65550" name="AutoShape 14"/>
          <p:cNvSpPr/>
          <p:nvPr/>
        </p:nvSpPr>
        <p:spPr bwMode="auto">
          <a:xfrm>
            <a:off x="3638550" y="3347244"/>
            <a:ext cx="2220913" cy="549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3850" fontAlgn="base" hangingPunct="0">
              <a:lnSpc>
                <a:spcPct val="120000"/>
              </a:lnSpc>
              <a:spcBef>
                <a:spcPts val="850"/>
              </a:spcBef>
              <a:spcAft>
                <a:spcPct val="0"/>
              </a:spcAft>
              <a:defRPr/>
            </a:pPr>
            <a:r>
              <a:rPr lang="es-ES" sz="900">
                <a:solidFill>
                  <a:srgbClr val="838383"/>
                </a:solidFill>
                <a:cs typeface="+mn-ea"/>
                <a:sym typeface="+mn-lt"/>
              </a:rPr>
              <a:t>Lorem ipsum dolor sit amet, con sectetur adipiscing elit. Integer mollis vehicula ligula ut faucibus vehicula.</a:t>
            </a:r>
            <a:endParaRPr lang="es-ES" sz="2900">
              <a:solidFill>
                <a:srgbClr val="000000"/>
              </a:solidFill>
              <a:cs typeface="+mn-ea"/>
              <a:sym typeface="+mn-lt"/>
            </a:endParaRPr>
          </a:p>
        </p:txBody>
      </p:sp>
      <p:sp>
        <p:nvSpPr>
          <p:cNvPr id="65551" name="AutoShape 15"/>
          <p:cNvSpPr/>
          <p:nvPr/>
        </p:nvSpPr>
        <p:spPr bwMode="auto">
          <a:xfrm>
            <a:off x="6087269" y="2782888"/>
            <a:ext cx="2220913" cy="5500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3850" fontAlgn="base" hangingPunct="0">
              <a:lnSpc>
                <a:spcPct val="120000"/>
              </a:lnSpc>
              <a:spcBef>
                <a:spcPts val="850"/>
              </a:spcBef>
              <a:spcAft>
                <a:spcPct val="0"/>
              </a:spcAft>
              <a:defRPr/>
            </a:pPr>
            <a:r>
              <a:rPr lang="es-ES" sz="900">
                <a:solidFill>
                  <a:srgbClr val="838383"/>
                </a:solidFill>
                <a:cs typeface="+mn-ea"/>
                <a:sym typeface="+mn-lt"/>
              </a:rPr>
              <a:t>Lorem ipsum dolor sit amet, con sectetur adipiscing elit. Integer mollis vehicula ligula ut faucibus vehicula.</a:t>
            </a:r>
            <a:endParaRPr lang="es-ES" sz="2900">
              <a:solidFill>
                <a:srgbClr val="000000"/>
              </a:solidFill>
              <a:cs typeface="+mn-ea"/>
              <a:sym typeface="+mn-lt"/>
            </a:endParaRPr>
          </a:p>
        </p:txBody>
      </p:sp>
      <p:sp>
        <p:nvSpPr>
          <p:cNvPr id="65552" name="AutoShape 16"/>
          <p:cNvSpPr/>
          <p:nvPr/>
        </p:nvSpPr>
        <p:spPr bwMode="auto">
          <a:xfrm>
            <a:off x="8535988" y="2219325"/>
            <a:ext cx="2220913" cy="549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3850" fontAlgn="base" hangingPunct="0">
              <a:lnSpc>
                <a:spcPct val="120000"/>
              </a:lnSpc>
              <a:spcBef>
                <a:spcPts val="850"/>
              </a:spcBef>
              <a:spcAft>
                <a:spcPct val="0"/>
              </a:spcAft>
              <a:defRPr/>
            </a:pPr>
            <a:r>
              <a:rPr lang="es-ES" sz="900">
                <a:solidFill>
                  <a:srgbClr val="838383"/>
                </a:solidFill>
                <a:cs typeface="+mn-ea"/>
                <a:sym typeface="+mn-lt"/>
              </a:rPr>
              <a:t>Lorem ipsum dolor sit amet, con sectetur adipiscing elit. Integer mollis vehicula ligula ut faucibus vehicula.</a:t>
            </a:r>
            <a:endParaRPr lang="es-ES" sz="2900">
              <a:solidFill>
                <a:srgbClr val="000000"/>
              </a:solidFill>
              <a:cs typeface="+mn-ea"/>
              <a:sym typeface="+mn-lt"/>
            </a:endParaRPr>
          </a:p>
        </p:txBody>
      </p:sp>
      <p:sp>
        <p:nvSpPr>
          <p:cNvPr id="65553" name="AutoShape 17"/>
          <p:cNvSpPr/>
          <p:nvPr/>
        </p:nvSpPr>
        <p:spPr bwMode="auto">
          <a:xfrm>
            <a:off x="1881188" y="5321300"/>
            <a:ext cx="450850" cy="448469"/>
          </a:xfrm>
          <a:custGeom>
            <a:avLst/>
            <a:gdLst>
              <a:gd name="T0" fmla="+- 0 11134 669"/>
              <a:gd name="T1" fmla="*/ T0 w 20931"/>
              <a:gd name="T2" fmla="+- 0 11113 627"/>
              <a:gd name="T3" fmla="*/ 11113 h 20973"/>
              <a:gd name="T4" fmla="+- 0 11134 669"/>
              <a:gd name="T5" fmla="*/ T4 w 20931"/>
              <a:gd name="T6" fmla="+- 0 11113 627"/>
              <a:gd name="T7" fmla="*/ 11113 h 20973"/>
              <a:gd name="T8" fmla="+- 0 11134 669"/>
              <a:gd name="T9" fmla="*/ T8 w 20931"/>
              <a:gd name="T10" fmla="+- 0 11113 627"/>
              <a:gd name="T11" fmla="*/ 11113 h 20973"/>
              <a:gd name="T12" fmla="+- 0 11134 669"/>
              <a:gd name="T13" fmla="*/ T12 w 20931"/>
              <a:gd name="T14" fmla="+- 0 11113 627"/>
              <a:gd name="T15" fmla="*/ 11113 h 20973"/>
            </a:gdLst>
            <a:ahLst/>
            <a:cxnLst>
              <a:cxn ang="0">
                <a:pos x="T1" y="T3"/>
              </a:cxn>
              <a:cxn ang="0">
                <a:pos x="T5" y="T7"/>
              </a:cxn>
              <a:cxn ang="0">
                <a:pos x="T9" y="T11"/>
              </a:cxn>
              <a:cxn ang="0">
                <a:pos x="T13" y="T15"/>
              </a:cxn>
            </a:cxnLst>
            <a:rect l="0" t="0" r="r" b="b"/>
            <a:pathLst>
              <a:path w="20931" h="20973">
                <a:moveTo>
                  <a:pt x="2007" y="1880"/>
                </a:moveTo>
                <a:cubicBezTo>
                  <a:pt x="-669" y="4580"/>
                  <a:pt x="-669" y="8822"/>
                  <a:pt x="2007" y="11330"/>
                </a:cubicBezTo>
                <a:cubicBezTo>
                  <a:pt x="3727" y="13258"/>
                  <a:pt x="6403" y="13837"/>
                  <a:pt x="8697" y="13065"/>
                </a:cubicBezTo>
                <a:cubicBezTo>
                  <a:pt x="10800" y="15187"/>
                  <a:pt x="10800" y="15187"/>
                  <a:pt x="10800" y="15187"/>
                </a:cubicBezTo>
                <a:cubicBezTo>
                  <a:pt x="10800" y="15187"/>
                  <a:pt x="12711" y="13644"/>
                  <a:pt x="13667" y="14608"/>
                </a:cubicBezTo>
                <a:cubicBezTo>
                  <a:pt x="14431" y="15380"/>
                  <a:pt x="13858" y="16537"/>
                  <a:pt x="13667" y="17308"/>
                </a:cubicBezTo>
                <a:cubicBezTo>
                  <a:pt x="13476" y="17694"/>
                  <a:pt x="13284" y="18465"/>
                  <a:pt x="14431" y="18080"/>
                </a:cubicBezTo>
                <a:cubicBezTo>
                  <a:pt x="14814" y="17887"/>
                  <a:pt x="16152" y="17115"/>
                  <a:pt x="16916" y="18080"/>
                </a:cubicBezTo>
                <a:cubicBezTo>
                  <a:pt x="17872" y="19044"/>
                  <a:pt x="16916" y="20973"/>
                  <a:pt x="16916" y="20973"/>
                </a:cubicBezTo>
                <a:cubicBezTo>
                  <a:pt x="20930" y="20973"/>
                  <a:pt x="20930" y="20973"/>
                  <a:pt x="20930" y="20973"/>
                </a:cubicBezTo>
                <a:cubicBezTo>
                  <a:pt x="20930" y="16922"/>
                  <a:pt x="20930" y="16922"/>
                  <a:pt x="20930" y="16922"/>
                </a:cubicBezTo>
                <a:cubicBezTo>
                  <a:pt x="12902" y="8822"/>
                  <a:pt x="12902" y="8822"/>
                  <a:pt x="12902" y="8822"/>
                </a:cubicBezTo>
                <a:cubicBezTo>
                  <a:pt x="13667" y="6508"/>
                  <a:pt x="13093" y="3808"/>
                  <a:pt x="11373" y="1880"/>
                </a:cubicBezTo>
                <a:cubicBezTo>
                  <a:pt x="8697" y="-627"/>
                  <a:pt x="4492" y="-627"/>
                  <a:pt x="2007" y="1880"/>
                </a:cubicBezTo>
                <a:close/>
                <a:moveTo>
                  <a:pt x="2580" y="9594"/>
                </a:moveTo>
                <a:cubicBezTo>
                  <a:pt x="1433" y="7665"/>
                  <a:pt x="1624" y="4965"/>
                  <a:pt x="3345" y="3230"/>
                </a:cubicBezTo>
                <a:cubicBezTo>
                  <a:pt x="4874" y="1494"/>
                  <a:pt x="7550" y="1301"/>
                  <a:pt x="9461" y="2651"/>
                </a:cubicBezTo>
                <a:lnTo>
                  <a:pt x="2580" y="9594"/>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cs typeface="+mn-ea"/>
              <a:sym typeface="+mn-lt"/>
            </a:endParaRPr>
          </a:p>
        </p:txBody>
      </p:sp>
      <p:grpSp>
        <p:nvGrpSpPr>
          <p:cNvPr id="65554" name="Group 18"/>
          <p:cNvGrpSpPr/>
          <p:nvPr/>
        </p:nvGrpSpPr>
        <p:grpSpPr bwMode="auto">
          <a:xfrm>
            <a:off x="4329907" y="4686300"/>
            <a:ext cx="429419" cy="513557"/>
            <a:chOff x="0" y="0"/>
            <a:chExt cx="858445" cy="1026741"/>
          </a:xfrm>
        </p:grpSpPr>
        <p:sp>
          <p:nvSpPr>
            <p:cNvPr id="65555" name="AutoShape 19"/>
            <p:cNvSpPr/>
            <p:nvPr/>
          </p:nvSpPr>
          <p:spPr bwMode="auto">
            <a:xfrm>
              <a:off x="130116" y="130128"/>
              <a:ext cx="598214" cy="5585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751" y="18553"/>
                  </a:moveTo>
                  <a:cubicBezTo>
                    <a:pt x="14751" y="21599"/>
                    <a:pt x="14751" y="21599"/>
                    <a:pt x="14751" y="21599"/>
                  </a:cubicBezTo>
                  <a:cubicBezTo>
                    <a:pt x="18702" y="19938"/>
                    <a:pt x="21599" y="15784"/>
                    <a:pt x="21599" y="11353"/>
                  </a:cubicBezTo>
                  <a:cubicBezTo>
                    <a:pt x="21599" y="4984"/>
                    <a:pt x="16595" y="0"/>
                    <a:pt x="10800" y="0"/>
                  </a:cubicBezTo>
                  <a:cubicBezTo>
                    <a:pt x="4741" y="0"/>
                    <a:pt x="0" y="4984"/>
                    <a:pt x="0" y="11353"/>
                  </a:cubicBezTo>
                  <a:cubicBezTo>
                    <a:pt x="0" y="15784"/>
                    <a:pt x="2634" y="19938"/>
                    <a:pt x="6585" y="21599"/>
                  </a:cubicBezTo>
                  <a:cubicBezTo>
                    <a:pt x="6585" y="18553"/>
                    <a:pt x="6585" y="18553"/>
                    <a:pt x="6585" y="18553"/>
                  </a:cubicBezTo>
                  <a:cubicBezTo>
                    <a:pt x="4214" y="16892"/>
                    <a:pt x="2634" y="14400"/>
                    <a:pt x="2634" y="11353"/>
                  </a:cubicBezTo>
                  <a:cubicBezTo>
                    <a:pt x="2634" y="6369"/>
                    <a:pt x="6321" y="2769"/>
                    <a:pt x="10800" y="2769"/>
                  </a:cubicBezTo>
                  <a:cubicBezTo>
                    <a:pt x="15278" y="2769"/>
                    <a:pt x="18965" y="6369"/>
                    <a:pt x="18965" y="11353"/>
                  </a:cubicBezTo>
                  <a:cubicBezTo>
                    <a:pt x="18965" y="14400"/>
                    <a:pt x="17385" y="17169"/>
                    <a:pt x="14751" y="18553"/>
                  </a:cubicBez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cs typeface="+mn-ea"/>
                <a:sym typeface="+mn-lt"/>
              </a:endParaRPr>
            </a:p>
          </p:txBody>
        </p:sp>
        <p:sp>
          <p:nvSpPr>
            <p:cNvPr id="65556" name="AutoShape 20"/>
            <p:cNvSpPr/>
            <p:nvPr/>
          </p:nvSpPr>
          <p:spPr bwMode="auto">
            <a:xfrm>
              <a:off x="0" y="0"/>
              <a:ext cx="858445" cy="8283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759" y="0"/>
                    <a:pt x="0" y="4883"/>
                    <a:pt x="0" y="11081"/>
                  </a:cubicBezTo>
                  <a:cubicBezTo>
                    <a:pt x="0" y="15965"/>
                    <a:pt x="3294" y="20285"/>
                    <a:pt x="7871" y="21600"/>
                  </a:cubicBezTo>
                  <a:cubicBezTo>
                    <a:pt x="7871" y="20097"/>
                    <a:pt x="7871" y="20097"/>
                    <a:pt x="7871" y="20097"/>
                  </a:cubicBezTo>
                  <a:cubicBezTo>
                    <a:pt x="4027" y="18782"/>
                    <a:pt x="1464" y="15213"/>
                    <a:pt x="1464" y="11081"/>
                  </a:cubicBezTo>
                  <a:cubicBezTo>
                    <a:pt x="1464" y="5634"/>
                    <a:pt x="5674" y="1502"/>
                    <a:pt x="10800" y="1502"/>
                  </a:cubicBezTo>
                  <a:cubicBezTo>
                    <a:pt x="15925" y="1502"/>
                    <a:pt x="20135" y="5634"/>
                    <a:pt x="20135" y="11081"/>
                  </a:cubicBezTo>
                  <a:cubicBezTo>
                    <a:pt x="20135" y="15213"/>
                    <a:pt x="17389" y="18782"/>
                    <a:pt x="13545" y="20097"/>
                  </a:cubicBezTo>
                  <a:cubicBezTo>
                    <a:pt x="13545" y="21600"/>
                    <a:pt x="13545" y="21600"/>
                    <a:pt x="13545" y="21600"/>
                  </a:cubicBezTo>
                  <a:cubicBezTo>
                    <a:pt x="18122" y="20285"/>
                    <a:pt x="21600" y="16153"/>
                    <a:pt x="21600" y="11081"/>
                  </a:cubicBezTo>
                  <a:cubicBezTo>
                    <a:pt x="21600" y="4883"/>
                    <a:pt x="16657" y="0"/>
                    <a:pt x="10800" y="0"/>
                  </a:cubicBez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cs typeface="+mn-ea"/>
                <a:sym typeface="+mn-lt"/>
              </a:endParaRPr>
            </a:p>
          </p:txBody>
        </p:sp>
        <p:sp>
          <p:nvSpPr>
            <p:cNvPr id="65557" name="AutoShape 21"/>
            <p:cNvSpPr/>
            <p:nvPr/>
          </p:nvSpPr>
          <p:spPr bwMode="auto">
            <a:xfrm>
              <a:off x="307834" y="338016"/>
              <a:ext cx="261817" cy="6887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99" y="18450"/>
                  </a:moveTo>
                  <a:cubicBezTo>
                    <a:pt x="14399" y="17775"/>
                    <a:pt x="14399" y="4949"/>
                    <a:pt x="14399" y="4724"/>
                  </a:cubicBezTo>
                  <a:cubicBezTo>
                    <a:pt x="16199" y="4274"/>
                    <a:pt x="17399" y="3599"/>
                    <a:pt x="17399" y="2699"/>
                  </a:cubicBezTo>
                  <a:cubicBezTo>
                    <a:pt x="17399" y="1124"/>
                    <a:pt x="13799" y="0"/>
                    <a:pt x="10200" y="0"/>
                  </a:cubicBezTo>
                  <a:cubicBezTo>
                    <a:pt x="5999" y="0"/>
                    <a:pt x="2999" y="1124"/>
                    <a:pt x="2999" y="2699"/>
                  </a:cubicBezTo>
                  <a:cubicBezTo>
                    <a:pt x="2999" y="3599"/>
                    <a:pt x="4199" y="4274"/>
                    <a:pt x="5999" y="4724"/>
                  </a:cubicBezTo>
                  <a:cubicBezTo>
                    <a:pt x="5999" y="4724"/>
                    <a:pt x="5999" y="4724"/>
                    <a:pt x="5999" y="4724"/>
                  </a:cubicBezTo>
                  <a:cubicBezTo>
                    <a:pt x="5999" y="4724"/>
                    <a:pt x="5999" y="17549"/>
                    <a:pt x="5999" y="18450"/>
                  </a:cubicBezTo>
                  <a:cubicBezTo>
                    <a:pt x="5999" y="20699"/>
                    <a:pt x="0" y="21600"/>
                    <a:pt x="0" y="21600"/>
                  </a:cubicBezTo>
                  <a:cubicBezTo>
                    <a:pt x="21600" y="21600"/>
                    <a:pt x="21600" y="21600"/>
                    <a:pt x="21600" y="21600"/>
                  </a:cubicBezTo>
                  <a:cubicBezTo>
                    <a:pt x="21600" y="21600"/>
                    <a:pt x="14399" y="20699"/>
                    <a:pt x="14399" y="18450"/>
                  </a:cubicBez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cs typeface="+mn-ea"/>
                <a:sym typeface="+mn-lt"/>
              </a:endParaRPr>
            </a:p>
          </p:txBody>
        </p:sp>
      </p:grpSp>
      <p:grpSp>
        <p:nvGrpSpPr>
          <p:cNvPr id="65558" name="Group 22"/>
          <p:cNvGrpSpPr/>
          <p:nvPr/>
        </p:nvGrpSpPr>
        <p:grpSpPr bwMode="auto">
          <a:xfrm>
            <a:off x="6756400" y="4092575"/>
            <a:ext cx="393700" cy="456407"/>
            <a:chOff x="0" y="0"/>
            <a:chExt cx="788080" cy="914221"/>
          </a:xfrm>
        </p:grpSpPr>
        <p:sp>
          <p:nvSpPr>
            <p:cNvPr id="65559" name="AutoShape 23"/>
            <p:cNvSpPr/>
            <p:nvPr/>
          </p:nvSpPr>
          <p:spPr bwMode="auto">
            <a:xfrm>
              <a:off x="440118" y="179665"/>
              <a:ext cx="133465" cy="7345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cs typeface="+mn-ea"/>
                <a:sym typeface="+mn-lt"/>
              </a:endParaRPr>
            </a:p>
          </p:txBody>
        </p:sp>
        <p:sp>
          <p:nvSpPr>
            <p:cNvPr id="65560" name="AutoShape 24"/>
            <p:cNvSpPr/>
            <p:nvPr/>
          </p:nvSpPr>
          <p:spPr bwMode="auto">
            <a:xfrm>
              <a:off x="225620" y="329120"/>
              <a:ext cx="131877" cy="5851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cs typeface="+mn-ea"/>
                <a:sym typeface="+mn-lt"/>
              </a:endParaRPr>
            </a:p>
          </p:txBody>
        </p:sp>
        <p:sp>
          <p:nvSpPr>
            <p:cNvPr id="65561" name="AutoShape 25"/>
            <p:cNvSpPr/>
            <p:nvPr/>
          </p:nvSpPr>
          <p:spPr bwMode="auto">
            <a:xfrm>
              <a:off x="0" y="442006"/>
              <a:ext cx="138232" cy="4722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cs typeface="+mn-ea"/>
                <a:sym typeface="+mn-lt"/>
              </a:endParaRPr>
            </a:p>
          </p:txBody>
        </p:sp>
        <p:sp>
          <p:nvSpPr>
            <p:cNvPr id="65562" name="AutoShape 26"/>
            <p:cNvSpPr/>
            <p:nvPr/>
          </p:nvSpPr>
          <p:spPr bwMode="auto">
            <a:xfrm>
              <a:off x="654615" y="0"/>
              <a:ext cx="133465" cy="9142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cs typeface="+mn-ea"/>
                <a:sym typeface="+mn-lt"/>
              </a:endParaRPr>
            </a:p>
          </p:txBody>
        </p:sp>
      </p:grpSp>
      <p:sp>
        <p:nvSpPr>
          <p:cNvPr id="65563" name="AutoShape 27"/>
          <p:cNvSpPr/>
          <p:nvPr/>
        </p:nvSpPr>
        <p:spPr bwMode="auto">
          <a:xfrm>
            <a:off x="1149350" y="3689350"/>
            <a:ext cx="1924050" cy="177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3850" fontAlgn="base" hangingPunct="0">
              <a:spcBef>
                <a:spcPts val="850"/>
              </a:spcBef>
              <a:spcAft>
                <a:spcPct val="0"/>
              </a:spcAft>
              <a:defRPr/>
            </a:pPr>
            <a:r>
              <a:rPr lang="zh-CN" altLang="en-US" sz="1600" dirty="0">
                <a:solidFill>
                  <a:srgbClr val="3B4761"/>
                </a:solidFill>
                <a:cs typeface="+mn-ea"/>
                <a:sym typeface="+mn-lt"/>
              </a:rPr>
              <a:t>输入标题文本</a:t>
            </a:r>
            <a:endParaRPr lang="es-ES" altLang="zh-CN" sz="1600" dirty="0">
              <a:solidFill>
                <a:srgbClr val="3B4761"/>
              </a:solidFill>
              <a:cs typeface="+mn-ea"/>
              <a:sym typeface="+mn-lt"/>
            </a:endParaRPr>
          </a:p>
        </p:txBody>
      </p:sp>
      <p:sp>
        <p:nvSpPr>
          <p:cNvPr id="65564" name="AutoShape 28"/>
          <p:cNvSpPr/>
          <p:nvPr/>
        </p:nvSpPr>
        <p:spPr bwMode="auto">
          <a:xfrm>
            <a:off x="3644900" y="3117850"/>
            <a:ext cx="1924050" cy="177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3850" fontAlgn="base" hangingPunct="0">
              <a:spcBef>
                <a:spcPts val="850"/>
              </a:spcBef>
              <a:spcAft>
                <a:spcPct val="0"/>
              </a:spcAft>
              <a:defRPr/>
            </a:pPr>
            <a:r>
              <a:rPr lang="zh-CN" altLang="en-US" sz="1600" dirty="0">
                <a:solidFill>
                  <a:srgbClr val="3B4761"/>
                </a:solidFill>
                <a:cs typeface="+mn-ea"/>
                <a:sym typeface="+mn-lt"/>
              </a:rPr>
              <a:t>输入标题文本</a:t>
            </a:r>
            <a:endParaRPr lang="es-ES" altLang="zh-CN" sz="1600" dirty="0">
              <a:solidFill>
                <a:srgbClr val="3B4761"/>
              </a:solidFill>
              <a:cs typeface="+mn-ea"/>
              <a:sym typeface="+mn-lt"/>
            </a:endParaRPr>
          </a:p>
        </p:txBody>
      </p:sp>
      <p:sp>
        <p:nvSpPr>
          <p:cNvPr id="65565" name="AutoShape 29"/>
          <p:cNvSpPr/>
          <p:nvPr/>
        </p:nvSpPr>
        <p:spPr bwMode="auto">
          <a:xfrm>
            <a:off x="6102350" y="2546350"/>
            <a:ext cx="1924050" cy="177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3850" fontAlgn="base" hangingPunct="0">
              <a:spcBef>
                <a:spcPts val="850"/>
              </a:spcBef>
              <a:spcAft>
                <a:spcPct val="0"/>
              </a:spcAft>
              <a:defRPr/>
            </a:pPr>
            <a:r>
              <a:rPr lang="zh-CN" altLang="en-US" sz="1600" dirty="0">
                <a:solidFill>
                  <a:srgbClr val="3B4761"/>
                </a:solidFill>
                <a:cs typeface="+mn-ea"/>
                <a:sym typeface="+mn-lt"/>
              </a:rPr>
              <a:t>输入标题文本</a:t>
            </a:r>
            <a:endParaRPr lang="es-ES" altLang="zh-CN" sz="1600" dirty="0">
              <a:solidFill>
                <a:srgbClr val="3B4761"/>
              </a:solidFill>
              <a:cs typeface="+mn-ea"/>
              <a:sym typeface="+mn-lt"/>
            </a:endParaRPr>
          </a:p>
        </p:txBody>
      </p:sp>
      <p:sp>
        <p:nvSpPr>
          <p:cNvPr id="65566" name="AutoShape 30"/>
          <p:cNvSpPr/>
          <p:nvPr/>
        </p:nvSpPr>
        <p:spPr bwMode="auto">
          <a:xfrm>
            <a:off x="8547100" y="1993900"/>
            <a:ext cx="1924050" cy="177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3850" fontAlgn="base" hangingPunct="0">
              <a:spcBef>
                <a:spcPts val="850"/>
              </a:spcBef>
              <a:spcAft>
                <a:spcPct val="0"/>
              </a:spcAft>
              <a:defRPr/>
            </a:pPr>
            <a:r>
              <a:rPr lang="zh-CN" altLang="en-US" sz="1600" dirty="0">
                <a:solidFill>
                  <a:srgbClr val="3B4761"/>
                </a:solidFill>
                <a:cs typeface="+mn-ea"/>
                <a:sym typeface="+mn-lt"/>
              </a:rPr>
              <a:t>输入标题文本</a:t>
            </a:r>
            <a:endParaRPr lang="es-ES" altLang="zh-CN" sz="1600" dirty="0">
              <a:solidFill>
                <a:srgbClr val="3B4761"/>
              </a:solidFill>
              <a:cs typeface="+mn-ea"/>
              <a:sym typeface="+mn-lt"/>
            </a:endParaRPr>
          </a:p>
        </p:txBody>
      </p:sp>
      <p:sp>
        <p:nvSpPr>
          <p:cNvPr id="32" name="矩形 31"/>
          <p:cNvSpPr/>
          <p:nvPr userDrawn="1"/>
        </p:nvSpPr>
        <p:spPr>
          <a:xfrm>
            <a:off x="1277647" y="16700"/>
            <a:ext cx="3346740" cy="461665"/>
          </a:xfrm>
          <a:prstGeom prst="rect">
            <a:avLst/>
          </a:prstGeom>
        </p:spPr>
        <p:txBody>
          <a:bodyPr wrap="square">
            <a:spAutoFit/>
          </a:bodyPr>
          <a:lstStyle/>
          <a:p>
            <a:pPr marL="342900" indent="-342900" algn="l">
              <a:buFont typeface="Wingdings" panose="05000000000000000000" pitchFamily="2" charset="2"/>
              <a:buChar char="u"/>
            </a:pPr>
            <a:r>
              <a:rPr lang="zh-CN" altLang="en-US" sz="2400" b="1" dirty="0">
                <a:solidFill>
                  <a:srgbClr val="3B4761"/>
                </a:solidFill>
                <a:cs typeface="+mn-ea"/>
                <a:sym typeface="+mn-lt"/>
              </a:rPr>
              <a:t>在此输入文本标题</a:t>
            </a:r>
            <a:endParaRPr lang="en-US" altLang="zh-CN" sz="2400" b="1" dirty="0">
              <a:solidFill>
                <a:srgbClr val="3B4761"/>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5537"/>
                                        </p:tgtEl>
                                        <p:attrNameLst>
                                          <p:attrName>style.visibility</p:attrName>
                                        </p:attrNameLst>
                                      </p:cBhvr>
                                      <p:to>
                                        <p:strVal val="visible"/>
                                      </p:to>
                                    </p:set>
                                    <p:anim calcmode="lin" valueType="num">
                                      <p:cBhvr additive="base">
                                        <p:cTn id="7" dur="500" fill="hold"/>
                                        <p:tgtEl>
                                          <p:spTgt spid="65537"/>
                                        </p:tgtEl>
                                        <p:attrNameLst>
                                          <p:attrName>ppt_x</p:attrName>
                                        </p:attrNameLst>
                                      </p:cBhvr>
                                      <p:tavLst>
                                        <p:tav tm="0">
                                          <p:val>
                                            <p:strVal val="1+#ppt_w/2"/>
                                          </p:val>
                                        </p:tav>
                                        <p:tav tm="100000">
                                          <p:val>
                                            <p:strVal val="#ppt_x"/>
                                          </p:val>
                                        </p:tav>
                                      </p:tavLst>
                                    </p:anim>
                                    <p:anim calcmode="lin" valueType="num">
                                      <p:cBhvr additive="base">
                                        <p:cTn id="8" dur="500" fill="hold"/>
                                        <p:tgtEl>
                                          <p:spTgt spid="655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65563"/>
                                        </p:tgtEl>
                                        <p:attrNameLst>
                                          <p:attrName>style.visibility</p:attrName>
                                        </p:attrNameLst>
                                      </p:cBhvr>
                                      <p:to>
                                        <p:strVal val="visible"/>
                                      </p:to>
                                    </p:set>
                                    <p:animEffect transition="in" filter="dissolve">
                                      <p:cBhvr>
                                        <p:cTn id="12" dur="500"/>
                                        <p:tgtEl>
                                          <p:spTgt spid="65563"/>
                                        </p:tgtEl>
                                      </p:cBhvr>
                                    </p:animEffect>
                                  </p:childTnLst>
                                </p:cTn>
                              </p:par>
                            </p:childTnLst>
                          </p:cTn>
                        </p:par>
                        <p:par>
                          <p:cTn id="13" fill="hold">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65564"/>
                                        </p:tgtEl>
                                        <p:attrNameLst>
                                          <p:attrName>style.visibility</p:attrName>
                                        </p:attrNameLst>
                                      </p:cBhvr>
                                      <p:to>
                                        <p:strVal val="visible"/>
                                      </p:to>
                                    </p:set>
                                    <p:animEffect transition="in" filter="dissolve">
                                      <p:cBhvr>
                                        <p:cTn id="16" dur="500"/>
                                        <p:tgtEl>
                                          <p:spTgt spid="65564"/>
                                        </p:tgtEl>
                                      </p:cBhvr>
                                    </p:animEffect>
                                  </p:childTnLst>
                                </p:cTn>
                              </p:par>
                            </p:childTnLst>
                          </p:cTn>
                        </p:par>
                        <p:par>
                          <p:cTn id="17" fill="hold">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65565"/>
                                        </p:tgtEl>
                                        <p:attrNameLst>
                                          <p:attrName>style.visibility</p:attrName>
                                        </p:attrNameLst>
                                      </p:cBhvr>
                                      <p:to>
                                        <p:strVal val="visible"/>
                                      </p:to>
                                    </p:set>
                                    <p:animEffect transition="in" filter="dissolve">
                                      <p:cBhvr>
                                        <p:cTn id="20" dur="500"/>
                                        <p:tgtEl>
                                          <p:spTgt spid="65565"/>
                                        </p:tgtEl>
                                      </p:cBhvr>
                                    </p:animEffect>
                                  </p:childTnLst>
                                </p:cTn>
                              </p:par>
                            </p:childTnLst>
                          </p:cTn>
                        </p:par>
                        <p:par>
                          <p:cTn id="21" fill="hold">
                            <p:stCondLst>
                              <p:cond delay="2000"/>
                            </p:stCondLst>
                            <p:childTnLst>
                              <p:par>
                                <p:cTn id="22" presetID="9" presetClass="entr" presetSubtype="0" fill="hold" grpId="0" nodeType="afterEffect">
                                  <p:stCondLst>
                                    <p:cond delay="0"/>
                                  </p:stCondLst>
                                  <p:childTnLst>
                                    <p:set>
                                      <p:cBhvr>
                                        <p:cTn id="23" dur="1" fill="hold">
                                          <p:stCondLst>
                                            <p:cond delay="0"/>
                                          </p:stCondLst>
                                        </p:cTn>
                                        <p:tgtEl>
                                          <p:spTgt spid="65566"/>
                                        </p:tgtEl>
                                        <p:attrNameLst>
                                          <p:attrName>style.visibility</p:attrName>
                                        </p:attrNameLst>
                                      </p:cBhvr>
                                      <p:to>
                                        <p:strVal val="visible"/>
                                      </p:to>
                                    </p:set>
                                    <p:animEffect transition="in" filter="dissolve">
                                      <p:cBhvr>
                                        <p:cTn id="24" dur="500"/>
                                        <p:tgtEl>
                                          <p:spTgt spid="65566"/>
                                        </p:tgtEl>
                                      </p:cBhvr>
                                    </p:animEffect>
                                  </p:childTnLst>
                                </p:cTn>
                              </p:par>
                            </p:childTnLst>
                          </p:cTn>
                        </p:par>
                        <p:par>
                          <p:cTn id="25" fill="hold">
                            <p:stCondLst>
                              <p:cond delay="2500"/>
                            </p:stCondLst>
                            <p:childTnLst>
                              <p:par>
                                <p:cTn id="26" presetID="9" presetClass="entr" presetSubtype="0" fill="hold" grpId="0" nodeType="afterEffect">
                                  <p:stCondLst>
                                    <p:cond delay="0"/>
                                  </p:stCondLst>
                                  <p:childTnLst>
                                    <p:set>
                                      <p:cBhvr>
                                        <p:cTn id="27" dur="1" fill="hold">
                                          <p:stCondLst>
                                            <p:cond delay="0"/>
                                          </p:stCondLst>
                                        </p:cTn>
                                        <p:tgtEl>
                                          <p:spTgt spid="65540"/>
                                        </p:tgtEl>
                                        <p:attrNameLst>
                                          <p:attrName>style.visibility</p:attrName>
                                        </p:attrNameLst>
                                      </p:cBhvr>
                                      <p:to>
                                        <p:strVal val="visible"/>
                                      </p:to>
                                    </p:set>
                                    <p:animEffect transition="in" filter="dissolve">
                                      <p:cBhvr>
                                        <p:cTn id="28" dur="500"/>
                                        <p:tgtEl>
                                          <p:spTgt spid="65540"/>
                                        </p:tgtEl>
                                      </p:cBhvr>
                                    </p:animEffect>
                                  </p:childTnLst>
                                </p:cTn>
                              </p:par>
                            </p:childTnLst>
                          </p:cTn>
                        </p:par>
                        <p:par>
                          <p:cTn id="29" fill="hold">
                            <p:stCondLst>
                              <p:cond delay="3000"/>
                            </p:stCondLst>
                            <p:childTnLst>
                              <p:par>
                                <p:cTn id="30" presetID="9" presetClass="entr" presetSubtype="0" fill="hold" nodeType="afterEffect">
                                  <p:stCondLst>
                                    <p:cond delay="0"/>
                                  </p:stCondLst>
                                  <p:childTnLst>
                                    <p:set>
                                      <p:cBhvr>
                                        <p:cTn id="31" dur="1" fill="hold">
                                          <p:stCondLst>
                                            <p:cond delay="0"/>
                                          </p:stCondLst>
                                        </p:cTn>
                                        <p:tgtEl>
                                          <p:spTgt spid="65541"/>
                                        </p:tgtEl>
                                        <p:attrNameLst>
                                          <p:attrName>style.visibility</p:attrName>
                                        </p:attrNameLst>
                                      </p:cBhvr>
                                      <p:to>
                                        <p:strVal val="visible"/>
                                      </p:to>
                                    </p:set>
                                    <p:animEffect transition="in" filter="dissolve">
                                      <p:cBhvr>
                                        <p:cTn id="32" dur="500"/>
                                        <p:tgtEl>
                                          <p:spTgt spid="65541"/>
                                        </p:tgtEl>
                                      </p:cBhvr>
                                    </p:animEffect>
                                  </p:childTnLst>
                                </p:cTn>
                              </p:par>
                            </p:childTnLst>
                          </p:cTn>
                        </p:par>
                        <p:par>
                          <p:cTn id="33" fill="hold">
                            <p:stCondLst>
                              <p:cond delay="3500"/>
                            </p:stCondLst>
                            <p:childTnLst>
                              <p:par>
                                <p:cTn id="34" presetID="9" presetClass="entr" presetSubtype="0" fill="hold" grpId="0" nodeType="afterEffect">
                                  <p:stCondLst>
                                    <p:cond delay="0"/>
                                  </p:stCondLst>
                                  <p:childTnLst>
                                    <p:set>
                                      <p:cBhvr>
                                        <p:cTn id="35" dur="1" fill="hold">
                                          <p:stCondLst>
                                            <p:cond delay="0"/>
                                          </p:stCondLst>
                                        </p:cTn>
                                        <p:tgtEl>
                                          <p:spTgt spid="65542"/>
                                        </p:tgtEl>
                                        <p:attrNameLst>
                                          <p:attrName>style.visibility</p:attrName>
                                        </p:attrNameLst>
                                      </p:cBhvr>
                                      <p:to>
                                        <p:strVal val="visible"/>
                                      </p:to>
                                    </p:set>
                                    <p:animEffect transition="in" filter="dissolve">
                                      <p:cBhvr>
                                        <p:cTn id="36" dur="500"/>
                                        <p:tgtEl>
                                          <p:spTgt spid="65542"/>
                                        </p:tgtEl>
                                      </p:cBhvr>
                                    </p:animEffect>
                                  </p:childTnLst>
                                </p:cTn>
                              </p:par>
                            </p:childTnLst>
                          </p:cTn>
                        </p:par>
                        <p:par>
                          <p:cTn id="37" fill="hold">
                            <p:stCondLst>
                              <p:cond delay="4000"/>
                            </p:stCondLst>
                            <p:childTnLst>
                              <p:par>
                                <p:cTn id="38" presetID="9" presetClass="entr" presetSubtype="0" fill="hold" nodeType="afterEffect">
                                  <p:stCondLst>
                                    <p:cond delay="0"/>
                                  </p:stCondLst>
                                  <p:childTnLst>
                                    <p:set>
                                      <p:cBhvr>
                                        <p:cTn id="39" dur="1" fill="hold">
                                          <p:stCondLst>
                                            <p:cond delay="0"/>
                                          </p:stCondLst>
                                        </p:cTn>
                                        <p:tgtEl>
                                          <p:spTgt spid="65543"/>
                                        </p:tgtEl>
                                        <p:attrNameLst>
                                          <p:attrName>style.visibility</p:attrName>
                                        </p:attrNameLst>
                                      </p:cBhvr>
                                      <p:to>
                                        <p:strVal val="visible"/>
                                      </p:to>
                                    </p:set>
                                    <p:animEffect transition="in" filter="dissolve">
                                      <p:cBhvr>
                                        <p:cTn id="40" dur="500"/>
                                        <p:tgtEl>
                                          <p:spTgt spid="65543"/>
                                        </p:tgtEl>
                                      </p:cBhvr>
                                    </p:animEffect>
                                  </p:childTnLst>
                                </p:cTn>
                              </p:par>
                            </p:childTnLst>
                          </p:cTn>
                        </p:par>
                        <p:par>
                          <p:cTn id="41" fill="hold">
                            <p:stCondLst>
                              <p:cond delay="4500"/>
                            </p:stCondLst>
                            <p:childTnLst>
                              <p:par>
                                <p:cTn id="42" presetID="9" presetClass="entr" presetSubtype="0" fill="hold" grpId="0" nodeType="afterEffect">
                                  <p:stCondLst>
                                    <p:cond delay="0"/>
                                  </p:stCondLst>
                                  <p:childTnLst>
                                    <p:set>
                                      <p:cBhvr>
                                        <p:cTn id="43" dur="1" fill="hold">
                                          <p:stCondLst>
                                            <p:cond delay="0"/>
                                          </p:stCondLst>
                                        </p:cTn>
                                        <p:tgtEl>
                                          <p:spTgt spid="65544"/>
                                        </p:tgtEl>
                                        <p:attrNameLst>
                                          <p:attrName>style.visibility</p:attrName>
                                        </p:attrNameLst>
                                      </p:cBhvr>
                                      <p:to>
                                        <p:strVal val="visible"/>
                                      </p:to>
                                    </p:set>
                                    <p:animEffect transition="in" filter="dissolve">
                                      <p:cBhvr>
                                        <p:cTn id="44" dur="500"/>
                                        <p:tgtEl>
                                          <p:spTgt spid="65544"/>
                                        </p:tgtEl>
                                      </p:cBhvr>
                                    </p:animEffect>
                                  </p:childTnLst>
                                </p:cTn>
                              </p:par>
                            </p:childTnLst>
                          </p:cTn>
                        </p:par>
                        <p:par>
                          <p:cTn id="45" fill="hold">
                            <p:stCondLst>
                              <p:cond delay="5000"/>
                            </p:stCondLst>
                            <p:childTnLst>
                              <p:par>
                                <p:cTn id="46" presetID="9" presetClass="entr" presetSubtype="0" fill="hold" grpId="0" nodeType="afterEffect">
                                  <p:stCondLst>
                                    <p:cond delay="0"/>
                                  </p:stCondLst>
                                  <p:childTnLst>
                                    <p:set>
                                      <p:cBhvr>
                                        <p:cTn id="47" dur="1" fill="hold">
                                          <p:stCondLst>
                                            <p:cond delay="0"/>
                                          </p:stCondLst>
                                        </p:cTn>
                                        <p:tgtEl>
                                          <p:spTgt spid="65545"/>
                                        </p:tgtEl>
                                        <p:attrNameLst>
                                          <p:attrName>style.visibility</p:attrName>
                                        </p:attrNameLst>
                                      </p:cBhvr>
                                      <p:to>
                                        <p:strVal val="visible"/>
                                      </p:to>
                                    </p:set>
                                    <p:animEffect transition="in" filter="dissolve">
                                      <p:cBhvr>
                                        <p:cTn id="48" dur="500"/>
                                        <p:tgtEl>
                                          <p:spTgt spid="65545"/>
                                        </p:tgtEl>
                                      </p:cBhvr>
                                    </p:animEffect>
                                  </p:childTnLst>
                                </p:cTn>
                              </p:par>
                            </p:childTnLst>
                          </p:cTn>
                        </p:par>
                        <p:par>
                          <p:cTn id="49" fill="hold">
                            <p:stCondLst>
                              <p:cond delay="5500"/>
                            </p:stCondLst>
                            <p:childTnLst>
                              <p:par>
                                <p:cTn id="50" presetID="9" presetClass="entr" presetSubtype="0" fill="hold" nodeType="afterEffect">
                                  <p:stCondLst>
                                    <p:cond delay="0"/>
                                  </p:stCondLst>
                                  <p:childTnLst>
                                    <p:set>
                                      <p:cBhvr>
                                        <p:cTn id="51" dur="1" fill="hold">
                                          <p:stCondLst>
                                            <p:cond delay="0"/>
                                          </p:stCondLst>
                                        </p:cTn>
                                        <p:tgtEl>
                                          <p:spTgt spid="65546"/>
                                        </p:tgtEl>
                                        <p:attrNameLst>
                                          <p:attrName>style.visibility</p:attrName>
                                        </p:attrNameLst>
                                      </p:cBhvr>
                                      <p:to>
                                        <p:strVal val="visible"/>
                                      </p:to>
                                    </p:set>
                                    <p:animEffect transition="in" filter="dissolve">
                                      <p:cBhvr>
                                        <p:cTn id="52" dur="500"/>
                                        <p:tgtEl>
                                          <p:spTgt spid="65546"/>
                                        </p:tgtEl>
                                      </p:cBhvr>
                                    </p:animEffect>
                                  </p:childTnLst>
                                </p:cTn>
                              </p:par>
                            </p:childTnLst>
                          </p:cTn>
                        </p:par>
                        <p:par>
                          <p:cTn id="53" fill="hold">
                            <p:stCondLst>
                              <p:cond delay="6000"/>
                            </p:stCondLst>
                            <p:childTnLst>
                              <p:par>
                                <p:cTn id="54" presetID="9" presetClass="entr" presetSubtype="0" fill="hold" nodeType="afterEffect">
                                  <p:stCondLst>
                                    <p:cond delay="0"/>
                                  </p:stCondLst>
                                  <p:childTnLst>
                                    <p:set>
                                      <p:cBhvr>
                                        <p:cTn id="55" dur="1" fill="hold">
                                          <p:stCondLst>
                                            <p:cond delay="0"/>
                                          </p:stCondLst>
                                        </p:cTn>
                                        <p:tgtEl>
                                          <p:spTgt spid="65547"/>
                                        </p:tgtEl>
                                        <p:attrNameLst>
                                          <p:attrName>style.visibility</p:attrName>
                                        </p:attrNameLst>
                                      </p:cBhvr>
                                      <p:to>
                                        <p:strVal val="visible"/>
                                      </p:to>
                                    </p:set>
                                    <p:animEffect transition="in" filter="dissolve">
                                      <p:cBhvr>
                                        <p:cTn id="56" dur="500"/>
                                        <p:tgtEl>
                                          <p:spTgt spid="65547"/>
                                        </p:tgtEl>
                                      </p:cBhvr>
                                    </p:animEffect>
                                  </p:childTnLst>
                                </p:cTn>
                              </p:par>
                            </p:childTnLst>
                          </p:cTn>
                        </p:par>
                        <p:par>
                          <p:cTn id="57" fill="hold">
                            <p:stCondLst>
                              <p:cond delay="6500"/>
                            </p:stCondLst>
                            <p:childTnLst>
                              <p:par>
                                <p:cTn id="58" presetID="9" presetClass="entr" presetSubtype="0" fill="hold" nodeType="afterEffect">
                                  <p:stCondLst>
                                    <p:cond delay="0"/>
                                  </p:stCondLst>
                                  <p:childTnLst>
                                    <p:set>
                                      <p:cBhvr>
                                        <p:cTn id="59" dur="1" fill="hold">
                                          <p:stCondLst>
                                            <p:cond delay="0"/>
                                          </p:stCondLst>
                                        </p:cTn>
                                        <p:tgtEl>
                                          <p:spTgt spid="65548"/>
                                        </p:tgtEl>
                                        <p:attrNameLst>
                                          <p:attrName>style.visibility</p:attrName>
                                        </p:attrNameLst>
                                      </p:cBhvr>
                                      <p:to>
                                        <p:strVal val="visible"/>
                                      </p:to>
                                    </p:set>
                                    <p:animEffect transition="in" filter="dissolve">
                                      <p:cBhvr>
                                        <p:cTn id="60" dur="500"/>
                                        <p:tgtEl>
                                          <p:spTgt spid="65548"/>
                                        </p:tgtEl>
                                      </p:cBhvr>
                                    </p:animEffect>
                                  </p:childTnLst>
                                </p:cTn>
                              </p:par>
                            </p:childTnLst>
                          </p:cTn>
                        </p:par>
                        <p:par>
                          <p:cTn id="61" fill="hold">
                            <p:stCondLst>
                              <p:cond delay="7000"/>
                            </p:stCondLst>
                            <p:childTnLst>
                              <p:par>
                                <p:cTn id="62" presetID="9" presetClass="entr" presetSubtype="0" fill="hold" grpId="0" nodeType="afterEffect">
                                  <p:stCondLst>
                                    <p:cond delay="0"/>
                                  </p:stCondLst>
                                  <p:childTnLst>
                                    <p:set>
                                      <p:cBhvr>
                                        <p:cTn id="63" dur="1" fill="hold">
                                          <p:stCondLst>
                                            <p:cond delay="0"/>
                                          </p:stCondLst>
                                        </p:cTn>
                                        <p:tgtEl>
                                          <p:spTgt spid="65549"/>
                                        </p:tgtEl>
                                        <p:attrNameLst>
                                          <p:attrName>style.visibility</p:attrName>
                                        </p:attrNameLst>
                                      </p:cBhvr>
                                      <p:to>
                                        <p:strVal val="visible"/>
                                      </p:to>
                                    </p:set>
                                    <p:animEffect transition="in" filter="dissolve">
                                      <p:cBhvr>
                                        <p:cTn id="64" dur="500"/>
                                        <p:tgtEl>
                                          <p:spTgt spid="65549"/>
                                        </p:tgtEl>
                                      </p:cBhvr>
                                    </p:animEffect>
                                  </p:childTnLst>
                                </p:cTn>
                              </p:par>
                            </p:childTnLst>
                          </p:cTn>
                        </p:par>
                        <p:par>
                          <p:cTn id="65" fill="hold">
                            <p:stCondLst>
                              <p:cond delay="7500"/>
                            </p:stCondLst>
                            <p:childTnLst>
                              <p:par>
                                <p:cTn id="66" presetID="9" presetClass="entr" presetSubtype="0" fill="hold" grpId="0" nodeType="afterEffect">
                                  <p:stCondLst>
                                    <p:cond delay="0"/>
                                  </p:stCondLst>
                                  <p:childTnLst>
                                    <p:set>
                                      <p:cBhvr>
                                        <p:cTn id="67" dur="1" fill="hold">
                                          <p:stCondLst>
                                            <p:cond delay="0"/>
                                          </p:stCondLst>
                                        </p:cTn>
                                        <p:tgtEl>
                                          <p:spTgt spid="65550"/>
                                        </p:tgtEl>
                                        <p:attrNameLst>
                                          <p:attrName>style.visibility</p:attrName>
                                        </p:attrNameLst>
                                      </p:cBhvr>
                                      <p:to>
                                        <p:strVal val="visible"/>
                                      </p:to>
                                    </p:set>
                                    <p:animEffect transition="in" filter="dissolve">
                                      <p:cBhvr>
                                        <p:cTn id="68" dur="500"/>
                                        <p:tgtEl>
                                          <p:spTgt spid="65550"/>
                                        </p:tgtEl>
                                      </p:cBhvr>
                                    </p:animEffect>
                                  </p:childTnLst>
                                </p:cTn>
                              </p:par>
                            </p:childTnLst>
                          </p:cTn>
                        </p:par>
                        <p:par>
                          <p:cTn id="69" fill="hold">
                            <p:stCondLst>
                              <p:cond delay="8000"/>
                            </p:stCondLst>
                            <p:childTnLst>
                              <p:par>
                                <p:cTn id="70" presetID="9" presetClass="entr" presetSubtype="0" fill="hold" grpId="0" nodeType="afterEffect">
                                  <p:stCondLst>
                                    <p:cond delay="0"/>
                                  </p:stCondLst>
                                  <p:childTnLst>
                                    <p:set>
                                      <p:cBhvr>
                                        <p:cTn id="71" dur="1" fill="hold">
                                          <p:stCondLst>
                                            <p:cond delay="0"/>
                                          </p:stCondLst>
                                        </p:cTn>
                                        <p:tgtEl>
                                          <p:spTgt spid="65551"/>
                                        </p:tgtEl>
                                        <p:attrNameLst>
                                          <p:attrName>style.visibility</p:attrName>
                                        </p:attrNameLst>
                                      </p:cBhvr>
                                      <p:to>
                                        <p:strVal val="visible"/>
                                      </p:to>
                                    </p:set>
                                    <p:animEffect transition="in" filter="dissolve">
                                      <p:cBhvr>
                                        <p:cTn id="72" dur="500"/>
                                        <p:tgtEl>
                                          <p:spTgt spid="65551"/>
                                        </p:tgtEl>
                                      </p:cBhvr>
                                    </p:animEffect>
                                  </p:childTnLst>
                                </p:cTn>
                              </p:par>
                            </p:childTnLst>
                          </p:cTn>
                        </p:par>
                        <p:par>
                          <p:cTn id="73" fill="hold">
                            <p:stCondLst>
                              <p:cond delay="8500"/>
                            </p:stCondLst>
                            <p:childTnLst>
                              <p:par>
                                <p:cTn id="74" presetID="9" presetClass="entr" presetSubtype="0" fill="hold" grpId="0" nodeType="afterEffect">
                                  <p:stCondLst>
                                    <p:cond delay="0"/>
                                  </p:stCondLst>
                                  <p:childTnLst>
                                    <p:set>
                                      <p:cBhvr>
                                        <p:cTn id="75" dur="1" fill="hold">
                                          <p:stCondLst>
                                            <p:cond delay="0"/>
                                          </p:stCondLst>
                                        </p:cTn>
                                        <p:tgtEl>
                                          <p:spTgt spid="65552"/>
                                        </p:tgtEl>
                                        <p:attrNameLst>
                                          <p:attrName>style.visibility</p:attrName>
                                        </p:attrNameLst>
                                      </p:cBhvr>
                                      <p:to>
                                        <p:strVal val="visible"/>
                                      </p:to>
                                    </p:set>
                                    <p:animEffect transition="in" filter="dissolve">
                                      <p:cBhvr>
                                        <p:cTn id="76" dur="500"/>
                                        <p:tgtEl>
                                          <p:spTgt spid="65552"/>
                                        </p:tgtEl>
                                      </p:cBhvr>
                                    </p:animEffect>
                                  </p:childTnLst>
                                </p:cTn>
                              </p:par>
                            </p:childTnLst>
                          </p:cTn>
                        </p:par>
                        <p:par>
                          <p:cTn id="77" fill="hold">
                            <p:stCondLst>
                              <p:cond delay="9000"/>
                            </p:stCondLst>
                            <p:childTnLst>
                              <p:par>
                                <p:cTn id="78" presetID="9" presetClass="entr" presetSubtype="0" fill="hold" nodeType="afterEffect">
                                  <p:stCondLst>
                                    <p:cond delay="0"/>
                                  </p:stCondLst>
                                  <p:childTnLst>
                                    <p:set>
                                      <p:cBhvr>
                                        <p:cTn id="79" dur="1" fill="hold">
                                          <p:stCondLst>
                                            <p:cond delay="0"/>
                                          </p:stCondLst>
                                        </p:cTn>
                                        <p:tgtEl>
                                          <p:spTgt spid="65553"/>
                                        </p:tgtEl>
                                        <p:attrNameLst>
                                          <p:attrName>style.visibility</p:attrName>
                                        </p:attrNameLst>
                                      </p:cBhvr>
                                      <p:to>
                                        <p:strVal val="visible"/>
                                      </p:to>
                                    </p:set>
                                    <p:animEffect transition="in" filter="dissolve">
                                      <p:cBhvr>
                                        <p:cTn id="80" dur="500"/>
                                        <p:tgtEl>
                                          <p:spTgt spid="65553"/>
                                        </p:tgtEl>
                                      </p:cBhvr>
                                    </p:animEffect>
                                  </p:childTnLst>
                                </p:cTn>
                              </p:par>
                            </p:childTnLst>
                          </p:cTn>
                        </p:par>
                        <p:par>
                          <p:cTn id="81" fill="hold">
                            <p:stCondLst>
                              <p:cond delay="9500"/>
                            </p:stCondLst>
                            <p:childTnLst>
                              <p:par>
                                <p:cTn id="82" presetID="9" presetClass="entr" presetSubtype="0" fill="hold" nodeType="afterEffect">
                                  <p:stCondLst>
                                    <p:cond delay="0"/>
                                  </p:stCondLst>
                                  <p:childTnLst>
                                    <p:set>
                                      <p:cBhvr>
                                        <p:cTn id="83" dur="1" fill="hold">
                                          <p:stCondLst>
                                            <p:cond delay="0"/>
                                          </p:stCondLst>
                                        </p:cTn>
                                        <p:tgtEl>
                                          <p:spTgt spid="65554"/>
                                        </p:tgtEl>
                                        <p:attrNameLst>
                                          <p:attrName>style.visibility</p:attrName>
                                        </p:attrNameLst>
                                      </p:cBhvr>
                                      <p:to>
                                        <p:strVal val="visible"/>
                                      </p:to>
                                    </p:set>
                                    <p:animEffect transition="in" filter="dissolve">
                                      <p:cBhvr>
                                        <p:cTn id="84" dur="500"/>
                                        <p:tgtEl>
                                          <p:spTgt spid="65554"/>
                                        </p:tgtEl>
                                      </p:cBhvr>
                                    </p:animEffect>
                                  </p:childTnLst>
                                </p:cTn>
                              </p:par>
                            </p:childTnLst>
                          </p:cTn>
                        </p:par>
                        <p:par>
                          <p:cTn id="85" fill="hold">
                            <p:stCondLst>
                              <p:cond delay="10000"/>
                            </p:stCondLst>
                            <p:childTnLst>
                              <p:par>
                                <p:cTn id="86" presetID="9" presetClass="entr" presetSubtype="0" fill="hold" nodeType="afterEffect">
                                  <p:stCondLst>
                                    <p:cond delay="0"/>
                                  </p:stCondLst>
                                  <p:childTnLst>
                                    <p:set>
                                      <p:cBhvr>
                                        <p:cTn id="87" dur="1" fill="hold">
                                          <p:stCondLst>
                                            <p:cond delay="0"/>
                                          </p:stCondLst>
                                        </p:cTn>
                                        <p:tgtEl>
                                          <p:spTgt spid="65558"/>
                                        </p:tgtEl>
                                        <p:attrNameLst>
                                          <p:attrName>style.visibility</p:attrName>
                                        </p:attrNameLst>
                                      </p:cBhvr>
                                      <p:to>
                                        <p:strVal val="visible"/>
                                      </p:to>
                                    </p:set>
                                    <p:animEffect transition="in" filter="dissolve">
                                      <p:cBhvr>
                                        <p:cTn id="88" dur="500"/>
                                        <p:tgtEl>
                                          <p:spTgt spid="65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7" grpId="0" autoUpdateAnimBg="0"/>
      <p:bldP spid="65540" grpId="0" animBg="1"/>
      <p:bldP spid="65542" grpId="0" animBg="1"/>
      <p:bldP spid="65544" grpId="0" animBg="1"/>
      <p:bldP spid="65545" grpId="0" animBg="1"/>
      <p:bldP spid="65549" grpId="0" autoUpdateAnimBg="0"/>
      <p:bldP spid="65550" grpId="0" autoUpdateAnimBg="0"/>
      <p:bldP spid="65551" grpId="0" autoUpdateAnimBg="0"/>
      <p:bldP spid="65552" grpId="0" autoUpdateAnimBg="0"/>
      <p:bldP spid="65563" grpId="0" autoUpdateAnimBg="0"/>
      <p:bldP spid="65564" grpId="0" autoUpdateAnimBg="0"/>
      <p:bldP spid="65565" grpId="0" autoUpdateAnimBg="0"/>
      <p:bldP spid="6556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AutoShape 1"/>
          <p:cNvSpPr/>
          <p:nvPr/>
        </p:nvSpPr>
        <p:spPr bwMode="auto">
          <a:xfrm>
            <a:off x="1052513" y="1059657"/>
            <a:ext cx="9979819" cy="5421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defTabSz="243205" fontAlgn="base" hangingPunct="0">
              <a:lnSpc>
                <a:spcPct val="120000"/>
              </a:lnSpc>
              <a:spcBef>
                <a:spcPts val="850"/>
              </a:spcBef>
              <a:spcAft>
                <a:spcPct val="0"/>
              </a:spcAft>
              <a:defRPr/>
            </a:pPr>
            <a:r>
              <a:rPr lang="es-ES" sz="1100" dirty="0">
                <a:solidFill>
                  <a:srgbClr val="838383"/>
                </a:solidFill>
                <a:cs typeface="+mn-ea"/>
                <a:sym typeface="+mn-lt"/>
              </a:rPr>
              <a:t>Lorem ipsum dolor sit amet, consectetur adipiscing elit. Integer mollis vehicula ligula ut faucibus. Curabitur vestibulum consequat urna et vehicula. Suspendisse feugiat biben- dum egestas. Sed bibendum urna id sem tincidunt commodoat dictum lectus. Fusce felis tellus, volutpat quis venenatis non, adipiscing quis orci. Integer condimentum leo ut erat ultrices mollis. Nunc ut quam adipiscing, elementum enim ac, ullamcorper magna. Curabitur a felis eu tellus tincidunt rhoncus. Cras rhoncus diam tortor, id cursus purus.</a:t>
            </a:r>
            <a:endParaRPr lang="es-ES" sz="4000" dirty="0">
              <a:solidFill>
                <a:srgbClr val="000000"/>
              </a:solidFill>
              <a:cs typeface="+mn-ea"/>
              <a:sym typeface="+mn-lt"/>
            </a:endParaRPr>
          </a:p>
        </p:txBody>
      </p:sp>
      <p:pic>
        <p:nvPicPr>
          <p:cNvPr id="39938"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bwMode="auto">
          <a:xfrm>
            <a:off x="0" y="2077594"/>
            <a:ext cx="2438400" cy="1914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9939"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bwMode="auto">
          <a:xfrm>
            <a:off x="2438400" y="2075370"/>
            <a:ext cx="2438400" cy="1914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9940"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bwMode="auto">
          <a:xfrm>
            <a:off x="4876800" y="2081085"/>
            <a:ext cx="2438400" cy="1914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9941"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bwMode="auto">
          <a:xfrm>
            <a:off x="7315200" y="2067115"/>
            <a:ext cx="2438400" cy="1914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9942" name="AutoShape 6"/>
          <p:cNvSpPr/>
          <p:nvPr/>
        </p:nvSpPr>
        <p:spPr bwMode="auto">
          <a:xfrm>
            <a:off x="9752807" y="2076450"/>
            <a:ext cx="2439194" cy="1918494"/>
          </a:xfrm>
          <a:custGeom>
            <a:avLst/>
            <a:gdLst>
              <a:gd name="T0" fmla="*/ 550895014 w 21600"/>
              <a:gd name="T1" fmla="*/ 340798077 h 21600"/>
              <a:gd name="T2" fmla="*/ 550895014 w 21600"/>
              <a:gd name="T3" fmla="*/ 340798077 h 21600"/>
              <a:gd name="T4" fmla="*/ 550895014 w 21600"/>
              <a:gd name="T5" fmla="*/ 340798077 h 21600"/>
              <a:gd name="T6" fmla="*/ 550895014 w 21600"/>
              <a:gd name="T7" fmla="*/ 34079807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22860" tIns="22860" rIns="22860" bIns="22860" anchor="ctr"/>
          <a:lstStyle/>
          <a:p>
            <a:pPr algn="ctr" defTabSz="412750" fontAlgn="base" hangingPunct="0">
              <a:spcBef>
                <a:spcPct val="0"/>
              </a:spcBef>
              <a:spcAft>
                <a:spcPct val="0"/>
              </a:spcAft>
            </a:pPr>
            <a:endParaRPr lang="en-US" sz="2900">
              <a:solidFill>
                <a:srgbClr val="000000"/>
              </a:solidFill>
              <a:cs typeface="+mn-ea"/>
              <a:sym typeface="+mn-lt"/>
            </a:endParaRPr>
          </a:p>
        </p:txBody>
      </p:sp>
      <p:sp>
        <p:nvSpPr>
          <p:cNvPr id="39943" name="AutoShape 7"/>
          <p:cNvSpPr/>
          <p:nvPr/>
        </p:nvSpPr>
        <p:spPr bwMode="auto">
          <a:xfrm>
            <a:off x="0" y="3994944"/>
            <a:ext cx="2438400" cy="1919288"/>
          </a:xfrm>
          <a:custGeom>
            <a:avLst/>
            <a:gdLst>
              <a:gd name="T0" fmla="*/ 550536533 w 21600"/>
              <a:gd name="T1" fmla="*/ 341079958 h 21600"/>
              <a:gd name="T2" fmla="*/ 550536533 w 21600"/>
              <a:gd name="T3" fmla="*/ 341079958 h 21600"/>
              <a:gd name="T4" fmla="*/ 550536533 w 21600"/>
              <a:gd name="T5" fmla="*/ 341079958 h 21600"/>
              <a:gd name="T6" fmla="*/ 550536533 w 21600"/>
              <a:gd name="T7" fmla="*/ 34107995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22860" tIns="22860" rIns="22860" bIns="22860" anchor="ctr"/>
          <a:lstStyle/>
          <a:p>
            <a:pPr algn="ctr" defTabSz="412750" fontAlgn="base" hangingPunct="0">
              <a:spcBef>
                <a:spcPct val="0"/>
              </a:spcBef>
              <a:spcAft>
                <a:spcPct val="0"/>
              </a:spcAft>
            </a:pPr>
            <a:endParaRPr lang="en-US" sz="2900">
              <a:solidFill>
                <a:srgbClr val="000000"/>
              </a:solidFill>
              <a:cs typeface="+mn-ea"/>
              <a:sym typeface="+mn-lt"/>
            </a:endParaRPr>
          </a:p>
        </p:txBody>
      </p:sp>
      <p:pic>
        <p:nvPicPr>
          <p:cNvPr id="39944"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bwMode="auto">
          <a:xfrm>
            <a:off x="2454336" y="4015105"/>
            <a:ext cx="2406528" cy="188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9945"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bwMode="auto">
          <a:xfrm>
            <a:off x="4882893" y="4015105"/>
            <a:ext cx="2406528" cy="188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9946"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bwMode="auto">
          <a:xfrm>
            <a:off x="7320976" y="4011295"/>
            <a:ext cx="2406528" cy="188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9947" name="Picture 11"/>
          <p:cNvPicPr>
            <a:picLocks noChangeAspect="1"/>
          </p:cNvPicPr>
          <p:nvPr/>
        </p:nvPicPr>
        <p:blipFill>
          <a:blip r:embed="rId1">
            <a:extLst>
              <a:ext uri="{28A0092B-C50C-407E-A947-70E740481C1C}">
                <a14:useLocalDpi xmlns:a14="http://schemas.microsoft.com/office/drawing/2010/main" val="0"/>
              </a:ext>
            </a:extLst>
          </a:blip>
          <a:stretch>
            <a:fillRect/>
          </a:stretch>
        </p:blipFill>
        <p:spPr bwMode="auto">
          <a:xfrm>
            <a:off x="9762834" y="4015105"/>
            <a:ext cx="2418662" cy="189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4" name="AutoShape 14"/>
          <p:cNvSpPr/>
          <p:nvPr/>
        </p:nvSpPr>
        <p:spPr bwMode="auto">
          <a:xfrm>
            <a:off x="834231" y="4569976"/>
            <a:ext cx="666255" cy="6662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323850" fontAlgn="base" hangingPunct="0">
              <a:spcBef>
                <a:spcPct val="0"/>
              </a:spcBef>
              <a:spcAft>
                <a:spcPct val="0"/>
              </a:spcAft>
              <a:defRPr/>
            </a:pPr>
            <a:endParaRPr lang="es-ES" sz="2100">
              <a:solidFill>
                <a:srgbClr val="FFFFFF"/>
              </a:solidFill>
              <a:effectLst>
                <a:outerShdw blurRad="38100" dist="38100" dir="2700000" algn="tl">
                  <a:srgbClr val="DDDDDD"/>
                </a:outerShdw>
              </a:effectLst>
              <a:cs typeface="+mn-ea"/>
              <a:sym typeface="+mn-lt"/>
            </a:endParaRPr>
          </a:p>
        </p:txBody>
      </p:sp>
      <p:sp>
        <p:nvSpPr>
          <p:cNvPr id="15" name="AutoShape 13"/>
          <p:cNvSpPr/>
          <p:nvPr/>
        </p:nvSpPr>
        <p:spPr bwMode="auto">
          <a:xfrm>
            <a:off x="10530826" y="2716823"/>
            <a:ext cx="751643" cy="627281"/>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600" y="9391"/>
                </a:moveTo>
                <a:cubicBezTo>
                  <a:pt x="21600"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8"/>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600"/>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600" y="8895"/>
                  <a:pt x="21600"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323850" fontAlgn="base" hangingPunct="0">
              <a:spcBef>
                <a:spcPct val="0"/>
              </a:spcBef>
              <a:spcAft>
                <a:spcPct val="0"/>
              </a:spcAft>
              <a:defRPr/>
            </a:pPr>
            <a:endParaRPr lang="es-ES" sz="2100">
              <a:solidFill>
                <a:srgbClr val="FFFFFF"/>
              </a:solidFill>
              <a:effectLst>
                <a:outerShdw blurRad="38100" dist="38100" dir="2700000" algn="tl">
                  <a:srgbClr val="DDDDDD"/>
                </a:outerShdw>
              </a:effectLst>
              <a:cs typeface="+mn-ea"/>
              <a:sym typeface="+mn-lt"/>
            </a:endParaRPr>
          </a:p>
        </p:txBody>
      </p:sp>
      <p:sp>
        <p:nvSpPr>
          <p:cNvPr id="32" name="矩形 31"/>
          <p:cNvSpPr/>
          <p:nvPr userDrawn="1"/>
        </p:nvSpPr>
        <p:spPr>
          <a:xfrm>
            <a:off x="1277647" y="16700"/>
            <a:ext cx="3346740" cy="461665"/>
          </a:xfrm>
          <a:prstGeom prst="rect">
            <a:avLst/>
          </a:prstGeom>
        </p:spPr>
        <p:txBody>
          <a:bodyPr wrap="square">
            <a:spAutoFit/>
          </a:bodyPr>
          <a:lstStyle/>
          <a:p>
            <a:pPr marL="342900" indent="-342900" algn="l">
              <a:buFont typeface="Wingdings" panose="05000000000000000000" pitchFamily="2" charset="2"/>
              <a:buChar char="u"/>
            </a:pPr>
            <a:r>
              <a:rPr lang="zh-CN" altLang="en-US" sz="2400" b="1" dirty="0">
                <a:solidFill>
                  <a:srgbClr val="3B4761"/>
                </a:solidFill>
                <a:cs typeface="+mn-ea"/>
                <a:sym typeface="+mn-lt"/>
              </a:rPr>
              <a:t>在此输入文本标题</a:t>
            </a:r>
            <a:endParaRPr lang="en-US" altLang="zh-CN" sz="2400" b="1" dirty="0">
              <a:solidFill>
                <a:srgbClr val="3B4761"/>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9942"/>
                                        </p:tgtEl>
                                        <p:attrNameLst>
                                          <p:attrName>style.visibility</p:attrName>
                                        </p:attrNameLst>
                                      </p:cBhvr>
                                      <p:to>
                                        <p:strVal val="visible"/>
                                      </p:to>
                                    </p:set>
                                    <p:animEffect transition="in" filter="dissolve">
                                      <p:cBhvr>
                                        <p:cTn id="7" dur="500"/>
                                        <p:tgtEl>
                                          <p:spTgt spid="3994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9943"/>
                                        </p:tgtEl>
                                        <p:attrNameLst>
                                          <p:attrName>style.visibility</p:attrName>
                                        </p:attrNameLst>
                                      </p:cBhvr>
                                      <p:to>
                                        <p:strVal val="visible"/>
                                      </p:to>
                                    </p:set>
                                    <p:animEffect transition="in" filter="dissolve">
                                      <p:cBhvr>
                                        <p:cTn id="11" dur="500"/>
                                        <p:tgtEl>
                                          <p:spTgt spid="3994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9937"/>
                                        </p:tgtEl>
                                        <p:attrNameLst>
                                          <p:attrName>style.visibility</p:attrName>
                                        </p:attrNameLst>
                                      </p:cBhvr>
                                      <p:to>
                                        <p:strVal val="visible"/>
                                      </p:to>
                                    </p:set>
                                    <p:animEffect transition="in" filter="fade">
                                      <p:cBhvr>
                                        <p:cTn id="15" dur="250"/>
                                        <p:tgtEl>
                                          <p:spTgt spid="3993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9938"/>
                                        </p:tgtEl>
                                        <p:attrNameLst>
                                          <p:attrName>style.visibility</p:attrName>
                                        </p:attrNameLst>
                                      </p:cBhvr>
                                      <p:to>
                                        <p:strVal val="visible"/>
                                      </p:to>
                                    </p:set>
                                    <p:animEffect transition="in" filter="fade">
                                      <p:cBhvr>
                                        <p:cTn id="19" dur="250"/>
                                        <p:tgtEl>
                                          <p:spTgt spid="3993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9939"/>
                                        </p:tgtEl>
                                        <p:attrNameLst>
                                          <p:attrName>style.visibility</p:attrName>
                                        </p:attrNameLst>
                                      </p:cBhvr>
                                      <p:to>
                                        <p:strVal val="visible"/>
                                      </p:to>
                                    </p:set>
                                    <p:animEffect transition="in" filter="fade">
                                      <p:cBhvr>
                                        <p:cTn id="23" dur="250"/>
                                        <p:tgtEl>
                                          <p:spTgt spid="3993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9940"/>
                                        </p:tgtEl>
                                        <p:attrNameLst>
                                          <p:attrName>style.visibility</p:attrName>
                                        </p:attrNameLst>
                                      </p:cBhvr>
                                      <p:to>
                                        <p:strVal val="visible"/>
                                      </p:to>
                                    </p:set>
                                    <p:animEffect transition="in" filter="fade">
                                      <p:cBhvr>
                                        <p:cTn id="27" dur="250"/>
                                        <p:tgtEl>
                                          <p:spTgt spid="39940"/>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9941"/>
                                        </p:tgtEl>
                                        <p:attrNameLst>
                                          <p:attrName>style.visibility</p:attrName>
                                        </p:attrNameLst>
                                      </p:cBhvr>
                                      <p:to>
                                        <p:strVal val="visible"/>
                                      </p:to>
                                    </p:set>
                                    <p:animEffect transition="in" filter="fade">
                                      <p:cBhvr>
                                        <p:cTn id="31" dur="250"/>
                                        <p:tgtEl>
                                          <p:spTgt spid="39941"/>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9944"/>
                                        </p:tgtEl>
                                        <p:attrNameLst>
                                          <p:attrName>style.visibility</p:attrName>
                                        </p:attrNameLst>
                                      </p:cBhvr>
                                      <p:to>
                                        <p:strVal val="visible"/>
                                      </p:to>
                                    </p:set>
                                    <p:animEffect transition="in" filter="fade">
                                      <p:cBhvr>
                                        <p:cTn id="35" dur="250"/>
                                        <p:tgtEl>
                                          <p:spTgt spid="39944"/>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9945"/>
                                        </p:tgtEl>
                                        <p:attrNameLst>
                                          <p:attrName>style.visibility</p:attrName>
                                        </p:attrNameLst>
                                      </p:cBhvr>
                                      <p:to>
                                        <p:strVal val="visible"/>
                                      </p:to>
                                    </p:set>
                                    <p:animEffect transition="in" filter="fade">
                                      <p:cBhvr>
                                        <p:cTn id="39" dur="250"/>
                                        <p:tgtEl>
                                          <p:spTgt spid="39945"/>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9946"/>
                                        </p:tgtEl>
                                        <p:attrNameLst>
                                          <p:attrName>style.visibility</p:attrName>
                                        </p:attrNameLst>
                                      </p:cBhvr>
                                      <p:to>
                                        <p:strVal val="visible"/>
                                      </p:to>
                                    </p:set>
                                    <p:animEffect transition="in" filter="fade">
                                      <p:cBhvr>
                                        <p:cTn id="43" dur="250"/>
                                        <p:tgtEl>
                                          <p:spTgt spid="39946"/>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39947"/>
                                        </p:tgtEl>
                                        <p:attrNameLst>
                                          <p:attrName>style.visibility</p:attrName>
                                        </p:attrNameLst>
                                      </p:cBhvr>
                                      <p:to>
                                        <p:strVal val="visible"/>
                                      </p:to>
                                    </p:set>
                                    <p:animEffect transition="in" filter="fade">
                                      <p:cBhvr>
                                        <p:cTn id="47" dur="250"/>
                                        <p:tgtEl>
                                          <p:spTgt spid="39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7" grpId="0"/>
      <p:bldP spid="39942" grpId="0" animBg="1"/>
      <p:bldP spid="399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909" y="-1588"/>
            <a:ext cx="6797675" cy="781051"/>
            <a:chOff x="44451" y="-1588"/>
            <a:chExt cx="6797675" cy="781051"/>
          </a:xfrm>
        </p:grpSpPr>
        <p:sp>
          <p:nvSpPr>
            <p:cNvPr id="6" name="Freeform 6"/>
            <p:cNvSpPr/>
            <p:nvPr/>
          </p:nvSpPr>
          <p:spPr bwMode="auto">
            <a:xfrm>
              <a:off x="44451" y="573088"/>
              <a:ext cx="206375" cy="206375"/>
            </a:xfrm>
            <a:custGeom>
              <a:avLst/>
              <a:gdLst>
                <a:gd name="T0" fmla="*/ 130 w 130"/>
                <a:gd name="T1" fmla="*/ 130 h 130"/>
                <a:gd name="T2" fmla="*/ 38 w 130"/>
                <a:gd name="T3" fmla="*/ 38 h 130"/>
                <a:gd name="T4" fmla="*/ 0 w 130"/>
                <a:gd name="T5" fmla="*/ 0 h 130"/>
                <a:gd name="T6" fmla="*/ 0 w 130"/>
                <a:gd name="T7" fmla="*/ 58 h 130"/>
                <a:gd name="T8" fmla="*/ 9 w 130"/>
                <a:gd name="T9" fmla="*/ 67 h 130"/>
                <a:gd name="T10" fmla="*/ 72 w 130"/>
                <a:gd name="T11" fmla="*/ 130 h 130"/>
                <a:gd name="T12" fmla="*/ 130 w 130"/>
                <a:gd name="T13" fmla="*/ 130 h 130"/>
              </a:gdLst>
              <a:ahLst/>
              <a:cxnLst>
                <a:cxn ang="0">
                  <a:pos x="T0" y="T1"/>
                </a:cxn>
                <a:cxn ang="0">
                  <a:pos x="T2" y="T3"/>
                </a:cxn>
                <a:cxn ang="0">
                  <a:pos x="T4" y="T5"/>
                </a:cxn>
                <a:cxn ang="0">
                  <a:pos x="T6" y="T7"/>
                </a:cxn>
                <a:cxn ang="0">
                  <a:pos x="T8" y="T9"/>
                </a:cxn>
                <a:cxn ang="0">
                  <a:pos x="T10" y="T11"/>
                </a:cxn>
                <a:cxn ang="0">
                  <a:pos x="T12" y="T13"/>
                </a:cxn>
              </a:cxnLst>
              <a:rect l="0" t="0" r="r" b="b"/>
              <a:pathLst>
                <a:path w="130" h="130">
                  <a:moveTo>
                    <a:pt x="130" y="130"/>
                  </a:moveTo>
                  <a:lnTo>
                    <a:pt x="38" y="38"/>
                  </a:lnTo>
                  <a:lnTo>
                    <a:pt x="0" y="0"/>
                  </a:lnTo>
                  <a:lnTo>
                    <a:pt x="0" y="58"/>
                  </a:lnTo>
                  <a:lnTo>
                    <a:pt x="9" y="67"/>
                  </a:lnTo>
                  <a:lnTo>
                    <a:pt x="72" y="130"/>
                  </a:lnTo>
                  <a:lnTo>
                    <a:pt x="130" y="13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7"/>
            <p:cNvSpPr/>
            <p:nvPr/>
          </p:nvSpPr>
          <p:spPr bwMode="auto">
            <a:xfrm>
              <a:off x="255588"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7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7"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8"/>
            <p:cNvSpPr/>
            <p:nvPr/>
          </p:nvSpPr>
          <p:spPr bwMode="auto">
            <a:xfrm>
              <a:off x="44451" y="280988"/>
              <a:ext cx="498475" cy="498475"/>
            </a:xfrm>
            <a:custGeom>
              <a:avLst/>
              <a:gdLst>
                <a:gd name="T0" fmla="*/ 38 w 314"/>
                <a:gd name="T1" fmla="*/ 37 h 314"/>
                <a:gd name="T2" fmla="*/ 0 w 314"/>
                <a:gd name="T3" fmla="*/ 0 h 314"/>
                <a:gd name="T4" fmla="*/ 0 w 314"/>
                <a:gd name="T5" fmla="*/ 58 h 314"/>
                <a:gd name="T6" fmla="*/ 9 w 314"/>
                <a:gd name="T7" fmla="*/ 67 h 314"/>
                <a:gd name="T8" fmla="*/ 128 w 314"/>
                <a:gd name="T9" fmla="*/ 186 h 314"/>
                <a:gd name="T10" fmla="*/ 193 w 314"/>
                <a:gd name="T11" fmla="*/ 251 h 314"/>
                <a:gd name="T12" fmla="*/ 256 w 314"/>
                <a:gd name="T13" fmla="*/ 314 h 314"/>
                <a:gd name="T14" fmla="*/ 314 w 314"/>
                <a:gd name="T15" fmla="*/ 314 h 314"/>
                <a:gd name="T16" fmla="*/ 38 w 314"/>
                <a:gd name="T17" fmla="*/ 37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314">
                  <a:moveTo>
                    <a:pt x="38" y="37"/>
                  </a:moveTo>
                  <a:lnTo>
                    <a:pt x="0" y="0"/>
                  </a:lnTo>
                  <a:lnTo>
                    <a:pt x="0" y="58"/>
                  </a:lnTo>
                  <a:lnTo>
                    <a:pt x="9" y="67"/>
                  </a:lnTo>
                  <a:lnTo>
                    <a:pt x="128" y="186"/>
                  </a:lnTo>
                  <a:lnTo>
                    <a:pt x="193" y="251"/>
                  </a:lnTo>
                  <a:lnTo>
                    <a:pt x="256" y="314"/>
                  </a:lnTo>
                  <a:lnTo>
                    <a:pt x="314" y="314"/>
                  </a:lnTo>
                  <a:lnTo>
                    <a:pt x="38" y="37"/>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Freeform 9"/>
            <p:cNvSpPr/>
            <p:nvPr/>
          </p:nvSpPr>
          <p:spPr bwMode="auto">
            <a:xfrm>
              <a:off x="44451" y="-1588"/>
              <a:ext cx="790575" cy="781050"/>
            </a:xfrm>
            <a:custGeom>
              <a:avLst/>
              <a:gdLst>
                <a:gd name="T0" fmla="*/ 498 w 498"/>
                <a:gd name="T1" fmla="*/ 492 h 492"/>
                <a:gd name="T2" fmla="*/ 406 w 498"/>
                <a:gd name="T3" fmla="*/ 400 h 492"/>
                <a:gd name="T4" fmla="*/ 340 w 498"/>
                <a:gd name="T5" fmla="*/ 335 h 492"/>
                <a:gd name="T6" fmla="*/ 222 w 498"/>
                <a:gd name="T7" fmla="*/ 215 h 492"/>
                <a:gd name="T8" fmla="*/ 157 w 498"/>
                <a:gd name="T9" fmla="*/ 150 h 492"/>
                <a:gd name="T10" fmla="*/ 38 w 498"/>
                <a:gd name="T11" fmla="*/ 31 h 492"/>
                <a:gd name="T12" fmla="*/ 7 w 498"/>
                <a:gd name="T13" fmla="*/ 0 h 492"/>
                <a:gd name="T14" fmla="*/ 0 w 498"/>
                <a:gd name="T15" fmla="*/ 0 h 492"/>
                <a:gd name="T16" fmla="*/ 0 w 498"/>
                <a:gd name="T17" fmla="*/ 51 h 492"/>
                <a:gd name="T18" fmla="*/ 9 w 498"/>
                <a:gd name="T19" fmla="*/ 60 h 492"/>
                <a:gd name="T20" fmla="*/ 312 w 498"/>
                <a:gd name="T21" fmla="*/ 364 h 492"/>
                <a:gd name="T22" fmla="*/ 377 w 498"/>
                <a:gd name="T23" fmla="*/ 429 h 492"/>
                <a:gd name="T24" fmla="*/ 440 w 498"/>
                <a:gd name="T25" fmla="*/ 492 h 492"/>
                <a:gd name="T26" fmla="*/ 498 w 498"/>
                <a:gd name="T27"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8" h="492">
                  <a:moveTo>
                    <a:pt x="498" y="492"/>
                  </a:moveTo>
                  <a:lnTo>
                    <a:pt x="406" y="400"/>
                  </a:lnTo>
                  <a:lnTo>
                    <a:pt x="340" y="335"/>
                  </a:lnTo>
                  <a:lnTo>
                    <a:pt x="222" y="215"/>
                  </a:lnTo>
                  <a:lnTo>
                    <a:pt x="157" y="150"/>
                  </a:lnTo>
                  <a:lnTo>
                    <a:pt x="38" y="31"/>
                  </a:lnTo>
                  <a:lnTo>
                    <a:pt x="7" y="0"/>
                  </a:lnTo>
                  <a:lnTo>
                    <a:pt x="0" y="0"/>
                  </a:lnTo>
                  <a:lnTo>
                    <a:pt x="0" y="51"/>
                  </a:lnTo>
                  <a:lnTo>
                    <a:pt x="9" y="60"/>
                  </a:lnTo>
                  <a:lnTo>
                    <a:pt x="312" y="364"/>
                  </a:lnTo>
                  <a:lnTo>
                    <a:pt x="377" y="429"/>
                  </a:lnTo>
                  <a:lnTo>
                    <a:pt x="440" y="492"/>
                  </a:lnTo>
                  <a:lnTo>
                    <a:pt x="498"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 name="Freeform 10"/>
            <p:cNvSpPr/>
            <p:nvPr/>
          </p:nvSpPr>
          <p:spPr bwMode="auto">
            <a:xfrm>
              <a:off x="839788" y="-1588"/>
              <a:ext cx="871538" cy="781050"/>
            </a:xfrm>
            <a:custGeom>
              <a:avLst/>
              <a:gdLst>
                <a:gd name="T0" fmla="*/ 0 w 549"/>
                <a:gd name="T1" fmla="*/ 0 h 492"/>
                <a:gd name="T2" fmla="*/ 60 w 549"/>
                <a:gd name="T3" fmla="*/ 60 h 492"/>
                <a:gd name="T4" fmla="*/ 179 w 549"/>
                <a:gd name="T5" fmla="*/ 179 h 492"/>
                <a:gd name="T6" fmla="*/ 245 w 549"/>
                <a:gd name="T7" fmla="*/ 245 h 492"/>
                <a:gd name="T8" fmla="*/ 363 w 549"/>
                <a:gd name="T9" fmla="*/ 364 h 492"/>
                <a:gd name="T10" fmla="*/ 428 w 549"/>
                <a:gd name="T11" fmla="*/ 429 h 492"/>
                <a:gd name="T12" fmla="*/ 492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5" y="245"/>
                  </a:lnTo>
                  <a:lnTo>
                    <a:pt x="363" y="364"/>
                  </a:lnTo>
                  <a:lnTo>
                    <a:pt x="428" y="429"/>
                  </a:lnTo>
                  <a:lnTo>
                    <a:pt x="492"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11"/>
            <p:cNvSpPr/>
            <p:nvPr/>
          </p:nvSpPr>
          <p:spPr bwMode="auto">
            <a:xfrm>
              <a:off x="547688"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12"/>
            <p:cNvSpPr/>
            <p:nvPr/>
          </p:nvSpPr>
          <p:spPr bwMode="auto">
            <a:xfrm>
              <a:off x="1425576" y="-1588"/>
              <a:ext cx="871538" cy="781050"/>
            </a:xfrm>
            <a:custGeom>
              <a:avLst/>
              <a:gdLst>
                <a:gd name="T0" fmla="*/ 0 w 549"/>
                <a:gd name="T1" fmla="*/ 0 h 492"/>
                <a:gd name="T2" fmla="*/ 59 w 549"/>
                <a:gd name="T3" fmla="*/ 60 h 492"/>
                <a:gd name="T4" fmla="*/ 178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7 w 549"/>
                <a:gd name="T19" fmla="*/ 150 h 492"/>
                <a:gd name="T20" fmla="*/ 57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59" y="60"/>
                  </a:lnTo>
                  <a:lnTo>
                    <a:pt x="178" y="179"/>
                  </a:lnTo>
                  <a:lnTo>
                    <a:pt x="244" y="245"/>
                  </a:lnTo>
                  <a:lnTo>
                    <a:pt x="363" y="364"/>
                  </a:lnTo>
                  <a:lnTo>
                    <a:pt x="428" y="429"/>
                  </a:lnTo>
                  <a:lnTo>
                    <a:pt x="491" y="492"/>
                  </a:lnTo>
                  <a:lnTo>
                    <a:pt x="549" y="492"/>
                  </a:lnTo>
                  <a:lnTo>
                    <a:pt x="273" y="215"/>
                  </a:lnTo>
                  <a:lnTo>
                    <a:pt x="207" y="150"/>
                  </a:lnTo>
                  <a:lnTo>
                    <a:pt x="57"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Freeform 13"/>
            <p:cNvSpPr/>
            <p:nvPr/>
          </p:nvSpPr>
          <p:spPr bwMode="auto">
            <a:xfrm>
              <a:off x="1133476" y="-1588"/>
              <a:ext cx="871538" cy="781050"/>
            </a:xfrm>
            <a:custGeom>
              <a:avLst/>
              <a:gdLst>
                <a:gd name="T0" fmla="*/ 549 w 549"/>
                <a:gd name="T1" fmla="*/ 492 h 492"/>
                <a:gd name="T2" fmla="*/ 457 w 549"/>
                <a:gd name="T3" fmla="*/ 400 h 492"/>
                <a:gd name="T4" fmla="*/ 391 w 549"/>
                <a:gd name="T5" fmla="*/ 335 h 492"/>
                <a:gd name="T6" fmla="*/ 272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2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1" y="335"/>
                  </a:lnTo>
                  <a:lnTo>
                    <a:pt x="272" y="215"/>
                  </a:lnTo>
                  <a:lnTo>
                    <a:pt x="207" y="150"/>
                  </a:lnTo>
                  <a:lnTo>
                    <a:pt x="88" y="31"/>
                  </a:lnTo>
                  <a:lnTo>
                    <a:pt x="57" y="0"/>
                  </a:lnTo>
                  <a:lnTo>
                    <a:pt x="0" y="0"/>
                  </a:lnTo>
                  <a:lnTo>
                    <a:pt x="60" y="60"/>
                  </a:lnTo>
                  <a:lnTo>
                    <a:pt x="362"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Freeform 14"/>
            <p:cNvSpPr/>
            <p:nvPr/>
          </p:nvSpPr>
          <p:spPr bwMode="auto">
            <a:xfrm>
              <a:off x="2009776"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Freeform 15"/>
            <p:cNvSpPr/>
            <p:nvPr/>
          </p:nvSpPr>
          <p:spPr bwMode="auto">
            <a:xfrm>
              <a:off x="1717676"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Freeform 16"/>
            <p:cNvSpPr/>
            <p:nvPr/>
          </p:nvSpPr>
          <p:spPr bwMode="auto">
            <a:xfrm>
              <a:off x="2593976" y="-1588"/>
              <a:ext cx="873125" cy="781050"/>
            </a:xfrm>
            <a:custGeom>
              <a:avLst/>
              <a:gdLst>
                <a:gd name="T0" fmla="*/ 0 w 550"/>
                <a:gd name="T1" fmla="*/ 0 h 492"/>
                <a:gd name="T2" fmla="*/ 60 w 550"/>
                <a:gd name="T3" fmla="*/ 60 h 492"/>
                <a:gd name="T4" fmla="*/ 179 w 550"/>
                <a:gd name="T5" fmla="*/ 179 h 492"/>
                <a:gd name="T6" fmla="*/ 245 w 550"/>
                <a:gd name="T7" fmla="*/ 245 h 492"/>
                <a:gd name="T8" fmla="*/ 363 w 550"/>
                <a:gd name="T9" fmla="*/ 364 h 492"/>
                <a:gd name="T10" fmla="*/ 428 w 550"/>
                <a:gd name="T11" fmla="*/ 429 h 492"/>
                <a:gd name="T12" fmla="*/ 491 w 550"/>
                <a:gd name="T13" fmla="*/ 492 h 492"/>
                <a:gd name="T14" fmla="*/ 550 w 550"/>
                <a:gd name="T15" fmla="*/ 492 h 492"/>
                <a:gd name="T16" fmla="*/ 273 w 550"/>
                <a:gd name="T17" fmla="*/ 215 h 492"/>
                <a:gd name="T18" fmla="*/ 208 w 550"/>
                <a:gd name="T19" fmla="*/ 150 h 492"/>
                <a:gd name="T20" fmla="*/ 58 w 550"/>
                <a:gd name="T21" fmla="*/ 0 h 492"/>
                <a:gd name="T22" fmla="*/ 0 w 550"/>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492">
                  <a:moveTo>
                    <a:pt x="0" y="0"/>
                  </a:moveTo>
                  <a:lnTo>
                    <a:pt x="60" y="60"/>
                  </a:lnTo>
                  <a:lnTo>
                    <a:pt x="179" y="179"/>
                  </a:lnTo>
                  <a:lnTo>
                    <a:pt x="245" y="245"/>
                  </a:lnTo>
                  <a:lnTo>
                    <a:pt x="363" y="364"/>
                  </a:lnTo>
                  <a:lnTo>
                    <a:pt x="428" y="429"/>
                  </a:lnTo>
                  <a:lnTo>
                    <a:pt x="491" y="492"/>
                  </a:lnTo>
                  <a:lnTo>
                    <a:pt x="550"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Freeform 17"/>
            <p:cNvSpPr/>
            <p:nvPr/>
          </p:nvSpPr>
          <p:spPr bwMode="auto">
            <a:xfrm>
              <a:off x="2301876"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 name="Freeform 18"/>
            <p:cNvSpPr/>
            <p:nvPr/>
          </p:nvSpPr>
          <p:spPr bwMode="auto">
            <a:xfrm>
              <a:off x="3179763" y="-1588"/>
              <a:ext cx="871538" cy="781050"/>
            </a:xfrm>
            <a:custGeom>
              <a:avLst/>
              <a:gdLst>
                <a:gd name="T0" fmla="*/ 0 w 549"/>
                <a:gd name="T1" fmla="*/ 0 h 492"/>
                <a:gd name="T2" fmla="*/ 59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7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59" y="60"/>
                  </a:lnTo>
                  <a:lnTo>
                    <a:pt x="179" y="179"/>
                  </a:lnTo>
                  <a:lnTo>
                    <a:pt x="244" y="245"/>
                  </a:lnTo>
                  <a:lnTo>
                    <a:pt x="363" y="364"/>
                  </a:lnTo>
                  <a:lnTo>
                    <a:pt x="428" y="429"/>
                  </a:lnTo>
                  <a:lnTo>
                    <a:pt x="491" y="492"/>
                  </a:lnTo>
                  <a:lnTo>
                    <a:pt x="549" y="492"/>
                  </a:lnTo>
                  <a:lnTo>
                    <a:pt x="273" y="215"/>
                  </a:lnTo>
                  <a:lnTo>
                    <a:pt x="208" y="150"/>
                  </a:lnTo>
                  <a:lnTo>
                    <a:pt x="57"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 name="Freeform 19"/>
            <p:cNvSpPr/>
            <p:nvPr/>
          </p:nvSpPr>
          <p:spPr bwMode="auto">
            <a:xfrm>
              <a:off x="2887663" y="-1588"/>
              <a:ext cx="871538" cy="781050"/>
            </a:xfrm>
            <a:custGeom>
              <a:avLst/>
              <a:gdLst>
                <a:gd name="T0" fmla="*/ 549 w 549"/>
                <a:gd name="T1" fmla="*/ 492 h 492"/>
                <a:gd name="T2" fmla="*/ 457 w 549"/>
                <a:gd name="T3" fmla="*/ 400 h 492"/>
                <a:gd name="T4" fmla="*/ 392 w 549"/>
                <a:gd name="T5" fmla="*/ 335 h 492"/>
                <a:gd name="T6" fmla="*/ 272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2" y="215"/>
                  </a:lnTo>
                  <a:lnTo>
                    <a:pt x="207" y="150"/>
                  </a:lnTo>
                  <a:lnTo>
                    <a:pt x="88" y="31"/>
                  </a:lnTo>
                  <a:lnTo>
                    <a:pt x="57"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20"/>
            <p:cNvSpPr/>
            <p:nvPr/>
          </p:nvSpPr>
          <p:spPr bwMode="auto">
            <a:xfrm>
              <a:off x="3763963"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2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2"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21"/>
            <p:cNvSpPr/>
            <p:nvPr/>
          </p:nvSpPr>
          <p:spPr bwMode="auto">
            <a:xfrm>
              <a:off x="3471863"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22"/>
            <p:cNvSpPr/>
            <p:nvPr/>
          </p:nvSpPr>
          <p:spPr bwMode="auto">
            <a:xfrm>
              <a:off x="4348163" y="-1588"/>
              <a:ext cx="873125" cy="781050"/>
            </a:xfrm>
            <a:custGeom>
              <a:avLst/>
              <a:gdLst>
                <a:gd name="T0" fmla="*/ 0 w 550"/>
                <a:gd name="T1" fmla="*/ 0 h 492"/>
                <a:gd name="T2" fmla="*/ 60 w 550"/>
                <a:gd name="T3" fmla="*/ 60 h 492"/>
                <a:gd name="T4" fmla="*/ 179 w 550"/>
                <a:gd name="T5" fmla="*/ 179 h 492"/>
                <a:gd name="T6" fmla="*/ 245 w 550"/>
                <a:gd name="T7" fmla="*/ 245 h 492"/>
                <a:gd name="T8" fmla="*/ 363 w 550"/>
                <a:gd name="T9" fmla="*/ 364 h 492"/>
                <a:gd name="T10" fmla="*/ 429 w 550"/>
                <a:gd name="T11" fmla="*/ 429 h 492"/>
                <a:gd name="T12" fmla="*/ 492 w 550"/>
                <a:gd name="T13" fmla="*/ 492 h 492"/>
                <a:gd name="T14" fmla="*/ 550 w 550"/>
                <a:gd name="T15" fmla="*/ 492 h 492"/>
                <a:gd name="T16" fmla="*/ 273 w 550"/>
                <a:gd name="T17" fmla="*/ 215 h 492"/>
                <a:gd name="T18" fmla="*/ 208 w 550"/>
                <a:gd name="T19" fmla="*/ 150 h 492"/>
                <a:gd name="T20" fmla="*/ 59 w 550"/>
                <a:gd name="T21" fmla="*/ 0 h 492"/>
                <a:gd name="T22" fmla="*/ 0 w 550"/>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492">
                  <a:moveTo>
                    <a:pt x="0" y="0"/>
                  </a:moveTo>
                  <a:lnTo>
                    <a:pt x="60" y="60"/>
                  </a:lnTo>
                  <a:lnTo>
                    <a:pt x="179" y="179"/>
                  </a:lnTo>
                  <a:lnTo>
                    <a:pt x="245" y="245"/>
                  </a:lnTo>
                  <a:lnTo>
                    <a:pt x="363" y="364"/>
                  </a:lnTo>
                  <a:lnTo>
                    <a:pt x="429" y="429"/>
                  </a:lnTo>
                  <a:lnTo>
                    <a:pt x="492" y="492"/>
                  </a:lnTo>
                  <a:lnTo>
                    <a:pt x="550" y="492"/>
                  </a:lnTo>
                  <a:lnTo>
                    <a:pt x="273" y="215"/>
                  </a:lnTo>
                  <a:lnTo>
                    <a:pt x="208" y="150"/>
                  </a:lnTo>
                  <a:lnTo>
                    <a:pt x="59"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3"/>
            <p:cNvSpPr/>
            <p:nvPr/>
          </p:nvSpPr>
          <p:spPr bwMode="auto">
            <a:xfrm>
              <a:off x="4056063" y="-1588"/>
              <a:ext cx="871538" cy="781050"/>
            </a:xfrm>
            <a:custGeom>
              <a:avLst/>
              <a:gdLst>
                <a:gd name="T0" fmla="*/ 549 w 549"/>
                <a:gd name="T1" fmla="*/ 492 h 492"/>
                <a:gd name="T2" fmla="*/ 457 w 549"/>
                <a:gd name="T3" fmla="*/ 400 h 492"/>
                <a:gd name="T4" fmla="*/ 392 w 549"/>
                <a:gd name="T5" fmla="*/ 335 h 492"/>
                <a:gd name="T6" fmla="*/ 274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4"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24"/>
            <p:cNvSpPr/>
            <p:nvPr/>
          </p:nvSpPr>
          <p:spPr bwMode="auto">
            <a:xfrm>
              <a:off x="4933951"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5"/>
            <p:cNvSpPr/>
            <p:nvPr/>
          </p:nvSpPr>
          <p:spPr bwMode="auto">
            <a:xfrm>
              <a:off x="4641851"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7" y="150"/>
                  </a:lnTo>
                  <a:lnTo>
                    <a:pt x="88" y="31"/>
                  </a:lnTo>
                  <a:lnTo>
                    <a:pt x="57"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6"/>
            <p:cNvSpPr/>
            <p:nvPr/>
          </p:nvSpPr>
          <p:spPr bwMode="auto">
            <a:xfrm>
              <a:off x="5518151"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9 w 549"/>
                <a:gd name="T11" fmla="*/ 429 h 492"/>
                <a:gd name="T12" fmla="*/ 492 w 549"/>
                <a:gd name="T13" fmla="*/ 492 h 492"/>
                <a:gd name="T14" fmla="*/ 549 w 549"/>
                <a:gd name="T15" fmla="*/ 492 h 492"/>
                <a:gd name="T16" fmla="*/ 457 w 549"/>
                <a:gd name="T17" fmla="*/ 400 h 492"/>
                <a:gd name="T18" fmla="*/ 273 w 549"/>
                <a:gd name="T19" fmla="*/ 215 h 492"/>
                <a:gd name="T20" fmla="*/ 208 w 549"/>
                <a:gd name="T21" fmla="*/ 150 h 492"/>
                <a:gd name="T22" fmla="*/ 58 w 549"/>
                <a:gd name="T23" fmla="*/ 0 h 492"/>
                <a:gd name="T24" fmla="*/ 0 w 549"/>
                <a:gd name="T25"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0" y="0"/>
                  </a:moveTo>
                  <a:lnTo>
                    <a:pt x="60" y="60"/>
                  </a:lnTo>
                  <a:lnTo>
                    <a:pt x="179" y="179"/>
                  </a:lnTo>
                  <a:lnTo>
                    <a:pt x="244" y="245"/>
                  </a:lnTo>
                  <a:lnTo>
                    <a:pt x="363" y="364"/>
                  </a:lnTo>
                  <a:lnTo>
                    <a:pt x="429" y="429"/>
                  </a:lnTo>
                  <a:lnTo>
                    <a:pt x="492" y="492"/>
                  </a:lnTo>
                  <a:lnTo>
                    <a:pt x="549" y="492"/>
                  </a:lnTo>
                  <a:lnTo>
                    <a:pt x="457" y="400"/>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27"/>
            <p:cNvSpPr/>
            <p:nvPr/>
          </p:nvSpPr>
          <p:spPr bwMode="auto">
            <a:xfrm>
              <a:off x="5226051" y="-1588"/>
              <a:ext cx="871538" cy="781050"/>
            </a:xfrm>
            <a:custGeom>
              <a:avLst/>
              <a:gdLst>
                <a:gd name="T0" fmla="*/ 549 w 549"/>
                <a:gd name="T1" fmla="*/ 492 h 492"/>
                <a:gd name="T2" fmla="*/ 273 w 549"/>
                <a:gd name="T3" fmla="*/ 215 h 492"/>
                <a:gd name="T4" fmla="*/ 273 w 549"/>
                <a:gd name="T5" fmla="*/ 215 h 492"/>
                <a:gd name="T6" fmla="*/ 207 w 549"/>
                <a:gd name="T7" fmla="*/ 150 h 492"/>
                <a:gd name="T8" fmla="*/ 89 w 549"/>
                <a:gd name="T9" fmla="*/ 31 h 492"/>
                <a:gd name="T10" fmla="*/ 58 w 549"/>
                <a:gd name="T11" fmla="*/ 0 h 492"/>
                <a:gd name="T12" fmla="*/ 0 w 549"/>
                <a:gd name="T13" fmla="*/ 0 h 492"/>
                <a:gd name="T14" fmla="*/ 60 w 549"/>
                <a:gd name="T15" fmla="*/ 60 h 492"/>
                <a:gd name="T16" fmla="*/ 363 w 549"/>
                <a:gd name="T17" fmla="*/ 364 h 492"/>
                <a:gd name="T18" fmla="*/ 428 w 549"/>
                <a:gd name="T19" fmla="*/ 429 h 492"/>
                <a:gd name="T20" fmla="*/ 491 w 549"/>
                <a:gd name="T21" fmla="*/ 492 h 492"/>
                <a:gd name="T22" fmla="*/ 549 w 549"/>
                <a:gd name="T23"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549" y="492"/>
                  </a:moveTo>
                  <a:lnTo>
                    <a:pt x="273" y="215"/>
                  </a:lnTo>
                  <a:lnTo>
                    <a:pt x="273" y="215"/>
                  </a:lnTo>
                  <a:lnTo>
                    <a:pt x="207"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8"/>
            <p:cNvSpPr/>
            <p:nvPr/>
          </p:nvSpPr>
          <p:spPr bwMode="auto">
            <a:xfrm>
              <a:off x="6102351" y="-1588"/>
              <a:ext cx="739775" cy="739775"/>
            </a:xfrm>
            <a:custGeom>
              <a:avLst/>
              <a:gdLst>
                <a:gd name="T0" fmla="*/ 0 w 466"/>
                <a:gd name="T1" fmla="*/ 0 h 466"/>
                <a:gd name="T2" fmla="*/ 61 w 466"/>
                <a:gd name="T3" fmla="*/ 60 h 466"/>
                <a:gd name="T4" fmla="*/ 179 w 466"/>
                <a:gd name="T5" fmla="*/ 179 h 466"/>
                <a:gd name="T6" fmla="*/ 244 w 466"/>
                <a:gd name="T7" fmla="*/ 245 h 466"/>
                <a:gd name="T8" fmla="*/ 363 w 466"/>
                <a:gd name="T9" fmla="*/ 364 h 466"/>
                <a:gd name="T10" fmla="*/ 429 w 466"/>
                <a:gd name="T11" fmla="*/ 429 h 466"/>
                <a:gd name="T12" fmla="*/ 466 w 466"/>
                <a:gd name="T13" fmla="*/ 466 h 466"/>
                <a:gd name="T14" fmla="*/ 466 w 466"/>
                <a:gd name="T15" fmla="*/ 408 h 466"/>
                <a:gd name="T16" fmla="*/ 458 w 466"/>
                <a:gd name="T17" fmla="*/ 400 h 466"/>
                <a:gd name="T18" fmla="*/ 273 w 466"/>
                <a:gd name="T19" fmla="*/ 215 h 466"/>
                <a:gd name="T20" fmla="*/ 208 w 466"/>
                <a:gd name="T21" fmla="*/ 150 h 466"/>
                <a:gd name="T22" fmla="*/ 89 w 466"/>
                <a:gd name="T23" fmla="*/ 31 h 466"/>
                <a:gd name="T24" fmla="*/ 58 w 466"/>
                <a:gd name="T25" fmla="*/ 0 h 466"/>
                <a:gd name="T26" fmla="*/ 0 w 466"/>
                <a:gd name="T27"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6" h="466">
                  <a:moveTo>
                    <a:pt x="0" y="0"/>
                  </a:moveTo>
                  <a:lnTo>
                    <a:pt x="61" y="60"/>
                  </a:lnTo>
                  <a:lnTo>
                    <a:pt x="179" y="179"/>
                  </a:lnTo>
                  <a:lnTo>
                    <a:pt x="244" y="245"/>
                  </a:lnTo>
                  <a:lnTo>
                    <a:pt x="363" y="364"/>
                  </a:lnTo>
                  <a:lnTo>
                    <a:pt x="429" y="429"/>
                  </a:lnTo>
                  <a:lnTo>
                    <a:pt x="466" y="466"/>
                  </a:lnTo>
                  <a:lnTo>
                    <a:pt x="466" y="408"/>
                  </a:lnTo>
                  <a:lnTo>
                    <a:pt x="458" y="400"/>
                  </a:lnTo>
                  <a:lnTo>
                    <a:pt x="273" y="215"/>
                  </a:lnTo>
                  <a:lnTo>
                    <a:pt x="208" y="150"/>
                  </a:lnTo>
                  <a:lnTo>
                    <a:pt x="89" y="31"/>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 name="Freeform 29"/>
            <p:cNvSpPr/>
            <p:nvPr/>
          </p:nvSpPr>
          <p:spPr bwMode="auto">
            <a:xfrm>
              <a:off x="5810251" y="-1588"/>
              <a:ext cx="871538" cy="781050"/>
            </a:xfrm>
            <a:custGeom>
              <a:avLst/>
              <a:gdLst>
                <a:gd name="T0" fmla="*/ 273 w 549"/>
                <a:gd name="T1" fmla="*/ 215 h 492"/>
                <a:gd name="T2" fmla="*/ 273 w 549"/>
                <a:gd name="T3" fmla="*/ 215 h 492"/>
                <a:gd name="T4" fmla="*/ 58 w 549"/>
                <a:gd name="T5" fmla="*/ 0 h 492"/>
                <a:gd name="T6" fmla="*/ 0 w 549"/>
                <a:gd name="T7" fmla="*/ 0 h 492"/>
                <a:gd name="T8" fmla="*/ 60 w 549"/>
                <a:gd name="T9" fmla="*/ 60 h 492"/>
                <a:gd name="T10" fmla="*/ 363 w 549"/>
                <a:gd name="T11" fmla="*/ 364 h 492"/>
                <a:gd name="T12" fmla="*/ 428 w 549"/>
                <a:gd name="T13" fmla="*/ 429 h 492"/>
                <a:gd name="T14" fmla="*/ 492 w 549"/>
                <a:gd name="T15" fmla="*/ 492 h 492"/>
                <a:gd name="T16" fmla="*/ 549 w 549"/>
                <a:gd name="T17" fmla="*/ 492 h 492"/>
                <a:gd name="T18" fmla="*/ 273 w 549"/>
                <a:gd name="T19" fmla="*/ 21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9" h="492">
                  <a:moveTo>
                    <a:pt x="273" y="215"/>
                  </a:moveTo>
                  <a:lnTo>
                    <a:pt x="273" y="215"/>
                  </a:lnTo>
                  <a:lnTo>
                    <a:pt x="58" y="0"/>
                  </a:lnTo>
                  <a:lnTo>
                    <a:pt x="0" y="0"/>
                  </a:lnTo>
                  <a:lnTo>
                    <a:pt x="60" y="60"/>
                  </a:lnTo>
                  <a:lnTo>
                    <a:pt x="363" y="364"/>
                  </a:lnTo>
                  <a:lnTo>
                    <a:pt x="428" y="429"/>
                  </a:lnTo>
                  <a:lnTo>
                    <a:pt x="492" y="492"/>
                  </a:lnTo>
                  <a:lnTo>
                    <a:pt x="549" y="492"/>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30"/>
            <p:cNvSpPr/>
            <p:nvPr/>
          </p:nvSpPr>
          <p:spPr bwMode="auto">
            <a:xfrm>
              <a:off x="6396038" y="-1588"/>
              <a:ext cx="446088" cy="447675"/>
            </a:xfrm>
            <a:custGeom>
              <a:avLst/>
              <a:gdLst>
                <a:gd name="T0" fmla="*/ 273 w 281"/>
                <a:gd name="T1" fmla="*/ 215 h 282"/>
                <a:gd name="T2" fmla="*/ 57 w 281"/>
                <a:gd name="T3" fmla="*/ 0 h 282"/>
                <a:gd name="T4" fmla="*/ 0 w 281"/>
                <a:gd name="T5" fmla="*/ 0 h 282"/>
                <a:gd name="T6" fmla="*/ 59 w 281"/>
                <a:gd name="T7" fmla="*/ 60 h 282"/>
                <a:gd name="T8" fmla="*/ 281 w 281"/>
                <a:gd name="T9" fmla="*/ 282 h 282"/>
                <a:gd name="T10" fmla="*/ 281 w 281"/>
                <a:gd name="T11" fmla="*/ 224 h 282"/>
                <a:gd name="T12" fmla="*/ 273 w 281"/>
                <a:gd name="T13" fmla="*/ 215 h 282"/>
              </a:gdLst>
              <a:ahLst/>
              <a:cxnLst>
                <a:cxn ang="0">
                  <a:pos x="T0" y="T1"/>
                </a:cxn>
                <a:cxn ang="0">
                  <a:pos x="T2" y="T3"/>
                </a:cxn>
                <a:cxn ang="0">
                  <a:pos x="T4" y="T5"/>
                </a:cxn>
                <a:cxn ang="0">
                  <a:pos x="T6" y="T7"/>
                </a:cxn>
                <a:cxn ang="0">
                  <a:pos x="T8" y="T9"/>
                </a:cxn>
                <a:cxn ang="0">
                  <a:pos x="T10" y="T11"/>
                </a:cxn>
                <a:cxn ang="0">
                  <a:pos x="T12" y="T13"/>
                </a:cxn>
              </a:cxnLst>
              <a:rect l="0" t="0" r="r" b="b"/>
              <a:pathLst>
                <a:path w="281" h="282">
                  <a:moveTo>
                    <a:pt x="273" y="215"/>
                  </a:moveTo>
                  <a:lnTo>
                    <a:pt x="57" y="0"/>
                  </a:lnTo>
                  <a:lnTo>
                    <a:pt x="0" y="0"/>
                  </a:lnTo>
                  <a:lnTo>
                    <a:pt x="59" y="60"/>
                  </a:lnTo>
                  <a:lnTo>
                    <a:pt x="281" y="282"/>
                  </a:lnTo>
                  <a:lnTo>
                    <a:pt x="281" y="224"/>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31"/>
            <p:cNvSpPr/>
            <p:nvPr/>
          </p:nvSpPr>
          <p:spPr bwMode="auto">
            <a:xfrm>
              <a:off x="6688138" y="-1588"/>
              <a:ext cx="153988" cy="155575"/>
            </a:xfrm>
            <a:custGeom>
              <a:avLst/>
              <a:gdLst>
                <a:gd name="T0" fmla="*/ 60 w 97"/>
                <a:gd name="T1" fmla="*/ 60 h 98"/>
                <a:gd name="T2" fmla="*/ 97 w 97"/>
                <a:gd name="T3" fmla="*/ 98 h 98"/>
                <a:gd name="T4" fmla="*/ 97 w 97"/>
                <a:gd name="T5" fmla="*/ 40 h 98"/>
                <a:gd name="T6" fmla="*/ 89 w 97"/>
                <a:gd name="T7" fmla="*/ 31 h 98"/>
                <a:gd name="T8" fmla="*/ 58 w 97"/>
                <a:gd name="T9" fmla="*/ 0 h 98"/>
                <a:gd name="T10" fmla="*/ 0 w 97"/>
                <a:gd name="T11" fmla="*/ 0 h 98"/>
                <a:gd name="T12" fmla="*/ 60 w 97"/>
                <a:gd name="T13" fmla="*/ 60 h 98"/>
              </a:gdLst>
              <a:ahLst/>
              <a:cxnLst>
                <a:cxn ang="0">
                  <a:pos x="T0" y="T1"/>
                </a:cxn>
                <a:cxn ang="0">
                  <a:pos x="T2" y="T3"/>
                </a:cxn>
                <a:cxn ang="0">
                  <a:pos x="T4" y="T5"/>
                </a:cxn>
                <a:cxn ang="0">
                  <a:pos x="T6" y="T7"/>
                </a:cxn>
                <a:cxn ang="0">
                  <a:pos x="T8" y="T9"/>
                </a:cxn>
                <a:cxn ang="0">
                  <a:pos x="T10" y="T11"/>
                </a:cxn>
                <a:cxn ang="0">
                  <a:pos x="T12" y="T13"/>
                </a:cxn>
              </a:cxnLst>
              <a:rect l="0" t="0" r="r" b="b"/>
              <a:pathLst>
                <a:path w="97" h="98">
                  <a:moveTo>
                    <a:pt x="60" y="60"/>
                  </a:moveTo>
                  <a:lnTo>
                    <a:pt x="97" y="98"/>
                  </a:lnTo>
                  <a:lnTo>
                    <a:pt x="97" y="40"/>
                  </a:lnTo>
                  <a:lnTo>
                    <a:pt x="89" y="31"/>
                  </a:lnTo>
                  <a:lnTo>
                    <a:pt x="58" y="0"/>
                  </a:lnTo>
                  <a:lnTo>
                    <a:pt x="0" y="0"/>
                  </a:lnTo>
                  <a:lnTo>
                    <a:pt x="60" y="6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32" name="Freeform 32"/>
          <p:cNvSpPr>
            <a:spLocks noEditPoints="1"/>
          </p:cNvSpPr>
          <p:nvPr/>
        </p:nvSpPr>
        <p:spPr bwMode="auto">
          <a:xfrm>
            <a:off x="2956040" y="4346575"/>
            <a:ext cx="155575" cy="155575"/>
          </a:xfrm>
          <a:custGeom>
            <a:avLst/>
            <a:gdLst>
              <a:gd name="T0" fmla="*/ 93 w 186"/>
              <a:gd name="T1" fmla="*/ 187 h 187"/>
              <a:gd name="T2" fmla="*/ 0 w 186"/>
              <a:gd name="T3" fmla="*/ 93 h 187"/>
              <a:gd name="T4" fmla="*/ 93 w 186"/>
              <a:gd name="T5" fmla="*/ 0 h 187"/>
              <a:gd name="T6" fmla="*/ 186 w 186"/>
              <a:gd name="T7" fmla="*/ 93 h 187"/>
              <a:gd name="T8" fmla="*/ 93 w 186"/>
              <a:gd name="T9" fmla="*/ 187 h 187"/>
              <a:gd name="T10" fmla="*/ 93 w 186"/>
              <a:gd name="T11" fmla="*/ 32 h 187"/>
              <a:gd name="T12" fmla="*/ 32 w 186"/>
              <a:gd name="T13" fmla="*/ 93 h 187"/>
              <a:gd name="T14" fmla="*/ 93 w 186"/>
              <a:gd name="T15" fmla="*/ 155 h 187"/>
              <a:gd name="T16" fmla="*/ 154 w 186"/>
              <a:gd name="T17" fmla="*/ 93 h 187"/>
              <a:gd name="T18" fmla="*/ 93 w 186"/>
              <a:gd name="T19" fmla="*/ 3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187">
                <a:moveTo>
                  <a:pt x="93" y="187"/>
                </a:moveTo>
                <a:cubicBezTo>
                  <a:pt x="42" y="187"/>
                  <a:pt x="0" y="145"/>
                  <a:pt x="0" y="93"/>
                </a:cubicBezTo>
                <a:cubicBezTo>
                  <a:pt x="0" y="42"/>
                  <a:pt x="42" y="0"/>
                  <a:pt x="93" y="0"/>
                </a:cubicBezTo>
                <a:cubicBezTo>
                  <a:pt x="145" y="0"/>
                  <a:pt x="186" y="42"/>
                  <a:pt x="186" y="93"/>
                </a:cubicBezTo>
                <a:cubicBezTo>
                  <a:pt x="186" y="145"/>
                  <a:pt x="145" y="187"/>
                  <a:pt x="93" y="187"/>
                </a:cubicBezTo>
                <a:close/>
                <a:moveTo>
                  <a:pt x="93" y="32"/>
                </a:moveTo>
                <a:cubicBezTo>
                  <a:pt x="59" y="32"/>
                  <a:pt x="32" y="59"/>
                  <a:pt x="32" y="93"/>
                </a:cubicBezTo>
                <a:cubicBezTo>
                  <a:pt x="32" y="127"/>
                  <a:pt x="59" y="155"/>
                  <a:pt x="93" y="155"/>
                </a:cubicBezTo>
                <a:cubicBezTo>
                  <a:pt x="127" y="155"/>
                  <a:pt x="154" y="127"/>
                  <a:pt x="154" y="93"/>
                </a:cubicBezTo>
                <a:cubicBezTo>
                  <a:pt x="154" y="59"/>
                  <a:pt x="127" y="32"/>
                  <a:pt x="93" y="32"/>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Oval 33"/>
          <p:cNvSpPr>
            <a:spLocks noChangeArrowheads="1"/>
          </p:cNvSpPr>
          <p:nvPr/>
        </p:nvSpPr>
        <p:spPr bwMode="auto">
          <a:xfrm>
            <a:off x="3203690" y="4587875"/>
            <a:ext cx="42863" cy="42863"/>
          </a:xfrm>
          <a:prstGeom prst="ellipse">
            <a:avLst/>
          </a:pr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Oval 34"/>
          <p:cNvSpPr>
            <a:spLocks noChangeArrowheads="1"/>
          </p:cNvSpPr>
          <p:nvPr/>
        </p:nvSpPr>
        <p:spPr bwMode="auto">
          <a:xfrm>
            <a:off x="1871777" y="4770437"/>
            <a:ext cx="42863" cy="41275"/>
          </a:xfrm>
          <a:prstGeom prst="ellipse">
            <a:avLst/>
          </a:pr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35"/>
          <p:cNvSpPr/>
          <p:nvPr/>
        </p:nvSpPr>
        <p:spPr bwMode="auto">
          <a:xfrm>
            <a:off x="5595030" y="1082675"/>
            <a:ext cx="6592888" cy="5775325"/>
          </a:xfrm>
          <a:custGeom>
            <a:avLst/>
            <a:gdLst>
              <a:gd name="T0" fmla="*/ 4153 w 4153"/>
              <a:gd name="T1" fmla="*/ 3638 h 3638"/>
              <a:gd name="T2" fmla="*/ 0 w 4153"/>
              <a:gd name="T3" fmla="*/ 3638 h 3638"/>
              <a:gd name="T4" fmla="*/ 0 w 4153"/>
              <a:gd name="T5" fmla="*/ 2879 h 3638"/>
              <a:gd name="T6" fmla="*/ 4153 w 4153"/>
              <a:gd name="T7" fmla="*/ 0 h 3638"/>
              <a:gd name="T8" fmla="*/ 4153 w 4153"/>
              <a:gd name="T9" fmla="*/ 3638 h 3638"/>
            </a:gdLst>
            <a:ahLst/>
            <a:cxnLst>
              <a:cxn ang="0">
                <a:pos x="T0" y="T1"/>
              </a:cxn>
              <a:cxn ang="0">
                <a:pos x="T2" y="T3"/>
              </a:cxn>
              <a:cxn ang="0">
                <a:pos x="T4" y="T5"/>
              </a:cxn>
              <a:cxn ang="0">
                <a:pos x="T6" y="T7"/>
              </a:cxn>
              <a:cxn ang="0">
                <a:pos x="T8" y="T9"/>
              </a:cxn>
            </a:cxnLst>
            <a:rect l="0" t="0" r="r" b="b"/>
            <a:pathLst>
              <a:path w="4153" h="3638">
                <a:moveTo>
                  <a:pt x="4153" y="3638"/>
                </a:moveTo>
                <a:lnTo>
                  <a:pt x="0" y="3638"/>
                </a:lnTo>
                <a:lnTo>
                  <a:pt x="0" y="2879"/>
                </a:lnTo>
                <a:lnTo>
                  <a:pt x="4153" y="0"/>
                </a:lnTo>
                <a:lnTo>
                  <a:pt x="4153" y="3638"/>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Freeform 36"/>
          <p:cNvSpPr>
            <a:spLocks noEditPoints="1"/>
          </p:cNvSpPr>
          <p:nvPr/>
        </p:nvSpPr>
        <p:spPr bwMode="auto">
          <a:xfrm>
            <a:off x="11274426" y="4044950"/>
            <a:ext cx="461963" cy="461963"/>
          </a:xfrm>
          <a:custGeom>
            <a:avLst/>
            <a:gdLst>
              <a:gd name="T0" fmla="*/ 277 w 554"/>
              <a:gd name="T1" fmla="*/ 0 h 555"/>
              <a:gd name="T2" fmla="*/ 0 w 554"/>
              <a:gd name="T3" fmla="*/ 277 h 555"/>
              <a:gd name="T4" fmla="*/ 277 w 554"/>
              <a:gd name="T5" fmla="*/ 555 h 555"/>
              <a:gd name="T6" fmla="*/ 554 w 554"/>
              <a:gd name="T7" fmla="*/ 277 h 555"/>
              <a:gd name="T8" fmla="*/ 277 w 554"/>
              <a:gd name="T9" fmla="*/ 0 h 555"/>
              <a:gd name="T10" fmla="*/ 277 w 554"/>
              <a:gd name="T11" fmla="*/ 471 h 555"/>
              <a:gd name="T12" fmla="*/ 83 w 554"/>
              <a:gd name="T13" fmla="*/ 277 h 555"/>
              <a:gd name="T14" fmla="*/ 277 w 554"/>
              <a:gd name="T15" fmla="*/ 84 h 555"/>
              <a:gd name="T16" fmla="*/ 470 w 554"/>
              <a:gd name="T17" fmla="*/ 277 h 555"/>
              <a:gd name="T18" fmla="*/ 277 w 554"/>
              <a:gd name="T19" fmla="*/ 471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4" h="555">
                <a:moveTo>
                  <a:pt x="277" y="0"/>
                </a:moveTo>
                <a:cubicBezTo>
                  <a:pt x="124" y="0"/>
                  <a:pt x="0" y="125"/>
                  <a:pt x="0" y="277"/>
                </a:cubicBezTo>
                <a:cubicBezTo>
                  <a:pt x="0" y="430"/>
                  <a:pt x="124" y="555"/>
                  <a:pt x="277" y="555"/>
                </a:cubicBezTo>
                <a:cubicBezTo>
                  <a:pt x="430" y="555"/>
                  <a:pt x="554" y="430"/>
                  <a:pt x="554" y="277"/>
                </a:cubicBezTo>
                <a:cubicBezTo>
                  <a:pt x="554" y="125"/>
                  <a:pt x="430" y="0"/>
                  <a:pt x="277" y="0"/>
                </a:cubicBezTo>
                <a:close/>
                <a:moveTo>
                  <a:pt x="277" y="471"/>
                </a:moveTo>
                <a:cubicBezTo>
                  <a:pt x="170" y="471"/>
                  <a:pt x="83" y="384"/>
                  <a:pt x="83" y="277"/>
                </a:cubicBezTo>
                <a:cubicBezTo>
                  <a:pt x="83" y="171"/>
                  <a:pt x="170" y="84"/>
                  <a:pt x="277" y="84"/>
                </a:cubicBezTo>
                <a:cubicBezTo>
                  <a:pt x="384" y="84"/>
                  <a:pt x="470" y="171"/>
                  <a:pt x="470" y="277"/>
                </a:cubicBezTo>
                <a:cubicBezTo>
                  <a:pt x="470" y="384"/>
                  <a:pt x="384" y="471"/>
                  <a:pt x="277" y="471"/>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Freeform 37"/>
          <p:cNvSpPr>
            <a:spLocks noEditPoints="1"/>
          </p:cNvSpPr>
          <p:nvPr/>
        </p:nvSpPr>
        <p:spPr bwMode="auto">
          <a:xfrm>
            <a:off x="11274426" y="3406775"/>
            <a:ext cx="461963" cy="461963"/>
          </a:xfrm>
          <a:custGeom>
            <a:avLst/>
            <a:gdLst>
              <a:gd name="T0" fmla="*/ 277 w 554"/>
              <a:gd name="T1" fmla="*/ 0 h 554"/>
              <a:gd name="T2" fmla="*/ 0 w 554"/>
              <a:gd name="T3" fmla="*/ 277 h 554"/>
              <a:gd name="T4" fmla="*/ 277 w 554"/>
              <a:gd name="T5" fmla="*/ 554 h 554"/>
              <a:gd name="T6" fmla="*/ 554 w 554"/>
              <a:gd name="T7" fmla="*/ 277 h 554"/>
              <a:gd name="T8" fmla="*/ 277 w 554"/>
              <a:gd name="T9" fmla="*/ 0 h 554"/>
              <a:gd name="T10" fmla="*/ 277 w 554"/>
              <a:gd name="T11" fmla="*/ 470 h 554"/>
              <a:gd name="T12" fmla="*/ 83 w 554"/>
              <a:gd name="T13" fmla="*/ 277 h 554"/>
              <a:gd name="T14" fmla="*/ 277 w 554"/>
              <a:gd name="T15" fmla="*/ 83 h 554"/>
              <a:gd name="T16" fmla="*/ 470 w 554"/>
              <a:gd name="T17" fmla="*/ 277 h 554"/>
              <a:gd name="T18" fmla="*/ 277 w 554"/>
              <a:gd name="T19" fmla="*/ 47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4" h="554">
                <a:moveTo>
                  <a:pt x="277" y="0"/>
                </a:moveTo>
                <a:cubicBezTo>
                  <a:pt x="124" y="0"/>
                  <a:pt x="0" y="124"/>
                  <a:pt x="0" y="277"/>
                </a:cubicBezTo>
                <a:cubicBezTo>
                  <a:pt x="0" y="430"/>
                  <a:pt x="124" y="554"/>
                  <a:pt x="277" y="554"/>
                </a:cubicBezTo>
                <a:cubicBezTo>
                  <a:pt x="430" y="554"/>
                  <a:pt x="554" y="430"/>
                  <a:pt x="554" y="277"/>
                </a:cubicBezTo>
                <a:cubicBezTo>
                  <a:pt x="554" y="124"/>
                  <a:pt x="430" y="0"/>
                  <a:pt x="277" y="0"/>
                </a:cubicBezTo>
                <a:close/>
                <a:moveTo>
                  <a:pt x="277" y="470"/>
                </a:moveTo>
                <a:cubicBezTo>
                  <a:pt x="170" y="470"/>
                  <a:pt x="83" y="384"/>
                  <a:pt x="83" y="277"/>
                </a:cubicBezTo>
                <a:cubicBezTo>
                  <a:pt x="83" y="170"/>
                  <a:pt x="170" y="83"/>
                  <a:pt x="277" y="83"/>
                </a:cubicBezTo>
                <a:cubicBezTo>
                  <a:pt x="384" y="83"/>
                  <a:pt x="470" y="170"/>
                  <a:pt x="470" y="277"/>
                </a:cubicBezTo>
                <a:cubicBezTo>
                  <a:pt x="470" y="384"/>
                  <a:pt x="384" y="470"/>
                  <a:pt x="277" y="470"/>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38"/>
          <p:cNvSpPr>
            <a:spLocks noEditPoints="1"/>
          </p:cNvSpPr>
          <p:nvPr/>
        </p:nvSpPr>
        <p:spPr bwMode="auto">
          <a:xfrm>
            <a:off x="11274426" y="2767013"/>
            <a:ext cx="461963" cy="461963"/>
          </a:xfrm>
          <a:custGeom>
            <a:avLst/>
            <a:gdLst>
              <a:gd name="T0" fmla="*/ 277 w 554"/>
              <a:gd name="T1" fmla="*/ 554 h 554"/>
              <a:gd name="T2" fmla="*/ 460 w 554"/>
              <a:gd name="T3" fmla="*/ 485 h 554"/>
              <a:gd name="T4" fmla="*/ 554 w 554"/>
              <a:gd name="T5" fmla="*/ 277 h 554"/>
              <a:gd name="T6" fmla="*/ 277 w 554"/>
              <a:gd name="T7" fmla="*/ 0 h 554"/>
              <a:gd name="T8" fmla="*/ 100 w 554"/>
              <a:gd name="T9" fmla="*/ 64 h 554"/>
              <a:gd name="T10" fmla="*/ 0 w 554"/>
              <a:gd name="T11" fmla="*/ 277 h 554"/>
              <a:gd name="T12" fmla="*/ 277 w 554"/>
              <a:gd name="T13" fmla="*/ 554 h 554"/>
              <a:gd name="T14" fmla="*/ 470 w 554"/>
              <a:gd name="T15" fmla="*/ 277 h 554"/>
              <a:gd name="T16" fmla="*/ 433 w 554"/>
              <a:gd name="T17" fmla="*/ 392 h 554"/>
              <a:gd name="T18" fmla="*/ 180 w 554"/>
              <a:gd name="T19" fmla="*/ 110 h 554"/>
              <a:gd name="T20" fmla="*/ 277 w 554"/>
              <a:gd name="T21" fmla="*/ 84 h 554"/>
              <a:gd name="T22" fmla="*/ 470 w 554"/>
              <a:gd name="T23" fmla="*/ 277 h 554"/>
              <a:gd name="T24" fmla="*/ 118 w 554"/>
              <a:gd name="T25" fmla="*/ 166 h 554"/>
              <a:gd name="T26" fmla="*/ 370 w 554"/>
              <a:gd name="T27" fmla="*/ 447 h 554"/>
              <a:gd name="T28" fmla="*/ 277 w 554"/>
              <a:gd name="T29" fmla="*/ 471 h 554"/>
              <a:gd name="T30" fmla="*/ 83 w 554"/>
              <a:gd name="T31" fmla="*/ 277 h 554"/>
              <a:gd name="T32" fmla="*/ 118 w 554"/>
              <a:gd name="T33" fmla="*/ 16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4" h="554">
                <a:moveTo>
                  <a:pt x="277" y="554"/>
                </a:moveTo>
                <a:cubicBezTo>
                  <a:pt x="344" y="554"/>
                  <a:pt x="409" y="530"/>
                  <a:pt x="460" y="485"/>
                </a:cubicBezTo>
                <a:cubicBezTo>
                  <a:pt x="520" y="433"/>
                  <a:pt x="554" y="357"/>
                  <a:pt x="554" y="277"/>
                </a:cubicBezTo>
                <a:cubicBezTo>
                  <a:pt x="554" y="124"/>
                  <a:pt x="430" y="0"/>
                  <a:pt x="277" y="0"/>
                </a:cubicBezTo>
                <a:cubicBezTo>
                  <a:pt x="212" y="0"/>
                  <a:pt x="150" y="23"/>
                  <a:pt x="100" y="64"/>
                </a:cubicBezTo>
                <a:cubicBezTo>
                  <a:pt x="36" y="117"/>
                  <a:pt x="0" y="194"/>
                  <a:pt x="0" y="277"/>
                </a:cubicBezTo>
                <a:cubicBezTo>
                  <a:pt x="0" y="430"/>
                  <a:pt x="124" y="554"/>
                  <a:pt x="277" y="554"/>
                </a:cubicBezTo>
                <a:close/>
                <a:moveTo>
                  <a:pt x="470" y="277"/>
                </a:moveTo>
                <a:cubicBezTo>
                  <a:pt x="470" y="319"/>
                  <a:pt x="457" y="359"/>
                  <a:pt x="433" y="392"/>
                </a:cubicBezTo>
                <a:cubicBezTo>
                  <a:pt x="180" y="110"/>
                  <a:pt x="180" y="110"/>
                  <a:pt x="180" y="110"/>
                </a:cubicBezTo>
                <a:cubicBezTo>
                  <a:pt x="209" y="93"/>
                  <a:pt x="243" y="84"/>
                  <a:pt x="277" y="84"/>
                </a:cubicBezTo>
                <a:cubicBezTo>
                  <a:pt x="384" y="84"/>
                  <a:pt x="470" y="171"/>
                  <a:pt x="470" y="277"/>
                </a:cubicBezTo>
                <a:close/>
                <a:moveTo>
                  <a:pt x="118" y="166"/>
                </a:moveTo>
                <a:cubicBezTo>
                  <a:pt x="370" y="447"/>
                  <a:pt x="370" y="447"/>
                  <a:pt x="370" y="447"/>
                </a:cubicBezTo>
                <a:cubicBezTo>
                  <a:pt x="341" y="462"/>
                  <a:pt x="310" y="471"/>
                  <a:pt x="277" y="471"/>
                </a:cubicBezTo>
                <a:cubicBezTo>
                  <a:pt x="170" y="471"/>
                  <a:pt x="83" y="384"/>
                  <a:pt x="83" y="277"/>
                </a:cubicBezTo>
                <a:cubicBezTo>
                  <a:pt x="83" y="237"/>
                  <a:pt x="96" y="198"/>
                  <a:pt x="118" y="166"/>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Rectangle 39"/>
          <p:cNvSpPr>
            <a:spLocks noChangeArrowheads="1"/>
          </p:cNvSpPr>
          <p:nvPr/>
        </p:nvSpPr>
        <p:spPr bwMode="auto">
          <a:xfrm>
            <a:off x="11471276" y="4079875"/>
            <a:ext cx="69850" cy="392113"/>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 name="Freeform 40"/>
          <p:cNvSpPr>
            <a:spLocks noEditPoints="1"/>
          </p:cNvSpPr>
          <p:nvPr/>
        </p:nvSpPr>
        <p:spPr bwMode="auto">
          <a:xfrm>
            <a:off x="9053513" y="5668963"/>
            <a:ext cx="406400" cy="406400"/>
          </a:xfrm>
          <a:custGeom>
            <a:avLst/>
            <a:gdLst>
              <a:gd name="T0" fmla="*/ 244 w 487"/>
              <a:gd name="T1" fmla="*/ 487 h 487"/>
              <a:gd name="T2" fmla="*/ 0 w 487"/>
              <a:gd name="T3" fmla="*/ 243 h 487"/>
              <a:gd name="T4" fmla="*/ 244 w 487"/>
              <a:gd name="T5" fmla="*/ 0 h 487"/>
              <a:gd name="T6" fmla="*/ 487 w 487"/>
              <a:gd name="T7" fmla="*/ 243 h 487"/>
              <a:gd name="T8" fmla="*/ 244 w 487"/>
              <a:gd name="T9" fmla="*/ 487 h 487"/>
              <a:gd name="T10" fmla="*/ 244 w 487"/>
              <a:gd name="T11" fmla="*/ 83 h 487"/>
              <a:gd name="T12" fmla="*/ 84 w 487"/>
              <a:gd name="T13" fmla="*/ 243 h 487"/>
              <a:gd name="T14" fmla="*/ 244 w 487"/>
              <a:gd name="T15" fmla="*/ 404 h 487"/>
              <a:gd name="T16" fmla="*/ 404 w 487"/>
              <a:gd name="T17" fmla="*/ 243 h 487"/>
              <a:gd name="T18" fmla="*/ 244 w 487"/>
              <a:gd name="T19" fmla="*/ 8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7" h="487">
                <a:moveTo>
                  <a:pt x="244" y="487"/>
                </a:moveTo>
                <a:cubicBezTo>
                  <a:pt x="109" y="487"/>
                  <a:pt x="0" y="378"/>
                  <a:pt x="0" y="243"/>
                </a:cubicBezTo>
                <a:cubicBezTo>
                  <a:pt x="0" y="109"/>
                  <a:pt x="109" y="0"/>
                  <a:pt x="244" y="0"/>
                </a:cubicBezTo>
                <a:cubicBezTo>
                  <a:pt x="378" y="0"/>
                  <a:pt x="487" y="109"/>
                  <a:pt x="487" y="243"/>
                </a:cubicBezTo>
                <a:cubicBezTo>
                  <a:pt x="487" y="378"/>
                  <a:pt x="378" y="487"/>
                  <a:pt x="244" y="487"/>
                </a:cubicBezTo>
                <a:close/>
                <a:moveTo>
                  <a:pt x="244" y="83"/>
                </a:moveTo>
                <a:cubicBezTo>
                  <a:pt x="155" y="83"/>
                  <a:pt x="84" y="155"/>
                  <a:pt x="84" y="243"/>
                </a:cubicBezTo>
                <a:cubicBezTo>
                  <a:pt x="84" y="332"/>
                  <a:pt x="155" y="404"/>
                  <a:pt x="244" y="404"/>
                </a:cubicBezTo>
                <a:cubicBezTo>
                  <a:pt x="332" y="404"/>
                  <a:pt x="404" y="332"/>
                  <a:pt x="404" y="243"/>
                </a:cubicBezTo>
                <a:cubicBezTo>
                  <a:pt x="404" y="155"/>
                  <a:pt x="332" y="83"/>
                  <a:pt x="244" y="83"/>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Freeform 41"/>
          <p:cNvSpPr>
            <a:spLocks noEditPoints="1"/>
          </p:cNvSpPr>
          <p:nvPr/>
        </p:nvSpPr>
        <p:spPr bwMode="auto">
          <a:xfrm>
            <a:off x="5216640" y="4492625"/>
            <a:ext cx="180975" cy="179388"/>
          </a:xfrm>
          <a:custGeom>
            <a:avLst/>
            <a:gdLst>
              <a:gd name="T0" fmla="*/ 108 w 216"/>
              <a:gd name="T1" fmla="*/ 215 h 215"/>
              <a:gd name="T2" fmla="*/ 0 w 216"/>
              <a:gd name="T3" fmla="*/ 107 h 215"/>
              <a:gd name="T4" fmla="*/ 108 w 216"/>
              <a:gd name="T5" fmla="*/ 0 h 215"/>
              <a:gd name="T6" fmla="*/ 216 w 216"/>
              <a:gd name="T7" fmla="*/ 107 h 215"/>
              <a:gd name="T8" fmla="*/ 108 w 216"/>
              <a:gd name="T9" fmla="*/ 215 h 215"/>
              <a:gd name="T10" fmla="*/ 108 w 216"/>
              <a:gd name="T11" fmla="*/ 83 h 215"/>
              <a:gd name="T12" fmla="*/ 84 w 216"/>
              <a:gd name="T13" fmla="*/ 107 h 215"/>
              <a:gd name="T14" fmla="*/ 108 w 216"/>
              <a:gd name="T15" fmla="*/ 132 h 215"/>
              <a:gd name="T16" fmla="*/ 133 w 216"/>
              <a:gd name="T17" fmla="*/ 107 h 215"/>
              <a:gd name="T18" fmla="*/ 108 w 216"/>
              <a:gd name="T19" fmla="*/ 8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15">
                <a:moveTo>
                  <a:pt x="108" y="215"/>
                </a:moveTo>
                <a:cubicBezTo>
                  <a:pt x="49" y="215"/>
                  <a:pt x="0" y="167"/>
                  <a:pt x="0" y="107"/>
                </a:cubicBezTo>
                <a:cubicBezTo>
                  <a:pt x="0" y="48"/>
                  <a:pt x="49" y="0"/>
                  <a:pt x="108" y="0"/>
                </a:cubicBezTo>
                <a:cubicBezTo>
                  <a:pt x="168" y="0"/>
                  <a:pt x="216" y="48"/>
                  <a:pt x="216" y="107"/>
                </a:cubicBezTo>
                <a:cubicBezTo>
                  <a:pt x="216" y="167"/>
                  <a:pt x="168" y="215"/>
                  <a:pt x="108" y="215"/>
                </a:cubicBezTo>
                <a:close/>
                <a:moveTo>
                  <a:pt x="108" y="83"/>
                </a:moveTo>
                <a:cubicBezTo>
                  <a:pt x="95" y="83"/>
                  <a:pt x="84" y="94"/>
                  <a:pt x="84" y="107"/>
                </a:cubicBezTo>
                <a:cubicBezTo>
                  <a:pt x="84" y="121"/>
                  <a:pt x="95" y="132"/>
                  <a:pt x="108" y="132"/>
                </a:cubicBezTo>
                <a:cubicBezTo>
                  <a:pt x="122" y="132"/>
                  <a:pt x="133" y="121"/>
                  <a:pt x="133" y="107"/>
                </a:cubicBezTo>
                <a:cubicBezTo>
                  <a:pt x="133" y="94"/>
                  <a:pt x="122" y="83"/>
                  <a:pt x="108" y="83"/>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 name="Oval 42"/>
          <p:cNvSpPr>
            <a:spLocks noChangeArrowheads="1"/>
          </p:cNvSpPr>
          <p:nvPr/>
        </p:nvSpPr>
        <p:spPr bwMode="auto">
          <a:xfrm>
            <a:off x="8172451" y="6172200"/>
            <a:ext cx="111125" cy="109538"/>
          </a:xfrm>
          <a:prstGeom prst="ellipse">
            <a:avLst/>
          </a:pr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 name="Oval 43"/>
          <p:cNvSpPr>
            <a:spLocks noChangeArrowheads="1"/>
          </p:cNvSpPr>
          <p:nvPr/>
        </p:nvSpPr>
        <p:spPr bwMode="auto">
          <a:xfrm>
            <a:off x="6319838" y="2339975"/>
            <a:ext cx="111125" cy="111125"/>
          </a:xfrm>
          <a:prstGeom prst="ellipse">
            <a:avLst/>
          </a:pr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7" name="Freeform 44"/>
          <p:cNvSpPr>
            <a:spLocks noEditPoints="1"/>
          </p:cNvSpPr>
          <p:nvPr/>
        </p:nvSpPr>
        <p:spPr bwMode="auto">
          <a:xfrm>
            <a:off x="2117840" y="4200525"/>
            <a:ext cx="271463" cy="271463"/>
          </a:xfrm>
          <a:custGeom>
            <a:avLst/>
            <a:gdLst>
              <a:gd name="T0" fmla="*/ 162 w 324"/>
              <a:gd name="T1" fmla="*/ 324 h 324"/>
              <a:gd name="T2" fmla="*/ 0 w 324"/>
              <a:gd name="T3" fmla="*/ 162 h 324"/>
              <a:gd name="T4" fmla="*/ 162 w 324"/>
              <a:gd name="T5" fmla="*/ 0 h 324"/>
              <a:gd name="T6" fmla="*/ 324 w 324"/>
              <a:gd name="T7" fmla="*/ 162 h 324"/>
              <a:gd name="T8" fmla="*/ 162 w 324"/>
              <a:gd name="T9" fmla="*/ 324 h 324"/>
              <a:gd name="T10" fmla="*/ 162 w 324"/>
              <a:gd name="T11" fmla="*/ 83 h 324"/>
              <a:gd name="T12" fmla="*/ 83 w 324"/>
              <a:gd name="T13" fmla="*/ 162 h 324"/>
              <a:gd name="T14" fmla="*/ 162 w 324"/>
              <a:gd name="T15" fmla="*/ 240 h 324"/>
              <a:gd name="T16" fmla="*/ 240 w 324"/>
              <a:gd name="T17" fmla="*/ 162 h 324"/>
              <a:gd name="T18" fmla="*/ 162 w 324"/>
              <a:gd name="T19" fmla="*/ 83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4" h="324">
                <a:moveTo>
                  <a:pt x="162" y="324"/>
                </a:moveTo>
                <a:cubicBezTo>
                  <a:pt x="72" y="324"/>
                  <a:pt x="0" y="251"/>
                  <a:pt x="0" y="162"/>
                </a:cubicBezTo>
                <a:cubicBezTo>
                  <a:pt x="0" y="73"/>
                  <a:pt x="72" y="0"/>
                  <a:pt x="162" y="0"/>
                </a:cubicBezTo>
                <a:cubicBezTo>
                  <a:pt x="251" y="0"/>
                  <a:pt x="324" y="73"/>
                  <a:pt x="324" y="162"/>
                </a:cubicBezTo>
                <a:cubicBezTo>
                  <a:pt x="324" y="251"/>
                  <a:pt x="251" y="324"/>
                  <a:pt x="162" y="324"/>
                </a:cubicBezTo>
                <a:close/>
                <a:moveTo>
                  <a:pt x="162" y="83"/>
                </a:moveTo>
                <a:cubicBezTo>
                  <a:pt x="119" y="83"/>
                  <a:pt x="83" y="119"/>
                  <a:pt x="83" y="162"/>
                </a:cubicBezTo>
                <a:cubicBezTo>
                  <a:pt x="83" y="205"/>
                  <a:pt x="119" y="240"/>
                  <a:pt x="162" y="240"/>
                </a:cubicBezTo>
                <a:cubicBezTo>
                  <a:pt x="205" y="240"/>
                  <a:pt x="240" y="205"/>
                  <a:pt x="240" y="162"/>
                </a:cubicBezTo>
                <a:cubicBezTo>
                  <a:pt x="240" y="119"/>
                  <a:pt x="205" y="83"/>
                  <a:pt x="162" y="83"/>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8" name="Freeform 45"/>
          <p:cNvSpPr>
            <a:spLocks noEditPoints="1"/>
          </p:cNvSpPr>
          <p:nvPr/>
        </p:nvSpPr>
        <p:spPr bwMode="auto">
          <a:xfrm>
            <a:off x="7759701" y="4718050"/>
            <a:ext cx="296863" cy="296863"/>
          </a:xfrm>
          <a:custGeom>
            <a:avLst/>
            <a:gdLst>
              <a:gd name="T0" fmla="*/ 177 w 355"/>
              <a:gd name="T1" fmla="*/ 355 h 355"/>
              <a:gd name="T2" fmla="*/ 0 w 355"/>
              <a:gd name="T3" fmla="*/ 178 h 355"/>
              <a:gd name="T4" fmla="*/ 177 w 355"/>
              <a:gd name="T5" fmla="*/ 0 h 355"/>
              <a:gd name="T6" fmla="*/ 355 w 355"/>
              <a:gd name="T7" fmla="*/ 178 h 355"/>
              <a:gd name="T8" fmla="*/ 177 w 355"/>
              <a:gd name="T9" fmla="*/ 355 h 355"/>
              <a:gd name="T10" fmla="*/ 177 w 355"/>
              <a:gd name="T11" fmla="*/ 84 h 355"/>
              <a:gd name="T12" fmla="*/ 83 w 355"/>
              <a:gd name="T13" fmla="*/ 178 h 355"/>
              <a:gd name="T14" fmla="*/ 177 w 355"/>
              <a:gd name="T15" fmla="*/ 272 h 355"/>
              <a:gd name="T16" fmla="*/ 271 w 355"/>
              <a:gd name="T17" fmla="*/ 178 h 355"/>
              <a:gd name="T18" fmla="*/ 177 w 355"/>
              <a:gd name="T19" fmla="*/ 84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5" h="355">
                <a:moveTo>
                  <a:pt x="177" y="355"/>
                </a:moveTo>
                <a:cubicBezTo>
                  <a:pt x="79" y="355"/>
                  <a:pt x="0" y="275"/>
                  <a:pt x="0" y="178"/>
                </a:cubicBezTo>
                <a:cubicBezTo>
                  <a:pt x="0" y="80"/>
                  <a:pt x="79" y="0"/>
                  <a:pt x="177" y="0"/>
                </a:cubicBezTo>
                <a:cubicBezTo>
                  <a:pt x="275" y="0"/>
                  <a:pt x="355" y="80"/>
                  <a:pt x="355" y="178"/>
                </a:cubicBezTo>
                <a:cubicBezTo>
                  <a:pt x="355" y="275"/>
                  <a:pt x="275" y="355"/>
                  <a:pt x="177" y="355"/>
                </a:cubicBezTo>
                <a:close/>
                <a:moveTo>
                  <a:pt x="177" y="84"/>
                </a:moveTo>
                <a:cubicBezTo>
                  <a:pt x="125" y="84"/>
                  <a:pt x="83" y="126"/>
                  <a:pt x="83" y="178"/>
                </a:cubicBezTo>
                <a:cubicBezTo>
                  <a:pt x="83" y="229"/>
                  <a:pt x="125" y="272"/>
                  <a:pt x="177" y="272"/>
                </a:cubicBezTo>
                <a:cubicBezTo>
                  <a:pt x="229" y="272"/>
                  <a:pt x="271" y="229"/>
                  <a:pt x="271" y="178"/>
                </a:cubicBezTo>
                <a:cubicBezTo>
                  <a:pt x="271" y="126"/>
                  <a:pt x="229" y="84"/>
                  <a:pt x="177" y="84"/>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9" name="任意多边形: 形状 128"/>
          <p:cNvSpPr/>
          <p:nvPr/>
        </p:nvSpPr>
        <p:spPr bwMode="auto">
          <a:xfrm>
            <a:off x="7872412" y="2184399"/>
            <a:ext cx="3165476" cy="4435476"/>
          </a:xfrm>
          <a:custGeom>
            <a:avLst/>
            <a:gdLst>
              <a:gd name="connsiteX0" fmla="*/ 2441576 w 3165476"/>
              <a:gd name="connsiteY0" fmla="*/ 0 h 4435476"/>
              <a:gd name="connsiteX1" fmla="*/ 3165476 w 3165476"/>
              <a:gd name="connsiteY1" fmla="*/ 4435475 h 4435476"/>
              <a:gd name="connsiteX2" fmla="*/ 1814361 w 3165476"/>
              <a:gd name="connsiteY2" fmla="*/ 1804523 h 4435476"/>
              <a:gd name="connsiteX3" fmla="*/ 1814360 w 3165476"/>
              <a:gd name="connsiteY3" fmla="*/ 1804525 h 4435476"/>
              <a:gd name="connsiteX4" fmla="*/ 3165475 w 3165476"/>
              <a:gd name="connsiteY4" fmla="*/ 4435476 h 4435476"/>
              <a:gd name="connsiteX5" fmla="*/ 17776 w 3165476"/>
              <a:gd name="connsiteY5" fmla="*/ 1743988 h 4435476"/>
              <a:gd name="connsiteX6" fmla="*/ 0 w 3165476"/>
              <a:gd name="connsiteY6" fmla="*/ 1743302 h 4435476"/>
              <a:gd name="connsiteX7" fmla="*/ 3903 w 3165476"/>
              <a:gd name="connsiteY7" fmla="*/ 1732126 h 4435476"/>
              <a:gd name="connsiteX8" fmla="*/ 0 w 3165476"/>
              <a:gd name="connsiteY8" fmla="*/ 1728788 h 4435476"/>
              <a:gd name="connsiteX9" fmla="*/ 5002 w 3165476"/>
              <a:gd name="connsiteY9" fmla="*/ 1728981 h 4435476"/>
              <a:gd name="connsiteX10" fmla="*/ 604837 w 3165476"/>
              <a:gd name="connsiteY10" fmla="*/ 11339 h 4435476"/>
              <a:gd name="connsiteX11" fmla="*/ 2436493 w 3165476"/>
              <a:gd name="connsiteY11" fmla="*/ 14505 h 443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5476" h="4435476">
                <a:moveTo>
                  <a:pt x="2441576" y="0"/>
                </a:moveTo>
                <a:lnTo>
                  <a:pt x="3165476" y="4435475"/>
                </a:lnTo>
                <a:lnTo>
                  <a:pt x="1814361" y="1804523"/>
                </a:lnTo>
                <a:lnTo>
                  <a:pt x="1814360" y="1804525"/>
                </a:lnTo>
                <a:lnTo>
                  <a:pt x="3165475" y="4435476"/>
                </a:lnTo>
                <a:lnTo>
                  <a:pt x="17776" y="1743988"/>
                </a:lnTo>
                <a:lnTo>
                  <a:pt x="0" y="1743302"/>
                </a:lnTo>
                <a:lnTo>
                  <a:pt x="3903" y="1732126"/>
                </a:lnTo>
                <a:lnTo>
                  <a:pt x="0" y="1728788"/>
                </a:lnTo>
                <a:lnTo>
                  <a:pt x="5002" y="1728981"/>
                </a:lnTo>
                <a:lnTo>
                  <a:pt x="604837" y="11339"/>
                </a:lnTo>
                <a:lnTo>
                  <a:pt x="2436493" y="14505"/>
                </a:lnTo>
                <a:close/>
              </a:path>
            </a:pathLst>
          </a:custGeom>
          <a:solidFill>
            <a:srgbClr val="878B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cs typeface="+mn-ea"/>
              <a:sym typeface="+mn-lt"/>
            </a:endParaRPr>
          </a:p>
        </p:txBody>
      </p:sp>
      <p:sp>
        <p:nvSpPr>
          <p:cNvPr id="52" name="Freeform 49"/>
          <p:cNvSpPr/>
          <p:nvPr/>
        </p:nvSpPr>
        <p:spPr bwMode="auto">
          <a:xfrm>
            <a:off x="3032126" y="2228850"/>
            <a:ext cx="220663" cy="222250"/>
          </a:xfrm>
          <a:custGeom>
            <a:avLst/>
            <a:gdLst>
              <a:gd name="T0" fmla="*/ 139 w 139"/>
              <a:gd name="T1" fmla="*/ 48 h 140"/>
              <a:gd name="T2" fmla="*/ 91 w 139"/>
              <a:gd name="T3" fmla="*/ 48 h 140"/>
              <a:gd name="T4" fmla="*/ 91 w 139"/>
              <a:gd name="T5" fmla="*/ 0 h 140"/>
              <a:gd name="T6" fmla="*/ 48 w 139"/>
              <a:gd name="T7" fmla="*/ 0 h 140"/>
              <a:gd name="T8" fmla="*/ 48 w 139"/>
              <a:gd name="T9" fmla="*/ 48 h 140"/>
              <a:gd name="T10" fmla="*/ 0 w 139"/>
              <a:gd name="T11" fmla="*/ 48 h 140"/>
              <a:gd name="T12" fmla="*/ 0 w 139"/>
              <a:gd name="T13" fmla="*/ 92 h 140"/>
              <a:gd name="T14" fmla="*/ 48 w 139"/>
              <a:gd name="T15" fmla="*/ 92 h 140"/>
              <a:gd name="T16" fmla="*/ 48 w 139"/>
              <a:gd name="T17" fmla="*/ 140 h 140"/>
              <a:gd name="T18" fmla="*/ 91 w 139"/>
              <a:gd name="T19" fmla="*/ 140 h 140"/>
              <a:gd name="T20" fmla="*/ 91 w 139"/>
              <a:gd name="T21" fmla="*/ 92 h 140"/>
              <a:gd name="T22" fmla="*/ 139 w 139"/>
              <a:gd name="T23" fmla="*/ 92 h 140"/>
              <a:gd name="T24" fmla="*/ 139 w 139"/>
              <a:gd name="T25" fmla="*/ 4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40">
                <a:moveTo>
                  <a:pt x="139" y="48"/>
                </a:moveTo>
                <a:lnTo>
                  <a:pt x="91" y="48"/>
                </a:lnTo>
                <a:lnTo>
                  <a:pt x="91" y="0"/>
                </a:lnTo>
                <a:lnTo>
                  <a:pt x="48" y="0"/>
                </a:lnTo>
                <a:lnTo>
                  <a:pt x="48" y="48"/>
                </a:lnTo>
                <a:lnTo>
                  <a:pt x="0" y="48"/>
                </a:lnTo>
                <a:lnTo>
                  <a:pt x="0" y="92"/>
                </a:lnTo>
                <a:lnTo>
                  <a:pt x="48" y="92"/>
                </a:lnTo>
                <a:lnTo>
                  <a:pt x="48" y="140"/>
                </a:lnTo>
                <a:lnTo>
                  <a:pt x="91" y="140"/>
                </a:lnTo>
                <a:lnTo>
                  <a:pt x="91" y="92"/>
                </a:lnTo>
                <a:lnTo>
                  <a:pt x="139" y="92"/>
                </a:lnTo>
                <a:lnTo>
                  <a:pt x="139" y="48"/>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3" name="Freeform 50"/>
          <p:cNvSpPr/>
          <p:nvPr/>
        </p:nvSpPr>
        <p:spPr bwMode="auto">
          <a:xfrm>
            <a:off x="11393488" y="5434013"/>
            <a:ext cx="220663" cy="219075"/>
          </a:xfrm>
          <a:custGeom>
            <a:avLst/>
            <a:gdLst>
              <a:gd name="T0" fmla="*/ 139 w 139"/>
              <a:gd name="T1" fmla="*/ 47 h 138"/>
              <a:gd name="T2" fmla="*/ 92 w 139"/>
              <a:gd name="T3" fmla="*/ 47 h 138"/>
              <a:gd name="T4" fmla="*/ 92 w 139"/>
              <a:gd name="T5" fmla="*/ 0 h 138"/>
              <a:gd name="T6" fmla="*/ 48 w 139"/>
              <a:gd name="T7" fmla="*/ 0 h 138"/>
              <a:gd name="T8" fmla="*/ 48 w 139"/>
              <a:gd name="T9" fmla="*/ 47 h 138"/>
              <a:gd name="T10" fmla="*/ 0 w 139"/>
              <a:gd name="T11" fmla="*/ 47 h 138"/>
              <a:gd name="T12" fmla="*/ 0 w 139"/>
              <a:gd name="T13" fmla="*/ 91 h 138"/>
              <a:gd name="T14" fmla="*/ 48 w 139"/>
              <a:gd name="T15" fmla="*/ 91 h 138"/>
              <a:gd name="T16" fmla="*/ 48 w 139"/>
              <a:gd name="T17" fmla="*/ 138 h 138"/>
              <a:gd name="T18" fmla="*/ 92 w 139"/>
              <a:gd name="T19" fmla="*/ 138 h 138"/>
              <a:gd name="T20" fmla="*/ 92 w 139"/>
              <a:gd name="T21" fmla="*/ 91 h 138"/>
              <a:gd name="T22" fmla="*/ 139 w 139"/>
              <a:gd name="T23" fmla="*/ 91 h 138"/>
              <a:gd name="T24" fmla="*/ 139 w 139"/>
              <a:gd name="T25" fmla="*/ 4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38">
                <a:moveTo>
                  <a:pt x="139" y="47"/>
                </a:moveTo>
                <a:lnTo>
                  <a:pt x="92" y="47"/>
                </a:lnTo>
                <a:lnTo>
                  <a:pt x="92" y="0"/>
                </a:lnTo>
                <a:lnTo>
                  <a:pt x="48" y="0"/>
                </a:lnTo>
                <a:lnTo>
                  <a:pt x="48" y="47"/>
                </a:lnTo>
                <a:lnTo>
                  <a:pt x="0" y="47"/>
                </a:lnTo>
                <a:lnTo>
                  <a:pt x="0" y="91"/>
                </a:lnTo>
                <a:lnTo>
                  <a:pt x="48" y="91"/>
                </a:lnTo>
                <a:lnTo>
                  <a:pt x="48" y="138"/>
                </a:lnTo>
                <a:lnTo>
                  <a:pt x="92" y="138"/>
                </a:lnTo>
                <a:lnTo>
                  <a:pt x="92" y="91"/>
                </a:lnTo>
                <a:lnTo>
                  <a:pt x="139" y="91"/>
                </a:lnTo>
                <a:lnTo>
                  <a:pt x="139" y="47"/>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nvGrpSpPr>
          <p:cNvPr id="59" name="组合 58"/>
          <p:cNvGrpSpPr/>
          <p:nvPr/>
        </p:nvGrpSpPr>
        <p:grpSpPr>
          <a:xfrm>
            <a:off x="7708901" y="1398588"/>
            <a:ext cx="3255963" cy="4560888"/>
            <a:chOff x="7708901" y="1398588"/>
            <a:chExt cx="3255963" cy="4560888"/>
          </a:xfrm>
        </p:grpSpPr>
        <p:sp>
          <p:nvSpPr>
            <p:cNvPr id="54" name="Freeform 51"/>
            <p:cNvSpPr/>
            <p:nvPr/>
          </p:nvSpPr>
          <p:spPr bwMode="auto">
            <a:xfrm>
              <a:off x="9561513" y="1435100"/>
              <a:ext cx="1354138" cy="4437063"/>
            </a:xfrm>
            <a:custGeom>
              <a:avLst/>
              <a:gdLst>
                <a:gd name="T0" fmla="*/ 397 w 853"/>
                <a:gd name="T1" fmla="*/ 0 h 2795"/>
                <a:gd name="T2" fmla="*/ 853 w 853"/>
                <a:gd name="T3" fmla="*/ 2795 h 2795"/>
                <a:gd name="T4" fmla="*/ 0 w 853"/>
                <a:gd name="T5" fmla="*/ 1133 h 2795"/>
                <a:gd name="T6" fmla="*/ 397 w 853"/>
                <a:gd name="T7" fmla="*/ 0 h 2795"/>
              </a:gdLst>
              <a:ahLst/>
              <a:cxnLst>
                <a:cxn ang="0">
                  <a:pos x="T0" y="T1"/>
                </a:cxn>
                <a:cxn ang="0">
                  <a:pos x="T2" y="T3"/>
                </a:cxn>
                <a:cxn ang="0">
                  <a:pos x="T4" y="T5"/>
                </a:cxn>
                <a:cxn ang="0">
                  <a:pos x="T6" y="T7"/>
                </a:cxn>
              </a:cxnLst>
              <a:rect l="0" t="0" r="r" b="b"/>
              <a:pathLst>
                <a:path w="853" h="2795">
                  <a:moveTo>
                    <a:pt x="397" y="0"/>
                  </a:moveTo>
                  <a:lnTo>
                    <a:pt x="853" y="2795"/>
                  </a:lnTo>
                  <a:lnTo>
                    <a:pt x="0" y="1133"/>
                  </a:lnTo>
                  <a:lnTo>
                    <a:pt x="397" y="0"/>
                  </a:lnTo>
                  <a:close/>
                </a:path>
              </a:pathLst>
            </a:custGeom>
            <a:solidFill>
              <a:srgbClr val="F9B4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5" name="Freeform 52"/>
            <p:cNvSpPr/>
            <p:nvPr/>
          </p:nvSpPr>
          <p:spPr bwMode="auto">
            <a:xfrm>
              <a:off x="7748588" y="3163888"/>
              <a:ext cx="3167063" cy="2708275"/>
            </a:xfrm>
            <a:custGeom>
              <a:avLst/>
              <a:gdLst>
                <a:gd name="T0" fmla="*/ 1995 w 1995"/>
                <a:gd name="T1" fmla="*/ 1706 h 1706"/>
                <a:gd name="T2" fmla="*/ 0 w 1995"/>
                <a:gd name="T3" fmla="*/ 0 h 1706"/>
                <a:gd name="T4" fmla="*/ 1142 w 1995"/>
                <a:gd name="T5" fmla="*/ 44 h 1706"/>
                <a:gd name="T6" fmla="*/ 1995 w 1995"/>
                <a:gd name="T7" fmla="*/ 1706 h 1706"/>
              </a:gdLst>
              <a:ahLst/>
              <a:cxnLst>
                <a:cxn ang="0">
                  <a:pos x="T0" y="T1"/>
                </a:cxn>
                <a:cxn ang="0">
                  <a:pos x="T2" y="T3"/>
                </a:cxn>
                <a:cxn ang="0">
                  <a:pos x="T4" y="T5"/>
                </a:cxn>
                <a:cxn ang="0">
                  <a:pos x="T6" y="T7"/>
                </a:cxn>
              </a:cxnLst>
              <a:rect l="0" t="0" r="r" b="b"/>
              <a:pathLst>
                <a:path w="1995" h="1706">
                  <a:moveTo>
                    <a:pt x="1995" y="1706"/>
                  </a:moveTo>
                  <a:lnTo>
                    <a:pt x="0" y="0"/>
                  </a:lnTo>
                  <a:lnTo>
                    <a:pt x="1142" y="44"/>
                  </a:lnTo>
                  <a:lnTo>
                    <a:pt x="1995" y="1706"/>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 name="Freeform 53"/>
            <p:cNvSpPr/>
            <p:nvPr/>
          </p:nvSpPr>
          <p:spPr bwMode="auto">
            <a:xfrm>
              <a:off x="7748588" y="1433513"/>
              <a:ext cx="2443163" cy="1800225"/>
            </a:xfrm>
            <a:custGeom>
              <a:avLst/>
              <a:gdLst>
                <a:gd name="T0" fmla="*/ 1539 w 1539"/>
                <a:gd name="T1" fmla="*/ 1 h 1134"/>
                <a:gd name="T2" fmla="*/ 1142 w 1539"/>
                <a:gd name="T3" fmla="*/ 1134 h 1134"/>
                <a:gd name="T4" fmla="*/ 0 w 1539"/>
                <a:gd name="T5" fmla="*/ 1090 h 1134"/>
                <a:gd name="T6" fmla="*/ 382 w 1539"/>
                <a:gd name="T7" fmla="*/ 0 h 1134"/>
                <a:gd name="T8" fmla="*/ 1539 w 1539"/>
                <a:gd name="T9" fmla="*/ 1 h 1134"/>
              </a:gdLst>
              <a:ahLst/>
              <a:cxnLst>
                <a:cxn ang="0">
                  <a:pos x="T0" y="T1"/>
                </a:cxn>
                <a:cxn ang="0">
                  <a:pos x="T2" y="T3"/>
                </a:cxn>
                <a:cxn ang="0">
                  <a:pos x="T4" y="T5"/>
                </a:cxn>
                <a:cxn ang="0">
                  <a:pos x="T6" y="T7"/>
                </a:cxn>
                <a:cxn ang="0">
                  <a:pos x="T8" y="T9"/>
                </a:cxn>
              </a:cxnLst>
              <a:rect l="0" t="0" r="r" b="b"/>
              <a:pathLst>
                <a:path w="1539" h="1134">
                  <a:moveTo>
                    <a:pt x="1539" y="1"/>
                  </a:moveTo>
                  <a:lnTo>
                    <a:pt x="1142" y="1134"/>
                  </a:lnTo>
                  <a:lnTo>
                    <a:pt x="0" y="1090"/>
                  </a:lnTo>
                  <a:lnTo>
                    <a:pt x="382" y="0"/>
                  </a:lnTo>
                  <a:lnTo>
                    <a:pt x="1539" y="1"/>
                  </a:lnTo>
                  <a:close/>
                </a:path>
              </a:pathLst>
            </a:custGeom>
            <a:solidFill>
              <a:srgbClr val="A1D9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 name="Freeform 54"/>
            <p:cNvSpPr>
              <a:spLocks noEditPoints="1"/>
            </p:cNvSpPr>
            <p:nvPr/>
          </p:nvSpPr>
          <p:spPr bwMode="auto">
            <a:xfrm>
              <a:off x="7708901" y="1398588"/>
              <a:ext cx="3255963" cy="4560888"/>
            </a:xfrm>
            <a:custGeom>
              <a:avLst/>
              <a:gdLst>
                <a:gd name="T0" fmla="*/ 1582 w 2051"/>
                <a:gd name="T1" fmla="*/ 1 h 2873"/>
                <a:gd name="T2" fmla="*/ 392 w 2051"/>
                <a:gd name="T3" fmla="*/ 0 h 2873"/>
                <a:gd name="T4" fmla="*/ 0 w 2051"/>
                <a:gd name="T5" fmla="*/ 1119 h 2873"/>
                <a:gd name="T6" fmla="*/ 2051 w 2051"/>
                <a:gd name="T7" fmla="*/ 2873 h 2873"/>
                <a:gd name="T8" fmla="*/ 1582 w 2051"/>
                <a:gd name="T9" fmla="*/ 1 h 2873"/>
                <a:gd name="T10" fmla="*/ 1153 w 2051"/>
                <a:gd name="T11" fmla="*/ 1178 h 2873"/>
                <a:gd name="T12" fmla="*/ 1949 w 2051"/>
                <a:gd name="T13" fmla="*/ 2729 h 2873"/>
                <a:gd name="T14" fmla="*/ 88 w 2051"/>
                <a:gd name="T15" fmla="*/ 1137 h 2873"/>
                <a:gd name="T16" fmla="*/ 1153 w 2051"/>
                <a:gd name="T17" fmla="*/ 1178 h 2873"/>
                <a:gd name="T18" fmla="*/ 1191 w 2051"/>
                <a:gd name="T19" fmla="*/ 1155 h 2873"/>
                <a:gd name="T20" fmla="*/ 1556 w 2051"/>
                <a:gd name="T21" fmla="*/ 112 h 2873"/>
                <a:gd name="T22" fmla="*/ 1976 w 2051"/>
                <a:gd name="T23" fmla="*/ 2684 h 2873"/>
                <a:gd name="T24" fmla="*/ 1191 w 2051"/>
                <a:gd name="T25" fmla="*/ 1155 h 2873"/>
                <a:gd name="T26" fmla="*/ 423 w 2051"/>
                <a:gd name="T27" fmla="*/ 44 h 2873"/>
                <a:gd name="T28" fmla="*/ 1533 w 2051"/>
                <a:gd name="T29" fmla="*/ 45 h 2873"/>
                <a:gd name="T30" fmla="*/ 1152 w 2051"/>
                <a:gd name="T31" fmla="*/ 1134 h 2873"/>
                <a:gd name="T32" fmla="*/ 56 w 2051"/>
                <a:gd name="T33" fmla="*/ 1092 h 2873"/>
                <a:gd name="T34" fmla="*/ 423 w 2051"/>
                <a:gd name="T35" fmla="*/ 44 h 2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51" h="2873">
                  <a:moveTo>
                    <a:pt x="1582" y="1"/>
                  </a:moveTo>
                  <a:lnTo>
                    <a:pt x="392" y="0"/>
                  </a:lnTo>
                  <a:lnTo>
                    <a:pt x="0" y="1119"/>
                  </a:lnTo>
                  <a:lnTo>
                    <a:pt x="2051" y="2873"/>
                  </a:lnTo>
                  <a:lnTo>
                    <a:pt x="1582" y="1"/>
                  </a:lnTo>
                  <a:close/>
                  <a:moveTo>
                    <a:pt x="1153" y="1178"/>
                  </a:moveTo>
                  <a:lnTo>
                    <a:pt x="1949" y="2729"/>
                  </a:lnTo>
                  <a:lnTo>
                    <a:pt x="88" y="1137"/>
                  </a:lnTo>
                  <a:lnTo>
                    <a:pt x="1153" y="1178"/>
                  </a:lnTo>
                  <a:close/>
                  <a:moveTo>
                    <a:pt x="1191" y="1155"/>
                  </a:moveTo>
                  <a:lnTo>
                    <a:pt x="1556" y="112"/>
                  </a:lnTo>
                  <a:lnTo>
                    <a:pt x="1976" y="2684"/>
                  </a:lnTo>
                  <a:lnTo>
                    <a:pt x="1191" y="1155"/>
                  </a:lnTo>
                  <a:close/>
                  <a:moveTo>
                    <a:pt x="423" y="44"/>
                  </a:moveTo>
                  <a:lnTo>
                    <a:pt x="1533" y="45"/>
                  </a:lnTo>
                  <a:lnTo>
                    <a:pt x="1152" y="1134"/>
                  </a:lnTo>
                  <a:lnTo>
                    <a:pt x="56" y="1092"/>
                  </a:lnTo>
                  <a:lnTo>
                    <a:pt x="423" y="44"/>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30" name="文本框 129"/>
          <p:cNvSpPr txBox="1"/>
          <p:nvPr/>
        </p:nvSpPr>
        <p:spPr>
          <a:xfrm>
            <a:off x="2441320" y="3047169"/>
            <a:ext cx="3912683" cy="1338828"/>
          </a:xfrm>
          <a:prstGeom prst="rect">
            <a:avLst/>
          </a:prstGeom>
          <a:noFill/>
        </p:spPr>
        <p:txBody>
          <a:bodyPr wrap="square" rtlCol="0">
            <a:spAutoFit/>
          </a:bodyPr>
          <a:lstStyle/>
          <a:p>
            <a:pPr algn="r">
              <a:lnSpc>
                <a:spcPct val="150000"/>
              </a:lnSpc>
            </a:pPr>
            <a:r>
              <a:rPr lang="zh-CN" altLang="en-US" b="1" dirty="0">
                <a:solidFill>
                  <a:srgbClr val="3B4761"/>
                </a:solidFill>
                <a:cs typeface="+mn-ea"/>
                <a:sym typeface="+mn-lt"/>
              </a:rPr>
              <a:t>在此输入您的文本</a:t>
            </a:r>
            <a:r>
              <a:rPr lang="zh-CN" altLang="en-US" dirty="0">
                <a:solidFill>
                  <a:srgbClr val="3B4761"/>
                </a:solidFill>
                <a:cs typeface="+mn-ea"/>
                <a:sym typeface="+mn-lt"/>
              </a:rPr>
              <a:t>或粘贴复制或修改字体颜色字号间距等在此输入您的文本或粘贴</a:t>
            </a:r>
            <a:endParaRPr lang="zh-CN" altLang="en-US" dirty="0">
              <a:solidFill>
                <a:srgbClr val="3B4761"/>
              </a:solidFill>
              <a:cs typeface="+mn-ea"/>
              <a:sym typeface="+mn-lt"/>
            </a:endParaRPr>
          </a:p>
        </p:txBody>
      </p:sp>
      <p:sp>
        <p:nvSpPr>
          <p:cNvPr id="131" name="矩形 130"/>
          <p:cNvSpPr/>
          <p:nvPr/>
        </p:nvSpPr>
        <p:spPr>
          <a:xfrm>
            <a:off x="3007264" y="2511402"/>
            <a:ext cx="3346740" cy="646331"/>
          </a:xfrm>
          <a:prstGeom prst="rect">
            <a:avLst/>
          </a:prstGeom>
        </p:spPr>
        <p:txBody>
          <a:bodyPr wrap="square">
            <a:spAutoFit/>
          </a:bodyPr>
          <a:lstStyle/>
          <a:p>
            <a:pPr algn="r"/>
            <a:r>
              <a:rPr lang="zh-CN" altLang="en-US" sz="3600" b="1" dirty="0">
                <a:solidFill>
                  <a:srgbClr val="3B4761"/>
                </a:solidFill>
                <a:cs typeface="+mn-ea"/>
                <a:sym typeface="+mn-lt"/>
              </a:rPr>
              <a:t>输入文本标题</a:t>
            </a:r>
            <a:endParaRPr lang="en-US" altLang="zh-CN" sz="3600" b="1" dirty="0">
              <a:solidFill>
                <a:srgbClr val="3B4761"/>
              </a:solidFill>
              <a:cs typeface="+mn-ea"/>
              <a:sym typeface="+mn-lt"/>
            </a:endParaRPr>
          </a:p>
        </p:txBody>
      </p:sp>
      <p:sp>
        <p:nvSpPr>
          <p:cNvPr id="132" name="矩形 131"/>
          <p:cNvSpPr/>
          <p:nvPr/>
        </p:nvSpPr>
        <p:spPr>
          <a:xfrm>
            <a:off x="8129384" y="1081541"/>
            <a:ext cx="2666843" cy="2079352"/>
          </a:xfrm>
          <a:prstGeom prst="rect">
            <a:avLst/>
          </a:prstGeom>
        </p:spPr>
        <p:txBody>
          <a:bodyPr wrap="square">
            <a:spAutoFit/>
          </a:bodyPr>
          <a:lstStyle/>
          <a:p>
            <a:pPr>
              <a:lnSpc>
                <a:spcPct val="150000"/>
              </a:lnSpc>
            </a:pPr>
            <a:r>
              <a:rPr lang="en-US" altLang="zh-CN" sz="9600" b="1" dirty="0">
                <a:solidFill>
                  <a:schemeClr val="bg1"/>
                </a:solidFill>
                <a:cs typeface="+mn-ea"/>
                <a:sym typeface="+mn-lt"/>
              </a:rPr>
              <a:t>03</a:t>
            </a:r>
            <a:endParaRPr lang="en-US" altLang="zh-CN" sz="9600" b="1" dirty="0">
              <a:solidFill>
                <a:schemeClr val="bg1"/>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1+#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0-#ppt_w/2"/>
                                          </p:val>
                                        </p:tav>
                                        <p:tav tm="100000">
                                          <p:val>
                                            <p:strVal val="#ppt_x"/>
                                          </p:val>
                                        </p:tav>
                                      </p:tavLst>
                                    </p:anim>
                                    <p:anim calcmode="lin" valueType="num">
                                      <p:cBhvr additive="base">
                                        <p:cTn id="14"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p:cTn id="19" dur="500" fill="hold"/>
                                        <p:tgtEl>
                                          <p:spTgt spid="59"/>
                                        </p:tgtEl>
                                        <p:attrNameLst>
                                          <p:attrName>ppt_w</p:attrName>
                                        </p:attrNameLst>
                                      </p:cBhvr>
                                      <p:tavLst>
                                        <p:tav tm="0">
                                          <p:val>
                                            <p:fltVal val="0"/>
                                          </p:val>
                                        </p:tav>
                                        <p:tav tm="100000">
                                          <p:val>
                                            <p:strVal val="#ppt_w"/>
                                          </p:val>
                                        </p:tav>
                                      </p:tavLst>
                                    </p:anim>
                                    <p:anim calcmode="lin" valueType="num">
                                      <p:cBhvr>
                                        <p:cTn id="20" dur="500" fill="hold"/>
                                        <p:tgtEl>
                                          <p:spTgt spid="59"/>
                                        </p:tgtEl>
                                        <p:attrNameLst>
                                          <p:attrName>ppt_h</p:attrName>
                                        </p:attrNameLst>
                                      </p:cBhvr>
                                      <p:tavLst>
                                        <p:tav tm="0">
                                          <p:val>
                                            <p:fltVal val="0"/>
                                          </p:val>
                                        </p:tav>
                                        <p:tav tm="100000">
                                          <p:val>
                                            <p:strVal val="#ppt_h"/>
                                          </p:val>
                                        </p:tav>
                                      </p:tavLst>
                                    </p:anim>
                                    <p:animEffect transition="in" filter="fade">
                                      <p:cBhvr>
                                        <p:cTn id="21" dur="500"/>
                                        <p:tgtEl>
                                          <p:spTgt spid="5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29"/>
                                        </p:tgtEl>
                                        <p:attrNameLst>
                                          <p:attrName>style.visibility</p:attrName>
                                        </p:attrNameLst>
                                      </p:cBhvr>
                                      <p:to>
                                        <p:strVal val="visible"/>
                                      </p:to>
                                    </p:set>
                                    <p:animEffect transition="in" filter="wipe(up)">
                                      <p:cBhvr>
                                        <p:cTn id="26" dur="500"/>
                                        <p:tgtEl>
                                          <p:spTgt spid="129"/>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animEffect transition="in" filter="fade">
                                      <p:cBhvr>
                                        <p:cTn id="33" dur="500"/>
                                        <p:tgtEl>
                                          <p:spTgt spid="39"/>
                                        </p:tgtEl>
                                      </p:cBhvr>
                                    </p:animEffect>
                                  </p:childTnLst>
                                </p:cTn>
                              </p:par>
                            </p:childTnLst>
                          </p:cTn>
                        </p:par>
                        <p:par>
                          <p:cTn id="34" fill="hold">
                            <p:stCondLst>
                              <p:cond delay="500"/>
                            </p:stCondLst>
                            <p:childTnLst>
                              <p:par>
                                <p:cTn id="35" presetID="53" presetClass="entr" presetSubtype="16"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p:cTn id="37" dur="500" fill="hold"/>
                                        <p:tgtEl>
                                          <p:spTgt spid="40"/>
                                        </p:tgtEl>
                                        <p:attrNameLst>
                                          <p:attrName>ppt_w</p:attrName>
                                        </p:attrNameLst>
                                      </p:cBhvr>
                                      <p:tavLst>
                                        <p:tav tm="0">
                                          <p:val>
                                            <p:fltVal val="0"/>
                                          </p:val>
                                        </p:tav>
                                        <p:tav tm="100000">
                                          <p:val>
                                            <p:strVal val="#ppt_w"/>
                                          </p:val>
                                        </p:tav>
                                      </p:tavLst>
                                    </p:anim>
                                    <p:anim calcmode="lin" valueType="num">
                                      <p:cBhvr>
                                        <p:cTn id="38" dur="500" fill="hold"/>
                                        <p:tgtEl>
                                          <p:spTgt spid="40"/>
                                        </p:tgtEl>
                                        <p:attrNameLst>
                                          <p:attrName>ppt_h</p:attrName>
                                        </p:attrNameLst>
                                      </p:cBhvr>
                                      <p:tavLst>
                                        <p:tav tm="0">
                                          <p:val>
                                            <p:fltVal val="0"/>
                                          </p:val>
                                        </p:tav>
                                        <p:tav tm="100000">
                                          <p:val>
                                            <p:strVal val="#ppt_h"/>
                                          </p:val>
                                        </p:tav>
                                      </p:tavLst>
                                    </p:anim>
                                    <p:animEffect transition="in" filter="fade">
                                      <p:cBhvr>
                                        <p:cTn id="39" dur="500"/>
                                        <p:tgtEl>
                                          <p:spTgt spid="4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p:cTn id="42" dur="500" fill="hold"/>
                                        <p:tgtEl>
                                          <p:spTgt spid="41"/>
                                        </p:tgtEl>
                                        <p:attrNameLst>
                                          <p:attrName>ppt_w</p:attrName>
                                        </p:attrNameLst>
                                      </p:cBhvr>
                                      <p:tavLst>
                                        <p:tav tm="0">
                                          <p:val>
                                            <p:fltVal val="0"/>
                                          </p:val>
                                        </p:tav>
                                        <p:tav tm="100000">
                                          <p:val>
                                            <p:strVal val="#ppt_w"/>
                                          </p:val>
                                        </p:tav>
                                      </p:tavLst>
                                    </p:anim>
                                    <p:anim calcmode="lin" valueType="num">
                                      <p:cBhvr>
                                        <p:cTn id="43" dur="500" fill="hold"/>
                                        <p:tgtEl>
                                          <p:spTgt spid="41"/>
                                        </p:tgtEl>
                                        <p:attrNameLst>
                                          <p:attrName>ppt_h</p:attrName>
                                        </p:attrNameLst>
                                      </p:cBhvr>
                                      <p:tavLst>
                                        <p:tav tm="0">
                                          <p:val>
                                            <p:fltVal val="0"/>
                                          </p:val>
                                        </p:tav>
                                        <p:tav tm="100000">
                                          <p:val>
                                            <p:strVal val="#ppt_h"/>
                                          </p:val>
                                        </p:tav>
                                      </p:tavLst>
                                    </p:anim>
                                    <p:animEffect transition="in" filter="fade">
                                      <p:cBhvr>
                                        <p:cTn id="44" dur="500"/>
                                        <p:tgtEl>
                                          <p:spTgt spid="41"/>
                                        </p:tgtEl>
                                      </p:cBhvr>
                                    </p:animEffect>
                                  </p:childTnLst>
                                </p:cTn>
                              </p:par>
                            </p:childTnLst>
                          </p:cTn>
                        </p:par>
                        <p:par>
                          <p:cTn id="45" fill="hold">
                            <p:stCondLst>
                              <p:cond delay="1000"/>
                            </p:stCondLst>
                            <p:childTnLst>
                              <p:par>
                                <p:cTn id="46" presetID="53" presetClass="entr" presetSubtype="16"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anim calcmode="lin" valueType="num">
                                      <p:cBhvr>
                                        <p:cTn id="53" dur="500" fill="hold"/>
                                        <p:tgtEl>
                                          <p:spTgt spid="53"/>
                                        </p:tgtEl>
                                        <p:attrNameLst>
                                          <p:attrName>ppt_w</p:attrName>
                                        </p:attrNameLst>
                                      </p:cBhvr>
                                      <p:tavLst>
                                        <p:tav tm="0">
                                          <p:val>
                                            <p:fltVal val="0"/>
                                          </p:val>
                                        </p:tav>
                                        <p:tav tm="100000">
                                          <p:val>
                                            <p:strVal val="#ppt_w"/>
                                          </p:val>
                                        </p:tav>
                                      </p:tavLst>
                                    </p:anim>
                                    <p:anim calcmode="lin" valueType="num">
                                      <p:cBhvr>
                                        <p:cTn id="54" dur="500" fill="hold"/>
                                        <p:tgtEl>
                                          <p:spTgt spid="53"/>
                                        </p:tgtEl>
                                        <p:attrNameLst>
                                          <p:attrName>ppt_h</p:attrName>
                                        </p:attrNameLst>
                                      </p:cBhvr>
                                      <p:tavLst>
                                        <p:tav tm="0">
                                          <p:val>
                                            <p:fltVal val="0"/>
                                          </p:val>
                                        </p:tav>
                                        <p:tav tm="100000">
                                          <p:val>
                                            <p:strVal val="#ppt_h"/>
                                          </p:val>
                                        </p:tav>
                                      </p:tavLst>
                                    </p:anim>
                                    <p:animEffect transition="in" filter="fade">
                                      <p:cBhvr>
                                        <p:cTn id="55" dur="500"/>
                                        <p:tgtEl>
                                          <p:spTgt spid="53"/>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 calcmode="lin" valueType="num">
                                      <p:cBhvr>
                                        <p:cTn id="58" dur="500" fill="hold"/>
                                        <p:tgtEl>
                                          <p:spTgt spid="43"/>
                                        </p:tgtEl>
                                        <p:attrNameLst>
                                          <p:attrName>ppt_w</p:attrName>
                                        </p:attrNameLst>
                                      </p:cBhvr>
                                      <p:tavLst>
                                        <p:tav tm="0">
                                          <p:val>
                                            <p:fltVal val="0"/>
                                          </p:val>
                                        </p:tav>
                                        <p:tav tm="100000">
                                          <p:val>
                                            <p:strVal val="#ppt_w"/>
                                          </p:val>
                                        </p:tav>
                                      </p:tavLst>
                                    </p:anim>
                                    <p:anim calcmode="lin" valueType="num">
                                      <p:cBhvr>
                                        <p:cTn id="59" dur="500" fill="hold"/>
                                        <p:tgtEl>
                                          <p:spTgt spid="43"/>
                                        </p:tgtEl>
                                        <p:attrNameLst>
                                          <p:attrName>ppt_h</p:attrName>
                                        </p:attrNameLst>
                                      </p:cBhvr>
                                      <p:tavLst>
                                        <p:tav tm="0">
                                          <p:val>
                                            <p:fltVal val="0"/>
                                          </p:val>
                                        </p:tav>
                                        <p:tav tm="100000">
                                          <p:val>
                                            <p:strVal val="#ppt_h"/>
                                          </p:val>
                                        </p:tav>
                                      </p:tavLst>
                                    </p:anim>
                                    <p:animEffect transition="in" filter="fade">
                                      <p:cBhvr>
                                        <p:cTn id="60" dur="500"/>
                                        <p:tgtEl>
                                          <p:spTgt spid="43"/>
                                        </p:tgtEl>
                                      </p:cBhvr>
                                    </p:animEffect>
                                  </p:childTnLst>
                                </p:cTn>
                              </p:par>
                            </p:childTnLst>
                          </p:cTn>
                        </p:par>
                        <p:par>
                          <p:cTn id="61" fill="hold">
                            <p:stCondLst>
                              <p:cond delay="1500"/>
                            </p:stCondLst>
                            <p:childTnLst>
                              <p:par>
                                <p:cTn id="62" presetID="53" presetClass="entr" presetSubtype="16" fill="hold" grpId="0" nodeType="after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p:cTn id="64" dur="500" fill="hold"/>
                                        <p:tgtEl>
                                          <p:spTgt spid="48"/>
                                        </p:tgtEl>
                                        <p:attrNameLst>
                                          <p:attrName>ppt_w</p:attrName>
                                        </p:attrNameLst>
                                      </p:cBhvr>
                                      <p:tavLst>
                                        <p:tav tm="0">
                                          <p:val>
                                            <p:fltVal val="0"/>
                                          </p:val>
                                        </p:tav>
                                        <p:tav tm="100000">
                                          <p:val>
                                            <p:strVal val="#ppt_w"/>
                                          </p:val>
                                        </p:tav>
                                      </p:tavLst>
                                    </p:anim>
                                    <p:anim calcmode="lin" valueType="num">
                                      <p:cBhvr>
                                        <p:cTn id="65" dur="500" fill="hold"/>
                                        <p:tgtEl>
                                          <p:spTgt spid="48"/>
                                        </p:tgtEl>
                                        <p:attrNameLst>
                                          <p:attrName>ppt_h</p:attrName>
                                        </p:attrNameLst>
                                      </p:cBhvr>
                                      <p:tavLst>
                                        <p:tav tm="0">
                                          <p:val>
                                            <p:fltVal val="0"/>
                                          </p:val>
                                        </p:tav>
                                        <p:tav tm="100000">
                                          <p:val>
                                            <p:strVal val="#ppt_h"/>
                                          </p:val>
                                        </p:tav>
                                      </p:tavLst>
                                    </p:anim>
                                    <p:animEffect transition="in" filter="fade">
                                      <p:cBhvr>
                                        <p:cTn id="66" dur="500"/>
                                        <p:tgtEl>
                                          <p:spTgt spid="48"/>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anim calcmode="lin" valueType="num">
                                      <p:cBhvr>
                                        <p:cTn id="69" dur="500" fill="hold"/>
                                        <p:tgtEl>
                                          <p:spTgt spid="45"/>
                                        </p:tgtEl>
                                        <p:attrNameLst>
                                          <p:attrName>ppt_w</p:attrName>
                                        </p:attrNameLst>
                                      </p:cBhvr>
                                      <p:tavLst>
                                        <p:tav tm="0">
                                          <p:val>
                                            <p:fltVal val="0"/>
                                          </p:val>
                                        </p:tav>
                                        <p:tav tm="100000">
                                          <p:val>
                                            <p:strVal val="#ppt_w"/>
                                          </p:val>
                                        </p:tav>
                                      </p:tavLst>
                                    </p:anim>
                                    <p:anim calcmode="lin" valueType="num">
                                      <p:cBhvr>
                                        <p:cTn id="70" dur="500" fill="hold"/>
                                        <p:tgtEl>
                                          <p:spTgt spid="45"/>
                                        </p:tgtEl>
                                        <p:attrNameLst>
                                          <p:attrName>ppt_h</p:attrName>
                                        </p:attrNameLst>
                                      </p:cBhvr>
                                      <p:tavLst>
                                        <p:tav tm="0">
                                          <p:val>
                                            <p:fltVal val="0"/>
                                          </p:val>
                                        </p:tav>
                                        <p:tav tm="100000">
                                          <p:val>
                                            <p:strVal val="#ppt_h"/>
                                          </p:val>
                                        </p:tav>
                                      </p:tavLst>
                                    </p:anim>
                                    <p:animEffect transition="in" filter="fade">
                                      <p:cBhvr>
                                        <p:cTn id="71" dur="500"/>
                                        <p:tgtEl>
                                          <p:spTgt spid="4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500"/>
                                        <p:tgtEl>
                                          <p:spTgt spid="33"/>
                                        </p:tgtEl>
                                      </p:cBhvr>
                                    </p:animEffect>
                                  </p:childTnLst>
                                </p:cTn>
                              </p:par>
                            </p:childTnLst>
                          </p:cTn>
                        </p:par>
                        <p:par>
                          <p:cTn id="80" fill="hold">
                            <p:stCondLst>
                              <p:cond delay="500"/>
                            </p:stCondLst>
                            <p:childTnLst>
                              <p:par>
                                <p:cTn id="81" presetID="10" presetClass="entr" presetSubtype="0" fill="hold" grpId="0" nodeType="after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fade">
                                      <p:cBhvr>
                                        <p:cTn id="83" dur="500"/>
                                        <p:tgtEl>
                                          <p:spTgt spid="3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4"/>
                                        </p:tgtEl>
                                        <p:attrNameLst>
                                          <p:attrName>style.visibility</p:attrName>
                                        </p:attrNameLst>
                                      </p:cBhvr>
                                      <p:to>
                                        <p:strVal val="visible"/>
                                      </p:to>
                                    </p:set>
                                    <p:animEffect transition="in" filter="fade">
                                      <p:cBhvr>
                                        <p:cTn id="86" dur="500"/>
                                        <p:tgtEl>
                                          <p:spTgt spid="44"/>
                                        </p:tgtEl>
                                      </p:cBhvr>
                                    </p:animEffect>
                                  </p:childTnLst>
                                </p:cTn>
                              </p:par>
                            </p:childTnLst>
                          </p:cTn>
                        </p:par>
                        <p:par>
                          <p:cTn id="87" fill="hold">
                            <p:stCondLst>
                              <p:cond delay="1000"/>
                            </p:stCondLst>
                            <p:childTnLst>
                              <p:par>
                                <p:cTn id="88" presetID="10" presetClass="entr" presetSubtype="0" fill="hold" grpId="0" nodeType="afterEffect">
                                  <p:stCondLst>
                                    <p:cond delay="0"/>
                                  </p:stCondLst>
                                  <p:childTnLst>
                                    <p:set>
                                      <p:cBhvr>
                                        <p:cTn id="89" dur="1" fill="hold">
                                          <p:stCondLst>
                                            <p:cond delay="0"/>
                                          </p:stCondLst>
                                        </p:cTn>
                                        <p:tgtEl>
                                          <p:spTgt spid="46"/>
                                        </p:tgtEl>
                                        <p:attrNameLst>
                                          <p:attrName>style.visibility</p:attrName>
                                        </p:attrNameLst>
                                      </p:cBhvr>
                                      <p:to>
                                        <p:strVal val="visible"/>
                                      </p:to>
                                    </p:set>
                                    <p:animEffect transition="in" filter="fade">
                                      <p:cBhvr>
                                        <p:cTn id="90" dur="500"/>
                                        <p:tgtEl>
                                          <p:spTgt spid="4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animEffect transition="in" filter="fade">
                                      <p:cBhvr>
                                        <p:cTn id="93" dur="500"/>
                                        <p:tgtEl>
                                          <p:spTgt spid="47"/>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52"/>
                                        </p:tgtEl>
                                        <p:attrNameLst>
                                          <p:attrName>style.visibility</p:attrName>
                                        </p:attrNameLst>
                                      </p:cBhvr>
                                      <p:to>
                                        <p:strVal val="visible"/>
                                      </p:to>
                                    </p:set>
                                    <p:animEffect transition="in" filter="fade">
                                      <p:cBhvr>
                                        <p:cTn id="97" dur="500"/>
                                        <p:tgtEl>
                                          <p:spTgt spid="52"/>
                                        </p:tgtEl>
                                      </p:cBhvr>
                                    </p:animEffect>
                                  </p:childTnLst>
                                </p:cTn>
                              </p:par>
                            </p:childTnLst>
                          </p:cTn>
                        </p:par>
                        <p:par>
                          <p:cTn id="98" fill="hold">
                            <p:stCondLst>
                              <p:cond delay="2000"/>
                            </p:stCondLst>
                            <p:childTnLst>
                              <p:par>
                                <p:cTn id="99" presetID="53" presetClass="entr" presetSubtype="16" fill="hold" grpId="0" nodeType="afterEffect">
                                  <p:stCondLst>
                                    <p:cond delay="0"/>
                                  </p:stCondLst>
                                  <p:childTnLst>
                                    <p:set>
                                      <p:cBhvr>
                                        <p:cTn id="100" dur="1" fill="hold">
                                          <p:stCondLst>
                                            <p:cond delay="0"/>
                                          </p:stCondLst>
                                        </p:cTn>
                                        <p:tgtEl>
                                          <p:spTgt spid="132"/>
                                        </p:tgtEl>
                                        <p:attrNameLst>
                                          <p:attrName>style.visibility</p:attrName>
                                        </p:attrNameLst>
                                      </p:cBhvr>
                                      <p:to>
                                        <p:strVal val="visible"/>
                                      </p:to>
                                    </p:set>
                                    <p:anim calcmode="lin" valueType="num">
                                      <p:cBhvr>
                                        <p:cTn id="101" dur="500" fill="hold"/>
                                        <p:tgtEl>
                                          <p:spTgt spid="132"/>
                                        </p:tgtEl>
                                        <p:attrNameLst>
                                          <p:attrName>ppt_w</p:attrName>
                                        </p:attrNameLst>
                                      </p:cBhvr>
                                      <p:tavLst>
                                        <p:tav tm="0">
                                          <p:val>
                                            <p:fltVal val="0"/>
                                          </p:val>
                                        </p:tav>
                                        <p:tav tm="100000">
                                          <p:val>
                                            <p:strVal val="#ppt_w"/>
                                          </p:val>
                                        </p:tav>
                                      </p:tavLst>
                                    </p:anim>
                                    <p:anim calcmode="lin" valueType="num">
                                      <p:cBhvr>
                                        <p:cTn id="102" dur="500" fill="hold"/>
                                        <p:tgtEl>
                                          <p:spTgt spid="132"/>
                                        </p:tgtEl>
                                        <p:attrNameLst>
                                          <p:attrName>ppt_h</p:attrName>
                                        </p:attrNameLst>
                                      </p:cBhvr>
                                      <p:tavLst>
                                        <p:tav tm="0">
                                          <p:val>
                                            <p:fltVal val="0"/>
                                          </p:val>
                                        </p:tav>
                                        <p:tav tm="100000">
                                          <p:val>
                                            <p:strVal val="#ppt_h"/>
                                          </p:val>
                                        </p:tav>
                                      </p:tavLst>
                                    </p:anim>
                                    <p:animEffect transition="in" filter="fade">
                                      <p:cBhvr>
                                        <p:cTn id="103" dur="500"/>
                                        <p:tgtEl>
                                          <p:spTgt spid="132"/>
                                        </p:tgtEl>
                                      </p:cBhvr>
                                    </p:animEffect>
                                  </p:childTnLst>
                                </p:cTn>
                              </p:par>
                            </p:childTnLst>
                          </p:cTn>
                        </p:par>
                        <p:par>
                          <p:cTn id="104" fill="hold">
                            <p:stCondLst>
                              <p:cond delay="2500"/>
                            </p:stCondLst>
                            <p:childTnLst>
                              <p:par>
                                <p:cTn id="105" presetID="12" presetClass="entr" presetSubtype="2" fill="hold" grpId="0" nodeType="afterEffect">
                                  <p:stCondLst>
                                    <p:cond delay="0"/>
                                  </p:stCondLst>
                                  <p:iterate type="lt">
                                    <p:tmPct val="10000"/>
                                  </p:iterate>
                                  <p:childTnLst>
                                    <p:set>
                                      <p:cBhvr>
                                        <p:cTn id="106" dur="1" fill="hold">
                                          <p:stCondLst>
                                            <p:cond delay="0"/>
                                          </p:stCondLst>
                                        </p:cTn>
                                        <p:tgtEl>
                                          <p:spTgt spid="131"/>
                                        </p:tgtEl>
                                        <p:attrNameLst>
                                          <p:attrName>style.visibility</p:attrName>
                                        </p:attrNameLst>
                                      </p:cBhvr>
                                      <p:to>
                                        <p:strVal val="visible"/>
                                      </p:to>
                                    </p:set>
                                    <p:anim calcmode="lin" valueType="num">
                                      <p:cBhvr additive="base">
                                        <p:cTn id="107" dur="500"/>
                                        <p:tgtEl>
                                          <p:spTgt spid="131"/>
                                        </p:tgtEl>
                                        <p:attrNameLst>
                                          <p:attrName>ppt_x</p:attrName>
                                        </p:attrNameLst>
                                      </p:cBhvr>
                                      <p:tavLst>
                                        <p:tav tm="0">
                                          <p:val>
                                            <p:strVal val="#ppt_x+#ppt_w*1.125000"/>
                                          </p:val>
                                        </p:tav>
                                        <p:tav tm="100000">
                                          <p:val>
                                            <p:strVal val="#ppt_x"/>
                                          </p:val>
                                        </p:tav>
                                      </p:tavLst>
                                    </p:anim>
                                    <p:animEffect transition="in" filter="wipe(left)">
                                      <p:cBhvr>
                                        <p:cTn id="108" dur="500"/>
                                        <p:tgtEl>
                                          <p:spTgt spid="131"/>
                                        </p:tgtEl>
                                      </p:cBhvr>
                                    </p:animEffect>
                                  </p:childTnLst>
                                </p:cTn>
                              </p:par>
                              <p:par>
                                <p:cTn id="109" presetID="53" presetClass="entr" presetSubtype="16" fill="hold" grpId="0" nodeType="withEffect">
                                  <p:stCondLst>
                                    <p:cond delay="0"/>
                                  </p:stCondLst>
                                  <p:iterate type="lt">
                                    <p:tmPct val="10000"/>
                                  </p:iterate>
                                  <p:childTnLst>
                                    <p:set>
                                      <p:cBhvr>
                                        <p:cTn id="110" dur="1" fill="hold">
                                          <p:stCondLst>
                                            <p:cond delay="0"/>
                                          </p:stCondLst>
                                        </p:cTn>
                                        <p:tgtEl>
                                          <p:spTgt spid="130"/>
                                        </p:tgtEl>
                                        <p:attrNameLst>
                                          <p:attrName>style.visibility</p:attrName>
                                        </p:attrNameLst>
                                      </p:cBhvr>
                                      <p:to>
                                        <p:strVal val="visible"/>
                                      </p:to>
                                    </p:set>
                                    <p:anim calcmode="lin" valueType="num">
                                      <p:cBhvr>
                                        <p:cTn id="111" dur="300" fill="hold"/>
                                        <p:tgtEl>
                                          <p:spTgt spid="130"/>
                                        </p:tgtEl>
                                        <p:attrNameLst>
                                          <p:attrName>ppt_w</p:attrName>
                                        </p:attrNameLst>
                                      </p:cBhvr>
                                      <p:tavLst>
                                        <p:tav tm="0">
                                          <p:val>
                                            <p:fltVal val="0"/>
                                          </p:val>
                                        </p:tav>
                                        <p:tav tm="100000">
                                          <p:val>
                                            <p:strVal val="#ppt_w"/>
                                          </p:val>
                                        </p:tav>
                                      </p:tavLst>
                                    </p:anim>
                                    <p:anim calcmode="lin" valueType="num">
                                      <p:cBhvr>
                                        <p:cTn id="112" dur="300" fill="hold"/>
                                        <p:tgtEl>
                                          <p:spTgt spid="130"/>
                                        </p:tgtEl>
                                        <p:attrNameLst>
                                          <p:attrName>ppt_h</p:attrName>
                                        </p:attrNameLst>
                                      </p:cBhvr>
                                      <p:tavLst>
                                        <p:tav tm="0">
                                          <p:val>
                                            <p:fltVal val="0"/>
                                          </p:val>
                                        </p:tav>
                                        <p:tav tm="100000">
                                          <p:val>
                                            <p:strVal val="#ppt_h"/>
                                          </p:val>
                                        </p:tav>
                                      </p:tavLst>
                                    </p:anim>
                                    <p:animEffect transition="in" filter="fade">
                                      <p:cBhvr>
                                        <p:cTn id="113" dur="3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5"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129" grpId="0" animBg="1"/>
      <p:bldP spid="52" grpId="0" animBg="1"/>
      <p:bldP spid="53" grpId="0" animBg="1"/>
      <p:bldP spid="130" grpId="0"/>
      <p:bldP spid="131" grpId="0"/>
      <p:bldP spid="1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AutoShape 1"/>
          <p:cNvSpPr/>
          <p:nvPr/>
        </p:nvSpPr>
        <p:spPr bwMode="auto">
          <a:xfrm>
            <a:off x="1117600" y="1296988"/>
            <a:ext cx="9956800" cy="476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just" defTabSz="323850" fontAlgn="base" hangingPunct="0">
              <a:lnSpc>
                <a:spcPct val="120000"/>
              </a:lnSpc>
              <a:spcBef>
                <a:spcPts val="850"/>
              </a:spcBef>
              <a:spcAft>
                <a:spcPct val="0"/>
              </a:spcAft>
              <a:defRPr/>
            </a:pPr>
            <a:r>
              <a:rPr lang="es-ES" sz="1100" dirty="0">
                <a:solidFill>
                  <a:srgbClr val="838383"/>
                </a:solidFill>
                <a:cs typeface="+mn-ea"/>
                <a:sym typeface="+mn-lt"/>
              </a:rPr>
              <a:t>Lorem ipsum dolor sit amet, consectetur adipiscing elit. Integer mollis vehicula ligula ut faucibus. Curabitur vestibulum consequat urna et vehicula. Suspendisse feugiat biben- dum egestas. Sed bibendum urna id sem tincidunt commodoat dictum lectus. Fusce felis tellus, volutpat quis venenatis non, adipiscing quis orci. Integer condimentum leo ut erat ultrices mollis. Nunc ut quam adipiscing, elementum enim ac, ullamcorper magna. Curabitur a felis eu tellus tincidunt rhoncus. Cras rhoncus diam tortor, id cursus purus.</a:t>
            </a:r>
            <a:endParaRPr lang="es-ES" sz="4000" dirty="0">
              <a:solidFill>
                <a:srgbClr val="000000"/>
              </a:solidFill>
              <a:cs typeface="+mn-ea"/>
              <a:sym typeface="+mn-lt"/>
            </a:endParaRPr>
          </a:p>
        </p:txBody>
      </p:sp>
      <p:sp>
        <p:nvSpPr>
          <p:cNvPr id="81924" name="AutoShape 4"/>
          <p:cNvSpPr/>
          <p:nvPr/>
        </p:nvSpPr>
        <p:spPr bwMode="auto">
          <a:xfrm>
            <a:off x="5210969" y="3394075"/>
            <a:ext cx="1504950" cy="1308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600" y="7250"/>
                </a:cubicBezTo>
                <a:lnTo>
                  <a:pt x="21600" y="19981"/>
                </a:lnTo>
                <a:cubicBezTo>
                  <a:pt x="21600" y="20416"/>
                  <a:pt x="21470" y="20800"/>
                  <a:pt x="21208" y="21118"/>
                </a:cubicBezTo>
                <a:cubicBezTo>
                  <a:pt x="20946" y="21438"/>
                  <a:pt x="20632" y="21600"/>
                  <a:pt x="20265" y="21600"/>
                </a:cubicBezTo>
                <a:lnTo>
                  <a:pt x="1346" y="21600"/>
                </a:lnTo>
                <a:cubicBezTo>
                  <a:pt x="979" y="21600"/>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chemeClr val="accent3"/>
          </a:solidFill>
          <a:ln>
            <a:noFill/>
          </a:ln>
          <a:effectLst/>
        </p:spPr>
        <p:txBody>
          <a:bodyPr lIns="19050" tIns="19050" rIns="19050" bIns="19050" anchor="ctr"/>
          <a:lstStyle/>
          <a:p>
            <a:pPr algn="ctr" defTabSz="228600" fontAlgn="base" hangingPunct="0">
              <a:spcBef>
                <a:spcPct val="0"/>
              </a:spcBef>
              <a:spcAft>
                <a:spcPct val="0"/>
              </a:spcAft>
              <a:defRPr/>
            </a:pPr>
            <a:endParaRPr lang="es-ES" sz="1500">
              <a:solidFill>
                <a:srgbClr val="FFFFFF"/>
              </a:solidFill>
              <a:effectLst>
                <a:outerShdw blurRad="38100" dist="38100" dir="2700000" algn="tl">
                  <a:srgbClr val="000000"/>
                </a:outerShdw>
              </a:effectLst>
              <a:cs typeface="+mn-ea"/>
              <a:sym typeface="+mn-lt"/>
            </a:endParaRPr>
          </a:p>
        </p:txBody>
      </p:sp>
      <p:grpSp>
        <p:nvGrpSpPr>
          <p:cNvPr id="81925" name="Group 5"/>
          <p:cNvGrpSpPr/>
          <p:nvPr/>
        </p:nvGrpSpPr>
        <p:grpSpPr bwMode="auto">
          <a:xfrm>
            <a:off x="1176338" y="2616994"/>
            <a:ext cx="9505950" cy="2736850"/>
            <a:chOff x="0" y="0"/>
            <a:chExt cx="19011900" cy="5473700"/>
          </a:xfrm>
        </p:grpSpPr>
        <p:grpSp>
          <p:nvGrpSpPr>
            <p:cNvPr id="86026" name="Group 6"/>
            <p:cNvGrpSpPr/>
            <p:nvPr/>
          </p:nvGrpSpPr>
          <p:grpSpPr bwMode="auto">
            <a:xfrm>
              <a:off x="11730037" y="127000"/>
              <a:ext cx="7281863" cy="5346700"/>
              <a:chOff x="-1922463" y="0"/>
              <a:chExt cx="7281863" cy="5346700"/>
            </a:xfrm>
          </p:grpSpPr>
          <p:sp>
            <p:nvSpPr>
              <p:cNvPr id="81927" name="AutoShape 7"/>
              <p:cNvSpPr/>
              <p:nvPr/>
            </p:nvSpPr>
            <p:spPr bwMode="auto">
              <a:xfrm>
                <a:off x="-1922462" y="0"/>
                <a:ext cx="7281862" cy="5346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651" y="0"/>
                    </a:moveTo>
                    <a:cubicBezTo>
                      <a:pt x="9690" y="0"/>
                      <a:pt x="6408" y="3936"/>
                      <a:pt x="5803" y="9086"/>
                    </a:cubicBezTo>
                    <a:lnTo>
                      <a:pt x="0" y="10825"/>
                    </a:lnTo>
                    <a:lnTo>
                      <a:pt x="5807" y="12546"/>
                    </a:lnTo>
                    <a:cubicBezTo>
                      <a:pt x="6421" y="17680"/>
                      <a:pt x="9698" y="21599"/>
                      <a:pt x="13651" y="21599"/>
                    </a:cubicBezTo>
                    <a:cubicBezTo>
                      <a:pt x="18041" y="21599"/>
                      <a:pt x="21599" y="16764"/>
                      <a:pt x="21599" y="10800"/>
                    </a:cubicBezTo>
                    <a:cubicBezTo>
                      <a:pt x="21599" y="4835"/>
                      <a:pt x="18041" y="0"/>
                      <a:pt x="13651" y="0"/>
                    </a:cubicBezTo>
                    <a:close/>
                  </a:path>
                </a:pathLst>
              </a:custGeom>
              <a:solidFill>
                <a:srgbClr val="B5B6E6"/>
              </a:solidFill>
              <a:ln w="25400" cap="flat" cmpd="sng">
                <a:solidFill>
                  <a:srgbClr val="000000">
                    <a:alpha val="0"/>
                  </a:srgbClr>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750" fontAlgn="base" hangingPunct="0">
                  <a:spcBef>
                    <a:spcPct val="0"/>
                  </a:spcBef>
                  <a:spcAft>
                    <a:spcPct val="0"/>
                  </a:spcAft>
                  <a:defRPr/>
                </a:pPr>
                <a:endParaRPr lang="es-ES" sz="2800">
                  <a:solidFill>
                    <a:srgbClr val="FFFFFF"/>
                  </a:solidFill>
                  <a:effectLst>
                    <a:outerShdw blurRad="38100" dist="38100" dir="2700000" algn="tl">
                      <a:srgbClr val="000000"/>
                    </a:outerShdw>
                  </a:effectLst>
                  <a:cs typeface="+mn-ea"/>
                  <a:sym typeface="+mn-lt"/>
                </a:endParaRPr>
              </a:p>
            </p:txBody>
          </p:sp>
          <p:sp>
            <p:nvSpPr>
              <p:cNvPr id="81928" name="AutoShape 8"/>
              <p:cNvSpPr/>
              <p:nvPr/>
            </p:nvSpPr>
            <p:spPr bwMode="auto">
              <a:xfrm>
                <a:off x="657225" y="1792287"/>
                <a:ext cx="4178300" cy="22907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3850" fontAlgn="base" hangingPunct="0">
                  <a:lnSpc>
                    <a:spcPct val="120000"/>
                  </a:lnSpc>
                  <a:spcBef>
                    <a:spcPts val="850"/>
                  </a:spcBef>
                  <a:spcAft>
                    <a:spcPct val="0"/>
                  </a:spcAft>
                  <a:defRPr/>
                </a:pPr>
                <a:r>
                  <a:rPr lang="es-ES" sz="900">
                    <a:solidFill>
                      <a:srgbClr val="FFFFFF"/>
                    </a:solidFill>
                    <a:cs typeface="+mn-ea"/>
                    <a:sym typeface="+mn-lt"/>
                  </a:rPr>
                  <a:t>Lorem ipsum dolor sit amet, consectetur adipiscing elit. Integer mollis vehicula ligula ut faucibus. Curabitur vestibulum consequat urna et vehicula. Suspendisse feugiat biben- dum egestas. Sed bibendum urna id sem tincidunt commodoat dictum</a:t>
                </a:r>
                <a:endParaRPr lang="es-ES" sz="2900">
                  <a:solidFill>
                    <a:srgbClr val="000000"/>
                  </a:solidFill>
                  <a:cs typeface="+mn-ea"/>
                  <a:sym typeface="+mn-lt"/>
                </a:endParaRPr>
              </a:p>
            </p:txBody>
          </p:sp>
          <p:sp>
            <p:nvSpPr>
              <p:cNvPr id="2" name="AutoShape 9"/>
              <p:cNvSpPr/>
              <p:nvPr/>
            </p:nvSpPr>
            <p:spPr bwMode="auto">
              <a:xfrm>
                <a:off x="657225" y="1281112"/>
                <a:ext cx="4127500" cy="355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defTabSz="323850" fontAlgn="base" hangingPunct="0">
                  <a:spcBef>
                    <a:spcPts val="850"/>
                  </a:spcBef>
                  <a:spcAft>
                    <a:spcPct val="0"/>
                  </a:spcAft>
                  <a:defRPr/>
                </a:pPr>
                <a:r>
                  <a:rPr lang="zh-CN" altLang="en-US" sz="1600" dirty="0">
                    <a:solidFill>
                      <a:schemeClr val="bg1"/>
                    </a:solidFill>
                    <a:cs typeface="+mn-ea"/>
                    <a:sym typeface="+mn-lt"/>
                  </a:rPr>
                  <a:t>输入标题文本</a:t>
                </a:r>
                <a:endParaRPr lang="es-ES" altLang="zh-CN" sz="1600" dirty="0">
                  <a:solidFill>
                    <a:schemeClr val="bg1"/>
                  </a:solidFill>
                  <a:cs typeface="+mn-ea"/>
                  <a:sym typeface="+mn-lt"/>
                </a:endParaRPr>
              </a:p>
            </p:txBody>
          </p:sp>
        </p:grpSp>
        <p:grpSp>
          <p:nvGrpSpPr>
            <p:cNvPr id="86027" name="Group 10"/>
            <p:cNvGrpSpPr/>
            <p:nvPr/>
          </p:nvGrpSpPr>
          <p:grpSpPr bwMode="auto">
            <a:xfrm>
              <a:off x="0" y="0"/>
              <a:ext cx="7449344" cy="5346700"/>
              <a:chOff x="0" y="0"/>
              <a:chExt cx="7449344" cy="5346700"/>
            </a:xfrm>
          </p:grpSpPr>
          <p:sp>
            <p:nvSpPr>
              <p:cNvPr id="81931" name="AutoShape 11"/>
              <p:cNvSpPr/>
              <p:nvPr/>
            </p:nvSpPr>
            <p:spPr bwMode="auto">
              <a:xfrm>
                <a:off x="0" y="0"/>
                <a:ext cx="7453313" cy="5346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7770" y="0"/>
                    </a:moveTo>
                    <a:cubicBezTo>
                      <a:pt x="3478" y="0"/>
                      <a:pt x="0" y="4835"/>
                      <a:pt x="0" y="10800"/>
                    </a:cubicBezTo>
                    <a:cubicBezTo>
                      <a:pt x="0" y="16764"/>
                      <a:pt x="3478" y="21599"/>
                      <a:pt x="7770" y="21599"/>
                    </a:cubicBezTo>
                    <a:cubicBezTo>
                      <a:pt x="11601" y="21599"/>
                      <a:pt x="14783" y="17744"/>
                      <a:pt x="15421" y="12672"/>
                    </a:cubicBezTo>
                    <a:lnTo>
                      <a:pt x="21599" y="11062"/>
                    </a:lnTo>
                    <a:lnTo>
                      <a:pt x="15456" y="9217"/>
                    </a:lnTo>
                    <a:cubicBezTo>
                      <a:pt x="14905" y="4003"/>
                      <a:pt x="11674" y="0"/>
                      <a:pt x="7770" y="0"/>
                    </a:cubicBezTo>
                    <a:close/>
                  </a:path>
                </a:pathLst>
              </a:custGeom>
              <a:solidFill>
                <a:schemeClr val="accent1"/>
              </a:solidFill>
              <a:ln w="25400" cap="flat" cmpd="sng">
                <a:solidFill>
                  <a:srgbClr val="000000">
                    <a:alpha val="0"/>
                  </a:srgbClr>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750" fontAlgn="base" hangingPunct="0">
                  <a:spcBef>
                    <a:spcPct val="0"/>
                  </a:spcBef>
                  <a:spcAft>
                    <a:spcPct val="0"/>
                  </a:spcAft>
                  <a:defRPr/>
                </a:pPr>
                <a:endParaRPr lang="es-ES" sz="2800">
                  <a:solidFill>
                    <a:srgbClr val="FFFFFF"/>
                  </a:solidFill>
                  <a:effectLst>
                    <a:outerShdw blurRad="38100" dist="38100" dir="2700000" algn="tl">
                      <a:srgbClr val="000000"/>
                    </a:outerShdw>
                  </a:effectLst>
                  <a:cs typeface="+mn-ea"/>
                  <a:sym typeface="+mn-lt"/>
                </a:endParaRPr>
              </a:p>
            </p:txBody>
          </p:sp>
          <p:sp>
            <p:nvSpPr>
              <p:cNvPr id="81932" name="AutoShape 12"/>
              <p:cNvSpPr/>
              <p:nvPr/>
            </p:nvSpPr>
            <p:spPr bwMode="auto">
              <a:xfrm>
                <a:off x="657225" y="1792287"/>
                <a:ext cx="4178300" cy="22907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3850" fontAlgn="base" hangingPunct="0">
                  <a:lnSpc>
                    <a:spcPct val="120000"/>
                  </a:lnSpc>
                  <a:spcBef>
                    <a:spcPts val="850"/>
                  </a:spcBef>
                  <a:spcAft>
                    <a:spcPct val="0"/>
                  </a:spcAft>
                  <a:defRPr/>
                </a:pPr>
                <a:r>
                  <a:rPr lang="es-ES" sz="900">
                    <a:solidFill>
                      <a:srgbClr val="FFFFFF"/>
                    </a:solidFill>
                    <a:cs typeface="+mn-ea"/>
                    <a:sym typeface="+mn-lt"/>
                  </a:rPr>
                  <a:t>Lorem ipsum dolor sit amet, consectetur adipiscing elit. Integer mollis vehicula ligula ut faucibus. Curabitur vestibulum consequat urna et vehicula. Suspendisse feugiat biben- dum egestas. Sed bibendum urna id sem tincidunt commodoat dictum</a:t>
                </a:r>
                <a:endParaRPr lang="es-ES" sz="2900">
                  <a:solidFill>
                    <a:srgbClr val="000000"/>
                  </a:solidFill>
                  <a:cs typeface="+mn-ea"/>
                  <a:sym typeface="+mn-lt"/>
                </a:endParaRPr>
              </a:p>
            </p:txBody>
          </p:sp>
          <p:sp>
            <p:nvSpPr>
              <p:cNvPr id="81933" name="AutoShape 13"/>
              <p:cNvSpPr/>
              <p:nvPr/>
            </p:nvSpPr>
            <p:spPr bwMode="auto">
              <a:xfrm>
                <a:off x="657225" y="1281112"/>
                <a:ext cx="4127500" cy="355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defTabSz="323850" fontAlgn="base" hangingPunct="0">
                  <a:spcBef>
                    <a:spcPts val="850"/>
                  </a:spcBef>
                  <a:spcAft>
                    <a:spcPct val="0"/>
                  </a:spcAft>
                  <a:defRPr/>
                </a:pPr>
                <a:r>
                  <a:rPr lang="zh-CN" altLang="en-US" sz="1600" dirty="0">
                    <a:solidFill>
                      <a:schemeClr val="bg1"/>
                    </a:solidFill>
                    <a:cs typeface="+mn-ea"/>
                    <a:sym typeface="+mn-lt"/>
                  </a:rPr>
                  <a:t>输入标题文本</a:t>
                </a:r>
                <a:endParaRPr lang="es-ES" altLang="zh-CN" sz="1600" dirty="0">
                  <a:solidFill>
                    <a:schemeClr val="bg1"/>
                  </a:solidFill>
                  <a:cs typeface="+mn-ea"/>
                  <a:sym typeface="+mn-lt"/>
                </a:endParaRPr>
              </a:p>
            </p:txBody>
          </p:sp>
        </p:grpSp>
      </p:grpSp>
      <p:sp>
        <p:nvSpPr>
          <p:cNvPr id="81934" name="AutoShape 14"/>
          <p:cNvSpPr/>
          <p:nvPr/>
        </p:nvSpPr>
        <p:spPr bwMode="auto">
          <a:xfrm>
            <a:off x="4191000" y="5119688"/>
            <a:ext cx="3498850" cy="476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defTabSz="323850" fontAlgn="base" hangingPunct="0">
              <a:lnSpc>
                <a:spcPct val="120000"/>
              </a:lnSpc>
              <a:spcBef>
                <a:spcPts val="850"/>
              </a:spcBef>
              <a:spcAft>
                <a:spcPct val="0"/>
              </a:spcAft>
              <a:defRPr/>
            </a:pPr>
            <a:r>
              <a:rPr lang="es-ES" sz="900">
                <a:solidFill>
                  <a:srgbClr val="838383"/>
                </a:solidFill>
                <a:cs typeface="+mn-ea"/>
                <a:sym typeface="+mn-lt"/>
              </a:rPr>
              <a:t>Lorem ipsum dolor sit amet, consectetur adipiscing elit. Integer mollis vehicula ligula ut faucibus. Curabitur vestibulum consequat urna et vehicula. Suspendisse feugiat biben</a:t>
            </a:r>
            <a:endParaRPr lang="es-ES" sz="2900">
              <a:solidFill>
                <a:srgbClr val="000000"/>
              </a:solidFill>
              <a:cs typeface="+mn-ea"/>
              <a:sym typeface="+mn-lt"/>
            </a:endParaRPr>
          </a:p>
        </p:txBody>
      </p:sp>
      <p:sp>
        <p:nvSpPr>
          <p:cNvPr id="81935" name="AutoShape 15"/>
          <p:cNvSpPr/>
          <p:nvPr/>
        </p:nvSpPr>
        <p:spPr bwMode="auto">
          <a:xfrm>
            <a:off x="4984750" y="4845050"/>
            <a:ext cx="1924050" cy="177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ctr" defTabSz="323850" fontAlgn="base" hangingPunct="0">
              <a:spcBef>
                <a:spcPts val="850"/>
              </a:spcBef>
              <a:spcAft>
                <a:spcPct val="0"/>
              </a:spcAft>
              <a:defRPr/>
            </a:pPr>
            <a:r>
              <a:rPr lang="zh-CN" altLang="en-US" sz="1600" dirty="0">
                <a:solidFill>
                  <a:srgbClr val="3B4761"/>
                </a:solidFill>
                <a:cs typeface="+mn-ea"/>
                <a:sym typeface="+mn-lt"/>
              </a:rPr>
              <a:t>输入标题文本</a:t>
            </a:r>
            <a:endParaRPr lang="es-ES" altLang="zh-CN" sz="1600" dirty="0">
              <a:solidFill>
                <a:srgbClr val="3B4761"/>
              </a:solidFill>
              <a:cs typeface="+mn-ea"/>
              <a:sym typeface="+mn-lt"/>
            </a:endParaRPr>
          </a:p>
        </p:txBody>
      </p:sp>
      <p:sp>
        <p:nvSpPr>
          <p:cNvPr id="32" name="矩形 31"/>
          <p:cNvSpPr/>
          <p:nvPr userDrawn="1"/>
        </p:nvSpPr>
        <p:spPr>
          <a:xfrm>
            <a:off x="1277647" y="16700"/>
            <a:ext cx="3346740" cy="461665"/>
          </a:xfrm>
          <a:prstGeom prst="rect">
            <a:avLst/>
          </a:prstGeom>
        </p:spPr>
        <p:txBody>
          <a:bodyPr wrap="square">
            <a:spAutoFit/>
          </a:bodyPr>
          <a:lstStyle/>
          <a:p>
            <a:pPr marL="342900" indent="-342900" algn="l">
              <a:buFont typeface="Wingdings" panose="05000000000000000000" pitchFamily="2" charset="2"/>
              <a:buChar char="u"/>
            </a:pPr>
            <a:r>
              <a:rPr lang="zh-CN" altLang="en-US" sz="2400" b="1" dirty="0">
                <a:solidFill>
                  <a:srgbClr val="3B4761"/>
                </a:solidFill>
                <a:cs typeface="+mn-ea"/>
                <a:sym typeface="+mn-lt"/>
              </a:rPr>
              <a:t>在此输入文本标题</a:t>
            </a:r>
            <a:endParaRPr lang="en-US" altLang="zh-CN" sz="2400" b="1" dirty="0">
              <a:solidFill>
                <a:srgbClr val="3B4761"/>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1921"/>
                                        </p:tgtEl>
                                        <p:attrNameLst>
                                          <p:attrName>style.visibility</p:attrName>
                                        </p:attrNameLst>
                                      </p:cBhvr>
                                      <p:to>
                                        <p:strVal val="visible"/>
                                      </p:to>
                                    </p:set>
                                    <p:anim calcmode="lin" valueType="num">
                                      <p:cBhvr additive="base">
                                        <p:cTn id="7" dur="500" fill="hold"/>
                                        <p:tgtEl>
                                          <p:spTgt spid="81921"/>
                                        </p:tgtEl>
                                        <p:attrNameLst>
                                          <p:attrName>ppt_x</p:attrName>
                                        </p:attrNameLst>
                                      </p:cBhvr>
                                      <p:tavLst>
                                        <p:tav tm="0">
                                          <p:val>
                                            <p:strVal val="1+#ppt_w/2"/>
                                          </p:val>
                                        </p:tav>
                                        <p:tav tm="100000">
                                          <p:val>
                                            <p:strVal val="#ppt_x"/>
                                          </p:val>
                                        </p:tav>
                                      </p:tavLst>
                                    </p:anim>
                                    <p:anim calcmode="lin" valueType="num">
                                      <p:cBhvr additive="base">
                                        <p:cTn id="8" dur="500" fill="hold"/>
                                        <p:tgtEl>
                                          <p:spTgt spid="819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81934"/>
                                        </p:tgtEl>
                                        <p:attrNameLst>
                                          <p:attrName>style.visibility</p:attrName>
                                        </p:attrNameLst>
                                      </p:cBhvr>
                                      <p:to>
                                        <p:strVal val="visible"/>
                                      </p:to>
                                    </p:set>
                                    <p:animEffect transition="in" filter="dissolve">
                                      <p:cBhvr>
                                        <p:cTn id="12" dur="500"/>
                                        <p:tgtEl>
                                          <p:spTgt spid="81934"/>
                                        </p:tgtEl>
                                      </p:cBhvr>
                                    </p:animEffect>
                                  </p:childTnLst>
                                </p:cTn>
                              </p:par>
                            </p:childTnLst>
                          </p:cTn>
                        </p:par>
                        <p:par>
                          <p:cTn id="13" fill="hold">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81935"/>
                                        </p:tgtEl>
                                        <p:attrNameLst>
                                          <p:attrName>style.visibility</p:attrName>
                                        </p:attrNameLst>
                                      </p:cBhvr>
                                      <p:to>
                                        <p:strVal val="visible"/>
                                      </p:to>
                                    </p:set>
                                    <p:animEffect transition="in" filter="dissolve">
                                      <p:cBhvr>
                                        <p:cTn id="16" dur="500"/>
                                        <p:tgtEl>
                                          <p:spTgt spid="81935"/>
                                        </p:tgtEl>
                                      </p:cBhvr>
                                    </p:animEffect>
                                  </p:childTnLst>
                                </p:cTn>
                              </p:par>
                            </p:childTnLst>
                          </p:cTn>
                        </p:par>
                        <p:par>
                          <p:cTn id="17" fill="hold">
                            <p:stCondLst>
                              <p:cond delay="1500"/>
                            </p:stCondLst>
                            <p:childTnLst>
                              <p:par>
                                <p:cTn id="18" presetID="9" presetClass="entr" presetSubtype="0" fill="hold" nodeType="afterEffect">
                                  <p:stCondLst>
                                    <p:cond delay="0"/>
                                  </p:stCondLst>
                                  <p:childTnLst>
                                    <p:set>
                                      <p:cBhvr>
                                        <p:cTn id="19" dur="1" fill="hold">
                                          <p:stCondLst>
                                            <p:cond delay="0"/>
                                          </p:stCondLst>
                                        </p:cTn>
                                        <p:tgtEl>
                                          <p:spTgt spid="81924"/>
                                        </p:tgtEl>
                                        <p:attrNameLst>
                                          <p:attrName>style.visibility</p:attrName>
                                        </p:attrNameLst>
                                      </p:cBhvr>
                                      <p:to>
                                        <p:strVal val="visible"/>
                                      </p:to>
                                    </p:set>
                                    <p:animEffect transition="in" filter="dissolve">
                                      <p:cBhvr>
                                        <p:cTn id="20" dur="500"/>
                                        <p:tgtEl>
                                          <p:spTgt spid="81924"/>
                                        </p:tgtEl>
                                      </p:cBhvr>
                                    </p:animEffect>
                                  </p:childTnLst>
                                </p:cTn>
                              </p:par>
                            </p:childTnLst>
                          </p:cTn>
                        </p:par>
                        <p:par>
                          <p:cTn id="21" fill="hold">
                            <p:stCondLst>
                              <p:cond delay="2000"/>
                            </p:stCondLst>
                            <p:childTnLst>
                              <p:par>
                                <p:cTn id="22" presetID="23" presetClass="entr" presetSubtype="16" fill="hold" nodeType="afterEffect">
                                  <p:stCondLst>
                                    <p:cond delay="0"/>
                                  </p:stCondLst>
                                  <p:childTnLst>
                                    <p:set>
                                      <p:cBhvr>
                                        <p:cTn id="23" dur="1" fill="hold">
                                          <p:stCondLst>
                                            <p:cond delay="0"/>
                                          </p:stCondLst>
                                        </p:cTn>
                                        <p:tgtEl>
                                          <p:spTgt spid="81925"/>
                                        </p:tgtEl>
                                        <p:attrNameLst>
                                          <p:attrName>style.visibility</p:attrName>
                                        </p:attrNameLst>
                                      </p:cBhvr>
                                      <p:to>
                                        <p:strVal val="visible"/>
                                      </p:to>
                                    </p:set>
                                    <p:anim calcmode="lin" valueType="num">
                                      <p:cBhvr>
                                        <p:cTn id="24" dur="500" fill="hold"/>
                                        <p:tgtEl>
                                          <p:spTgt spid="81925"/>
                                        </p:tgtEl>
                                        <p:attrNameLst>
                                          <p:attrName>ppt_w</p:attrName>
                                        </p:attrNameLst>
                                      </p:cBhvr>
                                      <p:tavLst>
                                        <p:tav tm="0">
                                          <p:val>
                                            <p:fltVal val="0"/>
                                          </p:val>
                                        </p:tav>
                                        <p:tav tm="100000">
                                          <p:val>
                                            <p:strVal val="#ppt_w"/>
                                          </p:val>
                                        </p:tav>
                                      </p:tavLst>
                                    </p:anim>
                                    <p:anim calcmode="lin" valueType="num">
                                      <p:cBhvr>
                                        <p:cTn id="25" dur="500" fill="hold"/>
                                        <p:tgtEl>
                                          <p:spTgt spid="8192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1" grpId="0" autoUpdateAnimBg="0"/>
      <p:bldP spid="81934" grpId="0" autoUpdateAnimBg="0"/>
      <p:bldP spid="8193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AutoShape 1"/>
          <p:cNvSpPr/>
          <p:nvPr/>
        </p:nvSpPr>
        <p:spPr bwMode="auto">
          <a:xfrm>
            <a:off x="1123950" y="1284288"/>
            <a:ext cx="9956800" cy="476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just" defTabSz="323850" fontAlgn="base" hangingPunct="0">
              <a:lnSpc>
                <a:spcPct val="120000"/>
              </a:lnSpc>
              <a:spcBef>
                <a:spcPts val="850"/>
              </a:spcBef>
              <a:spcAft>
                <a:spcPct val="0"/>
              </a:spcAft>
              <a:defRPr/>
            </a:pPr>
            <a:r>
              <a:rPr lang="es-ES" sz="1100" dirty="0">
                <a:solidFill>
                  <a:srgbClr val="838383"/>
                </a:solidFill>
                <a:cs typeface="+mn-ea"/>
                <a:sym typeface="+mn-lt"/>
              </a:rPr>
              <a:t>Lorem ipsum dolor sit amet, consectetur adipiscing elit. Integer mollis vehicula ligula ut faucibus. Curabitur vestibulum consequat urna et vehicula. Suspendisse feugiat biben- dum egestas. Sed bibendum urna id sem tincidunt commodoat dictum lectus. Fusce felis tellus, volutpat quis venenatis non, adipiscing quis orci. </a:t>
            </a:r>
            <a:endParaRPr lang="es-ES" sz="4000" dirty="0">
              <a:solidFill>
                <a:srgbClr val="000000"/>
              </a:solidFill>
              <a:cs typeface="+mn-ea"/>
              <a:sym typeface="+mn-lt"/>
            </a:endParaRPr>
          </a:p>
        </p:txBody>
      </p:sp>
      <p:sp>
        <p:nvSpPr>
          <p:cNvPr id="88068" name="AutoShape 4"/>
          <p:cNvSpPr/>
          <p:nvPr/>
        </p:nvSpPr>
        <p:spPr bwMode="auto">
          <a:xfrm>
            <a:off x="1130300" y="3024188"/>
            <a:ext cx="2813050" cy="311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r" defTabSz="323850" fontAlgn="base" hangingPunct="0">
              <a:lnSpc>
                <a:spcPct val="120000"/>
              </a:lnSpc>
              <a:spcBef>
                <a:spcPts val="850"/>
              </a:spcBef>
              <a:spcAft>
                <a:spcPct val="0"/>
              </a:spcAft>
              <a:defRPr/>
            </a:pPr>
            <a:r>
              <a:rPr lang="es-ES" sz="900" b="1">
                <a:solidFill>
                  <a:srgbClr val="838383"/>
                </a:solidFill>
                <a:cs typeface="+mn-ea"/>
                <a:sym typeface="+mn-lt"/>
              </a:rPr>
              <a:t>Lorem ipsum</a:t>
            </a:r>
            <a:r>
              <a:rPr lang="es-ES" sz="900">
                <a:solidFill>
                  <a:srgbClr val="838383"/>
                </a:solidFill>
                <a:cs typeface="+mn-ea"/>
                <a:sym typeface="+mn-lt"/>
              </a:rPr>
              <a:t> dolor sit amet, consectetur sed adipiscing elit. Integer mollis vehicula ligula ut faucibus .</a:t>
            </a:r>
            <a:endParaRPr lang="es-ES" sz="2900">
              <a:solidFill>
                <a:srgbClr val="000000"/>
              </a:solidFill>
              <a:cs typeface="+mn-ea"/>
              <a:sym typeface="+mn-lt"/>
            </a:endParaRPr>
          </a:p>
        </p:txBody>
      </p:sp>
      <p:sp>
        <p:nvSpPr>
          <p:cNvPr id="88069" name="AutoShape 5"/>
          <p:cNvSpPr/>
          <p:nvPr/>
        </p:nvSpPr>
        <p:spPr bwMode="auto">
          <a:xfrm>
            <a:off x="8274050" y="3049588"/>
            <a:ext cx="2813050" cy="311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3850" fontAlgn="base" hangingPunct="0">
              <a:lnSpc>
                <a:spcPct val="120000"/>
              </a:lnSpc>
              <a:spcBef>
                <a:spcPts val="850"/>
              </a:spcBef>
              <a:spcAft>
                <a:spcPct val="0"/>
              </a:spcAft>
              <a:defRPr/>
            </a:pPr>
            <a:r>
              <a:rPr lang="es-ES" sz="900" b="1">
                <a:solidFill>
                  <a:srgbClr val="838383"/>
                </a:solidFill>
                <a:cs typeface="+mn-ea"/>
                <a:sym typeface="+mn-lt"/>
              </a:rPr>
              <a:t>Lorem ipsum</a:t>
            </a:r>
            <a:r>
              <a:rPr lang="es-ES" sz="900">
                <a:solidFill>
                  <a:srgbClr val="838383"/>
                </a:solidFill>
                <a:cs typeface="+mn-ea"/>
                <a:sym typeface="+mn-lt"/>
              </a:rPr>
              <a:t> dolor sit amet, consectetur sed adipiscing elit. Integer mollis vehicula ligula ut faucibus.</a:t>
            </a:r>
            <a:endParaRPr lang="es-ES" sz="2900">
              <a:solidFill>
                <a:srgbClr val="000000"/>
              </a:solidFill>
              <a:cs typeface="+mn-ea"/>
              <a:sym typeface="+mn-lt"/>
            </a:endParaRPr>
          </a:p>
        </p:txBody>
      </p:sp>
      <p:sp>
        <p:nvSpPr>
          <p:cNvPr id="88070" name="AutoShape 6"/>
          <p:cNvSpPr/>
          <p:nvPr/>
        </p:nvSpPr>
        <p:spPr bwMode="auto">
          <a:xfrm>
            <a:off x="8274050" y="5011738"/>
            <a:ext cx="2813050" cy="311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3850" fontAlgn="base" hangingPunct="0">
              <a:lnSpc>
                <a:spcPct val="120000"/>
              </a:lnSpc>
              <a:spcBef>
                <a:spcPts val="850"/>
              </a:spcBef>
              <a:spcAft>
                <a:spcPct val="0"/>
              </a:spcAft>
              <a:defRPr/>
            </a:pPr>
            <a:r>
              <a:rPr lang="es-ES" sz="900" b="1">
                <a:solidFill>
                  <a:srgbClr val="838383"/>
                </a:solidFill>
                <a:cs typeface="+mn-ea"/>
                <a:sym typeface="+mn-lt"/>
              </a:rPr>
              <a:t>Lorem ipsum</a:t>
            </a:r>
            <a:r>
              <a:rPr lang="es-ES" sz="900">
                <a:solidFill>
                  <a:srgbClr val="838383"/>
                </a:solidFill>
                <a:cs typeface="+mn-ea"/>
                <a:sym typeface="+mn-lt"/>
              </a:rPr>
              <a:t> dolor sit amet, consectetur sed adipiscing elit. Integer mollis vehicula ligula ut faucibus vestibul.</a:t>
            </a:r>
            <a:endParaRPr lang="es-ES" sz="2900">
              <a:solidFill>
                <a:srgbClr val="000000"/>
              </a:solidFill>
              <a:cs typeface="+mn-ea"/>
              <a:sym typeface="+mn-lt"/>
            </a:endParaRPr>
          </a:p>
        </p:txBody>
      </p:sp>
      <p:sp>
        <p:nvSpPr>
          <p:cNvPr id="88071" name="AutoShape 7"/>
          <p:cNvSpPr/>
          <p:nvPr/>
        </p:nvSpPr>
        <p:spPr bwMode="auto">
          <a:xfrm>
            <a:off x="1130300" y="4948238"/>
            <a:ext cx="2813050" cy="311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r" defTabSz="323850" fontAlgn="base" hangingPunct="0">
              <a:lnSpc>
                <a:spcPct val="120000"/>
              </a:lnSpc>
              <a:spcBef>
                <a:spcPts val="850"/>
              </a:spcBef>
              <a:spcAft>
                <a:spcPct val="0"/>
              </a:spcAft>
              <a:defRPr/>
            </a:pPr>
            <a:r>
              <a:rPr lang="es-ES" sz="900" b="1">
                <a:solidFill>
                  <a:srgbClr val="838383"/>
                </a:solidFill>
                <a:cs typeface="+mn-ea"/>
                <a:sym typeface="+mn-lt"/>
              </a:rPr>
              <a:t>Lorem ipsum</a:t>
            </a:r>
            <a:r>
              <a:rPr lang="es-ES" sz="900">
                <a:solidFill>
                  <a:srgbClr val="838383"/>
                </a:solidFill>
                <a:cs typeface="+mn-ea"/>
                <a:sym typeface="+mn-lt"/>
              </a:rPr>
              <a:t> dolor sit amet, consectetur sed adipiscing elit. Integer mollis vehicula ligula ut faucibus vestibu.</a:t>
            </a:r>
            <a:endParaRPr lang="es-ES" sz="2900">
              <a:solidFill>
                <a:srgbClr val="000000"/>
              </a:solidFill>
              <a:cs typeface="+mn-ea"/>
              <a:sym typeface="+mn-lt"/>
            </a:endParaRPr>
          </a:p>
        </p:txBody>
      </p:sp>
      <p:sp>
        <p:nvSpPr>
          <p:cNvPr id="88072" name="AutoShape 8"/>
          <p:cNvSpPr/>
          <p:nvPr/>
        </p:nvSpPr>
        <p:spPr bwMode="auto">
          <a:xfrm>
            <a:off x="1136650" y="2782888"/>
            <a:ext cx="2813050" cy="177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r" defTabSz="323850" fontAlgn="base" hangingPunct="0">
              <a:spcBef>
                <a:spcPts val="850"/>
              </a:spcBef>
              <a:spcAft>
                <a:spcPct val="0"/>
              </a:spcAft>
              <a:defRPr/>
            </a:pPr>
            <a:r>
              <a:rPr lang="zh-CN" altLang="en-US" sz="1600" dirty="0">
                <a:solidFill>
                  <a:srgbClr val="3B4761"/>
                </a:solidFill>
                <a:cs typeface="+mn-ea"/>
                <a:sym typeface="+mn-lt"/>
              </a:rPr>
              <a:t>输入标题文本</a:t>
            </a:r>
            <a:endParaRPr lang="es-ES" altLang="zh-CN" sz="1600" dirty="0">
              <a:solidFill>
                <a:srgbClr val="3B4761"/>
              </a:solidFill>
              <a:cs typeface="+mn-ea"/>
              <a:sym typeface="+mn-lt"/>
            </a:endParaRPr>
          </a:p>
        </p:txBody>
      </p:sp>
      <p:sp>
        <p:nvSpPr>
          <p:cNvPr id="88073" name="AutoShape 9"/>
          <p:cNvSpPr/>
          <p:nvPr/>
        </p:nvSpPr>
        <p:spPr bwMode="auto">
          <a:xfrm>
            <a:off x="1136650" y="4713288"/>
            <a:ext cx="2813050" cy="177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r" defTabSz="323850" fontAlgn="base" hangingPunct="0">
              <a:spcBef>
                <a:spcPts val="850"/>
              </a:spcBef>
              <a:spcAft>
                <a:spcPct val="0"/>
              </a:spcAft>
              <a:defRPr/>
            </a:pPr>
            <a:r>
              <a:rPr lang="zh-CN" altLang="en-US" sz="1600" dirty="0">
                <a:solidFill>
                  <a:srgbClr val="3B4761"/>
                </a:solidFill>
                <a:cs typeface="+mn-ea"/>
                <a:sym typeface="+mn-lt"/>
              </a:rPr>
              <a:t>输入标题文本</a:t>
            </a:r>
            <a:endParaRPr lang="es-ES" altLang="zh-CN" sz="1600" dirty="0">
              <a:solidFill>
                <a:srgbClr val="3B4761"/>
              </a:solidFill>
              <a:cs typeface="+mn-ea"/>
              <a:sym typeface="+mn-lt"/>
            </a:endParaRPr>
          </a:p>
        </p:txBody>
      </p:sp>
      <p:sp>
        <p:nvSpPr>
          <p:cNvPr id="88074" name="AutoShape 10"/>
          <p:cNvSpPr/>
          <p:nvPr/>
        </p:nvSpPr>
        <p:spPr bwMode="auto">
          <a:xfrm>
            <a:off x="8274050" y="2814638"/>
            <a:ext cx="2813050" cy="177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3850" fontAlgn="base" hangingPunct="0">
              <a:spcBef>
                <a:spcPts val="850"/>
              </a:spcBef>
              <a:spcAft>
                <a:spcPct val="0"/>
              </a:spcAft>
              <a:defRPr/>
            </a:pPr>
            <a:r>
              <a:rPr lang="zh-CN" altLang="en-US" sz="1600" dirty="0">
                <a:solidFill>
                  <a:srgbClr val="3B4761"/>
                </a:solidFill>
                <a:cs typeface="+mn-ea"/>
                <a:sym typeface="+mn-lt"/>
              </a:rPr>
              <a:t>输入标题文本</a:t>
            </a:r>
            <a:endParaRPr lang="es-ES" altLang="zh-CN" sz="1600" dirty="0">
              <a:solidFill>
                <a:srgbClr val="3B4761"/>
              </a:solidFill>
              <a:cs typeface="+mn-ea"/>
              <a:sym typeface="+mn-lt"/>
            </a:endParaRPr>
          </a:p>
        </p:txBody>
      </p:sp>
      <p:sp>
        <p:nvSpPr>
          <p:cNvPr id="88075" name="AutoShape 11"/>
          <p:cNvSpPr/>
          <p:nvPr/>
        </p:nvSpPr>
        <p:spPr bwMode="auto">
          <a:xfrm>
            <a:off x="8274050" y="4770438"/>
            <a:ext cx="2813050" cy="177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3850" fontAlgn="base" hangingPunct="0">
              <a:spcBef>
                <a:spcPts val="850"/>
              </a:spcBef>
              <a:spcAft>
                <a:spcPct val="0"/>
              </a:spcAft>
              <a:defRPr/>
            </a:pPr>
            <a:r>
              <a:rPr lang="zh-CN" altLang="en-US" sz="1600" dirty="0">
                <a:solidFill>
                  <a:srgbClr val="3B4761"/>
                </a:solidFill>
                <a:cs typeface="+mn-ea"/>
                <a:sym typeface="+mn-lt"/>
              </a:rPr>
              <a:t>输入标题文本</a:t>
            </a:r>
            <a:endParaRPr lang="es-ES" altLang="zh-CN" sz="1600" dirty="0">
              <a:solidFill>
                <a:srgbClr val="3B4761"/>
              </a:solidFill>
              <a:cs typeface="+mn-ea"/>
              <a:sym typeface="+mn-lt"/>
            </a:endParaRPr>
          </a:p>
        </p:txBody>
      </p:sp>
      <p:grpSp>
        <p:nvGrpSpPr>
          <p:cNvPr id="88076" name="Group 12"/>
          <p:cNvGrpSpPr/>
          <p:nvPr/>
        </p:nvGrpSpPr>
        <p:grpSpPr bwMode="auto">
          <a:xfrm>
            <a:off x="6646863" y="2724150"/>
            <a:ext cx="1239838" cy="849313"/>
            <a:chOff x="0" y="0"/>
            <a:chExt cx="2479410" cy="1698691"/>
          </a:xfrm>
        </p:grpSpPr>
        <p:sp>
          <p:nvSpPr>
            <p:cNvPr id="88077" name="AutoShape 13"/>
            <p:cNvSpPr/>
            <p:nvPr/>
          </p:nvSpPr>
          <p:spPr bwMode="auto">
            <a:xfrm>
              <a:off x="1082559" y="0"/>
              <a:ext cx="1396851" cy="139705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2"/>
            </a:solidFill>
            <a:ln w="25400" cap="flat" cmpd="sng">
              <a:solidFill>
                <a:srgbClr val="000000">
                  <a:alpha val="0"/>
                </a:srgbClr>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750" fontAlgn="base" hangingPunct="0">
                <a:spcBef>
                  <a:spcPct val="0"/>
                </a:spcBef>
                <a:spcAft>
                  <a:spcPct val="0"/>
                </a:spcAft>
                <a:defRPr/>
              </a:pPr>
              <a:endParaRPr lang="es-ES" sz="2800">
                <a:solidFill>
                  <a:srgbClr val="FFFFFF"/>
                </a:solidFill>
                <a:effectLst>
                  <a:outerShdw blurRad="38100" dist="38100" dir="2700000" algn="tl">
                    <a:srgbClr val="000000"/>
                  </a:outerShdw>
                </a:effectLst>
                <a:cs typeface="+mn-ea"/>
                <a:sym typeface="+mn-lt"/>
              </a:endParaRPr>
            </a:p>
          </p:txBody>
        </p:sp>
        <p:sp>
          <p:nvSpPr>
            <p:cNvPr id="88078" name="Line 14"/>
            <p:cNvSpPr>
              <a:spLocks noChangeShapeType="1"/>
            </p:cNvSpPr>
            <p:nvPr/>
          </p:nvSpPr>
          <p:spPr bwMode="auto">
            <a:xfrm flipV="1">
              <a:off x="0" y="663601"/>
              <a:ext cx="1690507" cy="1035090"/>
            </a:xfrm>
            <a:prstGeom prst="line">
              <a:avLst/>
            </a:prstGeom>
            <a:noFill/>
            <a:ln w="38100" cap="flat" cmpd="sng">
              <a:solidFill>
                <a:schemeClr val="accent2"/>
              </a:solidFill>
              <a:prstDash val="solid"/>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28600" fontAlgn="base" hangingPunct="0">
                <a:spcBef>
                  <a:spcPct val="0"/>
                </a:spcBef>
                <a:spcAft>
                  <a:spcPct val="0"/>
                </a:spcAft>
                <a:defRPr/>
              </a:pPr>
              <a:endParaRPr lang="es-ES" sz="600">
                <a:solidFill>
                  <a:srgbClr val="000000"/>
                </a:solidFill>
                <a:cs typeface="+mn-ea"/>
                <a:sym typeface="+mn-lt"/>
              </a:endParaRPr>
            </a:p>
          </p:txBody>
        </p:sp>
        <p:sp>
          <p:nvSpPr>
            <p:cNvPr id="88079" name="AutoShape 15"/>
            <p:cNvSpPr/>
            <p:nvPr/>
          </p:nvSpPr>
          <p:spPr bwMode="auto">
            <a:xfrm>
              <a:off x="1538124" y="454043"/>
              <a:ext cx="507946" cy="50802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738" y="0"/>
                  </a:moveTo>
                  <a:cubicBezTo>
                    <a:pt x="16640" y="0"/>
                    <a:pt x="17458" y="155"/>
                    <a:pt x="18184" y="471"/>
                  </a:cubicBezTo>
                  <a:cubicBezTo>
                    <a:pt x="18910" y="787"/>
                    <a:pt x="19526" y="1231"/>
                    <a:pt x="20035" y="1804"/>
                  </a:cubicBezTo>
                  <a:cubicBezTo>
                    <a:pt x="20543" y="2377"/>
                    <a:pt x="20928" y="3077"/>
                    <a:pt x="21199" y="3905"/>
                  </a:cubicBezTo>
                  <a:cubicBezTo>
                    <a:pt x="21464" y="4735"/>
                    <a:pt x="21600" y="5659"/>
                    <a:pt x="21600" y="6675"/>
                  </a:cubicBezTo>
                  <a:cubicBezTo>
                    <a:pt x="21600" y="7271"/>
                    <a:pt x="21527" y="7855"/>
                    <a:pt x="21377" y="8432"/>
                  </a:cubicBezTo>
                  <a:cubicBezTo>
                    <a:pt x="21226" y="9010"/>
                    <a:pt x="21026" y="9572"/>
                    <a:pt x="20766" y="10115"/>
                  </a:cubicBezTo>
                  <a:cubicBezTo>
                    <a:pt x="20505" y="10660"/>
                    <a:pt x="20210" y="11179"/>
                    <a:pt x="19872" y="11671"/>
                  </a:cubicBezTo>
                  <a:cubicBezTo>
                    <a:pt x="19539" y="12162"/>
                    <a:pt x="19188" y="12611"/>
                    <a:pt x="18830" y="13015"/>
                  </a:cubicBezTo>
                  <a:lnTo>
                    <a:pt x="11457" y="21289"/>
                  </a:lnTo>
                  <a:cubicBezTo>
                    <a:pt x="11276" y="21495"/>
                    <a:pt x="11056" y="21600"/>
                    <a:pt x="10798" y="21600"/>
                  </a:cubicBezTo>
                  <a:cubicBezTo>
                    <a:pt x="10553" y="21600"/>
                    <a:pt x="10323" y="21495"/>
                    <a:pt x="10117" y="21289"/>
                  </a:cubicBezTo>
                  <a:lnTo>
                    <a:pt x="2746" y="12989"/>
                  </a:lnTo>
                  <a:cubicBezTo>
                    <a:pt x="2386" y="12583"/>
                    <a:pt x="2038" y="12137"/>
                    <a:pt x="1702" y="11642"/>
                  </a:cubicBezTo>
                  <a:cubicBezTo>
                    <a:pt x="1367" y="11151"/>
                    <a:pt x="1074" y="10640"/>
                    <a:pt x="821" y="10103"/>
                  </a:cubicBezTo>
                  <a:cubicBezTo>
                    <a:pt x="568" y="9570"/>
                    <a:pt x="370" y="9005"/>
                    <a:pt x="222" y="8426"/>
                  </a:cubicBezTo>
                  <a:cubicBezTo>
                    <a:pt x="72" y="7844"/>
                    <a:pt x="0" y="7263"/>
                    <a:pt x="0" y="6675"/>
                  </a:cubicBezTo>
                  <a:cubicBezTo>
                    <a:pt x="0" y="5659"/>
                    <a:pt x="137" y="4732"/>
                    <a:pt x="408" y="3905"/>
                  </a:cubicBezTo>
                  <a:cubicBezTo>
                    <a:pt x="678" y="3078"/>
                    <a:pt x="1071" y="2377"/>
                    <a:pt x="1577" y="1804"/>
                  </a:cubicBezTo>
                  <a:cubicBezTo>
                    <a:pt x="2083" y="1231"/>
                    <a:pt x="2699" y="787"/>
                    <a:pt x="3417" y="471"/>
                  </a:cubicBezTo>
                  <a:cubicBezTo>
                    <a:pt x="4136" y="155"/>
                    <a:pt x="4942" y="0"/>
                    <a:pt x="5838" y="0"/>
                  </a:cubicBezTo>
                  <a:cubicBezTo>
                    <a:pt x="6306" y="0"/>
                    <a:pt x="6777" y="81"/>
                    <a:pt x="7238" y="248"/>
                  </a:cubicBezTo>
                  <a:cubicBezTo>
                    <a:pt x="7701" y="412"/>
                    <a:pt x="8142" y="635"/>
                    <a:pt x="8557" y="903"/>
                  </a:cubicBezTo>
                  <a:cubicBezTo>
                    <a:pt x="8973" y="1174"/>
                    <a:pt x="9369" y="1482"/>
                    <a:pt x="9744" y="1830"/>
                  </a:cubicBezTo>
                  <a:cubicBezTo>
                    <a:pt x="10122" y="2177"/>
                    <a:pt x="10470" y="2527"/>
                    <a:pt x="10798" y="2880"/>
                  </a:cubicBezTo>
                  <a:cubicBezTo>
                    <a:pt x="11109" y="2527"/>
                    <a:pt x="11457" y="2177"/>
                    <a:pt x="11842" y="1830"/>
                  </a:cubicBezTo>
                  <a:cubicBezTo>
                    <a:pt x="12225" y="1482"/>
                    <a:pt x="12626" y="1174"/>
                    <a:pt x="13047" y="903"/>
                  </a:cubicBezTo>
                  <a:cubicBezTo>
                    <a:pt x="13467" y="635"/>
                    <a:pt x="13903" y="412"/>
                    <a:pt x="14351" y="248"/>
                  </a:cubicBezTo>
                  <a:cubicBezTo>
                    <a:pt x="14804" y="84"/>
                    <a:pt x="15267" y="0"/>
                    <a:pt x="15738" y="0"/>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defRPr/>
              </a:pPr>
              <a:endParaRPr lang="es-ES" sz="1500">
                <a:solidFill>
                  <a:srgbClr val="FFFFFF"/>
                </a:solidFill>
                <a:effectLst>
                  <a:outerShdw blurRad="38100" dist="38100" dir="2700000" algn="tl">
                    <a:srgbClr val="000000"/>
                  </a:outerShdw>
                </a:effectLst>
                <a:cs typeface="+mn-ea"/>
                <a:sym typeface="+mn-lt"/>
              </a:endParaRPr>
            </a:p>
          </p:txBody>
        </p:sp>
      </p:grpSp>
      <p:grpSp>
        <p:nvGrpSpPr>
          <p:cNvPr id="88080" name="Group 16"/>
          <p:cNvGrpSpPr/>
          <p:nvPr/>
        </p:nvGrpSpPr>
        <p:grpSpPr bwMode="auto">
          <a:xfrm>
            <a:off x="6750844" y="4537075"/>
            <a:ext cx="1135856" cy="898525"/>
            <a:chOff x="0" y="0"/>
            <a:chExt cx="2271448" cy="1796191"/>
          </a:xfrm>
        </p:grpSpPr>
        <p:sp>
          <p:nvSpPr>
            <p:cNvPr id="88081" name="AutoShape 17"/>
            <p:cNvSpPr/>
            <p:nvPr/>
          </p:nvSpPr>
          <p:spPr bwMode="auto">
            <a:xfrm>
              <a:off x="874610" y="399859"/>
              <a:ext cx="1396838" cy="139633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3"/>
            </a:solidFill>
            <a:ln w="25400" cap="flat" cmpd="sng">
              <a:solidFill>
                <a:srgbClr val="000000">
                  <a:alpha val="0"/>
                </a:srgbClr>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750" fontAlgn="base" hangingPunct="0">
                <a:spcBef>
                  <a:spcPct val="0"/>
                </a:spcBef>
                <a:spcAft>
                  <a:spcPct val="0"/>
                </a:spcAft>
                <a:defRPr/>
              </a:pPr>
              <a:endParaRPr lang="es-ES" sz="2800">
                <a:solidFill>
                  <a:srgbClr val="FFFFFF"/>
                </a:solidFill>
                <a:effectLst>
                  <a:outerShdw blurRad="38100" dist="38100" dir="2700000" algn="tl">
                    <a:srgbClr val="000000"/>
                  </a:outerShdw>
                </a:effectLst>
                <a:cs typeface="+mn-ea"/>
                <a:sym typeface="+mn-lt"/>
              </a:endParaRPr>
            </a:p>
          </p:txBody>
        </p:sp>
        <p:sp>
          <p:nvSpPr>
            <p:cNvPr id="88082" name="Line 18"/>
            <p:cNvSpPr>
              <a:spLocks noChangeShapeType="1"/>
            </p:cNvSpPr>
            <p:nvPr/>
          </p:nvSpPr>
          <p:spPr bwMode="auto">
            <a:xfrm>
              <a:off x="0" y="0"/>
              <a:ext cx="1641284" cy="1121827"/>
            </a:xfrm>
            <a:prstGeom prst="line">
              <a:avLst/>
            </a:prstGeom>
            <a:noFill/>
            <a:ln w="38100" cap="flat" cmpd="sng">
              <a:solidFill>
                <a:schemeClr val="accent3"/>
              </a:solidFill>
              <a:prstDash val="solid"/>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28600" fontAlgn="base" hangingPunct="0">
                <a:spcBef>
                  <a:spcPct val="0"/>
                </a:spcBef>
                <a:spcAft>
                  <a:spcPct val="0"/>
                </a:spcAft>
                <a:defRPr/>
              </a:pPr>
              <a:endParaRPr lang="es-ES" sz="600">
                <a:solidFill>
                  <a:srgbClr val="000000"/>
                </a:solidFill>
                <a:cs typeface="+mn-ea"/>
                <a:sym typeface="+mn-lt"/>
              </a:endParaRPr>
            </a:p>
          </p:txBody>
        </p:sp>
        <p:sp>
          <p:nvSpPr>
            <p:cNvPr id="88083" name="AutoShape 19"/>
            <p:cNvSpPr/>
            <p:nvPr/>
          </p:nvSpPr>
          <p:spPr bwMode="auto">
            <a:xfrm>
              <a:off x="1319059" y="883815"/>
              <a:ext cx="507941" cy="418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84" y="0"/>
                  </a:moveTo>
                  <a:cubicBezTo>
                    <a:pt x="20941" y="0"/>
                    <a:pt x="21159" y="103"/>
                    <a:pt x="21335" y="310"/>
                  </a:cubicBezTo>
                  <a:cubicBezTo>
                    <a:pt x="21511" y="518"/>
                    <a:pt x="21600" y="760"/>
                    <a:pt x="21600" y="1048"/>
                  </a:cubicBezTo>
                  <a:lnTo>
                    <a:pt x="21600" y="16238"/>
                  </a:lnTo>
                  <a:cubicBezTo>
                    <a:pt x="21600" y="16523"/>
                    <a:pt x="21511" y="16767"/>
                    <a:pt x="21335" y="16969"/>
                  </a:cubicBezTo>
                  <a:cubicBezTo>
                    <a:pt x="21161" y="17173"/>
                    <a:pt x="20943" y="17274"/>
                    <a:pt x="20684" y="17274"/>
                  </a:cubicBezTo>
                  <a:lnTo>
                    <a:pt x="19807" y="17274"/>
                  </a:lnTo>
                  <a:lnTo>
                    <a:pt x="19807" y="17369"/>
                  </a:lnTo>
                  <a:cubicBezTo>
                    <a:pt x="19807" y="17948"/>
                    <a:pt x="19709" y="18498"/>
                    <a:pt x="19513" y="19017"/>
                  </a:cubicBezTo>
                  <a:cubicBezTo>
                    <a:pt x="19317" y="19535"/>
                    <a:pt x="19060" y="19984"/>
                    <a:pt x="18746" y="20361"/>
                  </a:cubicBezTo>
                  <a:cubicBezTo>
                    <a:pt x="18433" y="20738"/>
                    <a:pt x="18051" y="21038"/>
                    <a:pt x="17608" y="21263"/>
                  </a:cubicBezTo>
                  <a:cubicBezTo>
                    <a:pt x="17167" y="21487"/>
                    <a:pt x="16697" y="21600"/>
                    <a:pt x="16197" y="21600"/>
                  </a:cubicBezTo>
                  <a:cubicBezTo>
                    <a:pt x="15705" y="21600"/>
                    <a:pt x="15237" y="21487"/>
                    <a:pt x="14796" y="21263"/>
                  </a:cubicBezTo>
                  <a:cubicBezTo>
                    <a:pt x="14353" y="21038"/>
                    <a:pt x="13973" y="20738"/>
                    <a:pt x="13653" y="20361"/>
                  </a:cubicBezTo>
                  <a:cubicBezTo>
                    <a:pt x="13332" y="19984"/>
                    <a:pt x="13077" y="19535"/>
                    <a:pt x="12886" y="19017"/>
                  </a:cubicBezTo>
                  <a:cubicBezTo>
                    <a:pt x="12695" y="18498"/>
                    <a:pt x="12600" y="17948"/>
                    <a:pt x="12600" y="17369"/>
                  </a:cubicBezTo>
                  <a:lnTo>
                    <a:pt x="12600" y="17274"/>
                  </a:lnTo>
                  <a:lnTo>
                    <a:pt x="9000" y="17274"/>
                  </a:lnTo>
                  <a:lnTo>
                    <a:pt x="9000" y="17369"/>
                  </a:lnTo>
                  <a:cubicBezTo>
                    <a:pt x="9000" y="17948"/>
                    <a:pt x="8904" y="18498"/>
                    <a:pt x="8713" y="19017"/>
                  </a:cubicBezTo>
                  <a:cubicBezTo>
                    <a:pt x="8522" y="19535"/>
                    <a:pt x="8265" y="19984"/>
                    <a:pt x="7946" y="20361"/>
                  </a:cubicBezTo>
                  <a:cubicBezTo>
                    <a:pt x="7628" y="20738"/>
                    <a:pt x="7244" y="21038"/>
                    <a:pt x="6803" y="21263"/>
                  </a:cubicBezTo>
                  <a:cubicBezTo>
                    <a:pt x="6360" y="21487"/>
                    <a:pt x="5894" y="21600"/>
                    <a:pt x="5402" y="21600"/>
                  </a:cubicBezTo>
                  <a:cubicBezTo>
                    <a:pt x="4910" y="21600"/>
                    <a:pt x="4442" y="21487"/>
                    <a:pt x="4004" y="21263"/>
                  </a:cubicBezTo>
                  <a:cubicBezTo>
                    <a:pt x="3558" y="21038"/>
                    <a:pt x="3178" y="20738"/>
                    <a:pt x="2857" y="20361"/>
                  </a:cubicBezTo>
                  <a:cubicBezTo>
                    <a:pt x="2537" y="19984"/>
                    <a:pt x="2282" y="19535"/>
                    <a:pt x="2091" y="19017"/>
                  </a:cubicBezTo>
                  <a:cubicBezTo>
                    <a:pt x="1900" y="18498"/>
                    <a:pt x="1804" y="17948"/>
                    <a:pt x="1804" y="17369"/>
                  </a:cubicBezTo>
                  <a:lnTo>
                    <a:pt x="1804" y="17274"/>
                  </a:lnTo>
                  <a:lnTo>
                    <a:pt x="891" y="17274"/>
                  </a:lnTo>
                  <a:cubicBezTo>
                    <a:pt x="646" y="17274"/>
                    <a:pt x="438" y="17168"/>
                    <a:pt x="262" y="16960"/>
                  </a:cubicBezTo>
                  <a:cubicBezTo>
                    <a:pt x="88" y="16756"/>
                    <a:pt x="0" y="16514"/>
                    <a:pt x="0" y="16238"/>
                  </a:cubicBezTo>
                  <a:lnTo>
                    <a:pt x="0" y="10668"/>
                  </a:lnTo>
                  <a:cubicBezTo>
                    <a:pt x="0" y="10441"/>
                    <a:pt x="26" y="10205"/>
                    <a:pt x="68" y="9960"/>
                  </a:cubicBezTo>
                  <a:cubicBezTo>
                    <a:pt x="117" y="9715"/>
                    <a:pt x="186" y="9474"/>
                    <a:pt x="274" y="9229"/>
                  </a:cubicBezTo>
                  <a:cubicBezTo>
                    <a:pt x="364" y="8984"/>
                    <a:pt x="470" y="8751"/>
                    <a:pt x="592" y="8526"/>
                  </a:cubicBezTo>
                  <a:cubicBezTo>
                    <a:pt x="712" y="8301"/>
                    <a:pt x="837" y="8114"/>
                    <a:pt x="959" y="7964"/>
                  </a:cubicBezTo>
                  <a:lnTo>
                    <a:pt x="3573" y="4906"/>
                  </a:lnTo>
                  <a:cubicBezTo>
                    <a:pt x="3697" y="4759"/>
                    <a:pt x="3857" y="4613"/>
                    <a:pt x="4053" y="4474"/>
                  </a:cubicBezTo>
                  <a:cubicBezTo>
                    <a:pt x="4248" y="4330"/>
                    <a:pt x="4449" y="4209"/>
                    <a:pt x="4657" y="4109"/>
                  </a:cubicBezTo>
                  <a:cubicBezTo>
                    <a:pt x="4863" y="4005"/>
                    <a:pt x="5071" y="3927"/>
                    <a:pt x="5277" y="3867"/>
                  </a:cubicBezTo>
                  <a:cubicBezTo>
                    <a:pt x="5485" y="3806"/>
                    <a:pt x="5686" y="3775"/>
                    <a:pt x="5882" y="3775"/>
                  </a:cubicBezTo>
                  <a:lnTo>
                    <a:pt x="6820" y="3775"/>
                  </a:lnTo>
                  <a:lnTo>
                    <a:pt x="6820" y="1048"/>
                  </a:lnTo>
                  <a:cubicBezTo>
                    <a:pt x="6820" y="760"/>
                    <a:pt x="6908" y="518"/>
                    <a:pt x="7082" y="310"/>
                  </a:cubicBezTo>
                  <a:cubicBezTo>
                    <a:pt x="7258" y="103"/>
                    <a:pt x="7464" y="0"/>
                    <a:pt x="7699" y="0"/>
                  </a:cubicBezTo>
                  <a:lnTo>
                    <a:pt x="20684" y="0"/>
                  </a:lnTo>
                  <a:close/>
                  <a:moveTo>
                    <a:pt x="6791" y="6438"/>
                  </a:moveTo>
                  <a:lnTo>
                    <a:pt x="5877" y="6438"/>
                  </a:lnTo>
                  <a:cubicBezTo>
                    <a:pt x="5799" y="6438"/>
                    <a:pt x="5676" y="6478"/>
                    <a:pt x="5510" y="6550"/>
                  </a:cubicBezTo>
                  <a:cubicBezTo>
                    <a:pt x="5341" y="6625"/>
                    <a:pt x="5223" y="6703"/>
                    <a:pt x="5152" y="6784"/>
                  </a:cubicBezTo>
                  <a:lnTo>
                    <a:pt x="2539" y="9830"/>
                  </a:lnTo>
                  <a:cubicBezTo>
                    <a:pt x="2478" y="9902"/>
                    <a:pt x="2412" y="10040"/>
                    <a:pt x="2351" y="10239"/>
                  </a:cubicBezTo>
                  <a:cubicBezTo>
                    <a:pt x="2289" y="10435"/>
                    <a:pt x="2257" y="10579"/>
                    <a:pt x="2257" y="10671"/>
                  </a:cubicBezTo>
                  <a:lnTo>
                    <a:pt x="2257" y="11527"/>
                  </a:lnTo>
                  <a:lnTo>
                    <a:pt x="6795" y="11527"/>
                  </a:lnTo>
                  <a:lnTo>
                    <a:pt x="6795" y="6438"/>
                  </a:lnTo>
                  <a:close/>
                  <a:moveTo>
                    <a:pt x="5395" y="18942"/>
                  </a:moveTo>
                  <a:cubicBezTo>
                    <a:pt x="5760" y="18942"/>
                    <a:pt x="6075" y="18789"/>
                    <a:pt x="6340" y="18481"/>
                  </a:cubicBezTo>
                  <a:cubicBezTo>
                    <a:pt x="6600" y="18173"/>
                    <a:pt x="6732" y="17804"/>
                    <a:pt x="6732" y="17372"/>
                  </a:cubicBezTo>
                  <a:cubicBezTo>
                    <a:pt x="6732" y="16940"/>
                    <a:pt x="6600" y="16569"/>
                    <a:pt x="6340" y="16252"/>
                  </a:cubicBezTo>
                  <a:cubicBezTo>
                    <a:pt x="6078" y="15944"/>
                    <a:pt x="5762" y="15786"/>
                    <a:pt x="5395" y="15786"/>
                  </a:cubicBezTo>
                  <a:cubicBezTo>
                    <a:pt x="5027" y="15786"/>
                    <a:pt x="4714" y="15941"/>
                    <a:pt x="4444" y="16246"/>
                  </a:cubicBezTo>
                  <a:cubicBezTo>
                    <a:pt x="4180" y="16557"/>
                    <a:pt x="4045" y="16932"/>
                    <a:pt x="4045" y="17372"/>
                  </a:cubicBezTo>
                  <a:cubicBezTo>
                    <a:pt x="4045" y="17804"/>
                    <a:pt x="4180" y="18173"/>
                    <a:pt x="4444" y="18481"/>
                  </a:cubicBezTo>
                  <a:cubicBezTo>
                    <a:pt x="4714" y="18789"/>
                    <a:pt x="5027" y="18942"/>
                    <a:pt x="5395" y="18942"/>
                  </a:cubicBezTo>
                  <a:moveTo>
                    <a:pt x="16195" y="18942"/>
                  </a:moveTo>
                  <a:cubicBezTo>
                    <a:pt x="16560" y="18942"/>
                    <a:pt x="16878" y="18789"/>
                    <a:pt x="17145" y="18481"/>
                  </a:cubicBezTo>
                  <a:cubicBezTo>
                    <a:pt x="17409" y="18173"/>
                    <a:pt x="17544" y="17804"/>
                    <a:pt x="17544" y="17372"/>
                  </a:cubicBezTo>
                  <a:cubicBezTo>
                    <a:pt x="17544" y="16940"/>
                    <a:pt x="17412" y="16569"/>
                    <a:pt x="17150" y="16252"/>
                  </a:cubicBezTo>
                  <a:cubicBezTo>
                    <a:pt x="16890" y="15944"/>
                    <a:pt x="16572" y="15786"/>
                    <a:pt x="16195" y="15786"/>
                  </a:cubicBezTo>
                  <a:cubicBezTo>
                    <a:pt x="15827" y="15786"/>
                    <a:pt x="15514" y="15941"/>
                    <a:pt x="15249" y="16246"/>
                  </a:cubicBezTo>
                  <a:cubicBezTo>
                    <a:pt x="14990" y="16557"/>
                    <a:pt x="14857" y="16932"/>
                    <a:pt x="14857" y="17372"/>
                  </a:cubicBezTo>
                  <a:cubicBezTo>
                    <a:pt x="14857" y="17804"/>
                    <a:pt x="14990" y="18173"/>
                    <a:pt x="15249" y="18481"/>
                  </a:cubicBezTo>
                  <a:cubicBezTo>
                    <a:pt x="15511" y="18789"/>
                    <a:pt x="15825" y="18942"/>
                    <a:pt x="16195" y="18942"/>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defRPr/>
              </a:pPr>
              <a:endParaRPr lang="es-ES" sz="1500">
                <a:solidFill>
                  <a:srgbClr val="FFFFFF"/>
                </a:solidFill>
                <a:effectLst>
                  <a:outerShdw blurRad="38100" dist="38100" dir="2700000" algn="tl">
                    <a:srgbClr val="000000"/>
                  </a:outerShdw>
                </a:effectLst>
                <a:cs typeface="+mn-ea"/>
                <a:sym typeface="+mn-lt"/>
              </a:endParaRPr>
            </a:p>
          </p:txBody>
        </p:sp>
      </p:grpSp>
      <p:grpSp>
        <p:nvGrpSpPr>
          <p:cNvPr id="88084" name="Group 20"/>
          <p:cNvGrpSpPr/>
          <p:nvPr/>
        </p:nvGrpSpPr>
        <p:grpSpPr bwMode="auto">
          <a:xfrm>
            <a:off x="4133850" y="2724150"/>
            <a:ext cx="1261269" cy="889000"/>
            <a:chOff x="0" y="0"/>
            <a:chExt cx="2523133" cy="1778332"/>
          </a:xfrm>
        </p:grpSpPr>
        <p:sp>
          <p:nvSpPr>
            <p:cNvPr id="88085" name="AutoShape 21"/>
            <p:cNvSpPr/>
            <p:nvPr/>
          </p:nvSpPr>
          <p:spPr bwMode="auto">
            <a:xfrm>
              <a:off x="0" y="0"/>
              <a:ext cx="1397330" cy="139726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1"/>
            </a:solidFill>
            <a:ln w="25400" cap="flat" cmpd="sng">
              <a:solidFill>
                <a:srgbClr val="000000">
                  <a:alpha val="0"/>
                </a:srgbClr>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750" fontAlgn="base" hangingPunct="0">
                <a:spcBef>
                  <a:spcPct val="0"/>
                </a:spcBef>
                <a:spcAft>
                  <a:spcPct val="0"/>
                </a:spcAft>
                <a:defRPr/>
              </a:pPr>
              <a:endParaRPr lang="es-ES" sz="2800">
                <a:solidFill>
                  <a:srgbClr val="FFFFFF"/>
                </a:solidFill>
                <a:effectLst>
                  <a:outerShdw blurRad="38100" dist="38100" dir="2700000" algn="tl">
                    <a:srgbClr val="000000"/>
                  </a:outerShdw>
                </a:effectLst>
                <a:cs typeface="+mn-ea"/>
                <a:sym typeface="+mn-lt"/>
              </a:endParaRPr>
            </a:p>
          </p:txBody>
        </p:sp>
        <p:sp>
          <p:nvSpPr>
            <p:cNvPr id="88086" name="Line 22"/>
            <p:cNvSpPr>
              <a:spLocks noChangeShapeType="1"/>
            </p:cNvSpPr>
            <p:nvPr/>
          </p:nvSpPr>
          <p:spPr bwMode="auto">
            <a:xfrm>
              <a:off x="768531" y="719272"/>
              <a:ext cx="1754602" cy="1059060"/>
            </a:xfrm>
            <a:prstGeom prst="line">
              <a:avLst/>
            </a:prstGeom>
            <a:noFill/>
            <a:ln w="38100" cap="flat" cmpd="sng">
              <a:solidFill>
                <a:schemeClr val="accent1"/>
              </a:solidFill>
              <a:prstDash val="solid"/>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28600" fontAlgn="base" hangingPunct="0">
                <a:spcBef>
                  <a:spcPct val="0"/>
                </a:spcBef>
                <a:spcAft>
                  <a:spcPct val="0"/>
                </a:spcAft>
                <a:defRPr/>
              </a:pPr>
              <a:endParaRPr lang="es-ES" sz="600">
                <a:solidFill>
                  <a:srgbClr val="000000"/>
                </a:solidFill>
                <a:cs typeface="+mn-ea"/>
                <a:sym typeface="+mn-lt"/>
              </a:endParaRPr>
            </a:p>
          </p:txBody>
        </p:sp>
        <p:sp>
          <p:nvSpPr>
            <p:cNvPr id="88087" name="AutoShape 23"/>
            <p:cNvSpPr/>
            <p:nvPr/>
          </p:nvSpPr>
          <p:spPr bwMode="auto">
            <a:xfrm>
              <a:off x="463659" y="412827"/>
              <a:ext cx="508120" cy="506508"/>
            </a:xfrm>
            <a:custGeom>
              <a:avLst/>
              <a:gdLst>
                <a:gd name="T0" fmla="+- 0 10802 114"/>
                <a:gd name="T1" fmla="*/ T0 w 21376"/>
                <a:gd name="T2" fmla="*/ 10800 h 21600"/>
                <a:gd name="T3" fmla="+- 0 10802 114"/>
                <a:gd name="T4" fmla="*/ T3 w 21376"/>
                <a:gd name="T5" fmla="*/ 10800 h 21600"/>
                <a:gd name="T6" fmla="+- 0 10802 114"/>
                <a:gd name="T7" fmla="*/ T6 w 21376"/>
                <a:gd name="T8" fmla="*/ 10800 h 21600"/>
                <a:gd name="T9" fmla="+- 0 10802 114"/>
                <a:gd name="T10" fmla="*/ T9 w 21376"/>
                <a:gd name="T11" fmla="*/ 10800 h 21600"/>
              </a:gdLst>
              <a:ahLst/>
              <a:cxnLst>
                <a:cxn ang="0">
                  <a:pos x="T1" y="T2"/>
                </a:cxn>
                <a:cxn ang="0">
                  <a:pos x="T4" y="T5"/>
                </a:cxn>
                <a:cxn ang="0">
                  <a:pos x="T7" y="T8"/>
                </a:cxn>
                <a:cxn ang="0">
                  <a:pos x="T10" y="T11"/>
                </a:cxn>
              </a:cxnLst>
              <a:rect l="0" t="0" r="r" b="b"/>
              <a:pathLst>
                <a:path w="21376" h="21600">
                  <a:moveTo>
                    <a:pt x="21036" y="18604"/>
                  </a:moveTo>
                  <a:cubicBezTo>
                    <a:pt x="21454" y="19261"/>
                    <a:pt x="21485" y="19922"/>
                    <a:pt x="21134" y="20586"/>
                  </a:cubicBezTo>
                  <a:cubicBezTo>
                    <a:pt x="20969" y="20915"/>
                    <a:pt x="20731" y="21168"/>
                    <a:pt x="20427" y="21338"/>
                  </a:cubicBezTo>
                  <a:cubicBezTo>
                    <a:pt x="20122" y="21514"/>
                    <a:pt x="19797" y="21600"/>
                    <a:pt x="19455" y="21600"/>
                  </a:cubicBezTo>
                  <a:lnTo>
                    <a:pt x="1928" y="21600"/>
                  </a:lnTo>
                  <a:cubicBezTo>
                    <a:pt x="1585" y="21600"/>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defRPr/>
              </a:pPr>
              <a:endParaRPr lang="es-ES" sz="1500">
                <a:solidFill>
                  <a:srgbClr val="FFFFFF"/>
                </a:solidFill>
                <a:effectLst>
                  <a:outerShdw blurRad="38100" dist="38100" dir="2700000" algn="tl">
                    <a:srgbClr val="000000"/>
                  </a:outerShdw>
                </a:effectLst>
                <a:cs typeface="+mn-ea"/>
                <a:sym typeface="+mn-lt"/>
              </a:endParaRPr>
            </a:p>
          </p:txBody>
        </p:sp>
      </p:grpSp>
      <p:grpSp>
        <p:nvGrpSpPr>
          <p:cNvPr id="88088" name="Group 24"/>
          <p:cNvGrpSpPr/>
          <p:nvPr/>
        </p:nvGrpSpPr>
        <p:grpSpPr bwMode="auto">
          <a:xfrm>
            <a:off x="4133850" y="4445000"/>
            <a:ext cx="1287463" cy="990600"/>
            <a:chOff x="0" y="0"/>
            <a:chExt cx="2576051" cy="1981200"/>
          </a:xfrm>
        </p:grpSpPr>
        <p:sp>
          <p:nvSpPr>
            <p:cNvPr id="88089" name="AutoShape 25"/>
            <p:cNvSpPr/>
            <p:nvPr/>
          </p:nvSpPr>
          <p:spPr bwMode="auto">
            <a:xfrm>
              <a:off x="0" y="584200"/>
              <a:ext cx="1397611" cy="139700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4"/>
            </a:solidFill>
            <a:ln w="25400" cap="flat" cmpd="sng">
              <a:solidFill>
                <a:srgbClr val="000000">
                  <a:alpha val="0"/>
                </a:srgbClr>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750" fontAlgn="base" hangingPunct="0">
                <a:spcBef>
                  <a:spcPct val="0"/>
                </a:spcBef>
                <a:spcAft>
                  <a:spcPct val="0"/>
                </a:spcAft>
                <a:defRPr/>
              </a:pPr>
              <a:endParaRPr lang="es-ES" sz="2800">
                <a:solidFill>
                  <a:srgbClr val="FFFFFF"/>
                </a:solidFill>
                <a:effectLst>
                  <a:outerShdw blurRad="38100" dist="38100" dir="2700000" algn="tl">
                    <a:srgbClr val="000000"/>
                  </a:outerShdw>
                </a:effectLst>
                <a:cs typeface="+mn-ea"/>
                <a:sym typeface="+mn-lt"/>
              </a:endParaRPr>
            </a:p>
          </p:txBody>
        </p:sp>
        <p:sp>
          <p:nvSpPr>
            <p:cNvPr id="88090" name="Line 26"/>
            <p:cNvSpPr>
              <a:spLocks noChangeShapeType="1"/>
            </p:cNvSpPr>
            <p:nvPr/>
          </p:nvSpPr>
          <p:spPr bwMode="auto">
            <a:xfrm flipV="1">
              <a:off x="708335" y="0"/>
              <a:ext cx="1867716" cy="1287463"/>
            </a:xfrm>
            <a:prstGeom prst="line">
              <a:avLst/>
            </a:prstGeom>
            <a:noFill/>
            <a:ln w="38100" cap="flat" cmpd="sng">
              <a:solidFill>
                <a:schemeClr val="accent4"/>
              </a:solidFill>
              <a:prstDash val="solid"/>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228600" fontAlgn="base" hangingPunct="0">
                <a:spcBef>
                  <a:spcPct val="0"/>
                </a:spcBef>
                <a:spcAft>
                  <a:spcPct val="0"/>
                </a:spcAft>
                <a:defRPr/>
              </a:pPr>
              <a:endParaRPr lang="es-ES" sz="600">
                <a:solidFill>
                  <a:srgbClr val="000000"/>
                </a:solidFill>
                <a:cs typeface="+mn-ea"/>
                <a:sym typeface="+mn-lt"/>
              </a:endParaRPr>
            </a:p>
          </p:txBody>
        </p:sp>
        <p:sp>
          <p:nvSpPr>
            <p:cNvPr id="88091" name="AutoShape 27"/>
            <p:cNvSpPr/>
            <p:nvPr/>
          </p:nvSpPr>
          <p:spPr bwMode="auto">
            <a:xfrm>
              <a:off x="474871" y="995363"/>
              <a:ext cx="506633" cy="508000"/>
            </a:xfrm>
            <a:custGeom>
              <a:avLst/>
              <a:gdLst>
                <a:gd name="T0" fmla="*/ 10795 w 21591"/>
                <a:gd name="T1" fmla="+- 0 10799 50"/>
                <a:gd name="T2" fmla="*/ 10799 h 21498"/>
                <a:gd name="T3" fmla="*/ 10795 w 21591"/>
                <a:gd name="T4" fmla="+- 0 10799 50"/>
                <a:gd name="T5" fmla="*/ 10799 h 21498"/>
                <a:gd name="T6" fmla="*/ 10795 w 21591"/>
                <a:gd name="T7" fmla="+- 0 10799 50"/>
                <a:gd name="T8" fmla="*/ 10799 h 21498"/>
                <a:gd name="T9" fmla="*/ 10795 w 21591"/>
                <a:gd name="T10" fmla="+- 0 10799 50"/>
                <a:gd name="T11" fmla="*/ 10799 h 21498"/>
              </a:gdLst>
              <a:ahLst/>
              <a:cxnLst>
                <a:cxn ang="0">
                  <a:pos x="T0" y="T2"/>
                </a:cxn>
                <a:cxn ang="0">
                  <a:pos x="T3" y="T5"/>
                </a:cxn>
                <a:cxn ang="0">
                  <a:pos x="T6" y="T8"/>
                </a:cxn>
                <a:cxn ang="0">
                  <a:pos x="T9" y="T11"/>
                </a:cxn>
              </a:cxnLst>
              <a:rect l="0" t="0" r="r" b="b"/>
              <a:pathLst>
                <a:path w="21591" h="21498">
                  <a:moveTo>
                    <a:pt x="14059" y="6524"/>
                  </a:moveTo>
                  <a:cubicBezTo>
                    <a:pt x="13645" y="6524"/>
                    <a:pt x="13256" y="6670"/>
                    <a:pt x="12887" y="6962"/>
                  </a:cubicBezTo>
                  <a:cubicBezTo>
                    <a:pt x="12520" y="7257"/>
                    <a:pt x="12155" y="7651"/>
                    <a:pt x="11798" y="8138"/>
                  </a:cubicBezTo>
                  <a:cubicBezTo>
                    <a:pt x="11441" y="8626"/>
                    <a:pt x="11081" y="9183"/>
                    <a:pt x="10726" y="9814"/>
                  </a:cubicBezTo>
                  <a:cubicBezTo>
                    <a:pt x="10371" y="10444"/>
                    <a:pt x="10017" y="11093"/>
                    <a:pt x="9664" y="11764"/>
                  </a:cubicBezTo>
                  <a:cubicBezTo>
                    <a:pt x="9234" y="12584"/>
                    <a:pt x="8793" y="13393"/>
                    <a:pt x="8336" y="14196"/>
                  </a:cubicBezTo>
                  <a:cubicBezTo>
                    <a:pt x="7876" y="14996"/>
                    <a:pt x="7384" y="15717"/>
                    <a:pt x="6858" y="16356"/>
                  </a:cubicBezTo>
                  <a:cubicBezTo>
                    <a:pt x="6329" y="16995"/>
                    <a:pt x="5752" y="17509"/>
                    <a:pt x="5118" y="17897"/>
                  </a:cubicBezTo>
                  <a:cubicBezTo>
                    <a:pt x="4484" y="18289"/>
                    <a:pt x="3787" y="18487"/>
                    <a:pt x="3021" y="18487"/>
                  </a:cubicBezTo>
                  <a:lnTo>
                    <a:pt x="457" y="18487"/>
                  </a:lnTo>
                  <a:cubicBezTo>
                    <a:pt x="332" y="18487"/>
                    <a:pt x="225" y="18432"/>
                    <a:pt x="134" y="18324"/>
                  </a:cubicBezTo>
                  <a:cubicBezTo>
                    <a:pt x="44" y="18219"/>
                    <a:pt x="0" y="18090"/>
                    <a:pt x="0" y="17941"/>
                  </a:cubicBezTo>
                  <a:lnTo>
                    <a:pt x="0" y="15790"/>
                  </a:lnTo>
                  <a:cubicBezTo>
                    <a:pt x="0" y="15638"/>
                    <a:pt x="44" y="15512"/>
                    <a:pt x="134" y="15410"/>
                  </a:cubicBezTo>
                  <a:cubicBezTo>
                    <a:pt x="225" y="15311"/>
                    <a:pt x="332" y="15255"/>
                    <a:pt x="457" y="15255"/>
                  </a:cubicBezTo>
                  <a:lnTo>
                    <a:pt x="3021" y="15255"/>
                  </a:lnTo>
                  <a:cubicBezTo>
                    <a:pt x="3420" y="15255"/>
                    <a:pt x="3809" y="15112"/>
                    <a:pt x="4188" y="14823"/>
                  </a:cubicBezTo>
                  <a:cubicBezTo>
                    <a:pt x="4568" y="14537"/>
                    <a:pt x="4932" y="14149"/>
                    <a:pt x="5285" y="13664"/>
                  </a:cubicBezTo>
                  <a:cubicBezTo>
                    <a:pt x="5637" y="13180"/>
                    <a:pt x="5984" y="12622"/>
                    <a:pt x="6339" y="11995"/>
                  </a:cubicBezTo>
                  <a:cubicBezTo>
                    <a:pt x="6691" y="11367"/>
                    <a:pt x="7041" y="10716"/>
                    <a:pt x="7394" y="10044"/>
                  </a:cubicBezTo>
                  <a:cubicBezTo>
                    <a:pt x="7822" y="9224"/>
                    <a:pt x="8270" y="8407"/>
                    <a:pt x="8734" y="7598"/>
                  </a:cubicBezTo>
                  <a:cubicBezTo>
                    <a:pt x="9199" y="6789"/>
                    <a:pt x="9696" y="6063"/>
                    <a:pt x="10222" y="5420"/>
                  </a:cubicBezTo>
                  <a:cubicBezTo>
                    <a:pt x="10748" y="4775"/>
                    <a:pt x="11323" y="4261"/>
                    <a:pt x="11949" y="3876"/>
                  </a:cubicBezTo>
                  <a:cubicBezTo>
                    <a:pt x="12573" y="3488"/>
                    <a:pt x="13276" y="3292"/>
                    <a:pt x="14056" y="3292"/>
                  </a:cubicBezTo>
                  <a:lnTo>
                    <a:pt x="16434" y="3292"/>
                  </a:lnTo>
                  <a:lnTo>
                    <a:pt x="16434" y="711"/>
                  </a:lnTo>
                  <a:cubicBezTo>
                    <a:pt x="16434" y="329"/>
                    <a:pt x="16530" y="101"/>
                    <a:pt x="16721" y="22"/>
                  </a:cubicBezTo>
                  <a:cubicBezTo>
                    <a:pt x="16914" y="-50"/>
                    <a:pt x="17146" y="49"/>
                    <a:pt x="17418" y="317"/>
                  </a:cubicBezTo>
                  <a:lnTo>
                    <a:pt x="21330" y="4203"/>
                  </a:lnTo>
                  <a:cubicBezTo>
                    <a:pt x="21511" y="4372"/>
                    <a:pt x="21597" y="4582"/>
                    <a:pt x="21587" y="4834"/>
                  </a:cubicBezTo>
                  <a:cubicBezTo>
                    <a:pt x="21587" y="5102"/>
                    <a:pt x="21502" y="5321"/>
                    <a:pt x="21330" y="5487"/>
                  </a:cubicBezTo>
                  <a:lnTo>
                    <a:pt x="17418" y="9361"/>
                  </a:lnTo>
                  <a:cubicBezTo>
                    <a:pt x="17146" y="9630"/>
                    <a:pt x="16914" y="9726"/>
                    <a:pt x="16721" y="9644"/>
                  </a:cubicBezTo>
                  <a:cubicBezTo>
                    <a:pt x="16530" y="9569"/>
                    <a:pt x="16434" y="9338"/>
                    <a:pt x="16434" y="8956"/>
                  </a:cubicBezTo>
                  <a:lnTo>
                    <a:pt x="16434" y="6524"/>
                  </a:lnTo>
                  <a:lnTo>
                    <a:pt x="14059" y="6524"/>
                  </a:lnTo>
                  <a:close/>
                  <a:moveTo>
                    <a:pt x="462" y="6495"/>
                  </a:moveTo>
                  <a:cubicBezTo>
                    <a:pt x="337" y="6495"/>
                    <a:pt x="229" y="6448"/>
                    <a:pt x="139" y="6349"/>
                  </a:cubicBezTo>
                  <a:cubicBezTo>
                    <a:pt x="48" y="6250"/>
                    <a:pt x="4" y="6127"/>
                    <a:pt x="4" y="5978"/>
                  </a:cubicBezTo>
                  <a:lnTo>
                    <a:pt x="4" y="3823"/>
                  </a:lnTo>
                  <a:cubicBezTo>
                    <a:pt x="4" y="3462"/>
                    <a:pt x="156" y="3286"/>
                    <a:pt x="462" y="3292"/>
                  </a:cubicBezTo>
                  <a:lnTo>
                    <a:pt x="3026" y="3292"/>
                  </a:lnTo>
                  <a:cubicBezTo>
                    <a:pt x="3560" y="3292"/>
                    <a:pt x="4054" y="3388"/>
                    <a:pt x="4514" y="3572"/>
                  </a:cubicBezTo>
                  <a:cubicBezTo>
                    <a:pt x="4974" y="3762"/>
                    <a:pt x="5409" y="4022"/>
                    <a:pt x="5820" y="4358"/>
                  </a:cubicBezTo>
                  <a:cubicBezTo>
                    <a:pt x="6229" y="4691"/>
                    <a:pt x="6608" y="5085"/>
                    <a:pt x="6963" y="5531"/>
                  </a:cubicBezTo>
                  <a:cubicBezTo>
                    <a:pt x="7318" y="5978"/>
                    <a:pt x="7655" y="6463"/>
                    <a:pt x="7993" y="6982"/>
                  </a:cubicBezTo>
                  <a:cubicBezTo>
                    <a:pt x="7518" y="7823"/>
                    <a:pt x="7058" y="8652"/>
                    <a:pt x="6620" y="9472"/>
                  </a:cubicBezTo>
                  <a:cubicBezTo>
                    <a:pt x="6589" y="9548"/>
                    <a:pt x="6557" y="9610"/>
                    <a:pt x="6515" y="9668"/>
                  </a:cubicBezTo>
                  <a:cubicBezTo>
                    <a:pt x="6476" y="9726"/>
                    <a:pt x="6442" y="9793"/>
                    <a:pt x="6410" y="9875"/>
                  </a:cubicBezTo>
                  <a:cubicBezTo>
                    <a:pt x="5862" y="8926"/>
                    <a:pt x="5319" y="8127"/>
                    <a:pt x="4776" y="7473"/>
                  </a:cubicBezTo>
                  <a:cubicBezTo>
                    <a:pt x="4232" y="6822"/>
                    <a:pt x="3650" y="6495"/>
                    <a:pt x="3024" y="6495"/>
                  </a:cubicBezTo>
                  <a:lnTo>
                    <a:pt x="462" y="6495"/>
                  </a:lnTo>
                  <a:close/>
                  <a:moveTo>
                    <a:pt x="21333" y="15997"/>
                  </a:moveTo>
                  <a:cubicBezTo>
                    <a:pt x="21514" y="16166"/>
                    <a:pt x="21600" y="16385"/>
                    <a:pt x="21590" y="16657"/>
                  </a:cubicBezTo>
                  <a:cubicBezTo>
                    <a:pt x="21590" y="16908"/>
                    <a:pt x="21504" y="17115"/>
                    <a:pt x="21333" y="17284"/>
                  </a:cubicBezTo>
                  <a:lnTo>
                    <a:pt x="17420" y="21182"/>
                  </a:lnTo>
                  <a:cubicBezTo>
                    <a:pt x="17149" y="21453"/>
                    <a:pt x="16916" y="21550"/>
                    <a:pt x="16723" y="21471"/>
                  </a:cubicBezTo>
                  <a:cubicBezTo>
                    <a:pt x="16532" y="21392"/>
                    <a:pt x="16437" y="21161"/>
                    <a:pt x="16437" y="20779"/>
                  </a:cubicBezTo>
                  <a:lnTo>
                    <a:pt x="16437" y="18432"/>
                  </a:lnTo>
                  <a:lnTo>
                    <a:pt x="14059" y="18432"/>
                  </a:lnTo>
                  <a:cubicBezTo>
                    <a:pt x="13528" y="18432"/>
                    <a:pt x="13031" y="18335"/>
                    <a:pt x="12573" y="18143"/>
                  </a:cubicBezTo>
                  <a:cubicBezTo>
                    <a:pt x="12113" y="17953"/>
                    <a:pt x="11680" y="17690"/>
                    <a:pt x="11279" y="17354"/>
                  </a:cubicBezTo>
                  <a:cubicBezTo>
                    <a:pt x="10878" y="17019"/>
                    <a:pt x="10496" y="16628"/>
                    <a:pt x="10136" y="16181"/>
                  </a:cubicBezTo>
                  <a:cubicBezTo>
                    <a:pt x="9779" y="15731"/>
                    <a:pt x="9439" y="15253"/>
                    <a:pt x="9119" y="14739"/>
                  </a:cubicBezTo>
                  <a:cubicBezTo>
                    <a:pt x="9344" y="14359"/>
                    <a:pt x="9566" y="13962"/>
                    <a:pt x="9779" y="13551"/>
                  </a:cubicBezTo>
                  <a:cubicBezTo>
                    <a:pt x="9994" y="13142"/>
                    <a:pt x="10217" y="12739"/>
                    <a:pt x="10442" y="12336"/>
                  </a:cubicBezTo>
                  <a:cubicBezTo>
                    <a:pt x="10474" y="12246"/>
                    <a:pt x="10513" y="12164"/>
                    <a:pt x="10560" y="12091"/>
                  </a:cubicBezTo>
                  <a:cubicBezTo>
                    <a:pt x="10609" y="12024"/>
                    <a:pt x="10645" y="11939"/>
                    <a:pt x="10680" y="11846"/>
                  </a:cubicBezTo>
                  <a:cubicBezTo>
                    <a:pt x="11225" y="12797"/>
                    <a:pt x="11768" y="13591"/>
                    <a:pt x="12314" y="14231"/>
                  </a:cubicBezTo>
                  <a:cubicBezTo>
                    <a:pt x="12855" y="14867"/>
                    <a:pt x="13440" y="15188"/>
                    <a:pt x="14063" y="15188"/>
                  </a:cubicBezTo>
                  <a:lnTo>
                    <a:pt x="16442" y="15188"/>
                  </a:lnTo>
                  <a:lnTo>
                    <a:pt x="16442" y="12532"/>
                  </a:lnTo>
                  <a:cubicBezTo>
                    <a:pt x="16442" y="12152"/>
                    <a:pt x="16537" y="11922"/>
                    <a:pt x="16728" y="11846"/>
                  </a:cubicBezTo>
                  <a:cubicBezTo>
                    <a:pt x="16921" y="11773"/>
                    <a:pt x="17154" y="11866"/>
                    <a:pt x="17425" y="12126"/>
                  </a:cubicBezTo>
                  <a:lnTo>
                    <a:pt x="21333" y="15997"/>
                  </a:lnTo>
                  <a:close/>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defRPr/>
              </a:pPr>
              <a:endParaRPr lang="es-ES" sz="1500">
                <a:solidFill>
                  <a:srgbClr val="FFFFFF"/>
                </a:solidFill>
                <a:effectLst>
                  <a:outerShdw blurRad="38100" dist="38100" dir="2700000" algn="tl">
                    <a:srgbClr val="000000"/>
                  </a:outerShdw>
                </a:effectLst>
                <a:cs typeface="+mn-ea"/>
                <a:sym typeface="+mn-lt"/>
              </a:endParaRPr>
            </a:p>
          </p:txBody>
        </p:sp>
      </p:grpSp>
      <p:sp>
        <p:nvSpPr>
          <p:cNvPr id="88092" name="AutoShape 28"/>
          <p:cNvSpPr/>
          <p:nvPr/>
        </p:nvSpPr>
        <p:spPr bwMode="auto">
          <a:xfrm>
            <a:off x="5221288" y="3186907"/>
            <a:ext cx="1746250" cy="17462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4" y="0"/>
                </a:moveTo>
                <a:cubicBezTo>
                  <a:pt x="12264" y="0"/>
                  <a:pt x="13649" y="287"/>
                  <a:pt x="14957" y="861"/>
                </a:cubicBezTo>
                <a:cubicBezTo>
                  <a:pt x="16265" y="1434"/>
                  <a:pt x="17412" y="2210"/>
                  <a:pt x="18398" y="3198"/>
                </a:cubicBezTo>
                <a:cubicBezTo>
                  <a:pt x="19387" y="4186"/>
                  <a:pt x="20167" y="5332"/>
                  <a:pt x="20738" y="6645"/>
                </a:cubicBezTo>
                <a:cubicBezTo>
                  <a:pt x="21311" y="7958"/>
                  <a:pt x="21600" y="9341"/>
                  <a:pt x="21600" y="10801"/>
                </a:cubicBezTo>
                <a:cubicBezTo>
                  <a:pt x="21600" y="12280"/>
                  <a:pt x="21311" y="13669"/>
                  <a:pt x="20738" y="14971"/>
                </a:cubicBezTo>
                <a:cubicBezTo>
                  <a:pt x="20167" y="16272"/>
                  <a:pt x="19387" y="17413"/>
                  <a:pt x="18398" y="18401"/>
                </a:cubicBezTo>
                <a:cubicBezTo>
                  <a:pt x="17412" y="19386"/>
                  <a:pt x="16265" y="20171"/>
                  <a:pt x="14957" y="20738"/>
                </a:cubicBezTo>
                <a:cubicBezTo>
                  <a:pt x="13649" y="21312"/>
                  <a:pt x="12264" y="21600"/>
                  <a:pt x="10804" y="21600"/>
                </a:cubicBezTo>
                <a:cubicBezTo>
                  <a:pt x="9326" y="21600"/>
                  <a:pt x="7936" y="21312"/>
                  <a:pt x="6633" y="20738"/>
                </a:cubicBezTo>
                <a:cubicBezTo>
                  <a:pt x="5328" y="20171"/>
                  <a:pt x="4184" y="19386"/>
                  <a:pt x="3195" y="18401"/>
                </a:cubicBezTo>
                <a:cubicBezTo>
                  <a:pt x="2209" y="17413"/>
                  <a:pt x="1429" y="16272"/>
                  <a:pt x="856" y="14971"/>
                </a:cubicBezTo>
                <a:cubicBezTo>
                  <a:pt x="285" y="13669"/>
                  <a:pt x="0" y="12280"/>
                  <a:pt x="0" y="10801"/>
                </a:cubicBezTo>
                <a:cubicBezTo>
                  <a:pt x="0" y="9341"/>
                  <a:pt x="285" y="7958"/>
                  <a:pt x="856" y="6645"/>
                </a:cubicBezTo>
                <a:cubicBezTo>
                  <a:pt x="1429" y="5332"/>
                  <a:pt x="2209" y="4186"/>
                  <a:pt x="3195" y="3198"/>
                </a:cubicBezTo>
                <a:cubicBezTo>
                  <a:pt x="4184" y="2210"/>
                  <a:pt x="5328" y="1434"/>
                  <a:pt x="6633" y="861"/>
                </a:cubicBezTo>
                <a:cubicBezTo>
                  <a:pt x="7936" y="285"/>
                  <a:pt x="9326" y="0"/>
                  <a:pt x="10804" y="0"/>
                </a:cubicBezTo>
                <a:moveTo>
                  <a:pt x="6450" y="2241"/>
                </a:moveTo>
                <a:cubicBezTo>
                  <a:pt x="6133" y="2258"/>
                  <a:pt x="5783" y="2408"/>
                  <a:pt x="5393" y="2687"/>
                </a:cubicBezTo>
                <a:cubicBezTo>
                  <a:pt x="5006" y="2969"/>
                  <a:pt x="4627" y="3294"/>
                  <a:pt x="4257" y="3658"/>
                </a:cubicBezTo>
                <a:cubicBezTo>
                  <a:pt x="3890" y="4028"/>
                  <a:pt x="3548" y="4409"/>
                  <a:pt x="3237" y="4793"/>
                </a:cubicBezTo>
                <a:cubicBezTo>
                  <a:pt x="2927" y="5186"/>
                  <a:pt x="2684" y="5505"/>
                  <a:pt x="2514" y="5753"/>
                </a:cubicBezTo>
                <a:lnTo>
                  <a:pt x="2568" y="5753"/>
                </a:lnTo>
                <a:cubicBezTo>
                  <a:pt x="2604" y="5753"/>
                  <a:pt x="2661" y="5742"/>
                  <a:pt x="2737" y="5716"/>
                </a:cubicBezTo>
                <a:cubicBezTo>
                  <a:pt x="2814" y="5688"/>
                  <a:pt x="2850" y="5728"/>
                  <a:pt x="2850" y="5838"/>
                </a:cubicBezTo>
                <a:cubicBezTo>
                  <a:pt x="2850" y="5875"/>
                  <a:pt x="2839" y="5920"/>
                  <a:pt x="2811" y="5979"/>
                </a:cubicBezTo>
                <a:cubicBezTo>
                  <a:pt x="2783" y="6035"/>
                  <a:pt x="2833" y="6069"/>
                  <a:pt x="2961" y="6069"/>
                </a:cubicBezTo>
                <a:cubicBezTo>
                  <a:pt x="2997" y="6069"/>
                  <a:pt x="3020" y="6041"/>
                  <a:pt x="3028" y="5985"/>
                </a:cubicBezTo>
                <a:cubicBezTo>
                  <a:pt x="3037" y="5931"/>
                  <a:pt x="3051" y="5931"/>
                  <a:pt x="3068" y="5985"/>
                </a:cubicBezTo>
                <a:lnTo>
                  <a:pt x="3122" y="6199"/>
                </a:lnTo>
                <a:lnTo>
                  <a:pt x="3122" y="6227"/>
                </a:lnTo>
                <a:cubicBezTo>
                  <a:pt x="3122" y="6267"/>
                  <a:pt x="3099" y="6295"/>
                  <a:pt x="3054" y="6312"/>
                </a:cubicBezTo>
                <a:cubicBezTo>
                  <a:pt x="3011" y="6326"/>
                  <a:pt x="2997" y="6354"/>
                  <a:pt x="3014" y="6394"/>
                </a:cubicBezTo>
                <a:cubicBezTo>
                  <a:pt x="3051" y="6428"/>
                  <a:pt x="3093" y="6442"/>
                  <a:pt x="3141" y="6442"/>
                </a:cubicBezTo>
                <a:lnTo>
                  <a:pt x="3271" y="6442"/>
                </a:lnTo>
                <a:lnTo>
                  <a:pt x="3325" y="6417"/>
                </a:lnTo>
                <a:lnTo>
                  <a:pt x="3353" y="6394"/>
                </a:lnTo>
                <a:cubicBezTo>
                  <a:pt x="3353" y="6442"/>
                  <a:pt x="3379" y="6481"/>
                  <a:pt x="3432" y="6504"/>
                </a:cubicBezTo>
                <a:cubicBezTo>
                  <a:pt x="3489" y="6532"/>
                  <a:pt x="3534" y="6544"/>
                  <a:pt x="3568" y="6544"/>
                </a:cubicBezTo>
                <a:lnTo>
                  <a:pt x="3596" y="6544"/>
                </a:lnTo>
                <a:cubicBezTo>
                  <a:pt x="3596" y="6558"/>
                  <a:pt x="3576" y="6575"/>
                  <a:pt x="3543" y="6592"/>
                </a:cubicBezTo>
                <a:cubicBezTo>
                  <a:pt x="3506" y="6614"/>
                  <a:pt x="3506" y="6642"/>
                  <a:pt x="3543" y="6673"/>
                </a:cubicBezTo>
                <a:lnTo>
                  <a:pt x="3853" y="6730"/>
                </a:lnTo>
                <a:lnTo>
                  <a:pt x="3853" y="6758"/>
                </a:lnTo>
                <a:lnTo>
                  <a:pt x="4043" y="7148"/>
                </a:lnTo>
                <a:cubicBezTo>
                  <a:pt x="4043" y="7182"/>
                  <a:pt x="4028" y="7232"/>
                  <a:pt x="4003" y="7280"/>
                </a:cubicBezTo>
                <a:cubicBezTo>
                  <a:pt x="3975" y="7337"/>
                  <a:pt x="3944" y="7365"/>
                  <a:pt x="3907" y="7365"/>
                </a:cubicBezTo>
                <a:cubicBezTo>
                  <a:pt x="3870" y="7365"/>
                  <a:pt x="3856" y="7354"/>
                  <a:pt x="3867" y="7326"/>
                </a:cubicBezTo>
                <a:cubicBezTo>
                  <a:pt x="3876" y="7297"/>
                  <a:pt x="3879" y="7263"/>
                  <a:pt x="3879" y="7232"/>
                </a:cubicBezTo>
                <a:cubicBezTo>
                  <a:pt x="3879" y="7193"/>
                  <a:pt x="3870" y="7159"/>
                  <a:pt x="3853" y="7134"/>
                </a:cubicBezTo>
                <a:cubicBezTo>
                  <a:pt x="3836" y="7105"/>
                  <a:pt x="3769" y="7094"/>
                  <a:pt x="3650" y="7094"/>
                </a:cubicBezTo>
                <a:cubicBezTo>
                  <a:pt x="3633" y="7094"/>
                  <a:pt x="3608" y="7100"/>
                  <a:pt x="3582" y="7105"/>
                </a:cubicBezTo>
                <a:cubicBezTo>
                  <a:pt x="3554" y="7117"/>
                  <a:pt x="3551" y="7139"/>
                  <a:pt x="3568" y="7176"/>
                </a:cubicBezTo>
                <a:lnTo>
                  <a:pt x="3732" y="7523"/>
                </a:lnTo>
                <a:lnTo>
                  <a:pt x="3771" y="7551"/>
                </a:lnTo>
                <a:lnTo>
                  <a:pt x="3800" y="7580"/>
                </a:lnTo>
                <a:cubicBezTo>
                  <a:pt x="3709" y="7580"/>
                  <a:pt x="3647" y="7690"/>
                  <a:pt x="3616" y="7904"/>
                </a:cubicBezTo>
                <a:cubicBezTo>
                  <a:pt x="3585" y="8119"/>
                  <a:pt x="3568" y="8274"/>
                  <a:pt x="3568" y="8362"/>
                </a:cubicBezTo>
                <a:lnTo>
                  <a:pt x="3622" y="8610"/>
                </a:lnTo>
                <a:lnTo>
                  <a:pt x="3650" y="8686"/>
                </a:lnTo>
                <a:lnTo>
                  <a:pt x="3650" y="8743"/>
                </a:lnTo>
                <a:lnTo>
                  <a:pt x="3596" y="9003"/>
                </a:lnTo>
                <a:lnTo>
                  <a:pt x="3989" y="9581"/>
                </a:lnTo>
                <a:lnTo>
                  <a:pt x="4071" y="9581"/>
                </a:lnTo>
                <a:cubicBezTo>
                  <a:pt x="4088" y="9618"/>
                  <a:pt x="4079" y="9652"/>
                  <a:pt x="4043" y="9691"/>
                </a:cubicBezTo>
                <a:cubicBezTo>
                  <a:pt x="4006" y="9725"/>
                  <a:pt x="3997" y="9762"/>
                  <a:pt x="4014" y="9796"/>
                </a:cubicBezTo>
                <a:lnTo>
                  <a:pt x="4125" y="9906"/>
                </a:lnTo>
                <a:cubicBezTo>
                  <a:pt x="4125" y="9993"/>
                  <a:pt x="4142" y="10061"/>
                  <a:pt x="4178" y="10098"/>
                </a:cubicBezTo>
                <a:cubicBezTo>
                  <a:pt x="4212" y="10143"/>
                  <a:pt x="4272" y="10197"/>
                  <a:pt x="4353" y="10270"/>
                </a:cubicBezTo>
                <a:cubicBezTo>
                  <a:pt x="4334" y="10380"/>
                  <a:pt x="4427" y="10479"/>
                  <a:pt x="4630" y="10572"/>
                </a:cubicBezTo>
                <a:cubicBezTo>
                  <a:pt x="4834" y="10668"/>
                  <a:pt x="4961" y="10733"/>
                  <a:pt x="5017" y="10773"/>
                </a:cubicBezTo>
                <a:cubicBezTo>
                  <a:pt x="5088" y="10976"/>
                  <a:pt x="5178" y="11179"/>
                  <a:pt x="5286" y="11382"/>
                </a:cubicBezTo>
                <a:cubicBezTo>
                  <a:pt x="5393" y="11588"/>
                  <a:pt x="5526" y="11758"/>
                  <a:pt x="5679" y="11908"/>
                </a:cubicBezTo>
                <a:lnTo>
                  <a:pt x="5707" y="12094"/>
                </a:lnTo>
                <a:cubicBezTo>
                  <a:pt x="5707" y="12111"/>
                  <a:pt x="5684" y="12133"/>
                  <a:pt x="5639" y="12150"/>
                </a:cubicBezTo>
                <a:cubicBezTo>
                  <a:pt x="5594" y="12167"/>
                  <a:pt x="5588" y="12195"/>
                  <a:pt x="5625" y="12227"/>
                </a:cubicBezTo>
                <a:lnTo>
                  <a:pt x="5842" y="12325"/>
                </a:lnTo>
                <a:cubicBezTo>
                  <a:pt x="5876" y="12289"/>
                  <a:pt x="5924" y="12325"/>
                  <a:pt x="5984" y="12433"/>
                </a:cubicBezTo>
                <a:cubicBezTo>
                  <a:pt x="6040" y="12543"/>
                  <a:pt x="6088" y="12613"/>
                  <a:pt x="6125" y="12647"/>
                </a:cubicBezTo>
                <a:lnTo>
                  <a:pt x="6097" y="12729"/>
                </a:lnTo>
                <a:lnTo>
                  <a:pt x="6261" y="12961"/>
                </a:lnTo>
                <a:lnTo>
                  <a:pt x="6342" y="12989"/>
                </a:lnTo>
                <a:lnTo>
                  <a:pt x="6396" y="12879"/>
                </a:lnTo>
                <a:cubicBezTo>
                  <a:pt x="6359" y="12788"/>
                  <a:pt x="6297" y="12667"/>
                  <a:pt x="6207" y="12520"/>
                </a:cubicBezTo>
                <a:cubicBezTo>
                  <a:pt x="6116" y="12370"/>
                  <a:pt x="6023" y="12226"/>
                  <a:pt x="5930" y="12088"/>
                </a:cubicBezTo>
                <a:cubicBezTo>
                  <a:pt x="5834" y="11947"/>
                  <a:pt x="5755" y="11826"/>
                  <a:pt x="5693" y="11710"/>
                </a:cubicBezTo>
                <a:cubicBezTo>
                  <a:pt x="5628" y="11600"/>
                  <a:pt x="5597" y="11532"/>
                  <a:pt x="5597" y="11515"/>
                </a:cubicBezTo>
                <a:cubicBezTo>
                  <a:pt x="5597" y="11492"/>
                  <a:pt x="5588" y="11422"/>
                  <a:pt x="5571" y="11295"/>
                </a:cubicBezTo>
                <a:cubicBezTo>
                  <a:pt x="5551" y="11168"/>
                  <a:pt x="5534" y="11097"/>
                  <a:pt x="5517" y="11069"/>
                </a:cubicBezTo>
                <a:cubicBezTo>
                  <a:pt x="5571" y="11103"/>
                  <a:pt x="5639" y="11137"/>
                  <a:pt x="5721" y="11168"/>
                </a:cubicBezTo>
                <a:cubicBezTo>
                  <a:pt x="5800" y="11202"/>
                  <a:pt x="5868" y="11235"/>
                  <a:pt x="5922" y="11267"/>
                </a:cubicBezTo>
                <a:cubicBezTo>
                  <a:pt x="5958" y="11492"/>
                  <a:pt x="6046" y="11676"/>
                  <a:pt x="6187" y="11809"/>
                </a:cubicBezTo>
                <a:cubicBezTo>
                  <a:pt x="6326" y="11947"/>
                  <a:pt x="6450" y="12099"/>
                  <a:pt x="6557" y="12272"/>
                </a:cubicBezTo>
                <a:cubicBezTo>
                  <a:pt x="6520" y="12305"/>
                  <a:pt x="6520" y="12325"/>
                  <a:pt x="6557" y="12337"/>
                </a:cubicBezTo>
                <a:cubicBezTo>
                  <a:pt x="6594" y="12348"/>
                  <a:pt x="6625" y="12354"/>
                  <a:pt x="6653" y="12354"/>
                </a:cubicBezTo>
                <a:cubicBezTo>
                  <a:pt x="6687" y="12387"/>
                  <a:pt x="6707" y="12452"/>
                  <a:pt x="6707" y="12543"/>
                </a:cubicBezTo>
                <a:cubicBezTo>
                  <a:pt x="6834" y="12684"/>
                  <a:pt x="6998" y="12884"/>
                  <a:pt x="7199" y="13138"/>
                </a:cubicBezTo>
                <a:cubicBezTo>
                  <a:pt x="7402" y="13384"/>
                  <a:pt x="7504" y="13584"/>
                  <a:pt x="7504" y="13731"/>
                </a:cubicBezTo>
                <a:lnTo>
                  <a:pt x="7504" y="13754"/>
                </a:lnTo>
                <a:lnTo>
                  <a:pt x="7450" y="13949"/>
                </a:lnTo>
                <a:cubicBezTo>
                  <a:pt x="7504" y="14090"/>
                  <a:pt x="7597" y="14205"/>
                  <a:pt x="7727" y="14290"/>
                </a:cubicBezTo>
                <a:cubicBezTo>
                  <a:pt x="7857" y="14378"/>
                  <a:pt x="7987" y="14443"/>
                  <a:pt x="8114" y="14499"/>
                </a:cubicBezTo>
                <a:lnTo>
                  <a:pt x="8168" y="14499"/>
                </a:lnTo>
                <a:cubicBezTo>
                  <a:pt x="8349" y="14592"/>
                  <a:pt x="8532" y="14685"/>
                  <a:pt x="8721" y="14790"/>
                </a:cubicBezTo>
                <a:cubicBezTo>
                  <a:pt x="8911" y="14897"/>
                  <a:pt x="9106" y="14985"/>
                  <a:pt x="9304" y="15055"/>
                </a:cubicBezTo>
                <a:lnTo>
                  <a:pt x="9614" y="14863"/>
                </a:lnTo>
                <a:cubicBezTo>
                  <a:pt x="9688" y="14886"/>
                  <a:pt x="9764" y="14928"/>
                  <a:pt x="9846" y="15002"/>
                </a:cubicBezTo>
                <a:cubicBezTo>
                  <a:pt x="9925" y="15072"/>
                  <a:pt x="10018" y="15154"/>
                  <a:pt x="10123" y="15250"/>
                </a:cubicBezTo>
                <a:cubicBezTo>
                  <a:pt x="10225" y="15343"/>
                  <a:pt x="10346" y="15431"/>
                  <a:pt x="10487" y="15513"/>
                </a:cubicBezTo>
                <a:cubicBezTo>
                  <a:pt x="10626" y="15597"/>
                  <a:pt x="10787" y="15645"/>
                  <a:pt x="10968" y="15662"/>
                </a:cubicBezTo>
                <a:cubicBezTo>
                  <a:pt x="11092" y="15575"/>
                  <a:pt x="11157" y="15597"/>
                  <a:pt x="11157" y="15727"/>
                </a:cubicBezTo>
                <a:lnTo>
                  <a:pt x="11157" y="15784"/>
                </a:lnTo>
                <a:lnTo>
                  <a:pt x="11496" y="16193"/>
                </a:lnTo>
                <a:lnTo>
                  <a:pt x="11550" y="16391"/>
                </a:lnTo>
                <a:cubicBezTo>
                  <a:pt x="11640" y="16444"/>
                  <a:pt x="11730" y="16512"/>
                  <a:pt x="11827" y="16594"/>
                </a:cubicBezTo>
                <a:cubicBezTo>
                  <a:pt x="11920" y="16676"/>
                  <a:pt x="11996" y="16766"/>
                  <a:pt x="12050" y="16865"/>
                </a:cubicBezTo>
                <a:lnTo>
                  <a:pt x="12103" y="16865"/>
                </a:lnTo>
                <a:cubicBezTo>
                  <a:pt x="12194" y="16865"/>
                  <a:pt x="12267" y="16907"/>
                  <a:pt x="12327" y="16986"/>
                </a:cubicBezTo>
                <a:cubicBezTo>
                  <a:pt x="12386" y="17068"/>
                  <a:pt x="12459" y="17108"/>
                  <a:pt x="12550" y="17108"/>
                </a:cubicBezTo>
                <a:cubicBezTo>
                  <a:pt x="12604" y="17108"/>
                  <a:pt x="12632" y="17079"/>
                  <a:pt x="12632" y="17029"/>
                </a:cubicBezTo>
                <a:cubicBezTo>
                  <a:pt x="12632" y="16902"/>
                  <a:pt x="12640" y="16820"/>
                  <a:pt x="12657" y="16777"/>
                </a:cubicBezTo>
                <a:cubicBezTo>
                  <a:pt x="12674" y="16738"/>
                  <a:pt x="12700" y="16710"/>
                  <a:pt x="12725" y="16704"/>
                </a:cubicBezTo>
                <a:cubicBezTo>
                  <a:pt x="12753" y="16693"/>
                  <a:pt x="12782" y="16687"/>
                  <a:pt x="12807" y="16687"/>
                </a:cubicBezTo>
                <a:cubicBezTo>
                  <a:pt x="12835" y="16687"/>
                  <a:pt x="12849" y="16670"/>
                  <a:pt x="12849" y="16633"/>
                </a:cubicBezTo>
                <a:lnTo>
                  <a:pt x="12793" y="16554"/>
                </a:lnTo>
                <a:cubicBezTo>
                  <a:pt x="12756" y="16554"/>
                  <a:pt x="12731" y="16577"/>
                  <a:pt x="12714" y="16622"/>
                </a:cubicBezTo>
                <a:cubicBezTo>
                  <a:pt x="12694" y="16667"/>
                  <a:pt x="12669" y="16670"/>
                  <a:pt x="12632" y="16633"/>
                </a:cubicBezTo>
                <a:lnTo>
                  <a:pt x="12440" y="16743"/>
                </a:lnTo>
                <a:lnTo>
                  <a:pt x="12211" y="16687"/>
                </a:lnTo>
                <a:lnTo>
                  <a:pt x="11889" y="16136"/>
                </a:lnTo>
                <a:lnTo>
                  <a:pt x="11996" y="15366"/>
                </a:lnTo>
                <a:cubicBezTo>
                  <a:pt x="12013" y="15332"/>
                  <a:pt x="11979" y="15287"/>
                  <a:pt x="11894" y="15244"/>
                </a:cubicBezTo>
                <a:cubicBezTo>
                  <a:pt x="11807" y="15199"/>
                  <a:pt x="11784" y="15154"/>
                  <a:pt x="11818" y="15112"/>
                </a:cubicBezTo>
                <a:cubicBezTo>
                  <a:pt x="11694" y="15032"/>
                  <a:pt x="11541" y="15001"/>
                  <a:pt x="11360" y="15001"/>
                </a:cubicBezTo>
                <a:cubicBezTo>
                  <a:pt x="11324" y="15001"/>
                  <a:pt x="11230" y="15013"/>
                  <a:pt x="11083" y="15038"/>
                </a:cubicBezTo>
                <a:cubicBezTo>
                  <a:pt x="10934" y="15066"/>
                  <a:pt x="10857" y="15055"/>
                  <a:pt x="10857" y="15001"/>
                </a:cubicBezTo>
                <a:cubicBezTo>
                  <a:pt x="10857" y="14945"/>
                  <a:pt x="10872" y="14874"/>
                  <a:pt x="10900" y="14784"/>
                </a:cubicBezTo>
                <a:cubicBezTo>
                  <a:pt x="10925" y="14691"/>
                  <a:pt x="10959" y="14598"/>
                  <a:pt x="10993" y="14493"/>
                </a:cubicBezTo>
                <a:cubicBezTo>
                  <a:pt x="11030" y="14389"/>
                  <a:pt x="11058" y="14301"/>
                  <a:pt x="11075" y="14228"/>
                </a:cubicBezTo>
                <a:cubicBezTo>
                  <a:pt x="11092" y="14157"/>
                  <a:pt x="11103" y="14112"/>
                  <a:pt x="11103" y="14095"/>
                </a:cubicBezTo>
                <a:lnTo>
                  <a:pt x="11278" y="13731"/>
                </a:lnTo>
                <a:lnTo>
                  <a:pt x="11239" y="13677"/>
                </a:lnTo>
                <a:lnTo>
                  <a:pt x="11021" y="13621"/>
                </a:lnTo>
                <a:cubicBezTo>
                  <a:pt x="10985" y="13621"/>
                  <a:pt x="10925" y="13649"/>
                  <a:pt x="10846" y="13706"/>
                </a:cubicBezTo>
                <a:cubicBezTo>
                  <a:pt x="10764" y="13754"/>
                  <a:pt x="10685" y="13821"/>
                  <a:pt x="10609" y="13898"/>
                </a:cubicBezTo>
                <a:cubicBezTo>
                  <a:pt x="10533" y="13974"/>
                  <a:pt x="10468" y="14053"/>
                  <a:pt x="10414" y="14123"/>
                </a:cubicBezTo>
                <a:cubicBezTo>
                  <a:pt x="10360" y="14197"/>
                  <a:pt x="10332" y="14256"/>
                  <a:pt x="10332" y="14313"/>
                </a:cubicBezTo>
                <a:lnTo>
                  <a:pt x="9724" y="14442"/>
                </a:lnTo>
                <a:cubicBezTo>
                  <a:pt x="9597" y="14442"/>
                  <a:pt x="9493" y="14394"/>
                  <a:pt x="9411" y="14284"/>
                </a:cubicBezTo>
                <a:cubicBezTo>
                  <a:pt x="9377" y="14140"/>
                  <a:pt x="9301" y="13979"/>
                  <a:pt x="9182" y="13804"/>
                </a:cubicBezTo>
                <a:cubicBezTo>
                  <a:pt x="9066" y="13627"/>
                  <a:pt x="9007" y="13474"/>
                  <a:pt x="9007" y="13336"/>
                </a:cubicBezTo>
                <a:cubicBezTo>
                  <a:pt x="9007" y="13132"/>
                  <a:pt x="9041" y="12938"/>
                  <a:pt x="9114" y="12757"/>
                </a:cubicBezTo>
                <a:cubicBezTo>
                  <a:pt x="9188" y="12576"/>
                  <a:pt x="9159" y="12382"/>
                  <a:pt x="9032" y="12178"/>
                </a:cubicBezTo>
                <a:cubicBezTo>
                  <a:pt x="9052" y="12178"/>
                  <a:pt x="9075" y="12167"/>
                  <a:pt x="9100" y="12150"/>
                </a:cubicBezTo>
                <a:cubicBezTo>
                  <a:pt x="9128" y="12133"/>
                  <a:pt x="9134" y="12105"/>
                  <a:pt x="9114" y="12068"/>
                </a:cubicBezTo>
                <a:lnTo>
                  <a:pt x="9275" y="11879"/>
                </a:lnTo>
                <a:lnTo>
                  <a:pt x="9303" y="11851"/>
                </a:lnTo>
                <a:lnTo>
                  <a:pt x="9329" y="11879"/>
                </a:lnTo>
                <a:cubicBezTo>
                  <a:pt x="9456" y="11786"/>
                  <a:pt x="9623" y="11758"/>
                  <a:pt x="9832" y="11786"/>
                </a:cubicBezTo>
                <a:cubicBezTo>
                  <a:pt x="10038" y="11809"/>
                  <a:pt x="10168" y="11746"/>
                  <a:pt x="10225" y="11594"/>
                </a:cubicBezTo>
                <a:lnTo>
                  <a:pt x="10439" y="11769"/>
                </a:lnTo>
                <a:cubicBezTo>
                  <a:pt x="10476" y="11786"/>
                  <a:pt x="10516" y="11769"/>
                  <a:pt x="10561" y="11710"/>
                </a:cubicBezTo>
                <a:cubicBezTo>
                  <a:pt x="10606" y="11653"/>
                  <a:pt x="10629" y="11605"/>
                  <a:pt x="10629" y="11566"/>
                </a:cubicBezTo>
                <a:lnTo>
                  <a:pt x="10521" y="11515"/>
                </a:lnTo>
                <a:lnTo>
                  <a:pt x="11050" y="11377"/>
                </a:lnTo>
                <a:lnTo>
                  <a:pt x="11075" y="11461"/>
                </a:lnTo>
                <a:lnTo>
                  <a:pt x="11332" y="11433"/>
                </a:lnTo>
                <a:lnTo>
                  <a:pt x="11629" y="11619"/>
                </a:lnTo>
                <a:cubicBezTo>
                  <a:pt x="11665" y="11619"/>
                  <a:pt x="11702" y="11600"/>
                  <a:pt x="11739" y="11554"/>
                </a:cubicBezTo>
                <a:cubicBezTo>
                  <a:pt x="11776" y="11509"/>
                  <a:pt x="11815" y="11504"/>
                  <a:pt x="11860" y="11537"/>
                </a:cubicBezTo>
                <a:lnTo>
                  <a:pt x="12132" y="11825"/>
                </a:lnTo>
                <a:cubicBezTo>
                  <a:pt x="12095" y="11896"/>
                  <a:pt x="12089" y="11952"/>
                  <a:pt x="12118" y="11984"/>
                </a:cubicBezTo>
                <a:cubicBezTo>
                  <a:pt x="12143" y="12023"/>
                  <a:pt x="12157" y="12057"/>
                  <a:pt x="12157" y="12094"/>
                </a:cubicBezTo>
                <a:cubicBezTo>
                  <a:pt x="12157" y="12150"/>
                  <a:pt x="12205" y="12271"/>
                  <a:pt x="12298" y="12463"/>
                </a:cubicBezTo>
                <a:cubicBezTo>
                  <a:pt x="12394" y="12658"/>
                  <a:pt x="12479" y="12757"/>
                  <a:pt x="12550" y="12757"/>
                </a:cubicBezTo>
                <a:cubicBezTo>
                  <a:pt x="12640" y="12757"/>
                  <a:pt x="12680" y="12698"/>
                  <a:pt x="12671" y="12582"/>
                </a:cubicBezTo>
                <a:cubicBezTo>
                  <a:pt x="12663" y="12466"/>
                  <a:pt x="12657" y="12390"/>
                  <a:pt x="12657" y="12356"/>
                </a:cubicBezTo>
                <a:cubicBezTo>
                  <a:pt x="12657" y="12176"/>
                  <a:pt x="12620" y="11998"/>
                  <a:pt x="12550" y="11828"/>
                </a:cubicBezTo>
                <a:cubicBezTo>
                  <a:pt x="12479" y="11656"/>
                  <a:pt x="12409" y="11481"/>
                  <a:pt x="12346" y="11298"/>
                </a:cubicBezTo>
                <a:lnTo>
                  <a:pt x="12346" y="11221"/>
                </a:lnTo>
                <a:cubicBezTo>
                  <a:pt x="12346" y="11128"/>
                  <a:pt x="12403" y="11049"/>
                  <a:pt x="12516" y="10984"/>
                </a:cubicBezTo>
                <a:cubicBezTo>
                  <a:pt x="12629" y="10911"/>
                  <a:pt x="12685" y="10874"/>
                  <a:pt x="12685" y="10851"/>
                </a:cubicBezTo>
                <a:cubicBezTo>
                  <a:pt x="12776" y="10781"/>
                  <a:pt x="12878" y="10707"/>
                  <a:pt x="12991" y="10637"/>
                </a:cubicBezTo>
                <a:cubicBezTo>
                  <a:pt x="13101" y="10563"/>
                  <a:pt x="13186" y="10482"/>
                  <a:pt x="13239" y="10383"/>
                </a:cubicBezTo>
                <a:lnTo>
                  <a:pt x="13347" y="10163"/>
                </a:lnTo>
                <a:lnTo>
                  <a:pt x="13347" y="10030"/>
                </a:lnTo>
                <a:lnTo>
                  <a:pt x="13429" y="10030"/>
                </a:lnTo>
                <a:cubicBezTo>
                  <a:pt x="13465" y="10030"/>
                  <a:pt x="13482" y="10002"/>
                  <a:pt x="13482" y="9948"/>
                </a:cubicBezTo>
                <a:cubicBezTo>
                  <a:pt x="13482" y="9931"/>
                  <a:pt x="13471" y="9914"/>
                  <a:pt x="13443" y="9903"/>
                </a:cubicBezTo>
                <a:cubicBezTo>
                  <a:pt x="13414" y="9886"/>
                  <a:pt x="13383" y="9863"/>
                  <a:pt x="13347" y="9827"/>
                </a:cubicBezTo>
                <a:cubicBezTo>
                  <a:pt x="13313" y="9810"/>
                  <a:pt x="13276" y="9782"/>
                  <a:pt x="13239" y="9742"/>
                </a:cubicBezTo>
                <a:lnTo>
                  <a:pt x="13321" y="9694"/>
                </a:lnTo>
                <a:cubicBezTo>
                  <a:pt x="13358" y="9638"/>
                  <a:pt x="13383" y="9573"/>
                  <a:pt x="13403" y="9491"/>
                </a:cubicBezTo>
                <a:cubicBezTo>
                  <a:pt x="13420" y="9406"/>
                  <a:pt x="13412" y="9335"/>
                  <a:pt x="13375" y="9273"/>
                </a:cubicBezTo>
                <a:lnTo>
                  <a:pt x="13578" y="9163"/>
                </a:lnTo>
                <a:cubicBezTo>
                  <a:pt x="13558" y="9220"/>
                  <a:pt x="13578" y="9254"/>
                  <a:pt x="13632" y="9273"/>
                </a:cubicBezTo>
                <a:cubicBezTo>
                  <a:pt x="13686" y="9290"/>
                  <a:pt x="13731" y="9290"/>
                  <a:pt x="13768" y="9273"/>
                </a:cubicBezTo>
                <a:lnTo>
                  <a:pt x="13903" y="9053"/>
                </a:lnTo>
                <a:cubicBezTo>
                  <a:pt x="13866" y="8966"/>
                  <a:pt x="13844" y="8932"/>
                  <a:pt x="13835" y="8960"/>
                </a:cubicBezTo>
                <a:cubicBezTo>
                  <a:pt x="13827" y="8988"/>
                  <a:pt x="13850" y="8960"/>
                  <a:pt x="13903" y="8867"/>
                </a:cubicBezTo>
                <a:cubicBezTo>
                  <a:pt x="13994" y="8833"/>
                  <a:pt x="14081" y="8788"/>
                  <a:pt x="14166" y="8740"/>
                </a:cubicBezTo>
                <a:cubicBezTo>
                  <a:pt x="14254" y="8689"/>
                  <a:pt x="14338" y="8664"/>
                  <a:pt x="14432" y="8664"/>
                </a:cubicBezTo>
                <a:cubicBezTo>
                  <a:pt x="14448" y="8683"/>
                  <a:pt x="14465" y="8689"/>
                  <a:pt x="14485" y="8689"/>
                </a:cubicBezTo>
                <a:cubicBezTo>
                  <a:pt x="14539" y="8689"/>
                  <a:pt x="14564" y="8683"/>
                  <a:pt x="14564" y="8664"/>
                </a:cubicBezTo>
                <a:cubicBezTo>
                  <a:pt x="14564" y="8573"/>
                  <a:pt x="14547" y="8520"/>
                  <a:pt x="14511" y="8503"/>
                </a:cubicBezTo>
                <a:lnTo>
                  <a:pt x="14675" y="8167"/>
                </a:lnTo>
                <a:cubicBezTo>
                  <a:pt x="14799" y="8167"/>
                  <a:pt x="14895" y="8110"/>
                  <a:pt x="14957" y="8000"/>
                </a:cubicBezTo>
                <a:lnTo>
                  <a:pt x="15203" y="7972"/>
                </a:lnTo>
                <a:cubicBezTo>
                  <a:pt x="15257" y="7958"/>
                  <a:pt x="15282" y="7924"/>
                  <a:pt x="15282" y="7867"/>
                </a:cubicBezTo>
                <a:lnTo>
                  <a:pt x="15282" y="7842"/>
                </a:lnTo>
                <a:lnTo>
                  <a:pt x="15757" y="7704"/>
                </a:lnTo>
                <a:lnTo>
                  <a:pt x="15810" y="7554"/>
                </a:lnTo>
                <a:lnTo>
                  <a:pt x="15675" y="7368"/>
                </a:lnTo>
                <a:cubicBezTo>
                  <a:pt x="15692" y="7368"/>
                  <a:pt x="15700" y="7351"/>
                  <a:pt x="15700" y="7311"/>
                </a:cubicBezTo>
                <a:cubicBezTo>
                  <a:pt x="15700" y="7277"/>
                  <a:pt x="15683" y="7252"/>
                  <a:pt x="15646" y="7235"/>
                </a:cubicBezTo>
                <a:cubicBezTo>
                  <a:pt x="15613" y="7212"/>
                  <a:pt x="15579" y="7195"/>
                  <a:pt x="15553" y="7179"/>
                </a:cubicBezTo>
                <a:cubicBezTo>
                  <a:pt x="15525" y="7162"/>
                  <a:pt x="15494" y="7142"/>
                  <a:pt x="15457" y="7125"/>
                </a:cubicBezTo>
                <a:lnTo>
                  <a:pt x="15403" y="7150"/>
                </a:lnTo>
                <a:lnTo>
                  <a:pt x="15457" y="7125"/>
                </a:lnTo>
                <a:lnTo>
                  <a:pt x="15539" y="7125"/>
                </a:lnTo>
                <a:lnTo>
                  <a:pt x="15714" y="7125"/>
                </a:lnTo>
                <a:cubicBezTo>
                  <a:pt x="15796" y="7125"/>
                  <a:pt x="15836" y="7085"/>
                  <a:pt x="15836" y="7003"/>
                </a:cubicBezTo>
                <a:cubicBezTo>
                  <a:pt x="15836" y="6893"/>
                  <a:pt x="15774" y="6837"/>
                  <a:pt x="15646" y="6837"/>
                </a:cubicBezTo>
                <a:cubicBezTo>
                  <a:pt x="15485" y="6837"/>
                  <a:pt x="15299" y="6877"/>
                  <a:pt x="15087" y="6953"/>
                </a:cubicBezTo>
                <a:cubicBezTo>
                  <a:pt x="14875" y="7029"/>
                  <a:pt x="14728" y="7162"/>
                  <a:pt x="14646" y="7339"/>
                </a:cubicBezTo>
                <a:lnTo>
                  <a:pt x="14457" y="7450"/>
                </a:lnTo>
                <a:lnTo>
                  <a:pt x="14700" y="7207"/>
                </a:lnTo>
                <a:lnTo>
                  <a:pt x="14739" y="7125"/>
                </a:lnTo>
                <a:cubicBezTo>
                  <a:pt x="14739" y="7085"/>
                  <a:pt x="14697" y="7063"/>
                  <a:pt x="14612" y="7046"/>
                </a:cubicBezTo>
                <a:cubicBezTo>
                  <a:pt x="14528" y="7035"/>
                  <a:pt x="14502" y="7029"/>
                  <a:pt x="14539" y="7029"/>
                </a:cubicBezTo>
                <a:cubicBezTo>
                  <a:pt x="14700" y="7029"/>
                  <a:pt x="14824" y="7015"/>
                  <a:pt x="14909" y="6975"/>
                </a:cubicBezTo>
                <a:cubicBezTo>
                  <a:pt x="14997" y="6936"/>
                  <a:pt x="15067" y="6899"/>
                  <a:pt x="15121" y="6854"/>
                </a:cubicBezTo>
                <a:cubicBezTo>
                  <a:pt x="15175" y="6809"/>
                  <a:pt x="15231" y="6766"/>
                  <a:pt x="15288" y="6715"/>
                </a:cubicBezTo>
                <a:cubicBezTo>
                  <a:pt x="15347" y="6670"/>
                  <a:pt x="15432" y="6634"/>
                  <a:pt x="15539" y="6594"/>
                </a:cubicBezTo>
                <a:cubicBezTo>
                  <a:pt x="15745" y="6634"/>
                  <a:pt x="15946" y="6645"/>
                  <a:pt x="16135" y="6622"/>
                </a:cubicBezTo>
                <a:cubicBezTo>
                  <a:pt x="16322" y="6605"/>
                  <a:pt x="16522" y="6594"/>
                  <a:pt x="16729" y="6594"/>
                </a:cubicBezTo>
                <a:cubicBezTo>
                  <a:pt x="16785" y="6560"/>
                  <a:pt x="16839" y="6523"/>
                  <a:pt x="16892" y="6484"/>
                </a:cubicBezTo>
                <a:cubicBezTo>
                  <a:pt x="16946" y="6439"/>
                  <a:pt x="16980" y="6396"/>
                  <a:pt x="17000" y="6340"/>
                </a:cubicBezTo>
                <a:lnTo>
                  <a:pt x="17311" y="6286"/>
                </a:lnTo>
                <a:cubicBezTo>
                  <a:pt x="17347" y="6323"/>
                  <a:pt x="17401" y="6315"/>
                  <a:pt x="17474" y="6258"/>
                </a:cubicBezTo>
                <a:cubicBezTo>
                  <a:pt x="17545" y="6202"/>
                  <a:pt x="17582" y="6159"/>
                  <a:pt x="17582" y="6125"/>
                </a:cubicBezTo>
                <a:cubicBezTo>
                  <a:pt x="17582" y="6032"/>
                  <a:pt x="17531" y="5976"/>
                  <a:pt x="17432" y="5950"/>
                </a:cubicBezTo>
                <a:cubicBezTo>
                  <a:pt x="17333" y="5922"/>
                  <a:pt x="17282" y="5854"/>
                  <a:pt x="17282" y="5755"/>
                </a:cubicBezTo>
                <a:cubicBezTo>
                  <a:pt x="17282" y="5738"/>
                  <a:pt x="17288" y="5713"/>
                  <a:pt x="17296" y="5679"/>
                </a:cubicBezTo>
                <a:cubicBezTo>
                  <a:pt x="17308" y="5640"/>
                  <a:pt x="17294" y="5623"/>
                  <a:pt x="17257" y="5623"/>
                </a:cubicBezTo>
                <a:cubicBezTo>
                  <a:pt x="17203" y="5623"/>
                  <a:pt x="17116" y="5651"/>
                  <a:pt x="16994" y="5707"/>
                </a:cubicBezTo>
                <a:cubicBezTo>
                  <a:pt x="16870" y="5758"/>
                  <a:pt x="16785" y="5806"/>
                  <a:pt x="16729" y="5840"/>
                </a:cubicBezTo>
                <a:cubicBezTo>
                  <a:pt x="16692" y="5854"/>
                  <a:pt x="16672" y="5854"/>
                  <a:pt x="16661" y="5829"/>
                </a:cubicBezTo>
                <a:cubicBezTo>
                  <a:pt x="16652" y="5801"/>
                  <a:pt x="16649" y="5767"/>
                  <a:pt x="16649" y="5730"/>
                </a:cubicBezTo>
                <a:lnTo>
                  <a:pt x="16675" y="5755"/>
                </a:lnTo>
                <a:lnTo>
                  <a:pt x="16785" y="5705"/>
                </a:lnTo>
                <a:lnTo>
                  <a:pt x="17093" y="5594"/>
                </a:lnTo>
                <a:lnTo>
                  <a:pt x="17147" y="5538"/>
                </a:lnTo>
                <a:cubicBezTo>
                  <a:pt x="17147" y="5484"/>
                  <a:pt x="17116" y="5451"/>
                  <a:pt x="17048" y="5434"/>
                </a:cubicBezTo>
                <a:cubicBezTo>
                  <a:pt x="16980" y="5411"/>
                  <a:pt x="16926" y="5405"/>
                  <a:pt x="16892" y="5405"/>
                </a:cubicBezTo>
                <a:cubicBezTo>
                  <a:pt x="16856" y="5405"/>
                  <a:pt x="16802" y="5417"/>
                  <a:pt x="16729" y="5445"/>
                </a:cubicBezTo>
                <a:cubicBezTo>
                  <a:pt x="16658" y="5473"/>
                  <a:pt x="16621" y="5456"/>
                  <a:pt x="16621" y="5405"/>
                </a:cubicBezTo>
                <a:lnTo>
                  <a:pt x="16649" y="5349"/>
                </a:lnTo>
                <a:cubicBezTo>
                  <a:pt x="16539" y="5259"/>
                  <a:pt x="16443" y="5154"/>
                  <a:pt x="16358" y="5047"/>
                </a:cubicBezTo>
                <a:cubicBezTo>
                  <a:pt x="16271" y="4931"/>
                  <a:pt x="16228" y="4861"/>
                  <a:pt x="16228" y="4821"/>
                </a:cubicBezTo>
                <a:cubicBezTo>
                  <a:pt x="16228" y="4787"/>
                  <a:pt x="16234" y="4751"/>
                  <a:pt x="16243" y="4705"/>
                </a:cubicBezTo>
                <a:cubicBezTo>
                  <a:pt x="16251" y="4669"/>
                  <a:pt x="16228" y="4646"/>
                  <a:pt x="16175" y="4646"/>
                </a:cubicBezTo>
                <a:cubicBezTo>
                  <a:pt x="16138" y="4646"/>
                  <a:pt x="16107" y="4652"/>
                  <a:pt x="16082" y="4663"/>
                </a:cubicBezTo>
                <a:cubicBezTo>
                  <a:pt x="16053" y="4672"/>
                  <a:pt x="16039" y="4646"/>
                  <a:pt x="16039" y="4595"/>
                </a:cubicBezTo>
                <a:cubicBezTo>
                  <a:pt x="16039" y="4556"/>
                  <a:pt x="16017" y="4480"/>
                  <a:pt x="15971" y="4364"/>
                </a:cubicBezTo>
                <a:cubicBezTo>
                  <a:pt x="15926" y="4248"/>
                  <a:pt x="15864" y="4189"/>
                  <a:pt x="15782" y="4189"/>
                </a:cubicBezTo>
                <a:lnTo>
                  <a:pt x="15675" y="4299"/>
                </a:lnTo>
                <a:cubicBezTo>
                  <a:pt x="15675" y="4347"/>
                  <a:pt x="15646" y="4392"/>
                  <a:pt x="15593" y="4420"/>
                </a:cubicBezTo>
                <a:cubicBezTo>
                  <a:pt x="15539" y="4446"/>
                  <a:pt x="15511" y="4474"/>
                  <a:pt x="15511" y="4513"/>
                </a:cubicBezTo>
                <a:lnTo>
                  <a:pt x="15457" y="4513"/>
                </a:lnTo>
                <a:lnTo>
                  <a:pt x="15175" y="4672"/>
                </a:lnTo>
                <a:cubicBezTo>
                  <a:pt x="15155" y="4640"/>
                  <a:pt x="15132" y="4629"/>
                  <a:pt x="15107" y="4646"/>
                </a:cubicBezTo>
                <a:cubicBezTo>
                  <a:pt x="15079" y="4669"/>
                  <a:pt x="15047" y="4672"/>
                  <a:pt x="15011" y="4672"/>
                </a:cubicBezTo>
                <a:lnTo>
                  <a:pt x="14985" y="4672"/>
                </a:lnTo>
                <a:lnTo>
                  <a:pt x="14957" y="4700"/>
                </a:lnTo>
                <a:cubicBezTo>
                  <a:pt x="15028" y="4700"/>
                  <a:pt x="15062" y="4663"/>
                  <a:pt x="15053" y="4578"/>
                </a:cubicBezTo>
                <a:cubicBezTo>
                  <a:pt x="15042" y="4497"/>
                  <a:pt x="15011" y="4457"/>
                  <a:pt x="14957" y="4457"/>
                </a:cubicBezTo>
                <a:lnTo>
                  <a:pt x="14739" y="4513"/>
                </a:lnTo>
                <a:cubicBezTo>
                  <a:pt x="14706" y="4513"/>
                  <a:pt x="14683" y="4508"/>
                  <a:pt x="14680" y="4496"/>
                </a:cubicBezTo>
                <a:cubicBezTo>
                  <a:pt x="14675" y="4491"/>
                  <a:pt x="14683" y="4474"/>
                  <a:pt x="14708" y="4446"/>
                </a:cubicBezTo>
                <a:cubicBezTo>
                  <a:pt x="14731" y="4420"/>
                  <a:pt x="14751" y="4386"/>
                  <a:pt x="14768" y="4347"/>
                </a:cubicBezTo>
                <a:cubicBezTo>
                  <a:pt x="14788" y="4316"/>
                  <a:pt x="14788" y="4276"/>
                  <a:pt x="14768" y="4242"/>
                </a:cubicBezTo>
                <a:cubicBezTo>
                  <a:pt x="14751" y="4203"/>
                  <a:pt x="14720" y="4203"/>
                  <a:pt x="14680" y="4225"/>
                </a:cubicBezTo>
                <a:cubicBezTo>
                  <a:pt x="14641" y="4254"/>
                  <a:pt x="14618" y="4254"/>
                  <a:pt x="14618" y="4214"/>
                </a:cubicBezTo>
                <a:lnTo>
                  <a:pt x="14700" y="4214"/>
                </a:lnTo>
                <a:lnTo>
                  <a:pt x="14768" y="4149"/>
                </a:lnTo>
                <a:cubicBezTo>
                  <a:pt x="14788" y="4127"/>
                  <a:pt x="14779" y="4098"/>
                  <a:pt x="14748" y="4056"/>
                </a:cubicBezTo>
                <a:cubicBezTo>
                  <a:pt x="14717" y="4005"/>
                  <a:pt x="14691" y="3977"/>
                  <a:pt x="14674" y="3957"/>
                </a:cubicBezTo>
                <a:lnTo>
                  <a:pt x="14375" y="3906"/>
                </a:lnTo>
                <a:lnTo>
                  <a:pt x="14186" y="3740"/>
                </a:lnTo>
                <a:cubicBezTo>
                  <a:pt x="14169" y="3757"/>
                  <a:pt x="14135" y="3745"/>
                  <a:pt x="14087" y="3703"/>
                </a:cubicBezTo>
                <a:cubicBezTo>
                  <a:pt x="14036" y="3658"/>
                  <a:pt x="13994" y="3624"/>
                  <a:pt x="13957" y="3610"/>
                </a:cubicBezTo>
                <a:lnTo>
                  <a:pt x="13739" y="3686"/>
                </a:lnTo>
                <a:lnTo>
                  <a:pt x="13211" y="3565"/>
                </a:lnTo>
                <a:cubicBezTo>
                  <a:pt x="13177" y="3565"/>
                  <a:pt x="13140" y="3576"/>
                  <a:pt x="13104" y="3599"/>
                </a:cubicBezTo>
                <a:cubicBezTo>
                  <a:pt x="13070" y="3624"/>
                  <a:pt x="13050" y="3652"/>
                  <a:pt x="13050" y="3686"/>
                </a:cubicBezTo>
                <a:cubicBezTo>
                  <a:pt x="13050" y="3726"/>
                  <a:pt x="13070" y="3751"/>
                  <a:pt x="13104" y="3768"/>
                </a:cubicBezTo>
                <a:cubicBezTo>
                  <a:pt x="13140" y="3785"/>
                  <a:pt x="13157" y="3813"/>
                  <a:pt x="13157" y="3850"/>
                </a:cubicBezTo>
                <a:cubicBezTo>
                  <a:pt x="13157" y="3884"/>
                  <a:pt x="13171" y="3983"/>
                  <a:pt x="13200" y="4138"/>
                </a:cubicBezTo>
                <a:cubicBezTo>
                  <a:pt x="13225" y="4299"/>
                  <a:pt x="13202" y="4358"/>
                  <a:pt x="13132" y="4324"/>
                </a:cubicBezTo>
                <a:lnTo>
                  <a:pt x="12996" y="4513"/>
                </a:lnTo>
                <a:cubicBezTo>
                  <a:pt x="13013" y="4547"/>
                  <a:pt x="13044" y="4578"/>
                  <a:pt x="13089" y="4606"/>
                </a:cubicBezTo>
                <a:cubicBezTo>
                  <a:pt x="13137" y="4635"/>
                  <a:pt x="13180" y="4669"/>
                  <a:pt x="13225" y="4705"/>
                </a:cubicBezTo>
                <a:cubicBezTo>
                  <a:pt x="13270" y="4750"/>
                  <a:pt x="13313" y="4793"/>
                  <a:pt x="13347" y="4849"/>
                </a:cubicBezTo>
                <a:cubicBezTo>
                  <a:pt x="13383" y="4903"/>
                  <a:pt x="13392" y="4988"/>
                  <a:pt x="13375" y="5092"/>
                </a:cubicBezTo>
                <a:lnTo>
                  <a:pt x="12767" y="5510"/>
                </a:lnTo>
                <a:lnTo>
                  <a:pt x="12767" y="5566"/>
                </a:lnTo>
                <a:cubicBezTo>
                  <a:pt x="12767" y="5637"/>
                  <a:pt x="12784" y="5705"/>
                  <a:pt x="12821" y="5770"/>
                </a:cubicBezTo>
                <a:cubicBezTo>
                  <a:pt x="12855" y="5832"/>
                  <a:pt x="12892" y="5914"/>
                  <a:pt x="12928" y="6012"/>
                </a:cubicBezTo>
                <a:cubicBezTo>
                  <a:pt x="13019" y="6052"/>
                  <a:pt x="13061" y="6080"/>
                  <a:pt x="13058" y="6105"/>
                </a:cubicBezTo>
                <a:cubicBezTo>
                  <a:pt x="13053" y="6134"/>
                  <a:pt x="13022" y="6162"/>
                  <a:pt x="12962" y="6190"/>
                </a:cubicBezTo>
                <a:cubicBezTo>
                  <a:pt x="12903" y="6216"/>
                  <a:pt x="12849" y="6244"/>
                  <a:pt x="12793" y="6272"/>
                </a:cubicBezTo>
                <a:cubicBezTo>
                  <a:pt x="12739" y="6295"/>
                  <a:pt x="12714" y="6320"/>
                  <a:pt x="12714" y="6337"/>
                </a:cubicBezTo>
                <a:cubicBezTo>
                  <a:pt x="12714" y="6354"/>
                  <a:pt x="12694" y="6365"/>
                  <a:pt x="12657" y="6365"/>
                </a:cubicBezTo>
                <a:lnTo>
                  <a:pt x="12550" y="6365"/>
                </a:lnTo>
                <a:lnTo>
                  <a:pt x="12496" y="6365"/>
                </a:lnTo>
                <a:cubicBezTo>
                  <a:pt x="12496" y="6343"/>
                  <a:pt x="12505" y="6331"/>
                  <a:pt x="12522" y="6320"/>
                </a:cubicBezTo>
                <a:cubicBezTo>
                  <a:pt x="12541" y="6314"/>
                  <a:pt x="12550" y="6295"/>
                  <a:pt x="12550" y="6255"/>
                </a:cubicBezTo>
                <a:lnTo>
                  <a:pt x="12293" y="6094"/>
                </a:lnTo>
                <a:lnTo>
                  <a:pt x="12293" y="6122"/>
                </a:lnTo>
                <a:lnTo>
                  <a:pt x="12185" y="5902"/>
                </a:lnTo>
                <a:cubicBezTo>
                  <a:pt x="12219" y="5815"/>
                  <a:pt x="12225" y="5747"/>
                  <a:pt x="12199" y="5710"/>
                </a:cubicBezTo>
                <a:cubicBezTo>
                  <a:pt x="12171" y="5665"/>
                  <a:pt x="12157" y="5620"/>
                  <a:pt x="12157" y="5566"/>
                </a:cubicBezTo>
                <a:cubicBezTo>
                  <a:pt x="12157" y="5422"/>
                  <a:pt x="12092" y="5352"/>
                  <a:pt x="11962" y="5352"/>
                </a:cubicBezTo>
                <a:cubicBezTo>
                  <a:pt x="11832" y="5352"/>
                  <a:pt x="11694" y="5369"/>
                  <a:pt x="11550" y="5408"/>
                </a:cubicBezTo>
                <a:cubicBezTo>
                  <a:pt x="11584" y="5386"/>
                  <a:pt x="11581" y="5360"/>
                  <a:pt x="11536" y="5321"/>
                </a:cubicBezTo>
                <a:cubicBezTo>
                  <a:pt x="11490" y="5276"/>
                  <a:pt x="11459" y="5259"/>
                  <a:pt x="11439" y="5259"/>
                </a:cubicBezTo>
                <a:cubicBezTo>
                  <a:pt x="11295" y="5259"/>
                  <a:pt x="11126" y="5194"/>
                  <a:pt x="10925" y="5067"/>
                </a:cubicBezTo>
                <a:cubicBezTo>
                  <a:pt x="10730" y="4945"/>
                  <a:pt x="10566" y="4880"/>
                  <a:pt x="10439" y="4880"/>
                </a:cubicBezTo>
                <a:cubicBezTo>
                  <a:pt x="10386" y="4880"/>
                  <a:pt x="10321" y="4892"/>
                  <a:pt x="10250" y="4906"/>
                </a:cubicBezTo>
                <a:cubicBezTo>
                  <a:pt x="10179" y="4923"/>
                  <a:pt x="10112" y="4945"/>
                  <a:pt x="10047" y="4962"/>
                </a:cubicBezTo>
                <a:cubicBezTo>
                  <a:pt x="10083" y="4945"/>
                  <a:pt x="10106" y="4897"/>
                  <a:pt x="10114" y="4824"/>
                </a:cubicBezTo>
                <a:lnTo>
                  <a:pt x="9939" y="4516"/>
                </a:lnTo>
                <a:lnTo>
                  <a:pt x="9911" y="4488"/>
                </a:lnTo>
                <a:cubicBezTo>
                  <a:pt x="9857" y="4488"/>
                  <a:pt x="9795" y="4510"/>
                  <a:pt x="9724" y="4553"/>
                </a:cubicBezTo>
                <a:cubicBezTo>
                  <a:pt x="9651" y="4598"/>
                  <a:pt x="9614" y="4558"/>
                  <a:pt x="9614" y="4434"/>
                </a:cubicBezTo>
                <a:cubicBezTo>
                  <a:pt x="9614" y="4417"/>
                  <a:pt x="9623" y="4400"/>
                  <a:pt x="9642" y="4378"/>
                </a:cubicBezTo>
                <a:cubicBezTo>
                  <a:pt x="9659" y="4361"/>
                  <a:pt x="9659" y="4344"/>
                  <a:pt x="9642" y="4327"/>
                </a:cubicBezTo>
                <a:cubicBezTo>
                  <a:pt x="9623" y="4217"/>
                  <a:pt x="9645" y="4124"/>
                  <a:pt x="9710" y="4047"/>
                </a:cubicBezTo>
                <a:cubicBezTo>
                  <a:pt x="9772" y="3968"/>
                  <a:pt x="9823" y="3886"/>
                  <a:pt x="9857" y="3799"/>
                </a:cubicBezTo>
                <a:cubicBezTo>
                  <a:pt x="9894" y="3759"/>
                  <a:pt x="9911" y="3728"/>
                  <a:pt x="9911" y="3689"/>
                </a:cubicBezTo>
                <a:cubicBezTo>
                  <a:pt x="9911" y="3655"/>
                  <a:pt x="9931" y="3638"/>
                  <a:pt x="9965" y="3638"/>
                </a:cubicBezTo>
                <a:cubicBezTo>
                  <a:pt x="10038" y="3638"/>
                  <a:pt x="10109" y="3615"/>
                  <a:pt x="10176" y="3579"/>
                </a:cubicBezTo>
                <a:cubicBezTo>
                  <a:pt x="10244" y="3534"/>
                  <a:pt x="10321" y="3505"/>
                  <a:pt x="10414" y="3491"/>
                </a:cubicBezTo>
                <a:lnTo>
                  <a:pt x="10439" y="3406"/>
                </a:lnTo>
                <a:cubicBezTo>
                  <a:pt x="10439" y="3370"/>
                  <a:pt x="10343" y="3342"/>
                  <a:pt x="10148" y="3313"/>
                </a:cubicBezTo>
                <a:cubicBezTo>
                  <a:pt x="9956" y="3285"/>
                  <a:pt x="9857" y="3254"/>
                  <a:pt x="9857" y="3220"/>
                </a:cubicBezTo>
                <a:lnTo>
                  <a:pt x="9885" y="3192"/>
                </a:lnTo>
                <a:cubicBezTo>
                  <a:pt x="10066" y="3243"/>
                  <a:pt x="10202" y="3274"/>
                  <a:pt x="10298" y="3285"/>
                </a:cubicBezTo>
                <a:cubicBezTo>
                  <a:pt x="10391" y="3296"/>
                  <a:pt x="10470" y="3285"/>
                  <a:pt x="10535" y="3260"/>
                </a:cubicBezTo>
                <a:cubicBezTo>
                  <a:pt x="10597" y="3231"/>
                  <a:pt x="10671" y="3198"/>
                  <a:pt x="10758" y="3147"/>
                </a:cubicBezTo>
                <a:cubicBezTo>
                  <a:pt x="10843" y="3104"/>
                  <a:pt x="10976" y="3042"/>
                  <a:pt x="11157" y="2960"/>
                </a:cubicBezTo>
                <a:cubicBezTo>
                  <a:pt x="11157" y="2926"/>
                  <a:pt x="11061" y="2890"/>
                  <a:pt x="10866" y="2850"/>
                </a:cubicBezTo>
                <a:cubicBezTo>
                  <a:pt x="10671" y="2816"/>
                  <a:pt x="10549" y="2780"/>
                  <a:pt x="10496" y="2746"/>
                </a:cubicBezTo>
                <a:lnTo>
                  <a:pt x="10657" y="2746"/>
                </a:lnTo>
                <a:cubicBezTo>
                  <a:pt x="10691" y="2746"/>
                  <a:pt x="10739" y="2752"/>
                  <a:pt x="10798" y="2774"/>
                </a:cubicBezTo>
                <a:cubicBezTo>
                  <a:pt x="10857" y="2788"/>
                  <a:pt x="10905" y="2805"/>
                  <a:pt x="10939" y="2828"/>
                </a:cubicBezTo>
                <a:cubicBezTo>
                  <a:pt x="10939" y="2862"/>
                  <a:pt x="10968" y="2884"/>
                  <a:pt x="11021" y="2895"/>
                </a:cubicBezTo>
                <a:cubicBezTo>
                  <a:pt x="11075" y="2901"/>
                  <a:pt x="11120" y="2907"/>
                  <a:pt x="11157" y="2907"/>
                </a:cubicBezTo>
                <a:lnTo>
                  <a:pt x="11360" y="2774"/>
                </a:lnTo>
                <a:lnTo>
                  <a:pt x="11360" y="2689"/>
                </a:lnTo>
                <a:lnTo>
                  <a:pt x="11307" y="2608"/>
                </a:lnTo>
                <a:lnTo>
                  <a:pt x="11603" y="2554"/>
                </a:lnTo>
                <a:cubicBezTo>
                  <a:pt x="11583" y="2537"/>
                  <a:pt x="11589" y="2520"/>
                  <a:pt x="11615" y="2503"/>
                </a:cubicBezTo>
                <a:cubicBezTo>
                  <a:pt x="11643" y="2480"/>
                  <a:pt x="11665" y="2475"/>
                  <a:pt x="11682" y="2475"/>
                </a:cubicBezTo>
                <a:cubicBezTo>
                  <a:pt x="11739" y="2475"/>
                  <a:pt x="11793" y="2503"/>
                  <a:pt x="11852" y="2554"/>
                </a:cubicBezTo>
                <a:cubicBezTo>
                  <a:pt x="11911" y="2608"/>
                  <a:pt x="11951" y="2636"/>
                  <a:pt x="11968" y="2636"/>
                </a:cubicBezTo>
                <a:lnTo>
                  <a:pt x="12239" y="2531"/>
                </a:lnTo>
                <a:cubicBezTo>
                  <a:pt x="12219" y="2509"/>
                  <a:pt x="12245" y="2497"/>
                  <a:pt x="12312" y="2486"/>
                </a:cubicBezTo>
                <a:cubicBezTo>
                  <a:pt x="12380" y="2480"/>
                  <a:pt x="12400" y="2452"/>
                  <a:pt x="12375" y="2410"/>
                </a:cubicBezTo>
                <a:lnTo>
                  <a:pt x="12185" y="2190"/>
                </a:lnTo>
                <a:cubicBezTo>
                  <a:pt x="12166" y="2190"/>
                  <a:pt x="12151" y="2178"/>
                  <a:pt x="12143" y="2150"/>
                </a:cubicBezTo>
                <a:cubicBezTo>
                  <a:pt x="12134" y="2122"/>
                  <a:pt x="12140" y="2111"/>
                  <a:pt x="12157" y="2111"/>
                </a:cubicBezTo>
                <a:cubicBezTo>
                  <a:pt x="12247" y="2111"/>
                  <a:pt x="12273" y="2063"/>
                  <a:pt x="12239" y="1972"/>
                </a:cubicBezTo>
                <a:cubicBezTo>
                  <a:pt x="12166" y="1941"/>
                  <a:pt x="12089" y="1896"/>
                  <a:pt x="12010" y="1848"/>
                </a:cubicBezTo>
                <a:cubicBezTo>
                  <a:pt x="11928" y="1797"/>
                  <a:pt x="11838" y="1769"/>
                  <a:pt x="11739" y="1769"/>
                </a:cubicBezTo>
                <a:cubicBezTo>
                  <a:pt x="11702" y="1769"/>
                  <a:pt x="11663" y="1780"/>
                  <a:pt x="11615" y="1797"/>
                </a:cubicBezTo>
                <a:cubicBezTo>
                  <a:pt x="11572" y="1820"/>
                  <a:pt x="11550" y="1848"/>
                  <a:pt x="11550" y="1890"/>
                </a:cubicBezTo>
                <a:cubicBezTo>
                  <a:pt x="11550" y="1930"/>
                  <a:pt x="11572" y="1947"/>
                  <a:pt x="11615" y="1947"/>
                </a:cubicBezTo>
                <a:cubicBezTo>
                  <a:pt x="11663" y="1947"/>
                  <a:pt x="11694" y="1964"/>
                  <a:pt x="11711" y="2000"/>
                </a:cubicBezTo>
                <a:cubicBezTo>
                  <a:pt x="11747" y="2040"/>
                  <a:pt x="11739" y="2057"/>
                  <a:pt x="11682" y="2057"/>
                </a:cubicBezTo>
                <a:cubicBezTo>
                  <a:pt x="11629" y="2057"/>
                  <a:pt x="11603" y="2063"/>
                  <a:pt x="11603" y="2082"/>
                </a:cubicBezTo>
                <a:cubicBezTo>
                  <a:pt x="11530" y="2082"/>
                  <a:pt x="11462" y="2133"/>
                  <a:pt x="11400" y="2243"/>
                </a:cubicBezTo>
                <a:cubicBezTo>
                  <a:pt x="11338" y="2353"/>
                  <a:pt x="11256" y="2432"/>
                  <a:pt x="11157" y="2475"/>
                </a:cubicBezTo>
                <a:cubicBezTo>
                  <a:pt x="11120" y="2475"/>
                  <a:pt x="11106" y="2463"/>
                  <a:pt x="11117" y="2441"/>
                </a:cubicBezTo>
                <a:cubicBezTo>
                  <a:pt x="11126" y="2421"/>
                  <a:pt x="11120" y="2398"/>
                  <a:pt x="11103" y="2382"/>
                </a:cubicBezTo>
                <a:cubicBezTo>
                  <a:pt x="11083" y="2342"/>
                  <a:pt x="11052" y="2319"/>
                  <a:pt x="11007" y="2311"/>
                </a:cubicBezTo>
                <a:cubicBezTo>
                  <a:pt x="10962" y="2305"/>
                  <a:pt x="10939" y="2283"/>
                  <a:pt x="10939" y="2243"/>
                </a:cubicBezTo>
                <a:cubicBezTo>
                  <a:pt x="10939" y="2209"/>
                  <a:pt x="10962" y="2150"/>
                  <a:pt x="11007" y="2068"/>
                </a:cubicBezTo>
                <a:cubicBezTo>
                  <a:pt x="11052" y="1989"/>
                  <a:pt x="10993" y="1947"/>
                  <a:pt x="10832" y="1947"/>
                </a:cubicBezTo>
                <a:cubicBezTo>
                  <a:pt x="10758" y="1947"/>
                  <a:pt x="10708" y="1972"/>
                  <a:pt x="10677" y="2029"/>
                </a:cubicBezTo>
                <a:cubicBezTo>
                  <a:pt x="10645" y="2082"/>
                  <a:pt x="10612" y="2133"/>
                  <a:pt x="10575" y="2190"/>
                </a:cubicBezTo>
                <a:lnTo>
                  <a:pt x="10278" y="1851"/>
                </a:lnTo>
                <a:lnTo>
                  <a:pt x="10046" y="1825"/>
                </a:lnTo>
                <a:cubicBezTo>
                  <a:pt x="10046" y="1752"/>
                  <a:pt x="10063" y="1693"/>
                  <a:pt x="10095" y="1639"/>
                </a:cubicBezTo>
                <a:cubicBezTo>
                  <a:pt x="10126" y="1583"/>
                  <a:pt x="10083" y="1512"/>
                  <a:pt x="9965" y="1425"/>
                </a:cubicBezTo>
                <a:cubicBezTo>
                  <a:pt x="9911" y="1385"/>
                  <a:pt x="9863" y="1354"/>
                  <a:pt x="9818" y="1320"/>
                </a:cubicBezTo>
                <a:cubicBezTo>
                  <a:pt x="9772" y="1292"/>
                  <a:pt x="9724" y="1275"/>
                  <a:pt x="9671" y="1275"/>
                </a:cubicBezTo>
                <a:cubicBezTo>
                  <a:pt x="9651" y="1275"/>
                  <a:pt x="9609" y="1292"/>
                  <a:pt x="9541" y="1337"/>
                </a:cubicBezTo>
                <a:cubicBezTo>
                  <a:pt x="9473" y="1377"/>
                  <a:pt x="9411" y="1413"/>
                  <a:pt x="9357" y="1447"/>
                </a:cubicBezTo>
                <a:cubicBezTo>
                  <a:pt x="9303" y="1487"/>
                  <a:pt x="9275" y="1523"/>
                  <a:pt x="9275" y="1557"/>
                </a:cubicBezTo>
                <a:cubicBezTo>
                  <a:pt x="9275" y="1597"/>
                  <a:pt x="9320" y="1614"/>
                  <a:pt x="9411" y="1614"/>
                </a:cubicBezTo>
                <a:lnTo>
                  <a:pt x="9385" y="1614"/>
                </a:lnTo>
                <a:cubicBezTo>
                  <a:pt x="9329" y="1614"/>
                  <a:pt x="9303" y="1645"/>
                  <a:pt x="9303" y="1724"/>
                </a:cubicBezTo>
                <a:cubicBezTo>
                  <a:pt x="9303" y="1738"/>
                  <a:pt x="9346" y="1761"/>
                  <a:pt x="9433" y="1789"/>
                </a:cubicBezTo>
                <a:cubicBezTo>
                  <a:pt x="9518" y="1817"/>
                  <a:pt x="9577" y="1828"/>
                  <a:pt x="9614" y="1828"/>
                </a:cubicBezTo>
                <a:cubicBezTo>
                  <a:pt x="9651" y="1811"/>
                  <a:pt x="9676" y="1817"/>
                  <a:pt x="9696" y="1851"/>
                </a:cubicBezTo>
                <a:cubicBezTo>
                  <a:pt x="9713" y="1882"/>
                  <a:pt x="9741" y="1893"/>
                  <a:pt x="9778" y="1893"/>
                </a:cubicBezTo>
                <a:lnTo>
                  <a:pt x="9885" y="1854"/>
                </a:lnTo>
                <a:lnTo>
                  <a:pt x="9885" y="1921"/>
                </a:lnTo>
                <a:cubicBezTo>
                  <a:pt x="9866" y="1944"/>
                  <a:pt x="9857" y="1961"/>
                  <a:pt x="9857" y="1975"/>
                </a:cubicBezTo>
                <a:lnTo>
                  <a:pt x="9885" y="2085"/>
                </a:lnTo>
                <a:lnTo>
                  <a:pt x="9614" y="2218"/>
                </a:lnTo>
                <a:cubicBezTo>
                  <a:pt x="9597" y="2235"/>
                  <a:pt x="9577" y="2246"/>
                  <a:pt x="9561" y="2246"/>
                </a:cubicBezTo>
                <a:cubicBezTo>
                  <a:pt x="9544" y="2246"/>
                  <a:pt x="9521" y="2257"/>
                  <a:pt x="9493" y="2274"/>
                </a:cubicBezTo>
                <a:cubicBezTo>
                  <a:pt x="9493" y="2328"/>
                  <a:pt x="9518" y="2385"/>
                  <a:pt x="9566" y="2444"/>
                </a:cubicBezTo>
                <a:cubicBezTo>
                  <a:pt x="9617" y="2500"/>
                  <a:pt x="9563" y="2534"/>
                  <a:pt x="9411" y="2534"/>
                </a:cubicBezTo>
                <a:lnTo>
                  <a:pt x="9329" y="2478"/>
                </a:lnTo>
                <a:cubicBezTo>
                  <a:pt x="9329" y="2407"/>
                  <a:pt x="9258" y="2345"/>
                  <a:pt x="9108" y="2297"/>
                </a:cubicBezTo>
                <a:cubicBezTo>
                  <a:pt x="8959" y="2246"/>
                  <a:pt x="8778" y="2212"/>
                  <a:pt x="8566" y="2193"/>
                </a:cubicBezTo>
                <a:cubicBezTo>
                  <a:pt x="8354" y="2176"/>
                  <a:pt x="8142" y="2164"/>
                  <a:pt x="7930" y="2153"/>
                </a:cubicBezTo>
                <a:cubicBezTo>
                  <a:pt x="7718" y="2142"/>
                  <a:pt x="7557" y="2136"/>
                  <a:pt x="7450" y="2136"/>
                </a:cubicBezTo>
                <a:lnTo>
                  <a:pt x="7004" y="2275"/>
                </a:lnTo>
                <a:lnTo>
                  <a:pt x="7114" y="2534"/>
                </a:lnTo>
                <a:cubicBezTo>
                  <a:pt x="7077" y="2534"/>
                  <a:pt x="7054" y="2546"/>
                  <a:pt x="7046" y="2571"/>
                </a:cubicBezTo>
                <a:cubicBezTo>
                  <a:pt x="7035" y="2599"/>
                  <a:pt x="7049" y="2622"/>
                  <a:pt x="7086" y="2639"/>
                </a:cubicBezTo>
                <a:cubicBezTo>
                  <a:pt x="7049" y="2605"/>
                  <a:pt x="6981" y="2540"/>
                  <a:pt x="6882" y="2444"/>
                </a:cubicBezTo>
                <a:cubicBezTo>
                  <a:pt x="6783" y="2345"/>
                  <a:pt x="6715" y="2303"/>
                  <a:pt x="6679" y="2303"/>
                </a:cubicBezTo>
                <a:lnTo>
                  <a:pt x="6450" y="2241"/>
                </a:lnTo>
                <a:close/>
                <a:moveTo>
                  <a:pt x="8114" y="1662"/>
                </a:moveTo>
                <a:cubicBezTo>
                  <a:pt x="8077" y="1640"/>
                  <a:pt x="8032" y="1623"/>
                  <a:pt x="7978" y="1609"/>
                </a:cubicBezTo>
                <a:cubicBezTo>
                  <a:pt x="7925" y="1592"/>
                  <a:pt x="7879" y="1580"/>
                  <a:pt x="7843" y="1580"/>
                </a:cubicBezTo>
                <a:cubicBezTo>
                  <a:pt x="7806" y="1580"/>
                  <a:pt x="7733" y="1603"/>
                  <a:pt x="7620" y="1645"/>
                </a:cubicBezTo>
                <a:cubicBezTo>
                  <a:pt x="7507" y="1691"/>
                  <a:pt x="7379" y="1744"/>
                  <a:pt x="7241" y="1801"/>
                </a:cubicBezTo>
                <a:cubicBezTo>
                  <a:pt x="7100" y="1860"/>
                  <a:pt x="6967" y="1916"/>
                  <a:pt x="6843" y="1970"/>
                </a:cubicBezTo>
                <a:cubicBezTo>
                  <a:pt x="6715" y="2027"/>
                  <a:pt x="6631" y="2060"/>
                  <a:pt x="6585" y="2080"/>
                </a:cubicBezTo>
                <a:cubicBezTo>
                  <a:pt x="6713" y="2060"/>
                  <a:pt x="6826" y="2027"/>
                  <a:pt x="6930" y="1970"/>
                </a:cubicBezTo>
                <a:cubicBezTo>
                  <a:pt x="7032" y="1916"/>
                  <a:pt x="7142" y="1888"/>
                  <a:pt x="7261" y="1888"/>
                </a:cubicBezTo>
                <a:lnTo>
                  <a:pt x="7343" y="1945"/>
                </a:lnTo>
                <a:cubicBezTo>
                  <a:pt x="7396" y="1962"/>
                  <a:pt x="7444" y="1970"/>
                  <a:pt x="7492" y="1970"/>
                </a:cubicBezTo>
                <a:cubicBezTo>
                  <a:pt x="7538" y="1970"/>
                  <a:pt x="7577" y="1987"/>
                  <a:pt x="7611" y="2027"/>
                </a:cubicBezTo>
                <a:cubicBezTo>
                  <a:pt x="7685" y="2010"/>
                  <a:pt x="7761" y="2015"/>
                  <a:pt x="7843" y="2055"/>
                </a:cubicBezTo>
                <a:lnTo>
                  <a:pt x="7925" y="1998"/>
                </a:lnTo>
                <a:lnTo>
                  <a:pt x="7925" y="1888"/>
                </a:lnTo>
                <a:lnTo>
                  <a:pt x="7896" y="1823"/>
                </a:lnTo>
                <a:lnTo>
                  <a:pt x="7978" y="1849"/>
                </a:lnTo>
                <a:cubicBezTo>
                  <a:pt x="8032" y="1849"/>
                  <a:pt x="8086" y="1806"/>
                  <a:pt x="8139" y="1719"/>
                </a:cubicBezTo>
                <a:lnTo>
                  <a:pt x="8114" y="1662"/>
                </a:lnTo>
                <a:close/>
                <a:moveTo>
                  <a:pt x="12496" y="20256"/>
                </a:moveTo>
                <a:cubicBezTo>
                  <a:pt x="12496" y="20307"/>
                  <a:pt x="12488" y="20332"/>
                  <a:pt x="12468" y="20355"/>
                </a:cubicBezTo>
                <a:cubicBezTo>
                  <a:pt x="13505" y="20174"/>
                  <a:pt x="14485" y="19838"/>
                  <a:pt x="15403" y="19347"/>
                </a:cubicBezTo>
                <a:cubicBezTo>
                  <a:pt x="16322" y="18856"/>
                  <a:pt x="17144" y="18223"/>
                  <a:pt x="17864" y="17450"/>
                </a:cubicBezTo>
                <a:lnTo>
                  <a:pt x="17839" y="17450"/>
                </a:lnTo>
                <a:cubicBezTo>
                  <a:pt x="17765" y="17483"/>
                  <a:pt x="17703" y="17483"/>
                  <a:pt x="17650" y="17450"/>
                </a:cubicBezTo>
                <a:lnTo>
                  <a:pt x="17582" y="17498"/>
                </a:lnTo>
                <a:lnTo>
                  <a:pt x="17418" y="17450"/>
                </a:lnTo>
                <a:lnTo>
                  <a:pt x="17364" y="17450"/>
                </a:lnTo>
                <a:lnTo>
                  <a:pt x="17311" y="17554"/>
                </a:lnTo>
                <a:lnTo>
                  <a:pt x="17339" y="17450"/>
                </a:lnTo>
                <a:cubicBezTo>
                  <a:pt x="17282" y="17376"/>
                  <a:pt x="17220" y="17306"/>
                  <a:pt x="17147" y="17246"/>
                </a:cubicBezTo>
                <a:lnTo>
                  <a:pt x="17093" y="17218"/>
                </a:lnTo>
                <a:cubicBezTo>
                  <a:pt x="17059" y="17218"/>
                  <a:pt x="17039" y="17252"/>
                  <a:pt x="17039" y="17323"/>
                </a:cubicBezTo>
                <a:cubicBezTo>
                  <a:pt x="17059" y="17179"/>
                  <a:pt x="17020" y="17057"/>
                  <a:pt x="16926" y="16953"/>
                </a:cubicBezTo>
                <a:cubicBezTo>
                  <a:pt x="16830" y="16848"/>
                  <a:pt x="16712" y="16797"/>
                  <a:pt x="16567" y="16797"/>
                </a:cubicBezTo>
                <a:cubicBezTo>
                  <a:pt x="16567" y="16814"/>
                  <a:pt x="16559" y="16826"/>
                  <a:pt x="16539" y="16826"/>
                </a:cubicBezTo>
                <a:lnTo>
                  <a:pt x="16486" y="16826"/>
                </a:lnTo>
                <a:lnTo>
                  <a:pt x="16418" y="16772"/>
                </a:lnTo>
                <a:lnTo>
                  <a:pt x="16514" y="16772"/>
                </a:lnTo>
                <a:lnTo>
                  <a:pt x="16568" y="16611"/>
                </a:lnTo>
                <a:lnTo>
                  <a:pt x="16418" y="16501"/>
                </a:lnTo>
                <a:lnTo>
                  <a:pt x="16390" y="16529"/>
                </a:lnTo>
                <a:cubicBezTo>
                  <a:pt x="16265" y="16512"/>
                  <a:pt x="16175" y="16439"/>
                  <a:pt x="16121" y="16315"/>
                </a:cubicBezTo>
                <a:lnTo>
                  <a:pt x="16067" y="16286"/>
                </a:lnTo>
                <a:lnTo>
                  <a:pt x="16039" y="16315"/>
                </a:lnTo>
                <a:lnTo>
                  <a:pt x="15985" y="16340"/>
                </a:lnTo>
                <a:cubicBezTo>
                  <a:pt x="15878" y="16374"/>
                  <a:pt x="15782" y="16413"/>
                  <a:pt x="15700" y="16445"/>
                </a:cubicBezTo>
                <a:cubicBezTo>
                  <a:pt x="15593" y="16413"/>
                  <a:pt x="15511" y="16363"/>
                  <a:pt x="15457" y="16315"/>
                </a:cubicBezTo>
                <a:lnTo>
                  <a:pt x="15093" y="16340"/>
                </a:lnTo>
                <a:cubicBezTo>
                  <a:pt x="15093" y="16284"/>
                  <a:pt x="15076" y="16230"/>
                  <a:pt x="15039" y="16168"/>
                </a:cubicBezTo>
                <a:cubicBezTo>
                  <a:pt x="15002" y="16109"/>
                  <a:pt x="14949" y="16077"/>
                  <a:pt x="14875" y="16077"/>
                </a:cubicBezTo>
                <a:cubicBezTo>
                  <a:pt x="14788" y="16077"/>
                  <a:pt x="14694" y="16089"/>
                  <a:pt x="14598" y="16106"/>
                </a:cubicBezTo>
                <a:cubicBezTo>
                  <a:pt x="14505" y="16123"/>
                  <a:pt x="14440" y="16185"/>
                  <a:pt x="14403" y="16281"/>
                </a:cubicBezTo>
                <a:cubicBezTo>
                  <a:pt x="14403" y="16312"/>
                  <a:pt x="14412" y="16351"/>
                  <a:pt x="14432" y="16385"/>
                </a:cubicBezTo>
                <a:cubicBezTo>
                  <a:pt x="14448" y="16425"/>
                  <a:pt x="14465" y="16450"/>
                  <a:pt x="14485" y="16467"/>
                </a:cubicBezTo>
                <a:lnTo>
                  <a:pt x="14485" y="16577"/>
                </a:lnTo>
                <a:lnTo>
                  <a:pt x="14457" y="16656"/>
                </a:lnTo>
                <a:lnTo>
                  <a:pt x="14403" y="16682"/>
                </a:lnTo>
                <a:lnTo>
                  <a:pt x="14375" y="16682"/>
                </a:lnTo>
                <a:lnTo>
                  <a:pt x="14296" y="16467"/>
                </a:lnTo>
                <a:lnTo>
                  <a:pt x="14375" y="16334"/>
                </a:lnTo>
                <a:cubicBezTo>
                  <a:pt x="14358" y="16298"/>
                  <a:pt x="14350" y="16247"/>
                  <a:pt x="14350" y="16191"/>
                </a:cubicBezTo>
                <a:cubicBezTo>
                  <a:pt x="14350" y="16131"/>
                  <a:pt x="14338" y="16086"/>
                  <a:pt x="14321" y="16049"/>
                </a:cubicBezTo>
                <a:lnTo>
                  <a:pt x="14296" y="15993"/>
                </a:lnTo>
                <a:lnTo>
                  <a:pt x="14214" y="15993"/>
                </a:lnTo>
                <a:lnTo>
                  <a:pt x="14011" y="16131"/>
                </a:lnTo>
                <a:lnTo>
                  <a:pt x="13903" y="16131"/>
                </a:lnTo>
                <a:lnTo>
                  <a:pt x="13850" y="16188"/>
                </a:lnTo>
                <a:cubicBezTo>
                  <a:pt x="13830" y="16202"/>
                  <a:pt x="13821" y="16219"/>
                  <a:pt x="13821" y="16236"/>
                </a:cubicBezTo>
                <a:cubicBezTo>
                  <a:pt x="13821" y="16258"/>
                  <a:pt x="13813" y="16270"/>
                  <a:pt x="13793" y="16281"/>
                </a:cubicBezTo>
                <a:lnTo>
                  <a:pt x="13768" y="16236"/>
                </a:lnTo>
                <a:lnTo>
                  <a:pt x="13660" y="16236"/>
                </a:lnTo>
                <a:cubicBezTo>
                  <a:pt x="13587" y="16312"/>
                  <a:pt x="13547" y="16397"/>
                  <a:pt x="13539" y="16496"/>
                </a:cubicBezTo>
                <a:lnTo>
                  <a:pt x="13578" y="16549"/>
                </a:lnTo>
                <a:lnTo>
                  <a:pt x="13457" y="16628"/>
                </a:lnTo>
                <a:lnTo>
                  <a:pt x="13429" y="16682"/>
                </a:lnTo>
                <a:lnTo>
                  <a:pt x="13347" y="16738"/>
                </a:lnTo>
                <a:cubicBezTo>
                  <a:pt x="13347" y="16755"/>
                  <a:pt x="13344" y="16767"/>
                  <a:pt x="13335" y="16767"/>
                </a:cubicBezTo>
                <a:cubicBezTo>
                  <a:pt x="13324" y="16767"/>
                  <a:pt x="13321" y="16778"/>
                  <a:pt x="13321" y="16792"/>
                </a:cubicBezTo>
                <a:lnTo>
                  <a:pt x="13321" y="16820"/>
                </a:lnTo>
                <a:lnTo>
                  <a:pt x="13321" y="16942"/>
                </a:lnTo>
                <a:lnTo>
                  <a:pt x="13293" y="16970"/>
                </a:lnTo>
                <a:lnTo>
                  <a:pt x="13293" y="16914"/>
                </a:lnTo>
                <a:lnTo>
                  <a:pt x="13268" y="16888"/>
                </a:lnTo>
                <a:cubicBezTo>
                  <a:pt x="13248" y="16778"/>
                  <a:pt x="13143" y="16682"/>
                  <a:pt x="12957" y="16606"/>
                </a:cubicBezTo>
                <a:lnTo>
                  <a:pt x="12875" y="16606"/>
                </a:lnTo>
                <a:lnTo>
                  <a:pt x="12875" y="16657"/>
                </a:lnTo>
                <a:cubicBezTo>
                  <a:pt x="12892" y="16710"/>
                  <a:pt x="12931" y="16761"/>
                  <a:pt x="12991" y="16798"/>
                </a:cubicBezTo>
                <a:cubicBezTo>
                  <a:pt x="13047" y="16837"/>
                  <a:pt x="13095" y="16877"/>
                  <a:pt x="13132" y="16913"/>
                </a:cubicBezTo>
                <a:cubicBezTo>
                  <a:pt x="13112" y="16896"/>
                  <a:pt x="13090" y="16894"/>
                  <a:pt x="13064" y="16902"/>
                </a:cubicBezTo>
                <a:cubicBezTo>
                  <a:pt x="13036" y="16908"/>
                  <a:pt x="13025" y="16925"/>
                  <a:pt x="13025" y="16942"/>
                </a:cubicBezTo>
                <a:lnTo>
                  <a:pt x="13025" y="16998"/>
                </a:lnTo>
                <a:lnTo>
                  <a:pt x="13211" y="17266"/>
                </a:lnTo>
                <a:lnTo>
                  <a:pt x="13211" y="17791"/>
                </a:lnTo>
                <a:lnTo>
                  <a:pt x="13268" y="17930"/>
                </a:lnTo>
                <a:cubicBezTo>
                  <a:pt x="13231" y="18074"/>
                  <a:pt x="13157" y="18192"/>
                  <a:pt x="13050" y="18294"/>
                </a:cubicBezTo>
                <a:lnTo>
                  <a:pt x="13050" y="18266"/>
                </a:lnTo>
                <a:lnTo>
                  <a:pt x="12996" y="18294"/>
                </a:lnTo>
                <a:lnTo>
                  <a:pt x="12957" y="18319"/>
                </a:lnTo>
                <a:lnTo>
                  <a:pt x="12928" y="18452"/>
                </a:lnTo>
                <a:lnTo>
                  <a:pt x="12957" y="18480"/>
                </a:lnTo>
                <a:lnTo>
                  <a:pt x="12957" y="18509"/>
                </a:lnTo>
                <a:lnTo>
                  <a:pt x="12903" y="18452"/>
                </a:lnTo>
                <a:lnTo>
                  <a:pt x="12875" y="18627"/>
                </a:lnTo>
                <a:lnTo>
                  <a:pt x="12714" y="18681"/>
                </a:lnTo>
                <a:cubicBezTo>
                  <a:pt x="12657" y="18720"/>
                  <a:pt x="12635" y="18771"/>
                  <a:pt x="12646" y="18831"/>
                </a:cubicBezTo>
                <a:cubicBezTo>
                  <a:pt x="12654" y="18896"/>
                  <a:pt x="12632" y="18941"/>
                  <a:pt x="12578" y="18980"/>
                </a:cubicBezTo>
                <a:lnTo>
                  <a:pt x="12604" y="19034"/>
                </a:lnTo>
                <a:lnTo>
                  <a:pt x="12522" y="19113"/>
                </a:lnTo>
                <a:cubicBezTo>
                  <a:pt x="12522" y="19150"/>
                  <a:pt x="12519" y="19178"/>
                  <a:pt x="12508" y="19201"/>
                </a:cubicBezTo>
                <a:cubicBezTo>
                  <a:pt x="12499" y="19229"/>
                  <a:pt x="12496" y="19254"/>
                  <a:pt x="12496" y="19288"/>
                </a:cubicBezTo>
                <a:lnTo>
                  <a:pt x="12522" y="19483"/>
                </a:lnTo>
                <a:lnTo>
                  <a:pt x="12604" y="19531"/>
                </a:lnTo>
                <a:lnTo>
                  <a:pt x="12657" y="19483"/>
                </a:lnTo>
                <a:lnTo>
                  <a:pt x="12685" y="19398"/>
                </a:lnTo>
                <a:lnTo>
                  <a:pt x="12714" y="19559"/>
                </a:lnTo>
                <a:cubicBezTo>
                  <a:pt x="12714" y="19599"/>
                  <a:pt x="12694" y="19630"/>
                  <a:pt x="12657" y="19669"/>
                </a:cubicBezTo>
                <a:cubicBezTo>
                  <a:pt x="12604" y="19709"/>
                  <a:pt x="12550" y="19746"/>
                  <a:pt x="12496" y="19796"/>
                </a:cubicBezTo>
                <a:cubicBezTo>
                  <a:pt x="12440" y="19844"/>
                  <a:pt x="12414" y="19918"/>
                  <a:pt x="12414" y="20005"/>
                </a:cubicBezTo>
                <a:cubicBezTo>
                  <a:pt x="12414" y="20045"/>
                  <a:pt x="12428" y="20081"/>
                  <a:pt x="12454" y="20127"/>
                </a:cubicBezTo>
                <a:cubicBezTo>
                  <a:pt x="12482" y="20185"/>
                  <a:pt x="12496" y="20225"/>
                  <a:pt x="12496" y="20256"/>
                </a:cubicBezTo>
              </a:path>
            </a:pathLst>
          </a:custGeom>
          <a:solidFill>
            <a:schemeClr val="accent6"/>
          </a:solidFill>
          <a:ln>
            <a:noFill/>
          </a:ln>
          <a:effectLst/>
        </p:spPr>
        <p:txBody>
          <a:bodyPr lIns="19050" tIns="19050" rIns="19050" bIns="19050" anchor="ctr"/>
          <a:lstStyle/>
          <a:p>
            <a:pPr algn="ctr" defTabSz="228600" fontAlgn="base" hangingPunct="0">
              <a:spcBef>
                <a:spcPct val="0"/>
              </a:spcBef>
              <a:spcAft>
                <a:spcPct val="0"/>
              </a:spcAft>
              <a:defRPr/>
            </a:pPr>
            <a:endParaRPr lang="es-ES" sz="1500">
              <a:solidFill>
                <a:srgbClr val="FFFFFF"/>
              </a:solidFill>
              <a:effectLst>
                <a:outerShdw blurRad="38100" dist="38100" dir="2700000" algn="tl">
                  <a:srgbClr val="000000"/>
                </a:outerShdw>
              </a:effectLst>
              <a:cs typeface="+mn-ea"/>
              <a:sym typeface="+mn-lt"/>
            </a:endParaRPr>
          </a:p>
        </p:txBody>
      </p:sp>
      <p:sp>
        <p:nvSpPr>
          <p:cNvPr id="32" name="矩形 31"/>
          <p:cNvSpPr/>
          <p:nvPr userDrawn="1"/>
        </p:nvSpPr>
        <p:spPr>
          <a:xfrm>
            <a:off x="1277647" y="16700"/>
            <a:ext cx="3346740" cy="461665"/>
          </a:xfrm>
          <a:prstGeom prst="rect">
            <a:avLst/>
          </a:prstGeom>
        </p:spPr>
        <p:txBody>
          <a:bodyPr wrap="square">
            <a:spAutoFit/>
          </a:bodyPr>
          <a:lstStyle/>
          <a:p>
            <a:pPr marL="342900" indent="-342900" algn="l">
              <a:buFont typeface="Wingdings" panose="05000000000000000000" pitchFamily="2" charset="2"/>
              <a:buChar char="u"/>
            </a:pPr>
            <a:r>
              <a:rPr lang="zh-CN" altLang="en-US" sz="2400" b="1" dirty="0">
                <a:solidFill>
                  <a:srgbClr val="3B4761"/>
                </a:solidFill>
                <a:cs typeface="+mn-ea"/>
                <a:sym typeface="+mn-lt"/>
              </a:rPr>
              <a:t>在此输入文本标题</a:t>
            </a:r>
            <a:endParaRPr lang="en-US" altLang="zh-CN" sz="2400" b="1" dirty="0">
              <a:solidFill>
                <a:srgbClr val="3B4761"/>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8065"/>
                                        </p:tgtEl>
                                        <p:attrNameLst>
                                          <p:attrName>style.visibility</p:attrName>
                                        </p:attrNameLst>
                                      </p:cBhvr>
                                      <p:to>
                                        <p:strVal val="visible"/>
                                      </p:to>
                                    </p:set>
                                    <p:anim calcmode="lin" valueType="num">
                                      <p:cBhvr additive="base">
                                        <p:cTn id="7" dur="500" fill="hold"/>
                                        <p:tgtEl>
                                          <p:spTgt spid="88065"/>
                                        </p:tgtEl>
                                        <p:attrNameLst>
                                          <p:attrName>ppt_x</p:attrName>
                                        </p:attrNameLst>
                                      </p:cBhvr>
                                      <p:tavLst>
                                        <p:tav tm="0">
                                          <p:val>
                                            <p:strVal val="1+#ppt_w/2"/>
                                          </p:val>
                                        </p:tav>
                                        <p:tav tm="100000">
                                          <p:val>
                                            <p:strVal val="#ppt_x"/>
                                          </p:val>
                                        </p:tav>
                                      </p:tavLst>
                                    </p:anim>
                                    <p:anim calcmode="lin" valueType="num">
                                      <p:cBhvr additive="base">
                                        <p:cTn id="8" dur="500" fill="hold"/>
                                        <p:tgtEl>
                                          <p:spTgt spid="8806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88092"/>
                                        </p:tgtEl>
                                        <p:attrNameLst>
                                          <p:attrName>style.visibility</p:attrName>
                                        </p:attrNameLst>
                                      </p:cBhvr>
                                      <p:to>
                                        <p:strVal val="visible"/>
                                      </p:to>
                                    </p:set>
                                    <p:animEffect transition="in" filter="dissolve">
                                      <p:cBhvr>
                                        <p:cTn id="12" dur="500"/>
                                        <p:tgtEl>
                                          <p:spTgt spid="88092"/>
                                        </p:tgtEl>
                                      </p:cBhvr>
                                    </p:animEffect>
                                  </p:childTnLst>
                                </p:cTn>
                              </p:par>
                            </p:childTnLst>
                          </p:cTn>
                        </p:par>
                        <p:par>
                          <p:cTn id="13" fill="hold">
                            <p:stCondLst>
                              <p:cond delay="1000"/>
                            </p:stCondLst>
                            <p:childTnLst>
                              <p:par>
                                <p:cTn id="14" presetID="18" presetClass="entr" presetSubtype="9" fill="hold" nodeType="afterEffect">
                                  <p:stCondLst>
                                    <p:cond delay="0"/>
                                  </p:stCondLst>
                                  <p:childTnLst>
                                    <p:set>
                                      <p:cBhvr>
                                        <p:cTn id="15" dur="1" fill="hold">
                                          <p:stCondLst>
                                            <p:cond delay="0"/>
                                          </p:stCondLst>
                                        </p:cTn>
                                        <p:tgtEl>
                                          <p:spTgt spid="88084"/>
                                        </p:tgtEl>
                                        <p:attrNameLst>
                                          <p:attrName>style.visibility</p:attrName>
                                        </p:attrNameLst>
                                      </p:cBhvr>
                                      <p:to>
                                        <p:strVal val="visible"/>
                                      </p:to>
                                    </p:set>
                                    <p:animEffect transition="in" filter="strips(upLeft)">
                                      <p:cBhvr>
                                        <p:cTn id="16" dur="500"/>
                                        <p:tgtEl>
                                          <p:spTgt spid="88084"/>
                                        </p:tgtEl>
                                      </p:cBhvr>
                                    </p:animEffect>
                                  </p:childTnLst>
                                </p:cTn>
                              </p:par>
                            </p:childTnLst>
                          </p:cTn>
                        </p:par>
                        <p:par>
                          <p:cTn id="17" fill="hold">
                            <p:stCondLst>
                              <p:cond delay="1500"/>
                            </p:stCondLst>
                            <p:childTnLst>
                              <p:par>
                                <p:cTn id="18" presetID="18" presetClass="entr" presetSubtype="3" fill="hold" nodeType="afterEffect">
                                  <p:stCondLst>
                                    <p:cond delay="0"/>
                                  </p:stCondLst>
                                  <p:childTnLst>
                                    <p:set>
                                      <p:cBhvr>
                                        <p:cTn id="19" dur="1" fill="hold">
                                          <p:stCondLst>
                                            <p:cond delay="0"/>
                                          </p:stCondLst>
                                        </p:cTn>
                                        <p:tgtEl>
                                          <p:spTgt spid="88076"/>
                                        </p:tgtEl>
                                        <p:attrNameLst>
                                          <p:attrName>style.visibility</p:attrName>
                                        </p:attrNameLst>
                                      </p:cBhvr>
                                      <p:to>
                                        <p:strVal val="visible"/>
                                      </p:to>
                                    </p:set>
                                    <p:animEffect transition="in" filter="strips(upRight)">
                                      <p:cBhvr>
                                        <p:cTn id="20" dur="500"/>
                                        <p:tgtEl>
                                          <p:spTgt spid="88076"/>
                                        </p:tgtEl>
                                      </p:cBhvr>
                                    </p:animEffect>
                                  </p:childTnLst>
                                </p:cTn>
                              </p:par>
                            </p:childTnLst>
                          </p:cTn>
                        </p:par>
                        <p:par>
                          <p:cTn id="21" fill="hold">
                            <p:stCondLst>
                              <p:cond delay="2000"/>
                            </p:stCondLst>
                            <p:childTnLst>
                              <p:par>
                                <p:cTn id="22" presetID="18" presetClass="entr" presetSubtype="6" fill="hold" nodeType="afterEffect">
                                  <p:stCondLst>
                                    <p:cond delay="0"/>
                                  </p:stCondLst>
                                  <p:childTnLst>
                                    <p:set>
                                      <p:cBhvr>
                                        <p:cTn id="23" dur="1" fill="hold">
                                          <p:stCondLst>
                                            <p:cond delay="0"/>
                                          </p:stCondLst>
                                        </p:cTn>
                                        <p:tgtEl>
                                          <p:spTgt spid="88080"/>
                                        </p:tgtEl>
                                        <p:attrNameLst>
                                          <p:attrName>style.visibility</p:attrName>
                                        </p:attrNameLst>
                                      </p:cBhvr>
                                      <p:to>
                                        <p:strVal val="visible"/>
                                      </p:to>
                                    </p:set>
                                    <p:animEffect transition="in" filter="strips(downRight)">
                                      <p:cBhvr>
                                        <p:cTn id="24" dur="500"/>
                                        <p:tgtEl>
                                          <p:spTgt spid="88080"/>
                                        </p:tgtEl>
                                      </p:cBhvr>
                                    </p:animEffect>
                                  </p:childTnLst>
                                </p:cTn>
                              </p:par>
                            </p:childTnLst>
                          </p:cTn>
                        </p:par>
                        <p:par>
                          <p:cTn id="25" fill="hold">
                            <p:stCondLst>
                              <p:cond delay="2500"/>
                            </p:stCondLst>
                            <p:childTnLst>
                              <p:par>
                                <p:cTn id="26" presetID="18" presetClass="entr" presetSubtype="12" fill="hold" nodeType="afterEffect">
                                  <p:stCondLst>
                                    <p:cond delay="0"/>
                                  </p:stCondLst>
                                  <p:childTnLst>
                                    <p:set>
                                      <p:cBhvr>
                                        <p:cTn id="27" dur="1" fill="hold">
                                          <p:stCondLst>
                                            <p:cond delay="0"/>
                                          </p:stCondLst>
                                        </p:cTn>
                                        <p:tgtEl>
                                          <p:spTgt spid="88088"/>
                                        </p:tgtEl>
                                        <p:attrNameLst>
                                          <p:attrName>style.visibility</p:attrName>
                                        </p:attrNameLst>
                                      </p:cBhvr>
                                      <p:to>
                                        <p:strVal val="visible"/>
                                      </p:to>
                                    </p:set>
                                    <p:animEffect transition="in" filter="strips(downLeft)">
                                      <p:cBhvr>
                                        <p:cTn id="28" dur="500"/>
                                        <p:tgtEl>
                                          <p:spTgt spid="88088"/>
                                        </p:tgtEl>
                                      </p:cBhvr>
                                    </p:animEffect>
                                  </p:childTnLst>
                                </p:cTn>
                              </p:par>
                            </p:childTnLst>
                          </p:cTn>
                        </p:par>
                        <p:par>
                          <p:cTn id="29" fill="hold">
                            <p:stCondLst>
                              <p:cond delay="3000"/>
                            </p:stCondLst>
                            <p:childTnLst>
                              <p:par>
                                <p:cTn id="30" presetID="22" presetClass="entr" presetSubtype="2" fill="hold" grpId="0" nodeType="afterEffect">
                                  <p:stCondLst>
                                    <p:cond delay="0"/>
                                  </p:stCondLst>
                                  <p:childTnLst>
                                    <p:set>
                                      <p:cBhvr>
                                        <p:cTn id="31" dur="1" fill="hold">
                                          <p:stCondLst>
                                            <p:cond delay="0"/>
                                          </p:stCondLst>
                                        </p:cTn>
                                        <p:tgtEl>
                                          <p:spTgt spid="88068"/>
                                        </p:tgtEl>
                                        <p:attrNameLst>
                                          <p:attrName>style.visibility</p:attrName>
                                        </p:attrNameLst>
                                      </p:cBhvr>
                                      <p:to>
                                        <p:strVal val="visible"/>
                                      </p:to>
                                    </p:set>
                                    <p:animEffect transition="in" filter="wipe(right)">
                                      <p:cBhvr>
                                        <p:cTn id="32" dur="500"/>
                                        <p:tgtEl>
                                          <p:spTgt spid="88068"/>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88069"/>
                                        </p:tgtEl>
                                        <p:attrNameLst>
                                          <p:attrName>style.visibility</p:attrName>
                                        </p:attrNameLst>
                                      </p:cBhvr>
                                      <p:to>
                                        <p:strVal val="visible"/>
                                      </p:to>
                                    </p:set>
                                    <p:animEffect transition="in" filter="wipe(left)">
                                      <p:cBhvr>
                                        <p:cTn id="36" dur="500"/>
                                        <p:tgtEl>
                                          <p:spTgt spid="88069"/>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88070"/>
                                        </p:tgtEl>
                                        <p:attrNameLst>
                                          <p:attrName>style.visibility</p:attrName>
                                        </p:attrNameLst>
                                      </p:cBhvr>
                                      <p:to>
                                        <p:strVal val="visible"/>
                                      </p:to>
                                    </p:set>
                                    <p:animEffect transition="in" filter="wipe(left)">
                                      <p:cBhvr>
                                        <p:cTn id="40" dur="500"/>
                                        <p:tgtEl>
                                          <p:spTgt spid="88070"/>
                                        </p:tgtEl>
                                      </p:cBhvr>
                                    </p:animEffect>
                                  </p:childTnLst>
                                </p:cTn>
                              </p:par>
                            </p:childTnLst>
                          </p:cTn>
                        </p:par>
                        <p:par>
                          <p:cTn id="41" fill="hold">
                            <p:stCondLst>
                              <p:cond delay="4500"/>
                            </p:stCondLst>
                            <p:childTnLst>
                              <p:par>
                                <p:cTn id="42" presetID="22" presetClass="entr" presetSubtype="2" fill="hold" grpId="0" nodeType="afterEffect">
                                  <p:stCondLst>
                                    <p:cond delay="0"/>
                                  </p:stCondLst>
                                  <p:childTnLst>
                                    <p:set>
                                      <p:cBhvr>
                                        <p:cTn id="43" dur="1" fill="hold">
                                          <p:stCondLst>
                                            <p:cond delay="0"/>
                                          </p:stCondLst>
                                        </p:cTn>
                                        <p:tgtEl>
                                          <p:spTgt spid="88071"/>
                                        </p:tgtEl>
                                        <p:attrNameLst>
                                          <p:attrName>style.visibility</p:attrName>
                                        </p:attrNameLst>
                                      </p:cBhvr>
                                      <p:to>
                                        <p:strVal val="visible"/>
                                      </p:to>
                                    </p:set>
                                    <p:animEffect transition="in" filter="wipe(right)">
                                      <p:cBhvr>
                                        <p:cTn id="44" dur="500"/>
                                        <p:tgtEl>
                                          <p:spTgt spid="88071"/>
                                        </p:tgtEl>
                                      </p:cBhvr>
                                    </p:animEffect>
                                  </p:childTnLst>
                                </p:cTn>
                              </p:par>
                            </p:childTnLst>
                          </p:cTn>
                        </p:par>
                        <p:par>
                          <p:cTn id="45" fill="hold">
                            <p:stCondLst>
                              <p:cond delay="5000"/>
                            </p:stCondLst>
                            <p:childTnLst>
                              <p:par>
                                <p:cTn id="46" presetID="22" presetClass="entr" presetSubtype="2" fill="hold" grpId="0" nodeType="afterEffect">
                                  <p:stCondLst>
                                    <p:cond delay="0"/>
                                  </p:stCondLst>
                                  <p:childTnLst>
                                    <p:set>
                                      <p:cBhvr>
                                        <p:cTn id="47" dur="1" fill="hold">
                                          <p:stCondLst>
                                            <p:cond delay="0"/>
                                          </p:stCondLst>
                                        </p:cTn>
                                        <p:tgtEl>
                                          <p:spTgt spid="88072"/>
                                        </p:tgtEl>
                                        <p:attrNameLst>
                                          <p:attrName>style.visibility</p:attrName>
                                        </p:attrNameLst>
                                      </p:cBhvr>
                                      <p:to>
                                        <p:strVal val="visible"/>
                                      </p:to>
                                    </p:set>
                                    <p:animEffect transition="in" filter="wipe(right)">
                                      <p:cBhvr>
                                        <p:cTn id="48" dur="500"/>
                                        <p:tgtEl>
                                          <p:spTgt spid="88072"/>
                                        </p:tgtEl>
                                      </p:cBhvr>
                                    </p:animEffect>
                                  </p:childTnLst>
                                </p:cTn>
                              </p:par>
                            </p:childTnLst>
                          </p:cTn>
                        </p:par>
                        <p:par>
                          <p:cTn id="49" fill="hold">
                            <p:stCondLst>
                              <p:cond delay="5500"/>
                            </p:stCondLst>
                            <p:childTnLst>
                              <p:par>
                                <p:cTn id="50" presetID="22" presetClass="entr" presetSubtype="2" fill="hold" grpId="0" nodeType="afterEffect">
                                  <p:stCondLst>
                                    <p:cond delay="0"/>
                                  </p:stCondLst>
                                  <p:childTnLst>
                                    <p:set>
                                      <p:cBhvr>
                                        <p:cTn id="51" dur="1" fill="hold">
                                          <p:stCondLst>
                                            <p:cond delay="0"/>
                                          </p:stCondLst>
                                        </p:cTn>
                                        <p:tgtEl>
                                          <p:spTgt spid="88073"/>
                                        </p:tgtEl>
                                        <p:attrNameLst>
                                          <p:attrName>style.visibility</p:attrName>
                                        </p:attrNameLst>
                                      </p:cBhvr>
                                      <p:to>
                                        <p:strVal val="visible"/>
                                      </p:to>
                                    </p:set>
                                    <p:animEffect transition="in" filter="wipe(right)">
                                      <p:cBhvr>
                                        <p:cTn id="52" dur="500"/>
                                        <p:tgtEl>
                                          <p:spTgt spid="88073"/>
                                        </p:tgtEl>
                                      </p:cBhvr>
                                    </p:animEffect>
                                  </p:childTnLst>
                                </p:cTn>
                              </p:par>
                            </p:childTnLst>
                          </p:cTn>
                        </p:par>
                        <p:par>
                          <p:cTn id="53" fill="hold">
                            <p:stCondLst>
                              <p:cond delay="6000"/>
                            </p:stCondLst>
                            <p:childTnLst>
                              <p:par>
                                <p:cTn id="54" presetID="22" presetClass="entr" presetSubtype="8" fill="hold" grpId="0" nodeType="afterEffect">
                                  <p:stCondLst>
                                    <p:cond delay="0"/>
                                  </p:stCondLst>
                                  <p:childTnLst>
                                    <p:set>
                                      <p:cBhvr>
                                        <p:cTn id="55" dur="1" fill="hold">
                                          <p:stCondLst>
                                            <p:cond delay="0"/>
                                          </p:stCondLst>
                                        </p:cTn>
                                        <p:tgtEl>
                                          <p:spTgt spid="88074"/>
                                        </p:tgtEl>
                                        <p:attrNameLst>
                                          <p:attrName>style.visibility</p:attrName>
                                        </p:attrNameLst>
                                      </p:cBhvr>
                                      <p:to>
                                        <p:strVal val="visible"/>
                                      </p:to>
                                    </p:set>
                                    <p:animEffect transition="in" filter="wipe(left)">
                                      <p:cBhvr>
                                        <p:cTn id="56" dur="500"/>
                                        <p:tgtEl>
                                          <p:spTgt spid="88074"/>
                                        </p:tgtEl>
                                      </p:cBhvr>
                                    </p:animEffect>
                                  </p:childTnLst>
                                </p:cTn>
                              </p:par>
                            </p:childTnLst>
                          </p:cTn>
                        </p:par>
                        <p:par>
                          <p:cTn id="57" fill="hold">
                            <p:stCondLst>
                              <p:cond delay="6500"/>
                            </p:stCondLst>
                            <p:childTnLst>
                              <p:par>
                                <p:cTn id="58" presetID="22" presetClass="entr" presetSubtype="8" fill="hold" grpId="0" nodeType="afterEffect">
                                  <p:stCondLst>
                                    <p:cond delay="0"/>
                                  </p:stCondLst>
                                  <p:childTnLst>
                                    <p:set>
                                      <p:cBhvr>
                                        <p:cTn id="59" dur="1" fill="hold">
                                          <p:stCondLst>
                                            <p:cond delay="0"/>
                                          </p:stCondLst>
                                        </p:cTn>
                                        <p:tgtEl>
                                          <p:spTgt spid="88075"/>
                                        </p:tgtEl>
                                        <p:attrNameLst>
                                          <p:attrName>style.visibility</p:attrName>
                                        </p:attrNameLst>
                                      </p:cBhvr>
                                      <p:to>
                                        <p:strVal val="visible"/>
                                      </p:to>
                                    </p:set>
                                    <p:animEffect transition="in" filter="wipe(left)">
                                      <p:cBhvr>
                                        <p:cTn id="60" dur="500"/>
                                        <p:tgtEl>
                                          <p:spTgt spid="88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5" grpId="0" autoUpdateAnimBg="0"/>
      <p:bldP spid="88068" grpId="0" autoUpdateAnimBg="0"/>
      <p:bldP spid="88069" grpId="0" autoUpdateAnimBg="0"/>
      <p:bldP spid="88070" grpId="0" autoUpdateAnimBg="0"/>
      <p:bldP spid="88071" grpId="0" autoUpdateAnimBg="0"/>
      <p:bldP spid="88072" grpId="0" autoUpdateAnimBg="0"/>
      <p:bldP spid="88073" grpId="0" autoUpdateAnimBg="0"/>
      <p:bldP spid="88074" grpId="0" autoUpdateAnimBg="0"/>
      <p:bldP spid="8807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bwMode="auto">
          <a:xfrm>
            <a:off x="-348571" y="-16510"/>
            <a:ext cx="5203102" cy="6861810"/>
          </a:xfrm>
          <a:prstGeom prst="rect">
            <a:avLst/>
          </a:prstGeom>
          <a:noFill/>
          <a:ln>
            <a:noFill/>
          </a:ln>
          <a:effectLst/>
        </p:spPr>
      </p:pic>
      <p:sp>
        <p:nvSpPr>
          <p:cNvPr id="38914" name="AutoShape 2"/>
          <p:cNvSpPr/>
          <p:nvPr/>
        </p:nvSpPr>
        <p:spPr bwMode="auto">
          <a:xfrm>
            <a:off x="5500688" y="1004625"/>
            <a:ext cx="2368550" cy="184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3850" fontAlgn="base" hangingPunct="0">
              <a:spcBef>
                <a:spcPts val="850"/>
              </a:spcBef>
              <a:spcAft>
                <a:spcPct val="0"/>
              </a:spcAft>
              <a:defRPr/>
            </a:pPr>
            <a:r>
              <a:rPr lang="zh-CN" altLang="en-US" dirty="0">
                <a:solidFill>
                  <a:srgbClr val="3B4761"/>
                </a:solidFill>
                <a:cs typeface="+mn-ea"/>
                <a:sym typeface="+mn-lt"/>
              </a:rPr>
              <a:t>输入标题文本</a:t>
            </a:r>
            <a:endParaRPr lang="es-ES" dirty="0">
              <a:solidFill>
                <a:srgbClr val="3B4761"/>
              </a:solidFill>
              <a:cs typeface="+mn-ea"/>
              <a:sym typeface="+mn-lt"/>
            </a:endParaRPr>
          </a:p>
        </p:txBody>
      </p:sp>
      <p:sp>
        <p:nvSpPr>
          <p:cNvPr id="38915" name="AutoShape 3"/>
          <p:cNvSpPr/>
          <p:nvPr/>
        </p:nvSpPr>
        <p:spPr bwMode="auto">
          <a:xfrm>
            <a:off x="5492750" y="2275415"/>
            <a:ext cx="2368550" cy="184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3850" fontAlgn="base" hangingPunct="0">
              <a:spcBef>
                <a:spcPts val="850"/>
              </a:spcBef>
              <a:spcAft>
                <a:spcPct val="0"/>
              </a:spcAft>
              <a:defRPr/>
            </a:pPr>
            <a:r>
              <a:rPr lang="zh-CN" altLang="en-US" dirty="0">
                <a:solidFill>
                  <a:srgbClr val="3B4761"/>
                </a:solidFill>
                <a:cs typeface="+mn-ea"/>
                <a:sym typeface="+mn-lt"/>
              </a:rPr>
              <a:t>输入标题文本</a:t>
            </a:r>
            <a:endParaRPr lang="es-ES" altLang="zh-CN" dirty="0">
              <a:solidFill>
                <a:srgbClr val="3B4761"/>
              </a:solidFill>
              <a:cs typeface="+mn-ea"/>
              <a:sym typeface="+mn-lt"/>
            </a:endParaRPr>
          </a:p>
        </p:txBody>
      </p:sp>
      <p:sp>
        <p:nvSpPr>
          <p:cNvPr id="38916" name="AutoShape 4"/>
          <p:cNvSpPr/>
          <p:nvPr/>
        </p:nvSpPr>
        <p:spPr bwMode="auto">
          <a:xfrm>
            <a:off x="5492750" y="3577165"/>
            <a:ext cx="2368550" cy="184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3850" fontAlgn="base" hangingPunct="0">
              <a:spcBef>
                <a:spcPts val="850"/>
              </a:spcBef>
              <a:spcAft>
                <a:spcPct val="0"/>
              </a:spcAft>
              <a:defRPr/>
            </a:pPr>
            <a:r>
              <a:rPr lang="zh-CN" altLang="en-US" dirty="0">
                <a:solidFill>
                  <a:srgbClr val="3B4761"/>
                </a:solidFill>
                <a:cs typeface="+mn-ea"/>
                <a:sym typeface="+mn-lt"/>
              </a:rPr>
              <a:t>输入标题文本</a:t>
            </a:r>
            <a:endParaRPr lang="es-ES" altLang="zh-CN" dirty="0">
              <a:solidFill>
                <a:srgbClr val="3B4761"/>
              </a:solidFill>
              <a:cs typeface="+mn-ea"/>
              <a:sym typeface="+mn-lt"/>
            </a:endParaRPr>
          </a:p>
        </p:txBody>
      </p:sp>
      <p:sp>
        <p:nvSpPr>
          <p:cNvPr id="38917" name="AutoShape 5"/>
          <p:cNvSpPr/>
          <p:nvPr/>
        </p:nvSpPr>
        <p:spPr bwMode="auto">
          <a:xfrm>
            <a:off x="5505451" y="1344613"/>
            <a:ext cx="4803116"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just" defTabSz="323850" fontAlgn="base" hangingPunct="0">
              <a:spcBef>
                <a:spcPts val="850"/>
              </a:spcBef>
              <a:spcAft>
                <a:spcPct val="0"/>
              </a:spcAft>
              <a:defRPr/>
            </a:pPr>
            <a:r>
              <a:rPr lang="es-ES" sz="1100" dirty="0">
                <a:solidFill>
                  <a:srgbClr val="8A8F99"/>
                </a:solidFill>
                <a:cs typeface="+mn-ea"/>
                <a:sym typeface="+mn-lt"/>
              </a:rPr>
              <a:t>Lorem ipsum dolor sit amet, consectetur adipiscing elit. Integer mollis vehicula ligula ut faucibus. Lorem ipsum dolor sit amet, consectetur adipiscing elit. Integer mollis vehicula ligula ut faucibus. Lorem ipsum dolor sit amet, consectetur adipiscing elit. </a:t>
            </a:r>
            <a:endParaRPr lang="es-ES" sz="4000" dirty="0">
              <a:solidFill>
                <a:srgbClr val="000000"/>
              </a:solidFill>
              <a:cs typeface="+mn-ea"/>
              <a:sym typeface="+mn-lt"/>
            </a:endParaRPr>
          </a:p>
        </p:txBody>
      </p:sp>
      <p:sp>
        <p:nvSpPr>
          <p:cNvPr id="38918" name="AutoShape 6"/>
          <p:cNvSpPr/>
          <p:nvPr/>
        </p:nvSpPr>
        <p:spPr bwMode="auto">
          <a:xfrm>
            <a:off x="5509419" y="4981308"/>
            <a:ext cx="2368550" cy="184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defTabSz="323850" fontAlgn="base" hangingPunct="0">
              <a:spcBef>
                <a:spcPts val="850"/>
              </a:spcBef>
              <a:spcAft>
                <a:spcPct val="0"/>
              </a:spcAft>
              <a:defRPr/>
            </a:pPr>
            <a:r>
              <a:rPr lang="zh-CN" altLang="en-US" dirty="0">
                <a:solidFill>
                  <a:srgbClr val="3B4761"/>
                </a:solidFill>
                <a:cs typeface="+mn-ea"/>
                <a:sym typeface="+mn-lt"/>
              </a:rPr>
              <a:t>输入标题文本</a:t>
            </a:r>
            <a:endParaRPr lang="es-ES" altLang="zh-CN" dirty="0">
              <a:solidFill>
                <a:srgbClr val="3B4761"/>
              </a:solidFill>
              <a:cs typeface="+mn-ea"/>
              <a:sym typeface="+mn-lt"/>
            </a:endParaRPr>
          </a:p>
        </p:txBody>
      </p:sp>
      <p:grpSp>
        <p:nvGrpSpPr>
          <p:cNvPr id="38919" name="Group 7"/>
          <p:cNvGrpSpPr/>
          <p:nvPr/>
        </p:nvGrpSpPr>
        <p:grpSpPr bwMode="auto">
          <a:xfrm>
            <a:off x="4311650" y="1053307"/>
            <a:ext cx="980282" cy="4947444"/>
            <a:chOff x="-1" y="0"/>
            <a:chExt cx="1959867" cy="9894670"/>
          </a:xfrm>
        </p:grpSpPr>
        <p:sp>
          <p:nvSpPr>
            <p:cNvPr id="38920" name="AutoShape 8"/>
            <p:cNvSpPr/>
            <p:nvPr/>
          </p:nvSpPr>
          <p:spPr bwMode="auto">
            <a:xfrm>
              <a:off x="-1" y="5160849"/>
              <a:ext cx="1893216" cy="189225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3"/>
            </a:solidFill>
            <a:ln w="25400" cap="flat" cmpd="sng">
              <a:solidFill>
                <a:srgbClr val="000000">
                  <a:alpha val="0"/>
                </a:srgbClr>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750" fontAlgn="base" hangingPunct="0">
                <a:spcBef>
                  <a:spcPct val="0"/>
                </a:spcBef>
                <a:spcAft>
                  <a:spcPct val="0"/>
                </a:spcAft>
                <a:defRPr/>
              </a:pPr>
              <a:endParaRPr lang="es-ES" sz="2800">
                <a:solidFill>
                  <a:srgbClr val="484848"/>
                </a:solidFill>
                <a:effectLst>
                  <a:outerShdw blurRad="38100" dist="38100" dir="2700000" algn="tl">
                    <a:srgbClr val="000000"/>
                  </a:outerShdw>
                </a:effectLst>
                <a:cs typeface="+mn-ea"/>
                <a:sym typeface="+mn-lt"/>
              </a:endParaRPr>
            </a:p>
          </p:txBody>
        </p:sp>
        <p:sp>
          <p:nvSpPr>
            <p:cNvPr id="38921" name="AutoShape 9"/>
            <p:cNvSpPr/>
            <p:nvPr/>
          </p:nvSpPr>
          <p:spPr bwMode="auto">
            <a:xfrm>
              <a:off x="525275" y="5657726"/>
              <a:ext cx="868054" cy="8683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7" y="0"/>
                  </a:moveTo>
                  <a:cubicBezTo>
                    <a:pt x="19649" y="0"/>
                    <a:pt x="20287" y="264"/>
                    <a:pt x="20812" y="796"/>
                  </a:cubicBezTo>
                  <a:cubicBezTo>
                    <a:pt x="21335" y="1321"/>
                    <a:pt x="21600" y="1962"/>
                    <a:pt x="21600" y="2711"/>
                  </a:cubicBezTo>
                  <a:lnTo>
                    <a:pt x="21600" y="18882"/>
                  </a:lnTo>
                  <a:cubicBezTo>
                    <a:pt x="21600" y="19267"/>
                    <a:pt x="21526" y="19623"/>
                    <a:pt x="21382" y="19952"/>
                  </a:cubicBezTo>
                  <a:cubicBezTo>
                    <a:pt x="21235" y="20281"/>
                    <a:pt x="21041" y="20563"/>
                    <a:pt x="20803" y="20804"/>
                  </a:cubicBezTo>
                  <a:cubicBezTo>
                    <a:pt x="20566" y="21042"/>
                    <a:pt x="20278" y="21232"/>
                    <a:pt x="19940" y="21376"/>
                  </a:cubicBezTo>
                  <a:cubicBezTo>
                    <a:pt x="19602" y="21523"/>
                    <a:pt x="19256" y="21594"/>
                    <a:pt x="18897" y="21594"/>
                  </a:cubicBezTo>
                  <a:lnTo>
                    <a:pt x="12065" y="21594"/>
                  </a:lnTo>
                  <a:lnTo>
                    <a:pt x="12065" y="12552"/>
                  </a:lnTo>
                  <a:lnTo>
                    <a:pt x="14486" y="12552"/>
                  </a:lnTo>
                  <a:cubicBezTo>
                    <a:pt x="14594" y="12552"/>
                    <a:pt x="14697" y="12516"/>
                    <a:pt x="14788" y="12440"/>
                  </a:cubicBezTo>
                  <a:cubicBezTo>
                    <a:pt x="14876" y="12367"/>
                    <a:pt x="14920" y="12267"/>
                    <a:pt x="14920" y="12143"/>
                  </a:cubicBezTo>
                  <a:lnTo>
                    <a:pt x="15088" y="9779"/>
                  </a:lnTo>
                  <a:cubicBezTo>
                    <a:pt x="15088" y="9649"/>
                    <a:pt x="15050" y="9538"/>
                    <a:pt x="14976" y="9444"/>
                  </a:cubicBezTo>
                  <a:cubicBezTo>
                    <a:pt x="14882" y="9350"/>
                    <a:pt x="14773" y="9303"/>
                    <a:pt x="14653" y="9303"/>
                  </a:cubicBezTo>
                  <a:lnTo>
                    <a:pt x="12065" y="9303"/>
                  </a:lnTo>
                  <a:lnTo>
                    <a:pt x="12065" y="8263"/>
                  </a:lnTo>
                  <a:cubicBezTo>
                    <a:pt x="12065" y="7878"/>
                    <a:pt x="12115" y="7622"/>
                    <a:pt x="12215" y="7496"/>
                  </a:cubicBezTo>
                  <a:cubicBezTo>
                    <a:pt x="12312" y="7370"/>
                    <a:pt x="12565" y="7308"/>
                    <a:pt x="12964" y="7308"/>
                  </a:cubicBezTo>
                  <a:cubicBezTo>
                    <a:pt x="13202" y="7308"/>
                    <a:pt x="13458" y="7326"/>
                    <a:pt x="13745" y="7367"/>
                  </a:cubicBezTo>
                  <a:cubicBezTo>
                    <a:pt x="14033" y="7405"/>
                    <a:pt x="14306" y="7455"/>
                    <a:pt x="14568" y="7520"/>
                  </a:cubicBezTo>
                  <a:cubicBezTo>
                    <a:pt x="14624" y="7520"/>
                    <a:pt x="14685" y="7514"/>
                    <a:pt x="14759" y="7499"/>
                  </a:cubicBezTo>
                  <a:cubicBezTo>
                    <a:pt x="14829" y="7484"/>
                    <a:pt x="14882" y="7458"/>
                    <a:pt x="14920" y="7423"/>
                  </a:cubicBezTo>
                  <a:cubicBezTo>
                    <a:pt x="15014" y="7367"/>
                    <a:pt x="15079" y="7264"/>
                    <a:pt x="15117" y="7114"/>
                  </a:cubicBezTo>
                  <a:lnTo>
                    <a:pt x="15437" y="4837"/>
                  </a:lnTo>
                  <a:cubicBezTo>
                    <a:pt x="15478" y="4564"/>
                    <a:pt x="15361" y="4403"/>
                    <a:pt x="15088" y="4347"/>
                  </a:cubicBezTo>
                  <a:cubicBezTo>
                    <a:pt x="14245" y="4112"/>
                    <a:pt x="13364" y="4000"/>
                    <a:pt x="12444" y="4009"/>
                  </a:cubicBezTo>
                  <a:cubicBezTo>
                    <a:pt x="9625" y="4009"/>
                    <a:pt x="8212" y="5384"/>
                    <a:pt x="8212" y="8128"/>
                  </a:cubicBezTo>
                  <a:lnTo>
                    <a:pt x="8212" y="9308"/>
                  </a:lnTo>
                  <a:lnTo>
                    <a:pt x="6764" y="9308"/>
                  </a:lnTo>
                  <a:cubicBezTo>
                    <a:pt x="6455" y="9308"/>
                    <a:pt x="6306" y="9458"/>
                    <a:pt x="6317" y="9758"/>
                  </a:cubicBezTo>
                  <a:lnTo>
                    <a:pt x="6317" y="12120"/>
                  </a:lnTo>
                  <a:cubicBezTo>
                    <a:pt x="6317" y="12234"/>
                    <a:pt x="6356" y="12334"/>
                    <a:pt x="6444" y="12425"/>
                  </a:cubicBezTo>
                  <a:cubicBezTo>
                    <a:pt x="6526" y="12514"/>
                    <a:pt x="6632" y="12558"/>
                    <a:pt x="6764" y="12558"/>
                  </a:cubicBezTo>
                  <a:lnTo>
                    <a:pt x="8212" y="12558"/>
                  </a:lnTo>
                  <a:lnTo>
                    <a:pt x="8212" y="21600"/>
                  </a:lnTo>
                  <a:lnTo>
                    <a:pt x="2684" y="21600"/>
                  </a:lnTo>
                  <a:cubicBezTo>
                    <a:pt x="2320" y="21600"/>
                    <a:pt x="1973" y="21529"/>
                    <a:pt x="1647" y="21382"/>
                  </a:cubicBezTo>
                  <a:cubicBezTo>
                    <a:pt x="1321" y="21238"/>
                    <a:pt x="1033" y="21047"/>
                    <a:pt x="795" y="20809"/>
                  </a:cubicBezTo>
                  <a:cubicBezTo>
                    <a:pt x="558" y="20569"/>
                    <a:pt x="364" y="20287"/>
                    <a:pt x="220" y="19957"/>
                  </a:cubicBezTo>
                  <a:cubicBezTo>
                    <a:pt x="76" y="19628"/>
                    <a:pt x="0" y="19273"/>
                    <a:pt x="0" y="18888"/>
                  </a:cubicBezTo>
                  <a:lnTo>
                    <a:pt x="0" y="2717"/>
                  </a:lnTo>
                  <a:cubicBezTo>
                    <a:pt x="0" y="2352"/>
                    <a:pt x="76" y="2000"/>
                    <a:pt x="220" y="1662"/>
                  </a:cubicBezTo>
                  <a:cubicBezTo>
                    <a:pt x="364" y="1327"/>
                    <a:pt x="558" y="1036"/>
                    <a:pt x="795" y="801"/>
                  </a:cubicBezTo>
                  <a:cubicBezTo>
                    <a:pt x="1033" y="557"/>
                    <a:pt x="1321" y="369"/>
                    <a:pt x="1647" y="222"/>
                  </a:cubicBezTo>
                  <a:cubicBezTo>
                    <a:pt x="1973" y="75"/>
                    <a:pt x="2320" y="5"/>
                    <a:pt x="2684" y="5"/>
                  </a:cubicBezTo>
                  <a:lnTo>
                    <a:pt x="18897" y="5"/>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323850" fontAlgn="base" hangingPunct="0">
                <a:spcBef>
                  <a:spcPct val="0"/>
                </a:spcBef>
                <a:spcAft>
                  <a:spcPct val="0"/>
                </a:spcAft>
                <a:defRPr/>
              </a:pPr>
              <a:endParaRPr lang="es-ES" sz="2100">
                <a:solidFill>
                  <a:srgbClr val="FFFFFF"/>
                </a:solidFill>
                <a:effectLst>
                  <a:outerShdw blurRad="38100" dist="38100" dir="2700000" algn="tl">
                    <a:srgbClr val="DDDDDD"/>
                  </a:outerShdw>
                </a:effectLst>
                <a:cs typeface="+mn-ea"/>
                <a:sym typeface="+mn-lt"/>
              </a:endParaRPr>
            </a:p>
          </p:txBody>
        </p:sp>
        <p:sp>
          <p:nvSpPr>
            <p:cNvPr id="38922" name="AutoShape 10"/>
            <p:cNvSpPr/>
            <p:nvPr/>
          </p:nvSpPr>
          <p:spPr bwMode="auto">
            <a:xfrm>
              <a:off x="6347" y="8000825"/>
              <a:ext cx="1893216" cy="189384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4"/>
            </a:solidFill>
            <a:ln w="25400" cap="flat" cmpd="sng">
              <a:solidFill>
                <a:srgbClr val="000000">
                  <a:alpha val="0"/>
                </a:srgbClr>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750" fontAlgn="base" hangingPunct="0">
                <a:spcBef>
                  <a:spcPct val="0"/>
                </a:spcBef>
                <a:spcAft>
                  <a:spcPct val="0"/>
                </a:spcAft>
                <a:defRPr/>
              </a:pPr>
              <a:endParaRPr lang="es-ES" sz="2800">
                <a:solidFill>
                  <a:srgbClr val="484848"/>
                </a:solidFill>
                <a:effectLst>
                  <a:outerShdw blurRad="38100" dist="38100" dir="2700000" algn="tl">
                    <a:srgbClr val="000000"/>
                  </a:outerShdw>
                </a:effectLst>
                <a:cs typeface="+mn-ea"/>
                <a:sym typeface="+mn-lt"/>
              </a:endParaRPr>
            </a:p>
          </p:txBody>
        </p:sp>
        <p:sp>
          <p:nvSpPr>
            <p:cNvPr id="38923" name="AutoShape 11"/>
            <p:cNvSpPr/>
            <p:nvPr/>
          </p:nvSpPr>
          <p:spPr bwMode="auto">
            <a:xfrm>
              <a:off x="46021" y="2517720"/>
              <a:ext cx="1893215" cy="1892259"/>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2"/>
            </a:solidFill>
            <a:ln w="25400" cap="flat" cmpd="sng">
              <a:solidFill>
                <a:srgbClr val="000000">
                  <a:alpha val="0"/>
                </a:srgbClr>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750" fontAlgn="base" hangingPunct="0">
                <a:spcBef>
                  <a:spcPct val="0"/>
                </a:spcBef>
                <a:spcAft>
                  <a:spcPct val="0"/>
                </a:spcAft>
                <a:defRPr/>
              </a:pPr>
              <a:endParaRPr lang="es-ES" sz="2800">
                <a:solidFill>
                  <a:srgbClr val="484848"/>
                </a:solidFill>
                <a:effectLst>
                  <a:outerShdw blurRad="38100" dist="38100" dir="2700000" algn="tl">
                    <a:srgbClr val="000000"/>
                  </a:outerShdw>
                </a:effectLst>
                <a:cs typeface="+mn-ea"/>
                <a:sym typeface="+mn-lt"/>
              </a:endParaRPr>
            </a:p>
          </p:txBody>
        </p:sp>
        <p:sp>
          <p:nvSpPr>
            <p:cNvPr id="38924" name="AutoShape 12"/>
            <p:cNvSpPr/>
            <p:nvPr/>
          </p:nvSpPr>
          <p:spPr bwMode="auto">
            <a:xfrm>
              <a:off x="66650" y="0"/>
              <a:ext cx="1893216" cy="1893845"/>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1"/>
            </a:solidFill>
            <a:ln w="25400" cap="flat" cmpd="sng">
              <a:solidFill>
                <a:srgbClr val="000000">
                  <a:alpha val="0"/>
                </a:srgbClr>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750" fontAlgn="base" hangingPunct="0">
                <a:spcBef>
                  <a:spcPct val="0"/>
                </a:spcBef>
                <a:spcAft>
                  <a:spcPct val="0"/>
                </a:spcAft>
                <a:defRPr/>
              </a:pPr>
              <a:endParaRPr lang="es-ES" sz="2800">
                <a:solidFill>
                  <a:srgbClr val="484848"/>
                </a:solidFill>
                <a:effectLst>
                  <a:outerShdw blurRad="38100" dist="38100" dir="2700000" algn="tl">
                    <a:srgbClr val="000000"/>
                  </a:outerShdw>
                </a:effectLst>
                <a:cs typeface="+mn-ea"/>
                <a:sym typeface="+mn-lt"/>
              </a:endParaRPr>
            </a:p>
          </p:txBody>
        </p:sp>
        <p:sp>
          <p:nvSpPr>
            <p:cNvPr id="38925" name="AutoShape 13"/>
            <p:cNvSpPr/>
            <p:nvPr/>
          </p:nvSpPr>
          <p:spPr bwMode="auto">
            <a:xfrm>
              <a:off x="560188" y="8542150"/>
              <a:ext cx="872815" cy="728647"/>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600" y="9391"/>
                  </a:moveTo>
                  <a:cubicBezTo>
                    <a:pt x="21600"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8"/>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600"/>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600" y="8895"/>
                    <a:pt x="21600"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323850" fontAlgn="base" hangingPunct="0">
                <a:spcBef>
                  <a:spcPct val="0"/>
                </a:spcBef>
                <a:spcAft>
                  <a:spcPct val="0"/>
                </a:spcAft>
                <a:defRPr/>
              </a:pPr>
              <a:endParaRPr lang="es-ES" sz="2100">
                <a:solidFill>
                  <a:srgbClr val="FFFFFF"/>
                </a:solidFill>
                <a:effectLst>
                  <a:outerShdw blurRad="38100" dist="38100" dir="2700000" algn="tl">
                    <a:srgbClr val="DDDDDD"/>
                  </a:outerShdw>
                </a:effectLst>
                <a:cs typeface="+mn-ea"/>
                <a:sym typeface="+mn-lt"/>
              </a:endParaRPr>
            </a:p>
          </p:txBody>
        </p:sp>
        <p:sp>
          <p:nvSpPr>
            <p:cNvPr id="38926" name="AutoShape 14"/>
            <p:cNvSpPr/>
            <p:nvPr/>
          </p:nvSpPr>
          <p:spPr bwMode="auto">
            <a:xfrm>
              <a:off x="599861" y="3035233"/>
              <a:ext cx="872815" cy="8731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323850" fontAlgn="base" hangingPunct="0">
                <a:spcBef>
                  <a:spcPct val="0"/>
                </a:spcBef>
                <a:spcAft>
                  <a:spcPct val="0"/>
                </a:spcAft>
                <a:defRPr/>
              </a:pPr>
              <a:endParaRPr lang="es-ES" sz="2100">
                <a:solidFill>
                  <a:srgbClr val="FFFFFF"/>
                </a:solidFill>
                <a:effectLst>
                  <a:outerShdw blurRad="38100" dist="38100" dir="2700000" algn="tl">
                    <a:srgbClr val="DDDDDD"/>
                  </a:outerShdw>
                </a:effectLst>
                <a:cs typeface="+mn-ea"/>
                <a:sym typeface="+mn-lt"/>
              </a:endParaRPr>
            </a:p>
          </p:txBody>
        </p:sp>
        <p:sp>
          <p:nvSpPr>
            <p:cNvPr id="38927" name="AutoShape 15"/>
            <p:cNvSpPr/>
            <p:nvPr/>
          </p:nvSpPr>
          <p:spPr bwMode="auto">
            <a:xfrm>
              <a:off x="607796" y="487351"/>
              <a:ext cx="872815" cy="87469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1"/>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3"/>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599" y="9409"/>
                    <a:pt x="21599" y="10002"/>
                  </a:cubicBezTo>
                  <a:cubicBezTo>
                    <a:pt x="21599"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7"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1"/>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323850" fontAlgn="base" hangingPunct="0">
                <a:spcBef>
                  <a:spcPct val="0"/>
                </a:spcBef>
                <a:spcAft>
                  <a:spcPct val="0"/>
                </a:spcAft>
                <a:defRPr/>
              </a:pPr>
              <a:endParaRPr lang="es-ES" sz="2100">
                <a:solidFill>
                  <a:srgbClr val="FFFFFF"/>
                </a:solidFill>
                <a:effectLst>
                  <a:outerShdw blurRad="38100" dist="38100" dir="2700000" algn="tl">
                    <a:srgbClr val="DDDDDD"/>
                  </a:outerShdw>
                </a:effectLst>
                <a:cs typeface="+mn-ea"/>
                <a:sym typeface="+mn-lt"/>
              </a:endParaRPr>
            </a:p>
          </p:txBody>
        </p:sp>
      </p:grpSp>
      <p:sp>
        <p:nvSpPr>
          <p:cNvPr id="38928" name="AutoShape 16"/>
          <p:cNvSpPr/>
          <p:nvPr/>
        </p:nvSpPr>
        <p:spPr bwMode="auto">
          <a:xfrm>
            <a:off x="5505451" y="2648744"/>
            <a:ext cx="4803116"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just" defTabSz="323850" fontAlgn="base" hangingPunct="0">
              <a:spcBef>
                <a:spcPts val="850"/>
              </a:spcBef>
              <a:spcAft>
                <a:spcPct val="0"/>
              </a:spcAft>
              <a:defRPr/>
            </a:pPr>
            <a:r>
              <a:rPr lang="es-ES" sz="1100" dirty="0">
                <a:solidFill>
                  <a:srgbClr val="8A8F99"/>
                </a:solidFill>
                <a:cs typeface="+mn-ea"/>
                <a:sym typeface="+mn-lt"/>
              </a:rPr>
              <a:t>Lorem ipsum dolor sit amet, consectetur adipiscing elit. Integer mollis vehicula ligula ut faucibus. Lorem ipsum dolor sit amet, consectetur adipiscing elit. Integer mollis vehicula ligula ut faucibus. Lorem ipsum dolor sit amet, consectetur adipiscing elit</a:t>
            </a:r>
            <a:endParaRPr lang="es-ES" sz="4000" dirty="0">
              <a:solidFill>
                <a:srgbClr val="000000"/>
              </a:solidFill>
              <a:cs typeface="+mn-ea"/>
              <a:sym typeface="+mn-lt"/>
            </a:endParaRPr>
          </a:p>
        </p:txBody>
      </p:sp>
      <p:sp>
        <p:nvSpPr>
          <p:cNvPr id="38929" name="AutoShape 17"/>
          <p:cNvSpPr/>
          <p:nvPr/>
        </p:nvSpPr>
        <p:spPr bwMode="auto">
          <a:xfrm>
            <a:off x="5505451" y="3926682"/>
            <a:ext cx="4803116"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just" defTabSz="323850" fontAlgn="base" hangingPunct="0">
              <a:spcBef>
                <a:spcPts val="850"/>
              </a:spcBef>
              <a:spcAft>
                <a:spcPct val="0"/>
              </a:spcAft>
              <a:defRPr/>
            </a:pPr>
            <a:r>
              <a:rPr lang="es-ES" sz="1100" dirty="0">
                <a:solidFill>
                  <a:srgbClr val="8A8F99"/>
                </a:solidFill>
                <a:cs typeface="+mn-ea"/>
                <a:sym typeface="+mn-lt"/>
              </a:rPr>
              <a:t>Lorem ipsum dolor sit amet, consectetur adipiscing elit. Integer mollis vehicula ligula ut faucibus. Lorem ipsum dolor sit amet, consectetur adipiscing elit. Integer mollis vehicula ligula ut faucibus. Lorem ipsum dolor sit amet, consectetur adipiscing elit. </a:t>
            </a:r>
            <a:endParaRPr lang="es-ES" sz="4000" dirty="0">
              <a:solidFill>
                <a:srgbClr val="000000"/>
              </a:solidFill>
              <a:cs typeface="+mn-ea"/>
              <a:sym typeface="+mn-lt"/>
            </a:endParaRPr>
          </a:p>
        </p:txBody>
      </p:sp>
      <p:sp>
        <p:nvSpPr>
          <p:cNvPr id="38930" name="AutoShape 18"/>
          <p:cNvSpPr/>
          <p:nvPr/>
        </p:nvSpPr>
        <p:spPr bwMode="auto">
          <a:xfrm>
            <a:off x="5505451" y="5366544"/>
            <a:ext cx="4803116"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gn="just" defTabSz="323850" fontAlgn="base" hangingPunct="0">
              <a:spcBef>
                <a:spcPts val="850"/>
              </a:spcBef>
              <a:spcAft>
                <a:spcPct val="0"/>
              </a:spcAft>
              <a:defRPr/>
            </a:pPr>
            <a:r>
              <a:rPr lang="es-ES" sz="1100" dirty="0">
                <a:solidFill>
                  <a:srgbClr val="8A8F99"/>
                </a:solidFill>
                <a:cs typeface="+mn-ea"/>
                <a:sym typeface="+mn-lt"/>
              </a:rPr>
              <a:t>Lorem ipsum dolor sit amet, consectetur adipiscing elit. Integer mollis vehicula ligula ut faucibus. Lorem ipsum dolor sit amet, consectetur adipiscing elit. Integer mollis vehicula ligula ut faucibus. Lorem ipsum dolor sit amet, consectetur adipiscing elit. </a:t>
            </a:r>
            <a:endParaRPr lang="es-ES" sz="4000" dirty="0">
              <a:solidFill>
                <a:srgbClr val="000000"/>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8919"/>
                                        </p:tgtEl>
                                        <p:attrNameLst>
                                          <p:attrName>style.visibility</p:attrName>
                                        </p:attrNameLst>
                                      </p:cBhvr>
                                      <p:to>
                                        <p:strVal val="visible"/>
                                      </p:to>
                                    </p:set>
                                    <p:animEffect transition="in" filter="wipe(up)">
                                      <p:cBhvr>
                                        <p:cTn id="7" dur="500"/>
                                        <p:tgtEl>
                                          <p:spTgt spid="38919"/>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8914"/>
                                        </p:tgtEl>
                                        <p:attrNameLst>
                                          <p:attrName>style.visibility</p:attrName>
                                        </p:attrNameLst>
                                      </p:cBhvr>
                                      <p:to>
                                        <p:strVal val="visible"/>
                                      </p:to>
                                    </p:set>
                                    <p:animEffect transition="in" filter="dissolve">
                                      <p:cBhvr>
                                        <p:cTn id="11" dur="500"/>
                                        <p:tgtEl>
                                          <p:spTgt spid="38914"/>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8915"/>
                                        </p:tgtEl>
                                        <p:attrNameLst>
                                          <p:attrName>style.visibility</p:attrName>
                                        </p:attrNameLst>
                                      </p:cBhvr>
                                      <p:to>
                                        <p:strVal val="visible"/>
                                      </p:to>
                                    </p:set>
                                    <p:animEffect transition="in" filter="dissolve">
                                      <p:cBhvr>
                                        <p:cTn id="15" dur="500"/>
                                        <p:tgtEl>
                                          <p:spTgt spid="38915"/>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8916"/>
                                        </p:tgtEl>
                                        <p:attrNameLst>
                                          <p:attrName>style.visibility</p:attrName>
                                        </p:attrNameLst>
                                      </p:cBhvr>
                                      <p:to>
                                        <p:strVal val="visible"/>
                                      </p:to>
                                    </p:set>
                                    <p:animEffect transition="in" filter="dissolve">
                                      <p:cBhvr>
                                        <p:cTn id="19" dur="500"/>
                                        <p:tgtEl>
                                          <p:spTgt spid="38916"/>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8917"/>
                                        </p:tgtEl>
                                        <p:attrNameLst>
                                          <p:attrName>style.visibility</p:attrName>
                                        </p:attrNameLst>
                                      </p:cBhvr>
                                      <p:to>
                                        <p:strVal val="visible"/>
                                      </p:to>
                                    </p:set>
                                    <p:animEffect transition="in" filter="dissolve">
                                      <p:cBhvr>
                                        <p:cTn id="23" dur="500"/>
                                        <p:tgtEl>
                                          <p:spTgt spid="38917"/>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38918"/>
                                        </p:tgtEl>
                                        <p:attrNameLst>
                                          <p:attrName>style.visibility</p:attrName>
                                        </p:attrNameLst>
                                      </p:cBhvr>
                                      <p:to>
                                        <p:strVal val="visible"/>
                                      </p:to>
                                    </p:set>
                                    <p:animEffect transition="in" filter="dissolve">
                                      <p:cBhvr>
                                        <p:cTn id="27" dur="500"/>
                                        <p:tgtEl>
                                          <p:spTgt spid="38918"/>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38928"/>
                                        </p:tgtEl>
                                        <p:attrNameLst>
                                          <p:attrName>style.visibility</p:attrName>
                                        </p:attrNameLst>
                                      </p:cBhvr>
                                      <p:to>
                                        <p:strVal val="visible"/>
                                      </p:to>
                                    </p:set>
                                    <p:animEffect transition="in" filter="dissolve">
                                      <p:cBhvr>
                                        <p:cTn id="31" dur="500"/>
                                        <p:tgtEl>
                                          <p:spTgt spid="38928"/>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38929"/>
                                        </p:tgtEl>
                                        <p:attrNameLst>
                                          <p:attrName>style.visibility</p:attrName>
                                        </p:attrNameLst>
                                      </p:cBhvr>
                                      <p:to>
                                        <p:strVal val="visible"/>
                                      </p:to>
                                    </p:set>
                                    <p:animEffect transition="in" filter="dissolve">
                                      <p:cBhvr>
                                        <p:cTn id="35" dur="500"/>
                                        <p:tgtEl>
                                          <p:spTgt spid="38929"/>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38930"/>
                                        </p:tgtEl>
                                        <p:attrNameLst>
                                          <p:attrName>style.visibility</p:attrName>
                                        </p:attrNameLst>
                                      </p:cBhvr>
                                      <p:to>
                                        <p:strVal val="visible"/>
                                      </p:to>
                                    </p:set>
                                    <p:animEffect transition="in" filter="dissolve">
                                      <p:cBhvr>
                                        <p:cTn id="39" dur="500"/>
                                        <p:tgtEl>
                                          <p:spTgt spid="38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utoUpdateAnimBg="0"/>
      <p:bldP spid="38915" grpId="0" autoUpdateAnimBg="0"/>
      <p:bldP spid="38916" grpId="0" autoUpdateAnimBg="0"/>
      <p:bldP spid="38917" grpId="0" autoUpdateAnimBg="0"/>
      <p:bldP spid="38918" grpId="0" autoUpdateAnimBg="0"/>
      <p:bldP spid="38928" grpId="0" autoUpdateAnimBg="0"/>
      <p:bldP spid="38929" grpId="0" autoUpdateAnimBg="0"/>
      <p:bldP spid="3893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61687" y="-5715"/>
            <a:ext cx="8716891" cy="6842760"/>
          </a:xfrm>
          <a:prstGeom prst="rect">
            <a:avLst/>
          </a:prstGeom>
        </p:spPr>
      </p:pic>
      <p:sp>
        <p:nvSpPr>
          <p:cNvPr id="8" name="椭圆 7"/>
          <p:cNvSpPr/>
          <p:nvPr/>
        </p:nvSpPr>
        <p:spPr>
          <a:xfrm>
            <a:off x="694756" y="1851541"/>
            <a:ext cx="752080" cy="752080"/>
          </a:xfrm>
          <a:prstGeom prst="ellipse">
            <a:avLst/>
          </a:prstGeom>
          <a:solidFill>
            <a:srgbClr val="F5B5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sp>
        <p:nvSpPr>
          <p:cNvPr id="9" name="椭圆 8"/>
          <p:cNvSpPr/>
          <p:nvPr/>
        </p:nvSpPr>
        <p:spPr>
          <a:xfrm>
            <a:off x="694755" y="3008103"/>
            <a:ext cx="752080" cy="752080"/>
          </a:xfrm>
          <a:prstGeom prst="ellipse">
            <a:avLst/>
          </a:prstGeom>
          <a:solidFill>
            <a:srgbClr val="A2D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sp>
        <p:nvSpPr>
          <p:cNvPr id="10" name="椭圆 9"/>
          <p:cNvSpPr/>
          <p:nvPr/>
        </p:nvSpPr>
        <p:spPr>
          <a:xfrm>
            <a:off x="694755" y="4306132"/>
            <a:ext cx="752080" cy="752080"/>
          </a:xfrm>
          <a:prstGeom prst="ellipse">
            <a:avLst/>
          </a:prstGeom>
          <a:solidFill>
            <a:srgbClr val="F5B5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sp>
        <p:nvSpPr>
          <p:cNvPr id="11" name="椭圆 10"/>
          <p:cNvSpPr/>
          <p:nvPr/>
        </p:nvSpPr>
        <p:spPr>
          <a:xfrm>
            <a:off x="694755" y="5604161"/>
            <a:ext cx="752080" cy="752080"/>
          </a:xfrm>
          <a:prstGeom prst="ellipse">
            <a:avLst/>
          </a:prstGeom>
          <a:solidFill>
            <a:srgbClr val="B5B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sp>
        <p:nvSpPr>
          <p:cNvPr id="17" name="矩形 16"/>
          <p:cNvSpPr/>
          <p:nvPr/>
        </p:nvSpPr>
        <p:spPr>
          <a:xfrm flipH="1">
            <a:off x="1662433" y="1901098"/>
            <a:ext cx="45719" cy="652966"/>
          </a:xfrm>
          <a:prstGeom prst="rect">
            <a:avLst/>
          </a:prstGeom>
          <a:solidFill>
            <a:srgbClr val="F5B5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sp>
        <p:nvSpPr>
          <p:cNvPr id="19" name="矩形 18"/>
          <p:cNvSpPr/>
          <p:nvPr/>
        </p:nvSpPr>
        <p:spPr>
          <a:xfrm flipH="1">
            <a:off x="1662432" y="3057660"/>
            <a:ext cx="45719" cy="652966"/>
          </a:xfrm>
          <a:prstGeom prst="rect">
            <a:avLst/>
          </a:prstGeom>
          <a:solidFill>
            <a:srgbClr val="A2D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sp>
        <p:nvSpPr>
          <p:cNvPr id="20" name="矩形 19"/>
          <p:cNvSpPr/>
          <p:nvPr/>
        </p:nvSpPr>
        <p:spPr>
          <a:xfrm flipH="1">
            <a:off x="1662432" y="4355689"/>
            <a:ext cx="45719" cy="652966"/>
          </a:xfrm>
          <a:prstGeom prst="rect">
            <a:avLst/>
          </a:prstGeom>
          <a:solidFill>
            <a:srgbClr val="F5B5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sp>
        <p:nvSpPr>
          <p:cNvPr id="21" name="矩形 20"/>
          <p:cNvSpPr/>
          <p:nvPr/>
        </p:nvSpPr>
        <p:spPr>
          <a:xfrm flipH="1">
            <a:off x="1662431" y="5653718"/>
            <a:ext cx="45719" cy="652966"/>
          </a:xfrm>
          <a:prstGeom prst="rect">
            <a:avLst/>
          </a:prstGeom>
          <a:solidFill>
            <a:srgbClr val="B5B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grpSp>
        <p:nvGrpSpPr>
          <p:cNvPr id="25" name="组合 24"/>
          <p:cNvGrpSpPr/>
          <p:nvPr/>
        </p:nvGrpSpPr>
        <p:grpSpPr>
          <a:xfrm>
            <a:off x="1870846" y="1670265"/>
            <a:ext cx="3678398" cy="947781"/>
            <a:chOff x="1870846" y="1670265"/>
            <a:chExt cx="3678398" cy="947781"/>
          </a:xfrm>
        </p:grpSpPr>
        <p:sp>
          <p:nvSpPr>
            <p:cNvPr id="22" name="文本框 21"/>
            <p:cNvSpPr txBox="1"/>
            <p:nvPr/>
          </p:nvSpPr>
          <p:spPr>
            <a:xfrm>
              <a:off x="1870846" y="2033271"/>
              <a:ext cx="3678398" cy="58477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a:ln>
                    <a:noFill/>
                  </a:ln>
                  <a:solidFill>
                    <a:schemeClr val="bg1">
                      <a:lumMod val="50000"/>
                    </a:schemeClr>
                  </a:solidFill>
                  <a:effectLst/>
                  <a:uLnTx/>
                  <a:uFillTx/>
                  <a:cs typeface="+mn-ea"/>
                  <a:sym typeface="+mn-lt"/>
                </a:rPr>
                <a:t>Nunc viverra imperdiet enim. Fusce est. Vivamus a </a:t>
              </a:r>
              <a:r>
                <a:rPr kumimoji="0" lang="en-US" altLang="zh-CN" sz="1600" b="0" i="0" u="none" strike="noStrike" kern="0" cap="none" spc="0" normalizeH="0" baseline="0" noProof="0" dirty="0" err="1">
                  <a:ln>
                    <a:noFill/>
                  </a:ln>
                  <a:solidFill>
                    <a:schemeClr val="bg1">
                      <a:lumMod val="50000"/>
                    </a:schemeClr>
                  </a:solidFill>
                  <a:effectLst/>
                  <a:uLnTx/>
                  <a:uFillTx/>
                  <a:cs typeface="+mn-ea"/>
                  <a:sym typeface="+mn-lt"/>
                </a:rPr>
                <a:t>tellus</a:t>
              </a:r>
              <a:r>
                <a:rPr kumimoji="0" lang="en-US" altLang="zh-CN" sz="1600" b="0" i="0" u="none" strike="noStrike" kern="0" cap="none" spc="0" normalizeH="0" baseline="0" noProof="0" dirty="0">
                  <a:ln>
                    <a:noFill/>
                  </a:ln>
                  <a:solidFill>
                    <a:schemeClr val="bg1">
                      <a:lumMod val="50000"/>
                    </a:schemeClr>
                  </a:solidFill>
                  <a:effectLst/>
                  <a:uLnTx/>
                  <a:uFillTx/>
                  <a:cs typeface="+mn-ea"/>
                  <a:sym typeface="+mn-lt"/>
                </a:rPr>
                <a:t>.</a:t>
              </a:r>
              <a:endParaRPr kumimoji="0" lang="en-US" altLang="zh-CN" sz="1600" b="0" i="0" u="none" strike="noStrike" kern="0" cap="none" spc="0" normalizeH="0" baseline="0" noProof="0" dirty="0">
                <a:ln>
                  <a:noFill/>
                </a:ln>
                <a:solidFill>
                  <a:schemeClr val="bg1">
                    <a:lumMod val="50000"/>
                  </a:schemeClr>
                </a:solidFill>
                <a:effectLst/>
                <a:uLnTx/>
                <a:uFillTx/>
                <a:cs typeface="+mn-ea"/>
                <a:sym typeface="+mn-lt"/>
              </a:endParaRPr>
            </a:p>
          </p:txBody>
        </p:sp>
        <p:sp>
          <p:nvSpPr>
            <p:cNvPr id="24" name="文本框 23"/>
            <p:cNvSpPr txBox="1"/>
            <p:nvPr/>
          </p:nvSpPr>
          <p:spPr>
            <a:xfrm>
              <a:off x="1870846" y="1670265"/>
              <a:ext cx="2166316" cy="369332"/>
            </a:xfrm>
            <a:prstGeom prst="rect">
              <a:avLst/>
            </a:prstGeom>
            <a:noFill/>
          </p:spPr>
          <p:txBody>
            <a:bodyPr wrap="square" rtlCol="0">
              <a:spAutoFit/>
            </a:bodyPr>
            <a:lstStyle/>
            <a:p>
              <a:pPr defTabSz="323850" fontAlgn="base" hangingPunct="0">
                <a:spcBef>
                  <a:spcPts val="850"/>
                </a:spcBef>
                <a:spcAft>
                  <a:spcPct val="0"/>
                </a:spcAft>
                <a:defRPr/>
              </a:pPr>
              <a:r>
                <a:rPr lang="zh-CN" altLang="en-US" dirty="0">
                  <a:solidFill>
                    <a:srgbClr val="3B4761"/>
                  </a:solidFill>
                  <a:cs typeface="+mn-ea"/>
                  <a:sym typeface="+mn-lt"/>
                </a:rPr>
                <a:t>输入标题文本</a:t>
              </a:r>
              <a:endParaRPr lang="es-ES" altLang="zh-CN" dirty="0">
                <a:solidFill>
                  <a:srgbClr val="3B4761"/>
                </a:solidFill>
                <a:cs typeface="+mn-ea"/>
                <a:sym typeface="+mn-lt"/>
              </a:endParaRPr>
            </a:p>
          </p:txBody>
        </p:sp>
      </p:grpSp>
      <p:grpSp>
        <p:nvGrpSpPr>
          <p:cNvPr id="26" name="组合 25"/>
          <p:cNvGrpSpPr/>
          <p:nvPr/>
        </p:nvGrpSpPr>
        <p:grpSpPr>
          <a:xfrm>
            <a:off x="1923748" y="2910252"/>
            <a:ext cx="3678398" cy="947781"/>
            <a:chOff x="1870846" y="1670265"/>
            <a:chExt cx="3678398" cy="947781"/>
          </a:xfrm>
        </p:grpSpPr>
        <p:sp>
          <p:nvSpPr>
            <p:cNvPr id="27" name="文本框 26"/>
            <p:cNvSpPr txBox="1"/>
            <p:nvPr/>
          </p:nvSpPr>
          <p:spPr>
            <a:xfrm>
              <a:off x="1870846" y="2033271"/>
              <a:ext cx="3678398" cy="58477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a:ln>
                    <a:noFill/>
                  </a:ln>
                  <a:solidFill>
                    <a:schemeClr val="bg1">
                      <a:lumMod val="50000"/>
                    </a:schemeClr>
                  </a:solidFill>
                  <a:effectLst/>
                  <a:uLnTx/>
                  <a:uFillTx/>
                  <a:cs typeface="+mn-ea"/>
                  <a:sym typeface="+mn-lt"/>
                </a:rPr>
                <a:t>Nunc viverra imperdiet enim. Fusce est. Vivamus a </a:t>
              </a:r>
              <a:r>
                <a:rPr kumimoji="0" lang="en-US" altLang="zh-CN" sz="1600" b="0" i="0" u="none" strike="noStrike" kern="0" cap="none" spc="0" normalizeH="0" baseline="0" noProof="0" dirty="0" err="1">
                  <a:ln>
                    <a:noFill/>
                  </a:ln>
                  <a:solidFill>
                    <a:schemeClr val="bg1">
                      <a:lumMod val="50000"/>
                    </a:schemeClr>
                  </a:solidFill>
                  <a:effectLst/>
                  <a:uLnTx/>
                  <a:uFillTx/>
                  <a:cs typeface="+mn-ea"/>
                  <a:sym typeface="+mn-lt"/>
                </a:rPr>
                <a:t>tellus</a:t>
              </a:r>
              <a:r>
                <a:rPr kumimoji="0" lang="en-US" altLang="zh-CN" sz="1600" b="0" i="0" u="none" strike="noStrike" kern="0" cap="none" spc="0" normalizeH="0" baseline="0" noProof="0" dirty="0">
                  <a:ln>
                    <a:noFill/>
                  </a:ln>
                  <a:solidFill>
                    <a:schemeClr val="bg1">
                      <a:lumMod val="50000"/>
                    </a:schemeClr>
                  </a:solidFill>
                  <a:effectLst/>
                  <a:uLnTx/>
                  <a:uFillTx/>
                  <a:cs typeface="+mn-ea"/>
                  <a:sym typeface="+mn-lt"/>
                </a:rPr>
                <a:t>.</a:t>
              </a:r>
              <a:endParaRPr kumimoji="0" lang="en-US" altLang="zh-CN" sz="1600" b="0" i="0" u="none" strike="noStrike" kern="0" cap="none" spc="0" normalizeH="0" baseline="0" noProof="0" dirty="0">
                <a:ln>
                  <a:noFill/>
                </a:ln>
                <a:solidFill>
                  <a:schemeClr val="bg1">
                    <a:lumMod val="50000"/>
                  </a:schemeClr>
                </a:solidFill>
                <a:effectLst/>
                <a:uLnTx/>
                <a:uFillTx/>
                <a:cs typeface="+mn-ea"/>
                <a:sym typeface="+mn-lt"/>
              </a:endParaRPr>
            </a:p>
          </p:txBody>
        </p:sp>
        <p:sp>
          <p:nvSpPr>
            <p:cNvPr id="28" name="文本框 27"/>
            <p:cNvSpPr txBox="1"/>
            <p:nvPr/>
          </p:nvSpPr>
          <p:spPr>
            <a:xfrm>
              <a:off x="1870846" y="1670265"/>
              <a:ext cx="2044403" cy="369332"/>
            </a:xfrm>
            <a:prstGeom prst="rect">
              <a:avLst/>
            </a:prstGeom>
            <a:noFill/>
          </p:spPr>
          <p:txBody>
            <a:bodyPr wrap="square" rtlCol="0">
              <a:spAutoFit/>
            </a:bodyPr>
            <a:lstStyle/>
            <a:p>
              <a:pPr defTabSz="323850" fontAlgn="base" hangingPunct="0">
                <a:spcBef>
                  <a:spcPts val="850"/>
                </a:spcBef>
                <a:spcAft>
                  <a:spcPct val="0"/>
                </a:spcAft>
                <a:defRPr/>
              </a:pPr>
              <a:r>
                <a:rPr lang="zh-CN" altLang="en-US" dirty="0">
                  <a:solidFill>
                    <a:srgbClr val="3B4761"/>
                  </a:solidFill>
                  <a:cs typeface="+mn-ea"/>
                  <a:sym typeface="+mn-lt"/>
                </a:rPr>
                <a:t>输入标题文本</a:t>
              </a:r>
              <a:endParaRPr lang="es-ES" altLang="zh-CN" dirty="0">
                <a:solidFill>
                  <a:srgbClr val="3B4761"/>
                </a:solidFill>
                <a:cs typeface="+mn-ea"/>
                <a:sym typeface="+mn-lt"/>
              </a:endParaRPr>
            </a:p>
          </p:txBody>
        </p:sp>
      </p:grpSp>
      <p:grpSp>
        <p:nvGrpSpPr>
          <p:cNvPr id="29" name="组合 28"/>
          <p:cNvGrpSpPr/>
          <p:nvPr/>
        </p:nvGrpSpPr>
        <p:grpSpPr>
          <a:xfrm>
            <a:off x="1923748" y="4208281"/>
            <a:ext cx="3678398" cy="947781"/>
            <a:chOff x="1870846" y="1670265"/>
            <a:chExt cx="3678398" cy="947781"/>
          </a:xfrm>
        </p:grpSpPr>
        <p:sp>
          <p:nvSpPr>
            <p:cNvPr id="30" name="文本框 29"/>
            <p:cNvSpPr txBox="1"/>
            <p:nvPr/>
          </p:nvSpPr>
          <p:spPr>
            <a:xfrm>
              <a:off x="1870846" y="2033271"/>
              <a:ext cx="3678398" cy="58477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a:ln>
                    <a:noFill/>
                  </a:ln>
                  <a:solidFill>
                    <a:schemeClr val="bg1">
                      <a:lumMod val="50000"/>
                    </a:schemeClr>
                  </a:solidFill>
                  <a:effectLst/>
                  <a:uLnTx/>
                  <a:uFillTx/>
                  <a:cs typeface="+mn-ea"/>
                  <a:sym typeface="+mn-lt"/>
                </a:rPr>
                <a:t>Nunc viverra imperdiet enim. Fusce est. Vivamus a </a:t>
              </a:r>
              <a:r>
                <a:rPr kumimoji="0" lang="en-US" altLang="zh-CN" sz="1600" b="0" i="0" u="none" strike="noStrike" kern="0" cap="none" spc="0" normalizeH="0" baseline="0" noProof="0" dirty="0" err="1">
                  <a:ln>
                    <a:noFill/>
                  </a:ln>
                  <a:solidFill>
                    <a:schemeClr val="bg1">
                      <a:lumMod val="50000"/>
                    </a:schemeClr>
                  </a:solidFill>
                  <a:effectLst/>
                  <a:uLnTx/>
                  <a:uFillTx/>
                  <a:cs typeface="+mn-ea"/>
                  <a:sym typeface="+mn-lt"/>
                </a:rPr>
                <a:t>tellus</a:t>
              </a:r>
              <a:r>
                <a:rPr kumimoji="0" lang="en-US" altLang="zh-CN" sz="1600" b="0" i="0" u="none" strike="noStrike" kern="0" cap="none" spc="0" normalizeH="0" baseline="0" noProof="0" dirty="0">
                  <a:ln>
                    <a:noFill/>
                  </a:ln>
                  <a:solidFill>
                    <a:schemeClr val="bg1">
                      <a:lumMod val="50000"/>
                    </a:schemeClr>
                  </a:solidFill>
                  <a:effectLst/>
                  <a:uLnTx/>
                  <a:uFillTx/>
                  <a:cs typeface="+mn-ea"/>
                  <a:sym typeface="+mn-lt"/>
                </a:rPr>
                <a:t>.</a:t>
              </a:r>
              <a:endParaRPr kumimoji="0" lang="en-US" altLang="zh-CN" sz="1600" b="0" i="0" u="none" strike="noStrike" kern="0" cap="none" spc="0" normalizeH="0" baseline="0" noProof="0" dirty="0">
                <a:ln>
                  <a:noFill/>
                </a:ln>
                <a:solidFill>
                  <a:schemeClr val="bg1">
                    <a:lumMod val="50000"/>
                  </a:schemeClr>
                </a:solidFill>
                <a:effectLst/>
                <a:uLnTx/>
                <a:uFillTx/>
                <a:cs typeface="+mn-ea"/>
                <a:sym typeface="+mn-lt"/>
              </a:endParaRPr>
            </a:p>
          </p:txBody>
        </p:sp>
        <p:sp>
          <p:nvSpPr>
            <p:cNvPr id="31" name="文本框 30"/>
            <p:cNvSpPr txBox="1"/>
            <p:nvPr/>
          </p:nvSpPr>
          <p:spPr>
            <a:xfrm>
              <a:off x="1870846" y="1670265"/>
              <a:ext cx="2044403" cy="369332"/>
            </a:xfrm>
            <a:prstGeom prst="rect">
              <a:avLst/>
            </a:prstGeom>
            <a:noFill/>
          </p:spPr>
          <p:txBody>
            <a:bodyPr wrap="square" rtlCol="0">
              <a:spAutoFit/>
            </a:bodyPr>
            <a:lstStyle/>
            <a:p>
              <a:pPr defTabSz="323850" fontAlgn="base" hangingPunct="0">
                <a:spcBef>
                  <a:spcPts val="850"/>
                </a:spcBef>
                <a:spcAft>
                  <a:spcPct val="0"/>
                </a:spcAft>
                <a:defRPr/>
              </a:pPr>
              <a:r>
                <a:rPr lang="zh-CN" altLang="en-US" dirty="0">
                  <a:solidFill>
                    <a:srgbClr val="3B4761"/>
                  </a:solidFill>
                  <a:cs typeface="+mn-ea"/>
                  <a:sym typeface="+mn-lt"/>
                </a:rPr>
                <a:t>输入标题文本</a:t>
              </a:r>
              <a:endParaRPr lang="es-ES" altLang="zh-CN" dirty="0">
                <a:solidFill>
                  <a:srgbClr val="3B4761"/>
                </a:solidFill>
                <a:cs typeface="+mn-ea"/>
                <a:sym typeface="+mn-lt"/>
              </a:endParaRPr>
            </a:p>
          </p:txBody>
        </p:sp>
      </p:grpSp>
      <p:grpSp>
        <p:nvGrpSpPr>
          <p:cNvPr id="32" name="组合 31"/>
          <p:cNvGrpSpPr/>
          <p:nvPr/>
        </p:nvGrpSpPr>
        <p:grpSpPr>
          <a:xfrm>
            <a:off x="1932973" y="5506310"/>
            <a:ext cx="3678398" cy="947781"/>
            <a:chOff x="1870846" y="1670265"/>
            <a:chExt cx="3678398" cy="947781"/>
          </a:xfrm>
        </p:grpSpPr>
        <p:sp>
          <p:nvSpPr>
            <p:cNvPr id="33" name="文本框 32"/>
            <p:cNvSpPr txBox="1"/>
            <p:nvPr/>
          </p:nvSpPr>
          <p:spPr>
            <a:xfrm>
              <a:off x="1870846" y="2033271"/>
              <a:ext cx="3678398" cy="58477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a:ln>
                    <a:noFill/>
                  </a:ln>
                  <a:solidFill>
                    <a:schemeClr val="bg1">
                      <a:lumMod val="50000"/>
                    </a:schemeClr>
                  </a:solidFill>
                  <a:effectLst/>
                  <a:uLnTx/>
                  <a:uFillTx/>
                  <a:cs typeface="+mn-ea"/>
                  <a:sym typeface="+mn-lt"/>
                </a:rPr>
                <a:t>Nunc viverra imperdiet enim. Fusce est. Vivamus a </a:t>
              </a:r>
              <a:r>
                <a:rPr kumimoji="0" lang="en-US" altLang="zh-CN" sz="1600" b="0" i="0" u="none" strike="noStrike" kern="0" cap="none" spc="0" normalizeH="0" baseline="0" noProof="0" dirty="0" err="1">
                  <a:ln>
                    <a:noFill/>
                  </a:ln>
                  <a:solidFill>
                    <a:schemeClr val="bg1">
                      <a:lumMod val="50000"/>
                    </a:schemeClr>
                  </a:solidFill>
                  <a:effectLst/>
                  <a:uLnTx/>
                  <a:uFillTx/>
                  <a:cs typeface="+mn-ea"/>
                  <a:sym typeface="+mn-lt"/>
                </a:rPr>
                <a:t>tellus</a:t>
              </a:r>
              <a:r>
                <a:rPr kumimoji="0" lang="en-US" altLang="zh-CN" sz="1600" b="0" i="0" u="none" strike="noStrike" kern="0" cap="none" spc="0" normalizeH="0" baseline="0" noProof="0" dirty="0">
                  <a:ln>
                    <a:noFill/>
                  </a:ln>
                  <a:solidFill>
                    <a:schemeClr val="bg1">
                      <a:lumMod val="50000"/>
                    </a:schemeClr>
                  </a:solidFill>
                  <a:effectLst/>
                  <a:uLnTx/>
                  <a:uFillTx/>
                  <a:cs typeface="+mn-ea"/>
                  <a:sym typeface="+mn-lt"/>
                </a:rPr>
                <a:t>.</a:t>
              </a:r>
              <a:endParaRPr kumimoji="0" lang="en-US" altLang="zh-CN" sz="1600" b="0" i="0" u="none" strike="noStrike" kern="0" cap="none" spc="0" normalizeH="0" baseline="0" noProof="0" dirty="0">
                <a:ln>
                  <a:noFill/>
                </a:ln>
                <a:solidFill>
                  <a:schemeClr val="bg1">
                    <a:lumMod val="50000"/>
                  </a:schemeClr>
                </a:solidFill>
                <a:effectLst/>
                <a:uLnTx/>
                <a:uFillTx/>
                <a:cs typeface="+mn-ea"/>
                <a:sym typeface="+mn-lt"/>
              </a:endParaRPr>
            </a:p>
          </p:txBody>
        </p:sp>
        <p:sp>
          <p:nvSpPr>
            <p:cNvPr id="34" name="文本框 33"/>
            <p:cNvSpPr txBox="1"/>
            <p:nvPr/>
          </p:nvSpPr>
          <p:spPr>
            <a:xfrm>
              <a:off x="1870846" y="1670265"/>
              <a:ext cx="2035178" cy="369332"/>
            </a:xfrm>
            <a:prstGeom prst="rect">
              <a:avLst/>
            </a:prstGeom>
            <a:noFill/>
          </p:spPr>
          <p:txBody>
            <a:bodyPr wrap="square" rtlCol="0">
              <a:spAutoFit/>
            </a:bodyPr>
            <a:lstStyle/>
            <a:p>
              <a:pPr defTabSz="323850" fontAlgn="base" hangingPunct="0">
                <a:spcBef>
                  <a:spcPts val="850"/>
                </a:spcBef>
                <a:spcAft>
                  <a:spcPct val="0"/>
                </a:spcAft>
                <a:defRPr/>
              </a:pPr>
              <a:r>
                <a:rPr lang="zh-CN" altLang="en-US" dirty="0">
                  <a:solidFill>
                    <a:srgbClr val="3B4761"/>
                  </a:solidFill>
                  <a:cs typeface="+mn-ea"/>
                  <a:sym typeface="+mn-lt"/>
                </a:rPr>
                <a:t>输入标题文本</a:t>
              </a:r>
              <a:endParaRPr lang="es-ES" altLang="zh-CN" dirty="0">
                <a:solidFill>
                  <a:srgbClr val="3B4761"/>
                </a:solidFill>
                <a:cs typeface="+mn-ea"/>
                <a:sym typeface="+mn-lt"/>
              </a:endParaRPr>
            </a:p>
          </p:txBody>
        </p:sp>
      </p:grpSp>
      <p:sp>
        <p:nvSpPr>
          <p:cNvPr id="23" name="AutoShape 12"/>
          <p:cNvSpPr/>
          <p:nvPr/>
        </p:nvSpPr>
        <p:spPr bwMode="auto">
          <a:xfrm>
            <a:off x="885889" y="2068059"/>
            <a:ext cx="358725" cy="319043"/>
          </a:xfrm>
          <a:custGeom>
            <a:avLst/>
            <a:gdLst>
              <a:gd name="T0" fmla="+- 0 10928 297"/>
              <a:gd name="T1" fmla="*/ T0 w 21263"/>
              <a:gd name="T2" fmla="+- 0 10967 334"/>
              <a:gd name="T3" fmla="*/ 10967 h 21266"/>
              <a:gd name="T4" fmla="+- 0 10928 297"/>
              <a:gd name="T5" fmla="*/ T4 w 21263"/>
              <a:gd name="T6" fmla="+- 0 10967 334"/>
              <a:gd name="T7" fmla="*/ 10967 h 21266"/>
              <a:gd name="T8" fmla="+- 0 10928 297"/>
              <a:gd name="T9" fmla="*/ T8 w 21263"/>
              <a:gd name="T10" fmla="+- 0 10967 334"/>
              <a:gd name="T11" fmla="*/ 10967 h 21266"/>
              <a:gd name="T12" fmla="+- 0 10928 297"/>
              <a:gd name="T13" fmla="*/ T12 w 21263"/>
              <a:gd name="T14" fmla="+- 0 10967 334"/>
              <a:gd name="T15" fmla="*/ 10967 h 21266"/>
            </a:gdLst>
            <a:ahLst/>
            <a:cxnLst>
              <a:cxn ang="0">
                <a:pos x="T1" y="T3"/>
              </a:cxn>
              <a:cxn ang="0">
                <a:pos x="T5" y="T7"/>
              </a:cxn>
              <a:cxn ang="0">
                <a:pos x="T9" y="T11"/>
              </a:cxn>
              <a:cxn ang="0">
                <a:pos x="T13" y="T15"/>
              </a:cxn>
            </a:cxnLst>
            <a:rect l="0" t="0" r="r" b="b"/>
            <a:pathLst>
              <a:path w="21263" h="21266">
                <a:moveTo>
                  <a:pt x="21141" y="2570"/>
                </a:moveTo>
                <a:cubicBezTo>
                  <a:pt x="19207" y="573"/>
                  <a:pt x="19207" y="573"/>
                  <a:pt x="19207" y="573"/>
                </a:cubicBezTo>
                <a:cubicBezTo>
                  <a:pt x="18885" y="210"/>
                  <a:pt x="18562" y="210"/>
                  <a:pt x="18240" y="573"/>
                </a:cubicBezTo>
                <a:cubicBezTo>
                  <a:pt x="18079" y="755"/>
                  <a:pt x="18079" y="936"/>
                  <a:pt x="18079" y="1118"/>
                </a:cubicBezTo>
                <a:cubicBezTo>
                  <a:pt x="17917" y="1118"/>
                  <a:pt x="17756" y="1118"/>
                  <a:pt x="17595" y="1299"/>
                </a:cubicBezTo>
                <a:cubicBezTo>
                  <a:pt x="17595" y="1299"/>
                  <a:pt x="17595" y="1299"/>
                  <a:pt x="17595" y="1299"/>
                </a:cubicBezTo>
                <a:cubicBezTo>
                  <a:pt x="12759" y="6744"/>
                  <a:pt x="12759" y="6744"/>
                  <a:pt x="12759" y="6744"/>
                </a:cubicBezTo>
                <a:cubicBezTo>
                  <a:pt x="12759" y="7289"/>
                  <a:pt x="12598" y="7834"/>
                  <a:pt x="12437" y="8197"/>
                </a:cubicBezTo>
                <a:cubicBezTo>
                  <a:pt x="12920" y="8741"/>
                  <a:pt x="12920" y="8741"/>
                  <a:pt x="12920" y="8741"/>
                </a:cubicBezTo>
                <a:cubicBezTo>
                  <a:pt x="12920" y="8741"/>
                  <a:pt x="12920" y="8741"/>
                  <a:pt x="12920" y="8741"/>
                </a:cubicBezTo>
                <a:cubicBezTo>
                  <a:pt x="13082" y="8923"/>
                  <a:pt x="13082" y="8923"/>
                  <a:pt x="13082" y="8923"/>
                </a:cubicBezTo>
                <a:cubicBezTo>
                  <a:pt x="11953" y="10012"/>
                  <a:pt x="11953" y="10012"/>
                  <a:pt x="11953" y="10012"/>
                </a:cubicBezTo>
                <a:cubicBezTo>
                  <a:pt x="8407" y="6018"/>
                  <a:pt x="8407" y="6018"/>
                  <a:pt x="8407" y="6018"/>
                </a:cubicBezTo>
                <a:cubicBezTo>
                  <a:pt x="8729" y="4385"/>
                  <a:pt x="8407" y="2751"/>
                  <a:pt x="7279" y="1481"/>
                </a:cubicBezTo>
                <a:cubicBezTo>
                  <a:pt x="6150" y="210"/>
                  <a:pt x="4538" y="-334"/>
                  <a:pt x="3088" y="210"/>
                </a:cubicBezTo>
                <a:cubicBezTo>
                  <a:pt x="5505" y="2933"/>
                  <a:pt x="5505" y="2933"/>
                  <a:pt x="5505" y="2933"/>
                </a:cubicBezTo>
                <a:cubicBezTo>
                  <a:pt x="4861" y="5474"/>
                  <a:pt x="4861" y="5474"/>
                  <a:pt x="4861" y="5474"/>
                </a:cubicBezTo>
                <a:cubicBezTo>
                  <a:pt x="2604" y="6200"/>
                  <a:pt x="2604" y="6200"/>
                  <a:pt x="2604" y="6200"/>
                </a:cubicBezTo>
                <a:cubicBezTo>
                  <a:pt x="186" y="3477"/>
                  <a:pt x="186" y="3477"/>
                  <a:pt x="186" y="3477"/>
                </a:cubicBezTo>
                <a:cubicBezTo>
                  <a:pt x="-297" y="5111"/>
                  <a:pt x="186" y="6926"/>
                  <a:pt x="1314" y="8197"/>
                </a:cubicBezTo>
                <a:cubicBezTo>
                  <a:pt x="2443" y="9467"/>
                  <a:pt x="4055" y="9830"/>
                  <a:pt x="5505" y="9286"/>
                </a:cubicBezTo>
                <a:cubicBezTo>
                  <a:pt x="5667" y="9286"/>
                  <a:pt x="5667" y="9286"/>
                  <a:pt x="5667" y="9286"/>
                </a:cubicBezTo>
                <a:cubicBezTo>
                  <a:pt x="9052" y="13279"/>
                  <a:pt x="9052" y="13279"/>
                  <a:pt x="9052" y="13279"/>
                </a:cubicBezTo>
                <a:cubicBezTo>
                  <a:pt x="5828" y="17091"/>
                  <a:pt x="5828" y="17091"/>
                  <a:pt x="5828" y="17091"/>
                </a:cubicBezTo>
                <a:cubicBezTo>
                  <a:pt x="5505" y="16909"/>
                  <a:pt x="5505" y="16909"/>
                  <a:pt x="5505" y="16909"/>
                </a:cubicBezTo>
                <a:cubicBezTo>
                  <a:pt x="4700" y="17635"/>
                  <a:pt x="4700" y="17635"/>
                  <a:pt x="4700" y="17635"/>
                </a:cubicBezTo>
                <a:cubicBezTo>
                  <a:pt x="3088" y="20539"/>
                  <a:pt x="3088" y="20539"/>
                  <a:pt x="3088" y="20539"/>
                </a:cubicBezTo>
                <a:cubicBezTo>
                  <a:pt x="3410" y="20902"/>
                  <a:pt x="3410" y="20902"/>
                  <a:pt x="3410" y="20902"/>
                </a:cubicBezTo>
                <a:cubicBezTo>
                  <a:pt x="5989" y="19087"/>
                  <a:pt x="5989" y="19087"/>
                  <a:pt x="5989" y="19087"/>
                </a:cubicBezTo>
                <a:cubicBezTo>
                  <a:pt x="6634" y="17998"/>
                  <a:pt x="6634" y="17998"/>
                  <a:pt x="6634" y="17998"/>
                </a:cubicBezTo>
                <a:cubicBezTo>
                  <a:pt x="6473" y="17817"/>
                  <a:pt x="6473" y="17817"/>
                  <a:pt x="6473" y="17817"/>
                </a:cubicBezTo>
                <a:cubicBezTo>
                  <a:pt x="9858" y="14187"/>
                  <a:pt x="9858" y="14187"/>
                  <a:pt x="9858" y="14187"/>
                </a:cubicBezTo>
                <a:cubicBezTo>
                  <a:pt x="15500" y="20539"/>
                  <a:pt x="15500" y="20539"/>
                  <a:pt x="15500" y="20539"/>
                </a:cubicBezTo>
                <a:cubicBezTo>
                  <a:pt x="15983" y="20902"/>
                  <a:pt x="16467" y="21265"/>
                  <a:pt x="16950" y="21265"/>
                </a:cubicBezTo>
                <a:cubicBezTo>
                  <a:pt x="17434" y="21265"/>
                  <a:pt x="17917" y="20902"/>
                  <a:pt x="18401" y="20539"/>
                </a:cubicBezTo>
                <a:cubicBezTo>
                  <a:pt x="19207" y="19632"/>
                  <a:pt x="19207" y="18180"/>
                  <a:pt x="18401" y="17272"/>
                </a:cubicBezTo>
                <a:cubicBezTo>
                  <a:pt x="12759" y="10919"/>
                  <a:pt x="12759" y="10919"/>
                  <a:pt x="12759" y="10919"/>
                </a:cubicBezTo>
                <a:cubicBezTo>
                  <a:pt x="13726" y="9830"/>
                  <a:pt x="13726" y="9830"/>
                  <a:pt x="13726" y="9830"/>
                </a:cubicBezTo>
                <a:cubicBezTo>
                  <a:pt x="14210" y="10375"/>
                  <a:pt x="14210" y="10375"/>
                  <a:pt x="14210" y="10375"/>
                </a:cubicBezTo>
                <a:cubicBezTo>
                  <a:pt x="14532" y="10012"/>
                  <a:pt x="15016" y="9830"/>
                  <a:pt x="15500" y="10012"/>
                </a:cubicBezTo>
                <a:cubicBezTo>
                  <a:pt x="20335" y="4385"/>
                  <a:pt x="20335" y="4385"/>
                  <a:pt x="20335" y="4385"/>
                </a:cubicBezTo>
                <a:cubicBezTo>
                  <a:pt x="20335" y="4385"/>
                  <a:pt x="20335" y="4385"/>
                  <a:pt x="20335" y="4385"/>
                </a:cubicBezTo>
                <a:cubicBezTo>
                  <a:pt x="20335" y="4385"/>
                  <a:pt x="20335" y="4385"/>
                  <a:pt x="20335" y="4385"/>
                </a:cubicBezTo>
                <a:cubicBezTo>
                  <a:pt x="20497" y="4203"/>
                  <a:pt x="20497" y="4022"/>
                  <a:pt x="20497" y="3840"/>
                </a:cubicBezTo>
                <a:cubicBezTo>
                  <a:pt x="20658" y="4022"/>
                  <a:pt x="20980" y="3840"/>
                  <a:pt x="21141" y="3659"/>
                </a:cubicBezTo>
                <a:cubicBezTo>
                  <a:pt x="21303" y="3477"/>
                  <a:pt x="21303" y="2933"/>
                  <a:pt x="21141" y="2570"/>
                </a:cubicBezTo>
                <a:close/>
                <a:moveTo>
                  <a:pt x="17111" y="18361"/>
                </a:moveTo>
                <a:cubicBezTo>
                  <a:pt x="17595" y="18361"/>
                  <a:pt x="17917" y="18906"/>
                  <a:pt x="17917" y="19269"/>
                </a:cubicBezTo>
                <a:cubicBezTo>
                  <a:pt x="17917" y="19813"/>
                  <a:pt x="17595" y="20176"/>
                  <a:pt x="17111" y="20176"/>
                </a:cubicBezTo>
                <a:cubicBezTo>
                  <a:pt x="16628" y="20176"/>
                  <a:pt x="16305" y="19813"/>
                  <a:pt x="16305" y="19269"/>
                </a:cubicBezTo>
                <a:cubicBezTo>
                  <a:pt x="16305" y="18906"/>
                  <a:pt x="16628" y="18361"/>
                  <a:pt x="17111" y="18361"/>
                </a:cubicBezTo>
                <a:close/>
                <a:moveTo>
                  <a:pt x="14371" y="7108"/>
                </a:moveTo>
                <a:cubicBezTo>
                  <a:pt x="14049" y="6744"/>
                  <a:pt x="14049" y="6744"/>
                  <a:pt x="14049" y="6744"/>
                </a:cubicBezTo>
                <a:cubicBezTo>
                  <a:pt x="17756" y="2751"/>
                  <a:pt x="17756" y="2751"/>
                  <a:pt x="17756" y="2751"/>
                </a:cubicBezTo>
                <a:cubicBezTo>
                  <a:pt x="18079" y="3114"/>
                  <a:pt x="18079" y="3114"/>
                  <a:pt x="18079" y="3114"/>
                </a:cubicBezTo>
                <a:lnTo>
                  <a:pt x="14371" y="7108"/>
                </a:lnTo>
                <a:close/>
                <a:moveTo>
                  <a:pt x="15500" y="8378"/>
                </a:moveTo>
                <a:cubicBezTo>
                  <a:pt x="15177" y="8197"/>
                  <a:pt x="15177" y="8197"/>
                  <a:pt x="15177" y="8197"/>
                </a:cubicBezTo>
                <a:cubicBezTo>
                  <a:pt x="18885" y="4022"/>
                  <a:pt x="18885" y="4022"/>
                  <a:pt x="18885" y="4022"/>
                </a:cubicBezTo>
                <a:cubicBezTo>
                  <a:pt x="19207" y="4385"/>
                  <a:pt x="19207" y="4385"/>
                  <a:pt x="19207" y="4385"/>
                </a:cubicBezTo>
                <a:lnTo>
                  <a:pt x="15500" y="8378"/>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cs typeface="+mn-ea"/>
              <a:sym typeface="+mn-lt"/>
            </a:endParaRPr>
          </a:p>
        </p:txBody>
      </p:sp>
      <p:sp>
        <p:nvSpPr>
          <p:cNvPr id="35" name="AutoShape 17"/>
          <p:cNvSpPr/>
          <p:nvPr/>
        </p:nvSpPr>
        <p:spPr bwMode="auto">
          <a:xfrm>
            <a:off x="884183" y="5801125"/>
            <a:ext cx="352480" cy="350619"/>
          </a:xfrm>
          <a:custGeom>
            <a:avLst/>
            <a:gdLst>
              <a:gd name="T0" fmla="+- 0 11134 669"/>
              <a:gd name="T1" fmla="*/ T0 w 20931"/>
              <a:gd name="T2" fmla="+- 0 11113 627"/>
              <a:gd name="T3" fmla="*/ 11113 h 20973"/>
              <a:gd name="T4" fmla="+- 0 11134 669"/>
              <a:gd name="T5" fmla="*/ T4 w 20931"/>
              <a:gd name="T6" fmla="+- 0 11113 627"/>
              <a:gd name="T7" fmla="*/ 11113 h 20973"/>
              <a:gd name="T8" fmla="+- 0 11134 669"/>
              <a:gd name="T9" fmla="*/ T8 w 20931"/>
              <a:gd name="T10" fmla="+- 0 11113 627"/>
              <a:gd name="T11" fmla="*/ 11113 h 20973"/>
              <a:gd name="T12" fmla="+- 0 11134 669"/>
              <a:gd name="T13" fmla="*/ T12 w 20931"/>
              <a:gd name="T14" fmla="+- 0 11113 627"/>
              <a:gd name="T15" fmla="*/ 11113 h 20973"/>
            </a:gdLst>
            <a:ahLst/>
            <a:cxnLst>
              <a:cxn ang="0">
                <a:pos x="T1" y="T3"/>
              </a:cxn>
              <a:cxn ang="0">
                <a:pos x="T5" y="T7"/>
              </a:cxn>
              <a:cxn ang="0">
                <a:pos x="T9" y="T11"/>
              </a:cxn>
              <a:cxn ang="0">
                <a:pos x="T13" y="T15"/>
              </a:cxn>
            </a:cxnLst>
            <a:rect l="0" t="0" r="r" b="b"/>
            <a:pathLst>
              <a:path w="20931" h="20973">
                <a:moveTo>
                  <a:pt x="2007" y="1880"/>
                </a:moveTo>
                <a:cubicBezTo>
                  <a:pt x="-669" y="4580"/>
                  <a:pt x="-669" y="8822"/>
                  <a:pt x="2007" y="11330"/>
                </a:cubicBezTo>
                <a:cubicBezTo>
                  <a:pt x="3727" y="13258"/>
                  <a:pt x="6403" y="13837"/>
                  <a:pt x="8697" y="13065"/>
                </a:cubicBezTo>
                <a:cubicBezTo>
                  <a:pt x="10800" y="15187"/>
                  <a:pt x="10800" y="15187"/>
                  <a:pt x="10800" y="15187"/>
                </a:cubicBezTo>
                <a:cubicBezTo>
                  <a:pt x="10800" y="15187"/>
                  <a:pt x="12711" y="13644"/>
                  <a:pt x="13667" y="14608"/>
                </a:cubicBezTo>
                <a:cubicBezTo>
                  <a:pt x="14431" y="15380"/>
                  <a:pt x="13858" y="16537"/>
                  <a:pt x="13667" y="17308"/>
                </a:cubicBezTo>
                <a:cubicBezTo>
                  <a:pt x="13476" y="17694"/>
                  <a:pt x="13284" y="18465"/>
                  <a:pt x="14431" y="18080"/>
                </a:cubicBezTo>
                <a:cubicBezTo>
                  <a:pt x="14814" y="17887"/>
                  <a:pt x="16152" y="17115"/>
                  <a:pt x="16916" y="18080"/>
                </a:cubicBezTo>
                <a:cubicBezTo>
                  <a:pt x="17872" y="19044"/>
                  <a:pt x="16916" y="20973"/>
                  <a:pt x="16916" y="20973"/>
                </a:cubicBezTo>
                <a:cubicBezTo>
                  <a:pt x="20930" y="20973"/>
                  <a:pt x="20930" y="20973"/>
                  <a:pt x="20930" y="20973"/>
                </a:cubicBezTo>
                <a:cubicBezTo>
                  <a:pt x="20930" y="16922"/>
                  <a:pt x="20930" y="16922"/>
                  <a:pt x="20930" y="16922"/>
                </a:cubicBezTo>
                <a:cubicBezTo>
                  <a:pt x="12902" y="8822"/>
                  <a:pt x="12902" y="8822"/>
                  <a:pt x="12902" y="8822"/>
                </a:cubicBezTo>
                <a:cubicBezTo>
                  <a:pt x="13667" y="6508"/>
                  <a:pt x="13093" y="3808"/>
                  <a:pt x="11373" y="1880"/>
                </a:cubicBezTo>
                <a:cubicBezTo>
                  <a:pt x="8697" y="-627"/>
                  <a:pt x="4492" y="-627"/>
                  <a:pt x="2007" y="1880"/>
                </a:cubicBezTo>
                <a:close/>
                <a:moveTo>
                  <a:pt x="2580" y="9594"/>
                </a:moveTo>
                <a:cubicBezTo>
                  <a:pt x="1433" y="7665"/>
                  <a:pt x="1624" y="4965"/>
                  <a:pt x="3345" y="3230"/>
                </a:cubicBezTo>
                <a:cubicBezTo>
                  <a:pt x="4874" y="1494"/>
                  <a:pt x="7550" y="1301"/>
                  <a:pt x="9461" y="2651"/>
                </a:cubicBezTo>
                <a:lnTo>
                  <a:pt x="2580" y="9594"/>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cs typeface="+mn-ea"/>
              <a:sym typeface="+mn-lt"/>
            </a:endParaRPr>
          </a:p>
        </p:txBody>
      </p:sp>
      <p:grpSp>
        <p:nvGrpSpPr>
          <p:cNvPr id="36" name="Group 18"/>
          <p:cNvGrpSpPr/>
          <p:nvPr/>
        </p:nvGrpSpPr>
        <p:grpSpPr bwMode="auto">
          <a:xfrm>
            <a:off x="915774" y="4501836"/>
            <a:ext cx="335726" cy="401506"/>
            <a:chOff x="0" y="0"/>
            <a:chExt cx="858445" cy="1026741"/>
          </a:xfrm>
        </p:grpSpPr>
        <p:sp>
          <p:nvSpPr>
            <p:cNvPr id="37" name="AutoShape 19"/>
            <p:cNvSpPr/>
            <p:nvPr/>
          </p:nvSpPr>
          <p:spPr bwMode="auto">
            <a:xfrm>
              <a:off x="130116" y="130128"/>
              <a:ext cx="598214" cy="5585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751" y="18553"/>
                  </a:moveTo>
                  <a:cubicBezTo>
                    <a:pt x="14751" y="21599"/>
                    <a:pt x="14751" y="21599"/>
                    <a:pt x="14751" y="21599"/>
                  </a:cubicBezTo>
                  <a:cubicBezTo>
                    <a:pt x="18702" y="19938"/>
                    <a:pt x="21599" y="15784"/>
                    <a:pt x="21599" y="11353"/>
                  </a:cubicBezTo>
                  <a:cubicBezTo>
                    <a:pt x="21599" y="4984"/>
                    <a:pt x="16595" y="0"/>
                    <a:pt x="10800" y="0"/>
                  </a:cubicBezTo>
                  <a:cubicBezTo>
                    <a:pt x="4741" y="0"/>
                    <a:pt x="0" y="4984"/>
                    <a:pt x="0" y="11353"/>
                  </a:cubicBezTo>
                  <a:cubicBezTo>
                    <a:pt x="0" y="15784"/>
                    <a:pt x="2634" y="19938"/>
                    <a:pt x="6585" y="21599"/>
                  </a:cubicBezTo>
                  <a:cubicBezTo>
                    <a:pt x="6585" y="18553"/>
                    <a:pt x="6585" y="18553"/>
                    <a:pt x="6585" y="18553"/>
                  </a:cubicBezTo>
                  <a:cubicBezTo>
                    <a:pt x="4214" y="16892"/>
                    <a:pt x="2634" y="14400"/>
                    <a:pt x="2634" y="11353"/>
                  </a:cubicBezTo>
                  <a:cubicBezTo>
                    <a:pt x="2634" y="6369"/>
                    <a:pt x="6321" y="2769"/>
                    <a:pt x="10800" y="2769"/>
                  </a:cubicBezTo>
                  <a:cubicBezTo>
                    <a:pt x="15278" y="2769"/>
                    <a:pt x="18965" y="6369"/>
                    <a:pt x="18965" y="11353"/>
                  </a:cubicBezTo>
                  <a:cubicBezTo>
                    <a:pt x="18965" y="14400"/>
                    <a:pt x="17385" y="17169"/>
                    <a:pt x="14751" y="18553"/>
                  </a:cubicBez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cs typeface="+mn-ea"/>
                <a:sym typeface="+mn-lt"/>
              </a:endParaRPr>
            </a:p>
          </p:txBody>
        </p:sp>
        <p:sp>
          <p:nvSpPr>
            <p:cNvPr id="38" name="AutoShape 20"/>
            <p:cNvSpPr/>
            <p:nvPr/>
          </p:nvSpPr>
          <p:spPr bwMode="auto">
            <a:xfrm>
              <a:off x="0" y="0"/>
              <a:ext cx="858445" cy="8283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759" y="0"/>
                    <a:pt x="0" y="4883"/>
                    <a:pt x="0" y="11081"/>
                  </a:cubicBezTo>
                  <a:cubicBezTo>
                    <a:pt x="0" y="15965"/>
                    <a:pt x="3294" y="20285"/>
                    <a:pt x="7871" y="21600"/>
                  </a:cubicBezTo>
                  <a:cubicBezTo>
                    <a:pt x="7871" y="20097"/>
                    <a:pt x="7871" y="20097"/>
                    <a:pt x="7871" y="20097"/>
                  </a:cubicBezTo>
                  <a:cubicBezTo>
                    <a:pt x="4027" y="18782"/>
                    <a:pt x="1464" y="15213"/>
                    <a:pt x="1464" y="11081"/>
                  </a:cubicBezTo>
                  <a:cubicBezTo>
                    <a:pt x="1464" y="5634"/>
                    <a:pt x="5674" y="1502"/>
                    <a:pt x="10800" y="1502"/>
                  </a:cubicBezTo>
                  <a:cubicBezTo>
                    <a:pt x="15925" y="1502"/>
                    <a:pt x="20135" y="5634"/>
                    <a:pt x="20135" y="11081"/>
                  </a:cubicBezTo>
                  <a:cubicBezTo>
                    <a:pt x="20135" y="15213"/>
                    <a:pt x="17389" y="18782"/>
                    <a:pt x="13545" y="20097"/>
                  </a:cubicBezTo>
                  <a:cubicBezTo>
                    <a:pt x="13545" y="21600"/>
                    <a:pt x="13545" y="21600"/>
                    <a:pt x="13545" y="21600"/>
                  </a:cubicBezTo>
                  <a:cubicBezTo>
                    <a:pt x="18122" y="20285"/>
                    <a:pt x="21600" y="16153"/>
                    <a:pt x="21600" y="11081"/>
                  </a:cubicBezTo>
                  <a:cubicBezTo>
                    <a:pt x="21600" y="4883"/>
                    <a:pt x="16657" y="0"/>
                    <a:pt x="10800" y="0"/>
                  </a:cubicBez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cs typeface="+mn-ea"/>
                <a:sym typeface="+mn-lt"/>
              </a:endParaRPr>
            </a:p>
          </p:txBody>
        </p:sp>
        <p:sp>
          <p:nvSpPr>
            <p:cNvPr id="39" name="AutoShape 21"/>
            <p:cNvSpPr/>
            <p:nvPr/>
          </p:nvSpPr>
          <p:spPr bwMode="auto">
            <a:xfrm>
              <a:off x="307834" y="338016"/>
              <a:ext cx="261817" cy="6887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99" y="18450"/>
                  </a:moveTo>
                  <a:cubicBezTo>
                    <a:pt x="14399" y="17775"/>
                    <a:pt x="14399" y="4949"/>
                    <a:pt x="14399" y="4724"/>
                  </a:cubicBezTo>
                  <a:cubicBezTo>
                    <a:pt x="16199" y="4274"/>
                    <a:pt x="17399" y="3599"/>
                    <a:pt x="17399" y="2699"/>
                  </a:cubicBezTo>
                  <a:cubicBezTo>
                    <a:pt x="17399" y="1124"/>
                    <a:pt x="13799" y="0"/>
                    <a:pt x="10200" y="0"/>
                  </a:cubicBezTo>
                  <a:cubicBezTo>
                    <a:pt x="5999" y="0"/>
                    <a:pt x="2999" y="1124"/>
                    <a:pt x="2999" y="2699"/>
                  </a:cubicBezTo>
                  <a:cubicBezTo>
                    <a:pt x="2999" y="3599"/>
                    <a:pt x="4199" y="4274"/>
                    <a:pt x="5999" y="4724"/>
                  </a:cubicBezTo>
                  <a:cubicBezTo>
                    <a:pt x="5999" y="4724"/>
                    <a:pt x="5999" y="4724"/>
                    <a:pt x="5999" y="4724"/>
                  </a:cubicBezTo>
                  <a:cubicBezTo>
                    <a:pt x="5999" y="4724"/>
                    <a:pt x="5999" y="17549"/>
                    <a:pt x="5999" y="18450"/>
                  </a:cubicBezTo>
                  <a:cubicBezTo>
                    <a:pt x="5999" y="20699"/>
                    <a:pt x="0" y="21600"/>
                    <a:pt x="0" y="21600"/>
                  </a:cubicBezTo>
                  <a:cubicBezTo>
                    <a:pt x="21600" y="21600"/>
                    <a:pt x="21600" y="21600"/>
                    <a:pt x="21600" y="21600"/>
                  </a:cubicBezTo>
                  <a:cubicBezTo>
                    <a:pt x="21600" y="21600"/>
                    <a:pt x="14399" y="20699"/>
                    <a:pt x="14399" y="18450"/>
                  </a:cubicBez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cs typeface="+mn-ea"/>
                <a:sym typeface="+mn-lt"/>
              </a:endParaRPr>
            </a:p>
          </p:txBody>
        </p:sp>
      </p:grpSp>
      <p:grpSp>
        <p:nvGrpSpPr>
          <p:cNvPr id="40" name="Group 22"/>
          <p:cNvGrpSpPr/>
          <p:nvPr/>
        </p:nvGrpSpPr>
        <p:grpSpPr bwMode="auto">
          <a:xfrm>
            <a:off x="895737" y="3205730"/>
            <a:ext cx="307800" cy="356825"/>
            <a:chOff x="0" y="0"/>
            <a:chExt cx="788080" cy="914221"/>
          </a:xfrm>
        </p:grpSpPr>
        <p:sp>
          <p:nvSpPr>
            <p:cNvPr id="41" name="AutoShape 23"/>
            <p:cNvSpPr/>
            <p:nvPr/>
          </p:nvSpPr>
          <p:spPr bwMode="auto">
            <a:xfrm>
              <a:off x="440118" y="179665"/>
              <a:ext cx="133465" cy="7345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cs typeface="+mn-ea"/>
                <a:sym typeface="+mn-lt"/>
              </a:endParaRPr>
            </a:p>
          </p:txBody>
        </p:sp>
        <p:sp>
          <p:nvSpPr>
            <p:cNvPr id="42" name="AutoShape 24"/>
            <p:cNvSpPr/>
            <p:nvPr/>
          </p:nvSpPr>
          <p:spPr bwMode="auto">
            <a:xfrm>
              <a:off x="225620" y="329120"/>
              <a:ext cx="131877" cy="5851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cs typeface="+mn-ea"/>
                <a:sym typeface="+mn-lt"/>
              </a:endParaRPr>
            </a:p>
          </p:txBody>
        </p:sp>
        <p:sp>
          <p:nvSpPr>
            <p:cNvPr id="43" name="AutoShape 25"/>
            <p:cNvSpPr/>
            <p:nvPr/>
          </p:nvSpPr>
          <p:spPr bwMode="auto">
            <a:xfrm>
              <a:off x="0" y="442006"/>
              <a:ext cx="138232" cy="4722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cs typeface="+mn-ea"/>
                <a:sym typeface="+mn-lt"/>
              </a:endParaRPr>
            </a:p>
          </p:txBody>
        </p:sp>
        <p:sp>
          <p:nvSpPr>
            <p:cNvPr id="44" name="AutoShape 26"/>
            <p:cNvSpPr/>
            <p:nvPr/>
          </p:nvSpPr>
          <p:spPr bwMode="auto">
            <a:xfrm>
              <a:off x="654615" y="0"/>
              <a:ext cx="133465" cy="9142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cs typeface="+mn-ea"/>
                <a:sym typeface="+mn-lt"/>
              </a:endParaRPr>
            </a:p>
          </p:txBody>
        </p:sp>
      </p:grpSp>
      <p:sp>
        <p:nvSpPr>
          <p:cNvPr id="3" name="矩形 2"/>
          <p:cNvSpPr/>
          <p:nvPr userDrawn="1"/>
        </p:nvSpPr>
        <p:spPr>
          <a:xfrm>
            <a:off x="1277647" y="16700"/>
            <a:ext cx="3346740" cy="461665"/>
          </a:xfrm>
          <a:prstGeom prst="rect">
            <a:avLst/>
          </a:prstGeom>
        </p:spPr>
        <p:txBody>
          <a:bodyPr wrap="square">
            <a:spAutoFit/>
          </a:bodyPr>
          <a:lstStyle/>
          <a:p>
            <a:pPr marL="342900" indent="-342900" algn="l">
              <a:buFont typeface="Wingdings" panose="05000000000000000000" pitchFamily="2" charset="2"/>
              <a:buChar char="u"/>
            </a:pPr>
            <a:r>
              <a:rPr lang="zh-CN" altLang="en-US" sz="2400" b="1" dirty="0">
                <a:solidFill>
                  <a:srgbClr val="3B4761"/>
                </a:solidFill>
                <a:cs typeface="+mn-ea"/>
                <a:sym typeface="+mn-lt"/>
              </a:rPr>
              <a:t>在此输入文本标题</a:t>
            </a:r>
            <a:endParaRPr lang="en-US" altLang="zh-CN" sz="2400" b="1" dirty="0">
              <a:solidFill>
                <a:srgbClr val="3B4761"/>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anim calcmode="lin" valueType="num">
                                      <p:cBhvr>
                                        <p:cTn id="14" dur="500" fill="hold"/>
                                        <p:tgtEl>
                                          <p:spTgt spid="8"/>
                                        </p:tgtEl>
                                        <p:attrNameLst>
                                          <p:attrName>ppt_x</p:attrName>
                                        </p:attrNameLst>
                                      </p:cBhvr>
                                      <p:tavLst>
                                        <p:tav tm="0">
                                          <p:val>
                                            <p:strVal val="#ppt_x"/>
                                          </p:val>
                                        </p:tav>
                                        <p:tav tm="100000">
                                          <p:val>
                                            <p:strVal val="#ppt_x"/>
                                          </p:val>
                                        </p:tav>
                                      </p:tavLst>
                                    </p:anim>
                                    <p:anim calcmode="lin" valueType="num">
                                      <p:cBhvr>
                                        <p:cTn id="15" dur="5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anim calcmode="lin" valueType="num">
                                      <p:cBhvr>
                                        <p:cTn id="20" dur="500" fill="hold"/>
                                        <p:tgtEl>
                                          <p:spTgt spid="9"/>
                                        </p:tgtEl>
                                        <p:attrNameLst>
                                          <p:attrName>ppt_x</p:attrName>
                                        </p:attrNameLst>
                                      </p:cBhvr>
                                      <p:tavLst>
                                        <p:tav tm="0">
                                          <p:val>
                                            <p:strVal val="#ppt_x"/>
                                          </p:val>
                                        </p:tav>
                                        <p:tav tm="100000">
                                          <p:val>
                                            <p:strVal val="#ppt_x"/>
                                          </p:val>
                                        </p:tav>
                                      </p:tavLst>
                                    </p:anim>
                                    <p:anim calcmode="lin" valueType="num">
                                      <p:cBhvr>
                                        <p:cTn id="21" dur="500" fill="hold"/>
                                        <p:tgtEl>
                                          <p:spTgt spid="9"/>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anim calcmode="lin" valueType="num">
                                      <p:cBhvr>
                                        <p:cTn id="26" dur="500" fill="hold"/>
                                        <p:tgtEl>
                                          <p:spTgt spid="10"/>
                                        </p:tgtEl>
                                        <p:attrNameLst>
                                          <p:attrName>ppt_x</p:attrName>
                                        </p:attrNameLst>
                                      </p:cBhvr>
                                      <p:tavLst>
                                        <p:tav tm="0">
                                          <p:val>
                                            <p:strVal val="#ppt_x"/>
                                          </p:val>
                                        </p:tav>
                                        <p:tav tm="100000">
                                          <p:val>
                                            <p:strVal val="#ppt_x"/>
                                          </p:val>
                                        </p:tav>
                                      </p:tavLst>
                                    </p:anim>
                                    <p:anim calcmode="lin" valueType="num">
                                      <p:cBhvr>
                                        <p:cTn id="27" dur="500" fill="hold"/>
                                        <p:tgtEl>
                                          <p:spTgt spid="10"/>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anim calcmode="lin" valueType="num">
                                      <p:cBhvr>
                                        <p:cTn id="32" dur="500" fill="hold"/>
                                        <p:tgtEl>
                                          <p:spTgt spid="11"/>
                                        </p:tgtEl>
                                        <p:attrNameLst>
                                          <p:attrName>ppt_x</p:attrName>
                                        </p:attrNameLst>
                                      </p:cBhvr>
                                      <p:tavLst>
                                        <p:tav tm="0">
                                          <p:val>
                                            <p:strVal val="#ppt_x"/>
                                          </p:val>
                                        </p:tav>
                                        <p:tav tm="100000">
                                          <p:val>
                                            <p:strVal val="#ppt_x"/>
                                          </p:val>
                                        </p:tav>
                                      </p:tavLst>
                                    </p:anim>
                                    <p:anim calcmode="lin" valueType="num">
                                      <p:cBhvr>
                                        <p:cTn id="33" dur="500" fill="hold"/>
                                        <p:tgtEl>
                                          <p:spTgt spid="11"/>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anim calcmode="lin" valueType="num">
                                      <p:cBhvr>
                                        <p:cTn id="38" dur="500" fill="hold"/>
                                        <p:tgtEl>
                                          <p:spTgt spid="17"/>
                                        </p:tgtEl>
                                        <p:attrNameLst>
                                          <p:attrName>ppt_x</p:attrName>
                                        </p:attrNameLst>
                                      </p:cBhvr>
                                      <p:tavLst>
                                        <p:tav tm="0">
                                          <p:val>
                                            <p:strVal val="#ppt_x"/>
                                          </p:val>
                                        </p:tav>
                                        <p:tav tm="100000">
                                          <p:val>
                                            <p:strVal val="#ppt_x"/>
                                          </p:val>
                                        </p:tav>
                                      </p:tavLst>
                                    </p:anim>
                                    <p:anim calcmode="lin" valueType="num">
                                      <p:cBhvr>
                                        <p:cTn id="39" dur="500" fill="hold"/>
                                        <p:tgtEl>
                                          <p:spTgt spid="1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anim calcmode="lin" valueType="num">
                                      <p:cBhvr>
                                        <p:cTn id="43" dur="500" fill="hold"/>
                                        <p:tgtEl>
                                          <p:spTgt spid="19"/>
                                        </p:tgtEl>
                                        <p:attrNameLst>
                                          <p:attrName>ppt_x</p:attrName>
                                        </p:attrNameLst>
                                      </p:cBhvr>
                                      <p:tavLst>
                                        <p:tav tm="0">
                                          <p:val>
                                            <p:strVal val="#ppt_x"/>
                                          </p:val>
                                        </p:tav>
                                        <p:tav tm="100000">
                                          <p:val>
                                            <p:strVal val="#ppt_x"/>
                                          </p:val>
                                        </p:tav>
                                      </p:tavLst>
                                    </p:anim>
                                    <p:anim calcmode="lin" valueType="num">
                                      <p:cBhvr>
                                        <p:cTn id="44" dur="500" fill="hold"/>
                                        <p:tgtEl>
                                          <p:spTgt spid="1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anim calcmode="lin" valueType="num">
                                      <p:cBhvr>
                                        <p:cTn id="48" dur="500" fill="hold"/>
                                        <p:tgtEl>
                                          <p:spTgt spid="20"/>
                                        </p:tgtEl>
                                        <p:attrNameLst>
                                          <p:attrName>ppt_x</p:attrName>
                                        </p:attrNameLst>
                                      </p:cBhvr>
                                      <p:tavLst>
                                        <p:tav tm="0">
                                          <p:val>
                                            <p:strVal val="#ppt_x"/>
                                          </p:val>
                                        </p:tav>
                                        <p:tav tm="100000">
                                          <p:val>
                                            <p:strVal val="#ppt_x"/>
                                          </p:val>
                                        </p:tav>
                                      </p:tavLst>
                                    </p:anim>
                                    <p:anim calcmode="lin" valueType="num">
                                      <p:cBhvr>
                                        <p:cTn id="49" dur="500" fill="hold"/>
                                        <p:tgtEl>
                                          <p:spTgt spid="2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anim calcmode="lin" valueType="num">
                                      <p:cBhvr>
                                        <p:cTn id="53" dur="500" fill="hold"/>
                                        <p:tgtEl>
                                          <p:spTgt spid="21"/>
                                        </p:tgtEl>
                                        <p:attrNameLst>
                                          <p:attrName>ppt_x</p:attrName>
                                        </p:attrNameLst>
                                      </p:cBhvr>
                                      <p:tavLst>
                                        <p:tav tm="0">
                                          <p:val>
                                            <p:strVal val="#ppt_x"/>
                                          </p:val>
                                        </p:tav>
                                        <p:tav tm="100000">
                                          <p:val>
                                            <p:strVal val="#ppt_x"/>
                                          </p:val>
                                        </p:tav>
                                      </p:tavLst>
                                    </p:anim>
                                    <p:anim calcmode="lin" valueType="num">
                                      <p:cBhvr>
                                        <p:cTn id="54" dur="500" fill="hold"/>
                                        <p:tgtEl>
                                          <p:spTgt spid="21"/>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anim calcmode="lin" valueType="num">
                                      <p:cBhvr>
                                        <p:cTn id="58" dur="500" fill="hold"/>
                                        <p:tgtEl>
                                          <p:spTgt spid="25"/>
                                        </p:tgtEl>
                                        <p:attrNameLst>
                                          <p:attrName>ppt_x</p:attrName>
                                        </p:attrNameLst>
                                      </p:cBhvr>
                                      <p:tavLst>
                                        <p:tav tm="0">
                                          <p:val>
                                            <p:strVal val="#ppt_x"/>
                                          </p:val>
                                        </p:tav>
                                        <p:tav tm="100000">
                                          <p:val>
                                            <p:strVal val="#ppt_x"/>
                                          </p:val>
                                        </p:tav>
                                      </p:tavLst>
                                    </p:anim>
                                    <p:anim calcmode="lin" valueType="num">
                                      <p:cBhvr>
                                        <p:cTn id="59" dur="500" fill="hold"/>
                                        <p:tgtEl>
                                          <p:spTgt spid="25"/>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anim calcmode="lin" valueType="num">
                                      <p:cBhvr>
                                        <p:cTn id="63" dur="500" fill="hold"/>
                                        <p:tgtEl>
                                          <p:spTgt spid="26"/>
                                        </p:tgtEl>
                                        <p:attrNameLst>
                                          <p:attrName>ppt_x</p:attrName>
                                        </p:attrNameLst>
                                      </p:cBhvr>
                                      <p:tavLst>
                                        <p:tav tm="0">
                                          <p:val>
                                            <p:strVal val="#ppt_x"/>
                                          </p:val>
                                        </p:tav>
                                        <p:tav tm="100000">
                                          <p:val>
                                            <p:strVal val="#ppt_x"/>
                                          </p:val>
                                        </p:tav>
                                      </p:tavLst>
                                    </p:anim>
                                    <p:anim calcmode="lin" valueType="num">
                                      <p:cBhvr>
                                        <p:cTn id="64" dur="500" fill="hold"/>
                                        <p:tgtEl>
                                          <p:spTgt spid="26"/>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500"/>
                                        <p:tgtEl>
                                          <p:spTgt spid="29"/>
                                        </p:tgtEl>
                                      </p:cBhvr>
                                    </p:animEffect>
                                    <p:anim calcmode="lin" valueType="num">
                                      <p:cBhvr>
                                        <p:cTn id="68" dur="500" fill="hold"/>
                                        <p:tgtEl>
                                          <p:spTgt spid="29"/>
                                        </p:tgtEl>
                                        <p:attrNameLst>
                                          <p:attrName>ppt_x</p:attrName>
                                        </p:attrNameLst>
                                      </p:cBhvr>
                                      <p:tavLst>
                                        <p:tav tm="0">
                                          <p:val>
                                            <p:strVal val="#ppt_x"/>
                                          </p:val>
                                        </p:tav>
                                        <p:tav tm="100000">
                                          <p:val>
                                            <p:strVal val="#ppt_x"/>
                                          </p:val>
                                        </p:tav>
                                      </p:tavLst>
                                    </p:anim>
                                    <p:anim calcmode="lin" valueType="num">
                                      <p:cBhvr>
                                        <p:cTn id="69" dur="500" fill="hold"/>
                                        <p:tgtEl>
                                          <p:spTgt spid="29"/>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anim calcmode="lin" valueType="num">
                                      <p:cBhvr>
                                        <p:cTn id="73" dur="500" fill="hold"/>
                                        <p:tgtEl>
                                          <p:spTgt spid="32"/>
                                        </p:tgtEl>
                                        <p:attrNameLst>
                                          <p:attrName>ppt_x</p:attrName>
                                        </p:attrNameLst>
                                      </p:cBhvr>
                                      <p:tavLst>
                                        <p:tav tm="0">
                                          <p:val>
                                            <p:strVal val="#ppt_x"/>
                                          </p:val>
                                        </p:tav>
                                        <p:tav tm="100000">
                                          <p:val>
                                            <p:strVal val="#ppt_x"/>
                                          </p:val>
                                        </p:tav>
                                      </p:tavLst>
                                    </p:anim>
                                    <p:anim calcmode="lin" valueType="num">
                                      <p:cBhvr>
                                        <p:cTn id="74" dur="500" fill="hold"/>
                                        <p:tgtEl>
                                          <p:spTgt spid="32"/>
                                        </p:tgtEl>
                                        <p:attrNameLst>
                                          <p:attrName>ppt_y</p:attrName>
                                        </p:attrNameLst>
                                      </p:cBhvr>
                                      <p:tavLst>
                                        <p:tav tm="0">
                                          <p:val>
                                            <p:strVal val="#ppt_y+.1"/>
                                          </p:val>
                                        </p:tav>
                                        <p:tav tm="100000">
                                          <p:val>
                                            <p:strVal val="#ppt_y"/>
                                          </p:val>
                                        </p:tav>
                                      </p:tavLst>
                                    </p:anim>
                                  </p:childTnLst>
                                </p:cTn>
                              </p:par>
                            </p:childTnLst>
                          </p:cTn>
                        </p:par>
                        <p:par>
                          <p:cTn id="75" fill="hold">
                            <p:stCondLst>
                              <p:cond delay="3000"/>
                            </p:stCondLst>
                            <p:childTnLst>
                              <p:par>
                                <p:cTn id="76" presetID="9" presetClass="entr" presetSubtype="0" fill="hold" nodeType="after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dissolve">
                                      <p:cBhvr>
                                        <p:cTn id="78" dur="500"/>
                                        <p:tgtEl>
                                          <p:spTgt spid="23"/>
                                        </p:tgtEl>
                                      </p:cBhvr>
                                    </p:animEffect>
                                  </p:childTnLst>
                                </p:cTn>
                              </p:par>
                            </p:childTnLst>
                          </p:cTn>
                        </p:par>
                        <p:par>
                          <p:cTn id="79" fill="hold">
                            <p:stCondLst>
                              <p:cond delay="3500"/>
                            </p:stCondLst>
                            <p:childTnLst>
                              <p:par>
                                <p:cTn id="80" presetID="9" presetClass="entr" presetSubtype="0" fill="hold" nodeType="afterEffect">
                                  <p:stCondLst>
                                    <p:cond delay="0"/>
                                  </p:stCondLst>
                                  <p:childTnLst>
                                    <p:set>
                                      <p:cBhvr>
                                        <p:cTn id="81" dur="1" fill="hold">
                                          <p:stCondLst>
                                            <p:cond delay="0"/>
                                          </p:stCondLst>
                                        </p:cTn>
                                        <p:tgtEl>
                                          <p:spTgt spid="40"/>
                                        </p:tgtEl>
                                        <p:attrNameLst>
                                          <p:attrName>style.visibility</p:attrName>
                                        </p:attrNameLst>
                                      </p:cBhvr>
                                      <p:to>
                                        <p:strVal val="visible"/>
                                      </p:to>
                                    </p:set>
                                    <p:animEffect transition="in" filter="dissolve">
                                      <p:cBhvr>
                                        <p:cTn id="82" dur="500"/>
                                        <p:tgtEl>
                                          <p:spTgt spid="40"/>
                                        </p:tgtEl>
                                      </p:cBhvr>
                                    </p:animEffect>
                                  </p:childTnLst>
                                </p:cTn>
                              </p:par>
                            </p:childTnLst>
                          </p:cTn>
                        </p:par>
                        <p:par>
                          <p:cTn id="83" fill="hold">
                            <p:stCondLst>
                              <p:cond delay="4000"/>
                            </p:stCondLst>
                            <p:childTnLst>
                              <p:par>
                                <p:cTn id="84" presetID="9" presetClass="entr" presetSubtype="0" fill="hold" nodeType="after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dissolve">
                                      <p:cBhvr>
                                        <p:cTn id="86" dur="500"/>
                                        <p:tgtEl>
                                          <p:spTgt spid="36"/>
                                        </p:tgtEl>
                                      </p:cBhvr>
                                    </p:animEffect>
                                  </p:childTnLst>
                                </p:cTn>
                              </p:par>
                            </p:childTnLst>
                          </p:cTn>
                        </p:par>
                        <p:par>
                          <p:cTn id="87" fill="hold">
                            <p:stCondLst>
                              <p:cond delay="4500"/>
                            </p:stCondLst>
                            <p:childTnLst>
                              <p:par>
                                <p:cTn id="88" presetID="9" presetClass="entr" presetSubtype="0" fill="hold" nodeType="after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dissolve">
                                      <p:cBhvr>
                                        <p:cTn id="9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7" grpId="0" animBg="1"/>
      <p:bldP spid="19" grpId="0" animBg="1"/>
      <p:bldP spid="20"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5"/>
          <p:cNvSpPr>
            <a:spLocks noChangeArrowheads="1"/>
          </p:cNvSpPr>
          <p:nvPr/>
        </p:nvSpPr>
        <p:spPr bwMode="auto">
          <a:xfrm>
            <a:off x="5156200" y="-15875"/>
            <a:ext cx="7227887" cy="6872288"/>
          </a:xfrm>
          <a:prstGeom prst="rect">
            <a:avLst/>
          </a:prstGeom>
          <a:solidFill>
            <a:srgbClr val="B5B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Freeform 7"/>
          <p:cNvSpPr/>
          <p:nvPr/>
        </p:nvSpPr>
        <p:spPr bwMode="auto">
          <a:xfrm>
            <a:off x="1178719" y="2170225"/>
            <a:ext cx="636587" cy="106363"/>
          </a:xfrm>
          <a:custGeom>
            <a:avLst/>
            <a:gdLst>
              <a:gd name="T0" fmla="*/ 297 w 401"/>
              <a:gd name="T1" fmla="*/ 67 h 67"/>
              <a:gd name="T2" fmla="*/ 249 w 401"/>
              <a:gd name="T3" fmla="*/ 28 h 67"/>
              <a:gd name="T4" fmla="*/ 200 w 401"/>
              <a:gd name="T5" fmla="*/ 66 h 67"/>
              <a:gd name="T6" fmla="*/ 152 w 401"/>
              <a:gd name="T7" fmla="*/ 28 h 67"/>
              <a:gd name="T8" fmla="*/ 103 w 401"/>
              <a:gd name="T9" fmla="*/ 66 h 67"/>
              <a:gd name="T10" fmla="*/ 55 w 401"/>
              <a:gd name="T11" fmla="*/ 27 h 67"/>
              <a:gd name="T12" fmla="*/ 13 w 401"/>
              <a:gd name="T13" fmla="*/ 60 h 67"/>
              <a:gd name="T14" fmla="*/ 0 w 401"/>
              <a:gd name="T15" fmla="*/ 43 h 67"/>
              <a:gd name="T16" fmla="*/ 56 w 401"/>
              <a:gd name="T17" fmla="*/ 0 h 67"/>
              <a:gd name="T18" fmla="*/ 104 w 401"/>
              <a:gd name="T19" fmla="*/ 38 h 67"/>
              <a:gd name="T20" fmla="*/ 152 w 401"/>
              <a:gd name="T21" fmla="*/ 1 h 67"/>
              <a:gd name="T22" fmla="*/ 200 w 401"/>
              <a:gd name="T23" fmla="*/ 39 h 67"/>
              <a:gd name="T24" fmla="*/ 249 w 401"/>
              <a:gd name="T25" fmla="*/ 1 h 67"/>
              <a:gd name="T26" fmla="*/ 297 w 401"/>
              <a:gd name="T27" fmla="*/ 40 h 67"/>
              <a:gd name="T28" fmla="*/ 346 w 401"/>
              <a:gd name="T29" fmla="*/ 2 h 67"/>
              <a:gd name="T30" fmla="*/ 401 w 401"/>
              <a:gd name="T31" fmla="*/ 45 h 67"/>
              <a:gd name="T32" fmla="*/ 387 w 401"/>
              <a:gd name="T33" fmla="*/ 62 h 67"/>
              <a:gd name="T34" fmla="*/ 345 w 401"/>
              <a:gd name="T35" fmla="*/ 29 h 67"/>
              <a:gd name="T36" fmla="*/ 297 w 401"/>
              <a:gd name="T3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1" h="67">
                <a:moveTo>
                  <a:pt x="297" y="67"/>
                </a:moveTo>
                <a:lnTo>
                  <a:pt x="249" y="28"/>
                </a:lnTo>
                <a:lnTo>
                  <a:pt x="200" y="66"/>
                </a:lnTo>
                <a:lnTo>
                  <a:pt x="152" y="28"/>
                </a:lnTo>
                <a:lnTo>
                  <a:pt x="103" y="66"/>
                </a:lnTo>
                <a:lnTo>
                  <a:pt x="55" y="27"/>
                </a:lnTo>
                <a:lnTo>
                  <a:pt x="13" y="60"/>
                </a:lnTo>
                <a:lnTo>
                  <a:pt x="0" y="43"/>
                </a:lnTo>
                <a:lnTo>
                  <a:pt x="56" y="0"/>
                </a:lnTo>
                <a:lnTo>
                  <a:pt x="104" y="38"/>
                </a:lnTo>
                <a:lnTo>
                  <a:pt x="152" y="1"/>
                </a:lnTo>
                <a:lnTo>
                  <a:pt x="200" y="39"/>
                </a:lnTo>
                <a:lnTo>
                  <a:pt x="249" y="1"/>
                </a:lnTo>
                <a:lnTo>
                  <a:pt x="297" y="40"/>
                </a:lnTo>
                <a:lnTo>
                  <a:pt x="346" y="2"/>
                </a:lnTo>
                <a:lnTo>
                  <a:pt x="401" y="45"/>
                </a:lnTo>
                <a:lnTo>
                  <a:pt x="387" y="62"/>
                </a:lnTo>
                <a:lnTo>
                  <a:pt x="345" y="29"/>
                </a:lnTo>
                <a:lnTo>
                  <a:pt x="297" y="67"/>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Rectangle 8"/>
          <p:cNvSpPr>
            <a:spLocks noChangeArrowheads="1"/>
          </p:cNvSpPr>
          <p:nvPr/>
        </p:nvSpPr>
        <p:spPr bwMode="auto">
          <a:xfrm>
            <a:off x="1903413" y="5260975"/>
            <a:ext cx="61912" cy="227013"/>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9" name="Freeform 9"/>
          <p:cNvSpPr>
            <a:spLocks noEditPoints="1"/>
          </p:cNvSpPr>
          <p:nvPr/>
        </p:nvSpPr>
        <p:spPr bwMode="auto">
          <a:xfrm>
            <a:off x="2366963" y="5186362"/>
            <a:ext cx="263525" cy="263525"/>
          </a:xfrm>
          <a:custGeom>
            <a:avLst/>
            <a:gdLst>
              <a:gd name="T0" fmla="*/ 157 w 313"/>
              <a:gd name="T1" fmla="*/ 313 h 313"/>
              <a:gd name="T2" fmla="*/ 0 w 313"/>
              <a:gd name="T3" fmla="*/ 157 h 313"/>
              <a:gd name="T4" fmla="*/ 157 w 313"/>
              <a:gd name="T5" fmla="*/ 0 h 313"/>
              <a:gd name="T6" fmla="*/ 313 w 313"/>
              <a:gd name="T7" fmla="*/ 157 h 313"/>
              <a:gd name="T8" fmla="*/ 157 w 313"/>
              <a:gd name="T9" fmla="*/ 313 h 313"/>
              <a:gd name="T10" fmla="*/ 157 w 313"/>
              <a:gd name="T11" fmla="*/ 74 h 313"/>
              <a:gd name="T12" fmla="*/ 74 w 313"/>
              <a:gd name="T13" fmla="*/ 157 h 313"/>
              <a:gd name="T14" fmla="*/ 157 w 313"/>
              <a:gd name="T15" fmla="*/ 239 h 313"/>
              <a:gd name="T16" fmla="*/ 240 w 313"/>
              <a:gd name="T17" fmla="*/ 157 h 313"/>
              <a:gd name="T18" fmla="*/ 157 w 313"/>
              <a:gd name="T19" fmla="*/ 74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3" h="313">
                <a:moveTo>
                  <a:pt x="157" y="313"/>
                </a:moveTo>
                <a:cubicBezTo>
                  <a:pt x="71" y="313"/>
                  <a:pt x="0" y="243"/>
                  <a:pt x="0" y="157"/>
                </a:cubicBezTo>
                <a:cubicBezTo>
                  <a:pt x="0" y="70"/>
                  <a:pt x="71" y="0"/>
                  <a:pt x="157" y="0"/>
                </a:cubicBezTo>
                <a:cubicBezTo>
                  <a:pt x="243" y="0"/>
                  <a:pt x="313" y="70"/>
                  <a:pt x="313" y="157"/>
                </a:cubicBezTo>
                <a:cubicBezTo>
                  <a:pt x="313" y="243"/>
                  <a:pt x="243" y="313"/>
                  <a:pt x="157" y="313"/>
                </a:cubicBezTo>
                <a:close/>
                <a:moveTo>
                  <a:pt x="157" y="74"/>
                </a:moveTo>
                <a:cubicBezTo>
                  <a:pt x="111" y="74"/>
                  <a:pt x="74" y="111"/>
                  <a:pt x="74" y="157"/>
                </a:cubicBezTo>
                <a:cubicBezTo>
                  <a:pt x="74" y="202"/>
                  <a:pt x="111" y="239"/>
                  <a:pt x="157" y="239"/>
                </a:cubicBezTo>
                <a:cubicBezTo>
                  <a:pt x="202" y="239"/>
                  <a:pt x="240" y="202"/>
                  <a:pt x="240" y="157"/>
                </a:cubicBezTo>
                <a:cubicBezTo>
                  <a:pt x="240" y="111"/>
                  <a:pt x="202" y="74"/>
                  <a:pt x="157" y="74"/>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nvGrpSpPr>
          <p:cNvPr id="127" name="组合 126"/>
          <p:cNvGrpSpPr/>
          <p:nvPr/>
        </p:nvGrpSpPr>
        <p:grpSpPr>
          <a:xfrm>
            <a:off x="1519238" y="1979612"/>
            <a:ext cx="2538412" cy="2273301"/>
            <a:chOff x="1519238" y="1979612"/>
            <a:chExt cx="2538412" cy="2273301"/>
          </a:xfrm>
        </p:grpSpPr>
        <p:sp>
          <p:nvSpPr>
            <p:cNvPr id="80" name="Freeform 10"/>
            <p:cNvSpPr/>
            <p:nvPr/>
          </p:nvSpPr>
          <p:spPr bwMode="auto">
            <a:xfrm>
              <a:off x="1519238" y="3035300"/>
              <a:ext cx="1890712" cy="1217613"/>
            </a:xfrm>
            <a:custGeom>
              <a:avLst/>
              <a:gdLst>
                <a:gd name="T0" fmla="*/ 626 w 1191"/>
                <a:gd name="T1" fmla="*/ 0 h 767"/>
                <a:gd name="T2" fmla="*/ 1191 w 1191"/>
                <a:gd name="T3" fmla="*/ 699 h 767"/>
                <a:gd name="T4" fmla="*/ 553 w 1191"/>
                <a:gd name="T5" fmla="*/ 767 h 767"/>
                <a:gd name="T6" fmla="*/ 0 w 1191"/>
                <a:gd name="T7" fmla="*/ 82 h 767"/>
                <a:gd name="T8" fmla="*/ 626 w 1191"/>
                <a:gd name="T9" fmla="*/ 0 h 767"/>
              </a:gdLst>
              <a:ahLst/>
              <a:cxnLst>
                <a:cxn ang="0">
                  <a:pos x="T0" y="T1"/>
                </a:cxn>
                <a:cxn ang="0">
                  <a:pos x="T2" y="T3"/>
                </a:cxn>
                <a:cxn ang="0">
                  <a:pos x="T4" y="T5"/>
                </a:cxn>
                <a:cxn ang="0">
                  <a:pos x="T6" y="T7"/>
                </a:cxn>
                <a:cxn ang="0">
                  <a:pos x="T8" y="T9"/>
                </a:cxn>
              </a:cxnLst>
              <a:rect l="0" t="0" r="r" b="b"/>
              <a:pathLst>
                <a:path w="1191" h="767">
                  <a:moveTo>
                    <a:pt x="626" y="0"/>
                  </a:moveTo>
                  <a:lnTo>
                    <a:pt x="1191" y="699"/>
                  </a:lnTo>
                  <a:lnTo>
                    <a:pt x="553" y="767"/>
                  </a:lnTo>
                  <a:lnTo>
                    <a:pt x="0" y="82"/>
                  </a:lnTo>
                  <a:lnTo>
                    <a:pt x="626"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1" name="Freeform 11"/>
            <p:cNvSpPr/>
            <p:nvPr/>
          </p:nvSpPr>
          <p:spPr bwMode="auto">
            <a:xfrm>
              <a:off x="2513013" y="1979612"/>
              <a:ext cx="1544637" cy="2165350"/>
            </a:xfrm>
            <a:custGeom>
              <a:avLst/>
              <a:gdLst>
                <a:gd name="T0" fmla="*/ 401 w 973"/>
                <a:gd name="T1" fmla="*/ 0 h 1364"/>
                <a:gd name="T2" fmla="*/ 973 w 973"/>
                <a:gd name="T3" fmla="*/ 709 h 1364"/>
                <a:gd name="T4" fmla="*/ 565 w 973"/>
                <a:gd name="T5" fmla="*/ 1364 h 1364"/>
                <a:gd name="T6" fmla="*/ 0 w 973"/>
                <a:gd name="T7" fmla="*/ 665 h 1364"/>
                <a:gd name="T8" fmla="*/ 401 w 973"/>
                <a:gd name="T9" fmla="*/ 0 h 1364"/>
              </a:gdLst>
              <a:ahLst/>
              <a:cxnLst>
                <a:cxn ang="0">
                  <a:pos x="T0" y="T1"/>
                </a:cxn>
                <a:cxn ang="0">
                  <a:pos x="T2" y="T3"/>
                </a:cxn>
                <a:cxn ang="0">
                  <a:pos x="T4" y="T5"/>
                </a:cxn>
                <a:cxn ang="0">
                  <a:pos x="T6" y="T7"/>
                </a:cxn>
                <a:cxn ang="0">
                  <a:pos x="T8" y="T9"/>
                </a:cxn>
              </a:cxnLst>
              <a:rect l="0" t="0" r="r" b="b"/>
              <a:pathLst>
                <a:path w="973" h="1364">
                  <a:moveTo>
                    <a:pt x="401" y="0"/>
                  </a:moveTo>
                  <a:lnTo>
                    <a:pt x="973" y="709"/>
                  </a:lnTo>
                  <a:lnTo>
                    <a:pt x="565" y="1364"/>
                  </a:lnTo>
                  <a:lnTo>
                    <a:pt x="0" y="665"/>
                  </a:lnTo>
                  <a:lnTo>
                    <a:pt x="401" y="0"/>
                  </a:lnTo>
                  <a:close/>
                </a:path>
              </a:pathLst>
            </a:custGeom>
            <a:solidFill>
              <a:srgbClr val="F9B4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2" name="Freeform 12"/>
            <p:cNvSpPr/>
            <p:nvPr/>
          </p:nvSpPr>
          <p:spPr bwMode="auto">
            <a:xfrm>
              <a:off x="1519238" y="1979612"/>
              <a:ext cx="1630362" cy="1185863"/>
            </a:xfrm>
            <a:custGeom>
              <a:avLst/>
              <a:gdLst>
                <a:gd name="T0" fmla="*/ 410 w 1027"/>
                <a:gd name="T1" fmla="*/ 131 h 747"/>
                <a:gd name="T2" fmla="*/ 0 w 1027"/>
                <a:gd name="T3" fmla="*/ 747 h 747"/>
                <a:gd name="T4" fmla="*/ 626 w 1027"/>
                <a:gd name="T5" fmla="*/ 665 h 747"/>
                <a:gd name="T6" fmla="*/ 1027 w 1027"/>
                <a:gd name="T7" fmla="*/ 0 h 747"/>
                <a:gd name="T8" fmla="*/ 410 w 1027"/>
                <a:gd name="T9" fmla="*/ 131 h 747"/>
              </a:gdLst>
              <a:ahLst/>
              <a:cxnLst>
                <a:cxn ang="0">
                  <a:pos x="T0" y="T1"/>
                </a:cxn>
                <a:cxn ang="0">
                  <a:pos x="T2" y="T3"/>
                </a:cxn>
                <a:cxn ang="0">
                  <a:pos x="T4" y="T5"/>
                </a:cxn>
                <a:cxn ang="0">
                  <a:pos x="T6" y="T7"/>
                </a:cxn>
                <a:cxn ang="0">
                  <a:pos x="T8" y="T9"/>
                </a:cxn>
              </a:cxnLst>
              <a:rect l="0" t="0" r="r" b="b"/>
              <a:pathLst>
                <a:path w="1027" h="747">
                  <a:moveTo>
                    <a:pt x="410" y="131"/>
                  </a:moveTo>
                  <a:lnTo>
                    <a:pt x="0" y="747"/>
                  </a:lnTo>
                  <a:lnTo>
                    <a:pt x="626" y="665"/>
                  </a:lnTo>
                  <a:lnTo>
                    <a:pt x="1027" y="0"/>
                  </a:lnTo>
                  <a:lnTo>
                    <a:pt x="410" y="131"/>
                  </a:lnTo>
                  <a:close/>
                </a:path>
              </a:pathLst>
            </a:custGeom>
            <a:solidFill>
              <a:srgbClr val="A1D9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83" name="Freeform 13"/>
          <p:cNvSpPr>
            <a:spLocks noEditPoints="1"/>
          </p:cNvSpPr>
          <p:nvPr/>
        </p:nvSpPr>
        <p:spPr bwMode="auto">
          <a:xfrm>
            <a:off x="1497013" y="2139950"/>
            <a:ext cx="2584450" cy="2317750"/>
          </a:xfrm>
          <a:custGeom>
            <a:avLst/>
            <a:gdLst>
              <a:gd name="T0" fmla="*/ 3064 w 3072"/>
              <a:gd name="T1" fmla="*/ 1348 h 2754"/>
              <a:gd name="T2" fmla="*/ 1985 w 3072"/>
              <a:gd name="T3" fmla="*/ 10 h 2754"/>
              <a:gd name="T4" fmla="*/ 1982 w 3072"/>
              <a:gd name="T5" fmla="*/ 7 h 2754"/>
              <a:gd name="T6" fmla="*/ 1982 w 3072"/>
              <a:gd name="T7" fmla="*/ 7 h 2754"/>
              <a:gd name="T8" fmla="*/ 1978 w 3072"/>
              <a:gd name="T9" fmla="*/ 4 h 2754"/>
              <a:gd name="T10" fmla="*/ 1978 w 3072"/>
              <a:gd name="T11" fmla="*/ 4 h 2754"/>
              <a:gd name="T12" fmla="*/ 1977 w 3072"/>
              <a:gd name="T13" fmla="*/ 3 h 2754"/>
              <a:gd name="T14" fmla="*/ 1973 w 3072"/>
              <a:gd name="T15" fmla="*/ 1 h 2754"/>
              <a:gd name="T16" fmla="*/ 1972 w 3072"/>
              <a:gd name="T17" fmla="*/ 1 h 2754"/>
              <a:gd name="T18" fmla="*/ 1968 w 3072"/>
              <a:gd name="T19" fmla="*/ 0 h 2754"/>
              <a:gd name="T20" fmla="*/ 1967 w 3072"/>
              <a:gd name="T21" fmla="*/ 0 h 2754"/>
              <a:gd name="T22" fmla="*/ 1963 w 3072"/>
              <a:gd name="T23" fmla="*/ 0 h 2754"/>
              <a:gd name="T24" fmla="*/ 1962 w 3072"/>
              <a:gd name="T25" fmla="*/ 0 h 2754"/>
              <a:gd name="T26" fmla="*/ 1958 w 3072"/>
              <a:gd name="T27" fmla="*/ 0 h 2754"/>
              <a:gd name="T28" fmla="*/ 794 w 3072"/>
              <a:gd name="T29" fmla="*/ 248 h 2754"/>
              <a:gd name="T30" fmla="*/ 777 w 3072"/>
              <a:gd name="T31" fmla="*/ 260 h 2754"/>
              <a:gd name="T32" fmla="*/ 4 w 3072"/>
              <a:gd name="T33" fmla="*/ 1421 h 2754"/>
              <a:gd name="T34" fmla="*/ 3 w 3072"/>
              <a:gd name="T35" fmla="*/ 1423 h 2754"/>
              <a:gd name="T36" fmla="*/ 2 w 3072"/>
              <a:gd name="T37" fmla="*/ 1424 h 2754"/>
              <a:gd name="T38" fmla="*/ 1 w 3072"/>
              <a:gd name="T39" fmla="*/ 1428 h 2754"/>
              <a:gd name="T40" fmla="*/ 1 w 3072"/>
              <a:gd name="T41" fmla="*/ 1429 h 2754"/>
              <a:gd name="T42" fmla="*/ 0 w 3072"/>
              <a:gd name="T43" fmla="*/ 1433 h 2754"/>
              <a:gd name="T44" fmla="*/ 0 w 3072"/>
              <a:gd name="T45" fmla="*/ 1435 h 2754"/>
              <a:gd name="T46" fmla="*/ 0 w 3072"/>
              <a:gd name="T47" fmla="*/ 1439 h 2754"/>
              <a:gd name="T48" fmla="*/ 0 w 3072"/>
              <a:gd name="T49" fmla="*/ 1439 h 2754"/>
              <a:gd name="T50" fmla="*/ 0 w 3072"/>
              <a:gd name="T51" fmla="*/ 1440 h 2754"/>
              <a:gd name="T52" fmla="*/ 1 w 3072"/>
              <a:gd name="T53" fmla="*/ 1443 h 2754"/>
              <a:gd name="T54" fmla="*/ 1 w 3072"/>
              <a:gd name="T55" fmla="*/ 1445 h 2754"/>
              <a:gd name="T56" fmla="*/ 3 w 3072"/>
              <a:gd name="T57" fmla="*/ 1448 h 2754"/>
              <a:gd name="T58" fmla="*/ 3 w 3072"/>
              <a:gd name="T59" fmla="*/ 1449 h 2754"/>
              <a:gd name="T60" fmla="*/ 5 w 3072"/>
              <a:gd name="T61" fmla="*/ 1452 h 2754"/>
              <a:gd name="T62" fmla="*/ 6 w 3072"/>
              <a:gd name="T63" fmla="*/ 1453 h 2754"/>
              <a:gd name="T64" fmla="*/ 6 w 3072"/>
              <a:gd name="T65" fmla="*/ 1453 h 2754"/>
              <a:gd name="T66" fmla="*/ 1048 w 3072"/>
              <a:gd name="T67" fmla="*/ 2744 h 2754"/>
              <a:gd name="T68" fmla="*/ 1069 w 3072"/>
              <a:gd name="T69" fmla="*/ 2754 h 2754"/>
              <a:gd name="T70" fmla="*/ 1072 w 3072"/>
              <a:gd name="T71" fmla="*/ 2754 h 2754"/>
              <a:gd name="T72" fmla="*/ 2276 w 3072"/>
              <a:gd name="T73" fmla="*/ 2628 h 2754"/>
              <a:gd name="T74" fmla="*/ 2277 w 3072"/>
              <a:gd name="T75" fmla="*/ 2628 h 2754"/>
              <a:gd name="T76" fmla="*/ 2287 w 3072"/>
              <a:gd name="T77" fmla="*/ 2624 h 2754"/>
              <a:gd name="T78" fmla="*/ 2288 w 3072"/>
              <a:gd name="T79" fmla="*/ 2623 h 2754"/>
              <a:gd name="T80" fmla="*/ 2290 w 3072"/>
              <a:gd name="T81" fmla="*/ 2622 h 2754"/>
              <a:gd name="T82" fmla="*/ 2291 w 3072"/>
              <a:gd name="T83" fmla="*/ 2621 h 2754"/>
              <a:gd name="T84" fmla="*/ 2293 w 3072"/>
              <a:gd name="T85" fmla="*/ 2619 h 2754"/>
              <a:gd name="T86" fmla="*/ 2295 w 3072"/>
              <a:gd name="T87" fmla="*/ 2616 h 2754"/>
              <a:gd name="T88" fmla="*/ 2296 w 3072"/>
              <a:gd name="T89" fmla="*/ 2615 h 2754"/>
              <a:gd name="T90" fmla="*/ 3066 w 3072"/>
              <a:gd name="T91" fmla="*/ 1379 h 2754"/>
              <a:gd name="T92" fmla="*/ 3064 w 3072"/>
              <a:gd name="T93" fmla="*/ 1348 h 2754"/>
              <a:gd name="T94" fmla="*/ 816 w 3072"/>
              <a:gd name="T95" fmla="*/ 299 h 2754"/>
              <a:gd name="T96" fmla="*/ 1908 w 3072"/>
              <a:gd name="T97" fmla="*/ 66 h 2754"/>
              <a:gd name="T98" fmla="*/ 1191 w 3072"/>
              <a:gd name="T99" fmla="*/ 1255 h 2754"/>
              <a:gd name="T100" fmla="*/ 83 w 3072"/>
              <a:gd name="T101" fmla="*/ 1401 h 2754"/>
              <a:gd name="T102" fmla="*/ 816 w 3072"/>
              <a:gd name="T103" fmla="*/ 299 h 2754"/>
              <a:gd name="T104" fmla="*/ 78 w 3072"/>
              <a:gd name="T105" fmla="*/ 1456 h 2754"/>
              <a:gd name="T106" fmla="*/ 1196 w 3072"/>
              <a:gd name="T107" fmla="*/ 1309 h 2754"/>
              <a:gd name="T108" fmla="*/ 2221 w 3072"/>
              <a:gd name="T109" fmla="*/ 2579 h 2754"/>
              <a:gd name="T110" fmla="*/ 1081 w 3072"/>
              <a:gd name="T111" fmla="*/ 2699 h 2754"/>
              <a:gd name="T112" fmla="*/ 78 w 3072"/>
              <a:gd name="T113" fmla="*/ 1456 h 2754"/>
              <a:gd name="T114" fmla="*/ 2270 w 3072"/>
              <a:gd name="T115" fmla="*/ 2554 h 2754"/>
              <a:gd name="T116" fmla="*/ 1241 w 3072"/>
              <a:gd name="T117" fmla="*/ 1278 h 2754"/>
              <a:gd name="T118" fmla="*/ 1967 w 3072"/>
              <a:gd name="T119" fmla="*/ 74 h 2754"/>
              <a:gd name="T120" fmla="*/ 3010 w 3072"/>
              <a:gd name="T121" fmla="*/ 1367 h 2754"/>
              <a:gd name="T122" fmla="*/ 2270 w 3072"/>
              <a:gd name="T123" fmla="*/ 2554 h 2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72" h="2754">
                <a:moveTo>
                  <a:pt x="3064" y="1348"/>
                </a:moveTo>
                <a:cubicBezTo>
                  <a:pt x="1985" y="10"/>
                  <a:pt x="1985" y="10"/>
                  <a:pt x="1985" y="10"/>
                </a:cubicBezTo>
                <a:cubicBezTo>
                  <a:pt x="1984" y="9"/>
                  <a:pt x="1983" y="8"/>
                  <a:pt x="1982" y="7"/>
                </a:cubicBezTo>
                <a:cubicBezTo>
                  <a:pt x="1982" y="7"/>
                  <a:pt x="1982" y="7"/>
                  <a:pt x="1982" y="7"/>
                </a:cubicBezTo>
                <a:cubicBezTo>
                  <a:pt x="1981" y="6"/>
                  <a:pt x="1979" y="5"/>
                  <a:pt x="1978" y="4"/>
                </a:cubicBezTo>
                <a:cubicBezTo>
                  <a:pt x="1978" y="4"/>
                  <a:pt x="1978" y="4"/>
                  <a:pt x="1978" y="4"/>
                </a:cubicBezTo>
                <a:cubicBezTo>
                  <a:pt x="1977" y="4"/>
                  <a:pt x="1977" y="3"/>
                  <a:pt x="1977" y="3"/>
                </a:cubicBezTo>
                <a:cubicBezTo>
                  <a:pt x="1976" y="3"/>
                  <a:pt x="1974" y="2"/>
                  <a:pt x="1973" y="1"/>
                </a:cubicBezTo>
                <a:cubicBezTo>
                  <a:pt x="1973" y="1"/>
                  <a:pt x="1973" y="1"/>
                  <a:pt x="1972" y="1"/>
                </a:cubicBezTo>
                <a:cubicBezTo>
                  <a:pt x="1971" y="1"/>
                  <a:pt x="1970" y="0"/>
                  <a:pt x="1968" y="0"/>
                </a:cubicBezTo>
                <a:cubicBezTo>
                  <a:pt x="1968" y="0"/>
                  <a:pt x="1967" y="0"/>
                  <a:pt x="1967" y="0"/>
                </a:cubicBezTo>
                <a:cubicBezTo>
                  <a:pt x="1965" y="0"/>
                  <a:pt x="1964" y="0"/>
                  <a:pt x="1963" y="0"/>
                </a:cubicBezTo>
                <a:cubicBezTo>
                  <a:pt x="1963" y="0"/>
                  <a:pt x="1962" y="0"/>
                  <a:pt x="1962" y="0"/>
                </a:cubicBezTo>
                <a:cubicBezTo>
                  <a:pt x="1961" y="0"/>
                  <a:pt x="1959" y="0"/>
                  <a:pt x="1958" y="0"/>
                </a:cubicBezTo>
                <a:cubicBezTo>
                  <a:pt x="794" y="248"/>
                  <a:pt x="794" y="248"/>
                  <a:pt x="794" y="248"/>
                </a:cubicBezTo>
                <a:cubicBezTo>
                  <a:pt x="787" y="249"/>
                  <a:pt x="781" y="254"/>
                  <a:pt x="777" y="260"/>
                </a:cubicBezTo>
                <a:cubicBezTo>
                  <a:pt x="4" y="1421"/>
                  <a:pt x="4" y="1421"/>
                  <a:pt x="4" y="1421"/>
                </a:cubicBezTo>
                <a:cubicBezTo>
                  <a:pt x="4" y="1421"/>
                  <a:pt x="4" y="1422"/>
                  <a:pt x="3" y="1423"/>
                </a:cubicBezTo>
                <a:cubicBezTo>
                  <a:pt x="3" y="1423"/>
                  <a:pt x="3" y="1424"/>
                  <a:pt x="2" y="1424"/>
                </a:cubicBezTo>
                <a:cubicBezTo>
                  <a:pt x="2" y="1426"/>
                  <a:pt x="1" y="1427"/>
                  <a:pt x="1" y="1428"/>
                </a:cubicBezTo>
                <a:cubicBezTo>
                  <a:pt x="1" y="1428"/>
                  <a:pt x="1" y="1429"/>
                  <a:pt x="1" y="1429"/>
                </a:cubicBezTo>
                <a:cubicBezTo>
                  <a:pt x="0" y="1430"/>
                  <a:pt x="0" y="1432"/>
                  <a:pt x="0" y="1433"/>
                </a:cubicBezTo>
                <a:cubicBezTo>
                  <a:pt x="0" y="1434"/>
                  <a:pt x="0" y="1434"/>
                  <a:pt x="0" y="1435"/>
                </a:cubicBezTo>
                <a:cubicBezTo>
                  <a:pt x="0" y="1436"/>
                  <a:pt x="0" y="1437"/>
                  <a:pt x="0" y="1439"/>
                </a:cubicBezTo>
                <a:cubicBezTo>
                  <a:pt x="0" y="1439"/>
                  <a:pt x="0" y="1439"/>
                  <a:pt x="0" y="1439"/>
                </a:cubicBezTo>
                <a:cubicBezTo>
                  <a:pt x="0" y="1440"/>
                  <a:pt x="0" y="1440"/>
                  <a:pt x="0" y="1440"/>
                </a:cubicBezTo>
                <a:cubicBezTo>
                  <a:pt x="0" y="1441"/>
                  <a:pt x="1" y="1442"/>
                  <a:pt x="1" y="1443"/>
                </a:cubicBezTo>
                <a:cubicBezTo>
                  <a:pt x="1" y="1444"/>
                  <a:pt x="1" y="1444"/>
                  <a:pt x="1" y="1445"/>
                </a:cubicBezTo>
                <a:cubicBezTo>
                  <a:pt x="2" y="1446"/>
                  <a:pt x="2" y="1447"/>
                  <a:pt x="3" y="1448"/>
                </a:cubicBezTo>
                <a:cubicBezTo>
                  <a:pt x="3" y="1448"/>
                  <a:pt x="3" y="1449"/>
                  <a:pt x="3" y="1449"/>
                </a:cubicBezTo>
                <a:cubicBezTo>
                  <a:pt x="4" y="1450"/>
                  <a:pt x="5" y="1451"/>
                  <a:pt x="5" y="1452"/>
                </a:cubicBezTo>
                <a:cubicBezTo>
                  <a:pt x="5" y="1453"/>
                  <a:pt x="6" y="1453"/>
                  <a:pt x="6" y="1453"/>
                </a:cubicBezTo>
                <a:cubicBezTo>
                  <a:pt x="6" y="1453"/>
                  <a:pt x="6" y="1453"/>
                  <a:pt x="6" y="1453"/>
                </a:cubicBezTo>
                <a:cubicBezTo>
                  <a:pt x="1048" y="2744"/>
                  <a:pt x="1048" y="2744"/>
                  <a:pt x="1048" y="2744"/>
                </a:cubicBezTo>
                <a:cubicBezTo>
                  <a:pt x="1053" y="2751"/>
                  <a:pt x="1061" y="2754"/>
                  <a:pt x="1069" y="2754"/>
                </a:cubicBezTo>
                <a:cubicBezTo>
                  <a:pt x="1070" y="2754"/>
                  <a:pt x="1071" y="2754"/>
                  <a:pt x="1072" y="2754"/>
                </a:cubicBezTo>
                <a:cubicBezTo>
                  <a:pt x="2276" y="2628"/>
                  <a:pt x="2276" y="2628"/>
                  <a:pt x="2276" y="2628"/>
                </a:cubicBezTo>
                <a:cubicBezTo>
                  <a:pt x="2276" y="2628"/>
                  <a:pt x="2276" y="2628"/>
                  <a:pt x="2277" y="2628"/>
                </a:cubicBezTo>
                <a:cubicBezTo>
                  <a:pt x="2280" y="2627"/>
                  <a:pt x="2284" y="2626"/>
                  <a:pt x="2287" y="2624"/>
                </a:cubicBezTo>
                <a:cubicBezTo>
                  <a:pt x="2288" y="2624"/>
                  <a:pt x="2288" y="2624"/>
                  <a:pt x="2288" y="2623"/>
                </a:cubicBezTo>
                <a:cubicBezTo>
                  <a:pt x="2289" y="2623"/>
                  <a:pt x="2290" y="2622"/>
                  <a:pt x="2290" y="2622"/>
                </a:cubicBezTo>
                <a:cubicBezTo>
                  <a:pt x="2291" y="2622"/>
                  <a:pt x="2291" y="2621"/>
                  <a:pt x="2291" y="2621"/>
                </a:cubicBezTo>
                <a:cubicBezTo>
                  <a:pt x="2292" y="2620"/>
                  <a:pt x="2293" y="2620"/>
                  <a:pt x="2293" y="2619"/>
                </a:cubicBezTo>
                <a:cubicBezTo>
                  <a:pt x="2294" y="2618"/>
                  <a:pt x="2295" y="2617"/>
                  <a:pt x="2295" y="2616"/>
                </a:cubicBezTo>
                <a:cubicBezTo>
                  <a:pt x="2296" y="2616"/>
                  <a:pt x="2296" y="2616"/>
                  <a:pt x="2296" y="2615"/>
                </a:cubicBezTo>
                <a:cubicBezTo>
                  <a:pt x="3066" y="1379"/>
                  <a:pt x="3066" y="1379"/>
                  <a:pt x="3066" y="1379"/>
                </a:cubicBezTo>
                <a:cubicBezTo>
                  <a:pt x="3072" y="1369"/>
                  <a:pt x="3072" y="1357"/>
                  <a:pt x="3064" y="1348"/>
                </a:cubicBezTo>
                <a:close/>
                <a:moveTo>
                  <a:pt x="816" y="299"/>
                </a:moveTo>
                <a:cubicBezTo>
                  <a:pt x="1908" y="66"/>
                  <a:pt x="1908" y="66"/>
                  <a:pt x="1908" y="66"/>
                </a:cubicBezTo>
                <a:cubicBezTo>
                  <a:pt x="1191" y="1255"/>
                  <a:pt x="1191" y="1255"/>
                  <a:pt x="1191" y="1255"/>
                </a:cubicBezTo>
                <a:cubicBezTo>
                  <a:pt x="83" y="1401"/>
                  <a:pt x="83" y="1401"/>
                  <a:pt x="83" y="1401"/>
                </a:cubicBezTo>
                <a:lnTo>
                  <a:pt x="816" y="299"/>
                </a:lnTo>
                <a:close/>
                <a:moveTo>
                  <a:pt x="78" y="1456"/>
                </a:moveTo>
                <a:cubicBezTo>
                  <a:pt x="1196" y="1309"/>
                  <a:pt x="1196" y="1309"/>
                  <a:pt x="1196" y="1309"/>
                </a:cubicBezTo>
                <a:cubicBezTo>
                  <a:pt x="2221" y="2579"/>
                  <a:pt x="2221" y="2579"/>
                  <a:pt x="2221" y="2579"/>
                </a:cubicBezTo>
                <a:cubicBezTo>
                  <a:pt x="1081" y="2699"/>
                  <a:pt x="1081" y="2699"/>
                  <a:pt x="1081" y="2699"/>
                </a:cubicBezTo>
                <a:lnTo>
                  <a:pt x="78" y="1456"/>
                </a:lnTo>
                <a:close/>
                <a:moveTo>
                  <a:pt x="2270" y="2554"/>
                </a:moveTo>
                <a:cubicBezTo>
                  <a:pt x="1241" y="1278"/>
                  <a:pt x="1241" y="1278"/>
                  <a:pt x="1241" y="1278"/>
                </a:cubicBezTo>
                <a:cubicBezTo>
                  <a:pt x="1967" y="74"/>
                  <a:pt x="1967" y="74"/>
                  <a:pt x="1967" y="74"/>
                </a:cubicBezTo>
                <a:cubicBezTo>
                  <a:pt x="3010" y="1367"/>
                  <a:pt x="3010" y="1367"/>
                  <a:pt x="3010" y="1367"/>
                </a:cubicBezTo>
                <a:lnTo>
                  <a:pt x="2270" y="2554"/>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4" name="Freeform 14"/>
          <p:cNvSpPr>
            <a:spLocks noEditPoints="1"/>
          </p:cNvSpPr>
          <p:nvPr/>
        </p:nvSpPr>
        <p:spPr bwMode="auto">
          <a:xfrm>
            <a:off x="7185025" y="5873750"/>
            <a:ext cx="555625" cy="496888"/>
          </a:xfrm>
          <a:custGeom>
            <a:avLst/>
            <a:gdLst>
              <a:gd name="T0" fmla="*/ 267 w 350"/>
              <a:gd name="T1" fmla="*/ 8 h 313"/>
              <a:gd name="T2" fmla="*/ 125 w 350"/>
              <a:gd name="T3" fmla="*/ 0 h 313"/>
              <a:gd name="T4" fmla="*/ 0 w 350"/>
              <a:gd name="T5" fmla="*/ 109 h 313"/>
              <a:gd name="T6" fmla="*/ 79 w 350"/>
              <a:gd name="T7" fmla="*/ 290 h 313"/>
              <a:gd name="T8" fmla="*/ 222 w 350"/>
              <a:gd name="T9" fmla="*/ 313 h 313"/>
              <a:gd name="T10" fmla="*/ 350 w 350"/>
              <a:gd name="T11" fmla="*/ 195 h 313"/>
              <a:gd name="T12" fmla="*/ 267 w 350"/>
              <a:gd name="T13" fmla="*/ 8 h 313"/>
              <a:gd name="T14" fmla="*/ 156 w 350"/>
              <a:gd name="T15" fmla="*/ 133 h 313"/>
              <a:gd name="T16" fmla="*/ 257 w 350"/>
              <a:gd name="T17" fmla="*/ 36 h 313"/>
              <a:gd name="T18" fmla="*/ 324 w 350"/>
              <a:gd name="T19" fmla="*/ 189 h 313"/>
              <a:gd name="T20" fmla="*/ 223 w 350"/>
              <a:gd name="T21" fmla="*/ 284 h 313"/>
              <a:gd name="T22" fmla="*/ 156 w 350"/>
              <a:gd name="T23" fmla="*/ 133 h 313"/>
              <a:gd name="T24" fmla="*/ 133 w 350"/>
              <a:gd name="T25" fmla="*/ 21 h 313"/>
              <a:gd name="T26" fmla="*/ 236 w 350"/>
              <a:gd name="T27" fmla="*/ 27 h 313"/>
              <a:gd name="T28" fmla="*/ 140 w 350"/>
              <a:gd name="T29" fmla="*/ 119 h 313"/>
              <a:gd name="T30" fmla="*/ 37 w 350"/>
              <a:gd name="T31" fmla="*/ 105 h 313"/>
              <a:gd name="T32" fmla="*/ 133 w 350"/>
              <a:gd name="T33" fmla="*/ 21 h 313"/>
              <a:gd name="T34" fmla="*/ 30 w 350"/>
              <a:gd name="T35" fmla="*/ 125 h 313"/>
              <a:gd name="T36" fmla="*/ 136 w 350"/>
              <a:gd name="T37" fmla="*/ 140 h 313"/>
              <a:gd name="T38" fmla="*/ 201 w 350"/>
              <a:gd name="T39" fmla="*/ 289 h 313"/>
              <a:gd name="T40" fmla="*/ 94 w 350"/>
              <a:gd name="T41" fmla="*/ 271 h 313"/>
              <a:gd name="T42" fmla="*/ 30 w 350"/>
              <a:gd name="T43" fmla="*/ 125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0" h="313">
                <a:moveTo>
                  <a:pt x="267" y="8"/>
                </a:moveTo>
                <a:lnTo>
                  <a:pt x="125" y="0"/>
                </a:lnTo>
                <a:lnTo>
                  <a:pt x="0" y="109"/>
                </a:lnTo>
                <a:lnTo>
                  <a:pt x="79" y="290"/>
                </a:lnTo>
                <a:lnTo>
                  <a:pt x="222" y="313"/>
                </a:lnTo>
                <a:lnTo>
                  <a:pt x="350" y="195"/>
                </a:lnTo>
                <a:lnTo>
                  <a:pt x="267" y="8"/>
                </a:lnTo>
                <a:close/>
                <a:moveTo>
                  <a:pt x="156" y="133"/>
                </a:moveTo>
                <a:lnTo>
                  <a:pt x="257" y="36"/>
                </a:lnTo>
                <a:lnTo>
                  <a:pt x="324" y="189"/>
                </a:lnTo>
                <a:lnTo>
                  <a:pt x="223" y="284"/>
                </a:lnTo>
                <a:lnTo>
                  <a:pt x="156" y="133"/>
                </a:lnTo>
                <a:close/>
                <a:moveTo>
                  <a:pt x="133" y="21"/>
                </a:moveTo>
                <a:lnTo>
                  <a:pt x="236" y="27"/>
                </a:lnTo>
                <a:lnTo>
                  <a:pt x="140" y="119"/>
                </a:lnTo>
                <a:lnTo>
                  <a:pt x="37" y="105"/>
                </a:lnTo>
                <a:lnTo>
                  <a:pt x="133" y="21"/>
                </a:lnTo>
                <a:close/>
                <a:moveTo>
                  <a:pt x="30" y="125"/>
                </a:moveTo>
                <a:lnTo>
                  <a:pt x="136" y="140"/>
                </a:lnTo>
                <a:lnTo>
                  <a:pt x="201" y="289"/>
                </a:lnTo>
                <a:lnTo>
                  <a:pt x="94" y="271"/>
                </a:lnTo>
                <a:lnTo>
                  <a:pt x="30" y="125"/>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6" name="Freeform 16"/>
          <p:cNvSpPr/>
          <p:nvPr/>
        </p:nvSpPr>
        <p:spPr bwMode="auto">
          <a:xfrm>
            <a:off x="3516313" y="4564855"/>
            <a:ext cx="636587" cy="106363"/>
          </a:xfrm>
          <a:custGeom>
            <a:avLst/>
            <a:gdLst>
              <a:gd name="T0" fmla="*/ 297 w 401"/>
              <a:gd name="T1" fmla="*/ 67 h 67"/>
              <a:gd name="T2" fmla="*/ 249 w 401"/>
              <a:gd name="T3" fmla="*/ 28 h 67"/>
              <a:gd name="T4" fmla="*/ 200 w 401"/>
              <a:gd name="T5" fmla="*/ 66 h 67"/>
              <a:gd name="T6" fmla="*/ 152 w 401"/>
              <a:gd name="T7" fmla="*/ 28 h 67"/>
              <a:gd name="T8" fmla="*/ 103 w 401"/>
              <a:gd name="T9" fmla="*/ 66 h 67"/>
              <a:gd name="T10" fmla="*/ 55 w 401"/>
              <a:gd name="T11" fmla="*/ 27 h 67"/>
              <a:gd name="T12" fmla="*/ 13 w 401"/>
              <a:gd name="T13" fmla="*/ 60 h 67"/>
              <a:gd name="T14" fmla="*/ 0 w 401"/>
              <a:gd name="T15" fmla="*/ 43 h 67"/>
              <a:gd name="T16" fmla="*/ 56 w 401"/>
              <a:gd name="T17" fmla="*/ 0 h 67"/>
              <a:gd name="T18" fmla="*/ 104 w 401"/>
              <a:gd name="T19" fmla="*/ 38 h 67"/>
              <a:gd name="T20" fmla="*/ 152 w 401"/>
              <a:gd name="T21" fmla="*/ 1 h 67"/>
              <a:gd name="T22" fmla="*/ 200 w 401"/>
              <a:gd name="T23" fmla="*/ 38 h 67"/>
              <a:gd name="T24" fmla="*/ 249 w 401"/>
              <a:gd name="T25" fmla="*/ 1 h 67"/>
              <a:gd name="T26" fmla="*/ 297 w 401"/>
              <a:gd name="T27" fmla="*/ 39 h 67"/>
              <a:gd name="T28" fmla="*/ 346 w 401"/>
              <a:gd name="T29" fmla="*/ 2 h 67"/>
              <a:gd name="T30" fmla="*/ 401 w 401"/>
              <a:gd name="T31" fmla="*/ 45 h 67"/>
              <a:gd name="T32" fmla="*/ 387 w 401"/>
              <a:gd name="T33" fmla="*/ 62 h 67"/>
              <a:gd name="T34" fmla="*/ 346 w 401"/>
              <a:gd name="T35" fmla="*/ 29 h 67"/>
              <a:gd name="T36" fmla="*/ 297 w 401"/>
              <a:gd name="T3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1" h="67">
                <a:moveTo>
                  <a:pt x="297" y="67"/>
                </a:moveTo>
                <a:lnTo>
                  <a:pt x="249" y="28"/>
                </a:lnTo>
                <a:lnTo>
                  <a:pt x="200" y="66"/>
                </a:lnTo>
                <a:lnTo>
                  <a:pt x="152" y="28"/>
                </a:lnTo>
                <a:lnTo>
                  <a:pt x="103" y="66"/>
                </a:lnTo>
                <a:lnTo>
                  <a:pt x="55" y="27"/>
                </a:lnTo>
                <a:lnTo>
                  <a:pt x="13" y="60"/>
                </a:lnTo>
                <a:lnTo>
                  <a:pt x="0" y="43"/>
                </a:lnTo>
                <a:lnTo>
                  <a:pt x="56" y="0"/>
                </a:lnTo>
                <a:lnTo>
                  <a:pt x="104" y="38"/>
                </a:lnTo>
                <a:lnTo>
                  <a:pt x="152" y="1"/>
                </a:lnTo>
                <a:lnTo>
                  <a:pt x="200" y="38"/>
                </a:lnTo>
                <a:lnTo>
                  <a:pt x="249" y="1"/>
                </a:lnTo>
                <a:lnTo>
                  <a:pt x="297" y="39"/>
                </a:lnTo>
                <a:lnTo>
                  <a:pt x="346" y="2"/>
                </a:lnTo>
                <a:lnTo>
                  <a:pt x="401" y="45"/>
                </a:lnTo>
                <a:lnTo>
                  <a:pt x="387" y="62"/>
                </a:lnTo>
                <a:lnTo>
                  <a:pt x="346" y="29"/>
                </a:lnTo>
                <a:lnTo>
                  <a:pt x="297" y="67"/>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5" name="任意多边形: 形状 124"/>
          <p:cNvSpPr>
            <a:spLocks noChangeArrowheads="1"/>
          </p:cNvSpPr>
          <p:nvPr/>
        </p:nvSpPr>
        <p:spPr bwMode="auto">
          <a:xfrm>
            <a:off x="10787063" y="1571625"/>
            <a:ext cx="225425" cy="225425"/>
          </a:xfrm>
          <a:custGeom>
            <a:avLst/>
            <a:gdLst>
              <a:gd name="connsiteX0" fmla="*/ 76200 w 225425"/>
              <a:gd name="connsiteY0" fmla="*/ 0 h 225425"/>
              <a:gd name="connsiteX1" fmla="*/ 147637 w 225425"/>
              <a:gd name="connsiteY1" fmla="*/ 0 h 225425"/>
              <a:gd name="connsiteX2" fmla="*/ 147637 w 225425"/>
              <a:gd name="connsiteY2" fmla="*/ 77787 h 225425"/>
              <a:gd name="connsiteX3" fmla="*/ 225425 w 225425"/>
              <a:gd name="connsiteY3" fmla="*/ 77787 h 225425"/>
              <a:gd name="connsiteX4" fmla="*/ 225425 w 225425"/>
              <a:gd name="connsiteY4" fmla="*/ 149225 h 225425"/>
              <a:gd name="connsiteX5" fmla="*/ 147637 w 225425"/>
              <a:gd name="connsiteY5" fmla="*/ 149225 h 225425"/>
              <a:gd name="connsiteX6" fmla="*/ 147637 w 225425"/>
              <a:gd name="connsiteY6" fmla="*/ 225425 h 225425"/>
              <a:gd name="connsiteX7" fmla="*/ 76200 w 225425"/>
              <a:gd name="connsiteY7" fmla="*/ 225425 h 225425"/>
              <a:gd name="connsiteX8" fmla="*/ 76200 w 225425"/>
              <a:gd name="connsiteY8" fmla="*/ 149225 h 225425"/>
              <a:gd name="connsiteX9" fmla="*/ 0 w 225425"/>
              <a:gd name="connsiteY9" fmla="*/ 149225 h 225425"/>
              <a:gd name="connsiteX10" fmla="*/ 0 w 225425"/>
              <a:gd name="connsiteY10" fmla="*/ 77787 h 225425"/>
              <a:gd name="connsiteX11" fmla="*/ 76200 w 225425"/>
              <a:gd name="connsiteY11" fmla="*/ 77787 h 22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5425" h="225425">
                <a:moveTo>
                  <a:pt x="76200" y="0"/>
                </a:moveTo>
                <a:lnTo>
                  <a:pt x="147637" y="0"/>
                </a:lnTo>
                <a:lnTo>
                  <a:pt x="147637" y="77787"/>
                </a:lnTo>
                <a:lnTo>
                  <a:pt x="225425" y="77787"/>
                </a:lnTo>
                <a:lnTo>
                  <a:pt x="225425" y="149225"/>
                </a:lnTo>
                <a:lnTo>
                  <a:pt x="147637" y="149225"/>
                </a:lnTo>
                <a:lnTo>
                  <a:pt x="147637" y="225425"/>
                </a:lnTo>
                <a:lnTo>
                  <a:pt x="76200" y="225425"/>
                </a:lnTo>
                <a:lnTo>
                  <a:pt x="76200" y="149225"/>
                </a:lnTo>
                <a:lnTo>
                  <a:pt x="0" y="149225"/>
                </a:lnTo>
                <a:lnTo>
                  <a:pt x="0" y="77787"/>
                </a:lnTo>
                <a:lnTo>
                  <a:pt x="76200" y="77787"/>
                </a:lnTo>
                <a:close/>
              </a:path>
            </a:pathLst>
          </a:cu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cs typeface="+mn-ea"/>
              <a:sym typeface="+mn-lt"/>
            </a:endParaRPr>
          </a:p>
        </p:txBody>
      </p:sp>
      <p:grpSp>
        <p:nvGrpSpPr>
          <p:cNvPr id="126" name="组合 125"/>
          <p:cNvGrpSpPr/>
          <p:nvPr/>
        </p:nvGrpSpPr>
        <p:grpSpPr>
          <a:xfrm>
            <a:off x="11674475" y="1773237"/>
            <a:ext cx="506412" cy="1181100"/>
            <a:chOff x="11674475" y="1773237"/>
            <a:chExt cx="506412" cy="1181100"/>
          </a:xfrm>
        </p:grpSpPr>
        <p:sp>
          <p:nvSpPr>
            <p:cNvPr id="89" name="Rectangle 19"/>
            <p:cNvSpPr>
              <a:spLocks noChangeArrowheads="1"/>
            </p:cNvSpPr>
            <p:nvPr/>
          </p:nvSpPr>
          <p:spPr bwMode="auto">
            <a:xfrm>
              <a:off x="11674475" y="2554287"/>
              <a:ext cx="46037" cy="400050"/>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0" name="Freeform 20"/>
            <p:cNvSpPr/>
            <p:nvPr/>
          </p:nvSpPr>
          <p:spPr bwMode="auto">
            <a:xfrm>
              <a:off x="12134850" y="1773237"/>
              <a:ext cx="46037" cy="788988"/>
            </a:xfrm>
            <a:custGeom>
              <a:avLst/>
              <a:gdLst>
                <a:gd name="T0" fmla="*/ 54 w 55"/>
                <a:gd name="T1" fmla="*/ 937 h 937"/>
                <a:gd name="T2" fmla="*/ 0 w 55"/>
                <a:gd name="T3" fmla="*/ 937 h 937"/>
                <a:gd name="T4" fmla="*/ 1 w 55"/>
                <a:gd name="T5" fmla="*/ 0 h 937"/>
                <a:gd name="T6" fmla="*/ 55 w 55"/>
                <a:gd name="T7" fmla="*/ 0 h 937"/>
                <a:gd name="T8" fmla="*/ 54 w 55"/>
                <a:gd name="T9" fmla="*/ 937 h 937"/>
              </a:gdLst>
              <a:ahLst/>
              <a:cxnLst>
                <a:cxn ang="0">
                  <a:pos x="T0" y="T1"/>
                </a:cxn>
                <a:cxn ang="0">
                  <a:pos x="T2" y="T3"/>
                </a:cxn>
                <a:cxn ang="0">
                  <a:pos x="T4" y="T5"/>
                </a:cxn>
                <a:cxn ang="0">
                  <a:pos x="T6" y="T7"/>
                </a:cxn>
                <a:cxn ang="0">
                  <a:pos x="T8" y="T9"/>
                </a:cxn>
              </a:cxnLst>
              <a:rect l="0" t="0" r="r" b="b"/>
              <a:pathLst>
                <a:path w="55" h="937">
                  <a:moveTo>
                    <a:pt x="54" y="937"/>
                  </a:moveTo>
                  <a:cubicBezTo>
                    <a:pt x="0" y="937"/>
                    <a:pt x="0" y="937"/>
                    <a:pt x="0" y="937"/>
                  </a:cubicBezTo>
                  <a:cubicBezTo>
                    <a:pt x="1" y="761"/>
                    <a:pt x="1" y="149"/>
                    <a:pt x="1" y="0"/>
                  </a:cubicBezTo>
                  <a:cubicBezTo>
                    <a:pt x="55" y="0"/>
                    <a:pt x="55" y="0"/>
                    <a:pt x="55" y="0"/>
                  </a:cubicBezTo>
                  <a:cubicBezTo>
                    <a:pt x="55" y="149"/>
                    <a:pt x="54" y="761"/>
                    <a:pt x="54" y="937"/>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1" name="Rectangle 21"/>
            <p:cNvSpPr>
              <a:spLocks noChangeArrowheads="1"/>
            </p:cNvSpPr>
            <p:nvPr/>
          </p:nvSpPr>
          <p:spPr bwMode="auto">
            <a:xfrm>
              <a:off x="11674475" y="1997075"/>
              <a:ext cx="46037" cy="217488"/>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128" name="组合 127"/>
          <p:cNvGrpSpPr/>
          <p:nvPr/>
        </p:nvGrpSpPr>
        <p:grpSpPr>
          <a:xfrm>
            <a:off x="5156200" y="-15875"/>
            <a:ext cx="787400" cy="6861175"/>
            <a:chOff x="5156200" y="-15875"/>
            <a:chExt cx="787400" cy="6861175"/>
          </a:xfrm>
        </p:grpSpPr>
        <p:sp>
          <p:nvSpPr>
            <p:cNvPr id="92" name="Freeform 22"/>
            <p:cNvSpPr/>
            <p:nvPr/>
          </p:nvSpPr>
          <p:spPr bwMode="auto">
            <a:xfrm>
              <a:off x="5156200" y="-15875"/>
              <a:ext cx="207962" cy="207963"/>
            </a:xfrm>
            <a:custGeom>
              <a:avLst/>
              <a:gdLst>
                <a:gd name="T0" fmla="*/ 0 w 131"/>
                <a:gd name="T1" fmla="*/ 131 h 131"/>
                <a:gd name="T2" fmla="*/ 93 w 131"/>
                <a:gd name="T3" fmla="*/ 39 h 131"/>
                <a:gd name="T4" fmla="*/ 131 w 131"/>
                <a:gd name="T5" fmla="*/ 0 h 131"/>
                <a:gd name="T6" fmla="*/ 73 w 131"/>
                <a:gd name="T7" fmla="*/ 0 h 131"/>
                <a:gd name="T8" fmla="*/ 64 w 131"/>
                <a:gd name="T9" fmla="*/ 9 h 131"/>
                <a:gd name="T10" fmla="*/ 0 w 131"/>
                <a:gd name="T11" fmla="*/ 73 h 131"/>
                <a:gd name="T12" fmla="*/ 0 w 131"/>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131" h="131">
                  <a:moveTo>
                    <a:pt x="0" y="131"/>
                  </a:moveTo>
                  <a:lnTo>
                    <a:pt x="93" y="39"/>
                  </a:lnTo>
                  <a:lnTo>
                    <a:pt x="131" y="0"/>
                  </a:lnTo>
                  <a:lnTo>
                    <a:pt x="73" y="0"/>
                  </a:lnTo>
                  <a:lnTo>
                    <a:pt x="64" y="9"/>
                  </a:lnTo>
                  <a:lnTo>
                    <a:pt x="0" y="73"/>
                  </a:lnTo>
                  <a:lnTo>
                    <a:pt x="0" y="13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3" name="Freeform 23"/>
            <p:cNvSpPr/>
            <p:nvPr/>
          </p:nvSpPr>
          <p:spPr bwMode="auto">
            <a:xfrm>
              <a:off x="5156200" y="198437"/>
              <a:ext cx="787400" cy="879475"/>
            </a:xfrm>
            <a:custGeom>
              <a:avLst/>
              <a:gdLst>
                <a:gd name="T0" fmla="*/ 496 w 496"/>
                <a:gd name="T1" fmla="*/ 0 h 554"/>
                <a:gd name="T2" fmla="*/ 435 w 496"/>
                <a:gd name="T3" fmla="*/ 60 h 554"/>
                <a:gd name="T4" fmla="*/ 315 w 496"/>
                <a:gd name="T5" fmla="*/ 180 h 554"/>
                <a:gd name="T6" fmla="*/ 250 w 496"/>
                <a:gd name="T7" fmla="*/ 246 h 554"/>
                <a:gd name="T8" fmla="*/ 129 w 496"/>
                <a:gd name="T9" fmla="*/ 366 h 554"/>
                <a:gd name="T10" fmla="*/ 64 w 496"/>
                <a:gd name="T11" fmla="*/ 432 h 554"/>
                <a:gd name="T12" fmla="*/ 0 w 496"/>
                <a:gd name="T13" fmla="*/ 495 h 554"/>
                <a:gd name="T14" fmla="*/ 0 w 496"/>
                <a:gd name="T15" fmla="*/ 554 h 554"/>
                <a:gd name="T16" fmla="*/ 279 w 496"/>
                <a:gd name="T17" fmla="*/ 275 h 554"/>
                <a:gd name="T18" fmla="*/ 344 w 496"/>
                <a:gd name="T19" fmla="*/ 210 h 554"/>
                <a:gd name="T20" fmla="*/ 496 w 496"/>
                <a:gd name="T21" fmla="*/ 58 h 554"/>
                <a:gd name="T22" fmla="*/ 496 w 496"/>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6" h="554">
                  <a:moveTo>
                    <a:pt x="496" y="0"/>
                  </a:moveTo>
                  <a:lnTo>
                    <a:pt x="435" y="60"/>
                  </a:lnTo>
                  <a:lnTo>
                    <a:pt x="315" y="180"/>
                  </a:lnTo>
                  <a:lnTo>
                    <a:pt x="250" y="246"/>
                  </a:lnTo>
                  <a:lnTo>
                    <a:pt x="129" y="366"/>
                  </a:lnTo>
                  <a:lnTo>
                    <a:pt x="64" y="432"/>
                  </a:lnTo>
                  <a:lnTo>
                    <a:pt x="0" y="495"/>
                  </a:lnTo>
                  <a:lnTo>
                    <a:pt x="0" y="554"/>
                  </a:lnTo>
                  <a:lnTo>
                    <a:pt x="279" y="275"/>
                  </a:lnTo>
                  <a:lnTo>
                    <a:pt x="344" y="210"/>
                  </a:lnTo>
                  <a:lnTo>
                    <a:pt x="496" y="58"/>
                  </a:lnTo>
                  <a:lnTo>
                    <a:pt x="49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4" name="Freeform 24"/>
            <p:cNvSpPr/>
            <p:nvPr/>
          </p:nvSpPr>
          <p:spPr bwMode="auto">
            <a:xfrm>
              <a:off x="5156200" y="-15875"/>
              <a:ext cx="503237" cy="504825"/>
            </a:xfrm>
            <a:custGeom>
              <a:avLst/>
              <a:gdLst>
                <a:gd name="T0" fmla="*/ 279 w 317"/>
                <a:gd name="T1" fmla="*/ 39 h 318"/>
                <a:gd name="T2" fmla="*/ 317 w 317"/>
                <a:gd name="T3" fmla="*/ 0 h 318"/>
                <a:gd name="T4" fmla="*/ 258 w 317"/>
                <a:gd name="T5" fmla="*/ 0 h 318"/>
                <a:gd name="T6" fmla="*/ 250 w 317"/>
                <a:gd name="T7" fmla="*/ 9 h 318"/>
                <a:gd name="T8" fmla="*/ 129 w 317"/>
                <a:gd name="T9" fmla="*/ 129 h 318"/>
                <a:gd name="T10" fmla="*/ 64 w 317"/>
                <a:gd name="T11" fmla="*/ 195 h 318"/>
                <a:gd name="T12" fmla="*/ 0 w 317"/>
                <a:gd name="T13" fmla="*/ 259 h 318"/>
                <a:gd name="T14" fmla="*/ 0 w 317"/>
                <a:gd name="T15" fmla="*/ 318 h 318"/>
                <a:gd name="T16" fmla="*/ 279 w 317"/>
                <a:gd name="T17" fmla="*/ 3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7" h="318">
                  <a:moveTo>
                    <a:pt x="279" y="39"/>
                  </a:moveTo>
                  <a:lnTo>
                    <a:pt x="317" y="0"/>
                  </a:lnTo>
                  <a:lnTo>
                    <a:pt x="258" y="0"/>
                  </a:lnTo>
                  <a:lnTo>
                    <a:pt x="250" y="9"/>
                  </a:lnTo>
                  <a:lnTo>
                    <a:pt x="129" y="129"/>
                  </a:lnTo>
                  <a:lnTo>
                    <a:pt x="64" y="195"/>
                  </a:lnTo>
                  <a:lnTo>
                    <a:pt x="0" y="259"/>
                  </a:lnTo>
                  <a:lnTo>
                    <a:pt x="0" y="318"/>
                  </a:lnTo>
                  <a:lnTo>
                    <a:pt x="279" y="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5" name="Freeform 25"/>
            <p:cNvSpPr/>
            <p:nvPr/>
          </p:nvSpPr>
          <p:spPr bwMode="auto">
            <a:xfrm>
              <a:off x="5156200" y="-15875"/>
              <a:ext cx="787400" cy="798513"/>
            </a:xfrm>
            <a:custGeom>
              <a:avLst/>
              <a:gdLst>
                <a:gd name="T0" fmla="*/ 0 w 496"/>
                <a:gd name="T1" fmla="*/ 503 h 503"/>
                <a:gd name="T2" fmla="*/ 93 w 496"/>
                <a:gd name="T3" fmla="*/ 410 h 503"/>
                <a:gd name="T4" fmla="*/ 159 w 496"/>
                <a:gd name="T5" fmla="*/ 345 h 503"/>
                <a:gd name="T6" fmla="*/ 279 w 496"/>
                <a:gd name="T7" fmla="*/ 224 h 503"/>
                <a:gd name="T8" fmla="*/ 344 w 496"/>
                <a:gd name="T9" fmla="*/ 158 h 503"/>
                <a:gd name="T10" fmla="*/ 464 w 496"/>
                <a:gd name="T11" fmla="*/ 39 h 503"/>
                <a:gd name="T12" fmla="*/ 496 w 496"/>
                <a:gd name="T13" fmla="*/ 7 h 503"/>
                <a:gd name="T14" fmla="*/ 496 w 496"/>
                <a:gd name="T15" fmla="*/ 0 h 503"/>
                <a:gd name="T16" fmla="*/ 444 w 496"/>
                <a:gd name="T17" fmla="*/ 0 h 503"/>
                <a:gd name="T18" fmla="*/ 435 w 496"/>
                <a:gd name="T19" fmla="*/ 9 h 503"/>
                <a:gd name="T20" fmla="*/ 129 w 496"/>
                <a:gd name="T21" fmla="*/ 315 h 503"/>
                <a:gd name="T22" fmla="*/ 64 w 496"/>
                <a:gd name="T23" fmla="*/ 381 h 503"/>
                <a:gd name="T24" fmla="*/ 0 w 496"/>
                <a:gd name="T25" fmla="*/ 445 h 503"/>
                <a:gd name="T26" fmla="*/ 0 w 496"/>
                <a:gd name="T27" fmla="*/ 503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6" h="503">
                  <a:moveTo>
                    <a:pt x="0" y="503"/>
                  </a:moveTo>
                  <a:lnTo>
                    <a:pt x="93" y="410"/>
                  </a:lnTo>
                  <a:lnTo>
                    <a:pt x="159" y="345"/>
                  </a:lnTo>
                  <a:lnTo>
                    <a:pt x="279" y="224"/>
                  </a:lnTo>
                  <a:lnTo>
                    <a:pt x="344" y="158"/>
                  </a:lnTo>
                  <a:lnTo>
                    <a:pt x="464" y="39"/>
                  </a:lnTo>
                  <a:lnTo>
                    <a:pt x="496" y="7"/>
                  </a:lnTo>
                  <a:lnTo>
                    <a:pt x="496" y="0"/>
                  </a:lnTo>
                  <a:lnTo>
                    <a:pt x="444" y="0"/>
                  </a:lnTo>
                  <a:lnTo>
                    <a:pt x="435" y="9"/>
                  </a:lnTo>
                  <a:lnTo>
                    <a:pt x="129" y="315"/>
                  </a:lnTo>
                  <a:lnTo>
                    <a:pt x="64" y="381"/>
                  </a:lnTo>
                  <a:lnTo>
                    <a:pt x="0" y="445"/>
                  </a:lnTo>
                  <a:lnTo>
                    <a:pt x="0" y="50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6" name="Freeform 26"/>
            <p:cNvSpPr/>
            <p:nvPr/>
          </p:nvSpPr>
          <p:spPr bwMode="auto">
            <a:xfrm>
              <a:off x="5156200" y="787400"/>
              <a:ext cx="787400" cy="881063"/>
            </a:xfrm>
            <a:custGeom>
              <a:avLst/>
              <a:gdLst>
                <a:gd name="T0" fmla="*/ 496 w 496"/>
                <a:gd name="T1" fmla="*/ 0 h 555"/>
                <a:gd name="T2" fmla="*/ 435 w 496"/>
                <a:gd name="T3" fmla="*/ 61 h 555"/>
                <a:gd name="T4" fmla="*/ 315 w 496"/>
                <a:gd name="T5" fmla="*/ 181 h 555"/>
                <a:gd name="T6" fmla="*/ 250 w 496"/>
                <a:gd name="T7" fmla="*/ 247 h 555"/>
                <a:gd name="T8" fmla="*/ 129 w 496"/>
                <a:gd name="T9" fmla="*/ 367 h 555"/>
                <a:gd name="T10" fmla="*/ 64 w 496"/>
                <a:gd name="T11" fmla="*/ 432 h 555"/>
                <a:gd name="T12" fmla="*/ 0 w 496"/>
                <a:gd name="T13" fmla="*/ 496 h 555"/>
                <a:gd name="T14" fmla="*/ 0 w 496"/>
                <a:gd name="T15" fmla="*/ 555 h 555"/>
                <a:gd name="T16" fmla="*/ 279 w 496"/>
                <a:gd name="T17" fmla="*/ 276 h 555"/>
                <a:gd name="T18" fmla="*/ 344 w 496"/>
                <a:gd name="T19" fmla="*/ 210 h 555"/>
                <a:gd name="T20" fmla="*/ 496 w 496"/>
                <a:gd name="T21" fmla="*/ 59 h 555"/>
                <a:gd name="T22" fmla="*/ 496 w 496"/>
                <a:gd name="T23"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6" h="555">
                  <a:moveTo>
                    <a:pt x="496" y="0"/>
                  </a:moveTo>
                  <a:lnTo>
                    <a:pt x="435" y="61"/>
                  </a:lnTo>
                  <a:lnTo>
                    <a:pt x="315" y="181"/>
                  </a:lnTo>
                  <a:lnTo>
                    <a:pt x="250" y="247"/>
                  </a:lnTo>
                  <a:lnTo>
                    <a:pt x="129" y="367"/>
                  </a:lnTo>
                  <a:lnTo>
                    <a:pt x="64" y="432"/>
                  </a:lnTo>
                  <a:lnTo>
                    <a:pt x="0" y="496"/>
                  </a:lnTo>
                  <a:lnTo>
                    <a:pt x="0" y="555"/>
                  </a:lnTo>
                  <a:lnTo>
                    <a:pt x="279" y="276"/>
                  </a:lnTo>
                  <a:lnTo>
                    <a:pt x="344" y="210"/>
                  </a:lnTo>
                  <a:lnTo>
                    <a:pt x="496" y="59"/>
                  </a:lnTo>
                  <a:lnTo>
                    <a:pt x="49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7" name="Freeform 27"/>
            <p:cNvSpPr/>
            <p:nvPr/>
          </p:nvSpPr>
          <p:spPr bwMode="auto">
            <a:xfrm>
              <a:off x="5156200" y="493712"/>
              <a:ext cx="787400" cy="879475"/>
            </a:xfrm>
            <a:custGeom>
              <a:avLst/>
              <a:gdLst>
                <a:gd name="T0" fmla="*/ 0 w 496"/>
                <a:gd name="T1" fmla="*/ 554 h 554"/>
                <a:gd name="T2" fmla="*/ 93 w 496"/>
                <a:gd name="T3" fmla="*/ 461 h 554"/>
                <a:gd name="T4" fmla="*/ 159 w 496"/>
                <a:gd name="T5" fmla="*/ 395 h 554"/>
                <a:gd name="T6" fmla="*/ 279 w 496"/>
                <a:gd name="T7" fmla="*/ 275 h 554"/>
                <a:gd name="T8" fmla="*/ 344 w 496"/>
                <a:gd name="T9" fmla="*/ 209 h 554"/>
                <a:gd name="T10" fmla="*/ 464 w 496"/>
                <a:gd name="T11" fmla="*/ 89 h 554"/>
                <a:gd name="T12" fmla="*/ 496 w 496"/>
                <a:gd name="T13" fmla="*/ 58 h 554"/>
                <a:gd name="T14" fmla="*/ 496 w 496"/>
                <a:gd name="T15" fmla="*/ 0 h 554"/>
                <a:gd name="T16" fmla="*/ 435 w 496"/>
                <a:gd name="T17" fmla="*/ 60 h 554"/>
                <a:gd name="T18" fmla="*/ 129 w 496"/>
                <a:gd name="T19" fmla="*/ 366 h 554"/>
                <a:gd name="T20" fmla="*/ 64 w 496"/>
                <a:gd name="T21" fmla="*/ 432 h 554"/>
                <a:gd name="T22" fmla="*/ 0 w 496"/>
                <a:gd name="T23" fmla="*/ 495 h 554"/>
                <a:gd name="T24" fmla="*/ 0 w 496"/>
                <a:gd name="T25"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554">
                  <a:moveTo>
                    <a:pt x="0" y="554"/>
                  </a:moveTo>
                  <a:lnTo>
                    <a:pt x="93" y="461"/>
                  </a:lnTo>
                  <a:lnTo>
                    <a:pt x="159" y="395"/>
                  </a:lnTo>
                  <a:lnTo>
                    <a:pt x="279" y="275"/>
                  </a:lnTo>
                  <a:lnTo>
                    <a:pt x="344" y="209"/>
                  </a:lnTo>
                  <a:lnTo>
                    <a:pt x="464" y="89"/>
                  </a:lnTo>
                  <a:lnTo>
                    <a:pt x="496" y="58"/>
                  </a:lnTo>
                  <a:lnTo>
                    <a:pt x="496" y="0"/>
                  </a:lnTo>
                  <a:lnTo>
                    <a:pt x="435" y="60"/>
                  </a:lnTo>
                  <a:lnTo>
                    <a:pt x="129" y="366"/>
                  </a:lnTo>
                  <a:lnTo>
                    <a:pt x="64" y="432"/>
                  </a:lnTo>
                  <a:lnTo>
                    <a:pt x="0" y="495"/>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8" name="Freeform 28"/>
            <p:cNvSpPr/>
            <p:nvPr/>
          </p:nvSpPr>
          <p:spPr bwMode="auto">
            <a:xfrm>
              <a:off x="5156200" y="1377950"/>
              <a:ext cx="787400" cy="881063"/>
            </a:xfrm>
            <a:custGeom>
              <a:avLst/>
              <a:gdLst>
                <a:gd name="T0" fmla="*/ 496 w 496"/>
                <a:gd name="T1" fmla="*/ 0 h 555"/>
                <a:gd name="T2" fmla="*/ 435 w 496"/>
                <a:gd name="T3" fmla="*/ 60 h 555"/>
                <a:gd name="T4" fmla="*/ 315 w 496"/>
                <a:gd name="T5" fmla="*/ 181 h 555"/>
                <a:gd name="T6" fmla="*/ 250 w 496"/>
                <a:gd name="T7" fmla="*/ 247 h 555"/>
                <a:gd name="T8" fmla="*/ 129 w 496"/>
                <a:gd name="T9" fmla="*/ 366 h 555"/>
                <a:gd name="T10" fmla="*/ 64 w 496"/>
                <a:gd name="T11" fmla="*/ 432 h 555"/>
                <a:gd name="T12" fmla="*/ 0 w 496"/>
                <a:gd name="T13" fmla="*/ 496 h 555"/>
                <a:gd name="T14" fmla="*/ 0 w 496"/>
                <a:gd name="T15" fmla="*/ 555 h 555"/>
                <a:gd name="T16" fmla="*/ 279 w 496"/>
                <a:gd name="T17" fmla="*/ 276 h 555"/>
                <a:gd name="T18" fmla="*/ 344 w 496"/>
                <a:gd name="T19" fmla="*/ 210 h 555"/>
                <a:gd name="T20" fmla="*/ 496 w 496"/>
                <a:gd name="T21" fmla="*/ 59 h 555"/>
                <a:gd name="T22" fmla="*/ 496 w 496"/>
                <a:gd name="T23"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6" h="555">
                  <a:moveTo>
                    <a:pt x="496" y="0"/>
                  </a:moveTo>
                  <a:lnTo>
                    <a:pt x="435" y="60"/>
                  </a:lnTo>
                  <a:lnTo>
                    <a:pt x="315" y="181"/>
                  </a:lnTo>
                  <a:lnTo>
                    <a:pt x="250" y="247"/>
                  </a:lnTo>
                  <a:lnTo>
                    <a:pt x="129" y="366"/>
                  </a:lnTo>
                  <a:lnTo>
                    <a:pt x="64" y="432"/>
                  </a:lnTo>
                  <a:lnTo>
                    <a:pt x="0" y="496"/>
                  </a:lnTo>
                  <a:lnTo>
                    <a:pt x="0" y="555"/>
                  </a:lnTo>
                  <a:lnTo>
                    <a:pt x="279" y="276"/>
                  </a:lnTo>
                  <a:lnTo>
                    <a:pt x="344" y="210"/>
                  </a:lnTo>
                  <a:lnTo>
                    <a:pt x="496" y="59"/>
                  </a:lnTo>
                  <a:lnTo>
                    <a:pt x="49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9" name="Freeform 29"/>
            <p:cNvSpPr/>
            <p:nvPr/>
          </p:nvSpPr>
          <p:spPr bwMode="auto">
            <a:xfrm>
              <a:off x="5156200" y="1082675"/>
              <a:ext cx="787400" cy="881063"/>
            </a:xfrm>
            <a:custGeom>
              <a:avLst/>
              <a:gdLst>
                <a:gd name="T0" fmla="*/ 0 w 496"/>
                <a:gd name="T1" fmla="*/ 555 h 555"/>
                <a:gd name="T2" fmla="*/ 93 w 496"/>
                <a:gd name="T3" fmla="*/ 462 h 555"/>
                <a:gd name="T4" fmla="*/ 159 w 496"/>
                <a:gd name="T5" fmla="*/ 396 h 555"/>
                <a:gd name="T6" fmla="*/ 279 w 496"/>
                <a:gd name="T7" fmla="*/ 276 h 555"/>
                <a:gd name="T8" fmla="*/ 344 w 496"/>
                <a:gd name="T9" fmla="*/ 210 h 555"/>
                <a:gd name="T10" fmla="*/ 464 w 496"/>
                <a:gd name="T11" fmla="*/ 90 h 555"/>
                <a:gd name="T12" fmla="*/ 496 w 496"/>
                <a:gd name="T13" fmla="*/ 59 h 555"/>
                <a:gd name="T14" fmla="*/ 496 w 496"/>
                <a:gd name="T15" fmla="*/ 0 h 555"/>
                <a:gd name="T16" fmla="*/ 435 w 496"/>
                <a:gd name="T17" fmla="*/ 61 h 555"/>
                <a:gd name="T18" fmla="*/ 129 w 496"/>
                <a:gd name="T19" fmla="*/ 367 h 555"/>
                <a:gd name="T20" fmla="*/ 64 w 496"/>
                <a:gd name="T21" fmla="*/ 433 h 555"/>
                <a:gd name="T22" fmla="*/ 0 w 496"/>
                <a:gd name="T23" fmla="*/ 496 h 555"/>
                <a:gd name="T24" fmla="*/ 0 w 496"/>
                <a:gd name="T25" fmla="*/ 555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555">
                  <a:moveTo>
                    <a:pt x="0" y="555"/>
                  </a:moveTo>
                  <a:lnTo>
                    <a:pt x="93" y="462"/>
                  </a:lnTo>
                  <a:lnTo>
                    <a:pt x="159" y="396"/>
                  </a:lnTo>
                  <a:lnTo>
                    <a:pt x="279" y="276"/>
                  </a:lnTo>
                  <a:lnTo>
                    <a:pt x="344" y="210"/>
                  </a:lnTo>
                  <a:lnTo>
                    <a:pt x="464" y="90"/>
                  </a:lnTo>
                  <a:lnTo>
                    <a:pt x="496" y="59"/>
                  </a:lnTo>
                  <a:lnTo>
                    <a:pt x="496" y="0"/>
                  </a:lnTo>
                  <a:lnTo>
                    <a:pt x="435" y="61"/>
                  </a:lnTo>
                  <a:lnTo>
                    <a:pt x="129" y="367"/>
                  </a:lnTo>
                  <a:lnTo>
                    <a:pt x="64" y="433"/>
                  </a:lnTo>
                  <a:lnTo>
                    <a:pt x="0" y="496"/>
                  </a:lnTo>
                  <a:lnTo>
                    <a:pt x="0" y="55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0" name="Freeform 30"/>
            <p:cNvSpPr/>
            <p:nvPr/>
          </p:nvSpPr>
          <p:spPr bwMode="auto">
            <a:xfrm>
              <a:off x="5156200" y="1968500"/>
              <a:ext cx="787400" cy="879475"/>
            </a:xfrm>
            <a:custGeom>
              <a:avLst/>
              <a:gdLst>
                <a:gd name="T0" fmla="*/ 496 w 496"/>
                <a:gd name="T1" fmla="*/ 0 h 554"/>
                <a:gd name="T2" fmla="*/ 435 w 496"/>
                <a:gd name="T3" fmla="*/ 60 h 554"/>
                <a:gd name="T4" fmla="*/ 315 w 496"/>
                <a:gd name="T5" fmla="*/ 181 h 554"/>
                <a:gd name="T6" fmla="*/ 250 w 496"/>
                <a:gd name="T7" fmla="*/ 246 h 554"/>
                <a:gd name="T8" fmla="*/ 129 w 496"/>
                <a:gd name="T9" fmla="*/ 366 h 554"/>
                <a:gd name="T10" fmla="*/ 64 w 496"/>
                <a:gd name="T11" fmla="*/ 432 h 554"/>
                <a:gd name="T12" fmla="*/ 0 w 496"/>
                <a:gd name="T13" fmla="*/ 496 h 554"/>
                <a:gd name="T14" fmla="*/ 0 w 496"/>
                <a:gd name="T15" fmla="*/ 554 h 554"/>
                <a:gd name="T16" fmla="*/ 279 w 496"/>
                <a:gd name="T17" fmla="*/ 275 h 554"/>
                <a:gd name="T18" fmla="*/ 344 w 496"/>
                <a:gd name="T19" fmla="*/ 210 h 554"/>
                <a:gd name="T20" fmla="*/ 496 w 496"/>
                <a:gd name="T21" fmla="*/ 59 h 554"/>
                <a:gd name="T22" fmla="*/ 496 w 496"/>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6" h="554">
                  <a:moveTo>
                    <a:pt x="496" y="0"/>
                  </a:moveTo>
                  <a:lnTo>
                    <a:pt x="435" y="60"/>
                  </a:lnTo>
                  <a:lnTo>
                    <a:pt x="315" y="181"/>
                  </a:lnTo>
                  <a:lnTo>
                    <a:pt x="250" y="246"/>
                  </a:lnTo>
                  <a:lnTo>
                    <a:pt x="129" y="366"/>
                  </a:lnTo>
                  <a:lnTo>
                    <a:pt x="64" y="432"/>
                  </a:lnTo>
                  <a:lnTo>
                    <a:pt x="0" y="496"/>
                  </a:lnTo>
                  <a:lnTo>
                    <a:pt x="0" y="554"/>
                  </a:lnTo>
                  <a:lnTo>
                    <a:pt x="279" y="275"/>
                  </a:lnTo>
                  <a:lnTo>
                    <a:pt x="344" y="210"/>
                  </a:lnTo>
                  <a:lnTo>
                    <a:pt x="496" y="59"/>
                  </a:lnTo>
                  <a:lnTo>
                    <a:pt x="49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1" name="Freeform 31"/>
            <p:cNvSpPr/>
            <p:nvPr/>
          </p:nvSpPr>
          <p:spPr bwMode="auto">
            <a:xfrm>
              <a:off x="5156200" y="1673225"/>
              <a:ext cx="787400" cy="879475"/>
            </a:xfrm>
            <a:custGeom>
              <a:avLst/>
              <a:gdLst>
                <a:gd name="T0" fmla="*/ 0 w 496"/>
                <a:gd name="T1" fmla="*/ 554 h 554"/>
                <a:gd name="T2" fmla="*/ 93 w 496"/>
                <a:gd name="T3" fmla="*/ 461 h 554"/>
                <a:gd name="T4" fmla="*/ 159 w 496"/>
                <a:gd name="T5" fmla="*/ 396 h 554"/>
                <a:gd name="T6" fmla="*/ 279 w 496"/>
                <a:gd name="T7" fmla="*/ 276 h 554"/>
                <a:gd name="T8" fmla="*/ 344 w 496"/>
                <a:gd name="T9" fmla="*/ 210 h 554"/>
                <a:gd name="T10" fmla="*/ 464 w 496"/>
                <a:gd name="T11" fmla="*/ 90 h 554"/>
                <a:gd name="T12" fmla="*/ 496 w 496"/>
                <a:gd name="T13" fmla="*/ 58 h 554"/>
                <a:gd name="T14" fmla="*/ 496 w 496"/>
                <a:gd name="T15" fmla="*/ 0 h 554"/>
                <a:gd name="T16" fmla="*/ 435 w 496"/>
                <a:gd name="T17" fmla="*/ 61 h 554"/>
                <a:gd name="T18" fmla="*/ 129 w 496"/>
                <a:gd name="T19" fmla="*/ 367 h 554"/>
                <a:gd name="T20" fmla="*/ 64 w 496"/>
                <a:gd name="T21" fmla="*/ 432 h 554"/>
                <a:gd name="T22" fmla="*/ 0 w 496"/>
                <a:gd name="T23" fmla="*/ 496 h 554"/>
                <a:gd name="T24" fmla="*/ 0 w 496"/>
                <a:gd name="T25"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554">
                  <a:moveTo>
                    <a:pt x="0" y="554"/>
                  </a:moveTo>
                  <a:lnTo>
                    <a:pt x="93" y="461"/>
                  </a:lnTo>
                  <a:lnTo>
                    <a:pt x="159" y="396"/>
                  </a:lnTo>
                  <a:lnTo>
                    <a:pt x="279" y="276"/>
                  </a:lnTo>
                  <a:lnTo>
                    <a:pt x="344" y="210"/>
                  </a:lnTo>
                  <a:lnTo>
                    <a:pt x="464" y="90"/>
                  </a:lnTo>
                  <a:lnTo>
                    <a:pt x="496" y="58"/>
                  </a:lnTo>
                  <a:lnTo>
                    <a:pt x="496" y="0"/>
                  </a:lnTo>
                  <a:lnTo>
                    <a:pt x="435" y="61"/>
                  </a:lnTo>
                  <a:lnTo>
                    <a:pt x="129" y="367"/>
                  </a:lnTo>
                  <a:lnTo>
                    <a:pt x="64" y="432"/>
                  </a:lnTo>
                  <a:lnTo>
                    <a:pt x="0" y="496"/>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2" name="Freeform 32"/>
            <p:cNvSpPr/>
            <p:nvPr/>
          </p:nvSpPr>
          <p:spPr bwMode="auto">
            <a:xfrm>
              <a:off x="5156200" y="2557462"/>
              <a:ext cx="787400" cy="881063"/>
            </a:xfrm>
            <a:custGeom>
              <a:avLst/>
              <a:gdLst>
                <a:gd name="T0" fmla="*/ 496 w 496"/>
                <a:gd name="T1" fmla="*/ 0 h 555"/>
                <a:gd name="T2" fmla="*/ 435 w 496"/>
                <a:gd name="T3" fmla="*/ 61 h 555"/>
                <a:gd name="T4" fmla="*/ 315 w 496"/>
                <a:gd name="T5" fmla="*/ 181 h 555"/>
                <a:gd name="T6" fmla="*/ 250 w 496"/>
                <a:gd name="T7" fmla="*/ 247 h 555"/>
                <a:gd name="T8" fmla="*/ 129 w 496"/>
                <a:gd name="T9" fmla="*/ 367 h 555"/>
                <a:gd name="T10" fmla="*/ 64 w 496"/>
                <a:gd name="T11" fmla="*/ 433 h 555"/>
                <a:gd name="T12" fmla="*/ 0 w 496"/>
                <a:gd name="T13" fmla="*/ 497 h 555"/>
                <a:gd name="T14" fmla="*/ 0 w 496"/>
                <a:gd name="T15" fmla="*/ 555 h 555"/>
                <a:gd name="T16" fmla="*/ 279 w 496"/>
                <a:gd name="T17" fmla="*/ 276 h 555"/>
                <a:gd name="T18" fmla="*/ 344 w 496"/>
                <a:gd name="T19" fmla="*/ 210 h 555"/>
                <a:gd name="T20" fmla="*/ 496 w 496"/>
                <a:gd name="T21" fmla="*/ 59 h 555"/>
                <a:gd name="T22" fmla="*/ 496 w 496"/>
                <a:gd name="T23"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6" h="555">
                  <a:moveTo>
                    <a:pt x="496" y="0"/>
                  </a:moveTo>
                  <a:lnTo>
                    <a:pt x="435" y="61"/>
                  </a:lnTo>
                  <a:lnTo>
                    <a:pt x="315" y="181"/>
                  </a:lnTo>
                  <a:lnTo>
                    <a:pt x="250" y="247"/>
                  </a:lnTo>
                  <a:lnTo>
                    <a:pt x="129" y="367"/>
                  </a:lnTo>
                  <a:lnTo>
                    <a:pt x="64" y="433"/>
                  </a:lnTo>
                  <a:lnTo>
                    <a:pt x="0" y="497"/>
                  </a:lnTo>
                  <a:lnTo>
                    <a:pt x="0" y="555"/>
                  </a:lnTo>
                  <a:lnTo>
                    <a:pt x="279" y="276"/>
                  </a:lnTo>
                  <a:lnTo>
                    <a:pt x="344" y="210"/>
                  </a:lnTo>
                  <a:lnTo>
                    <a:pt x="496" y="59"/>
                  </a:lnTo>
                  <a:lnTo>
                    <a:pt x="49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3" name="Freeform 33"/>
            <p:cNvSpPr/>
            <p:nvPr/>
          </p:nvSpPr>
          <p:spPr bwMode="auto">
            <a:xfrm>
              <a:off x="5156200" y="2263775"/>
              <a:ext cx="787400" cy="879475"/>
            </a:xfrm>
            <a:custGeom>
              <a:avLst/>
              <a:gdLst>
                <a:gd name="T0" fmla="*/ 0 w 496"/>
                <a:gd name="T1" fmla="*/ 554 h 554"/>
                <a:gd name="T2" fmla="*/ 93 w 496"/>
                <a:gd name="T3" fmla="*/ 461 h 554"/>
                <a:gd name="T4" fmla="*/ 159 w 496"/>
                <a:gd name="T5" fmla="*/ 395 h 554"/>
                <a:gd name="T6" fmla="*/ 279 w 496"/>
                <a:gd name="T7" fmla="*/ 276 h 554"/>
                <a:gd name="T8" fmla="*/ 344 w 496"/>
                <a:gd name="T9" fmla="*/ 209 h 554"/>
                <a:gd name="T10" fmla="*/ 464 w 496"/>
                <a:gd name="T11" fmla="*/ 89 h 554"/>
                <a:gd name="T12" fmla="*/ 496 w 496"/>
                <a:gd name="T13" fmla="*/ 58 h 554"/>
                <a:gd name="T14" fmla="*/ 496 w 496"/>
                <a:gd name="T15" fmla="*/ 0 h 554"/>
                <a:gd name="T16" fmla="*/ 435 w 496"/>
                <a:gd name="T17" fmla="*/ 60 h 554"/>
                <a:gd name="T18" fmla="*/ 129 w 496"/>
                <a:gd name="T19" fmla="*/ 366 h 554"/>
                <a:gd name="T20" fmla="*/ 64 w 496"/>
                <a:gd name="T21" fmla="*/ 432 h 554"/>
                <a:gd name="T22" fmla="*/ 0 w 496"/>
                <a:gd name="T23" fmla="*/ 496 h 554"/>
                <a:gd name="T24" fmla="*/ 0 w 496"/>
                <a:gd name="T25"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554">
                  <a:moveTo>
                    <a:pt x="0" y="554"/>
                  </a:moveTo>
                  <a:lnTo>
                    <a:pt x="93" y="461"/>
                  </a:lnTo>
                  <a:lnTo>
                    <a:pt x="159" y="395"/>
                  </a:lnTo>
                  <a:lnTo>
                    <a:pt x="279" y="276"/>
                  </a:lnTo>
                  <a:lnTo>
                    <a:pt x="344" y="209"/>
                  </a:lnTo>
                  <a:lnTo>
                    <a:pt x="464" y="89"/>
                  </a:lnTo>
                  <a:lnTo>
                    <a:pt x="496" y="58"/>
                  </a:lnTo>
                  <a:lnTo>
                    <a:pt x="496" y="0"/>
                  </a:lnTo>
                  <a:lnTo>
                    <a:pt x="435" y="60"/>
                  </a:lnTo>
                  <a:lnTo>
                    <a:pt x="129" y="366"/>
                  </a:lnTo>
                  <a:lnTo>
                    <a:pt x="64" y="432"/>
                  </a:lnTo>
                  <a:lnTo>
                    <a:pt x="0" y="496"/>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4" name="Freeform 34"/>
            <p:cNvSpPr/>
            <p:nvPr/>
          </p:nvSpPr>
          <p:spPr bwMode="auto">
            <a:xfrm>
              <a:off x="5156200" y="3148012"/>
              <a:ext cx="787400" cy="881063"/>
            </a:xfrm>
            <a:custGeom>
              <a:avLst/>
              <a:gdLst>
                <a:gd name="T0" fmla="*/ 496 w 496"/>
                <a:gd name="T1" fmla="*/ 0 h 555"/>
                <a:gd name="T2" fmla="*/ 435 w 496"/>
                <a:gd name="T3" fmla="*/ 61 h 555"/>
                <a:gd name="T4" fmla="*/ 315 w 496"/>
                <a:gd name="T5" fmla="*/ 181 h 555"/>
                <a:gd name="T6" fmla="*/ 250 w 496"/>
                <a:gd name="T7" fmla="*/ 247 h 555"/>
                <a:gd name="T8" fmla="*/ 129 w 496"/>
                <a:gd name="T9" fmla="*/ 367 h 555"/>
                <a:gd name="T10" fmla="*/ 64 w 496"/>
                <a:gd name="T11" fmla="*/ 433 h 555"/>
                <a:gd name="T12" fmla="*/ 0 w 496"/>
                <a:gd name="T13" fmla="*/ 496 h 555"/>
                <a:gd name="T14" fmla="*/ 0 w 496"/>
                <a:gd name="T15" fmla="*/ 555 h 555"/>
                <a:gd name="T16" fmla="*/ 279 w 496"/>
                <a:gd name="T17" fmla="*/ 276 h 555"/>
                <a:gd name="T18" fmla="*/ 344 w 496"/>
                <a:gd name="T19" fmla="*/ 210 h 555"/>
                <a:gd name="T20" fmla="*/ 496 w 496"/>
                <a:gd name="T21" fmla="*/ 59 h 555"/>
                <a:gd name="T22" fmla="*/ 496 w 496"/>
                <a:gd name="T23"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6" h="555">
                  <a:moveTo>
                    <a:pt x="496" y="0"/>
                  </a:moveTo>
                  <a:lnTo>
                    <a:pt x="435" y="61"/>
                  </a:lnTo>
                  <a:lnTo>
                    <a:pt x="315" y="181"/>
                  </a:lnTo>
                  <a:lnTo>
                    <a:pt x="250" y="247"/>
                  </a:lnTo>
                  <a:lnTo>
                    <a:pt x="129" y="367"/>
                  </a:lnTo>
                  <a:lnTo>
                    <a:pt x="64" y="433"/>
                  </a:lnTo>
                  <a:lnTo>
                    <a:pt x="0" y="496"/>
                  </a:lnTo>
                  <a:lnTo>
                    <a:pt x="0" y="555"/>
                  </a:lnTo>
                  <a:lnTo>
                    <a:pt x="279" y="276"/>
                  </a:lnTo>
                  <a:lnTo>
                    <a:pt x="344" y="210"/>
                  </a:lnTo>
                  <a:lnTo>
                    <a:pt x="496" y="59"/>
                  </a:lnTo>
                  <a:lnTo>
                    <a:pt x="49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5" name="Freeform 35"/>
            <p:cNvSpPr/>
            <p:nvPr/>
          </p:nvSpPr>
          <p:spPr bwMode="auto">
            <a:xfrm>
              <a:off x="5156200" y="2854325"/>
              <a:ext cx="787400" cy="879475"/>
            </a:xfrm>
            <a:custGeom>
              <a:avLst/>
              <a:gdLst>
                <a:gd name="T0" fmla="*/ 0 w 496"/>
                <a:gd name="T1" fmla="*/ 554 h 554"/>
                <a:gd name="T2" fmla="*/ 93 w 496"/>
                <a:gd name="T3" fmla="*/ 461 h 554"/>
                <a:gd name="T4" fmla="*/ 159 w 496"/>
                <a:gd name="T5" fmla="*/ 395 h 554"/>
                <a:gd name="T6" fmla="*/ 279 w 496"/>
                <a:gd name="T7" fmla="*/ 275 h 554"/>
                <a:gd name="T8" fmla="*/ 344 w 496"/>
                <a:gd name="T9" fmla="*/ 209 h 554"/>
                <a:gd name="T10" fmla="*/ 464 w 496"/>
                <a:gd name="T11" fmla="*/ 89 h 554"/>
                <a:gd name="T12" fmla="*/ 496 w 496"/>
                <a:gd name="T13" fmla="*/ 58 h 554"/>
                <a:gd name="T14" fmla="*/ 496 w 496"/>
                <a:gd name="T15" fmla="*/ 0 h 554"/>
                <a:gd name="T16" fmla="*/ 435 w 496"/>
                <a:gd name="T17" fmla="*/ 60 h 554"/>
                <a:gd name="T18" fmla="*/ 129 w 496"/>
                <a:gd name="T19" fmla="*/ 366 h 554"/>
                <a:gd name="T20" fmla="*/ 64 w 496"/>
                <a:gd name="T21" fmla="*/ 432 h 554"/>
                <a:gd name="T22" fmla="*/ 0 w 496"/>
                <a:gd name="T23" fmla="*/ 495 h 554"/>
                <a:gd name="T24" fmla="*/ 0 w 496"/>
                <a:gd name="T25"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554">
                  <a:moveTo>
                    <a:pt x="0" y="554"/>
                  </a:moveTo>
                  <a:lnTo>
                    <a:pt x="93" y="461"/>
                  </a:lnTo>
                  <a:lnTo>
                    <a:pt x="159" y="395"/>
                  </a:lnTo>
                  <a:lnTo>
                    <a:pt x="279" y="275"/>
                  </a:lnTo>
                  <a:lnTo>
                    <a:pt x="344" y="209"/>
                  </a:lnTo>
                  <a:lnTo>
                    <a:pt x="464" y="89"/>
                  </a:lnTo>
                  <a:lnTo>
                    <a:pt x="496" y="58"/>
                  </a:lnTo>
                  <a:lnTo>
                    <a:pt x="496" y="0"/>
                  </a:lnTo>
                  <a:lnTo>
                    <a:pt x="435" y="60"/>
                  </a:lnTo>
                  <a:lnTo>
                    <a:pt x="129" y="366"/>
                  </a:lnTo>
                  <a:lnTo>
                    <a:pt x="64" y="432"/>
                  </a:lnTo>
                  <a:lnTo>
                    <a:pt x="0" y="495"/>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6" name="Freeform 36"/>
            <p:cNvSpPr/>
            <p:nvPr/>
          </p:nvSpPr>
          <p:spPr bwMode="auto">
            <a:xfrm>
              <a:off x="5156200" y="3738562"/>
              <a:ext cx="787400" cy="879475"/>
            </a:xfrm>
            <a:custGeom>
              <a:avLst/>
              <a:gdLst>
                <a:gd name="T0" fmla="*/ 496 w 496"/>
                <a:gd name="T1" fmla="*/ 0 h 554"/>
                <a:gd name="T2" fmla="*/ 435 w 496"/>
                <a:gd name="T3" fmla="*/ 61 h 554"/>
                <a:gd name="T4" fmla="*/ 315 w 496"/>
                <a:gd name="T5" fmla="*/ 181 h 554"/>
                <a:gd name="T6" fmla="*/ 250 w 496"/>
                <a:gd name="T7" fmla="*/ 246 h 554"/>
                <a:gd name="T8" fmla="*/ 129 w 496"/>
                <a:gd name="T9" fmla="*/ 366 h 554"/>
                <a:gd name="T10" fmla="*/ 64 w 496"/>
                <a:gd name="T11" fmla="*/ 433 h 554"/>
                <a:gd name="T12" fmla="*/ 0 w 496"/>
                <a:gd name="T13" fmla="*/ 496 h 554"/>
                <a:gd name="T14" fmla="*/ 0 w 496"/>
                <a:gd name="T15" fmla="*/ 554 h 554"/>
                <a:gd name="T16" fmla="*/ 279 w 496"/>
                <a:gd name="T17" fmla="*/ 276 h 554"/>
                <a:gd name="T18" fmla="*/ 344 w 496"/>
                <a:gd name="T19" fmla="*/ 210 h 554"/>
                <a:gd name="T20" fmla="*/ 496 w 496"/>
                <a:gd name="T21" fmla="*/ 59 h 554"/>
                <a:gd name="T22" fmla="*/ 496 w 496"/>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6" h="554">
                  <a:moveTo>
                    <a:pt x="496" y="0"/>
                  </a:moveTo>
                  <a:lnTo>
                    <a:pt x="435" y="61"/>
                  </a:lnTo>
                  <a:lnTo>
                    <a:pt x="315" y="181"/>
                  </a:lnTo>
                  <a:lnTo>
                    <a:pt x="250" y="246"/>
                  </a:lnTo>
                  <a:lnTo>
                    <a:pt x="129" y="366"/>
                  </a:lnTo>
                  <a:lnTo>
                    <a:pt x="64" y="433"/>
                  </a:lnTo>
                  <a:lnTo>
                    <a:pt x="0" y="496"/>
                  </a:lnTo>
                  <a:lnTo>
                    <a:pt x="0" y="554"/>
                  </a:lnTo>
                  <a:lnTo>
                    <a:pt x="279" y="276"/>
                  </a:lnTo>
                  <a:lnTo>
                    <a:pt x="344" y="210"/>
                  </a:lnTo>
                  <a:lnTo>
                    <a:pt x="496" y="59"/>
                  </a:lnTo>
                  <a:lnTo>
                    <a:pt x="49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7" name="Freeform 37"/>
            <p:cNvSpPr/>
            <p:nvPr/>
          </p:nvSpPr>
          <p:spPr bwMode="auto">
            <a:xfrm>
              <a:off x="5156200" y="3443287"/>
              <a:ext cx="787400" cy="879475"/>
            </a:xfrm>
            <a:custGeom>
              <a:avLst/>
              <a:gdLst>
                <a:gd name="T0" fmla="*/ 0 w 496"/>
                <a:gd name="T1" fmla="*/ 554 h 554"/>
                <a:gd name="T2" fmla="*/ 93 w 496"/>
                <a:gd name="T3" fmla="*/ 462 h 554"/>
                <a:gd name="T4" fmla="*/ 159 w 496"/>
                <a:gd name="T5" fmla="*/ 396 h 554"/>
                <a:gd name="T6" fmla="*/ 279 w 496"/>
                <a:gd name="T7" fmla="*/ 276 h 554"/>
                <a:gd name="T8" fmla="*/ 344 w 496"/>
                <a:gd name="T9" fmla="*/ 210 h 554"/>
                <a:gd name="T10" fmla="*/ 464 w 496"/>
                <a:gd name="T11" fmla="*/ 90 h 554"/>
                <a:gd name="T12" fmla="*/ 496 w 496"/>
                <a:gd name="T13" fmla="*/ 59 h 554"/>
                <a:gd name="T14" fmla="*/ 496 w 496"/>
                <a:gd name="T15" fmla="*/ 0 h 554"/>
                <a:gd name="T16" fmla="*/ 435 w 496"/>
                <a:gd name="T17" fmla="*/ 61 h 554"/>
                <a:gd name="T18" fmla="*/ 129 w 496"/>
                <a:gd name="T19" fmla="*/ 367 h 554"/>
                <a:gd name="T20" fmla="*/ 64 w 496"/>
                <a:gd name="T21" fmla="*/ 432 h 554"/>
                <a:gd name="T22" fmla="*/ 0 w 496"/>
                <a:gd name="T23" fmla="*/ 496 h 554"/>
                <a:gd name="T24" fmla="*/ 0 w 496"/>
                <a:gd name="T25"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554">
                  <a:moveTo>
                    <a:pt x="0" y="554"/>
                  </a:moveTo>
                  <a:lnTo>
                    <a:pt x="93" y="462"/>
                  </a:lnTo>
                  <a:lnTo>
                    <a:pt x="159" y="396"/>
                  </a:lnTo>
                  <a:lnTo>
                    <a:pt x="279" y="276"/>
                  </a:lnTo>
                  <a:lnTo>
                    <a:pt x="344" y="210"/>
                  </a:lnTo>
                  <a:lnTo>
                    <a:pt x="464" y="90"/>
                  </a:lnTo>
                  <a:lnTo>
                    <a:pt x="496" y="59"/>
                  </a:lnTo>
                  <a:lnTo>
                    <a:pt x="496" y="0"/>
                  </a:lnTo>
                  <a:lnTo>
                    <a:pt x="435" y="61"/>
                  </a:lnTo>
                  <a:lnTo>
                    <a:pt x="129" y="367"/>
                  </a:lnTo>
                  <a:lnTo>
                    <a:pt x="64" y="432"/>
                  </a:lnTo>
                  <a:lnTo>
                    <a:pt x="0" y="496"/>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8" name="Freeform 38"/>
            <p:cNvSpPr/>
            <p:nvPr/>
          </p:nvSpPr>
          <p:spPr bwMode="auto">
            <a:xfrm>
              <a:off x="5156200" y="4329112"/>
              <a:ext cx="787400" cy="879475"/>
            </a:xfrm>
            <a:custGeom>
              <a:avLst/>
              <a:gdLst>
                <a:gd name="T0" fmla="*/ 496 w 496"/>
                <a:gd name="T1" fmla="*/ 0 h 554"/>
                <a:gd name="T2" fmla="*/ 435 w 496"/>
                <a:gd name="T3" fmla="*/ 61 h 554"/>
                <a:gd name="T4" fmla="*/ 315 w 496"/>
                <a:gd name="T5" fmla="*/ 180 h 554"/>
                <a:gd name="T6" fmla="*/ 250 w 496"/>
                <a:gd name="T7" fmla="*/ 246 h 554"/>
                <a:gd name="T8" fmla="*/ 129 w 496"/>
                <a:gd name="T9" fmla="*/ 366 h 554"/>
                <a:gd name="T10" fmla="*/ 64 w 496"/>
                <a:gd name="T11" fmla="*/ 432 h 554"/>
                <a:gd name="T12" fmla="*/ 0 w 496"/>
                <a:gd name="T13" fmla="*/ 496 h 554"/>
                <a:gd name="T14" fmla="*/ 0 w 496"/>
                <a:gd name="T15" fmla="*/ 554 h 554"/>
                <a:gd name="T16" fmla="*/ 279 w 496"/>
                <a:gd name="T17" fmla="*/ 275 h 554"/>
                <a:gd name="T18" fmla="*/ 344 w 496"/>
                <a:gd name="T19" fmla="*/ 210 h 554"/>
                <a:gd name="T20" fmla="*/ 496 w 496"/>
                <a:gd name="T21" fmla="*/ 58 h 554"/>
                <a:gd name="T22" fmla="*/ 496 w 496"/>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6" h="554">
                  <a:moveTo>
                    <a:pt x="496" y="0"/>
                  </a:moveTo>
                  <a:lnTo>
                    <a:pt x="435" y="61"/>
                  </a:lnTo>
                  <a:lnTo>
                    <a:pt x="315" y="180"/>
                  </a:lnTo>
                  <a:lnTo>
                    <a:pt x="250" y="246"/>
                  </a:lnTo>
                  <a:lnTo>
                    <a:pt x="129" y="366"/>
                  </a:lnTo>
                  <a:lnTo>
                    <a:pt x="64" y="432"/>
                  </a:lnTo>
                  <a:lnTo>
                    <a:pt x="0" y="496"/>
                  </a:lnTo>
                  <a:lnTo>
                    <a:pt x="0" y="554"/>
                  </a:lnTo>
                  <a:lnTo>
                    <a:pt x="279" y="275"/>
                  </a:lnTo>
                  <a:lnTo>
                    <a:pt x="344" y="210"/>
                  </a:lnTo>
                  <a:lnTo>
                    <a:pt x="496" y="58"/>
                  </a:lnTo>
                  <a:lnTo>
                    <a:pt x="49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9" name="Freeform 39"/>
            <p:cNvSpPr/>
            <p:nvPr/>
          </p:nvSpPr>
          <p:spPr bwMode="auto">
            <a:xfrm>
              <a:off x="5156200" y="4033837"/>
              <a:ext cx="787400" cy="879475"/>
            </a:xfrm>
            <a:custGeom>
              <a:avLst/>
              <a:gdLst>
                <a:gd name="T0" fmla="*/ 0 w 496"/>
                <a:gd name="T1" fmla="*/ 554 h 554"/>
                <a:gd name="T2" fmla="*/ 93 w 496"/>
                <a:gd name="T3" fmla="*/ 461 h 554"/>
                <a:gd name="T4" fmla="*/ 159 w 496"/>
                <a:gd name="T5" fmla="*/ 396 h 554"/>
                <a:gd name="T6" fmla="*/ 279 w 496"/>
                <a:gd name="T7" fmla="*/ 276 h 554"/>
                <a:gd name="T8" fmla="*/ 344 w 496"/>
                <a:gd name="T9" fmla="*/ 209 h 554"/>
                <a:gd name="T10" fmla="*/ 464 w 496"/>
                <a:gd name="T11" fmla="*/ 90 h 554"/>
                <a:gd name="T12" fmla="*/ 496 w 496"/>
                <a:gd name="T13" fmla="*/ 58 h 554"/>
                <a:gd name="T14" fmla="*/ 496 w 496"/>
                <a:gd name="T15" fmla="*/ 0 h 554"/>
                <a:gd name="T16" fmla="*/ 435 w 496"/>
                <a:gd name="T17" fmla="*/ 60 h 554"/>
                <a:gd name="T18" fmla="*/ 129 w 496"/>
                <a:gd name="T19" fmla="*/ 366 h 554"/>
                <a:gd name="T20" fmla="*/ 64 w 496"/>
                <a:gd name="T21" fmla="*/ 432 h 554"/>
                <a:gd name="T22" fmla="*/ 0 w 496"/>
                <a:gd name="T23" fmla="*/ 496 h 554"/>
                <a:gd name="T24" fmla="*/ 0 w 496"/>
                <a:gd name="T25"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554">
                  <a:moveTo>
                    <a:pt x="0" y="554"/>
                  </a:moveTo>
                  <a:lnTo>
                    <a:pt x="93" y="461"/>
                  </a:lnTo>
                  <a:lnTo>
                    <a:pt x="159" y="396"/>
                  </a:lnTo>
                  <a:lnTo>
                    <a:pt x="279" y="276"/>
                  </a:lnTo>
                  <a:lnTo>
                    <a:pt x="344" y="209"/>
                  </a:lnTo>
                  <a:lnTo>
                    <a:pt x="464" y="90"/>
                  </a:lnTo>
                  <a:lnTo>
                    <a:pt x="496" y="58"/>
                  </a:lnTo>
                  <a:lnTo>
                    <a:pt x="496" y="0"/>
                  </a:lnTo>
                  <a:lnTo>
                    <a:pt x="435" y="60"/>
                  </a:lnTo>
                  <a:lnTo>
                    <a:pt x="129" y="366"/>
                  </a:lnTo>
                  <a:lnTo>
                    <a:pt x="64" y="432"/>
                  </a:lnTo>
                  <a:lnTo>
                    <a:pt x="0" y="496"/>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0" name="Freeform 40"/>
            <p:cNvSpPr/>
            <p:nvPr/>
          </p:nvSpPr>
          <p:spPr bwMode="auto">
            <a:xfrm>
              <a:off x="5156200" y="4919662"/>
              <a:ext cx="787400" cy="879475"/>
            </a:xfrm>
            <a:custGeom>
              <a:avLst/>
              <a:gdLst>
                <a:gd name="T0" fmla="*/ 496 w 496"/>
                <a:gd name="T1" fmla="*/ 0 h 554"/>
                <a:gd name="T2" fmla="*/ 435 w 496"/>
                <a:gd name="T3" fmla="*/ 60 h 554"/>
                <a:gd name="T4" fmla="*/ 315 w 496"/>
                <a:gd name="T5" fmla="*/ 180 h 554"/>
                <a:gd name="T6" fmla="*/ 250 w 496"/>
                <a:gd name="T7" fmla="*/ 246 h 554"/>
                <a:gd name="T8" fmla="*/ 129 w 496"/>
                <a:gd name="T9" fmla="*/ 366 h 554"/>
                <a:gd name="T10" fmla="*/ 64 w 496"/>
                <a:gd name="T11" fmla="*/ 432 h 554"/>
                <a:gd name="T12" fmla="*/ 0 w 496"/>
                <a:gd name="T13" fmla="*/ 496 h 554"/>
                <a:gd name="T14" fmla="*/ 0 w 496"/>
                <a:gd name="T15" fmla="*/ 554 h 554"/>
                <a:gd name="T16" fmla="*/ 279 w 496"/>
                <a:gd name="T17" fmla="*/ 275 h 554"/>
                <a:gd name="T18" fmla="*/ 344 w 496"/>
                <a:gd name="T19" fmla="*/ 209 h 554"/>
                <a:gd name="T20" fmla="*/ 496 w 496"/>
                <a:gd name="T21" fmla="*/ 58 h 554"/>
                <a:gd name="T22" fmla="*/ 496 w 496"/>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6" h="554">
                  <a:moveTo>
                    <a:pt x="496" y="0"/>
                  </a:moveTo>
                  <a:lnTo>
                    <a:pt x="435" y="60"/>
                  </a:lnTo>
                  <a:lnTo>
                    <a:pt x="315" y="180"/>
                  </a:lnTo>
                  <a:lnTo>
                    <a:pt x="250" y="246"/>
                  </a:lnTo>
                  <a:lnTo>
                    <a:pt x="129" y="366"/>
                  </a:lnTo>
                  <a:lnTo>
                    <a:pt x="64" y="432"/>
                  </a:lnTo>
                  <a:lnTo>
                    <a:pt x="0" y="496"/>
                  </a:lnTo>
                  <a:lnTo>
                    <a:pt x="0" y="554"/>
                  </a:lnTo>
                  <a:lnTo>
                    <a:pt x="279" y="275"/>
                  </a:lnTo>
                  <a:lnTo>
                    <a:pt x="344" y="209"/>
                  </a:lnTo>
                  <a:lnTo>
                    <a:pt x="496" y="58"/>
                  </a:lnTo>
                  <a:lnTo>
                    <a:pt x="49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1" name="Freeform 41"/>
            <p:cNvSpPr/>
            <p:nvPr/>
          </p:nvSpPr>
          <p:spPr bwMode="auto">
            <a:xfrm>
              <a:off x="5156200" y="4624387"/>
              <a:ext cx="787400" cy="879475"/>
            </a:xfrm>
            <a:custGeom>
              <a:avLst/>
              <a:gdLst>
                <a:gd name="T0" fmla="*/ 0 w 496"/>
                <a:gd name="T1" fmla="*/ 554 h 554"/>
                <a:gd name="T2" fmla="*/ 93 w 496"/>
                <a:gd name="T3" fmla="*/ 461 h 554"/>
                <a:gd name="T4" fmla="*/ 159 w 496"/>
                <a:gd name="T5" fmla="*/ 395 h 554"/>
                <a:gd name="T6" fmla="*/ 279 w 496"/>
                <a:gd name="T7" fmla="*/ 275 h 554"/>
                <a:gd name="T8" fmla="*/ 344 w 496"/>
                <a:gd name="T9" fmla="*/ 209 h 554"/>
                <a:gd name="T10" fmla="*/ 464 w 496"/>
                <a:gd name="T11" fmla="*/ 89 h 554"/>
                <a:gd name="T12" fmla="*/ 496 w 496"/>
                <a:gd name="T13" fmla="*/ 58 h 554"/>
                <a:gd name="T14" fmla="*/ 496 w 496"/>
                <a:gd name="T15" fmla="*/ 0 h 554"/>
                <a:gd name="T16" fmla="*/ 435 w 496"/>
                <a:gd name="T17" fmla="*/ 60 h 554"/>
                <a:gd name="T18" fmla="*/ 129 w 496"/>
                <a:gd name="T19" fmla="*/ 366 h 554"/>
                <a:gd name="T20" fmla="*/ 64 w 496"/>
                <a:gd name="T21" fmla="*/ 432 h 554"/>
                <a:gd name="T22" fmla="*/ 0 w 496"/>
                <a:gd name="T23" fmla="*/ 495 h 554"/>
                <a:gd name="T24" fmla="*/ 0 w 496"/>
                <a:gd name="T25"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554">
                  <a:moveTo>
                    <a:pt x="0" y="554"/>
                  </a:moveTo>
                  <a:lnTo>
                    <a:pt x="93" y="461"/>
                  </a:lnTo>
                  <a:lnTo>
                    <a:pt x="159" y="395"/>
                  </a:lnTo>
                  <a:lnTo>
                    <a:pt x="279" y="275"/>
                  </a:lnTo>
                  <a:lnTo>
                    <a:pt x="344" y="209"/>
                  </a:lnTo>
                  <a:lnTo>
                    <a:pt x="464" y="89"/>
                  </a:lnTo>
                  <a:lnTo>
                    <a:pt x="496" y="58"/>
                  </a:lnTo>
                  <a:lnTo>
                    <a:pt x="496" y="0"/>
                  </a:lnTo>
                  <a:lnTo>
                    <a:pt x="435" y="60"/>
                  </a:lnTo>
                  <a:lnTo>
                    <a:pt x="129" y="366"/>
                  </a:lnTo>
                  <a:lnTo>
                    <a:pt x="64" y="432"/>
                  </a:lnTo>
                  <a:lnTo>
                    <a:pt x="0" y="495"/>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2" name="Freeform 42"/>
            <p:cNvSpPr/>
            <p:nvPr/>
          </p:nvSpPr>
          <p:spPr bwMode="auto">
            <a:xfrm>
              <a:off x="5156200" y="5508625"/>
              <a:ext cx="787400" cy="881063"/>
            </a:xfrm>
            <a:custGeom>
              <a:avLst/>
              <a:gdLst>
                <a:gd name="T0" fmla="*/ 496 w 496"/>
                <a:gd name="T1" fmla="*/ 0 h 555"/>
                <a:gd name="T2" fmla="*/ 435 w 496"/>
                <a:gd name="T3" fmla="*/ 61 h 555"/>
                <a:gd name="T4" fmla="*/ 315 w 496"/>
                <a:gd name="T5" fmla="*/ 181 h 555"/>
                <a:gd name="T6" fmla="*/ 250 w 496"/>
                <a:gd name="T7" fmla="*/ 247 h 555"/>
                <a:gd name="T8" fmla="*/ 129 w 496"/>
                <a:gd name="T9" fmla="*/ 366 h 555"/>
                <a:gd name="T10" fmla="*/ 64 w 496"/>
                <a:gd name="T11" fmla="*/ 433 h 555"/>
                <a:gd name="T12" fmla="*/ 0 w 496"/>
                <a:gd name="T13" fmla="*/ 496 h 555"/>
                <a:gd name="T14" fmla="*/ 0 w 496"/>
                <a:gd name="T15" fmla="*/ 555 h 555"/>
                <a:gd name="T16" fmla="*/ 93 w 496"/>
                <a:gd name="T17" fmla="*/ 462 h 555"/>
                <a:gd name="T18" fmla="*/ 279 w 496"/>
                <a:gd name="T19" fmla="*/ 276 h 555"/>
                <a:gd name="T20" fmla="*/ 344 w 496"/>
                <a:gd name="T21" fmla="*/ 210 h 555"/>
                <a:gd name="T22" fmla="*/ 496 w 496"/>
                <a:gd name="T23" fmla="*/ 59 h 555"/>
                <a:gd name="T24" fmla="*/ 496 w 496"/>
                <a:gd name="T25"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555">
                  <a:moveTo>
                    <a:pt x="496" y="0"/>
                  </a:moveTo>
                  <a:lnTo>
                    <a:pt x="435" y="61"/>
                  </a:lnTo>
                  <a:lnTo>
                    <a:pt x="315" y="181"/>
                  </a:lnTo>
                  <a:lnTo>
                    <a:pt x="250" y="247"/>
                  </a:lnTo>
                  <a:lnTo>
                    <a:pt x="129" y="366"/>
                  </a:lnTo>
                  <a:lnTo>
                    <a:pt x="64" y="433"/>
                  </a:lnTo>
                  <a:lnTo>
                    <a:pt x="0" y="496"/>
                  </a:lnTo>
                  <a:lnTo>
                    <a:pt x="0" y="555"/>
                  </a:lnTo>
                  <a:lnTo>
                    <a:pt x="93" y="462"/>
                  </a:lnTo>
                  <a:lnTo>
                    <a:pt x="279" y="276"/>
                  </a:lnTo>
                  <a:lnTo>
                    <a:pt x="344" y="210"/>
                  </a:lnTo>
                  <a:lnTo>
                    <a:pt x="496" y="59"/>
                  </a:lnTo>
                  <a:lnTo>
                    <a:pt x="49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3" name="Freeform 43"/>
            <p:cNvSpPr/>
            <p:nvPr/>
          </p:nvSpPr>
          <p:spPr bwMode="auto">
            <a:xfrm>
              <a:off x="5156200" y="5213350"/>
              <a:ext cx="787400" cy="881063"/>
            </a:xfrm>
            <a:custGeom>
              <a:avLst/>
              <a:gdLst>
                <a:gd name="T0" fmla="*/ 0 w 496"/>
                <a:gd name="T1" fmla="*/ 555 h 555"/>
                <a:gd name="T2" fmla="*/ 279 w 496"/>
                <a:gd name="T3" fmla="*/ 276 h 555"/>
                <a:gd name="T4" fmla="*/ 279 w 496"/>
                <a:gd name="T5" fmla="*/ 276 h 555"/>
                <a:gd name="T6" fmla="*/ 344 w 496"/>
                <a:gd name="T7" fmla="*/ 210 h 555"/>
                <a:gd name="T8" fmla="*/ 464 w 496"/>
                <a:gd name="T9" fmla="*/ 90 h 555"/>
                <a:gd name="T10" fmla="*/ 496 w 496"/>
                <a:gd name="T11" fmla="*/ 59 h 555"/>
                <a:gd name="T12" fmla="*/ 496 w 496"/>
                <a:gd name="T13" fmla="*/ 0 h 555"/>
                <a:gd name="T14" fmla="*/ 435 w 496"/>
                <a:gd name="T15" fmla="*/ 61 h 555"/>
                <a:gd name="T16" fmla="*/ 129 w 496"/>
                <a:gd name="T17" fmla="*/ 367 h 555"/>
                <a:gd name="T18" fmla="*/ 64 w 496"/>
                <a:gd name="T19" fmla="*/ 433 h 555"/>
                <a:gd name="T20" fmla="*/ 0 w 496"/>
                <a:gd name="T21" fmla="*/ 496 h 555"/>
                <a:gd name="T22" fmla="*/ 0 w 496"/>
                <a:gd name="T23" fmla="*/ 555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6" h="555">
                  <a:moveTo>
                    <a:pt x="0" y="555"/>
                  </a:moveTo>
                  <a:lnTo>
                    <a:pt x="279" y="276"/>
                  </a:lnTo>
                  <a:lnTo>
                    <a:pt x="279" y="276"/>
                  </a:lnTo>
                  <a:lnTo>
                    <a:pt x="344" y="210"/>
                  </a:lnTo>
                  <a:lnTo>
                    <a:pt x="464" y="90"/>
                  </a:lnTo>
                  <a:lnTo>
                    <a:pt x="496" y="59"/>
                  </a:lnTo>
                  <a:lnTo>
                    <a:pt x="496" y="0"/>
                  </a:lnTo>
                  <a:lnTo>
                    <a:pt x="435" y="61"/>
                  </a:lnTo>
                  <a:lnTo>
                    <a:pt x="129" y="367"/>
                  </a:lnTo>
                  <a:lnTo>
                    <a:pt x="64" y="433"/>
                  </a:lnTo>
                  <a:lnTo>
                    <a:pt x="0" y="496"/>
                  </a:lnTo>
                  <a:lnTo>
                    <a:pt x="0" y="55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4" name="Freeform 44"/>
            <p:cNvSpPr/>
            <p:nvPr/>
          </p:nvSpPr>
          <p:spPr bwMode="auto">
            <a:xfrm>
              <a:off x="5197475" y="6099175"/>
              <a:ext cx="746125" cy="746125"/>
            </a:xfrm>
            <a:custGeom>
              <a:avLst/>
              <a:gdLst>
                <a:gd name="T0" fmla="*/ 470 w 470"/>
                <a:gd name="T1" fmla="*/ 0 h 470"/>
                <a:gd name="T2" fmla="*/ 409 w 470"/>
                <a:gd name="T3" fmla="*/ 61 h 470"/>
                <a:gd name="T4" fmla="*/ 289 w 470"/>
                <a:gd name="T5" fmla="*/ 180 h 470"/>
                <a:gd name="T6" fmla="*/ 224 w 470"/>
                <a:gd name="T7" fmla="*/ 246 h 470"/>
                <a:gd name="T8" fmla="*/ 103 w 470"/>
                <a:gd name="T9" fmla="*/ 366 h 470"/>
                <a:gd name="T10" fmla="*/ 38 w 470"/>
                <a:gd name="T11" fmla="*/ 432 h 470"/>
                <a:gd name="T12" fmla="*/ 0 w 470"/>
                <a:gd name="T13" fmla="*/ 470 h 470"/>
                <a:gd name="T14" fmla="*/ 58 w 470"/>
                <a:gd name="T15" fmla="*/ 470 h 470"/>
                <a:gd name="T16" fmla="*/ 67 w 470"/>
                <a:gd name="T17" fmla="*/ 462 h 470"/>
                <a:gd name="T18" fmla="*/ 253 w 470"/>
                <a:gd name="T19" fmla="*/ 275 h 470"/>
                <a:gd name="T20" fmla="*/ 318 w 470"/>
                <a:gd name="T21" fmla="*/ 210 h 470"/>
                <a:gd name="T22" fmla="*/ 438 w 470"/>
                <a:gd name="T23" fmla="*/ 90 h 470"/>
                <a:gd name="T24" fmla="*/ 470 w 470"/>
                <a:gd name="T25" fmla="*/ 59 h 470"/>
                <a:gd name="T26" fmla="*/ 470 w 470"/>
                <a:gd name="T27"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0" h="470">
                  <a:moveTo>
                    <a:pt x="470" y="0"/>
                  </a:moveTo>
                  <a:lnTo>
                    <a:pt x="409" y="61"/>
                  </a:lnTo>
                  <a:lnTo>
                    <a:pt x="289" y="180"/>
                  </a:lnTo>
                  <a:lnTo>
                    <a:pt x="224" y="246"/>
                  </a:lnTo>
                  <a:lnTo>
                    <a:pt x="103" y="366"/>
                  </a:lnTo>
                  <a:lnTo>
                    <a:pt x="38" y="432"/>
                  </a:lnTo>
                  <a:lnTo>
                    <a:pt x="0" y="470"/>
                  </a:lnTo>
                  <a:lnTo>
                    <a:pt x="58" y="470"/>
                  </a:lnTo>
                  <a:lnTo>
                    <a:pt x="67" y="462"/>
                  </a:lnTo>
                  <a:lnTo>
                    <a:pt x="253" y="275"/>
                  </a:lnTo>
                  <a:lnTo>
                    <a:pt x="318" y="210"/>
                  </a:lnTo>
                  <a:lnTo>
                    <a:pt x="438" y="90"/>
                  </a:lnTo>
                  <a:lnTo>
                    <a:pt x="470" y="59"/>
                  </a:lnTo>
                  <a:lnTo>
                    <a:pt x="47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5" name="Freeform 45"/>
            <p:cNvSpPr/>
            <p:nvPr/>
          </p:nvSpPr>
          <p:spPr bwMode="auto">
            <a:xfrm>
              <a:off x="5156200" y="5803900"/>
              <a:ext cx="787400" cy="881063"/>
            </a:xfrm>
            <a:custGeom>
              <a:avLst/>
              <a:gdLst>
                <a:gd name="T0" fmla="*/ 279 w 496"/>
                <a:gd name="T1" fmla="*/ 276 h 555"/>
                <a:gd name="T2" fmla="*/ 279 w 496"/>
                <a:gd name="T3" fmla="*/ 276 h 555"/>
                <a:gd name="T4" fmla="*/ 496 w 496"/>
                <a:gd name="T5" fmla="*/ 58 h 555"/>
                <a:gd name="T6" fmla="*/ 496 w 496"/>
                <a:gd name="T7" fmla="*/ 0 h 555"/>
                <a:gd name="T8" fmla="*/ 435 w 496"/>
                <a:gd name="T9" fmla="*/ 61 h 555"/>
                <a:gd name="T10" fmla="*/ 129 w 496"/>
                <a:gd name="T11" fmla="*/ 366 h 555"/>
                <a:gd name="T12" fmla="*/ 64 w 496"/>
                <a:gd name="T13" fmla="*/ 432 h 555"/>
                <a:gd name="T14" fmla="*/ 0 w 496"/>
                <a:gd name="T15" fmla="*/ 496 h 555"/>
                <a:gd name="T16" fmla="*/ 0 w 496"/>
                <a:gd name="T17" fmla="*/ 555 h 555"/>
                <a:gd name="T18" fmla="*/ 279 w 496"/>
                <a:gd name="T19" fmla="*/ 276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6" h="555">
                  <a:moveTo>
                    <a:pt x="279" y="276"/>
                  </a:moveTo>
                  <a:lnTo>
                    <a:pt x="279" y="276"/>
                  </a:lnTo>
                  <a:lnTo>
                    <a:pt x="496" y="58"/>
                  </a:lnTo>
                  <a:lnTo>
                    <a:pt x="496" y="0"/>
                  </a:lnTo>
                  <a:lnTo>
                    <a:pt x="435" y="61"/>
                  </a:lnTo>
                  <a:lnTo>
                    <a:pt x="129" y="366"/>
                  </a:lnTo>
                  <a:lnTo>
                    <a:pt x="64" y="432"/>
                  </a:lnTo>
                  <a:lnTo>
                    <a:pt x="0" y="496"/>
                  </a:lnTo>
                  <a:lnTo>
                    <a:pt x="0" y="555"/>
                  </a:lnTo>
                  <a:lnTo>
                    <a:pt x="279" y="27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6" name="Freeform 46"/>
            <p:cNvSpPr/>
            <p:nvPr/>
          </p:nvSpPr>
          <p:spPr bwMode="auto">
            <a:xfrm>
              <a:off x="5492750" y="6394450"/>
              <a:ext cx="450850" cy="450850"/>
            </a:xfrm>
            <a:custGeom>
              <a:avLst/>
              <a:gdLst>
                <a:gd name="T0" fmla="*/ 67 w 284"/>
                <a:gd name="T1" fmla="*/ 276 h 284"/>
                <a:gd name="T2" fmla="*/ 284 w 284"/>
                <a:gd name="T3" fmla="*/ 58 h 284"/>
                <a:gd name="T4" fmla="*/ 284 w 284"/>
                <a:gd name="T5" fmla="*/ 0 h 284"/>
                <a:gd name="T6" fmla="*/ 223 w 284"/>
                <a:gd name="T7" fmla="*/ 60 h 284"/>
                <a:gd name="T8" fmla="*/ 0 w 284"/>
                <a:gd name="T9" fmla="*/ 284 h 284"/>
                <a:gd name="T10" fmla="*/ 58 w 284"/>
                <a:gd name="T11" fmla="*/ 284 h 284"/>
                <a:gd name="T12" fmla="*/ 67 w 284"/>
                <a:gd name="T13" fmla="*/ 276 h 284"/>
              </a:gdLst>
              <a:ahLst/>
              <a:cxnLst>
                <a:cxn ang="0">
                  <a:pos x="T0" y="T1"/>
                </a:cxn>
                <a:cxn ang="0">
                  <a:pos x="T2" y="T3"/>
                </a:cxn>
                <a:cxn ang="0">
                  <a:pos x="T4" y="T5"/>
                </a:cxn>
                <a:cxn ang="0">
                  <a:pos x="T6" y="T7"/>
                </a:cxn>
                <a:cxn ang="0">
                  <a:pos x="T8" y="T9"/>
                </a:cxn>
                <a:cxn ang="0">
                  <a:pos x="T10" y="T11"/>
                </a:cxn>
                <a:cxn ang="0">
                  <a:pos x="T12" y="T13"/>
                </a:cxn>
              </a:cxnLst>
              <a:rect l="0" t="0" r="r" b="b"/>
              <a:pathLst>
                <a:path w="284" h="284">
                  <a:moveTo>
                    <a:pt x="67" y="276"/>
                  </a:moveTo>
                  <a:lnTo>
                    <a:pt x="284" y="58"/>
                  </a:lnTo>
                  <a:lnTo>
                    <a:pt x="284" y="0"/>
                  </a:lnTo>
                  <a:lnTo>
                    <a:pt x="223" y="60"/>
                  </a:lnTo>
                  <a:lnTo>
                    <a:pt x="0" y="284"/>
                  </a:lnTo>
                  <a:lnTo>
                    <a:pt x="58" y="284"/>
                  </a:lnTo>
                  <a:lnTo>
                    <a:pt x="67" y="27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7" name="Freeform 47"/>
            <p:cNvSpPr/>
            <p:nvPr/>
          </p:nvSpPr>
          <p:spPr bwMode="auto">
            <a:xfrm>
              <a:off x="5786438" y="6689725"/>
              <a:ext cx="157162" cy="155575"/>
            </a:xfrm>
            <a:custGeom>
              <a:avLst/>
              <a:gdLst>
                <a:gd name="T0" fmla="*/ 38 w 99"/>
                <a:gd name="T1" fmla="*/ 60 h 98"/>
                <a:gd name="T2" fmla="*/ 0 w 99"/>
                <a:gd name="T3" fmla="*/ 98 h 98"/>
                <a:gd name="T4" fmla="*/ 59 w 99"/>
                <a:gd name="T5" fmla="*/ 98 h 98"/>
                <a:gd name="T6" fmla="*/ 67 w 99"/>
                <a:gd name="T7" fmla="*/ 90 h 98"/>
                <a:gd name="T8" fmla="*/ 99 w 99"/>
                <a:gd name="T9" fmla="*/ 58 h 98"/>
                <a:gd name="T10" fmla="*/ 99 w 99"/>
                <a:gd name="T11" fmla="*/ 0 h 98"/>
                <a:gd name="T12" fmla="*/ 38 w 99"/>
                <a:gd name="T13" fmla="*/ 60 h 98"/>
              </a:gdLst>
              <a:ahLst/>
              <a:cxnLst>
                <a:cxn ang="0">
                  <a:pos x="T0" y="T1"/>
                </a:cxn>
                <a:cxn ang="0">
                  <a:pos x="T2" y="T3"/>
                </a:cxn>
                <a:cxn ang="0">
                  <a:pos x="T4" y="T5"/>
                </a:cxn>
                <a:cxn ang="0">
                  <a:pos x="T6" y="T7"/>
                </a:cxn>
                <a:cxn ang="0">
                  <a:pos x="T8" y="T9"/>
                </a:cxn>
                <a:cxn ang="0">
                  <a:pos x="T10" y="T11"/>
                </a:cxn>
                <a:cxn ang="0">
                  <a:pos x="T12" y="T13"/>
                </a:cxn>
              </a:cxnLst>
              <a:rect l="0" t="0" r="r" b="b"/>
              <a:pathLst>
                <a:path w="99" h="98">
                  <a:moveTo>
                    <a:pt x="38" y="60"/>
                  </a:moveTo>
                  <a:lnTo>
                    <a:pt x="0" y="98"/>
                  </a:lnTo>
                  <a:lnTo>
                    <a:pt x="59" y="98"/>
                  </a:lnTo>
                  <a:lnTo>
                    <a:pt x="67" y="90"/>
                  </a:lnTo>
                  <a:lnTo>
                    <a:pt x="99" y="58"/>
                  </a:lnTo>
                  <a:lnTo>
                    <a:pt x="99" y="0"/>
                  </a:lnTo>
                  <a:lnTo>
                    <a:pt x="38" y="6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18" name="Freeform 48"/>
          <p:cNvSpPr>
            <a:spLocks noEditPoints="1"/>
          </p:cNvSpPr>
          <p:nvPr/>
        </p:nvSpPr>
        <p:spPr bwMode="auto">
          <a:xfrm>
            <a:off x="10793413" y="5016500"/>
            <a:ext cx="185737" cy="185738"/>
          </a:xfrm>
          <a:custGeom>
            <a:avLst/>
            <a:gdLst>
              <a:gd name="T0" fmla="*/ 110 w 220"/>
              <a:gd name="T1" fmla="*/ 220 h 220"/>
              <a:gd name="T2" fmla="*/ 0 w 220"/>
              <a:gd name="T3" fmla="*/ 110 h 220"/>
              <a:gd name="T4" fmla="*/ 110 w 220"/>
              <a:gd name="T5" fmla="*/ 0 h 220"/>
              <a:gd name="T6" fmla="*/ 220 w 220"/>
              <a:gd name="T7" fmla="*/ 110 h 220"/>
              <a:gd name="T8" fmla="*/ 110 w 220"/>
              <a:gd name="T9" fmla="*/ 220 h 220"/>
              <a:gd name="T10" fmla="*/ 110 w 220"/>
              <a:gd name="T11" fmla="*/ 37 h 220"/>
              <a:gd name="T12" fmla="*/ 37 w 220"/>
              <a:gd name="T13" fmla="*/ 110 h 220"/>
              <a:gd name="T14" fmla="*/ 110 w 220"/>
              <a:gd name="T15" fmla="*/ 182 h 220"/>
              <a:gd name="T16" fmla="*/ 182 w 220"/>
              <a:gd name="T17" fmla="*/ 110 h 220"/>
              <a:gd name="T18" fmla="*/ 110 w 220"/>
              <a:gd name="T19" fmla="*/ 37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220">
                <a:moveTo>
                  <a:pt x="110" y="220"/>
                </a:moveTo>
                <a:cubicBezTo>
                  <a:pt x="49" y="220"/>
                  <a:pt x="0" y="170"/>
                  <a:pt x="0" y="110"/>
                </a:cubicBezTo>
                <a:cubicBezTo>
                  <a:pt x="0" y="49"/>
                  <a:pt x="49" y="0"/>
                  <a:pt x="110" y="0"/>
                </a:cubicBezTo>
                <a:cubicBezTo>
                  <a:pt x="170" y="0"/>
                  <a:pt x="220" y="49"/>
                  <a:pt x="220" y="110"/>
                </a:cubicBezTo>
                <a:cubicBezTo>
                  <a:pt x="220" y="170"/>
                  <a:pt x="170" y="220"/>
                  <a:pt x="110" y="220"/>
                </a:cubicBezTo>
                <a:close/>
                <a:moveTo>
                  <a:pt x="110" y="37"/>
                </a:moveTo>
                <a:cubicBezTo>
                  <a:pt x="70" y="37"/>
                  <a:pt x="37" y="70"/>
                  <a:pt x="37" y="110"/>
                </a:cubicBezTo>
                <a:cubicBezTo>
                  <a:pt x="37" y="150"/>
                  <a:pt x="70" y="182"/>
                  <a:pt x="110" y="182"/>
                </a:cubicBezTo>
                <a:cubicBezTo>
                  <a:pt x="149" y="182"/>
                  <a:pt x="182" y="150"/>
                  <a:pt x="182" y="110"/>
                </a:cubicBezTo>
                <a:cubicBezTo>
                  <a:pt x="182" y="70"/>
                  <a:pt x="149" y="37"/>
                  <a:pt x="110" y="37"/>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nvGrpSpPr>
          <p:cNvPr id="124" name="组合 123"/>
          <p:cNvGrpSpPr/>
          <p:nvPr/>
        </p:nvGrpSpPr>
        <p:grpSpPr>
          <a:xfrm>
            <a:off x="342900" y="-320676"/>
            <a:ext cx="903288" cy="1408113"/>
            <a:chOff x="342900" y="-320676"/>
            <a:chExt cx="903288" cy="1408113"/>
          </a:xfrm>
        </p:grpSpPr>
        <p:sp>
          <p:nvSpPr>
            <p:cNvPr id="119" name="Rectangle 49"/>
            <p:cNvSpPr>
              <a:spLocks noChangeArrowheads="1"/>
            </p:cNvSpPr>
            <p:nvPr/>
          </p:nvSpPr>
          <p:spPr bwMode="auto">
            <a:xfrm>
              <a:off x="342900" y="360362"/>
              <a:ext cx="44450" cy="400050"/>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0" name="Rectangle 50"/>
            <p:cNvSpPr>
              <a:spLocks noChangeArrowheads="1"/>
            </p:cNvSpPr>
            <p:nvPr/>
          </p:nvSpPr>
          <p:spPr bwMode="auto">
            <a:xfrm>
              <a:off x="1201738" y="166687"/>
              <a:ext cx="44450" cy="920750"/>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1" name="Freeform 51"/>
            <p:cNvSpPr/>
            <p:nvPr/>
          </p:nvSpPr>
          <p:spPr bwMode="auto">
            <a:xfrm>
              <a:off x="704850" y="-320676"/>
              <a:ext cx="47625" cy="342900"/>
            </a:xfrm>
            <a:custGeom>
              <a:avLst/>
              <a:gdLst>
                <a:gd name="T0" fmla="*/ 54 w 55"/>
                <a:gd name="T1" fmla="*/ 407 h 407"/>
                <a:gd name="T2" fmla="*/ 0 w 55"/>
                <a:gd name="T3" fmla="*/ 407 h 407"/>
                <a:gd name="T4" fmla="*/ 0 w 55"/>
                <a:gd name="T5" fmla="*/ 1 h 407"/>
                <a:gd name="T6" fmla="*/ 54 w 55"/>
                <a:gd name="T7" fmla="*/ 0 h 407"/>
                <a:gd name="T8" fmla="*/ 54 w 55"/>
                <a:gd name="T9" fmla="*/ 407 h 407"/>
              </a:gdLst>
              <a:ahLst/>
              <a:cxnLst>
                <a:cxn ang="0">
                  <a:pos x="T0" y="T1"/>
                </a:cxn>
                <a:cxn ang="0">
                  <a:pos x="T2" y="T3"/>
                </a:cxn>
                <a:cxn ang="0">
                  <a:pos x="T4" y="T5"/>
                </a:cxn>
                <a:cxn ang="0">
                  <a:pos x="T6" y="T7"/>
                </a:cxn>
                <a:cxn ang="0">
                  <a:pos x="T8" y="T9"/>
                </a:cxn>
              </a:cxnLst>
              <a:rect l="0" t="0" r="r" b="b"/>
              <a:pathLst>
                <a:path w="55" h="407">
                  <a:moveTo>
                    <a:pt x="54" y="407"/>
                  </a:moveTo>
                  <a:cubicBezTo>
                    <a:pt x="0" y="407"/>
                    <a:pt x="0" y="407"/>
                    <a:pt x="0" y="407"/>
                  </a:cubicBezTo>
                  <a:cubicBezTo>
                    <a:pt x="1" y="267"/>
                    <a:pt x="1" y="141"/>
                    <a:pt x="0" y="1"/>
                  </a:cubicBezTo>
                  <a:cubicBezTo>
                    <a:pt x="54" y="0"/>
                    <a:pt x="54" y="0"/>
                    <a:pt x="54" y="0"/>
                  </a:cubicBezTo>
                  <a:cubicBezTo>
                    <a:pt x="55" y="141"/>
                    <a:pt x="55" y="267"/>
                    <a:pt x="54" y="407"/>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2" name="Freeform 52"/>
            <p:cNvSpPr/>
            <p:nvPr/>
          </p:nvSpPr>
          <p:spPr bwMode="auto">
            <a:xfrm>
              <a:off x="704850" y="136525"/>
              <a:ext cx="46037" cy="322263"/>
            </a:xfrm>
            <a:custGeom>
              <a:avLst/>
              <a:gdLst>
                <a:gd name="T0" fmla="*/ 1 w 54"/>
                <a:gd name="T1" fmla="*/ 382 h 382"/>
                <a:gd name="T2" fmla="*/ 0 w 54"/>
                <a:gd name="T3" fmla="*/ 0 h 382"/>
                <a:gd name="T4" fmla="*/ 54 w 54"/>
                <a:gd name="T5" fmla="*/ 0 h 382"/>
                <a:gd name="T6" fmla="*/ 54 w 54"/>
                <a:gd name="T7" fmla="*/ 382 h 382"/>
                <a:gd name="T8" fmla="*/ 1 w 54"/>
                <a:gd name="T9" fmla="*/ 382 h 382"/>
              </a:gdLst>
              <a:ahLst/>
              <a:cxnLst>
                <a:cxn ang="0">
                  <a:pos x="T0" y="T1"/>
                </a:cxn>
                <a:cxn ang="0">
                  <a:pos x="T2" y="T3"/>
                </a:cxn>
                <a:cxn ang="0">
                  <a:pos x="T4" y="T5"/>
                </a:cxn>
                <a:cxn ang="0">
                  <a:pos x="T6" y="T7"/>
                </a:cxn>
                <a:cxn ang="0">
                  <a:pos x="T8" y="T9"/>
                </a:cxn>
              </a:cxnLst>
              <a:rect l="0" t="0" r="r" b="b"/>
              <a:pathLst>
                <a:path w="54" h="382">
                  <a:moveTo>
                    <a:pt x="1" y="382"/>
                  </a:moveTo>
                  <a:cubicBezTo>
                    <a:pt x="1" y="255"/>
                    <a:pt x="0" y="127"/>
                    <a:pt x="0" y="0"/>
                  </a:cubicBezTo>
                  <a:cubicBezTo>
                    <a:pt x="54" y="0"/>
                    <a:pt x="54" y="0"/>
                    <a:pt x="54" y="0"/>
                  </a:cubicBezTo>
                  <a:cubicBezTo>
                    <a:pt x="54" y="127"/>
                    <a:pt x="54" y="255"/>
                    <a:pt x="54" y="382"/>
                  </a:cubicBezTo>
                  <a:lnTo>
                    <a:pt x="1" y="382"/>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3" name="Freeform 53"/>
            <p:cNvSpPr/>
            <p:nvPr/>
          </p:nvSpPr>
          <p:spPr bwMode="auto">
            <a:xfrm>
              <a:off x="704850" y="592137"/>
              <a:ext cx="46037" cy="433388"/>
            </a:xfrm>
            <a:custGeom>
              <a:avLst/>
              <a:gdLst>
                <a:gd name="T0" fmla="*/ 54 w 54"/>
                <a:gd name="T1" fmla="*/ 514 h 514"/>
                <a:gd name="T2" fmla="*/ 0 w 54"/>
                <a:gd name="T3" fmla="*/ 514 h 514"/>
                <a:gd name="T4" fmla="*/ 1 w 54"/>
                <a:gd name="T5" fmla="*/ 0 h 514"/>
                <a:gd name="T6" fmla="*/ 54 w 54"/>
                <a:gd name="T7" fmla="*/ 1 h 514"/>
                <a:gd name="T8" fmla="*/ 54 w 54"/>
                <a:gd name="T9" fmla="*/ 514 h 514"/>
              </a:gdLst>
              <a:ahLst/>
              <a:cxnLst>
                <a:cxn ang="0">
                  <a:pos x="T0" y="T1"/>
                </a:cxn>
                <a:cxn ang="0">
                  <a:pos x="T2" y="T3"/>
                </a:cxn>
                <a:cxn ang="0">
                  <a:pos x="T4" y="T5"/>
                </a:cxn>
                <a:cxn ang="0">
                  <a:pos x="T6" y="T7"/>
                </a:cxn>
                <a:cxn ang="0">
                  <a:pos x="T8" y="T9"/>
                </a:cxn>
              </a:cxnLst>
              <a:rect l="0" t="0" r="r" b="b"/>
              <a:pathLst>
                <a:path w="54" h="514">
                  <a:moveTo>
                    <a:pt x="54" y="514"/>
                  </a:moveTo>
                  <a:cubicBezTo>
                    <a:pt x="0" y="514"/>
                    <a:pt x="0" y="514"/>
                    <a:pt x="0" y="514"/>
                  </a:cubicBezTo>
                  <a:cubicBezTo>
                    <a:pt x="1" y="347"/>
                    <a:pt x="1" y="174"/>
                    <a:pt x="1" y="0"/>
                  </a:cubicBezTo>
                  <a:cubicBezTo>
                    <a:pt x="54" y="1"/>
                    <a:pt x="54" y="1"/>
                    <a:pt x="54" y="1"/>
                  </a:cubicBezTo>
                  <a:cubicBezTo>
                    <a:pt x="54" y="174"/>
                    <a:pt x="54" y="347"/>
                    <a:pt x="54" y="514"/>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29" name="矩形 128"/>
          <p:cNvSpPr/>
          <p:nvPr/>
        </p:nvSpPr>
        <p:spPr>
          <a:xfrm>
            <a:off x="1626791" y="2708970"/>
            <a:ext cx="2324735" cy="922020"/>
          </a:xfrm>
          <a:prstGeom prst="rect">
            <a:avLst/>
          </a:prstGeom>
        </p:spPr>
        <p:txBody>
          <a:bodyPr wrap="none">
            <a:spAutoFit/>
          </a:bodyPr>
          <a:lstStyle/>
          <a:p>
            <a:pPr algn="ctr">
              <a:lnSpc>
                <a:spcPct val="150000"/>
              </a:lnSpc>
            </a:pPr>
            <a:r>
              <a:rPr lang="en-US" altLang="zh-CN" sz="3600" b="1" i="1" spc="600" dirty="0">
                <a:solidFill>
                  <a:schemeClr val="bg1"/>
                </a:solidFill>
                <a:effectLst>
                  <a:outerShdw blurRad="38100" dist="38100" dir="2700000" algn="tl">
                    <a:srgbClr val="000000">
                      <a:alpha val="43137"/>
                    </a:srgbClr>
                  </a:outerShdw>
                </a:effectLst>
                <a:latin typeface="华文彩云" panose="02010800040101010101" charset="-122"/>
                <a:ea typeface="华文彩云" panose="02010800040101010101" charset="-122"/>
                <a:cs typeface="+mn-ea"/>
                <a:sym typeface="+mn-lt"/>
              </a:rPr>
              <a:t>catalog</a:t>
            </a:r>
            <a:endParaRPr lang="en-US" altLang="zh-CN" sz="3600" b="1" i="1" spc="600" dirty="0">
              <a:solidFill>
                <a:schemeClr val="bg1"/>
              </a:solidFill>
              <a:effectLst>
                <a:outerShdw blurRad="38100" dist="38100" dir="2700000" algn="tl">
                  <a:srgbClr val="000000">
                    <a:alpha val="43137"/>
                  </a:srgbClr>
                </a:outerShdw>
              </a:effectLst>
              <a:latin typeface="华文彩云" panose="02010800040101010101" charset="-122"/>
              <a:ea typeface="华文彩云" panose="02010800040101010101" charset="-122"/>
              <a:cs typeface="+mn-ea"/>
              <a:sym typeface="+mn-lt"/>
            </a:endParaRPr>
          </a:p>
        </p:txBody>
      </p:sp>
      <p:sp>
        <p:nvSpPr>
          <p:cNvPr id="142" name="矩形 141"/>
          <p:cNvSpPr/>
          <p:nvPr/>
        </p:nvSpPr>
        <p:spPr>
          <a:xfrm>
            <a:off x="6626555" y="1922175"/>
            <a:ext cx="4337049" cy="583565"/>
          </a:xfrm>
          <a:prstGeom prst="rect">
            <a:avLst/>
          </a:prstGeom>
        </p:spPr>
        <p:txBody>
          <a:bodyPr wrap="square">
            <a:spAutoFit/>
          </a:bodyPr>
          <a:lstStyle/>
          <a:p>
            <a:pPr marL="571500" indent="-571500">
              <a:buFont typeface="Wingdings" panose="05000000000000000000" pitchFamily="2" charset="2"/>
              <a:buChar char="u"/>
            </a:pPr>
            <a:r>
              <a:rPr lang="en-US" altLang="zh-CN" sz="3200" b="1" spc="600" dirty="0">
                <a:solidFill>
                  <a:schemeClr val="bg1"/>
                </a:solidFill>
                <a:cs typeface="+mn-ea"/>
                <a:sym typeface="+mn-lt"/>
              </a:rPr>
              <a:t>01 </a:t>
            </a:r>
            <a:r>
              <a:rPr lang="en-US" altLang="zh-CN" sz="2400" b="1" spc="600" dirty="0">
                <a:solidFill>
                  <a:schemeClr val="bg1"/>
                </a:solidFill>
                <a:cs typeface="+mn-ea"/>
                <a:sym typeface="+mn-lt"/>
              </a:rPr>
              <a:t>S</a:t>
            </a:r>
            <a:r>
              <a:rPr lang="en-US" altLang="zh-CN" sz="2400" b="1" spc="600" dirty="0">
                <a:solidFill>
                  <a:schemeClr val="bg1"/>
                </a:solidFill>
                <a:cs typeface="+mn-ea"/>
                <a:sym typeface="+mn-lt"/>
              </a:rPr>
              <a:t>ummary</a:t>
            </a:r>
            <a:endParaRPr lang="en-US" altLang="zh-CN" sz="2400" b="1" spc="600" dirty="0">
              <a:solidFill>
                <a:schemeClr val="bg1"/>
              </a:solidFill>
              <a:cs typeface="+mn-ea"/>
              <a:sym typeface="+mn-lt"/>
            </a:endParaRPr>
          </a:p>
        </p:txBody>
      </p:sp>
      <p:sp>
        <p:nvSpPr>
          <p:cNvPr id="143" name="矩形 142"/>
          <p:cNvSpPr/>
          <p:nvPr/>
        </p:nvSpPr>
        <p:spPr>
          <a:xfrm>
            <a:off x="6626555" y="2708743"/>
            <a:ext cx="4337049" cy="584775"/>
          </a:xfrm>
          <a:prstGeom prst="rect">
            <a:avLst/>
          </a:prstGeom>
        </p:spPr>
        <p:txBody>
          <a:bodyPr wrap="square">
            <a:spAutoFit/>
          </a:bodyPr>
          <a:lstStyle/>
          <a:p>
            <a:pPr marL="571500" indent="-571500">
              <a:buFont typeface="Wingdings" panose="05000000000000000000" pitchFamily="2" charset="2"/>
              <a:buChar char="u"/>
            </a:pPr>
            <a:r>
              <a:rPr lang="en-US" altLang="zh-CN" sz="3200" b="1" spc="600" dirty="0">
                <a:solidFill>
                  <a:srgbClr val="3B4761"/>
                </a:solidFill>
                <a:cs typeface="+mn-ea"/>
                <a:sym typeface="+mn-lt"/>
              </a:rPr>
              <a:t>02</a:t>
            </a:r>
            <a:r>
              <a:rPr lang="zh-CN" altLang="en-US" sz="2400" b="1" spc="600" dirty="0">
                <a:solidFill>
                  <a:srgbClr val="3B4761"/>
                </a:solidFill>
                <a:cs typeface="+mn-ea"/>
                <a:sym typeface="+mn-lt"/>
              </a:rPr>
              <a:t>输入文本标题</a:t>
            </a:r>
            <a:endParaRPr lang="en-US" altLang="zh-CN" sz="3200" b="1" spc="600" dirty="0">
              <a:solidFill>
                <a:srgbClr val="3B4761"/>
              </a:solidFill>
              <a:cs typeface="+mn-ea"/>
              <a:sym typeface="+mn-lt"/>
            </a:endParaRPr>
          </a:p>
        </p:txBody>
      </p:sp>
      <p:sp>
        <p:nvSpPr>
          <p:cNvPr id="144" name="矩形 143"/>
          <p:cNvSpPr/>
          <p:nvPr/>
        </p:nvSpPr>
        <p:spPr>
          <a:xfrm>
            <a:off x="6626555" y="3495311"/>
            <a:ext cx="4337049" cy="584775"/>
          </a:xfrm>
          <a:prstGeom prst="rect">
            <a:avLst/>
          </a:prstGeom>
        </p:spPr>
        <p:txBody>
          <a:bodyPr wrap="square">
            <a:spAutoFit/>
          </a:bodyPr>
          <a:lstStyle/>
          <a:p>
            <a:pPr marL="571500" indent="-571500">
              <a:buFont typeface="Wingdings" panose="05000000000000000000" pitchFamily="2" charset="2"/>
              <a:buChar char="u"/>
            </a:pPr>
            <a:r>
              <a:rPr lang="en-US" altLang="zh-CN" sz="3200" b="1" spc="600" dirty="0">
                <a:solidFill>
                  <a:schemeClr val="bg1"/>
                </a:solidFill>
                <a:cs typeface="+mn-ea"/>
                <a:sym typeface="+mn-lt"/>
              </a:rPr>
              <a:t>03</a:t>
            </a:r>
            <a:r>
              <a:rPr lang="zh-CN" altLang="en-US" sz="2400" b="1" spc="600" dirty="0">
                <a:solidFill>
                  <a:schemeClr val="bg1"/>
                </a:solidFill>
                <a:cs typeface="+mn-ea"/>
                <a:sym typeface="+mn-lt"/>
              </a:rPr>
              <a:t>输入文本标题</a:t>
            </a:r>
            <a:endParaRPr lang="en-US" altLang="zh-CN" sz="3200" b="1" spc="600" dirty="0">
              <a:solidFill>
                <a:schemeClr val="bg1"/>
              </a:solidFill>
              <a:cs typeface="+mn-ea"/>
              <a:sym typeface="+mn-lt"/>
            </a:endParaRPr>
          </a:p>
        </p:txBody>
      </p:sp>
      <p:sp>
        <p:nvSpPr>
          <p:cNvPr id="145" name="矩形 144"/>
          <p:cNvSpPr/>
          <p:nvPr/>
        </p:nvSpPr>
        <p:spPr>
          <a:xfrm>
            <a:off x="6626555" y="4281878"/>
            <a:ext cx="4337049" cy="584775"/>
          </a:xfrm>
          <a:prstGeom prst="rect">
            <a:avLst/>
          </a:prstGeom>
        </p:spPr>
        <p:txBody>
          <a:bodyPr wrap="square">
            <a:spAutoFit/>
          </a:bodyPr>
          <a:lstStyle/>
          <a:p>
            <a:pPr marL="571500" indent="-571500">
              <a:buFont typeface="Wingdings" panose="05000000000000000000" pitchFamily="2" charset="2"/>
              <a:buChar char="u"/>
            </a:pPr>
            <a:r>
              <a:rPr lang="en-US" altLang="zh-CN" sz="3200" b="1" spc="600" dirty="0">
                <a:solidFill>
                  <a:srgbClr val="3B4761"/>
                </a:solidFill>
                <a:cs typeface="+mn-ea"/>
                <a:sym typeface="+mn-lt"/>
              </a:rPr>
              <a:t>04</a:t>
            </a:r>
            <a:r>
              <a:rPr lang="zh-CN" altLang="en-US" sz="2400" b="1" spc="600" dirty="0">
                <a:solidFill>
                  <a:srgbClr val="3B4761"/>
                </a:solidFill>
                <a:cs typeface="+mn-ea"/>
                <a:sym typeface="+mn-lt"/>
              </a:rPr>
              <a:t>输入文本标题</a:t>
            </a:r>
            <a:endParaRPr lang="en-US" altLang="zh-CN" sz="3200" b="1" spc="600" dirty="0">
              <a:solidFill>
                <a:srgbClr val="3B4761"/>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1+#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127"/>
                                        </p:tgtEl>
                                        <p:attrNameLst>
                                          <p:attrName>style.visibility</p:attrName>
                                        </p:attrNameLst>
                                      </p:cBhvr>
                                      <p:to>
                                        <p:strVal val="visible"/>
                                      </p:to>
                                    </p:set>
                                    <p:anim calcmode="lin" valueType="num">
                                      <p:cBhvr>
                                        <p:cTn id="13" dur="500" fill="hold"/>
                                        <p:tgtEl>
                                          <p:spTgt spid="127"/>
                                        </p:tgtEl>
                                        <p:attrNameLst>
                                          <p:attrName>ppt_w</p:attrName>
                                        </p:attrNameLst>
                                      </p:cBhvr>
                                      <p:tavLst>
                                        <p:tav tm="0">
                                          <p:val>
                                            <p:fltVal val="0"/>
                                          </p:val>
                                        </p:tav>
                                        <p:tav tm="100000">
                                          <p:val>
                                            <p:strVal val="#ppt_w"/>
                                          </p:val>
                                        </p:tav>
                                      </p:tavLst>
                                    </p:anim>
                                    <p:anim calcmode="lin" valueType="num">
                                      <p:cBhvr>
                                        <p:cTn id="14" dur="500" fill="hold"/>
                                        <p:tgtEl>
                                          <p:spTgt spid="127"/>
                                        </p:tgtEl>
                                        <p:attrNameLst>
                                          <p:attrName>ppt_h</p:attrName>
                                        </p:attrNameLst>
                                      </p:cBhvr>
                                      <p:tavLst>
                                        <p:tav tm="0">
                                          <p:val>
                                            <p:fltVal val="0"/>
                                          </p:val>
                                        </p:tav>
                                        <p:tav tm="100000">
                                          <p:val>
                                            <p:strVal val="#ppt_h"/>
                                          </p:val>
                                        </p:tav>
                                      </p:tavLst>
                                    </p:anim>
                                    <p:animEffect transition="in" filter="fade">
                                      <p:cBhvr>
                                        <p:cTn id="15" dur="500"/>
                                        <p:tgtEl>
                                          <p:spTgt spid="127"/>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83"/>
                                        </p:tgtEl>
                                        <p:attrNameLst>
                                          <p:attrName>style.visibility</p:attrName>
                                        </p:attrNameLst>
                                      </p:cBhvr>
                                      <p:to>
                                        <p:strVal val="visible"/>
                                      </p:to>
                                    </p:set>
                                    <p:anim calcmode="lin" valueType="num">
                                      <p:cBhvr>
                                        <p:cTn id="20" dur="500" fill="hold"/>
                                        <p:tgtEl>
                                          <p:spTgt spid="83"/>
                                        </p:tgtEl>
                                        <p:attrNameLst>
                                          <p:attrName>ppt_w</p:attrName>
                                        </p:attrNameLst>
                                      </p:cBhvr>
                                      <p:tavLst>
                                        <p:tav tm="0">
                                          <p:val>
                                            <p:fltVal val="0"/>
                                          </p:val>
                                        </p:tav>
                                        <p:tav tm="100000">
                                          <p:val>
                                            <p:strVal val="#ppt_w"/>
                                          </p:val>
                                        </p:tav>
                                      </p:tavLst>
                                    </p:anim>
                                    <p:anim calcmode="lin" valueType="num">
                                      <p:cBhvr>
                                        <p:cTn id="21" dur="500" fill="hold"/>
                                        <p:tgtEl>
                                          <p:spTgt spid="83"/>
                                        </p:tgtEl>
                                        <p:attrNameLst>
                                          <p:attrName>ppt_h</p:attrName>
                                        </p:attrNameLst>
                                      </p:cBhvr>
                                      <p:tavLst>
                                        <p:tav tm="0">
                                          <p:val>
                                            <p:fltVal val="0"/>
                                          </p:val>
                                        </p:tav>
                                        <p:tav tm="100000">
                                          <p:val>
                                            <p:strVal val="#ppt_h"/>
                                          </p:val>
                                        </p:tav>
                                      </p:tavLst>
                                    </p:anim>
                                    <p:animEffect transition="in" filter="fade">
                                      <p:cBhvr>
                                        <p:cTn id="22" dur="500"/>
                                        <p:tgtEl>
                                          <p:spTgt spid="83"/>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0"/>
                                        <p:tgtEl>
                                          <p:spTgt spid="36"/>
                                        </p:tgtEl>
                                      </p:cBhvr>
                                    </p:animEffect>
                                    <p:anim calcmode="lin" valueType="num">
                                      <p:cBhvr>
                                        <p:cTn id="28" dur="1000" fill="hold"/>
                                        <p:tgtEl>
                                          <p:spTgt spid="36"/>
                                        </p:tgtEl>
                                        <p:attrNameLst>
                                          <p:attrName>ppt_x</p:attrName>
                                        </p:attrNameLst>
                                      </p:cBhvr>
                                      <p:tavLst>
                                        <p:tav tm="0">
                                          <p:val>
                                            <p:strVal val="#ppt_x"/>
                                          </p:val>
                                        </p:tav>
                                        <p:tav tm="100000">
                                          <p:val>
                                            <p:strVal val="#ppt_x"/>
                                          </p:val>
                                        </p:tav>
                                      </p:tavLst>
                                    </p:anim>
                                    <p:anim calcmode="lin" valueType="num">
                                      <p:cBhvr>
                                        <p:cTn id="29" dur="1000" fill="hold"/>
                                        <p:tgtEl>
                                          <p:spTgt spid="36"/>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86"/>
                                        </p:tgtEl>
                                        <p:attrNameLst>
                                          <p:attrName>style.visibility</p:attrName>
                                        </p:attrNameLst>
                                      </p:cBhvr>
                                      <p:to>
                                        <p:strVal val="visible"/>
                                      </p:to>
                                    </p:set>
                                    <p:animEffect transition="in" filter="fade">
                                      <p:cBhvr>
                                        <p:cTn id="32" dur="1000"/>
                                        <p:tgtEl>
                                          <p:spTgt spid="86"/>
                                        </p:tgtEl>
                                      </p:cBhvr>
                                    </p:animEffect>
                                    <p:anim calcmode="lin" valueType="num">
                                      <p:cBhvr>
                                        <p:cTn id="33" dur="1000" fill="hold"/>
                                        <p:tgtEl>
                                          <p:spTgt spid="86"/>
                                        </p:tgtEl>
                                        <p:attrNameLst>
                                          <p:attrName>ppt_x</p:attrName>
                                        </p:attrNameLst>
                                      </p:cBhvr>
                                      <p:tavLst>
                                        <p:tav tm="0">
                                          <p:val>
                                            <p:strVal val="#ppt_x"/>
                                          </p:val>
                                        </p:tav>
                                        <p:tav tm="100000">
                                          <p:val>
                                            <p:strVal val="#ppt_x"/>
                                          </p:val>
                                        </p:tav>
                                      </p:tavLst>
                                    </p:anim>
                                    <p:anim calcmode="lin" valueType="num">
                                      <p:cBhvr>
                                        <p:cTn id="34" dur="1000" fill="hold"/>
                                        <p:tgtEl>
                                          <p:spTgt spid="86"/>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1000"/>
                                        <p:tgtEl>
                                          <p:spTgt spid="37"/>
                                        </p:tgtEl>
                                      </p:cBhvr>
                                    </p:animEffect>
                                    <p:anim calcmode="lin" valueType="num">
                                      <p:cBhvr>
                                        <p:cTn id="38" dur="1000" fill="hold"/>
                                        <p:tgtEl>
                                          <p:spTgt spid="37"/>
                                        </p:tgtEl>
                                        <p:attrNameLst>
                                          <p:attrName>ppt_x</p:attrName>
                                        </p:attrNameLst>
                                      </p:cBhvr>
                                      <p:tavLst>
                                        <p:tav tm="0">
                                          <p:val>
                                            <p:strVal val="#ppt_x"/>
                                          </p:val>
                                        </p:tav>
                                        <p:tav tm="100000">
                                          <p:val>
                                            <p:strVal val="#ppt_x"/>
                                          </p:val>
                                        </p:tav>
                                      </p:tavLst>
                                    </p:anim>
                                    <p:anim calcmode="lin" valueType="num">
                                      <p:cBhvr>
                                        <p:cTn id="39" dur="1000" fill="hold"/>
                                        <p:tgtEl>
                                          <p:spTgt spid="3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79"/>
                                        </p:tgtEl>
                                        <p:attrNameLst>
                                          <p:attrName>style.visibility</p:attrName>
                                        </p:attrNameLst>
                                      </p:cBhvr>
                                      <p:to>
                                        <p:strVal val="visible"/>
                                      </p:to>
                                    </p:set>
                                    <p:animEffect transition="in" filter="fade">
                                      <p:cBhvr>
                                        <p:cTn id="42" dur="1000"/>
                                        <p:tgtEl>
                                          <p:spTgt spid="79"/>
                                        </p:tgtEl>
                                      </p:cBhvr>
                                    </p:animEffect>
                                    <p:anim calcmode="lin" valueType="num">
                                      <p:cBhvr>
                                        <p:cTn id="43" dur="1000" fill="hold"/>
                                        <p:tgtEl>
                                          <p:spTgt spid="79"/>
                                        </p:tgtEl>
                                        <p:attrNameLst>
                                          <p:attrName>ppt_x</p:attrName>
                                        </p:attrNameLst>
                                      </p:cBhvr>
                                      <p:tavLst>
                                        <p:tav tm="0">
                                          <p:val>
                                            <p:strVal val="#ppt_x"/>
                                          </p:val>
                                        </p:tav>
                                        <p:tav tm="100000">
                                          <p:val>
                                            <p:strVal val="#ppt_x"/>
                                          </p:val>
                                        </p:tav>
                                      </p:tavLst>
                                    </p:anim>
                                    <p:anim calcmode="lin" valueType="num">
                                      <p:cBhvr>
                                        <p:cTn id="44" dur="1000" fill="hold"/>
                                        <p:tgtEl>
                                          <p:spTgt spid="79"/>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125"/>
                                        </p:tgtEl>
                                        <p:attrNameLst>
                                          <p:attrName>style.visibility</p:attrName>
                                        </p:attrNameLst>
                                      </p:cBhvr>
                                      <p:to>
                                        <p:strVal val="visible"/>
                                      </p:to>
                                    </p:set>
                                    <p:animEffect transition="in" filter="fade">
                                      <p:cBhvr>
                                        <p:cTn id="47" dur="1000"/>
                                        <p:tgtEl>
                                          <p:spTgt spid="125"/>
                                        </p:tgtEl>
                                      </p:cBhvr>
                                    </p:animEffect>
                                    <p:anim calcmode="lin" valueType="num">
                                      <p:cBhvr>
                                        <p:cTn id="48" dur="1000" fill="hold"/>
                                        <p:tgtEl>
                                          <p:spTgt spid="125"/>
                                        </p:tgtEl>
                                        <p:attrNameLst>
                                          <p:attrName>ppt_x</p:attrName>
                                        </p:attrNameLst>
                                      </p:cBhvr>
                                      <p:tavLst>
                                        <p:tav tm="0">
                                          <p:val>
                                            <p:strVal val="#ppt_x"/>
                                          </p:val>
                                        </p:tav>
                                        <p:tav tm="100000">
                                          <p:val>
                                            <p:strVal val="#ppt_x"/>
                                          </p:val>
                                        </p:tav>
                                      </p:tavLst>
                                    </p:anim>
                                    <p:anim calcmode="lin" valueType="num">
                                      <p:cBhvr>
                                        <p:cTn id="49" dur="1000" fill="hold"/>
                                        <p:tgtEl>
                                          <p:spTgt spid="12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84"/>
                                        </p:tgtEl>
                                        <p:attrNameLst>
                                          <p:attrName>style.visibility</p:attrName>
                                        </p:attrNameLst>
                                      </p:cBhvr>
                                      <p:to>
                                        <p:strVal val="visible"/>
                                      </p:to>
                                    </p:set>
                                    <p:animEffect transition="in" filter="fade">
                                      <p:cBhvr>
                                        <p:cTn id="52" dur="1000"/>
                                        <p:tgtEl>
                                          <p:spTgt spid="84"/>
                                        </p:tgtEl>
                                      </p:cBhvr>
                                    </p:animEffect>
                                    <p:anim calcmode="lin" valueType="num">
                                      <p:cBhvr>
                                        <p:cTn id="53" dur="1000" fill="hold"/>
                                        <p:tgtEl>
                                          <p:spTgt spid="84"/>
                                        </p:tgtEl>
                                        <p:attrNameLst>
                                          <p:attrName>ppt_x</p:attrName>
                                        </p:attrNameLst>
                                      </p:cBhvr>
                                      <p:tavLst>
                                        <p:tav tm="0">
                                          <p:val>
                                            <p:strVal val="#ppt_x"/>
                                          </p:val>
                                        </p:tav>
                                        <p:tav tm="100000">
                                          <p:val>
                                            <p:strVal val="#ppt_x"/>
                                          </p:val>
                                        </p:tav>
                                      </p:tavLst>
                                    </p:anim>
                                    <p:anim calcmode="lin" valueType="num">
                                      <p:cBhvr>
                                        <p:cTn id="54" dur="1000" fill="hold"/>
                                        <p:tgtEl>
                                          <p:spTgt spid="84"/>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18"/>
                                        </p:tgtEl>
                                        <p:attrNameLst>
                                          <p:attrName>style.visibility</p:attrName>
                                        </p:attrNameLst>
                                      </p:cBhvr>
                                      <p:to>
                                        <p:strVal val="visible"/>
                                      </p:to>
                                    </p:set>
                                    <p:animEffect transition="in" filter="fade">
                                      <p:cBhvr>
                                        <p:cTn id="57" dur="1000"/>
                                        <p:tgtEl>
                                          <p:spTgt spid="118"/>
                                        </p:tgtEl>
                                      </p:cBhvr>
                                    </p:animEffect>
                                    <p:anim calcmode="lin" valueType="num">
                                      <p:cBhvr>
                                        <p:cTn id="58" dur="1000" fill="hold"/>
                                        <p:tgtEl>
                                          <p:spTgt spid="118"/>
                                        </p:tgtEl>
                                        <p:attrNameLst>
                                          <p:attrName>ppt_x</p:attrName>
                                        </p:attrNameLst>
                                      </p:cBhvr>
                                      <p:tavLst>
                                        <p:tav tm="0">
                                          <p:val>
                                            <p:strVal val="#ppt_x"/>
                                          </p:val>
                                        </p:tav>
                                        <p:tav tm="100000">
                                          <p:val>
                                            <p:strVal val="#ppt_x"/>
                                          </p:val>
                                        </p:tav>
                                      </p:tavLst>
                                    </p:anim>
                                    <p:anim calcmode="lin" valueType="num">
                                      <p:cBhvr>
                                        <p:cTn id="59" dur="1000" fill="hold"/>
                                        <p:tgtEl>
                                          <p:spTgt spid="118"/>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124"/>
                                        </p:tgtEl>
                                        <p:attrNameLst>
                                          <p:attrName>style.visibility</p:attrName>
                                        </p:attrNameLst>
                                      </p:cBhvr>
                                      <p:to>
                                        <p:strVal val="visible"/>
                                      </p:to>
                                    </p:set>
                                    <p:animEffect transition="in" filter="wipe(down)">
                                      <p:cBhvr>
                                        <p:cTn id="64" dur="500"/>
                                        <p:tgtEl>
                                          <p:spTgt spid="124"/>
                                        </p:tgtEl>
                                      </p:cBhvr>
                                    </p:animEffect>
                                  </p:childTnLst>
                                </p:cTn>
                              </p:par>
                              <p:par>
                                <p:cTn id="65" presetID="22" presetClass="entr" presetSubtype="1" fill="hold" nodeType="withEffect">
                                  <p:stCondLst>
                                    <p:cond delay="0"/>
                                  </p:stCondLst>
                                  <p:childTnLst>
                                    <p:set>
                                      <p:cBhvr>
                                        <p:cTn id="66" dur="1" fill="hold">
                                          <p:stCondLst>
                                            <p:cond delay="0"/>
                                          </p:stCondLst>
                                        </p:cTn>
                                        <p:tgtEl>
                                          <p:spTgt spid="126"/>
                                        </p:tgtEl>
                                        <p:attrNameLst>
                                          <p:attrName>style.visibility</p:attrName>
                                        </p:attrNameLst>
                                      </p:cBhvr>
                                      <p:to>
                                        <p:strVal val="visible"/>
                                      </p:to>
                                    </p:set>
                                    <p:animEffect transition="in" filter="wipe(up)">
                                      <p:cBhvr>
                                        <p:cTn id="67" dur="500"/>
                                        <p:tgtEl>
                                          <p:spTgt spid="126"/>
                                        </p:tgtEl>
                                      </p:cBhvr>
                                    </p:animEffect>
                                  </p:childTnLst>
                                </p:cTn>
                              </p:par>
                            </p:childTnLst>
                          </p:cTn>
                        </p:par>
                        <p:par>
                          <p:cTn id="68" fill="hold">
                            <p:stCondLst>
                              <p:cond delay="500"/>
                            </p:stCondLst>
                            <p:childTnLst>
                              <p:par>
                                <p:cTn id="69" presetID="53" presetClass="entr" presetSubtype="16" fill="hold" grpId="0" nodeType="afterEffect">
                                  <p:stCondLst>
                                    <p:cond delay="0"/>
                                  </p:stCondLst>
                                  <p:childTnLst>
                                    <p:set>
                                      <p:cBhvr>
                                        <p:cTn id="70" dur="1" fill="hold">
                                          <p:stCondLst>
                                            <p:cond delay="0"/>
                                          </p:stCondLst>
                                        </p:cTn>
                                        <p:tgtEl>
                                          <p:spTgt spid="129"/>
                                        </p:tgtEl>
                                        <p:attrNameLst>
                                          <p:attrName>style.visibility</p:attrName>
                                        </p:attrNameLst>
                                      </p:cBhvr>
                                      <p:to>
                                        <p:strVal val="visible"/>
                                      </p:to>
                                    </p:set>
                                    <p:anim calcmode="lin" valueType="num">
                                      <p:cBhvr>
                                        <p:cTn id="71" dur="500" fill="hold"/>
                                        <p:tgtEl>
                                          <p:spTgt spid="129"/>
                                        </p:tgtEl>
                                        <p:attrNameLst>
                                          <p:attrName>ppt_w</p:attrName>
                                        </p:attrNameLst>
                                      </p:cBhvr>
                                      <p:tavLst>
                                        <p:tav tm="0">
                                          <p:val>
                                            <p:fltVal val="0"/>
                                          </p:val>
                                        </p:tav>
                                        <p:tav tm="100000">
                                          <p:val>
                                            <p:strVal val="#ppt_w"/>
                                          </p:val>
                                        </p:tav>
                                      </p:tavLst>
                                    </p:anim>
                                    <p:anim calcmode="lin" valueType="num">
                                      <p:cBhvr>
                                        <p:cTn id="72" dur="500" fill="hold"/>
                                        <p:tgtEl>
                                          <p:spTgt spid="129"/>
                                        </p:tgtEl>
                                        <p:attrNameLst>
                                          <p:attrName>ppt_h</p:attrName>
                                        </p:attrNameLst>
                                      </p:cBhvr>
                                      <p:tavLst>
                                        <p:tav tm="0">
                                          <p:val>
                                            <p:fltVal val="0"/>
                                          </p:val>
                                        </p:tav>
                                        <p:tav tm="100000">
                                          <p:val>
                                            <p:strVal val="#ppt_h"/>
                                          </p:val>
                                        </p:tav>
                                      </p:tavLst>
                                    </p:anim>
                                    <p:animEffect transition="in" filter="fade">
                                      <p:cBhvr>
                                        <p:cTn id="73" dur="500"/>
                                        <p:tgtEl>
                                          <p:spTgt spid="129"/>
                                        </p:tgtEl>
                                      </p:cBhvr>
                                    </p:animEffect>
                                  </p:childTnLst>
                                </p:cTn>
                              </p:par>
                            </p:childTnLst>
                          </p:cTn>
                        </p:par>
                        <p:par>
                          <p:cTn id="74" fill="hold">
                            <p:stCondLst>
                              <p:cond delay="1000"/>
                            </p:stCondLst>
                            <p:childTnLst>
                              <p:par>
                                <p:cTn id="75" presetID="12" presetClass="entr" presetSubtype="8" fill="hold" grpId="0" nodeType="afterEffect">
                                  <p:stCondLst>
                                    <p:cond delay="0"/>
                                  </p:stCondLst>
                                  <p:iterate type="lt">
                                    <p:tmPct val="10000"/>
                                  </p:iterate>
                                  <p:childTnLst>
                                    <p:set>
                                      <p:cBhvr>
                                        <p:cTn id="76" dur="1" fill="hold">
                                          <p:stCondLst>
                                            <p:cond delay="0"/>
                                          </p:stCondLst>
                                        </p:cTn>
                                        <p:tgtEl>
                                          <p:spTgt spid="142"/>
                                        </p:tgtEl>
                                        <p:attrNameLst>
                                          <p:attrName>style.visibility</p:attrName>
                                        </p:attrNameLst>
                                      </p:cBhvr>
                                      <p:to>
                                        <p:strVal val="visible"/>
                                      </p:to>
                                    </p:set>
                                    <p:anim calcmode="lin" valueType="num">
                                      <p:cBhvr additive="base">
                                        <p:cTn id="77" dur="500"/>
                                        <p:tgtEl>
                                          <p:spTgt spid="142"/>
                                        </p:tgtEl>
                                        <p:attrNameLst>
                                          <p:attrName>ppt_x</p:attrName>
                                        </p:attrNameLst>
                                      </p:cBhvr>
                                      <p:tavLst>
                                        <p:tav tm="0">
                                          <p:val>
                                            <p:strVal val="#ppt_x-#ppt_w*1.125000"/>
                                          </p:val>
                                        </p:tav>
                                        <p:tav tm="100000">
                                          <p:val>
                                            <p:strVal val="#ppt_x"/>
                                          </p:val>
                                        </p:tav>
                                      </p:tavLst>
                                    </p:anim>
                                    <p:animEffect transition="in" filter="wipe(right)">
                                      <p:cBhvr>
                                        <p:cTn id="78" dur="500"/>
                                        <p:tgtEl>
                                          <p:spTgt spid="142"/>
                                        </p:tgtEl>
                                      </p:cBhvr>
                                    </p:animEffect>
                                  </p:childTnLst>
                                </p:cTn>
                              </p:par>
                            </p:childTnLst>
                          </p:cTn>
                        </p:par>
                        <p:par>
                          <p:cTn id="79" fill="hold">
                            <p:stCondLst>
                              <p:cond delay="1950"/>
                            </p:stCondLst>
                            <p:childTnLst>
                              <p:par>
                                <p:cTn id="80" presetID="12" presetClass="entr" presetSubtype="8" fill="hold" grpId="0" nodeType="afterEffect">
                                  <p:stCondLst>
                                    <p:cond delay="0"/>
                                  </p:stCondLst>
                                  <p:iterate type="lt">
                                    <p:tmPct val="10000"/>
                                  </p:iterate>
                                  <p:childTnLst>
                                    <p:set>
                                      <p:cBhvr>
                                        <p:cTn id="81" dur="1" fill="hold">
                                          <p:stCondLst>
                                            <p:cond delay="0"/>
                                          </p:stCondLst>
                                        </p:cTn>
                                        <p:tgtEl>
                                          <p:spTgt spid="143"/>
                                        </p:tgtEl>
                                        <p:attrNameLst>
                                          <p:attrName>style.visibility</p:attrName>
                                        </p:attrNameLst>
                                      </p:cBhvr>
                                      <p:to>
                                        <p:strVal val="visible"/>
                                      </p:to>
                                    </p:set>
                                    <p:anim calcmode="lin" valueType="num">
                                      <p:cBhvr additive="base">
                                        <p:cTn id="82" dur="500"/>
                                        <p:tgtEl>
                                          <p:spTgt spid="143"/>
                                        </p:tgtEl>
                                        <p:attrNameLst>
                                          <p:attrName>ppt_x</p:attrName>
                                        </p:attrNameLst>
                                      </p:cBhvr>
                                      <p:tavLst>
                                        <p:tav tm="0">
                                          <p:val>
                                            <p:strVal val="#ppt_x-#ppt_w*1.125000"/>
                                          </p:val>
                                        </p:tav>
                                        <p:tav tm="100000">
                                          <p:val>
                                            <p:strVal val="#ppt_x"/>
                                          </p:val>
                                        </p:tav>
                                      </p:tavLst>
                                    </p:anim>
                                    <p:animEffect transition="in" filter="wipe(right)">
                                      <p:cBhvr>
                                        <p:cTn id="83" dur="500"/>
                                        <p:tgtEl>
                                          <p:spTgt spid="143"/>
                                        </p:tgtEl>
                                      </p:cBhvr>
                                    </p:animEffect>
                                  </p:childTnLst>
                                </p:cTn>
                              </p:par>
                            </p:childTnLst>
                          </p:cTn>
                        </p:par>
                        <p:par>
                          <p:cTn id="84" fill="hold">
                            <p:stCondLst>
                              <p:cond delay="2799"/>
                            </p:stCondLst>
                            <p:childTnLst>
                              <p:par>
                                <p:cTn id="85" presetID="12" presetClass="entr" presetSubtype="8" fill="hold" grpId="0" nodeType="afterEffect">
                                  <p:stCondLst>
                                    <p:cond delay="0"/>
                                  </p:stCondLst>
                                  <p:iterate type="lt">
                                    <p:tmPct val="10000"/>
                                  </p:iterate>
                                  <p:childTnLst>
                                    <p:set>
                                      <p:cBhvr>
                                        <p:cTn id="86" dur="1" fill="hold">
                                          <p:stCondLst>
                                            <p:cond delay="0"/>
                                          </p:stCondLst>
                                        </p:cTn>
                                        <p:tgtEl>
                                          <p:spTgt spid="144"/>
                                        </p:tgtEl>
                                        <p:attrNameLst>
                                          <p:attrName>style.visibility</p:attrName>
                                        </p:attrNameLst>
                                      </p:cBhvr>
                                      <p:to>
                                        <p:strVal val="visible"/>
                                      </p:to>
                                    </p:set>
                                    <p:anim calcmode="lin" valueType="num">
                                      <p:cBhvr additive="base">
                                        <p:cTn id="87" dur="500"/>
                                        <p:tgtEl>
                                          <p:spTgt spid="144"/>
                                        </p:tgtEl>
                                        <p:attrNameLst>
                                          <p:attrName>ppt_x</p:attrName>
                                        </p:attrNameLst>
                                      </p:cBhvr>
                                      <p:tavLst>
                                        <p:tav tm="0">
                                          <p:val>
                                            <p:strVal val="#ppt_x-#ppt_w*1.125000"/>
                                          </p:val>
                                        </p:tav>
                                        <p:tav tm="100000">
                                          <p:val>
                                            <p:strVal val="#ppt_x"/>
                                          </p:val>
                                        </p:tav>
                                      </p:tavLst>
                                    </p:anim>
                                    <p:animEffect transition="in" filter="wipe(right)">
                                      <p:cBhvr>
                                        <p:cTn id="88" dur="500"/>
                                        <p:tgtEl>
                                          <p:spTgt spid="144"/>
                                        </p:tgtEl>
                                      </p:cBhvr>
                                    </p:animEffect>
                                  </p:childTnLst>
                                </p:cTn>
                              </p:par>
                            </p:childTnLst>
                          </p:cTn>
                        </p:par>
                        <p:par>
                          <p:cTn id="89" fill="hold">
                            <p:stCondLst>
                              <p:cond delay="3650"/>
                            </p:stCondLst>
                            <p:childTnLst>
                              <p:par>
                                <p:cTn id="90" presetID="12" presetClass="entr" presetSubtype="8" fill="hold" grpId="0" nodeType="afterEffect">
                                  <p:stCondLst>
                                    <p:cond delay="0"/>
                                  </p:stCondLst>
                                  <p:iterate type="lt">
                                    <p:tmPct val="10000"/>
                                  </p:iterate>
                                  <p:childTnLst>
                                    <p:set>
                                      <p:cBhvr>
                                        <p:cTn id="91" dur="1" fill="hold">
                                          <p:stCondLst>
                                            <p:cond delay="0"/>
                                          </p:stCondLst>
                                        </p:cTn>
                                        <p:tgtEl>
                                          <p:spTgt spid="145"/>
                                        </p:tgtEl>
                                        <p:attrNameLst>
                                          <p:attrName>style.visibility</p:attrName>
                                        </p:attrNameLst>
                                      </p:cBhvr>
                                      <p:to>
                                        <p:strVal val="visible"/>
                                      </p:to>
                                    </p:set>
                                    <p:anim calcmode="lin" valueType="num">
                                      <p:cBhvr additive="base">
                                        <p:cTn id="92" dur="500"/>
                                        <p:tgtEl>
                                          <p:spTgt spid="145"/>
                                        </p:tgtEl>
                                        <p:attrNameLst>
                                          <p:attrName>ppt_x</p:attrName>
                                        </p:attrNameLst>
                                      </p:cBhvr>
                                      <p:tavLst>
                                        <p:tav tm="0">
                                          <p:val>
                                            <p:strVal val="#ppt_x-#ppt_w*1.125000"/>
                                          </p:val>
                                        </p:tav>
                                        <p:tav tm="100000">
                                          <p:val>
                                            <p:strVal val="#ppt_x"/>
                                          </p:val>
                                        </p:tav>
                                      </p:tavLst>
                                    </p:anim>
                                    <p:animEffect transition="in" filter="wipe(right)">
                                      <p:cBhvr>
                                        <p:cTn id="93"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P spid="37" grpId="0" animBg="1"/>
      <p:bldP spid="79" grpId="0" animBg="1"/>
      <p:bldP spid="83" grpId="0" animBg="1"/>
      <p:bldP spid="84" grpId="0" animBg="1"/>
      <p:bldP spid="86" grpId="0" animBg="1"/>
      <p:bldP spid="125" grpId="0" animBg="1"/>
      <p:bldP spid="118" grpId="0" animBg="1"/>
      <p:bldP spid="129" grpId="0"/>
      <p:bldP spid="142" grpId="0"/>
      <p:bldP spid="143" grpId="0"/>
      <p:bldP spid="144" grpId="0"/>
      <p:bldP spid="14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909" y="-1588"/>
            <a:ext cx="6797675" cy="781051"/>
            <a:chOff x="44451" y="-1588"/>
            <a:chExt cx="6797675" cy="781051"/>
          </a:xfrm>
        </p:grpSpPr>
        <p:sp>
          <p:nvSpPr>
            <p:cNvPr id="6" name="Freeform 6"/>
            <p:cNvSpPr/>
            <p:nvPr/>
          </p:nvSpPr>
          <p:spPr bwMode="auto">
            <a:xfrm>
              <a:off x="44451" y="573088"/>
              <a:ext cx="206375" cy="206375"/>
            </a:xfrm>
            <a:custGeom>
              <a:avLst/>
              <a:gdLst>
                <a:gd name="T0" fmla="*/ 130 w 130"/>
                <a:gd name="T1" fmla="*/ 130 h 130"/>
                <a:gd name="T2" fmla="*/ 38 w 130"/>
                <a:gd name="T3" fmla="*/ 38 h 130"/>
                <a:gd name="T4" fmla="*/ 0 w 130"/>
                <a:gd name="T5" fmla="*/ 0 h 130"/>
                <a:gd name="T6" fmla="*/ 0 w 130"/>
                <a:gd name="T7" fmla="*/ 58 h 130"/>
                <a:gd name="T8" fmla="*/ 9 w 130"/>
                <a:gd name="T9" fmla="*/ 67 h 130"/>
                <a:gd name="T10" fmla="*/ 72 w 130"/>
                <a:gd name="T11" fmla="*/ 130 h 130"/>
                <a:gd name="T12" fmla="*/ 130 w 130"/>
                <a:gd name="T13" fmla="*/ 130 h 130"/>
              </a:gdLst>
              <a:ahLst/>
              <a:cxnLst>
                <a:cxn ang="0">
                  <a:pos x="T0" y="T1"/>
                </a:cxn>
                <a:cxn ang="0">
                  <a:pos x="T2" y="T3"/>
                </a:cxn>
                <a:cxn ang="0">
                  <a:pos x="T4" y="T5"/>
                </a:cxn>
                <a:cxn ang="0">
                  <a:pos x="T6" y="T7"/>
                </a:cxn>
                <a:cxn ang="0">
                  <a:pos x="T8" y="T9"/>
                </a:cxn>
                <a:cxn ang="0">
                  <a:pos x="T10" y="T11"/>
                </a:cxn>
                <a:cxn ang="0">
                  <a:pos x="T12" y="T13"/>
                </a:cxn>
              </a:cxnLst>
              <a:rect l="0" t="0" r="r" b="b"/>
              <a:pathLst>
                <a:path w="130" h="130">
                  <a:moveTo>
                    <a:pt x="130" y="130"/>
                  </a:moveTo>
                  <a:lnTo>
                    <a:pt x="38" y="38"/>
                  </a:lnTo>
                  <a:lnTo>
                    <a:pt x="0" y="0"/>
                  </a:lnTo>
                  <a:lnTo>
                    <a:pt x="0" y="58"/>
                  </a:lnTo>
                  <a:lnTo>
                    <a:pt x="9" y="67"/>
                  </a:lnTo>
                  <a:lnTo>
                    <a:pt x="72" y="130"/>
                  </a:lnTo>
                  <a:lnTo>
                    <a:pt x="130" y="13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7"/>
            <p:cNvSpPr/>
            <p:nvPr/>
          </p:nvSpPr>
          <p:spPr bwMode="auto">
            <a:xfrm>
              <a:off x="255588"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7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7"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8"/>
            <p:cNvSpPr/>
            <p:nvPr/>
          </p:nvSpPr>
          <p:spPr bwMode="auto">
            <a:xfrm>
              <a:off x="44451" y="280988"/>
              <a:ext cx="498475" cy="498475"/>
            </a:xfrm>
            <a:custGeom>
              <a:avLst/>
              <a:gdLst>
                <a:gd name="T0" fmla="*/ 38 w 314"/>
                <a:gd name="T1" fmla="*/ 37 h 314"/>
                <a:gd name="T2" fmla="*/ 0 w 314"/>
                <a:gd name="T3" fmla="*/ 0 h 314"/>
                <a:gd name="T4" fmla="*/ 0 w 314"/>
                <a:gd name="T5" fmla="*/ 58 h 314"/>
                <a:gd name="T6" fmla="*/ 9 w 314"/>
                <a:gd name="T7" fmla="*/ 67 h 314"/>
                <a:gd name="T8" fmla="*/ 128 w 314"/>
                <a:gd name="T9" fmla="*/ 186 h 314"/>
                <a:gd name="T10" fmla="*/ 193 w 314"/>
                <a:gd name="T11" fmla="*/ 251 h 314"/>
                <a:gd name="T12" fmla="*/ 256 w 314"/>
                <a:gd name="T13" fmla="*/ 314 h 314"/>
                <a:gd name="T14" fmla="*/ 314 w 314"/>
                <a:gd name="T15" fmla="*/ 314 h 314"/>
                <a:gd name="T16" fmla="*/ 38 w 314"/>
                <a:gd name="T17" fmla="*/ 37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314">
                  <a:moveTo>
                    <a:pt x="38" y="37"/>
                  </a:moveTo>
                  <a:lnTo>
                    <a:pt x="0" y="0"/>
                  </a:lnTo>
                  <a:lnTo>
                    <a:pt x="0" y="58"/>
                  </a:lnTo>
                  <a:lnTo>
                    <a:pt x="9" y="67"/>
                  </a:lnTo>
                  <a:lnTo>
                    <a:pt x="128" y="186"/>
                  </a:lnTo>
                  <a:lnTo>
                    <a:pt x="193" y="251"/>
                  </a:lnTo>
                  <a:lnTo>
                    <a:pt x="256" y="314"/>
                  </a:lnTo>
                  <a:lnTo>
                    <a:pt x="314" y="314"/>
                  </a:lnTo>
                  <a:lnTo>
                    <a:pt x="38" y="37"/>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Freeform 9"/>
            <p:cNvSpPr/>
            <p:nvPr/>
          </p:nvSpPr>
          <p:spPr bwMode="auto">
            <a:xfrm>
              <a:off x="44451" y="-1588"/>
              <a:ext cx="790575" cy="781050"/>
            </a:xfrm>
            <a:custGeom>
              <a:avLst/>
              <a:gdLst>
                <a:gd name="T0" fmla="*/ 498 w 498"/>
                <a:gd name="T1" fmla="*/ 492 h 492"/>
                <a:gd name="T2" fmla="*/ 406 w 498"/>
                <a:gd name="T3" fmla="*/ 400 h 492"/>
                <a:gd name="T4" fmla="*/ 340 w 498"/>
                <a:gd name="T5" fmla="*/ 335 h 492"/>
                <a:gd name="T6" fmla="*/ 222 w 498"/>
                <a:gd name="T7" fmla="*/ 215 h 492"/>
                <a:gd name="T8" fmla="*/ 157 w 498"/>
                <a:gd name="T9" fmla="*/ 150 h 492"/>
                <a:gd name="T10" fmla="*/ 38 w 498"/>
                <a:gd name="T11" fmla="*/ 31 h 492"/>
                <a:gd name="T12" fmla="*/ 7 w 498"/>
                <a:gd name="T13" fmla="*/ 0 h 492"/>
                <a:gd name="T14" fmla="*/ 0 w 498"/>
                <a:gd name="T15" fmla="*/ 0 h 492"/>
                <a:gd name="T16" fmla="*/ 0 w 498"/>
                <a:gd name="T17" fmla="*/ 51 h 492"/>
                <a:gd name="T18" fmla="*/ 9 w 498"/>
                <a:gd name="T19" fmla="*/ 60 h 492"/>
                <a:gd name="T20" fmla="*/ 312 w 498"/>
                <a:gd name="T21" fmla="*/ 364 h 492"/>
                <a:gd name="T22" fmla="*/ 377 w 498"/>
                <a:gd name="T23" fmla="*/ 429 h 492"/>
                <a:gd name="T24" fmla="*/ 440 w 498"/>
                <a:gd name="T25" fmla="*/ 492 h 492"/>
                <a:gd name="T26" fmla="*/ 498 w 498"/>
                <a:gd name="T27"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8" h="492">
                  <a:moveTo>
                    <a:pt x="498" y="492"/>
                  </a:moveTo>
                  <a:lnTo>
                    <a:pt x="406" y="400"/>
                  </a:lnTo>
                  <a:lnTo>
                    <a:pt x="340" y="335"/>
                  </a:lnTo>
                  <a:lnTo>
                    <a:pt x="222" y="215"/>
                  </a:lnTo>
                  <a:lnTo>
                    <a:pt x="157" y="150"/>
                  </a:lnTo>
                  <a:lnTo>
                    <a:pt x="38" y="31"/>
                  </a:lnTo>
                  <a:lnTo>
                    <a:pt x="7" y="0"/>
                  </a:lnTo>
                  <a:lnTo>
                    <a:pt x="0" y="0"/>
                  </a:lnTo>
                  <a:lnTo>
                    <a:pt x="0" y="51"/>
                  </a:lnTo>
                  <a:lnTo>
                    <a:pt x="9" y="60"/>
                  </a:lnTo>
                  <a:lnTo>
                    <a:pt x="312" y="364"/>
                  </a:lnTo>
                  <a:lnTo>
                    <a:pt x="377" y="429"/>
                  </a:lnTo>
                  <a:lnTo>
                    <a:pt x="440" y="492"/>
                  </a:lnTo>
                  <a:lnTo>
                    <a:pt x="498"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 name="Freeform 10"/>
            <p:cNvSpPr/>
            <p:nvPr/>
          </p:nvSpPr>
          <p:spPr bwMode="auto">
            <a:xfrm>
              <a:off x="839788" y="-1588"/>
              <a:ext cx="871538" cy="781050"/>
            </a:xfrm>
            <a:custGeom>
              <a:avLst/>
              <a:gdLst>
                <a:gd name="T0" fmla="*/ 0 w 549"/>
                <a:gd name="T1" fmla="*/ 0 h 492"/>
                <a:gd name="T2" fmla="*/ 60 w 549"/>
                <a:gd name="T3" fmla="*/ 60 h 492"/>
                <a:gd name="T4" fmla="*/ 179 w 549"/>
                <a:gd name="T5" fmla="*/ 179 h 492"/>
                <a:gd name="T6" fmla="*/ 245 w 549"/>
                <a:gd name="T7" fmla="*/ 245 h 492"/>
                <a:gd name="T8" fmla="*/ 363 w 549"/>
                <a:gd name="T9" fmla="*/ 364 h 492"/>
                <a:gd name="T10" fmla="*/ 428 w 549"/>
                <a:gd name="T11" fmla="*/ 429 h 492"/>
                <a:gd name="T12" fmla="*/ 492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5" y="245"/>
                  </a:lnTo>
                  <a:lnTo>
                    <a:pt x="363" y="364"/>
                  </a:lnTo>
                  <a:lnTo>
                    <a:pt x="428" y="429"/>
                  </a:lnTo>
                  <a:lnTo>
                    <a:pt x="492"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11"/>
            <p:cNvSpPr/>
            <p:nvPr/>
          </p:nvSpPr>
          <p:spPr bwMode="auto">
            <a:xfrm>
              <a:off x="547688"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12"/>
            <p:cNvSpPr/>
            <p:nvPr/>
          </p:nvSpPr>
          <p:spPr bwMode="auto">
            <a:xfrm>
              <a:off x="1425576" y="-1588"/>
              <a:ext cx="871538" cy="781050"/>
            </a:xfrm>
            <a:custGeom>
              <a:avLst/>
              <a:gdLst>
                <a:gd name="T0" fmla="*/ 0 w 549"/>
                <a:gd name="T1" fmla="*/ 0 h 492"/>
                <a:gd name="T2" fmla="*/ 59 w 549"/>
                <a:gd name="T3" fmla="*/ 60 h 492"/>
                <a:gd name="T4" fmla="*/ 178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7 w 549"/>
                <a:gd name="T19" fmla="*/ 150 h 492"/>
                <a:gd name="T20" fmla="*/ 57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59" y="60"/>
                  </a:lnTo>
                  <a:lnTo>
                    <a:pt x="178" y="179"/>
                  </a:lnTo>
                  <a:lnTo>
                    <a:pt x="244" y="245"/>
                  </a:lnTo>
                  <a:lnTo>
                    <a:pt x="363" y="364"/>
                  </a:lnTo>
                  <a:lnTo>
                    <a:pt x="428" y="429"/>
                  </a:lnTo>
                  <a:lnTo>
                    <a:pt x="491" y="492"/>
                  </a:lnTo>
                  <a:lnTo>
                    <a:pt x="549" y="492"/>
                  </a:lnTo>
                  <a:lnTo>
                    <a:pt x="273" y="215"/>
                  </a:lnTo>
                  <a:lnTo>
                    <a:pt x="207" y="150"/>
                  </a:lnTo>
                  <a:lnTo>
                    <a:pt x="57"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Freeform 13"/>
            <p:cNvSpPr/>
            <p:nvPr/>
          </p:nvSpPr>
          <p:spPr bwMode="auto">
            <a:xfrm>
              <a:off x="1133476" y="-1588"/>
              <a:ext cx="871538" cy="781050"/>
            </a:xfrm>
            <a:custGeom>
              <a:avLst/>
              <a:gdLst>
                <a:gd name="T0" fmla="*/ 549 w 549"/>
                <a:gd name="T1" fmla="*/ 492 h 492"/>
                <a:gd name="T2" fmla="*/ 457 w 549"/>
                <a:gd name="T3" fmla="*/ 400 h 492"/>
                <a:gd name="T4" fmla="*/ 391 w 549"/>
                <a:gd name="T5" fmla="*/ 335 h 492"/>
                <a:gd name="T6" fmla="*/ 272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2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1" y="335"/>
                  </a:lnTo>
                  <a:lnTo>
                    <a:pt x="272" y="215"/>
                  </a:lnTo>
                  <a:lnTo>
                    <a:pt x="207" y="150"/>
                  </a:lnTo>
                  <a:lnTo>
                    <a:pt x="88" y="31"/>
                  </a:lnTo>
                  <a:lnTo>
                    <a:pt x="57" y="0"/>
                  </a:lnTo>
                  <a:lnTo>
                    <a:pt x="0" y="0"/>
                  </a:lnTo>
                  <a:lnTo>
                    <a:pt x="60" y="60"/>
                  </a:lnTo>
                  <a:lnTo>
                    <a:pt x="362"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Freeform 14"/>
            <p:cNvSpPr/>
            <p:nvPr/>
          </p:nvSpPr>
          <p:spPr bwMode="auto">
            <a:xfrm>
              <a:off x="2009776"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Freeform 15"/>
            <p:cNvSpPr/>
            <p:nvPr/>
          </p:nvSpPr>
          <p:spPr bwMode="auto">
            <a:xfrm>
              <a:off x="1717676"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Freeform 16"/>
            <p:cNvSpPr/>
            <p:nvPr/>
          </p:nvSpPr>
          <p:spPr bwMode="auto">
            <a:xfrm>
              <a:off x="2593976" y="-1588"/>
              <a:ext cx="873125" cy="781050"/>
            </a:xfrm>
            <a:custGeom>
              <a:avLst/>
              <a:gdLst>
                <a:gd name="T0" fmla="*/ 0 w 550"/>
                <a:gd name="T1" fmla="*/ 0 h 492"/>
                <a:gd name="T2" fmla="*/ 60 w 550"/>
                <a:gd name="T3" fmla="*/ 60 h 492"/>
                <a:gd name="T4" fmla="*/ 179 w 550"/>
                <a:gd name="T5" fmla="*/ 179 h 492"/>
                <a:gd name="T6" fmla="*/ 245 w 550"/>
                <a:gd name="T7" fmla="*/ 245 h 492"/>
                <a:gd name="T8" fmla="*/ 363 w 550"/>
                <a:gd name="T9" fmla="*/ 364 h 492"/>
                <a:gd name="T10" fmla="*/ 428 w 550"/>
                <a:gd name="T11" fmla="*/ 429 h 492"/>
                <a:gd name="T12" fmla="*/ 491 w 550"/>
                <a:gd name="T13" fmla="*/ 492 h 492"/>
                <a:gd name="T14" fmla="*/ 550 w 550"/>
                <a:gd name="T15" fmla="*/ 492 h 492"/>
                <a:gd name="T16" fmla="*/ 273 w 550"/>
                <a:gd name="T17" fmla="*/ 215 h 492"/>
                <a:gd name="T18" fmla="*/ 208 w 550"/>
                <a:gd name="T19" fmla="*/ 150 h 492"/>
                <a:gd name="T20" fmla="*/ 58 w 550"/>
                <a:gd name="T21" fmla="*/ 0 h 492"/>
                <a:gd name="T22" fmla="*/ 0 w 550"/>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492">
                  <a:moveTo>
                    <a:pt x="0" y="0"/>
                  </a:moveTo>
                  <a:lnTo>
                    <a:pt x="60" y="60"/>
                  </a:lnTo>
                  <a:lnTo>
                    <a:pt x="179" y="179"/>
                  </a:lnTo>
                  <a:lnTo>
                    <a:pt x="245" y="245"/>
                  </a:lnTo>
                  <a:lnTo>
                    <a:pt x="363" y="364"/>
                  </a:lnTo>
                  <a:lnTo>
                    <a:pt x="428" y="429"/>
                  </a:lnTo>
                  <a:lnTo>
                    <a:pt x="491" y="492"/>
                  </a:lnTo>
                  <a:lnTo>
                    <a:pt x="550"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Freeform 17"/>
            <p:cNvSpPr/>
            <p:nvPr/>
          </p:nvSpPr>
          <p:spPr bwMode="auto">
            <a:xfrm>
              <a:off x="2301876"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 name="Freeform 18"/>
            <p:cNvSpPr/>
            <p:nvPr/>
          </p:nvSpPr>
          <p:spPr bwMode="auto">
            <a:xfrm>
              <a:off x="3179763" y="-1588"/>
              <a:ext cx="871538" cy="781050"/>
            </a:xfrm>
            <a:custGeom>
              <a:avLst/>
              <a:gdLst>
                <a:gd name="T0" fmla="*/ 0 w 549"/>
                <a:gd name="T1" fmla="*/ 0 h 492"/>
                <a:gd name="T2" fmla="*/ 59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7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59" y="60"/>
                  </a:lnTo>
                  <a:lnTo>
                    <a:pt x="179" y="179"/>
                  </a:lnTo>
                  <a:lnTo>
                    <a:pt x="244" y="245"/>
                  </a:lnTo>
                  <a:lnTo>
                    <a:pt x="363" y="364"/>
                  </a:lnTo>
                  <a:lnTo>
                    <a:pt x="428" y="429"/>
                  </a:lnTo>
                  <a:lnTo>
                    <a:pt x="491" y="492"/>
                  </a:lnTo>
                  <a:lnTo>
                    <a:pt x="549" y="492"/>
                  </a:lnTo>
                  <a:lnTo>
                    <a:pt x="273" y="215"/>
                  </a:lnTo>
                  <a:lnTo>
                    <a:pt x="208" y="150"/>
                  </a:lnTo>
                  <a:lnTo>
                    <a:pt x="57"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 name="Freeform 19"/>
            <p:cNvSpPr/>
            <p:nvPr/>
          </p:nvSpPr>
          <p:spPr bwMode="auto">
            <a:xfrm>
              <a:off x="2887663" y="-1588"/>
              <a:ext cx="871538" cy="781050"/>
            </a:xfrm>
            <a:custGeom>
              <a:avLst/>
              <a:gdLst>
                <a:gd name="T0" fmla="*/ 549 w 549"/>
                <a:gd name="T1" fmla="*/ 492 h 492"/>
                <a:gd name="T2" fmla="*/ 457 w 549"/>
                <a:gd name="T3" fmla="*/ 400 h 492"/>
                <a:gd name="T4" fmla="*/ 392 w 549"/>
                <a:gd name="T5" fmla="*/ 335 h 492"/>
                <a:gd name="T6" fmla="*/ 272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2" y="215"/>
                  </a:lnTo>
                  <a:lnTo>
                    <a:pt x="207" y="150"/>
                  </a:lnTo>
                  <a:lnTo>
                    <a:pt x="88" y="31"/>
                  </a:lnTo>
                  <a:lnTo>
                    <a:pt x="57"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20"/>
            <p:cNvSpPr/>
            <p:nvPr/>
          </p:nvSpPr>
          <p:spPr bwMode="auto">
            <a:xfrm>
              <a:off x="3763963"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2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2"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21"/>
            <p:cNvSpPr/>
            <p:nvPr/>
          </p:nvSpPr>
          <p:spPr bwMode="auto">
            <a:xfrm>
              <a:off x="3471863"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22"/>
            <p:cNvSpPr/>
            <p:nvPr/>
          </p:nvSpPr>
          <p:spPr bwMode="auto">
            <a:xfrm>
              <a:off x="4348163" y="-1588"/>
              <a:ext cx="873125" cy="781050"/>
            </a:xfrm>
            <a:custGeom>
              <a:avLst/>
              <a:gdLst>
                <a:gd name="T0" fmla="*/ 0 w 550"/>
                <a:gd name="T1" fmla="*/ 0 h 492"/>
                <a:gd name="T2" fmla="*/ 60 w 550"/>
                <a:gd name="T3" fmla="*/ 60 h 492"/>
                <a:gd name="T4" fmla="*/ 179 w 550"/>
                <a:gd name="T5" fmla="*/ 179 h 492"/>
                <a:gd name="T6" fmla="*/ 245 w 550"/>
                <a:gd name="T7" fmla="*/ 245 h 492"/>
                <a:gd name="T8" fmla="*/ 363 w 550"/>
                <a:gd name="T9" fmla="*/ 364 h 492"/>
                <a:gd name="T10" fmla="*/ 429 w 550"/>
                <a:gd name="T11" fmla="*/ 429 h 492"/>
                <a:gd name="T12" fmla="*/ 492 w 550"/>
                <a:gd name="T13" fmla="*/ 492 h 492"/>
                <a:gd name="T14" fmla="*/ 550 w 550"/>
                <a:gd name="T15" fmla="*/ 492 h 492"/>
                <a:gd name="T16" fmla="*/ 273 w 550"/>
                <a:gd name="T17" fmla="*/ 215 h 492"/>
                <a:gd name="T18" fmla="*/ 208 w 550"/>
                <a:gd name="T19" fmla="*/ 150 h 492"/>
                <a:gd name="T20" fmla="*/ 59 w 550"/>
                <a:gd name="T21" fmla="*/ 0 h 492"/>
                <a:gd name="T22" fmla="*/ 0 w 550"/>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492">
                  <a:moveTo>
                    <a:pt x="0" y="0"/>
                  </a:moveTo>
                  <a:lnTo>
                    <a:pt x="60" y="60"/>
                  </a:lnTo>
                  <a:lnTo>
                    <a:pt x="179" y="179"/>
                  </a:lnTo>
                  <a:lnTo>
                    <a:pt x="245" y="245"/>
                  </a:lnTo>
                  <a:lnTo>
                    <a:pt x="363" y="364"/>
                  </a:lnTo>
                  <a:lnTo>
                    <a:pt x="429" y="429"/>
                  </a:lnTo>
                  <a:lnTo>
                    <a:pt x="492" y="492"/>
                  </a:lnTo>
                  <a:lnTo>
                    <a:pt x="550" y="492"/>
                  </a:lnTo>
                  <a:lnTo>
                    <a:pt x="273" y="215"/>
                  </a:lnTo>
                  <a:lnTo>
                    <a:pt x="208" y="150"/>
                  </a:lnTo>
                  <a:lnTo>
                    <a:pt x="59"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3"/>
            <p:cNvSpPr/>
            <p:nvPr/>
          </p:nvSpPr>
          <p:spPr bwMode="auto">
            <a:xfrm>
              <a:off x="4056063" y="-1588"/>
              <a:ext cx="871538" cy="781050"/>
            </a:xfrm>
            <a:custGeom>
              <a:avLst/>
              <a:gdLst>
                <a:gd name="T0" fmla="*/ 549 w 549"/>
                <a:gd name="T1" fmla="*/ 492 h 492"/>
                <a:gd name="T2" fmla="*/ 457 w 549"/>
                <a:gd name="T3" fmla="*/ 400 h 492"/>
                <a:gd name="T4" fmla="*/ 392 w 549"/>
                <a:gd name="T5" fmla="*/ 335 h 492"/>
                <a:gd name="T6" fmla="*/ 274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4"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24"/>
            <p:cNvSpPr/>
            <p:nvPr/>
          </p:nvSpPr>
          <p:spPr bwMode="auto">
            <a:xfrm>
              <a:off x="4933951"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5"/>
            <p:cNvSpPr/>
            <p:nvPr/>
          </p:nvSpPr>
          <p:spPr bwMode="auto">
            <a:xfrm>
              <a:off x="4641851"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7" y="150"/>
                  </a:lnTo>
                  <a:lnTo>
                    <a:pt x="88" y="31"/>
                  </a:lnTo>
                  <a:lnTo>
                    <a:pt x="57"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6"/>
            <p:cNvSpPr/>
            <p:nvPr/>
          </p:nvSpPr>
          <p:spPr bwMode="auto">
            <a:xfrm>
              <a:off x="5518151"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9 w 549"/>
                <a:gd name="T11" fmla="*/ 429 h 492"/>
                <a:gd name="T12" fmla="*/ 492 w 549"/>
                <a:gd name="T13" fmla="*/ 492 h 492"/>
                <a:gd name="T14" fmla="*/ 549 w 549"/>
                <a:gd name="T15" fmla="*/ 492 h 492"/>
                <a:gd name="T16" fmla="*/ 457 w 549"/>
                <a:gd name="T17" fmla="*/ 400 h 492"/>
                <a:gd name="T18" fmla="*/ 273 w 549"/>
                <a:gd name="T19" fmla="*/ 215 h 492"/>
                <a:gd name="T20" fmla="*/ 208 w 549"/>
                <a:gd name="T21" fmla="*/ 150 h 492"/>
                <a:gd name="T22" fmla="*/ 58 w 549"/>
                <a:gd name="T23" fmla="*/ 0 h 492"/>
                <a:gd name="T24" fmla="*/ 0 w 549"/>
                <a:gd name="T25"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0" y="0"/>
                  </a:moveTo>
                  <a:lnTo>
                    <a:pt x="60" y="60"/>
                  </a:lnTo>
                  <a:lnTo>
                    <a:pt x="179" y="179"/>
                  </a:lnTo>
                  <a:lnTo>
                    <a:pt x="244" y="245"/>
                  </a:lnTo>
                  <a:lnTo>
                    <a:pt x="363" y="364"/>
                  </a:lnTo>
                  <a:lnTo>
                    <a:pt x="429" y="429"/>
                  </a:lnTo>
                  <a:lnTo>
                    <a:pt x="492" y="492"/>
                  </a:lnTo>
                  <a:lnTo>
                    <a:pt x="549" y="492"/>
                  </a:lnTo>
                  <a:lnTo>
                    <a:pt x="457" y="400"/>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27"/>
            <p:cNvSpPr/>
            <p:nvPr/>
          </p:nvSpPr>
          <p:spPr bwMode="auto">
            <a:xfrm>
              <a:off x="5226051" y="-1588"/>
              <a:ext cx="871538" cy="781050"/>
            </a:xfrm>
            <a:custGeom>
              <a:avLst/>
              <a:gdLst>
                <a:gd name="T0" fmla="*/ 549 w 549"/>
                <a:gd name="T1" fmla="*/ 492 h 492"/>
                <a:gd name="T2" fmla="*/ 273 w 549"/>
                <a:gd name="T3" fmla="*/ 215 h 492"/>
                <a:gd name="T4" fmla="*/ 273 w 549"/>
                <a:gd name="T5" fmla="*/ 215 h 492"/>
                <a:gd name="T6" fmla="*/ 207 w 549"/>
                <a:gd name="T7" fmla="*/ 150 h 492"/>
                <a:gd name="T8" fmla="*/ 89 w 549"/>
                <a:gd name="T9" fmla="*/ 31 h 492"/>
                <a:gd name="T10" fmla="*/ 58 w 549"/>
                <a:gd name="T11" fmla="*/ 0 h 492"/>
                <a:gd name="T12" fmla="*/ 0 w 549"/>
                <a:gd name="T13" fmla="*/ 0 h 492"/>
                <a:gd name="T14" fmla="*/ 60 w 549"/>
                <a:gd name="T15" fmla="*/ 60 h 492"/>
                <a:gd name="T16" fmla="*/ 363 w 549"/>
                <a:gd name="T17" fmla="*/ 364 h 492"/>
                <a:gd name="T18" fmla="*/ 428 w 549"/>
                <a:gd name="T19" fmla="*/ 429 h 492"/>
                <a:gd name="T20" fmla="*/ 491 w 549"/>
                <a:gd name="T21" fmla="*/ 492 h 492"/>
                <a:gd name="T22" fmla="*/ 549 w 549"/>
                <a:gd name="T23"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549" y="492"/>
                  </a:moveTo>
                  <a:lnTo>
                    <a:pt x="273" y="215"/>
                  </a:lnTo>
                  <a:lnTo>
                    <a:pt x="273" y="215"/>
                  </a:lnTo>
                  <a:lnTo>
                    <a:pt x="207"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8"/>
            <p:cNvSpPr/>
            <p:nvPr/>
          </p:nvSpPr>
          <p:spPr bwMode="auto">
            <a:xfrm>
              <a:off x="6102351" y="-1588"/>
              <a:ext cx="739775" cy="739775"/>
            </a:xfrm>
            <a:custGeom>
              <a:avLst/>
              <a:gdLst>
                <a:gd name="T0" fmla="*/ 0 w 466"/>
                <a:gd name="T1" fmla="*/ 0 h 466"/>
                <a:gd name="T2" fmla="*/ 61 w 466"/>
                <a:gd name="T3" fmla="*/ 60 h 466"/>
                <a:gd name="T4" fmla="*/ 179 w 466"/>
                <a:gd name="T5" fmla="*/ 179 h 466"/>
                <a:gd name="T6" fmla="*/ 244 w 466"/>
                <a:gd name="T7" fmla="*/ 245 h 466"/>
                <a:gd name="T8" fmla="*/ 363 w 466"/>
                <a:gd name="T9" fmla="*/ 364 h 466"/>
                <a:gd name="T10" fmla="*/ 429 w 466"/>
                <a:gd name="T11" fmla="*/ 429 h 466"/>
                <a:gd name="T12" fmla="*/ 466 w 466"/>
                <a:gd name="T13" fmla="*/ 466 h 466"/>
                <a:gd name="T14" fmla="*/ 466 w 466"/>
                <a:gd name="T15" fmla="*/ 408 h 466"/>
                <a:gd name="T16" fmla="*/ 458 w 466"/>
                <a:gd name="T17" fmla="*/ 400 h 466"/>
                <a:gd name="T18" fmla="*/ 273 w 466"/>
                <a:gd name="T19" fmla="*/ 215 h 466"/>
                <a:gd name="T20" fmla="*/ 208 w 466"/>
                <a:gd name="T21" fmla="*/ 150 h 466"/>
                <a:gd name="T22" fmla="*/ 89 w 466"/>
                <a:gd name="T23" fmla="*/ 31 h 466"/>
                <a:gd name="T24" fmla="*/ 58 w 466"/>
                <a:gd name="T25" fmla="*/ 0 h 466"/>
                <a:gd name="T26" fmla="*/ 0 w 466"/>
                <a:gd name="T27"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6" h="466">
                  <a:moveTo>
                    <a:pt x="0" y="0"/>
                  </a:moveTo>
                  <a:lnTo>
                    <a:pt x="61" y="60"/>
                  </a:lnTo>
                  <a:lnTo>
                    <a:pt x="179" y="179"/>
                  </a:lnTo>
                  <a:lnTo>
                    <a:pt x="244" y="245"/>
                  </a:lnTo>
                  <a:lnTo>
                    <a:pt x="363" y="364"/>
                  </a:lnTo>
                  <a:lnTo>
                    <a:pt x="429" y="429"/>
                  </a:lnTo>
                  <a:lnTo>
                    <a:pt x="466" y="466"/>
                  </a:lnTo>
                  <a:lnTo>
                    <a:pt x="466" y="408"/>
                  </a:lnTo>
                  <a:lnTo>
                    <a:pt x="458" y="400"/>
                  </a:lnTo>
                  <a:lnTo>
                    <a:pt x="273" y="215"/>
                  </a:lnTo>
                  <a:lnTo>
                    <a:pt x="208" y="150"/>
                  </a:lnTo>
                  <a:lnTo>
                    <a:pt x="89" y="31"/>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 name="Freeform 29"/>
            <p:cNvSpPr/>
            <p:nvPr/>
          </p:nvSpPr>
          <p:spPr bwMode="auto">
            <a:xfrm>
              <a:off x="5810251" y="-1588"/>
              <a:ext cx="871538" cy="781050"/>
            </a:xfrm>
            <a:custGeom>
              <a:avLst/>
              <a:gdLst>
                <a:gd name="T0" fmla="*/ 273 w 549"/>
                <a:gd name="T1" fmla="*/ 215 h 492"/>
                <a:gd name="T2" fmla="*/ 273 w 549"/>
                <a:gd name="T3" fmla="*/ 215 h 492"/>
                <a:gd name="T4" fmla="*/ 58 w 549"/>
                <a:gd name="T5" fmla="*/ 0 h 492"/>
                <a:gd name="T6" fmla="*/ 0 w 549"/>
                <a:gd name="T7" fmla="*/ 0 h 492"/>
                <a:gd name="T8" fmla="*/ 60 w 549"/>
                <a:gd name="T9" fmla="*/ 60 h 492"/>
                <a:gd name="T10" fmla="*/ 363 w 549"/>
                <a:gd name="T11" fmla="*/ 364 h 492"/>
                <a:gd name="T12" fmla="*/ 428 w 549"/>
                <a:gd name="T13" fmla="*/ 429 h 492"/>
                <a:gd name="T14" fmla="*/ 492 w 549"/>
                <a:gd name="T15" fmla="*/ 492 h 492"/>
                <a:gd name="T16" fmla="*/ 549 w 549"/>
                <a:gd name="T17" fmla="*/ 492 h 492"/>
                <a:gd name="T18" fmla="*/ 273 w 549"/>
                <a:gd name="T19" fmla="*/ 21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9" h="492">
                  <a:moveTo>
                    <a:pt x="273" y="215"/>
                  </a:moveTo>
                  <a:lnTo>
                    <a:pt x="273" y="215"/>
                  </a:lnTo>
                  <a:lnTo>
                    <a:pt x="58" y="0"/>
                  </a:lnTo>
                  <a:lnTo>
                    <a:pt x="0" y="0"/>
                  </a:lnTo>
                  <a:lnTo>
                    <a:pt x="60" y="60"/>
                  </a:lnTo>
                  <a:lnTo>
                    <a:pt x="363" y="364"/>
                  </a:lnTo>
                  <a:lnTo>
                    <a:pt x="428" y="429"/>
                  </a:lnTo>
                  <a:lnTo>
                    <a:pt x="492" y="492"/>
                  </a:lnTo>
                  <a:lnTo>
                    <a:pt x="549" y="492"/>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30"/>
            <p:cNvSpPr/>
            <p:nvPr/>
          </p:nvSpPr>
          <p:spPr bwMode="auto">
            <a:xfrm>
              <a:off x="6396038" y="-1588"/>
              <a:ext cx="446088" cy="447675"/>
            </a:xfrm>
            <a:custGeom>
              <a:avLst/>
              <a:gdLst>
                <a:gd name="T0" fmla="*/ 273 w 281"/>
                <a:gd name="T1" fmla="*/ 215 h 282"/>
                <a:gd name="T2" fmla="*/ 57 w 281"/>
                <a:gd name="T3" fmla="*/ 0 h 282"/>
                <a:gd name="T4" fmla="*/ 0 w 281"/>
                <a:gd name="T5" fmla="*/ 0 h 282"/>
                <a:gd name="T6" fmla="*/ 59 w 281"/>
                <a:gd name="T7" fmla="*/ 60 h 282"/>
                <a:gd name="T8" fmla="*/ 281 w 281"/>
                <a:gd name="T9" fmla="*/ 282 h 282"/>
                <a:gd name="T10" fmla="*/ 281 w 281"/>
                <a:gd name="T11" fmla="*/ 224 h 282"/>
                <a:gd name="T12" fmla="*/ 273 w 281"/>
                <a:gd name="T13" fmla="*/ 215 h 282"/>
              </a:gdLst>
              <a:ahLst/>
              <a:cxnLst>
                <a:cxn ang="0">
                  <a:pos x="T0" y="T1"/>
                </a:cxn>
                <a:cxn ang="0">
                  <a:pos x="T2" y="T3"/>
                </a:cxn>
                <a:cxn ang="0">
                  <a:pos x="T4" y="T5"/>
                </a:cxn>
                <a:cxn ang="0">
                  <a:pos x="T6" y="T7"/>
                </a:cxn>
                <a:cxn ang="0">
                  <a:pos x="T8" y="T9"/>
                </a:cxn>
                <a:cxn ang="0">
                  <a:pos x="T10" y="T11"/>
                </a:cxn>
                <a:cxn ang="0">
                  <a:pos x="T12" y="T13"/>
                </a:cxn>
              </a:cxnLst>
              <a:rect l="0" t="0" r="r" b="b"/>
              <a:pathLst>
                <a:path w="281" h="282">
                  <a:moveTo>
                    <a:pt x="273" y="215"/>
                  </a:moveTo>
                  <a:lnTo>
                    <a:pt x="57" y="0"/>
                  </a:lnTo>
                  <a:lnTo>
                    <a:pt x="0" y="0"/>
                  </a:lnTo>
                  <a:lnTo>
                    <a:pt x="59" y="60"/>
                  </a:lnTo>
                  <a:lnTo>
                    <a:pt x="281" y="282"/>
                  </a:lnTo>
                  <a:lnTo>
                    <a:pt x="281" y="224"/>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31"/>
            <p:cNvSpPr/>
            <p:nvPr/>
          </p:nvSpPr>
          <p:spPr bwMode="auto">
            <a:xfrm>
              <a:off x="6688138" y="-1588"/>
              <a:ext cx="153988" cy="155575"/>
            </a:xfrm>
            <a:custGeom>
              <a:avLst/>
              <a:gdLst>
                <a:gd name="T0" fmla="*/ 60 w 97"/>
                <a:gd name="T1" fmla="*/ 60 h 98"/>
                <a:gd name="T2" fmla="*/ 97 w 97"/>
                <a:gd name="T3" fmla="*/ 98 h 98"/>
                <a:gd name="T4" fmla="*/ 97 w 97"/>
                <a:gd name="T5" fmla="*/ 40 h 98"/>
                <a:gd name="T6" fmla="*/ 89 w 97"/>
                <a:gd name="T7" fmla="*/ 31 h 98"/>
                <a:gd name="T8" fmla="*/ 58 w 97"/>
                <a:gd name="T9" fmla="*/ 0 h 98"/>
                <a:gd name="T10" fmla="*/ 0 w 97"/>
                <a:gd name="T11" fmla="*/ 0 h 98"/>
                <a:gd name="T12" fmla="*/ 60 w 97"/>
                <a:gd name="T13" fmla="*/ 60 h 98"/>
              </a:gdLst>
              <a:ahLst/>
              <a:cxnLst>
                <a:cxn ang="0">
                  <a:pos x="T0" y="T1"/>
                </a:cxn>
                <a:cxn ang="0">
                  <a:pos x="T2" y="T3"/>
                </a:cxn>
                <a:cxn ang="0">
                  <a:pos x="T4" y="T5"/>
                </a:cxn>
                <a:cxn ang="0">
                  <a:pos x="T6" y="T7"/>
                </a:cxn>
                <a:cxn ang="0">
                  <a:pos x="T8" y="T9"/>
                </a:cxn>
                <a:cxn ang="0">
                  <a:pos x="T10" y="T11"/>
                </a:cxn>
                <a:cxn ang="0">
                  <a:pos x="T12" y="T13"/>
                </a:cxn>
              </a:cxnLst>
              <a:rect l="0" t="0" r="r" b="b"/>
              <a:pathLst>
                <a:path w="97" h="98">
                  <a:moveTo>
                    <a:pt x="60" y="60"/>
                  </a:moveTo>
                  <a:lnTo>
                    <a:pt x="97" y="98"/>
                  </a:lnTo>
                  <a:lnTo>
                    <a:pt x="97" y="40"/>
                  </a:lnTo>
                  <a:lnTo>
                    <a:pt x="89" y="31"/>
                  </a:lnTo>
                  <a:lnTo>
                    <a:pt x="58" y="0"/>
                  </a:lnTo>
                  <a:lnTo>
                    <a:pt x="0" y="0"/>
                  </a:lnTo>
                  <a:lnTo>
                    <a:pt x="60" y="6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32" name="Freeform 32"/>
          <p:cNvSpPr>
            <a:spLocks noEditPoints="1"/>
          </p:cNvSpPr>
          <p:nvPr/>
        </p:nvSpPr>
        <p:spPr bwMode="auto">
          <a:xfrm>
            <a:off x="2956040" y="4346575"/>
            <a:ext cx="155575" cy="155575"/>
          </a:xfrm>
          <a:custGeom>
            <a:avLst/>
            <a:gdLst>
              <a:gd name="T0" fmla="*/ 93 w 186"/>
              <a:gd name="T1" fmla="*/ 187 h 187"/>
              <a:gd name="T2" fmla="*/ 0 w 186"/>
              <a:gd name="T3" fmla="*/ 93 h 187"/>
              <a:gd name="T4" fmla="*/ 93 w 186"/>
              <a:gd name="T5" fmla="*/ 0 h 187"/>
              <a:gd name="T6" fmla="*/ 186 w 186"/>
              <a:gd name="T7" fmla="*/ 93 h 187"/>
              <a:gd name="T8" fmla="*/ 93 w 186"/>
              <a:gd name="T9" fmla="*/ 187 h 187"/>
              <a:gd name="T10" fmla="*/ 93 w 186"/>
              <a:gd name="T11" fmla="*/ 32 h 187"/>
              <a:gd name="T12" fmla="*/ 32 w 186"/>
              <a:gd name="T13" fmla="*/ 93 h 187"/>
              <a:gd name="T14" fmla="*/ 93 w 186"/>
              <a:gd name="T15" fmla="*/ 155 h 187"/>
              <a:gd name="T16" fmla="*/ 154 w 186"/>
              <a:gd name="T17" fmla="*/ 93 h 187"/>
              <a:gd name="T18" fmla="*/ 93 w 186"/>
              <a:gd name="T19" fmla="*/ 3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187">
                <a:moveTo>
                  <a:pt x="93" y="187"/>
                </a:moveTo>
                <a:cubicBezTo>
                  <a:pt x="42" y="187"/>
                  <a:pt x="0" y="145"/>
                  <a:pt x="0" y="93"/>
                </a:cubicBezTo>
                <a:cubicBezTo>
                  <a:pt x="0" y="42"/>
                  <a:pt x="42" y="0"/>
                  <a:pt x="93" y="0"/>
                </a:cubicBezTo>
                <a:cubicBezTo>
                  <a:pt x="145" y="0"/>
                  <a:pt x="186" y="42"/>
                  <a:pt x="186" y="93"/>
                </a:cubicBezTo>
                <a:cubicBezTo>
                  <a:pt x="186" y="145"/>
                  <a:pt x="145" y="187"/>
                  <a:pt x="93" y="187"/>
                </a:cubicBezTo>
                <a:close/>
                <a:moveTo>
                  <a:pt x="93" y="32"/>
                </a:moveTo>
                <a:cubicBezTo>
                  <a:pt x="59" y="32"/>
                  <a:pt x="32" y="59"/>
                  <a:pt x="32" y="93"/>
                </a:cubicBezTo>
                <a:cubicBezTo>
                  <a:pt x="32" y="127"/>
                  <a:pt x="59" y="155"/>
                  <a:pt x="93" y="155"/>
                </a:cubicBezTo>
                <a:cubicBezTo>
                  <a:pt x="127" y="155"/>
                  <a:pt x="154" y="127"/>
                  <a:pt x="154" y="93"/>
                </a:cubicBezTo>
                <a:cubicBezTo>
                  <a:pt x="154" y="59"/>
                  <a:pt x="127" y="32"/>
                  <a:pt x="93" y="32"/>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Oval 33"/>
          <p:cNvSpPr>
            <a:spLocks noChangeArrowheads="1"/>
          </p:cNvSpPr>
          <p:nvPr/>
        </p:nvSpPr>
        <p:spPr bwMode="auto">
          <a:xfrm>
            <a:off x="3203690" y="4587875"/>
            <a:ext cx="42863" cy="42863"/>
          </a:xfrm>
          <a:prstGeom prst="ellipse">
            <a:avLst/>
          </a:pr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Oval 34"/>
          <p:cNvSpPr>
            <a:spLocks noChangeArrowheads="1"/>
          </p:cNvSpPr>
          <p:nvPr/>
        </p:nvSpPr>
        <p:spPr bwMode="auto">
          <a:xfrm>
            <a:off x="1871777" y="4770437"/>
            <a:ext cx="42863" cy="41275"/>
          </a:xfrm>
          <a:prstGeom prst="ellipse">
            <a:avLst/>
          </a:pr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35"/>
          <p:cNvSpPr/>
          <p:nvPr/>
        </p:nvSpPr>
        <p:spPr bwMode="auto">
          <a:xfrm>
            <a:off x="5595030" y="1082675"/>
            <a:ext cx="6592888" cy="5775325"/>
          </a:xfrm>
          <a:custGeom>
            <a:avLst/>
            <a:gdLst>
              <a:gd name="T0" fmla="*/ 4153 w 4153"/>
              <a:gd name="T1" fmla="*/ 3638 h 3638"/>
              <a:gd name="T2" fmla="*/ 0 w 4153"/>
              <a:gd name="T3" fmla="*/ 3638 h 3638"/>
              <a:gd name="T4" fmla="*/ 0 w 4153"/>
              <a:gd name="T5" fmla="*/ 2879 h 3638"/>
              <a:gd name="T6" fmla="*/ 4153 w 4153"/>
              <a:gd name="T7" fmla="*/ 0 h 3638"/>
              <a:gd name="T8" fmla="*/ 4153 w 4153"/>
              <a:gd name="T9" fmla="*/ 3638 h 3638"/>
            </a:gdLst>
            <a:ahLst/>
            <a:cxnLst>
              <a:cxn ang="0">
                <a:pos x="T0" y="T1"/>
              </a:cxn>
              <a:cxn ang="0">
                <a:pos x="T2" y="T3"/>
              </a:cxn>
              <a:cxn ang="0">
                <a:pos x="T4" y="T5"/>
              </a:cxn>
              <a:cxn ang="0">
                <a:pos x="T6" y="T7"/>
              </a:cxn>
              <a:cxn ang="0">
                <a:pos x="T8" y="T9"/>
              </a:cxn>
            </a:cxnLst>
            <a:rect l="0" t="0" r="r" b="b"/>
            <a:pathLst>
              <a:path w="4153" h="3638">
                <a:moveTo>
                  <a:pt x="4153" y="3638"/>
                </a:moveTo>
                <a:lnTo>
                  <a:pt x="0" y="3638"/>
                </a:lnTo>
                <a:lnTo>
                  <a:pt x="0" y="2879"/>
                </a:lnTo>
                <a:lnTo>
                  <a:pt x="4153" y="0"/>
                </a:lnTo>
                <a:lnTo>
                  <a:pt x="4153" y="3638"/>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Freeform 36"/>
          <p:cNvSpPr>
            <a:spLocks noEditPoints="1"/>
          </p:cNvSpPr>
          <p:nvPr/>
        </p:nvSpPr>
        <p:spPr bwMode="auto">
          <a:xfrm>
            <a:off x="11274426" y="4044950"/>
            <a:ext cx="461963" cy="461963"/>
          </a:xfrm>
          <a:custGeom>
            <a:avLst/>
            <a:gdLst>
              <a:gd name="T0" fmla="*/ 277 w 554"/>
              <a:gd name="T1" fmla="*/ 0 h 555"/>
              <a:gd name="T2" fmla="*/ 0 w 554"/>
              <a:gd name="T3" fmla="*/ 277 h 555"/>
              <a:gd name="T4" fmla="*/ 277 w 554"/>
              <a:gd name="T5" fmla="*/ 555 h 555"/>
              <a:gd name="T6" fmla="*/ 554 w 554"/>
              <a:gd name="T7" fmla="*/ 277 h 555"/>
              <a:gd name="T8" fmla="*/ 277 w 554"/>
              <a:gd name="T9" fmla="*/ 0 h 555"/>
              <a:gd name="T10" fmla="*/ 277 w 554"/>
              <a:gd name="T11" fmla="*/ 471 h 555"/>
              <a:gd name="T12" fmla="*/ 83 w 554"/>
              <a:gd name="T13" fmla="*/ 277 h 555"/>
              <a:gd name="T14" fmla="*/ 277 w 554"/>
              <a:gd name="T15" fmla="*/ 84 h 555"/>
              <a:gd name="T16" fmla="*/ 470 w 554"/>
              <a:gd name="T17" fmla="*/ 277 h 555"/>
              <a:gd name="T18" fmla="*/ 277 w 554"/>
              <a:gd name="T19" fmla="*/ 471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4" h="555">
                <a:moveTo>
                  <a:pt x="277" y="0"/>
                </a:moveTo>
                <a:cubicBezTo>
                  <a:pt x="124" y="0"/>
                  <a:pt x="0" y="125"/>
                  <a:pt x="0" y="277"/>
                </a:cubicBezTo>
                <a:cubicBezTo>
                  <a:pt x="0" y="430"/>
                  <a:pt x="124" y="555"/>
                  <a:pt x="277" y="555"/>
                </a:cubicBezTo>
                <a:cubicBezTo>
                  <a:pt x="430" y="555"/>
                  <a:pt x="554" y="430"/>
                  <a:pt x="554" y="277"/>
                </a:cubicBezTo>
                <a:cubicBezTo>
                  <a:pt x="554" y="125"/>
                  <a:pt x="430" y="0"/>
                  <a:pt x="277" y="0"/>
                </a:cubicBezTo>
                <a:close/>
                <a:moveTo>
                  <a:pt x="277" y="471"/>
                </a:moveTo>
                <a:cubicBezTo>
                  <a:pt x="170" y="471"/>
                  <a:pt x="83" y="384"/>
                  <a:pt x="83" y="277"/>
                </a:cubicBezTo>
                <a:cubicBezTo>
                  <a:pt x="83" y="171"/>
                  <a:pt x="170" y="84"/>
                  <a:pt x="277" y="84"/>
                </a:cubicBezTo>
                <a:cubicBezTo>
                  <a:pt x="384" y="84"/>
                  <a:pt x="470" y="171"/>
                  <a:pt x="470" y="277"/>
                </a:cubicBezTo>
                <a:cubicBezTo>
                  <a:pt x="470" y="384"/>
                  <a:pt x="384" y="471"/>
                  <a:pt x="277" y="471"/>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Freeform 37"/>
          <p:cNvSpPr>
            <a:spLocks noEditPoints="1"/>
          </p:cNvSpPr>
          <p:nvPr/>
        </p:nvSpPr>
        <p:spPr bwMode="auto">
          <a:xfrm>
            <a:off x="11274426" y="3406775"/>
            <a:ext cx="461963" cy="461963"/>
          </a:xfrm>
          <a:custGeom>
            <a:avLst/>
            <a:gdLst>
              <a:gd name="T0" fmla="*/ 277 w 554"/>
              <a:gd name="T1" fmla="*/ 0 h 554"/>
              <a:gd name="T2" fmla="*/ 0 w 554"/>
              <a:gd name="T3" fmla="*/ 277 h 554"/>
              <a:gd name="T4" fmla="*/ 277 w 554"/>
              <a:gd name="T5" fmla="*/ 554 h 554"/>
              <a:gd name="T6" fmla="*/ 554 w 554"/>
              <a:gd name="T7" fmla="*/ 277 h 554"/>
              <a:gd name="T8" fmla="*/ 277 w 554"/>
              <a:gd name="T9" fmla="*/ 0 h 554"/>
              <a:gd name="T10" fmla="*/ 277 w 554"/>
              <a:gd name="T11" fmla="*/ 470 h 554"/>
              <a:gd name="T12" fmla="*/ 83 w 554"/>
              <a:gd name="T13" fmla="*/ 277 h 554"/>
              <a:gd name="T14" fmla="*/ 277 w 554"/>
              <a:gd name="T15" fmla="*/ 83 h 554"/>
              <a:gd name="T16" fmla="*/ 470 w 554"/>
              <a:gd name="T17" fmla="*/ 277 h 554"/>
              <a:gd name="T18" fmla="*/ 277 w 554"/>
              <a:gd name="T19" fmla="*/ 47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4" h="554">
                <a:moveTo>
                  <a:pt x="277" y="0"/>
                </a:moveTo>
                <a:cubicBezTo>
                  <a:pt x="124" y="0"/>
                  <a:pt x="0" y="124"/>
                  <a:pt x="0" y="277"/>
                </a:cubicBezTo>
                <a:cubicBezTo>
                  <a:pt x="0" y="430"/>
                  <a:pt x="124" y="554"/>
                  <a:pt x="277" y="554"/>
                </a:cubicBezTo>
                <a:cubicBezTo>
                  <a:pt x="430" y="554"/>
                  <a:pt x="554" y="430"/>
                  <a:pt x="554" y="277"/>
                </a:cubicBezTo>
                <a:cubicBezTo>
                  <a:pt x="554" y="124"/>
                  <a:pt x="430" y="0"/>
                  <a:pt x="277" y="0"/>
                </a:cubicBezTo>
                <a:close/>
                <a:moveTo>
                  <a:pt x="277" y="470"/>
                </a:moveTo>
                <a:cubicBezTo>
                  <a:pt x="170" y="470"/>
                  <a:pt x="83" y="384"/>
                  <a:pt x="83" y="277"/>
                </a:cubicBezTo>
                <a:cubicBezTo>
                  <a:pt x="83" y="170"/>
                  <a:pt x="170" y="83"/>
                  <a:pt x="277" y="83"/>
                </a:cubicBezTo>
                <a:cubicBezTo>
                  <a:pt x="384" y="83"/>
                  <a:pt x="470" y="170"/>
                  <a:pt x="470" y="277"/>
                </a:cubicBezTo>
                <a:cubicBezTo>
                  <a:pt x="470" y="384"/>
                  <a:pt x="384" y="470"/>
                  <a:pt x="277" y="470"/>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38"/>
          <p:cNvSpPr>
            <a:spLocks noEditPoints="1"/>
          </p:cNvSpPr>
          <p:nvPr/>
        </p:nvSpPr>
        <p:spPr bwMode="auto">
          <a:xfrm>
            <a:off x="11274426" y="2767013"/>
            <a:ext cx="461963" cy="461963"/>
          </a:xfrm>
          <a:custGeom>
            <a:avLst/>
            <a:gdLst>
              <a:gd name="T0" fmla="*/ 277 w 554"/>
              <a:gd name="T1" fmla="*/ 554 h 554"/>
              <a:gd name="T2" fmla="*/ 460 w 554"/>
              <a:gd name="T3" fmla="*/ 485 h 554"/>
              <a:gd name="T4" fmla="*/ 554 w 554"/>
              <a:gd name="T5" fmla="*/ 277 h 554"/>
              <a:gd name="T6" fmla="*/ 277 w 554"/>
              <a:gd name="T7" fmla="*/ 0 h 554"/>
              <a:gd name="T8" fmla="*/ 100 w 554"/>
              <a:gd name="T9" fmla="*/ 64 h 554"/>
              <a:gd name="T10" fmla="*/ 0 w 554"/>
              <a:gd name="T11" fmla="*/ 277 h 554"/>
              <a:gd name="T12" fmla="*/ 277 w 554"/>
              <a:gd name="T13" fmla="*/ 554 h 554"/>
              <a:gd name="T14" fmla="*/ 470 w 554"/>
              <a:gd name="T15" fmla="*/ 277 h 554"/>
              <a:gd name="T16" fmla="*/ 433 w 554"/>
              <a:gd name="T17" fmla="*/ 392 h 554"/>
              <a:gd name="T18" fmla="*/ 180 w 554"/>
              <a:gd name="T19" fmla="*/ 110 h 554"/>
              <a:gd name="T20" fmla="*/ 277 w 554"/>
              <a:gd name="T21" fmla="*/ 84 h 554"/>
              <a:gd name="T22" fmla="*/ 470 w 554"/>
              <a:gd name="T23" fmla="*/ 277 h 554"/>
              <a:gd name="T24" fmla="*/ 118 w 554"/>
              <a:gd name="T25" fmla="*/ 166 h 554"/>
              <a:gd name="T26" fmla="*/ 370 w 554"/>
              <a:gd name="T27" fmla="*/ 447 h 554"/>
              <a:gd name="T28" fmla="*/ 277 w 554"/>
              <a:gd name="T29" fmla="*/ 471 h 554"/>
              <a:gd name="T30" fmla="*/ 83 w 554"/>
              <a:gd name="T31" fmla="*/ 277 h 554"/>
              <a:gd name="T32" fmla="*/ 118 w 554"/>
              <a:gd name="T33" fmla="*/ 16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4" h="554">
                <a:moveTo>
                  <a:pt x="277" y="554"/>
                </a:moveTo>
                <a:cubicBezTo>
                  <a:pt x="344" y="554"/>
                  <a:pt x="409" y="530"/>
                  <a:pt x="460" y="485"/>
                </a:cubicBezTo>
                <a:cubicBezTo>
                  <a:pt x="520" y="433"/>
                  <a:pt x="554" y="357"/>
                  <a:pt x="554" y="277"/>
                </a:cubicBezTo>
                <a:cubicBezTo>
                  <a:pt x="554" y="124"/>
                  <a:pt x="430" y="0"/>
                  <a:pt x="277" y="0"/>
                </a:cubicBezTo>
                <a:cubicBezTo>
                  <a:pt x="212" y="0"/>
                  <a:pt x="150" y="23"/>
                  <a:pt x="100" y="64"/>
                </a:cubicBezTo>
                <a:cubicBezTo>
                  <a:pt x="36" y="117"/>
                  <a:pt x="0" y="194"/>
                  <a:pt x="0" y="277"/>
                </a:cubicBezTo>
                <a:cubicBezTo>
                  <a:pt x="0" y="430"/>
                  <a:pt x="124" y="554"/>
                  <a:pt x="277" y="554"/>
                </a:cubicBezTo>
                <a:close/>
                <a:moveTo>
                  <a:pt x="470" y="277"/>
                </a:moveTo>
                <a:cubicBezTo>
                  <a:pt x="470" y="319"/>
                  <a:pt x="457" y="359"/>
                  <a:pt x="433" y="392"/>
                </a:cubicBezTo>
                <a:cubicBezTo>
                  <a:pt x="180" y="110"/>
                  <a:pt x="180" y="110"/>
                  <a:pt x="180" y="110"/>
                </a:cubicBezTo>
                <a:cubicBezTo>
                  <a:pt x="209" y="93"/>
                  <a:pt x="243" y="84"/>
                  <a:pt x="277" y="84"/>
                </a:cubicBezTo>
                <a:cubicBezTo>
                  <a:pt x="384" y="84"/>
                  <a:pt x="470" y="171"/>
                  <a:pt x="470" y="277"/>
                </a:cubicBezTo>
                <a:close/>
                <a:moveTo>
                  <a:pt x="118" y="166"/>
                </a:moveTo>
                <a:cubicBezTo>
                  <a:pt x="370" y="447"/>
                  <a:pt x="370" y="447"/>
                  <a:pt x="370" y="447"/>
                </a:cubicBezTo>
                <a:cubicBezTo>
                  <a:pt x="341" y="462"/>
                  <a:pt x="310" y="471"/>
                  <a:pt x="277" y="471"/>
                </a:cubicBezTo>
                <a:cubicBezTo>
                  <a:pt x="170" y="471"/>
                  <a:pt x="83" y="384"/>
                  <a:pt x="83" y="277"/>
                </a:cubicBezTo>
                <a:cubicBezTo>
                  <a:pt x="83" y="237"/>
                  <a:pt x="96" y="198"/>
                  <a:pt x="118" y="166"/>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Rectangle 39"/>
          <p:cNvSpPr>
            <a:spLocks noChangeArrowheads="1"/>
          </p:cNvSpPr>
          <p:nvPr/>
        </p:nvSpPr>
        <p:spPr bwMode="auto">
          <a:xfrm>
            <a:off x="11471276" y="4079875"/>
            <a:ext cx="69850" cy="392113"/>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 name="Freeform 40"/>
          <p:cNvSpPr>
            <a:spLocks noEditPoints="1"/>
          </p:cNvSpPr>
          <p:nvPr/>
        </p:nvSpPr>
        <p:spPr bwMode="auto">
          <a:xfrm>
            <a:off x="9053513" y="5668963"/>
            <a:ext cx="406400" cy="406400"/>
          </a:xfrm>
          <a:custGeom>
            <a:avLst/>
            <a:gdLst>
              <a:gd name="T0" fmla="*/ 244 w 487"/>
              <a:gd name="T1" fmla="*/ 487 h 487"/>
              <a:gd name="T2" fmla="*/ 0 w 487"/>
              <a:gd name="T3" fmla="*/ 243 h 487"/>
              <a:gd name="T4" fmla="*/ 244 w 487"/>
              <a:gd name="T5" fmla="*/ 0 h 487"/>
              <a:gd name="T6" fmla="*/ 487 w 487"/>
              <a:gd name="T7" fmla="*/ 243 h 487"/>
              <a:gd name="T8" fmla="*/ 244 w 487"/>
              <a:gd name="T9" fmla="*/ 487 h 487"/>
              <a:gd name="T10" fmla="*/ 244 w 487"/>
              <a:gd name="T11" fmla="*/ 83 h 487"/>
              <a:gd name="T12" fmla="*/ 84 w 487"/>
              <a:gd name="T13" fmla="*/ 243 h 487"/>
              <a:gd name="T14" fmla="*/ 244 w 487"/>
              <a:gd name="T15" fmla="*/ 404 h 487"/>
              <a:gd name="T16" fmla="*/ 404 w 487"/>
              <a:gd name="T17" fmla="*/ 243 h 487"/>
              <a:gd name="T18" fmla="*/ 244 w 487"/>
              <a:gd name="T19" fmla="*/ 8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7" h="487">
                <a:moveTo>
                  <a:pt x="244" y="487"/>
                </a:moveTo>
                <a:cubicBezTo>
                  <a:pt x="109" y="487"/>
                  <a:pt x="0" y="378"/>
                  <a:pt x="0" y="243"/>
                </a:cubicBezTo>
                <a:cubicBezTo>
                  <a:pt x="0" y="109"/>
                  <a:pt x="109" y="0"/>
                  <a:pt x="244" y="0"/>
                </a:cubicBezTo>
                <a:cubicBezTo>
                  <a:pt x="378" y="0"/>
                  <a:pt x="487" y="109"/>
                  <a:pt x="487" y="243"/>
                </a:cubicBezTo>
                <a:cubicBezTo>
                  <a:pt x="487" y="378"/>
                  <a:pt x="378" y="487"/>
                  <a:pt x="244" y="487"/>
                </a:cubicBezTo>
                <a:close/>
                <a:moveTo>
                  <a:pt x="244" y="83"/>
                </a:moveTo>
                <a:cubicBezTo>
                  <a:pt x="155" y="83"/>
                  <a:pt x="84" y="155"/>
                  <a:pt x="84" y="243"/>
                </a:cubicBezTo>
                <a:cubicBezTo>
                  <a:pt x="84" y="332"/>
                  <a:pt x="155" y="404"/>
                  <a:pt x="244" y="404"/>
                </a:cubicBezTo>
                <a:cubicBezTo>
                  <a:pt x="332" y="404"/>
                  <a:pt x="404" y="332"/>
                  <a:pt x="404" y="243"/>
                </a:cubicBezTo>
                <a:cubicBezTo>
                  <a:pt x="404" y="155"/>
                  <a:pt x="332" y="83"/>
                  <a:pt x="244" y="83"/>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Freeform 41"/>
          <p:cNvSpPr>
            <a:spLocks noEditPoints="1"/>
          </p:cNvSpPr>
          <p:nvPr/>
        </p:nvSpPr>
        <p:spPr bwMode="auto">
          <a:xfrm>
            <a:off x="5216640" y="4492625"/>
            <a:ext cx="180975" cy="179388"/>
          </a:xfrm>
          <a:custGeom>
            <a:avLst/>
            <a:gdLst>
              <a:gd name="T0" fmla="*/ 108 w 216"/>
              <a:gd name="T1" fmla="*/ 215 h 215"/>
              <a:gd name="T2" fmla="*/ 0 w 216"/>
              <a:gd name="T3" fmla="*/ 107 h 215"/>
              <a:gd name="T4" fmla="*/ 108 w 216"/>
              <a:gd name="T5" fmla="*/ 0 h 215"/>
              <a:gd name="T6" fmla="*/ 216 w 216"/>
              <a:gd name="T7" fmla="*/ 107 h 215"/>
              <a:gd name="T8" fmla="*/ 108 w 216"/>
              <a:gd name="T9" fmla="*/ 215 h 215"/>
              <a:gd name="T10" fmla="*/ 108 w 216"/>
              <a:gd name="T11" fmla="*/ 83 h 215"/>
              <a:gd name="T12" fmla="*/ 84 w 216"/>
              <a:gd name="T13" fmla="*/ 107 h 215"/>
              <a:gd name="T14" fmla="*/ 108 w 216"/>
              <a:gd name="T15" fmla="*/ 132 h 215"/>
              <a:gd name="T16" fmla="*/ 133 w 216"/>
              <a:gd name="T17" fmla="*/ 107 h 215"/>
              <a:gd name="T18" fmla="*/ 108 w 216"/>
              <a:gd name="T19" fmla="*/ 8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15">
                <a:moveTo>
                  <a:pt x="108" y="215"/>
                </a:moveTo>
                <a:cubicBezTo>
                  <a:pt x="49" y="215"/>
                  <a:pt x="0" y="167"/>
                  <a:pt x="0" y="107"/>
                </a:cubicBezTo>
                <a:cubicBezTo>
                  <a:pt x="0" y="48"/>
                  <a:pt x="49" y="0"/>
                  <a:pt x="108" y="0"/>
                </a:cubicBezTo>
                <a:cubicBezTo>
                  <a:pt x="168" y="0"/>
                  <a:pt x="216" y="48"/>
                  <a:pt x="216" y="107"/>
                </a:cubicBezTo>
                <a:cubicBezTo>
                  <a:pt x="216" y="167"/>
                  <a:pt x="168" y="215"/>
                  <a:pt x="108" y="215"/>
                </a:cubicBezTo>
                <a:close/>
                <a:moveTo>
                  <a:pt x="108" y="83"/>
                </a:moveTo>
                <a:cubicBezTo>
                  <a:pt x="95" y="83"/>
                  <a:pt x="84" y="94"/>
                  <a:pt x="84" y="107"/>
                </a:cubicBezTo>
                <a:cubicBezTo>
                  <a:pt x="84" y="121"/>
                  <a:pt x="95" y="132"/>
                  <a:pt x="108" y="132"/>
                </a:cubicBezTo>
                <a:cubicBezTo>
                  <a:pt x="122" y="132"/>
                  <a:pt x="133" y="121"/>
                  <a:pt x="133" y="107"/>
                </a:cubicBezTo>
                <a:cubicBezTo>
                  <a:pt x="133" y="94"/>
                  <a:pt x="122" y="83"/>
                  <a:pt x="108" y="83"/>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 name="Oval 42"/>
          <p:cNvSpPr>
            <a:spLocks noChangeArrowheads="1"/>
          </p:cNvSpPr>
          <p:nvPr/>
        </p:nvSpPr>
        <p:spPr bwMode="auto">
          <a:xfrm>
            <a:off x="8172451" y="6172200"/>
            <a:ext cx="111125" cy="109538"/>
          </a:xfrm>
          <a:prstGeom prst="ellipse">
            <a:avLst/>
          </a:pr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 name="Oval 43"/>
          <p:cNvSpPr>
            <a:spLocks noChangeArrowheads="1"/>
          </p:cNvSpPr>
          <p:nvPr/>
        </p:nvSpPr>
        <p:spPr bwMode="auto">
          <a:xfrm>
            <a:off x="6319838" y="2339975"/>
            <a:ext cx="111125" cy="111125"/>
          </a:xfrm>
          <a:prstGeom prst="ellipse">
            <a:avLst/>
          </a:pr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7" name="Freeform 44"/>
          <p:cNvSpPr>
            <a:spLocks noEditPoints="1"/>
          </p:cNvSpPr>
          <p:nvPr/>
        </p:nvSpPr>
        <p:spPr bwMode="auto">
          <a:xfrm>
            <a:off x="2117840" y="4200525"/>
            <a:ext cx="271463" cy="271463"/>
          </a:xfrm>
          <a:custGeom>
            <a:avLst/>
            <a:gdLst>
              <a:gd name="T0" fmla="*/ 162 w 324"/>
              <a:gd name="T1" fmla="*/ 324 h 324"/>
              <a:gd name="T2" fmla="*/ 0 w 324"/>
              <a:gd name="T3" fmla="*/ 162 h 324"/>
              <a:gd name="T4" fmla="*/ 162 w 324"/>
              <a:gd name="T5" fmla="*/ 0 h 324"/>
              <a:gd name="T6" fmla="*/ 324 w 324"/>
              <a:gd name="T7" fmla="*/ 162 h 324"/>
              <a:gd name="T8" fmla="*/ 162 w 324"/>
              <a:gd name="T9" fmla="*/ 324 h 324"/>
              <a:gd name="T10" fmla="*/ 162 w 324"/>
              <a:gd name="T11" fmla="*/ 83 h 324"/>
              <a:gd name="T12" fmla="*/ 83 w 324"/>
              <a:gd name="T13" fmla="*/ 162 h 324"/>
              <a:gd name="T14" fmla="*/ 162 w 324"/>
              <a:gd name="T15" fmla="*/ 240 h 324"/>
              <a:gd name="T16" fmla="*/ 240 w 324"/>
              <a:gd name="T17" fmla="*/ 162 h 324"/>
              <a:gd name="T18" fmla="*/ 162 w 324"/>
              <a:gd name="T19" fmla="*/ 83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4" h="324">
                <a:moveTo>
                  <a:pt x="162" y="324"/>
                </a:moveTo>
                <a:cubicBezTo>
                  <a:pt x="72" y="324"/>
                  <a:pt x="0" y="251"/>
                  <a:pt x="0" y="162"/>
                </a:cubicBezTo>
                <a:cubicBezTo>
                  <a:pt x="0" y="73"/>
                  <a:pt x="72" y="0"/>
                  <a:pt x="162" y="0"/>
                </a:cubicBezTo>
                <a:cubicBezTo>
                  <a:pt x="251" y="0"/>
                  <a:pt x="324" y="73"/>
                  <a:pt x="324" y="162"/>
                </a:cubicBezTo>
                <a:cubicBezTo>
                  <a:pt x="324" y="251"/>
                  <a:pt x="251" y="324"/>
                  <a:pt x="162" y="324"/>
                </a:cubicBezTo>
                <a:close/>
                <a:moveTo>
                  <a:pt x="162" y="83"/>
                </a:moveTo>
                <a:cubicBezTo>
                  <a:pt x="119" y="83"/>
                  <a:pt x="83" y="119"/>
                  <a:pt x="83" y="162"/>
                </a:cubicBezTo>
                <a:cubicBezTo>
                  <a:pt x="83" y="205"/>
                  <a:pt x="119" y="240"/>
                  <a:pt x="162" y="240"/>
                </a:cubicBezTo>
                <a:cubicBezTo>
                  <a:pt x="205" y="240"/>
                  <a:pt x="240" y="205"/>
                  <a:pt x="240" y="162"/>
                </a:cubicBezTo>
                <a:cubicBezTo>
                  <a:pt x="240" y="119"/>
                  <a:pt x="205" y="83"/>
                  <a:pt x="162" y="83"/>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8" name="Freeform 45"/>
          <p:cNvSpPr>
            <a:spLocks noEditPoints="1"/>
          </p:cNvSpPr>
          <p:nvPr/>
        </p:nvSpPr>
        <p:spPr bwMode="auto">
          <a:xfrm>
            <a:off x="7759701" y="4718050"/>
            <a:ext cx="296863" cy="296863"/>
          </a:xfrm>
          <a:custGeom>
            <a:avLst/>
            <a:gdLst>
              <a:gd name="T0" fmla="*/ 177 w 355"/>
              <a:gd name="T1" fmla="*/ 355 h 355"/>
              <a:gd name="T2" fmla="*/ 0 w 355"/>
              <a:gd name="T3" fmla="*/ 178 h 355"/>
              <a:gd name="T4" fmla="*/ 177 w 355"/>
              <a:gd name="T5" fmla="*/ 0 h 355"/>
              <a:gd name="T6" fmla="*/ 355 w 355"/>
              <a:gd name="T7" fmla="*/ 178 h 355"/>
              <a:gd name="T8" fmla="*/ 177 w 355"/>
              <a:gd name="T9" fmla="*/ 355 h 355"/>
              <a:gd name="T10" fmla="*/ 177 w 355"/>
              <a:gd name="T11" fmla="*/ 84 h 355"/>
              <a:gd name="T12" fmla="*/ 83 w 355"/>
              <a:gd name="T13" fmla="*/ 178 h 355"/>
              <a:gd name="T14" fmla="*/ 177 w 355"/>
              <a:gd name="T15" fmla="*/ 272 h 355"/>
              <a:gd name="T16" fmla="*/ 271 w 355"/>
              <a:gd name="T17" fmla="*/ 178 h 355"/>
              <a:gd name="T18" fmla="*/ 177 w 355"/>
              <a:gd name="T19" fmla="*/ 84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5" h="355">
                <a:moveTo>
                  <a:pt x="177" y="355"/>
                </a:moveTo>
                <a:cubicBezTo>
                  <a:pt x="79" y="355"/>
                  <a:pt x="0" y="275"/>
                  <a:pt x="0" y="178"/>
                </a:cubicBezTo>
                <a:cubicBezTo>
                  <a:pt x="0" y="80"/>
                  <a:pt x="79" y="0"/>
                  <a:pt x="177" y="0"/>
                </a:cubicBezTo>
                <a:cubicBezTo>
                  <a:pt x="275" y="0"/>
                  <a:pt x="355" y="80"/>
                  <a:pt x="355" y="178"/>
                </a:cubicBezTo>
                <a:cubicBezTo>
                  <a:pt x="355" y="275"/>
                  <a:pt x="275" y="355"/>
                  <a:pt x="177" y="355"/>
                </a:cubicBezTo>
                <a:close/>
                <a:moveTo>
                  <a:pt x="177" y="84"/>
                </a:moveTo>
                <a:cubicBezTo>
                  <a:pt x="125" y="84"/>
                  <a:pt x="83" y="126"/>
                  <a:pt x="83" y="178"/>
                </a:cubicBezTo>
                <a:cubicBezTo>
                  <a:pt x="83" y="229"/>
                  <a:pt x="125" y="272"/>
                  <a:pt x="177" y="272"/>
                </a:cubicBezTo>
                <a:cubicBezTo>
                  <a:pt x="229" y="272"/>
                  <a:pt x="271" y="229"/>
                  <a:pt x="271" y="178"/>
                </a:cubicBezTo>
                <a:cubicBezTo>
                  <a:pt x="271" y="126"/>
                  <a:pt x="229" y="84"/>
                  <a:pt x="177" y="84"/>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9" name="任意多边形: 形状 128"/>
          <p:cNvSpPr/>
          <p:nvPr/>
        </p:nvSpPr>
        <p:spPr bwMode="auto">
          <a:xfrm>
            <a:off x="7872412" y="2184399"/>
            <a:ext cx="3165476" cy="4435476"/>
          </a:xfrm>
          <a:custGeom>
            <a:avLst/>
            <a:gdLst>
              <a:gd name="connsiteX0" fmla="*/ 2441576 w 3165476"/>
              <a:gd name="connsiteY0" fmla="*/ 0 h 4435476"/>
              <a:gd name="connsiteX1" fmla="*/ 3165476 w 3165476"/>
              <a:gd name="connsiteY1" fmla="*/ 4435475 h 4435476"/>
              <a:gd name="connsiteX2" fmla="*/ 1814361 w 3165476"/>
              <a:gd name="connsiteY2" fmla="*/ 1804523 h 4435476"/>
              <a:gd name="connsiteX3" fmla="*/ 1814360 w 3165476"/>
              <a:gd name="connsiteY3" fmla="*/ 1804525 h 4435476"/>
              <a:gd name="connsiteX4" fmla="*/ 3165475 w 3165476"/>
              <a:gd name="connsiteY4" fmla="*/ 4435476 h 4435476"/>
              <a:gd name="connsiteX5" fmla="*/ 17776 w 3165476"/>
              <a:gd name="connsiteY5" fmla="*/ 1743988 h 4435476"/>
              <a:gd name="connsiteX6" fmla="*/ 0 w 3165476"/>
              <a:gd name="connsiteY6" fmla="*/ 1743302 h 4435476"/>
              <a:gd name="connsiteX7" fmla="*/ 3903 w 3165476"/>
              <a:gd name="connsiteY7" fmla="*/ 1732126 h 4435476"/>
              <a:gd name="connsiteX8" fmla="*/ 0 w 3165476"/>
              <a:gd name="connsiteY8" fmla="*/ 1728788 h 4435476"/>
              <a:gd name="connsiteX9" fmla="*/ 5002 w 3165476"/>
              <a:gd name="connsiteY9" fmla="*/ 1728981 h 4435476"/>
              <a:gd name="connsiteX10" fmla="*/ 604837 w 3165476"/>
              <a:gd name="connsiteY10" fmla="*/ 11339 h 4435476"/>
              <a:gd name="connsiteX11" fmla="*/ 2436493 w 3165476"/>
              <a:gd name="connsiteY11" fmla="*/ 14505 h 443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5476" h="4435476">
                <a:moveTo>
                  <a:pt x="2441576" y="0"/>
                </a:moveTo>
                <a:lnTo>
                  <a:pt x="3165476" y="4435475"/>
                </a:lnTo>
                <a:lnTo>
                  <a:pt x="1814361" y="1804523"/>
                </a:lnTo>
                <a:lnTo>
                  <a:pt x="1814360" y="1804525"/>
                </a:lnTo>
                <a:lnTo>
                  <a:pt x="3165475" y="4435476"/>
                </a:lnTo>
                <a:lnTo>
                  <a:pt x="17776" y="1743988"/>
                </a:lnTo>
                <a:lnTo>
                  <a:pt x="0" y="1743302"/>
                </a:lnTo>
                <a:lnTo>
                  <a:pt x="3903" y="1732126"/>
                </a:lnTo>
                <a:lnTo>
                  <a:pt x="0" y="1728788"/>
                </a:lnTo>
                <a:lnTo>
                  <a:pt x="5002" y="1728981"/>
                </a:lnTo>
                <a:lnTo>
                  <a:pt x="604837" y="11339"/>
                </a:lnTo>
                <a:lnTo>
                  <a:pt x="2436493" y="14505"/>
                </a:lnTo>
                <a:close/>
              </a:path>
            </a:pathLst>
          </a:custGeom>
          <a:solidFill>
            <a:srgbClr val="878B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cs typeface="+mn-ea"/>
              <a:sym typeface="+mn-lt"/>
            </a:endParaRPr>
          </a:p>
        </p:txBody>
      </p:sp>
      <p:sp>
        <p:nvSpPr>
          <p:cNvPr id="52" name="Freeform 49"/>
          <p:cNvSpPr/>
          <p:nvPr/>
        </p:nvSpPr>
        <p:spPr bwMode="auto">
          <a:xfrm>
            <a:off x="3032126" y="2228850"/>
            <a:ext cx="220663" cy="222250"/>
          </a:xfrm>
          <a:custGeom>
            <a:avLst/>
            <a:gdLst>
              <a:gd name="T0" fmla="*/ 139 w 139"/>
              <a:gd name="T1" fmla="*/ 48 h 140"/>
              <a:gd name="T2" fmla="*/ 91 w 139"/>
              <a:gd name="T3" fmla="*/ 48 h 140"/>
              <a:gd name="T4" fmla="*/ 91 w 139"/>
              <a:gd name="T5" fmla="*/ 0 h 140"/>
              <a:gd name="T6" fmla="*/ 48 w 139"/>
              <a:gd name="T7" fmla="*/ 0 h 140"/>
              <a:gd name="T8" fmla="*/ 48 w 139"/>
              <a:gd name="T9" fmla="*/ 48 h 140"/>
              <a:gd name="T10" fmla="*/ 0 w 139"/>
              <a:gd name="T11" fmla="*/ 48 h 140"/>
              <a:gd name="T12" fmla="*/ 0 w 139"/>
              <a:gd name="T13" fmla="*/ 92 h 140"/>
              <a:gd name="T14" fmla="*/ 48 w 139"/>
              <a:gd name="T15" fmla="*/ 92 h 140"/>
              <a:gd name="T16" fmla="*/ 48 w 139"/>
              <a:gd name="T17" fmla="*/ 140 h 140"/>
              <a:gd name="T18" fmla="*/ 91 w 139"/>
              <a:gd name="T19" fmla="*/ 140 h 140"/>
              <a:gd name="T20" fmla="*/ 91 w 139"/>
              <a:gd name="T21" fmla="*/ 92 h 140"/>
              <a:gd name="T22" fmla="*/ 139 w 139"/>
              <a:gd name="T23" fmla="*/ 92 h 140"/>
              <a:gd name="T24" fmla="*/ 139 w 139"/>
              <a:gd name="T25" fmla="*/ 4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40">
                <a:moveTo>
                  <a:pt x="139" y="48"/>
                </a:moveTo>
                <a:lnTo>
                  <a:pt x="91" y="48"/>
                </a:lnTo>
                <a:lnTo>
                  <a:pt x="91" y="0"/>
                </a:lnTo>
                <a:lnTo>
                  <a:pt x="48" y="0"/>
                </a:lnTo>
                <a:lnTo>
                  <a:pt x="48" y="48"/>
                </a:lnTo>
                <a:lnTo>
                  <a:pt x="0" y="48"/>
                </a:lnTo>
                <a:lnTo>
                  <a:pt x="0" y="92"/>
                </a:lnTo>
                <a:lnTo>
                  <a:pt x="48" y="92"/>
                </a:lnTo>
                <a:lnTo>
                  <a:pt x="48" y="140"/>
                </a:lnTo>
                <a:lnTo>
                  <a:pt x="91" y="140"/>
                </a:lnTo>
                <a:lnTo>
                  <a:pt x="91" y="92"/>
                </a:lnTo>
                <a:lnTo>
                  <a:pt x="139" y="92"/>
                </a:lnTo>
                <a:lnTo>
                  <a:pt x="139" y="48"/>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3" name="Freeform 50"/>
          <p:cNvSpPr/>
          <p:nvPr/>
        </p:nvSpPr>
        <p:spPr bwMode="auto">
          <a:xfrm>
            <a:off x="11393488" y="5434013"/>
            <a:ext cx="220663" cy="219075"/>
          </a:xfrm>
          <a:custGeom>
            <a:avLst/>
            <a:gdLst>
              <a:gd name="T0" fmla="*/ 139 w 139"/>
              <a:gd name="T1" fmla="*/ 47 h 138"/>
              <a:gd name="T2" fmla="*/ 92 w 139"/>
              <a:gd name="T3" fmla="*/ 47 h 138"/>
              <a:gd name="T4" fmla="*/ 92 w 139"/>
              <a:gd name="T5" fmla="*/ 0 h 138"/>
              <a:gd name="T6" fmla="*/ 48 w 139"/>
              <a:gd name="T7" fmla="*/ 0 h 138"/>
              <a:gd name="T8" fmla="*/ 48 w 139"/>
              <a:gd name="T9" fmla="*/ 47 h 138"/>
              <a:gd name="T10" fmla="*/ 0 w 139"/>
              <a:gd name="T11" fmla="*/ 47 h 138"/>
              <a:gd name="T12" fmla="*/ 0 w 139"/>
              <a:gd name="T13" fmla="*/ 91 h 138"/>
              <a:gd name="T14" fmla="*/ 48 w 139"/>
              <a:gd name="T15" fmla="*/ 91 h 138"/>
              <a:gd name="T16" fmla="*/ 48 w 139"/>
              <a:gd name="T17" fmla="*/ 138 h 138"/>
              <a:gd name="T18" fmla="*/ 92 w 139"/>
              <a:gd name="T19" fmla="*/ 138 h 138"/>
              <a:gd name="T20" fmla="*/ 92 w 139"/>
              <a:gd name="T21" fmla="*/ 91 h 138"/>
              <a:gd name="T22" fmla="*/ 139 w 139"/>
              <a:gd name="T23" fmla="*/ 91 h 138"/>
              <a:gd name="T24" fmla="*/ 139 w 139"/>
              <a:gd name="T25" fmla="*/ 4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38">
                <a:moveTo>
                  <a:pt x="139" y="47"/>
                </a:moveTo>
                <a:lnTo>
                  <a:pt x="92" y="47"/>
                </a:lnTo>
                <a:lnTo>
                  <a:pt x="92" y="0"/>
                </a:lnTo>
                <a:lnTo>
                  <a:pt x="48" y="0"/>
                </a:lnTo>
                <a:lnTo>
                  <a:pt x="48" y="47"/>
                </a:lnTo>
                <a:lnTo>
                  <a:pt x="0" y="47"/>
                </a:lnTo>
                <a:lnTo>
                  <a:pt x="0" y="91"/>
                </a:lnTo>
                <a:lnTo>
                  <a:pt x="48" y="91"/>
                </a:lnTo>
                <a:lnTo>
                  <a:pt x="48" y="138"/>
                </a:lnTo>
                <a:lnTo>
                  <a:pt x="92" y="138"/>
                </a:lnTo>
                <a:lnTo>
                  <a:pt x="92" y="91"/>
                </a:lnTo>
                <a:lnTo>
                  <a:pt x="139" y="91"/>
                </a:lnTo>
                <a:lnTo>
                  <a:pt x="139" y="47"/>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nvGrpSpPr>
          <p:cNvPr id="59" name="组合 58"/>
          <p:cNvGrpSpPr/>
          <p:nvPr/>
        </p:nvGrpSpPr>
        <p:grpSpPr>
          <a:xfrm>
            <a:off x="7708901" y="1398588"/>
            <a:ext cx="3255963" cy="4560888"/>
            <a:chOff x="7708901" y="1398588"/>
            <a:chExt cx="3255963" cy="4560888"/>
          </a:xfrm>
        </p:grpSpPr>
        <p:sp>
          <p:nvSpPr>
            <p:cNvPr id="54" name="Freeform 51"/>
            <p:cNvSpPr/>
            <p:nvPr/>
          </p:nvSpPr>
          <p:spPr bwMode="auto">
            <a:xfrm>
              <a:off x="9561513" y="1435100"/>
              <a:ext cx="1354138" cy="4437063"/>
            </a:xfrm>
            <a:custGeom>
              <a:avLst/>
              <a:gdLst>
                <a:gd name="T0" fmla="*/ 397 w 853"/>
                <a:gd name="T1" fmla="*/ 0 h 2795"/>
                <a:gd name="T2" fmla="*/ 853 w 853"/>
                <a:gd name="T3" fmla="*/ 2795 h 2795"/>
                <a:gd name="T4" fmla="*/ 0 w 853"/>
                <a:gd name="T5" fmla="*/ 1133 h 2795"/>
                <a:gd name="T6" fmla="*/ 397 w 853"/>
                <a:gd name="T7" fmla="*/ 0 h 2795"/>
              </a:gdLst>
              <a:ahLst/>
              <a:cxnLst>
                <a:cxn ang="0">
                  <a:pos x="T0" y="T1"/>
                </a:cxn>
                <a:cxn ang="0">
                  <a:pos x="T2" y="T3"/>
                </a:cxn>
                <a:cxn ang="0">
                  <a:pos x="T4" y="T5"/>
                </a:cxn>
                <a:cxn ang="0">
                  <a:pos x="T6" y="T7"/>
                </a:cxn>
              </a:cxnLst>
              <a:rect l="0" t="0" r="r" b="b"/>
              <a:pathLst>
                <a:path w="853" h="2795">
                  <a:moveTo>
                    <a:pt x="397" y="0"/>
                  </a:moveTo>
                  <a:lnTo>
                    <a:pt x="853" y="2795"/>
                  </a:lnTo>
                  <a:lnTo>
                    <a:pt x="0" y="1133"/>
                  </a:lnTo>
                  <a:lnTo>
                    <a:pt x="397" y="0"/>
                  </a:lnTo>
                  <a:close/>
                </a:path>
              </a:pathLst>
            </a:custGeom>
            <a:solidFill>
              <a:srgbClr val="F9B4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5" name="Freeform 52"/>
            <p:cNvSpPr/>
            <p:nvPr/>
          </p:nvSpPr>
          <p:spPr bwMode="auto">
            <a:xfrm>
              <a:off x="7748588" y="3163888"/>
              <a:ext cx="3167063" cy="2708275"/>
            </a:xfrm>
            <a:custGeom>
              <a:avLst/>
              <a:gdLst>
                <a:gd name="T0" fmla="*/ 1995 w 1995"/>
                <a:gd name="T1" fmla="*/ 1706 h 1706"/>
                <a:gd name="T2" fmla="*/ 0 w 1995"/>
                <a:gd name="T3" fmla="*/ 0 h 1706"/>
                <a:gd name="T4" fmla="*/ 1142 w 1995"/>
                <a:gd name="T5" fmla="*/ 44 h 1706"/>
                <a:gd name="T6" fmla="*/ 1995 w 1995"/>
                <a:gd name="T7" fmla="*/ 1706 h 1706"/>
              </a:gdLst>
              <a:ahLst/>
              <a:cxnLst>
                <a:cxn ang="0">
                  <a:pos x="T0" y="T1"/>
                </a:cxn>
                <a:cxn ang="0">
                  <a:pos x="T2" y="T3"/>
                </a:cxn>
                <a:cxn ang="0">
                  <a:pos x="T4" y="T5"/>
                </a:cxn>
                <a:cxn ang="0">
                  <a:pos x="T6" y="T7"/>
                </a:cxn>
              </a:cxnLst>
              <a:rect l="0" t="0" r="r" b="b"/>
              <a:pathLst>
                <a:path w="1995" h="1706">
                  <a:moveTo>
                    <a:pt x="1995" y="1706"/>
                  </a:moveTo>
                  <a:lnTo>
                    <a:pt x="0" y="0"/>
                  </a:lnTo>
                  <a:lnTo>
                    <a:pt x="1142" y="44"/>
                  </a:lnTo>
                  <a:lnTo>
                    <a:pt x="1995" y="1706"/>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 name="Freeform 53"/>
            <p:cNvSpPr/>
            <p:nvPr/>
          </p:nvSpPr>
          <p:spPr bwMode="auto">
            <a:xfrm>
              <a:off x="7748588" y="1433513"/>
              <a:ext cx="2443163" cy="1800225"/>
            </a:xfrm>
            <a:custGeom>
              <a:avLst/>
              <a:gdLst>
                <a:gd name="T0" fmla="*/ 1539 w 1539"/>
                <a:gd name="T1" fmla="*/ 1 h 1134"/>
                <a:gd name="T2" fmla="*/ 1142 w 1539"/>
                <a:gd name="T3" fmla="*/ 1134 h 1134"/>
                <a:gd name="T4" fmla="*/ 0 w 1539"/>
                <a:gd name="T5" fmla="*/ 1090 h 1134"/>
                <a:gd name="T6" fmla="*/ 382 w 1539"/>
                <a:gd name="T7" fmla="*/ 0 h 1134"/>
                <a:gd name="T8" fmla="*/ 1539 w 1539"/>
                <a:gd name="T9" fmla="*/ 1 h 1134"/>
              </a:gdLst>
              <a:ahLst/>
              <a:cxnLst>
                <a:cxn ang="0">
                  <a:pos x="T0" y="T1"/>
                </a:cxn>
                <a:cxn ang="0">
                  <a:pos x="T2" y="T3"/>
                </a:cxn>
                <a:cxn ang="0">
                  <a:pos x="T4" y="T5"/>
                </a:cxn>
                <a:cxn ang="0">
                  <a:pos x="T6" y="T7"/>
                </a:cxn>
                <a:cxn ang="0">
                  <a:pos x="T8" y="T9"/>
                </a:cxn>
              </a:cxnLst>
              <a:rect l="0" t="0" r="r" b="b"/>
              <a:pathLst>
                <a:path w="1539" h="1134">
                  <a:moveTo>
                    <a:pt x="1539" y="1"/>
                  </a:moveTo>
                  <a:lnTo>
                    <a:pt x="1142" y="1134"/>
                  </a:lnTo>
                  <a:lnTo>
                    <a:pt x="0" y="1090"/>
                  </a:lnTo>
                  <a:lnTo>
                    <a:pt x="382" y="0"/>
                  </a:lnTo>
                  <a:lnTo>
                    <a:pt x="1539" y="1"/>
                  </a:lnTo>
                  <a:close/>
                </a:path>
              </a:pathLst>
            </a:custGeom>
            <a:solidFill>
              <a:srgbClr val="A1D9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 name="Freeform 54"/>
            <p:cNvSpPr>
              <a:spLocks noEditPoints="1"/>
            </p:cNvSpPr>
            <p:nvPr/>
          </p:nvSpPr>
          <p:spPr bwMode="auto">
            <a:xfrm>
              <a:off x="7708901" y="1398588"/>
              <a:ext cx="3255963" cy="4560888"/>
            </a:xfrm>
            <a:custGeom>
              <a:avLst/>
              <a:gdLst>
                <a:gd name="T0" fmla="*/ 1582 w 2051"/>
                <a:gd name="T1" fmla="*/ 1 h 2873"/>
                <a:gd name="T2" fmla="*/ 392 w 2051"/>
                <a:gd name="T3" fmla="*/ 0 h 2873"/>
                <a:gd name="T4" fmla="*/ 0 w 2051"/>
                <a:gd name="T5" fmla="*/ 1119 h 2873"/>
                <a:gd name="T6" fmla="*/ 2051 w 2051"/>
                <a:gd name="T7" fmla="*/ 2873 h 2873"/>
                <a:gd name="T8" fmla="*/ 1582 w 2051"/>
                <a:gd name="T9" fmla="*/ 1 h 2873"/>
                <a:gd name="T10" fmla="*/ 1153 w 2051"/>
                <a:gd name="T11" fmla="*/ 1178 h 2873"/>
                <a:gd name="T12" fmla="*/ 1949 w 2051"/>
                <a:gd name="T13" fmla="*/ 2729 h 2873"/>
                <a:gd name="T14" fmla="*/ 88 w 2051"/>
                <a:gd name="T15" fmla="*/ 1137 h 2873"/>
                <a:gd name="T16" fmla="*/ 1153 w 2051"/>
                <a:gd name="T17" fmla="*/ 1178 h 2873"/>
                <a:gd name="T18" fmla="*/ 1191 w 2051"/>
                <a:gd name="T19" fmla="*/ 1155 h 2873"/>
                <a:gd name="T20" fmla="*/ 1556 w 2051"/>
                <a:gd name="T21" fmla="*/ 112 h 2873"/>
                <a:gd name="T22" fmla="*/ 1976 w 2051"/>
                <a:gd name="T23" fmla="*/ 2684 h 2873"/>
                <a:gd name="T24" fmla="*/ 1191 w 2051"/>
                <a:gd name="T25" fmla="*/ 1155 h 2873"/>
                <a:gd name="T26" fmla="*/ 423 w 2051"/>
                <a:gd name="T27" fmla="*/ 44 h 2873"/>
                <a:gd name="T28" fmla="*/ 1533 w 2051"/>
                <a:gd name="T29" fmla="*/ 45 h 2873"/>
                <a:gd name="T30" fmla="*/ 1152 w 2051"/>
                <a:gd name="T31" fmla="*/ 1134 h 2873"/>
                <a:gd name="T32" fmla="*/ 56 w 2051"/>
                <a:gd name="T33" fmla="*/ 1092 h 2873"/>
                <a:gd name="T34" fmla="*/ 423 w 2051"/>
                <a:gd name="T35" fmla="*/ 44 h 2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51" h="2873">
                  <a:moveTo>
                    <a:pt x="1582" y="1"/>
                  </a:moveTo>
                  <a:lnTo>
                    <a:pt x="392" y="0"/>
                  </a:lnTo>
                  <a:lnTo>
                    <a:pt x="0" y="1119"/>
                  </a:lnTo>
                  <a:lnTo>
                    <a:pt x="2051" y="2873"/>
                  </a:lnTo>
                  <a:lnTo>
                    <a:pt x="1582" y="1"/>
                  </a:lnTo>
                  <a:close/>
                  <a:moveTo>
                    <a:pt x="1153" y="1178"/>
                  </a:moveTo>
                  <a:lnTo>
                    <a:pt x="1949" y="2729"/>
                  </a:lnTo>
                  <a:lnTo>
                    <a:pt x="88" y="1137"/>
                  </a:lnTo>
                  <a:lnTo>
                    <a:pt x="1153" y="1178"/>
                  </a:lnTo>
                  <a:close/>
                  <a:moveTo>
                    <a:pt x="1191" y="1155"/>
                  </a:moveTo>
                  <a:lnTo>
                    <a:pt x="1556" y="112"/>
                  </a:lnTo>
                  <a:lnTo>
                    <a:pt x="1976" y="2684"/>
                  </a:lnTo>
                  <a:lnTo>
                    <a:pt x="1191" y="1155"/>
                  </a:lnTo>
                  <a:close/>
                  <a:moveTo>
                    <a:pt x="423" y="44"/>
                  </a:moveTo>
                  <a:lnTo>
                    <a:pt x="1533" y="45"/>
                  </a:lnTo>
                  <a:lnTo>
                    <a:pt x="1152" y="1134"/>
                  </a:lnTo>
                  <a:lnTo>
                    <a:pt x="56" y="1092"/>
                  </a:lnTo>
                  <a:lnTo>
                    <a:pt x="423" y="44"/>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30" name="文本框 129"/>
          <p:cNvSpPr txBox="1"/>
          <p:nvPr/>
        </p:nvSpPr>
        <p:spPr>
          <a:xfrm>
            <a:off x="2441320" y="3047169"/>
            <a:ext cx="3912683" cy="1338828"/>
          </a:xfrm>
          <a:prstGeom prst="rect">
            <a:avLst/>
          </a:prstGeom>
          <a:noFill/>
        </p:spPr>
        <p:txBody>
          <a:bodyPr wrap="square" rtlCol="0">
            <a:spAutoFit/>
          </a:bodyPr>
          <a:lstStyle/>
          <a:p>
            <a:pPr algn="r">
              <a:lnSpc>
                <a:spcPct val="150000"/>
              </a:lnSpc>
            </a:pPr>
            <a:r>
              <a:rPr lang="zh-CN" altLang="en-US" b="1" dirty="0">
                <a:solidFill>
                  <a:srgbClr val="3B4761"/>
                </a:solidFill>
                <a:cs typeface="+mn-ea"/>
                <a:sym typeface="+mn-lt"/>
              </a:rPr>
              <a:t>在此输入您的文本</a:t>
            </a:r>
            <a:r>
              <a:rPr lang="zh-CN" altLang="en-US" dirty="0">
                <a:solidFill>
                  <a:srgbClr val="3B4761"/>
                </a:solidFill>
                <a:cs typeface="+mn-ea"/>
                <a:sym typeface="+mn-lt"/>
              </a:rPr>
              <a:t>或粘贴复制或修改字体颜色字号间距等在此输入您的文本或粘贴</a:t>
            </a:r>
            <a:endParaRPr lang="zh-CN" altLang="en-US" dirty="0">
              <a:solidFill>
                <a:srgbClr val="3B4761"/>
              </a:solidFill>
              <a:cs typeface="+mn-ea"/>
              <a:sym typeface="+mn-lt"/>
            </a:endParaRPr>
          </a:p>
        </p:txBody>
      </p:sp>
      <p:sp>
        <p:nvSpPr>
          <p:cNvPr id="131" name="矩形 130"/>
          <p:cNvSpPr/>
          <p:nvPr/>
        </p:nvSpPr>
        <p:spPr>
          <a:xfrm>
            <a:off x="3007264" y="2511402"/>
            <a:ext cx="3346740" cy="646331"/>
          </a:xfrm>
          <a:prstGeom prst="rect">
            <a:avLst/>
          </a:prstGeom>
        </p:spPr>
        <p:txBody>
          <a:bodyPr wrap="square">
            <a:spAutoFit/>
          </a:bodyPr>
          <a:lstStyle/>
          <a:p>
            <a:pPr algn="r"/>
            <a:r>
              <a:rPr lang="zh-CN" altLang="en-US" sz="3600" b="1" dirty="0">
                <a:solidFill>
                  <a:srgbClr val="3B4761"/>
                </a:solidFill>
                <a:cs typeface="+mn-ea"/>
                <a:sym typeface="+mn-lt"/>
              </a:rPr>
              <a:t>输入文本标题</a:t>
            </a:r>
            <a:endParaRPr lang="en-US" altLang="zh-CN" sz="3600" b="1" dirty="0">
              <a:solidFill>
                <a:srgbClr val="3B4761"/>
              </a:solidFill>
              <a:cs typeface="+mn-ea"/>
              <a:sym typeface="+mn-lt"/>
            </a:endParaRPr>
          </a:p>
        </p:txBody>
      </p:sp>
      <p:sp>
        <p:nvSpPr>
          <p:cNvPr id="132" name="矩形 131"/>
          <p:cNvSpPr/>
          <p:nvPr/>
        </p:nvSpPr>
        <p:spPr>
          <a:xfrm>
            <a:off x="8129384" y="1081541"/>
            <a:ext cx="2666843" cy="2079352"/>
          </a:xfrm>
          <a:prstGeom prst="rect">
            <a:avLst/>
          </a:prstGeom>
        </p:spPr>
        <p:txBody>
          <a:bodyPr wrap="square">
            <a:spAutoFit/>
          </a:bodyPr>
          <a:lstStyle/>
          <a:p>
            <a:pPr>
              <a:lnSpc>
                <a:spcPct val="150000"/>
              </a:lnSpc>
            </a:pPr>
            <a:r>
              <a:rPr lang="en-US" altLang="zh-CN" sz="9600" b="1" dirty="0">
                <a:solidFill>
                  <a:schemeClr val="bg1"/>
                </a:solidFill>
                <a:cs typeface="+mn-ea"/>
                <a:sym typeface="+mn-lt"/>
              </a:rPr>
              <a:t>04</a:t>
            </a:r>
            <a:endParaRPr lang="en-US" altLang="zh-CN" sz="9600" b="1" dirty="0">
              <a:solidFill>
                <a:schemeClr val="bg1"/>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1+#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0-#ppt_w/2"/>
                                          </p:val>
                                        </p:tav>
                                        <p:tav tm="100000">
                                          <p:val>
                                            <p:strVal val="#ppt_x"/>
                                          </p:val>
                                        </p:tav>
                                      </p:tavLst>
                                    </p:anim>
                                    <p:anim calcmode="lin" valueType="num">
                                      <p:cBhvr additive="base">
                                        <p:cTn id="14"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p:cTn id="19" dur="500" fill="hold"/>
                                        <p:tgtEl>
                                          <p:spTgt spid="59"/>
                                        </p:tgtEl>
                                        <p:attrNameLst>
                                          <p:attrName>ppt_w</p:attrName>
                                        </p:attrNameLst>
                                      </p:cBhvr>
                                      <p:tavLst>
                                        <p:tav tm="0">
                                          <p:val>
                                            <p:fltVal val="0"/>
                                          </p:val>
                                        </p:tav>
                                        <p:tav tm="100000">
                                          <p:val>
                                            <p:strVal val="#ppt_w"/>
                                          </p:val>
                                        </p:tav>
                                      </p:tavLst>
                                    </p:anim>
                                    <p:anim calcmode="lin" valueType="num">
                                      <p:cBhvr>
                                        <p:cTn id="20" dur="500" fill="hold"/>
                                        <p:tgtEl>
                                          <p:spTgt spid="59"/>
                                        </p:tgtEl>
                                        <p:attrNameLst>
                                          <p:attrName>ppt_h</p:attrName>
                                        </p:attrNameLst>
                                      </p:cBhvr>
                                      <p:tavLst>
                                        <p:tav tm="0">
                                          <p:val>
                                            <p:fltVal val="0"/>
                                          </p:val>
                                        </p:tav>
                                        <p:tav tm="100000">
                                          <p:val>
                                            <p:strVal val="#ppt_h"/>
                                          </p:val>
                                        </p:tav>
                                      </p:tavLst>
                                    </p:anim>
                                    <p:animEffect transition="in" filter="fade">
                                      <p:cBhvr>
                                        <p:cTn id="21" dur="500"/>
                                        <p:tgtEl>
                                          <p:spTgt spid="5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29"/>
                                        </p:tgtEl>
                                        <p:attrNameLst>
                                          <p:attrName>style.visibility</p:attrName>
                                        </p:attrNameLst>
                                      </p:cBhvr>
                                      <p:to>
                                        <p:strVal val="visible"/>
                                      </p:to>
                                    </p:set>
                                    <p:animEffect transition="in" filter="wipe(up)">
                                      <p:cBhvr>
                                        <p:cTn id="26" dur="500"/>
                                        <p:tgtEl>
                                          <p:spTgt spid="129"/>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animEffect transition="in" filter="fade">
                                      <p:cBhvr>
                                        <p:cTn id="33" dur="500"/>
                                        <p:tgtEl>
                                          <p:spTgt spid="39"/>
                                        </p:tgtEl>
                                      </p:cBhvr>
                                    </p:animEffect>
                                  </p:childTnLst>
                                </p:cTn>
                              </p:par>
                            </p:childTnLst>
                          </p:cTn>
                        </p:par>
                        <p:par>
                          <p:cTn id="34" fill="hold">
                            <p:stCondLst>
                              <p:cond delay="500"/>
                            </p:stCondLst>
                            <p:childTnLst>
                              <p:par>
                                <p:cTn id="35" presetID="53" presetClass="entr" presetSubtype="16"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p:cTn id="37" dur="500" fill="hold"/>
                                        <p:tgtEl>
                                          <p:spTgt spid="40"/>
                                        </p:tgtEl>
                                        <p:attrNameLst>
                                          <p:attrName>ppt_w</p:attrName>
                                        </p:attrNameLst>
                                      </p:cBhvr>
                                      <p:tavLst>
                                        <p:tav tm="0">
                                          <p:val>
                                            <p:fltVal val="0"/>
                                          </p:val>
                                        </p:tav>
                                        <p:tav tm="100000">
                                          <p:val>
                                            <p:strVal val="#ppt_w"/>
                                          </p:val>
                                        </p:tav>
                                      </p:tavLst>
                                    </p:anim>
                                    <p:anim calcmode="lin" valueType="num">
                                      <p:cBhvr>
                                        <p:cTn id="38" dur="500" fill="hold"/>
                                        <p:tgtEl>
                                          <p:spTgt spid="40"/>
                                        </p:tgtEl>
                                        <p:attrNameLst>
                                          <p:attrName>ppt_h</p:attrName>
                                        </p:attrNameLst>
                                      </p:cBhvr>
                                      <p:tavLst>
                                        <p:tav tm="0">
                                          <p:val>
                                            <p:fltVal val="0"/>
                                          </p:val>
                                        </p:tav>
                                        <p:tav tm="100000">
                                          <p:val>
                                            <p:strVal val="#ppt_h"/>
                                          </p:val>
                                        </p:tav>
                                      </p:tavLst>
                                    </p:anim>
                                    <p:animEffect transition="in" filter="fade">
                                      <p:cBhvr>
                                        <p:cTn id="39" dur="500"/>
                                        <p:tgtEl>
                                          <p:spTgt spid="4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p:cTn id="42" dur="500" fill="hold"/>
                                        <p:tgtEl>
                                          <p:spTgt spid="41"/>
                                        </p:tgtEl>
                                        <p:attrNameLst>
                                          <p:attrName>ppt_w</p:attrName>
                                        </p:attrNameLst>
                                      </p:cBhvr>
                                      <p:tavLst>
                                        <p:tav tm="0">
                                          <p:val>
                                            <p:fltVal val="0"/>
                                          </p:val>
                                        </p:tav>
                                        <p:tav tm="100000">
                                          <p:val>
                                            <p:strVal val="#ppt_w"/>
                                          </p:val>
                                        </p:tav>
                                      </p:tavLst>
                                    </p:anim>
                                    <p:anim calcmode="lin" valueType="num">
                                      <p:cBhvr>
                                        <p:cTn id="43" dur="500" fill="hold"/>
                                        <p:tgtEl>
                                          <p:spTgt spid="41"/>
                                        </p:tgtEl>
                                        <p:attrNameLst>
                                          <p:attrName>ppt_h</p:attrName>
                                        </p:attrNameLst>
                                      </p:cBhvr>
                                      <p:tavLst>
                                        <p:tav tm="0">
                                          <p:val>
                                            <p:fltVal val="0"/>
                                          </p:val>
                                        </p:tav>
                                        <p:tav tm="100000">
                                          <p:val>
                                            <p:strVal val="#ppt_h"/>
                                          </p:val>
                                        </p:tav>
                                      </p:tavLst>
                                    </p:anim>
                                    <p:animEffect transition="in" filter="fade">
                                      <p:cBhvr>
                                        <p:cTn id="44" dur="500"/>
                                        <p:tgtEl>
                                          <p:spTgt spid="41"/>
                                        </p:tgtEl>
                                      </p:cBhvr>
                                    </p:animEffect>
                                  </p:childTnLst>
                                </p:cTn>
                              </p:par>
                            </p:childTnLst>
                          </p:cTn>
                        </p:par>
                        <p:par>
                          <p:cTn id="45" fill="hold">
                            <p:stCondLst>
                              <p:cond delay="1000"/>
                            </p:stCondLst>
                            <p:childTnLst>
                              <p:par>
                                <p:cTn id="46" presetID="53" presetClass="entr" presetSubtype="16"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anim calcmode="lin" valueType="num">
                                      <p:cBhvr>
                                        <p:cTn id="53" dur="500" fill="hold"/>
                                        <p:tgtEl>
                                          <p:spTgt spid="53"/>
                                        </p:tgtEl>
                                        <p:attrNameLst>
                                          <p:attrName>ppt_w</p:attrName>
                                        </p:attrNameLst>
                                      </p:cBhvr>
                                      <p:tavLst>
                                        <p:tav tm="0">
                                          <p:val>
                                            <p:fltVal val="0"/>
                                          </p:val>
                                        </p:tav>
                                        <p:tav tm="100000">
                                          <p:val>
                                            <p:strVal val="#ppt_w"/>
                                          </p:val>
                                        </p:tav>
                                      </p:tavLst>
                                    </p:anim>
                                    <p:anim calcmode="lin" valueType="num">
                                      <p:cBhvr>
                                        <p:cTn id="54" dur="500" fill="hold"/>
                                        <p:tgtEl>
                                          <p:spTgt spid="53"/>
                                        </p:tgtEl>
                                        <p:attrNameLst>
                                          <p:attrName>ppt_h</p:attrName>
                                        </p:attrNameLst>
                                      </p:cBhvr>
                                      <p:tavLst>
                                        <p:tav tm="0">
                                          <p:val>
                                            <p:fltVal val="0"/>
                                          </p:val>
                                        </p:tav>
                                        <p:tav tm="100000">
                                          <p:val>
                                            <p:strVal val="#ppt_h"/>
                                          </p:val>
                                        </p:tav>
                                      </p:tavLst>
                                    </p:anim>
                                    <p:animEffect transition="in" filter="fade">
                                      <p:cBhvr>
                                        <p:cTn id="55" dur="500"/>
                                        <p:tgtEl>
                                          <p:spTgt spid="53"/>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 calcmode="lin" valueType="num">
                                      <p:cBhvr>
                                        <p:cTn id="58" dur="500" fill="hold"/>
                                        <p:tgtEl>
                                          <p:spTgt spid="43"/>
                                        </p:tgtEl>
                                        <p:attrNameLst>
                                          <p:attrName>ppt_w</p:attrName>
                                        </p:attrNameLst>
                                      </p:cBhvr>
                                      <p:tavLst>
                                        <p:tav tm="0">
                                          <p:val>
                                            <p:fltVal val="0"/>
                                          </p:val>
                                        </p:tav>
                                        <p:tav tm="100000">
                                          <p:val>
                                            <p:strVal val="#ppt_w"/>
                                          </p:val>
                                        </p:tav>
                                      </p:tavLst>
                                    </p:anim>
                                    <p:anim calcmode="lin" valueType="num">
                                      <p:cBhvr>
                                        <p:cTn id="59" dur="500" fill="hold"/>
                                        <p:tgtEl>
                                          <p:spTgt spid="43"/>
                                        </p:tgtEl>
                                        <p:attrNameLst>
                                          <p:attrName>ppt_h</p:attrName>
                                        </p:attrNameLst>
                                      </p:cBhvr>
                                      <p:tavLst>
                                        <p:tav tm="0">
                                          <p:val>
                                            <p:fltVal val="0"/>
                                          </p:val>
                                        </p:tav>
                                        <p:tav tm="100000">
                                          <p:val>
                                            <p:strVal val="#ppt_h"/>
                                          </p:val>
                                        </p:tav>
                                      </p:tavLst>
                                    </p:anim>
                                    <p:animEffect transition="in" filter="fade">
                                      <p:cBhvr>
                                        <p:cTn id="60" dur="500"/>
                                        <p:tgtEl>
                                          <p:spTgt spid="43"/>
                                        </p:tgtEl>
                                      </p:cBhvr>
                                    </p:animEffect>
                                  </p:childTnLst>
                                </p:cTn>
                              </p:par>
                            </p:childTnLst>
                          </p:cTn>
                        </p:par>
                        <p:par>
                          <p:cTn id="61" fill="hold">
                            <p:stCondLst>
                              <p:cond delay="1500"/>
                            </p:stCondLst>
                            <p:childTnLst>
                              <p:par>
                                <p:cTn id="62" presetID="53" presetClass="entr" presetSubtype="16" fill="hold" grpId="0" nodeType="after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p:cTn id="64" dur="500" fill="hold"/>
                                        <p:tgtEl>
                                          <p:spTgt spid="48"/>
                                        </p:tgtEl>
                                        <p:attrNameLst>
                                          <p:attrName>ppt_w</p:attrName>
                                        </p:attrNameLst>
                                      </p:cBhvr>
                                      <p:tavLst>
                                        <p:tav tm="0">
                                          <p:val>
                                            <p:fltVal val="0"/>
                                          </p:val>
                                        </p:tav>
                                        <p:tav tm="100000">
                                          <p:val>
                                            <p:strVal val="#ppt_w"/>
                                          </p:val>
                                        </p:tav>
                                      </p:tavLst>
                                    </p:anim>
                                    <p:anim calcmode="lin" valueType="num">
                                      <p:cBhvr>
                                        <p:cTn id="65" dur="500" fill="hold"/>
                                        <p:tgtEl>
                                          <p:spTgt spid="48"/>
                                        </p:tgtEl>
                                        <p:attrNameLst>
                                          <p:attrName>ppt_h</p:attrName>
                                        </p:attrNameLst>
                                      </p:cBhvr>
                                      <p:tavLst>
                                        <p:tav tm="0">
                                          <p:val>
                                            <p:fltVal val="0"/>
                                          </p:val>
                                        </p:tav>
                                        <p:tav tm="100000">
                                          <p:val>
                                            <p:strVal val="#ppt_h"/>
                                          </p:val>
                                        </p:tav>
                                      </p:tavLst>
                                    </p:anim>
                                    <p:animEffect transition="in" filter="fade">
                                      <p:cBhvr>
                                        <p:cTn id="66" dur="500"/>
                                        <p:tgtEl>
                                          <p:spTgt spid="48"/>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anim calcmode="lin" valueType="num">
                                      <p:cBhvr>
                                        <p:cTn id="69" dur="500" fill="hold"/>
                                        <p:tgtEl>
                                          <p:spTgt spid="45"/>
                                        </p:tgtEl>
                                        <p:attrNameLst>
                                          <p:attrName>ppt_w</p:attrName>
                                        </p:attrNameLst>
                                      </p:cBhvr>
                                      <p:tavLst>
                                        <p:tav tm="0">
                                          <p:val>
                                            <p:fltVal val="0"/>
                                          </p:val>
                                        </p:tav>
                                        <p:tav tm="100000">
                                          <p:val>
                                            <p:strVal val="#ppt_w"/>
                                          </p:val>
                                        </p:tav>
                                      </p:tavLst>
                                    </p:anim>
                                    <p:anim calcmode="lin" valueType="num">
                                      <p:cBhvr>
                                        <p:cTn id="70" dur="500" fill="hold"/>
                                        <p:tgtEl>
                                          <p:spTgt spid="45"/>
                                        </p:tgtEl>
                                        <p:attrNameLst>
                                          <p:attrName>ppt_h</p:attrName>
                                        </p:attrNameLst>
                                      </p:cBhvr>
                                      <p:tavLst>
                                        <p:tav tm="0">
                                          <p:val>
                                            <p:fltVal val="0"/>
                                          </p:val>
                                        </p:tav>
                                        <p:tav tm="100000">
                                          <p:val>
                                            <p:strVal val="#ppt_h"/>
                                          </p:val>
                                        </p:tav>
                                      </p:tavLst>
                                    </p:anim>
                                    <p:animEffect transition="in" filter="fade">
                                      <p:cBhvr>
                                        <p:cTn id="71" dur="500"/>
                                        <p:tgtEl>
                                          <p:spTgt spid="4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500"/>
                                        <p:tgtEl>
                                          <p:spTgt spid="33"/>
                                        </p:tgtEl>
                                      </p:cBhvr>
                                    </p:animEffect>
                                  </p:childTnLst>
                                </p:cTn>
                              </p:par>
                            </p:childTnLst>
                          </p:cTn>
                        </p:par>
                        <p:par>
                          <p:cTn id="80" fill="hold">
                            <p:stCondLst>
                              <p:cond delay="500"/>
                            </p:stCondLst>
                            <p:childTnLst>
                              <p:par>
                                <p:cTn id="81" presetID="10" presetClass="entr" presetSubtype="0" fill="hold" grpId="0" nodeType="after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fade">
                                      <p:cBhvr>
                                        <p:cTn id="83" dur="500"/>
                                        <p:tgtEl>
                                          <p:spTgt spid="3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4"/>
                                        </p:tgtEl>
                                        <p:attrNameLst>
                                          <p:attrName>style.visibility</p:attrName>
                                        </p:attrNameLst>
                                      </p:cBhvr>
                                      <p:to>
                                        <p:strVal val="visible"/>
                                      </p:to>
                                    </p:set>
                                    <p:animEffect transition="in" filter="fade">
                                      <p:cBhvr>
                                        <p:cTn id="86" dur="500"/>
                                        <p:tgtEl>
                                          <p:spTgt spid="44"/>
                                        </p:tgtEl>
                                      </p:cBhvr>
                                    </p:animEffect>
                                  </p:childTnLst>
                                </p:cTn>
                              </p:par>
                            </p:childTnLst>
                          </p:cTn>
                        </p:par>
                        <p:par>
                          <p:cTn id="87" fill="hold">
                            <p:stCondLst>
                              <p:cond delay="1000"/>
                            </p:stCondLst>
                            <p:childTnLst>
                              <p:par>
                                <p:cTn id="88" presetID="10" presetClass="entr" presetSubtype="0" fill="hold" grpId="0" nodeType="afterEffect">
                                  <p:stCondLst>
                                    <p:cond delay="0"/>
                                  </p:stCondLst>
                                  <p:childTnLst>
                                    <p:set>
                                      <p:cBhvr>
                                        <p:cTn id="89" dur="1" fill="hold">
                                          <p:stCondLst>
                                            <p:cond delay="0"/>
                                          </p:stCondLst>
                                        </p:cTn>
                                        <p:tgtEl>
                                          <p:spTgt spid="46"/>
                                        </p:tgtEl>
                                        <p:attrNameLst>
                                          <p:attrName>style.visibility</p:attrName>
                                        </p:attrNameLst>
                                      </p:cBhvr>
                                      <p:to>
                                        <p:strVal val="visible"/>
                                      </p:to>
                                    </p:set>
                                    <p:animEffect transition="in" filter="fade">
                                      <p:cBhvr>
                                        <p:cTn id="90" dur="500"/>
                                        <p:tgtEl>
                                          <p:spTgt spid="4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animEffect transition="in" filter="fade">
                                      <p:cBhvr>
                                        <p:cTn id="93" dur="500"/>
                                        <p:tgtEl>
                                          <p:spTgt spid="47"/>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52"/>
                                        </p:tgtEl>
                                        <p:attrNameLst>
                                          <p:attrName>style.visibility</p:attrName>
                                        </p:attrNameLst>
                                      </p:cBhvr>
                                      <p:to>
                                        <p:strVal val="visible"/>
                                      </p:to>
                                    </p:set>
                                    <p:animEffect transition="in" filter="fade">
                                      <p:cBhvr>
                                        <p:cTn id="97" dur="500"/>
                                        <p:tgtEl>
                                          <p:spTgt spid="52"/>
                                        </p:tgtEl>
                                      </p:cBhvr>
                                    </p:animEffect>
                                  </p:childTnLst>
                                </p:cTn>
                              </p:par>
                            </p:childTnLst>
                          </p:cTn>
                        </p:par>
                        <p:par>
                          <p:cTn id="98" fill="hold">
                            <p:stCondLst>
                              <p:cond delay="2000"/>
                            </p:stCondLst>
                            <p:childTnLst>
                              <p:par>
                                <p:cTn id="99" presetID="53" presetClass="entr" presetSubtype="16" fill="hold" grpId="0" nodeType="afterEffect">
                                  <p:stCondLst>
                                    <p:cond delay="0"/>
                                  </p:stCondLst>
                                  <p:childTnLst>
                                    <p:set>
                                      <p:cBhvr>
                                        <p:cTn id="100" dur="1" fill="hold">
                                          <p:stCondLst>
                                            <p:cond delay="0"/>
                                          </p:stCondLst>
                                        </p:cTn>
                                        <p:tgtEl>
                                          <p:spTgt spid="132"/>
                                        </p:tgtEl>
                                        <p:attrNameLst>
                                          <p:attrName>style.visibility</p:attrName>
                                        </p:attrNameLst>
                                      </p:cBhvr>
                                      <p:to>
                                        <p:strVal val="visible"/>
                                      </p:to>
                                    </p:set>
                                    <p:anim calcmode="lin" valueType="num">
                                      <p:cBhvr>
                                        <p:cTn id="101" dur="500" fill="hold"/>
                                        <p:tgtEl>
                                          <p:spTgt spid="132"/>
                                        </p:tgtEl>
                                        <p:attrNameLst>
                                          <p:attrName>ppt_w</p:attrName>
                                        </p:attrNameLst>
                                      </p:cBhvr>
                                      <p:tavLst>
                                        <p:tav tm="0">
                                          <p:val>
                                            <p:fltVal val="0"/>
                                          </p:val>
                                        </p:tav>
                                        <p:tav tm="100000">
                                          <p:val>
                                            <p:strVal val="#ppt_w"/>
                                          </p:val>
                                        </p:tav>
                                      </p:tavLst>
                                    </p:anim>
                                    <p:anim calcmode="lin" valueType="num">
                                      <p:cBhvr>
                                        <p:cTn id="102" dur="500" fill="hold"/>
                                        <p:tgtEl>
                                          <p:spTgt spid="132"/>
                                        </p:tgtEl>
                                        <p:attrNameLst>
                                          <p:attrName>ppt_h</p:attrName>
                                        </p:attrNameLst>
                                      </p:cBhvr>
                                      <p:tavLst>
                                        <p:tav tm="0">
                                          <p:val>
                                            <p:fltVal val="0"/>
                                          </p:val>
                                        </p:tav>
                                        <p:tav tm="100000">
                                          <p:val>
                                            <p:strVal val="#ppt_h"/>
                                          </p:val>
                                        </p:tav>
                                      </p:tavLst>
                                    </p:anim>
                                    <p:animEffect transition="in" filter="fade">
                                      <p:cBhvr>
                                        <p:cTn id="103" dur="500"/>
                                        <p:tgtEl>
                                          <p:spTgt spid="132"/>
                                        </p:tgtEl>
                                      </p:cBhvr>
                                    </p:animEffect>
                                  </p:childTnLst>
                                </p:cTn>
                              </p:par>
                            </p:childTnLst>
                          </p:cTn>
                        </p:par>
                        <p:par>
                          <p:cTn id="104" fill="hold">
                            <p:stCondLst>
                              <p:cond delay="2500"/>
                            </p:stCondLst>
                            <p:childTnLst>
                              <p:par>
                                <p:cTn id="105" presetID="12" presetClass="entr" presetSubtype="2" fill="hold" grpId="0" nodeType="afterEffect">
                                  <p:stCondLst>
                                    <p:cond delay="0"/>
                                  </p:stCondLst>
                                  <p:iterate type="lt">
                                    <p:tmPct val="10000"/>
                                  </p:iterate>
                                  <p:childTnLst>
                                    <p:set>
                                      <p:cBhvr>
                                        <p:cTn id="106" dur="1" fill="hold">
                                          <p:stCondLst>
                                            <p:cond delay="0"/>
                                          </p:stCondLst>
                                        </p:cTn>
                                        <p:tgtEl>
                                          <p:spTgt spid="131"/>
                                        </p:tgtEl>
                                        <p:attrNameLst>
                                          <p:attrName>style.visibility</p:attrName>
                                        </p:attrNameLst>
                                      </p:cBhvr>
                                      <p:to>
                                        <p:strVal val="visible"/>
                                      </p:to>
                                    </p:set>
                                    <p:anim calcmode="lin" valueType="num">
                                      <p:cBhvr additive="base">
                                        <p:cTn id="107" dur="500"/>
                                        <p:tgtEl>
                                          <p:spTgt spid="131"/>
                                        </p:tgtEl>
                                        <p:attrNameLst>
                                          <p:attrName>ppt_x</p:attrName>
                                        </p:attrNameLst>
                                      </p:cBhvr>
                                      <p:tavLst>
                                        <p:tav tm="0">
                                          <p:val>
                                            <p:strVal val="#ppt_x+#ppt_w*1.125000"/>
                                          </p:val>
                                        </p:tav>
                                        <p:tav tm="100000">
                                          <p:val>
                                            <p:strVal val="#ppt_x"/>
                                          </p:val>
                                        </p:tav>
                                      </p:tavLst>
                                    </p:anim>
                                    <p:animEffect transition="in" filter="wipe(left)">
                                      <p:cBhvr>
                                        <p:cTn id="108" dur="500"/>
                                        <p:tgtEl>
                                          <p:spTgt spid="131"/>
                                        </p:tgtEl>
                                      </p:cBhvr>
                                    </p:animEffect>
                                  </p:childTnLst>
                                </p:cTn>
                              </p:par>
                              <p:par>
                                <p:cTn id="109" presetID="53" presetClass="entr" presetSubtype="16" fill="hold" grpId="0" nodeType="withEffect">
                                  <p:stCondLst>
                                    <p:cond delay="0"/>
                                  </p:stCondLst>
                                  <p:iterate type="lt">
                                    <p:tmPct val="10000"/>
                                  </p:iterate>
                                  <p:childTnLst>
                                    <p:set>
                                      <p:cBhvr>
                                        <p:cTn id="110" dur="1" fill="hold">
                                          <p:stCondLst>
                                            <p:cond delay="0"/>
                                          </p:stCondLst>
                                        </p:cTn>
                                        <p:tgtEl>
                                          <p:spTgt spid="130"/>
                                        </p:tgtEl>
                                        <p:attrNameLst>
                                          <p:attrName>style.visibility</p:attrName>
                                        </p:attrNameLst>
                                      </p:cBhvr>
                                      <p:to>
                                        <p:strVal val="visible"/>
                                      </p:to>
                                    </p:set>
                                    <p:anim calcmode="lin" valueType="num">
                                      <p:cBhvr>
                                        <p:cTn id="111" dur="300" fill="hold"/>
                                        <p:tgtEl>
                                          <p:spTgt spid="130"/>
                                        </p:tgtEl>
                                        <p:attrNameLst>
                                          <p:attrName>ppt_w</p:attrName>
                                        </p:attrNameLst>
                                      </p:cBhvr>
                                      <p:tavLst>
                                        <p:tav tm="0">
                                          <p:val>
                                            <p:fltVal val="0"/>
                                          </p:val>
                                        </p:tav>
                                        <p:tav tm="100000">
                                          <p:val>
                                            <p:strVal val="#ppt_w"/>
                                          </p:val>
                                        </p:tav>
                                      </p:tavLst>
                                    </p:anim>
                                    <p:anim calcmode="lin" valueType="num">
                                      <p:cBhvr>
                                        <p:cTn id="112" dur="300" fill="hold"/>
                                        <p:tgtEl>
                                          <p:spTgt spid="130"/>
                                        </p:tgtEl>
                                        <p:attrNameLst>
                                          <p:attrName>ppt_h</p:attrName>
                                        </p:attrNameLst>
                                      </p:cBhvr>
                                      <p:tavLst>
                                        <p:tav tm="0">
                                          <p:val>
                                            <p:fltVal val="0"/>
                                          </p:val>
                                        </p:tav>
                                        <p:tav tm="100000">
                                          <p:val>
                                            <p:strVal val="#ppt_h"/>
                                          </p:val>
                                        </p:tav>
                                      </p:tavLst>
                                    </p:anim>
                                    <p:animEffect transition="in" filter="fade">
                                      <p:cBhvr>
                                        <p:cTn id="113" dur="3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5"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129" grpId="0" animBg="1"/>
      <p:bldP spid="52" grpId="0" animBg="1"/>
      <p:bldP spid="53" grpId="0" animBg="1"/>
      <p:bldP spid="130" grpId="0"/>
      <p:bldP spid="131" grpId="0"/>
      <p:bldP spid="1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902892" y="1369861"/>
            <a:ext cx="2430450" cy="1094993"/>
            <a:chOff x="4902892" y="1369861"/>
            <a:chExt cx="2430450" cy="1094993"/>
          </a:xfrm>
        </p:grpSpPr>
        <p:sp>
          <p:nvSpPr>
            <p:cNvPr id="56" name="文本框 55"/>
            <p:cNvSpPr txBox="1"/>
            <p:nvPr/>
          </p:nvSpPr>
          <p:spPr>
            <a:xfrm flipH="1">
              <a:off x="5278759" y="1369861"/>
              <a:ext cx="1678716" cy="461665"/>
            </a:xfrm>
            <a:prstGeom prst="rect">
              <a:avLst/>
            </a:prstGeom>
            <a:noFill/>
          </p:spPr>
          <p:txBody>
            <a:bodyPr wrap="square" rtlCol="0">
              <a:spAutoFit/>
            </a:bodyPr>
            <a:lstStyle/>
            <a:p>
              <a:pPr defTabSz="323850" fontAlgn="base" hangingPunct="0">
                <a:spcBef>
                  <a:spcPts val="850"/>
                </a:spcBef>
                <a:spcAft>
                  <a:spcPct val="0"/>
                </a:spcAft>
                <a:defRPr/>
              </a:pPr>
              <a:r>
                <a:rPr lang="zh-CN" altLang="en-US" sz="2400" dirty="0">
                  <a:solidFill>
                    <a:srgbClr val="3B4761"/>
                  </a:solidFill>
                  <a:cs typeface="+mn-ea"/>
                  <a:sym typeface="+mn-lt"/>
                </a:rPr>
                <a:t>标题文本</a:t>
              </a:r>
              <a:endParaRPr lang="es-ES" altLang="zh-CN" sz="2400" dirty="0">
                <a:solidFill>
                  <a:srgbClr val="3B4761"/>
                </a:solidFill>
                <a:cs typeface="+mn-ea"/>
                <a:sym typeface="+mn-lt"/>
              </a:endParaRPr>
            </a:p>
          </p:txBody>
        </p:sp>
        <p:sp>
          <p:nvSpPr>
            <p:cNvPr id="57" name="文本框 56"/>
            <p:cNvSpPr txBox="1"/>
            <p:nvPr/>
          </p:nvSpPr>
          <p:spPr>
            <a:xfrm>
              <a:off x="4902892" y="2033967"/>
              <a:ext cx="2430450" cy="43088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100" b="0" i="0" u="none" strike="noStrike" kern="0" cap="none" spc="0" normalizeH="0" baseline="0" noProof="0" dirty="0">
                  <a:ln>
                    <a:noFill/>
                  </a:ln>
                  <a:solidFill>
                    <a:srgbClr val="777777"/>
                  </a:solidFill>
                  <a:effectLst/>
                  <a:uLnTx/>
                  <a:uFillTx/>
                  <a:cs typeface="+mn-ea"/>
                  <a:sym typeface="+mn-lt"/>
                </a:rPr>
                <a:t>Nunc </a:t>
              </a:r>
              <a:r>
                <a:rPr kumimoji="0" lang="en-US" altLang="zh-CN" sz="1100" b="0" i="0" u="none" strike="noStrike" kern="0" cap="none" spc="0" normalizeH="0" baseline="0" noProof="0" dirty="0" err="1">
                  <a:ln>
                    <a:noFill/>
                  </a:ln>
                  <a:solidFill>
                    <a:srgbClr val="777777"/>
                  </a:solidFill>
                  <a:effectLst/>
                  <a:uLnTx/>
                  <a:uFillTx/>
                  <a:cs typeface="+mn-ea"/>
                  <a:sym typeface="+mn-lt"/>
                </a:rPr>
                <a:t>viverra</a:t>
              </a:r>
              <a:r>
                <a:rPr kumimoji="0" lang="en-US" altLang="zh-CN" sz="1100" b="0" i="0" u="none" strike="noStrike" kern="0" cap="none" spc="0" normalizeH="0" baseline="0" noProof="0" dirty="0">
                  <a:ln>
                    <a:noFill/>
                  </a:ln>
                  <a:solidFill>
                    <a:srgbClr val="777777"/>
                  </a:solidFill>
                  <a:effectLst/>
                  <a:uLnTx/>
                  <a:uFillTx/>
                  <a:cs typeface="+mn-ea"/>
                  <a:sym typeface="+mn-lt"/>
                </a:rPr>
                <a:t> </a:t>
              </a:r>
              <a:r>
                <a:rPr kumimoji="0" lang="en-US" altLang="zh-CN" sz="1100" b="0" i="0" u="none" strike="noStrike" kern="0" cap="none" spc="0" normalizeH="0" baseline="0" noProof="0" dirty="0" err="1">
                  <a:ln>
                    <a:noFill/>
                  </a:ln>
                  <a:solidFill>
                    <a:srgbClr val="777777"/>
                  </a:solidFill>
                  <a:effectLst/>
                  <a:uLnTx/>
                  <a:uFillTx/>
                  <a:cs typeface="+mn-ea"/>
                  <a:sym typeface="+mn-lt"/>
                </a:rPr>
                <a:t>imperdiet</a:t>
              </a:r>
              <a:r>
                <a:rPr kumimoji="0" lang="en-US" altLang="zh-CN" sz="1100" b="0" i="0" u="none" strike="noStrike" kern="0" cap="none" spc="0" normalizeH="0" baseline="0" noProof="0" dirty="0">
                  <a:ln>
                    <a:noFill/>
                  </a:ln>
                  <a:solidFill>
                    <a:srgbClr val="777777"/>
                  </a:solidFill>
                  <a:effectLst/>
                  <a:uLnTx/>
                  <a:uFillTx/>
                  <a:cs typeface="+mn-ea"/>
                  <a:sym typeface="+mn-lt"/>
                </a:rPr>
                <a:t> </a:t>
              </a:r>
              <a:r>
                <a:rPr kumimoji="0" lang="en-US" altLang="zh-CN" sz="1100" b="0" i="0" u="none" strike="noStrike" kern="0" cap="none" spc="0" normalizeH="0" baseline="0" noProof="0" dirty="0" err="1">
                  <a:ln>
                    <a:noFill/>
                  </a:ln>
                  <a:solidFill>
                    <a:srgbClr val="777777"/>
                  </a:solidFill>
                  <a:effectLst/>
                  <a:uLnTx/>
                  <a:uFillTx/>
                  <a:cs typeface="+mn-ea"/>
                  <a:sym typeface="+mn-lt"/>
                </a:rPr>
                <a:t>enim</a:t>
              </a:r>
              <a:r>
                <a:rPr kumimoji="0" lang="en-US" altLang="zh-CN" sz="1100" b="0" i="0" u="none" strike="noStrike" kern="0" cap="none" spc="0" normalizeH="0" baseline="0" noProof="0" dirty="0">
                  <a:ln>
                    <a:noFill/>
                  </a:ln>
                  <a:solidFill>
                    <a:srgbClr val="777777"/>
                  </a:solidFill>
                  <a:effectLst/>
                  <a:uLnTx/>
                  <a:uFillTx/>
                  <a:cs typeface="+mn-ea"/>
                  <a:sym typeface="+mn-lt"/>
                </a:rPr>
                <a:t>. </a:t>
              </a:r>
              <a:r>
                <a:rPr kumimoji="0" lang="en-US" altLang="zh-CN" sz="1100" b="0" i="0" u="none" strike="noStrike" kern="0" cap="none" spc="0" normalizeH="0" baseline="0" noProof="0" dirty="0" err="1">
                  <a:ln>
                    <a:noFill/>
                  </a:ln>
                  <a:solidFill>
                    <a:srgbClr val="777777"/>
                  </a:solidFill>
                  <a:effectLst/>
                  <a:uLnTx/>
                  <a:uFillTx/>
                  <a:cs typeface="+mn-ea"/>
                  <a:sym typeface="+mn-lt"/>
                </a:rPr>
                <a:t>Fusce</a:t>
              </a:r>
              <a:r>
                <a:rPr kumimoji="0" lang="en-US" altLang="zh-CN" sz="1100" b="0" i="0" u="none" strike="noStrike" kern="0" cap="none" spc="0" normalizeH="0" baseline="0" noProof="0" dirty="0">
                  <a:ln>
                    <a:noFill/>
                  </a:ln>
                  <a:solidFill>
                    <a:srgbClr val="777777"/>
                  </a:solidFill>
                  <a:effectLst/>
                  <a:uLnTx/>
                  <a:uFillTx/>
                  <a:cs typeface="+mn-ea"/>
                  <a:sym typeface="+mn-lt"/>
                </a:rPr>
                <a:t> est. </a:t>
              </a:r>
              <a:r>
                <a:rPr kumimoji="0" lang="en-US" altLang="zh-CN" sz="1100" b="0" i="0" u="none" strike="noStrike" kern="0" cap="none" spc="0" normalizeH="0" baseline="0" noProof="0" dirty="0" err="1">
                  <a:ln>
                    <a:noFill/>
                  </a:ln>
                  <a:solidFill>
                    <a:srgbClr val="777777"/>
                  </a:solidFill>
                  <a:effectLst/>
                  <a:uLnTx/>
                  <a:uFillTx/>
                  <a:cs typeface="+mn-ea"/>
                  <a:sym typeface="+mn-lt"/>
                </a:rPr>
                <a:t>Vivamus</a:t>
              </a:r>
              <a:r>
                <a:rPr kumimoji="0" lang="en-US" altLang="zh-CN" sz="1100" b="0" i="0" u="none" strike="noStrike" kern="0" cap="none" spc="0" normalizeH="0" baseline="0" noProof="0" dirty="0">
                  <a:ln>
                    <a:noFill/>
                  </a:ln>
                  <a:solidFill>
                    <a:srgbClr val="777777"/>
                  </a:solidFill>
                  <a:effectLst/>
                  <a:uLnTx/>
                  <a:uFillTx/>
                  <a:cs typeface="+mn-ea"/>
                  <a:sym typeface="+mn-lt"/>
                </a:rPr>
                <a:t> a </a:t>
              </a:r>
              <a:r>
                <a:rPr kumimoji="0" lang="en-US" altLang="zh-CN" sz="1100" b="0" i="0" u="none" strike="noStrike" kern="0" cap="none" spc="0" normalizeH="0" baseline="0" noProof="0" dirty="0" err="1">
                  <a:ln>
                    <a:noFill/>
                  </a:ln>
                  <a:solidFill>
                    <a:srgbClr val="777777"/>
                  </a:solidFill>
                  <a:effectLst/>
                  <a:uLnTx/>
                  <a:uFillTx/>
                  <a:cs typeface="+mn-ea"/>
                  <a:sym typeface="+mn-lt"/>
                </a:rPr>
                <a:t>tellus</a:t>
              </a:r>
              <a:r>
                <a:rPr kumimoji="0" lang="en-US" altLang="zh-CN" sz="1100" b="0" i="0" u="none" strike="noStrike" kern="0" cap="none" spc="0" normalizeH="0" baseline="0" noProof="0" dirty="0">
                  <a:ln>
                    <a:noFill/>
                  </a:ln>
                  <a:solidFill>
                    <a:srgbClr val="777777"/>
                  </a:solidFill>
                  <a:effectLst/>
                  <a:uLnTx/>
                  <a:uFillTx/>
                  <a:cs typeface="+mn-ea"/>
                  <a:sym typeface="+mn-lt"/>
                </a:rPr>
                <a:t>.</a:t>
              </a:r>
              <a:endParaRPr kumimoji="0" lang="en-US" altLang="zh-CN" sz="1100" b="0" i="0" u="none" strike="noStrike" kern="0" cap="none" spc="0" normalizeH="0" baseline="0" noProof="0" dirty="0">
                <a:ln>
                  <a:noFill/>
                </a:ln>
                <a:solidFill>
                  <a:srgbClr val="777777"/>
                </a:solidFill>
                <a:effectLst/>
                <a:uLnTx/>
                <a:uFillTx/>
                <a:cs typeface="+mn-ea"/>
                <a:sym typeface="+mn-lt"/>
              </a:endParaRPr>
            </a:p>
          </p:txBody>
        </p:sp>
      </p:grpSp>
      <p:sp>
        <p:nvSpPr>
          <p:cNvPr id="26" name="椭圆 25"/>
          <p:cNvSpPr/>
          <p:nvPr/>
        </p:nvSpPr>
        <p:spPr>
          <a:xfrm>
            <a:off x="1592268" y="3174169"/>
            <a:ext cx="1784312" cy="1784312"/>
          </a:xfrm>
          <a:prstGeom prst="ellipse">
            <a:avLst/>
          </a:prstGeom>
          <a:solidFill>
            <a:srgbClr val="A2D9D4"/>
          </a:solidFill>
          <a:ln>
            <a:solidFill>
              <a:schemeClr val="bg1"/>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sp>
        <p:nvSpPr>
          <p:cNvPr id="27" name="椭圆 26"/>
          <p:cNvSpPr/>
          <p:nvPr/>
        </p:nvSpPr>
        <p:spPr>
          <a:xfrm>
            <a:off x="9191451" y="3253665"/>
            <a:ext cx="1784312" cy="1784312"/>
          </a:xfrm>
          <a:prstGeom prst="ellipse">
            <a:avLst/>
          </a:prstGeom>
          <a:solidFill>
            <a:srgbClr val="A2D9D4"/>
          </a:solidFill>
          <a:ln>
            <a:solidFill>
              <a:schemeClr val="bg1"/>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sp>
        <p:nvSpPr>
          <p:cNvPr id="23" name="椭圆 22"/>
          <p:cNvSpPr/>
          <p:nvPr/>
        </p:nvSpPr>
        <p:spPr>
          <a:xfrm>
            <a:off x="2978678" y="2859554"/>
            <a:ext cx="2413542" cy="2413542"/>
          </a:xfrm>
          <a:prstGeom prst="ellipse">
            <a:avLst/>
          </a:prstGeom>
          <a:solidFill>
            <a:srgbClr val="B5B6E6"/>
          </a:solidFill>
          <a:ln>
            <a:solidFill>
              <a:schemeClr val="bg1"/>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sp>
        <p:nvSpPr>
          <p:cNvPr id="25" name="椭圆 24"/>
          <p:cNvSpPr/>
          <p:nvPr/>
        </p:nvSpPr>
        <p:spPr>
          <a:xfrm>
            <a:off x="7127394" y="2859554"/>
            <a:ext cx="2413542" cy="2413542"/>
          </a:xfrm>
          <a:prstGeom prst="ellipse">
            <a:avLst/>
          </a:prstGeom>
          <a:solidFill>
            <a:srgbClr val="B5B6E6"/>
          </a:solidFill>
          <a:ln>
            <a:solidFill>
              <a:schemeClr val="bg1"/>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grpSp>
        <p:nvGrpSpPr>
          <p:cNvPr id="35" name="组合 34"/>
          <p:cNvGrpSpPr/>
          <p:nvPr/>
        </p:nvGrpSpPr>
        <p:grpSpPr>
          <a:xfrm>
            <a:off x="1243947" y="1705059"/>
            <a:ext cx="2430450" cy="1094993"/>
            <a:chOff x="4902892" y="1369861"/>
            <a:chExt cx="2430450" cy="1094993"/>
          </a:xfrm>
        </p:grpSpPr>
        <p:sp>
          <p:nvSpPr>
            <p:cNvPr id="36" name="文本框 35"/>
            <p:cNvSpPr txBox="1"/>
            <p:nvPr/>
          </p:nvSpPr>
          <p:spPr>
            <a:xfrm flipH="1">
              <a:off x="5278759" y="1369861"/>
              <a:ext cx="1678716" cy="461665"/>
            </a:xfrm>
            <a:prstGeom prst="rect">
              <a:avLst/>
            </a:prstGeom>
            <a:noFill/>
          </p:spPr>
          <p:txBody>
            <a:bodyPr wrap="square" rtlCol="0">
              <a:spAutoFit/>
            </a:bodyPr>
            <a:lstStyle/>
            <a:p>
              <a:pPr defTabSz="323850" fontAlgn="base" hangingPunct="0">
                <a:spcBef>
                  <a:spcPts val="850"/>
                </a:spcBef>
                <a:spcAft>
                  <a:spcPct val="0"/>
                </a:spcAft>
                <a:defRPr/>
              </a:pPr>
              <a:r>
                <a:rPr lang="zh-CN" altLang="en-US" sz="2400" dirty="0">
                  <a:solidFill>
                    <a:srgbClr val="3B4761"/>
                  </a:solidFill>
                  <a:cs typeface="+mn-ea"/>
                  <a:sym typeface="+mn-lt"/>
                </a:rPr>
                <a:t>标题文本</a:t>
              </a:r>
              <a:endParaRPr lang="es-ES" altLang="zh-CN" sz="2400" dirty="0">
                <a:solidFill>
                  <a:srgbClr val="3B4761"/>
                </a:solidFill>
                <a:cs typeface="+mn-ea"/>
                <a:sym typeface="+mn-lt"/>
              </a:endParaRPr>
            </a:p>
          </p:txBody>
        </p:sp>
        <p:sp>
          <p:nvSpPr>
            <p:cNvPr id="37" name="文本框 36"/>
            <p:cNvSpPr txBox="1"/>
            <p:nvPr/>
          </p:nvSpPr>
          <p:spPr>
            <a:xfrm>
              <a:off x="4902892" y="2033967"/>
              <a:ext cx="2430450" cy="43088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100" b="0" i="0" u="none" strike="noStrike" kern="0" cap="none" spc="0" normalizeH="0" baseline="0" noProof="0" dirty="0">
                  <a:ln>
                    <a:noFill/>
                  </a:ln>
                  <a:solidFill>
                    <a:srgbClr val="777777"/>
                  </a:solidFill>
                  <a:effectLst/>
                  <a:uLnTx/>
                  <a:uFillTx/>
                  <a:cs typeface="+mn-ea"/>
                  <a:sym typeface="+mn-lt"/>
                </a:rPr>
                <a:t>Nunc </a:t>
              </a:r>
              <a:r>
                <a:rPr kumimoji="0" lang="en-US" altLang="zh-CN" sz="1100" b="0" i="0" u="none" strike="noStrike" kern="0" cap="none" spc="0" normalizeH="0" baseline="0" noProof="0" dirty="0" err="1">
                  <a:ln>
                    <a:noFill/>
                  </a:ln>
                  <a:solidFill>
                    <a:srgbClr val="777777"/>
                  </a:solidFill>
                  <a:effectLst/>
                  <a:uLnTx/>
                  <a:uFillTx/>
                  <a:cs typeface="+mn-ea"/>
                  <a:sym typeface="+mn-lt"/>
                </a:rPr>
                <a:t>viverra</a:t>
              </a:r>
              <a:r>
                <a:rPr kumimoji="0" lang="en-US" altLang="zh-CN" sz="1100" b="0" i="0" u="none" strike="noStrike" kern="0" cap="none" spc="0" normalizeH="0" baseline="0" noProof="0" dirty="0">
                  <a:ln>
                    <a:noFill/>
                  </a:ln>
                  <a:solidFill>
                    <a:srgbClr val="777777"/>
                  </a:solidFill>
                  <a:effectLst/>
                  <a:uLnTx/>
                  <a:uFillTx/>
                  <a:cs typeface="+mn-ea"/>
                  <a:sym typeface="+mn-lt"/>
                </a:rPr>
                <a:t> </a:t>
              </a:r>
              <a:r>
                <a:rPr kumimoji="0" lang="en-US" altLang="zh-CN" sz="1100" b="0" i="0" u="none" strike="noStrike" kern="0" cap="none" spc="0" normalizeH="0" baseline="0" noProof="0" dirty="0" err="1">
                  <a:ln>
                    <a:noFill/>
                  </a:ln>
                  <a:solidFill>
                    <a:srgbClr val="777777"/>
                  </a:solidFill>
                  <a:effectLst/>
                  <a:uLnTx/>
                  <a:uFillTx/>
                  <a:cs typeface="+mn-ea"/>
                  <a:sym typeface="+mn-lt"/>
                </a:rPr>
                <a:t>imperdiet</a:t>
              </a:r>
              <a:r>
                <a:rPr kumimoji="0" lang="en-US" altLang="zh-CN" sz="1100" b="0" i="0" u="none" strike="noStrike" kern="0" cap="none" spc="0" normalizeH="0" baseline="0" noProof="0" dirty="0">
                  <a:ln>
                    <a:noFill/>
                  </a:ln>
                  <a:solidFill>
                    <a:srgbClr val="777777"/>
                  </a:solidFill>
                  <a:effectLst/>
                  <a:uLnTx/>
                  <a:uFillTx/>
                  <a:cs typeface="+mn-ea"/>
                  <a:sym typeface="+mn-lt"/>
                </a:rPr>
                <a:t> </a:t>
              </a:r>
              <a:r>
                <a:rPr kumimoji="0" lang="en-US" altLang="zh-CN" sz="1100" b="0" i="0" u="none" strike="noStrike" kern="0" cap="none" spc="0" normalizeH="0" baseline="0" noProof="0" dirty="0" err="1">
                  <a:ln>
                    <a:noFill/>
                  </a:ln>
                  <a:solidFill>
                    <a:srgbClr val="777777"/>
                  </a:solidFill>
                  <a:effectLst/>
                  <a:uLnTx/>
                  <a:uFillTx/>
                  <a:cs typeface="+mn-ea"/>
                  <a:sym typeface="+mn-lt"/>
                </a:rPr>
                <a:t>enim</a:t>
              </a:r>
              <a:r>
                <a:rPr kumimoji="0" lang="en-US" altLang="zh-CN" sz="1100" b="0" i="0" u="none" strike="noStrike" kern="0" cap="none" spc="0" normalizeH="0" baseline="0" noProof="0" dirty="0">
                  <a:ln>
                    <a:noFill/>
                  </a:ln>
                  <a:solidFill>
                    <a:srgbClr val="777777"/>
                  </a:solidFill>
                  <a:effectLst/>
                  <a:uLnTx/>
                  <a:uFillTx/>
                  <a:cs typeface="+mn-ea"/>
                  <a:sym typeface="+mn-lt"/>
                </a:rPr>
                <a:t>. </a:t>
              </a:r>
              <a:r>
                <a:rPr kumimoji="0" lang="en-US" altLang="zh-CN" sz="1100" b="0" i="0" u="none" strike="noStrike" kern="0" cap="none" spc="0" normalizeH="0" baseline="0" noProof="0" dirty="0" err="1">
                  <a:ln>
                    <a:noFill/>
                  </a:ln>
                  <a:solidFill>
                    <a:srgbClr val="777777"/>
                  </a:solidFill>
                  <a:effectLst/>
                  <a:uLnTx/>
                  <a:uFillTx/>
                  <a:cs typeface="+mn-ea"/>
                  <a:sym typeface="+mn-lt"/>
                </a:rPr>
                <a:t>Fusce</a:t>
              </a:r>
              <a:r>
                <a:rPr kumimoji="0" lang="en-US" altLang="zh-CN" sz="1100" b="0" i="0" u="none" strike="noStrike" kern="0" cap="none" spc="0" normalizeH="0" baseline="0" noProof="0" dirty="0">
                  <a:ln>
                    <a:noFill/>
                  </a:ln>
                  <a:solidFill>
                    <a:srgbClr val="777777"/>
                  </a:solidFill>
                  <a:effectLst/>
                  <a:uLnTx/>
                  <a:uFillTx/>
                  <a:cs typeface="+mn-ea"/>
                  <a:sym typeface="+mn-lt"/>
                </a:rPr>
                <a:t> est. </a:t>
              </a:r>
              <a:r>
                <a:rPr kumimoji="0" lang="en-US" altLang="zh-CN" sz="1100" b="0" i="0" u="none" strike="noStrike" kern="0" cap="none" spc="0" normalizeH="0" baseline="0" noProof="0" dirty="0" err="1">
                  <a:ln>
                    <a:noFill/>
                  </a:ln>
                  <a:solidFill>
                    <a:srgbClr val="777777"/>
                  </a:solidFill>
                  <a:effectLst/>
                  <a:uLnTx/>
                  <a:uFillTx/>
                  <a:cs typeface="+mn-ea"/>
                  <a:sym typeface="+mn-lt"/>
                </a:rPr>
                <a:t>Vivamus</a:t>
              </a:r>
              <a:r>
                <a:rPr kumimoji="0" lang="en-US" altLang="zh-CN" sz="1100" b="0" i="0" u="none" strike="noStrike" kern="0" cap="none" spc="0" normalizeH="0" baseline="0" noProof="0" dirty="0">
                  <a:ln>
                    <a:noFill/>
                  </a:ln>
                  <a:solidFill>
                    <a:srgbClr val="777777"/>
                  </a:solidFill>
                  <a:effectLst/>
                  <a:uLnTx/>
                  <a:uFillTx/>
                  <a:cs typeface="+mn-ea"/>
                  <a:sym typeface="+mn-lt"/>
                </a:rPr>
                <a:t> a </a:t>
              </a:r>
              <a:r>
                <a:rPr kumimoji="0" lang="en-US" altLang="zh-CN" sz="1100" b="0" i="0" u="none" strike="noStrike" kern="0" cap="none" spc="0" normalizeH="0" baseline="0" noProof="0" dirty="0" err="1">
                  <a:ln>
                    <a:noFill/>
                  </a:ln>
                  <a:solidFill>
                    <a:srgbClr val="777777"/>
                  </a:solidFill>
                  <a:effectLst/>
                  <a:uLnTx/>
                  <a:uFillTx/>
                  <a:cs typeface="+mn-ea"/>
                  <a:sym typeface="+mn-lt"/>
                </a:rPr>
                <a:t>tellus</a:t>
              </a:r>
              <a:r>
                <a:rPr kumimoji="0" lang="en-US" altLang="zh-CN" sz="1100" b="0" i="0" u="none" strike="noStrike" kern="0" cap="none" spc="0" normalizeH="0" baseline="0" noProof="0" dirty="0">
                  <a:ln>
                    <a:noFill/>
                  </a:ln>
                  <a:solidFill>
                    <a:srgbClr val="777777"/>
                  </a:solidFill>
                  <a:effectLst/>
                  <a:uLnTx/>
                  <a:uFillTx/>
                  <a:cs typeface="+mn-ea"/>
                  <a:sym typeface="+mn-lt"/>
                </a:rPr>
                <a:t>.</a:t>
              </a:r>
              <a:endParaRPr kumimoji="0" lang="en-US" altLang="zh-CN" sz="1100" b="0" i="0" u="none" strike="noStrike" kern="0" cap="none" spc="0" normalizeH="0" baseline="0" noProof="0" dirty="0">
                <a:ln>
                  <a:noFill/>
                </a:ln>
                <a:solidFill>
                  <a:srgbClr val="777777"/>
                </a:solidFill>
                <a:effectLst/>
                <a:uLnTx/>
                <a:uFillTx/>
                <a:cs typeface="+mn-ea"/>
                <a:sym typeface="+mn-lt"/>
              </a:endParaRPr>
            </a:p>
          </p:txBody>
        </p:sp>
      </p:grpSp>
      <p:grpSp>
        <p:nvGrpSpPr>
          <p:cNvPr id="38" name="组合 37"/>
          <p:cNvGrpSpPr/>
          <p:nvPr/>
        </p:nvGrpSpPr>
        <p:grpSpPr>
          <a:xfrm>
            <a:off x="9068516" y="1739677"/>
            <a:ext cx="2430450" cy="1094993"/>
            <a:chOff x="4902892" y="1369861"/>
            <a:chExt cx="2430450" cy="1094993"/>
          </a:xfrm>
        </p:grpSpPr>
        <p:sp>
          <p:nvSpPr>
            <p:cNvPr id="39" name="文本框 38"/>
            <p:cNvSpPr txBox="1"/>
            <p:nvPr/>
          </p:nvSpPr>
          <p:spPr>
            <a:xfrm flipH="1">
              <a:off x="5278759" y="1369861"/>
              <a:ext cx="1678716" cy="461665"/>
            </a:xfrm>
            <a:prstGeom prst="rect">
              <a:avLst/>
            </a:prstGeom>
            <a:noFill/>
          </p:spPr>
          <p:txBody>
            <a:bodyPr wrap="square" rtlCol="0">
              <a:spAutoFit/>
            </a:bodyPr>
            <a:lstStyle/>
            <a:p>
              <a:pPr defTabSz="323850" fontAlgn="base" hangingPunct="0">
                <a:spcBef>
                  <a:spcPts val="850"/>
                </a:spcBef>
                <a:spcAft>
                  <a:spcPct val="0"/>
                </a:spcAft>
                <a:defRPr/>
              </a:pPr>
              <a:r>
                <a:rPr lang="zh-CN" altLang="en-US" sz="2400" dirty="0">
                  <a:solidFill>
                    <a:srgbClr val="3B4761"/>
                  </a:solidFill>
                  <a:cs typeface="+mn-ea"/>
                  <a:sym typeface="+mn-lt"/>
                </a:rPr>
                <a:t>标题文本</a:t>
              </a:r>
              <a:endParaRPr lang="es-ES" altLang="zh-CN" sz="2400" dirty="0">
                <a:solidFill>
                  <a:srgbClr val="3B4761"/>
                </a:solidFill>
                <a:cs typeface="+mn-ea"/>
                <a:sym typeface="+mn-lt"/>
              </a:endParaRPr>
            </a:p>
          </p:txBody>
        </p:sp>
        <p:sp>
          <p:nvSpPr>
            <p:cNvPr id="40" name="文本框 39"/>
            <p:cNvSpPr txBox="1"/>
            <p:nvPr/>
          </p:nvSpPr>
          <p:spPr>
            <a:xfrm>
              <a:off x="4902892" y="2033967"/>
              <a:ext cx="2430450" cy="43088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100" b="0" i="0" u="none" strike="noStrike" kern="0" cap="none" spc="0" normalizeH="0" baseline="0" noProof="0" dirty="0">
                  <a:ln>
                    <a:noFill/>
                  </a:ln>
                  <a:solidFill>
                    <a:srgbClr val="777777"/>
                  </a:solidFill>
                  <a:effectLst/>
                  <a:uLnTx/>
                  <a:uFillTx/>
                  <a:cs typeface="+mn-ea"/>
                  <a:sym typeface="+mn-lt"/>
                </a:rPr>
                <a:t>Nunc </a:t>
              </a:r>
              <a:r>
                <a:rPr kumimoji="0" lang="en-US" altLang="zh-CN" sz="1100" b="0" i="0" u="none" strike="noStrike" kern="0" cap="none" spc="0" normalizeH="0" baseline="0" noProof="0" dirty="0" err="1">
                  <a:ln>
                    <a:noFill/>
                  </a:ln>
                  <a:solidFill>
                    <a:srgbClr val="777777"/>
                  </a:solidFill>
                  <a:effectLst/>
                  <a:uLnTx/>
                  <a:uFillTx/>
                  <a:cs typeface="+mn-ea"/>
                  <a:sym typeface="+mn-lt"/>
                </a:rPr>
                <a:t>viverra</a:t>
              </a:r>
              <a:r>
                <a:rPr kumimoji="0" lang="en-US" altLang="zh-CN" sz="1100" b="0" i="0" u="none" strike="noStrike" kern="0" cap="none" spc="0" normalizeH="0" baseline="0" noProof="0" dirty="0">
                  <a:ln>
                    <a:noFill/>
                  </a:ln>
                  <a:solidFill>
                    <a:srgbClr val="777777"/>
                  </a:solidFill>
                  <a:effectLst/>
                  <a:uLnTx/>
                  <a:uFillTx/>
                  <a:cs typeface="+mn-ea"/>
                  <a:sym typeface="+mn-lt"/>
                </a:rPr>
                <a:t> </a:t>
              </a:r>
              <a:r>
                <a:rPr kumimoji="0" lang="en-US" altLang="zh-CN" sz="1100" b="0" i="0" u="none" strike="noStrike" kern="0" cap="none" spc="0" normalizeH="0" baseline="0" noProof="0" dirty="0" err="1">
                  <a:ln>
                    <a:noFill/>
                  </a:ln>
                  <a:solidFill>
                    <a:srgbClr val="777777"/>
                  </a:solidFill>
                  <a:effectLst/>
                  <a:uLnTx/>
                  <a:uFillTx/>
                  <a:cs typeface="+mn-ea"/>
                  <a:sym typeface="+mn-lt"/>
                </a:rPr>
                <a:t>imperdiet</a:t>
              </a:r>
              <a:r>
                <a:rPr kumimoji="0" lang="en-US" altLang="zh-CN" sz="1100" b="0" i="0" u="none" strike="noStrike" kern="0" cap="none" spc="0" normalizeH="0" baseline="0" noProof="0" dirty="0">
                  <a:ln>
                    <a:noFill/>
                  </a:ln>
                  <a:solidFill>
                    <a:srgbClr val="777777"/>
                  </a:solidFill>
                  <a:effectLst/>
                  <a:uLnTx/>
                  <a:uFillTx/>
                  <a:cs typeface="+mn-ea"/>
                  <a:sym typeface="+mn-lt"/>
                </a:rPr>
                <a:t> </a:t>
              </a:r>
              <a:r>
                <a:rPr kumimoji="0" lang="en-US" altLang="zh-CN" sz="1100" b="0" i="0" u="none" strike="noStrike" kern="0" cap="none" spc="0" normalizeH="0" baseline="0" noProof="0" dirty="0" err="1">
                  <a:ln>
                    <a:noFill/>
                  </a:ln>
                  <a:solidFill>
                    <a:srgbClr val="777777"/>
                  </a:solidFill>
                  <a:effectLst/>
                  <a:uLnTx/>
                  <a:uFillTx/>
                  <a:cs typeface="+mn-ea"/>
                  <a:sym typeface="+mn-lt"/>
                </a:rPr>
                <a:t>enim</a:t>
              </a:r>
              <a:r>
                <a:rPr kumimoji="0" lang="en-US" altLang="zh-CN" sz="1100" b="0" i="0" u="none" strike="noStrike" kern="0" cap="none" spc="0" normalizeH="0" baseline="0" noProof="0" dirty="0">
                  <a:ln>
                    <a:noFill/>
                  </a:ln>
                  <a:solidFill>
                    <a:srgbClr val="777777"/>
                  </a:solidFill>
                  <a:effectLst/>
                  <a:uLnTx/>
                  <a:uFillTx/>
                  <a:cs typeface="+mn-ea"/>
                  <a:sym typeface="+mn-lt"/>
                </a:rPr>
                <a:t>. </a:t>
              </a:r>
              <a:r>
                <a:rPr kumimoji="0" lang="en-US" altLang="zh-CN" sz="1100" b="0" i="0" u="none" strike="noStrike" kern="0" cap="none" spc="0" normalizeH="0" baseline="0" noProof="0" dirty="0" err="1">
                  <a:ln>
                    <a:noFill/>
                  </a:ln>
                  <a:solidFill>
                    <a:srgbClr val="777777"/>
                  </a:solidFill>
                  <a:effectLst/>
                  <a:uLnTx/>
                  <a:uFillTx/>
                  <a:cs typeface="+mn-ea"/>
                  <a:sym typeface="+mn-lt"/>
                </a:rPr>
                <a:t>Fusce</a:t>
              </a:r>
              <a:r>
                <a:rPr kumimoji="0" lang="en-US" altLang="zh-CN" sz="1100" b="0" i="0" u="none" strike="noStrike" kern="0" cap="none" spc="0" normalizeH="0" baseline="0" noProof="0" dirty="0">
                  <a:ln>
                    <a:noFill/>
                  </a:ln>
                  <a:solidFill>
                    <a:srgbClr val="777777"/>
                  </a:solidFill>
                  <a:effectLst/>
                  <a:uLnTx/>
                  <a:uFillTx/>
                  <a:cs typeface="+mn-ea"/>
                  <a:sym typeface="+mn-lt"/>
                </a:rPr>
                <a:t> est. </a:t>
              </a:r>
              <a:r>
                <a:rPr kumimoji="0" lang="en-US" altLang="zh-CN" sz="1100" b="0" i="0" u="none" strike="noStrike" kern="0" cap="none" spc="0" normalizeH="0" baseline="0" noProof="0" dirty="0" err="1">
                  <a:ln>
                    <a:noFill/>
                  </a:ln>
                  <a:solidFill>
                    <a:srgbClr val="777777"/>
                  </a:solidFill>
                  <a:effectLst/>
                  <a:uLnTx/>
                  <a:uFillTx/>
                  <a:cs typeface="+mn-ea"/>
                  <a:sym typeface="+mn-lt"/>
                </a:rPr>
                <a:t>Vivamus</a:t>
              </a:r>
              <a:r>
                <a:rPr kumimoji="0" lang="en-US" altLang="zh-CN" sz="1100" b="0" i="0" u="none" strike="noStrike" kern="0" cap="none" spc="0" normalizeH="0" baseline="0" noProof="0" dirty="0">
                  <a:ln>
                    <a:noFill/>
                  </a:ln>
                  <a:solidFill>
                    <a:srgbClr val="777777"/>
                  </a:solidFill>
                  <a:effectLst/>
                  <a:uLnTx/>
                  <a:uFillTx/>
                  <a:cs typeface="+mn-ea"/>
                  <a:sym typeface="+mn-lt"/>
                </a:rPr>
                <a:t> a </a:t>
              </a:r>
              <a:r>
                <a:rPr kumimoji="0" lang="en-US" altLang="zh-CN" sz="1100" b="0" i="0" u="none" strike="noStrike" kern="0" cap="none" spc="0" normalizeH="0" baseline="0" noProof="0" dirty="0" err="1">
                  <a:ln>
                    <a:noFill/>
                  </a:ln>
                  <a:solidFill>
                    <a:srgbClr val="777777"/>
                  </a:solidFill>
                  <a:effectLst/>
                  <a:uLnTx/>
                  <a:uFillTx/>
                  <a:cs typeface="+mn-ea"/>
                  <a:sym typeface="+mn-lt"/>
                </a:rPr>
                <a:t>tellus</a:t>
              </a:r>
              <a:r>
                <a:rPr kumimoji="0" lang="en-US" altLang="zh-CN" sz="1100" b="0" i="0" u="none" strike="noStrike" kern="0" cap="none" spc="0" normalizeH="0" baseline="0" noProof="0" dirty="0">
                  <a:ln>
                    <a:noFill/>
                  </a:ln>
                  <a:solidFill>
                    <a:srgbClr val="777777"/>
                  </a:solidFill>
                  <a:effectLst/>
                  <a:uLnTx/>
                  <a:uFillTx/>
                  <a:cs typeface="+mn-ea"/>
                  <a:sym typeface="+mn-lt"/>
                </a:rPr>
                <a:t>.</a:t>
              </a:r>
              <a:endParaRPr kumimoji="0" lang="en-US" altLang="zh-CN" sz="1100" b="0" i="0" u="none" strike="noStrike" kern="0" cap="none" spc="0" normalizeH="0" baseline="0" noProof="0" dirty="0">
                <a:ln>
                  <a:noFill/>
                </a:ln>
                <a:solidFill>
                  <a:srgbClr val="777777"/>
                </a:solidFill>
                <a:effectLst/>
                <a:uLnTx/>
                <a:uFillTx/>
                <a:cs typeface="+mn-ea"/>
                <a:sym typeface="+mn-lt"/>
              </a:endParaRPr>
            </a:p>
          </p:txBody>
        </p:sp>
      </p:grpSp>
      <p:grpSp>
        <p:nvGrpSpPr>
          <p:cNvPr id="41" name="组合 40"/>
          <p:cNvGrpSpPr/>
          <p:nvPr/>
        </p:nvGrpSpPr>
        <p:grpSpPr>
          <a:xfrm>
            <a:off x="3004488" y="5450588"/>
            <a:ext cx="2430450" cy="1094993"/>
            <a:chOff x="4902892" y="1369861"/>
            <a:chExt cx="2430450" cy="1094993"/>
          </a:xfrm>
        </p:grpSpPr>
        <p:sp>
          <p:nvSpPr>
            <p:cNvPr id="42" name="文本框 41"/>
            <p:cNvSpPr txBox="1"/>
            <p:nvPr/>
          </p:nvSpPr>
          <p:spPr>
            <a:xfrm flipH="1">
              <a:off x="5278759" y="1369861"/>
              <a:ext cx="1678716" cy="461665"/>
            </a:xfrm>
            <a:prstGeom prst="rect">
              <a:avLst/>
            </a:prstGeom>
            <a:noFill/>
          </p:spPr>
          <p:txBody>
            <a:bodyPr wrap="square" rtlCol="0">
              <a:spAutoFit/>
            </a:bodyPr>
            <a:lstStyle/>
            <a:p>
              <a:pPr defTabSz="323850" fontAlgn="base" hangingPunct="0">
                <a:spcBef>
                  <a:spcPts val="850"/>
                </a:spcBef>
                <a:spcAft>
                  <a:spcPct val="0"/>
                </a:spcAft>
                <a:defRPr/>
              </a:pPr>
              <a:r>
                <a:rPr lang="zh-CN" altLang="en-US" sz="2400" dirty="0">
                  <a:solidFill>
                    <a:srgbClr val="3B4761"/>
                  </a:solidFill>
                  <a:cs typeface="+mn-ea"/>
                  <a:sym typeface="+mn-lt"/>
                </a:rPr>
                <a:t>标题文本</a:t>
              </a:r>
              <a:endParaRPr lang="es-ES" altLang="zh-CN" sz="2400" dirty="0">
                <a:solidFill>
                  <a:srgbClr val="3B4761"/>
                </a:solidFill>
                <a:cs typeface="+mn-ea"/>
                <a:sym typeface="+mn-lt"/>
              </a:endParaRPr>
            </a:p>
          </p:txBody>
        </p:sp>
        <p:sp>
          <p:nvSpPr>
            <p:cNvPr id="43" name="文本框 42"/>
            <p:cNvSpPr txBox="1"/>
            <p:nvPr/>
          </p:nvSpPr>
          <p:spPr>
            <a:xfrm>
              <a:off x="4902892" y="2033967"/>
              <a:ext cx="2430450" cy="43088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100" b="0" i="0" u="none" strike="noStrike" kern="0" cap="none" spc="0" normalizeH="0" baseline="0" noProof="0" dirty="0">
                  <a:ln>
                    <a:noFill/>
                  </a:ln>
                  <a:solidFill>
                    <a:srgbClr val="777777"/>
                  </a:solidFill>
                  <a:effectLst/>
                  <a:uLnTx/>
                  <a:uFillTx/>
                  <a:cs typeface="+mn-ea"/>
                  <a:sym typeface="+mn-lt"/>
                </a:rPr>
                <a:t>Nunc </a:t>
              </a:r>
              <a:r>
                <a:rPr kumimoji="0" lang="en-US" altLang="zh-CN" sz="1100" b="0" i="0" u="none" strike="noStrike" kern="0" cap="none" spc="0" normalizeH="0" baseline="0" noProof="0" dirty="0" err="1">
                  <a:ln>
                    <a:noFill/>
                  </a:ln>
                  <a:solidFill>
                    <a:srgbClr val="777777"/>
                  </a:solidFill>
                  <a:effectLst/>
                  <a:uLnTx/>
                  <a:uFillTx/>
                  <a:cs typeface="+mn-ea"/>
                  <a:sym typeface="+mn-lt"/>
                </a:rPr>
                <a:t>viverra</a:t>
              </a:r>
              <a:r>
                <a:rPr kumimoji="0" lang="en-US" altLang="zh-CN" sz="1100" b="0" i="0" u="none" strike="noStrike" kern="0" cap="none" spc="0" normalizeH="0" baseline="0" noProof="0" dirty="0">
                  <a:ln>
                    <a:noFill/>
                  </a:ln>
                  <a:solidFill>
                    <a:srgbClr val="777777"/>
                  </a:solidFill>
                  <a:effectLst/>
                  <a:uLnTx/>
                  <a:uFillTx/>
                  <a:cs typeface="+mn-ea"/>
                  <a:sym typeface="+mn-lt"/>
                </a:rPr>
                <a:t> </a:t>
              </a:r>
              <a:r>
                <a:rPr kumimoji="0" lang="en-US" altLang="zh-CN" sz="1100" b="0" i="0" u="none" strike="noStrike" kern="0" cap="none" spc="0" normalizeH="0" baseline="0" noProof="0" dirty="0" err="1">
                  <a:ln>
                    <a:noFill/>
                  </a:ln>
                  <a:solidFill>
                    <a:srgbClr val="777777"/>
                  </a:solidFill>
                  <a:effectLst/>
                  <a:uLnTx/>
                  <a:uFillTx/>
                  <a:cs typeface="+mn-ea"/>
                  <a:sym typeface="+mn-lt"/>
                </a:rPr>
                <a:t>imperdiet</a:t>
              </a:r>
              <a:r>
                <a:rPr kumimoji="0" lang="en-US" altLang="zh-CN" sz="1100" b="0" i="0" u="none" strike="noStrike" kern="0" cap="none" spc="0" normalizeH="0" baseline="0" noProof="0" dirty="0">
                  <a:ln>
                    <a:noFill/>
                  </a:ln>
                  <a:solidFill>
                    <a:srgbClr val="777777"/>
                  </a:solidFill>
                  <a:effectLst/>
                  <a:uLnTx/>
                  <a:uFillTx/>
                  <a:cs typeface="+mn-ea"/>
                  <a:sym typeface="+mn-lt"/>
                </a:rPr>
                <a:t> </a:t>
              </a:r>
              <a:r>
                <a:rPr kumimoji="0" lang="en-US" altLang="zh-CN" sz="1100" b="0" i="0" u="none" strike="noStrike" kern="0" cap="none" spc="0" normalizeH="0" baseline="0" noProof="0" dirty="0" err="1">
                  <a:ln>
                    <a:noFill/>
                  </a:ln>
                  <a:solidFill>
                    <a:srgbClr val="777777"/>
                  </a:solidFill>
                  <a:effectLst/>
                  <a:uLnTx/>
                  <a:uFillTx/>
                  <a:cs typeface="+mn-ea"/>
                  <a:sym typeface="+mn-lt"/>
                </a:rPr>
                <a:t>enim</a:t>
              </a:r>
              <a:r>
                <a:rPr kumimoji="0" lang="en-US" altLang="zh-CN" sz="1100" b="0" i="0" u="none" strike="noStrike" kern="0" cap="none" spc="0" normalizeH="0" baseline="0" noProof="0" dirty="0">
                  <a:ln>
                    <a:noFill/>
                  </a:ln>
                  <a:solidFill>
                    <a:srgbClr val="777777"/>
                  </a:solidFill>
                  <a:effectLst/>
                  <a:uLnTx/>
                  <a:uFillTx/>
                  <a:cs typeface="+mn-ea"/>
                  <a:sym typeface="+mn-lt"/>
                </a:rPr>
                <a:t>. </a:t>
              </a:r>
              <a:r>
                <a:rPr kumimoji="0" lang="en-US" altLang="zh-CN" sz="1100" b="0" i="0" u="none" strike="noStrike" kern="0" cap="none" spc="0" normalizeH="0" baseline="0" noProof="0" dirty="0" err="1">
                  <a:ln>
                    <a:noFill/>
                  </a:ln>
                  <a:solidFill>
                    <a:srgbClr val="777777"/>
                  </a:solidFill>
                  <a:effectLst/>
                  <a:uLnTx/>
                  <a:uFillTx/>
                  <a:cs typeface="+mn-ea"/>
                  <a:sym typeface="+mn-lt"/>
                </a:rPr>
                <a:t>Fusce</a:t>
              </a:r>
              <a:r>
                <a:rPr kumimoji="0" lang="en-US" altLang="zh-CN" sz="1100" b="0" i="0" u="none" strike="noStrike" kern="0" cap="none" spc="0" normalizeH="0" baseline="0" noProof="0" dirty="0">
                  <a:ln>
                    <a:noFill/>
                  </a:ln>
                  <a:solidFill>
                    <a:srgbClr val="777777"/>
                  </a:solidFill>
                  <a:effectLst/>
                  <a:uLnTx/>
                  <a:uFillTx/>
                  <a:cs typeface="+mn-ea"/>
                  <a:sym typeface="+mn-lt"/>
                </a:rPr>
                <a:t> est. </a:t>
              </a:r>
              <a:r>
                <a:rPr kumimoji="0" lang="en-US" altLang="zh-CN" sz="1100" b="0" i="0" u="none" strike="noStrike" kern="0" cap="none" spc="0" normalizeH="0" baseline="0" noProof="0" dirty="0" err="1">
                  <a:ln>
                    <a:noFill/>
                  </a:ln>
                  <a:solidFill>
                    <a:srgbClr val="777777"/>
                  </a:solidFill>
                  <a:effectLst/>
                  <a:uLnTx/>
                  <a:uFillTx/>
                  <a:cs typeface="+mn-ea"/>
                  <a:sym typeface="+mn-lt"/>
                </a:rPr>
                <a:t>Vivamus</a:t>
              </a:r>
              <a:r>
                <a:rPr kumimoji="0" lang="en-US" altLang="zh-CN" sz="1100" b="0" i="0" u="none" strike="noStrike" kern="0" cap="none" spc="0" normalizeH="0" baseline="0" noProof="0" dirty="0">
                  <a:ln>
                    <a:noFill/>
                  </a:ln>
                  <a:solidFill>
                    <a:srgbClr val="777777"/>
                  </a:solidFill>
                  <a:effectLst/>
                  <a:uLnTx/>
                  <a:uFillTx/>
                  <a:cs typeface="+mn-ea"/>
                  <a:sym typeface="+mn-lt"/>
                </a:rPr>
                <a:t> a </a:t>
              </a:r>
              <a:r>
                <a:rPr kumimoji="0" lang="en-US" altLang="zh-CN" sz="1100" b="0" i="0" u="none" strike="noStrike" kern="0" cap="none" spc="0" normalizeH="0" baseline="0" noProof="0" dirty="0" err="1">
                  <a:ln>
                    <a:noFill/>
                  </a:ln>
                  <a:solidFill>
                    <a:srgbClr val="777777"/>
                  </a:solidFill>
                  <a:effectLst/>
                  <a:uLnTx/>
                  <a:uFillTx/>
                  <a:cs typeface="+mn-ea"/>
                  <a:sym typeface="+mn-lt"/>
                </a:rPr>
                <a:t>tellus</a:t>
              </a:r>
              <a:r>
                <a:rPr kumimoji="0" lang="en-US" altLang="zh-CN" sz="1100" b="0" i="0" u="none" strike="noStrike" kern="0" cap="none" spc="0" normalizeH="0" baseline="0" noProof="0" dirty="0">
                  <a:ln>
                    <a:noFill/>
                  </a:ln>
                  <a:solidFill>
                    <a:srgbClr val="777777"/>
                  </a:solidFill>
                  <a:effectLst/>
                  <a:uLnTx/>
                  <a:uFillTx/>
                  <a:cs typeface="+mn-ea"/>
                  <a:sym typeface="+mn-lt"/>
                </a:rPr>
                <a:t>.</a:t>
              </a:r>
              <a:endParaRPr kumimoji="0" lang="en-US" altLang="zh-CN" sz="1100" b="0" i="0" u="none" strike="noStrike" kern="0" cap="none" spc="0" normalizeH="0" baseline="0" noProof="0" dirty="0">
                <a:ln>
                  <a:noFill/>
                </a:ln>
                <a:solidFill>
                  <a:srgbClr val="777777"/>
                </a:solidFill>
                <a:effectLst/>
                <a:uLnTx/>
                <a:uFillTx/>
                <a:cs typeface="+mn-ea"/>
                <a:sym typeface="+mn-lt"/>
              </a:endParaRPr>
            </a:p>
          </p:txBody>
        </p:sp>
      </p:grpSp>
      <p:grpSp>
        <p:nvGrpSpPr>
          <p:cNvPr id="44" name="组合 43"/>
          <p:cNvGrpSpPr/>
          <p:nvPr/>
        </p:nvGrpSpPr>
        <p:grpSpPr>
          <a:xfrm>
            <a:off x="7129053" y="5450588"/>
            <a:ext cx="2430450" cy="1094993"/>
            <a:chOff x="4902892" y="1369861"/>
            <a:chExt cx="2430450" cy="1094993"/>
          </a:xfrm>
        </p:grpSpPr>
        <p:sp>
          <p:nvSpPr>
            <p:cNvPr id="45" name="文本框 44"/>
            <p:cNvSpPr txBox="1"/>
            <p:nvPr/>
          </p:nvSpPr>
          <p:spPr>
            <a:xfrm flipH="1">
              <a:off x="5278759" y="1369861"/>
              <a:ext cx="1678716" cy="461665"/>
            </a:xfrm>
            <a:prstGeom prst="rect">
              <a:avLst/>
            </a:prstGeom>
            <a:noFill/>
          </p:spPr>
          <p:txBody>
            <a:bodyPr wrap="square" rtlCol="0">
              <a:spAutoFit/>
            </a:bodyPr>
            <a:lstStyle/>
            <a:p>
              <a:pPr defTabSz="323850" fontAlgn="base" hangingPunct="0">
                <a:spcBef>
                  <a:spcPts val="850"/>
                </a:spcBef>
                <a:spcAft>
                  <a:spcPct val="0"/>
                </a:spcAft>
                <a:defRPr/>
              </a:pPr>
              <a:r>
                <a:rPr lang="zh-CN" altLang="en-US" sz="2400" dirty="0">
                  <a:solidFill>
                    <a:srgbClr val="3B4761"/>
                  </a:solidFill>
                  <a:cs typeface="+mn-ea"/>
                  <a:sym typeface="+mn-lt"/>
                </a:rPr>
                <a:t>标题文本</a:t>
              </a:r>
              <a:endParaRPr lang="es-ES" altLang="zh-CN" sz="2400" dirty="0">
                <a:solidFill>
                  <a:srgbClr val="3B4761"/>
                </a:solidFill>
                <a:cs typeface="+mn-ea"/>
                <a:sym typeface="+mn-lt"/>
              </a:endParaRPr>
            </a:p>
          </p:txBody>
        </p:sp>
        <p:sp>
          <p:nvSpPr>
            <p:cNvPr id="46" name="文本框 45"/>
            <p:cNvSpPr txBox="1"/>
            <p:nvPr/>
          </p:nvSpPr>
          <p:spPr>
            <a:xfrm>
              <a:off x="4902892" y="2033967"/>
              <a:ext cx="2430450" cy="43088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100" b="0" i="0" u="none" strike="noStrike" kern="0" cap="none" spc="0" normalizeH="0" baseline="0" noProof="0" dirty="0">
                  <a:ln>
                    <a:noFill/>
                  </a:ln>
                  <a:solidFill>
                    <a:srgbClr val="777777"/>
                  </a:solidFill>
                  <a:effectLst/>
                  <a:uLnTx/>
                  <a:uFillTx/>
                  <a:cs typeface="+mn-ea"/>
                  <a:sym typeface="+mn-lt"/>
                </a:rPr>
                <a:t>Nunc </a:t>
              </a:r>
              <a:r>
                <a:rPr kumimoji="0" lang="en-US" altLang="zh-CN" sz="1100" b="0" i="0" u="none" strike="noStrike" kern="0" cap="none" spc="0" normalizeH="0" baseline="0" noProof="0" dirty="0" err="1">
                  <a:ln>
                    <a:noFill/>
                  </a:ln>
                  <a:solidFill>
                    <a:srgbClr val="777777"/>
                  </a:solidFill>
                  <a:effectLst/>
                  <a:uLnTx/>
                  <a:uFillTx/>
                  <a:cs typeface="+mn-ea"/>
                  <a:sym typeface="+mn-lt"/>
                </a:rPr>
                <a:t>viverra</a:t>
              </a:r>
              <a:r>
                <a:rPr kumimoji="0" lang="en-US" altLang="zh-CN" sz="1100" b="0" i="0" u="none" strike="noStrike" kern="0" cap="none" spc="0" normalizeH="0" baseline="0" noProof="0" dirty="0">
                  <a:ln>
                    <a:noFill/>
                  </a:ln>
                  <a:solidFill>
                    <a:srgbClr val="777777"/>
                  </a:solidFill>
                  <a:effectLst/>
                  <a:uLnTx/>
                  <a:uFillTx/>
                  <a:cs typeface="+mn-ea"/>
                  <a:sym typeface="+mn-lt"/>
                </a:rPr>
                <a:t> </a:t>
              </a:r>
              <a:r>
                <a:rPr kumimoji="0" lang="en-US" altLang="zh-CN" sz="1100" b="0" i="0" u="none" strike="noStrike" kern="0" cap="none" spc="0" normalizeH="0" baseline="0" noProof="0" dirty="0" err="1">
                  <a:ln>
                    <a:noFill/>
                  </a:ln>
                  <a:solidFill>
                    <a:srgbClr val="777777"/>
                  </a:solidFill>
                  <a:effectLst/>
                  <a:uLnTx/>
                  <a:uFillTx/>
                  <a:cs typeface="+mn-ea"/>
                  <a:sym typeface="+mn-lt"/>
                </a:rPr>
                <a:t>imperdiet</a:t>
              </a:r>
              <a:r>
                <a:rPr kumimoji="0" lang="en-US" altLang="zh-CN" sz="1100" b="0" i="0" u="none" strike="noStrike" kern="0" cap="none" spc="0" normalizeH="0" baseline="0" noProof="0" dirty="0">
                  <a:ln>
                    <a:noFill/>
                  </a:ln>
                  <a:solidFill>
                    <a:srgbClr val="777777"/>
                  </a:solidFill>
                  <a:effectLst/>
                  <a:uLnTx/>
                  <a:uFillTx/>
                  <a:cs typeface="+mn-ea"/>
                  <a:sym typeface="+mn-lt"/>
                </a:rPr>
                <a:t> </a:t>
              </a:r>
              <a:r>
                <a:rPr kumimoji="0" lang="en-US" altLang="zh-CN" sz="1100" b="0" i="0" u="none" strike="noStrike" kern="0" cap="none" spc="0" normalizeH="0" baseline="0" noProof="0" dirty="0" err="1">
                  <a:ln>
                    <a:noFill/>
                  </a:ln>
                  <a:solidFill>
                    <a:srgbClr val="777777"/>
                  </a:solidFill>
                  <a:effectLst/>
                  <a:uLnTx/>
                  <a:uFillTx/>
                  <a:cs typeface="+mn-ea"/>
                  <a:sym typeface="+mn-lt"/>
                </a:rPr>
                <a:t>enim</a:t>
              </a:r>
              <a:r>
                <a:rPr kumimoji="0" lang="en-US" altLang="zh-CN" sz="1100" b="0" i="0" u="none" strike="noStrike" kern="0" cap="none" spc="0" normalizeH="0" baseline="0" noProof="0" dirty="0">
                  <a:ln>
                    <a:noFill/>
                  </a:ln>
                  <a:solidFill>
                    <a:srgbClr val="777777"/>
                  </a:solidFill>
                  <a:effectLst/>
                  <a:uLnTx/>
                  <a:uFillTx/>
                  <a:cs typeface="+mn-ea"/>
                  <a:sym typeface="+mn-lt"/>
                </a:rPr>
                <a:t>. </a:t>
              </a:r>
              <a:r>
                <a:rPr kumimoji="0" lang="en-US" altLang="zh-CN" sz="1100" b="0" i="0" u="none" strike="noStrike" kern="0" cap="none" spc="0" normalizeH="0" baseline="0" noProof="0" dirty="0" err="1">
                  <a:ln>
                    <a:noFill/>
                  </a:ln>
                  <a:solidFill>
                    <a:srgbClr val="777777"/>
                  </a:solidFill>
                  <a:effectLst/>
                  <a:uLnTx/>
                  <a:uFillTx/>
                  <a:cs typeface="+mn-ea"/>
                  <a:sym typeface="+mn-lt"/>
                </a:rPr>
                <a:t>Fusce</a:t>
              </a:r>
              <a:r>
                <a:rPr kumimoji="0" lang="en-US" altLang="zh-CN" sz="1100" b="0" i="0" u="none" strike="noStrike" kern="0" cap="none" spc="0" normalizeH="0" baseline="0" noProof="0" dirty="0">
                  <a:ln>
                    <a:noFill/>
                  </a:ln>
                  <a:solidFill>
                    <a:srgbClr val="777777"/>
                  </a:solidFill>
                  <a:effectLst/>
                  <a:uLnTx/>
                  <a:uFillTx/>
                  <a:cs typeface="+mn-ea"/>
                  <a:sym typeface="+mn-lt"/>
                </a:rPr>
                <a:t> est. </a:t>
              </a:r>
              <a:r>
                <a:rPr kumimoji="0" lang="en-US" altLang="zh-CN" sz="1100" b="0" i="0" u="none" strike="noStrike" kern="0" cap="none" spc="0" normalizeH="0" baseline="0" noProof="0" dirty="0" err="1">
                  <a:ln>
                    <a:noFill/>
                  </a:ln>
                  <a:solidFill>
                    <a:srgbClr val="777777"/>
                  </a:solidFill>
                  <a:effectLst/>
                  <a:uLnTx/>
                  <a:uFillTx/>
                  <a:cs typeface="+mn-ea"/>
                  <a:sym typeface="+mn-lt"/>
                </a:rPr>
                <a:t>Vivamus</a:t>
              </a:r>
              <a:r>
                <a:rPr kumimoji="0" lang="en-US" altLang="zh-CN" sz="1100" b="0" i="0" u="none" strike="noStrike" kern="0" cap="none" spc="0" normalizeH="0" baseline="0" noProof="0" dirty="0">
                  <a:ln>
                    <a:noFill/>
                  </a:ln>
                  <a:solidFill>
                    <a:srgbClr val="777777"/>
                  </a:solidFill>
                  <a:effectLst/>
                  <a:uLnTx/>
                  <a:uFillTx/>
                  <a:cs typeface="+mn-ea"/>
                  <a:sym typeface="+mn-lt"/>
                </a:rPr>
                <a:t> a </a:t>
              </a:r>
              <a:r>
                <a:rPr kumimoji="0" lang="en-US" altLang="zh-CN" sz="1100" b="0" i="0" u="none" strike="noStrike" kern="0" cap="none" spc="0" normalizeH="0" baseline="0" noProof="0" dirty="0" err="1">
                  <a:ln>
                    <a:noFill/>
                  </a:ln>
                  <a:solidFill>
                    <a:srgbClr val="777777"/>
                  </a:solidFill>
                  <a:effectLst/>
                  <a:uLnTx/>
                  <a:uFillTx/>
                  <a:cs typeface="+mn-ea"/>
                  <a:sym typeface="+mn-lt"/>
                </a:rPr>
                <a:t>tellus</a:t>
              </a:r>
              <a:r>
                <a:rPr kumimoji="0" lang="en-US" altLang="zh-CN" sz="1100" b="0" i="0" u="none" strike="noStrike" kern="0" cap="none" spc="0" normalizeH="0" baseline="0" noProof="0" dirty="0">
                  <a:ln>
                    <a:noFill/>
                  </a:ln>
                  <a:solidFill>
                    <a:srgbClr val="777777"/>
                  </a:solidFill>
                  <a:effectLst/>
                  <a:uLnTx/>
                  <a:uFillTx/>
                  <a:cs typeface="+mn-ea"/>
                  <a:sym typeface="+mn-lt"/>
                </a:rPr>
                <a:t>.</a:t>
              </a:r>
              <a:endParaRPr kumimoji="0" lang="en-US" altLang="zh-CN" sz="1100" b="0" i="0" u="none" strike="noStrike" kern="0" cap="none" spc="0" normalizeH="0" baseline="0" noProof="0" dirty="0">
                <a:ln>
                  <a:noFill/>
                </a:ln>
                <a:solidFill>
                  <a:srgbClr val="777777"/>
                </a:solidFill>
                <a:effectLst/>
                <a:uLnTx/>
                <a:uFillTx/>
                <a:cs typeface="+mn-ea"/>
                <a:sym typeface="+mn-lt"/>
              </a:endParaRPr>
            </a:p>
          </p:txBody>
        </p:sp>
      </p:grpSp>
      <p:sp>
        <p:nvSpPr>
          <p:cNvPr id="31" name="椭圆 30"/>
          <p:cNvSpPr/>
          <p:nvPr/>
        </p:nvSpPr>
        <p:spPr>
          <a:xfrm>
            <a:off x="3513289" y="3390767"/>
            <a:ext cx="1342226" cy="1342226"/>
          </a:xfrm>
          <a:prstGeom prst="ellipse">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sp>
        <p:nvSpPr>
          <p:cNvPr id="47" name="椭圆 46"/>
          <p:cNvSpPr/>
          <p:nvPr/>
        </p:nvSpPr>
        <p:spPr>
          <a:xfrm>
            <a:off x="7673165" y="3390767"/>
            <a:ext cx="1342226" cy="1342226"/>
          </a:xfrm>
          <a:prstGeom prst="ellipse">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sp>
        <p:nvSpPr>
          <p:cNvPr id="33" name="椭圆 32"/>
          <p:cNvSpPr/>
          <p:nvPr/>
        </p:nvSpPr>
        <p:spPr>
          <a:xfrm>
            <a:off x="9637044" y="3727731"/>
            <a:ext cx="891251" cy="891251"/>
          </a:xfrm>
          <a:prstGeom prst="ellipse">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sp>
        <p:nvSpPr>
          <p:cNvPr id="32" name="椭圆 31"/>
          <p:cNvSpPr/>
          <p:nvPr/>
        </p:nvSpPr>
        <p:spPr>
          <a:xfrm>
            <a:off x="2013547" y="3616255"/>
            <a:ext cx="891251" cy="891251"/>
          </a:xfrm>
          <a:prstGeom prst="ellipse">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sp>
        <p:nvSpPr>
          <p:cNvPr id="2" name="椭圆 1"/>
          <p:cNvSpPr/>
          <p:nvPr/>
        </p:nvSpPr>
        <p:spPr>
          <a:xfrm>
            <a:off x="4783365" y="2571878"/>
            <a:ext cx="2669506" cy="2669506"/>
          </a:xfrm>
          <a:prstGeom prst="ellipse">
            <a:avLst/>
          </a:prstGeom>
          <a:solidFill>
            <a:srgbClr val="F5B5C6"/>
          </a:solidFill>
          <a:ln>
            <a:solidFill>
              <a:schemeClr val="bg1"/>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cs typeface="+mn-ea"/>
              <a:sym typeface="+mn-lt"/>
            </a:endParaRPr>
          </a:p>
        </p:txBody>
      </p:sp>
      <p:sp>
        <p:nvSpPr>
          <p:cNvPr id="29" name="椭圆 28"/>
          <p:cNvSpPr/>
          <p:nvPr/>
        </p:nvSpPr>
        <p:spPr>
          <a:xfrm>
            <a:off x="5350304" y="3157891"/>
            <a:ext cx="1497476" cy="1497476"/>
          </a:xfrm>
          <a:prstGeom prst="ellipse">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sp>
        <p:nvSpPr>
          <p:cNvPr id="28" name="AutoShape 12"/>
          <p:cNvSpPr/>
          <p:nvPr/>
        </p:nvSpPr>
        <p:spPr bwMode="auto">
          <a:xfrm>
            <a:off x="5840400" y="3616255"/>
            <a:ext cx="484066" cy="430519"/>
          </a:xfrm>
          <a:custGeom>
            <a:avLst/>
            <a:gdLst>
              <a:gd name="T0" fmla="+- 0 10928 297"/>
              <a:gd name="T1" fmla="*/ T0 w 21263"/>
              <a:gd name="T2" fmla="+- 0 10967 334"/>
              <a:gd name="T3" fmla="*/ 10967 h 21266"/>
              <a:gd name="T4" fmla="+- 0 10928 297"/>
              <a:gd name="T5" fmla="*/ T4 w 21263"/>
              <a:gd name="T6" fmla="+- 0 10967 334"/>
              <a:gd name="T7" fmla="*/ 10967 h 21266"/>
              <a:gd name="T8" fmla="+- 0 10928 297"/>
              <a:gd name="T9" fmla="*/ T8 w 21263"/>
              <a:gd name="T10" fmla="+- 0 10967 334"/>
              <a:gd name="T11" fmla="*/ 10967 h 21266"/>
              <a:gd name="T12" fmla="+- 0 10928 297"/>
              <a:gd name="T13" fmla="*/ T12 w 21263"/>
              <a:gd name="T14" fmla="+- 0 10967 334"/>
              <a:gd name="T15" fmla="*/ 10967 h 21266"/>
            </a:gdLst>
            <a:ahLst/>
            <a:cxnLst>
              <a:cxn ang="0">
                <a:pos x="T1" y="T3"/>
              </a:cxn>
              <a:cxn ang="0">
                <a:pos x="T5" y="T7"/>
              </a:cxn>
              <a:cxn ang="0">
                <a:pos x="T9" y="T11"/>
              </a:cxn>
              <a:cxn ang="0">
                <a:pos x="T13" y="T15"/>
              </a:cxn>
            </a:cxnLst>
            <a:rect l="0" t="0" r="r" b="b"/>
            <a:pathLst>
              <a:path w="21263" h="21266">
                <a:moveTo>
                  <a:pt x="21141" y="2570"/>
                </a:moveTo>
                <a:cubicBezTo>
                  <a:pt x="19207" y="573"/>
                  <a:pt x="19207" y="573"/>
                  <a:pt x="19207" y="573"/>
                </a:cubicBezTo>
                <a:cubicBezTo>
                  <a:pt x="18885" y="210"/>
                  <a:pt x="18562" y="210"/>
                  <a:pt x="18240" y="573"/>
                </a:cubicBezTo>
                <a:cubicBezTo>
                  <a:pt x="18079" y="755"/>
                  <a:pt x="18079" y="936"/>
                  <a:pt x="18079" y="1118"/>
                </a:cubicBezTo>
                <a:cubicBezTo>
                  <a:pt x="17917" y="1118"/>
                  <a:pt x="17756" y="1118"/>
                  <a:pt x="17595" y="1299"/>
                </a:cubicBezTo>
                <a:cubicBezTo>
                  <a:pt x="17595" y="1299"/>
                  <a:pt x="17595" y="1299"/>
                  <a:pt x="17595" y="1299"/>
                </a:cubicBezTo>
                <a:cubicBezTo>
                  <a:pt x="12759" y="6744"/>
                  <a:pt x="12759" y="6744"/>
                  <a:pt x="12759" y="6744"/>
                </a:cubicBezTo>
                <a:cubicBezTo>
                  <a:pt x="12759" y="7289"/>
                  <a:pt x="12598" y="7834"/>
                  <a:pt x="12437" y="8197"/>
                </a:cubicBezTo>
                <a:cubicBezTo>
                  <a:pt x="12920" y="8741"/>
                  <a:pt x="12920" y="8741"/>
                  <a:pt x="12920" y="8741"/>
                </a:cubicBezTo>
                <a:cubicBezTo>
                  <a:pt x="12920" y="8741"/>
                  <a:pt x="12920" y="8741"/>
                  <a:pt x="12920" y="8741"/>
                </a:cubicBezTo>
                <a:cubicBezTo>
                  <a:pt x="13082" y="8923"/>
                  <a:pt x="13082" y="8923"/>
                  <a:pt x="13082" y="8923"/>
                </a:cubicBezTo>
                <a:cubicBezTo>
                  <a:pt x="11953" y="10012"/>
                  <a:pt x="11953" y="10012"/>
                  <a:pt x="11953" y="10012"/>
                </a:cubicBezTo>
                <a:cubicBezTo>
                  <a:pt x="8407" y="6018"/>
                  <a:pt x="8407" y="6018"/>
                  <a:pt x="8407" y="6018"/>
                </a:cubicBezTo>
                <a:cubicBezTo>
                  <a:pt x="8729" y="4385"/>
                  <a:pt x="8407" y="2751"/>
                  <a:pt x="7279" y="1481"/>
                </a:cubicBezTo>
                <a:cubicBezTo>
                  <a:pt x="6150" y="210"/>
                  <a:pt x="4538" y="-334"/>
                  <a:pt x="3088" y="210"/>
                </a:cubicBezTo>
                <a:cubicBezTo>
                  <a:pt x="5505" y="2933"/>
                  <a:pt x="5505" y="2933"/>
                  <a:pt x="5505" y="2933"/>
                </a:cubicBezTo>
                <a:cubicBezTo>
                  <a:pt x="4861" y="5474"/>
                  <a:pt x="4861" y="5474"/>
                  <a:pt x="4861" y="5474"/>
                </a:cubicBezTo>
                <a:cubicBezTo>
                  <a:pt x="2604" y="6200"/>
                  <a:pt x="2604" y="6200"/>
                  <a:pt x="2604" y="6200"/>
                </a:cubicBezTo>
                <a:cubicBezTo>
                  <a:pt x="186" y="3477"/>
                  <a:pt x="186" y="3477"/>
                  <a:pt x="186" y="3477"/>
                </a:cubicBezTo>
                <a:cubicBezTo>
                  <a:pt x="-297" y="5111"/>
                  <a:pt x="186" y="6926"/>
                  <a:pt x="1314" y="8197"/>
                </a:cubicBezTo>
                <a:cubicBezTo>
                  <a:pt x="2443" y="9467"/>
                  <a:pt x="4055" y="9830"/>
                  <a:pt x="5505" y="9286"/>
                </a:cubicBezTo>
                <a:cubicBezTo>
                  <a:pt x="5667" y="9286"/>
                  <a:pt x="5667" y="9286"/>
                  <a:pt x="5667" y="9286"/>
                </a:cubicBezTo>
                <a:cubicBezTo>
                  <a:pt x="9052" y="13279"/>
                  <a:pt x="9052" y="13279"/>
                  <a:pt x="9052" y="13279"/>
                </a:cubicBezTo>
                <a:cubicBezTo>
                  <a:pt x="5828" y="17091"/>
                  <a:pt x="5828" y="17091"/>
                  <a:pt x="5828" y="17091"/>
                </a:cubicBezTo>
                <a:cubicBezTo>
                  <a:pt x="5505" y="16909"/>
                  <a:pt x="5505" y="16909"/>
                  <a:pt x="5505" y="16909"/>
                </a:cubicBezTo>
                <a:cubicBezTo>
                  <a:pt x="4700" y="17635"/>
                  <a:pt x="4700" y="17635"/>
                  <a:pt x="4700" y="17635"/>
                </a:cubicBezTo>
                <a:cubicBezTo>
                  <a:pt x="3088" y="20539"/>
                  <a:pt x="3088" y="20539"/>
                  <a:pt x="3088" y="20539"/>
                </a:cubicBezTo>
                <a:cubicBezTo>
                  <a:pt x="3410" y="20902"/>
                  <a:pt x="3410" y="20902"/>
                  <a:pt x="3410" y="20902"/>
                </a:cubicBezTo>
                <a:cubicBezTo>
                  <a:pt x="5989" y="19087"/>
                  <a:pt x="5989" y="19087"/>
                  <a:pt x="5989" y="19087"/>
                </a:cubicBezTo>
                <a:cubicBezTo>
                  <a:pt x="6634" y="17998"/>
                  <a:pt x="6634" y="17998"/>
                  <a:pt x="6634" y="17998"/>
                </a:cubicBezTo>
                <a:cubicBezTo>
                  <a:pt x="6473" y="17817"/>
                  <a:pt x="6473" y="17817"/>
                  <a:pt x="6473" y="17817"/>
                </a:cubicBezTo>
                <a:cubicBezTo>
                  <a:pt x="9858" y="14187"/>
                  <a:pt x="9858" y="14187"/>
                  <a:pt x="9858" y="14187"/>
                </a:cubicBezTo>
                <a:cubicBezTo>
                  <a:pt x="15500" y="20539"/>
                  <a:pt x="15500" y="20539"/>
                  <a:pt x="15500" y="20539"/>
                </a:cubicBezTo>
                <a:cubicBezTo>
                  <a:pt x="15983" y="20902"/>
                  <a:pt x="16467" y="21265"/>
                  <a:pt x="16950" y="21265"/>
                </a:cubicBezTo>
                <a:cubicBezTo>
                  <a:pt x="17434" y="21265"/>
                  <a:pt x="17917" y="20902"/>
                  <a:pt x="18401" y="20539"/>
                </a:cubicBezTo>
                <a:cubicBezTo>
                  <a:pt x="19207" y="19632"/>
                  <a:pt x="19207" y="18180"/>
                  <a:pt x="18401" y="17272"/>
                </a:cubicBezTo>
                <a:cubicBezTo>
                  <a:pt x="12759" y="10919"/>
                  <a:pt x="12759" y="10919"/>
                  <a:pt x="12759" y="10919"/>
                </a:cubicBezTo>
                <a:cubicBezTo>
                  <a:pt x="13726" y="9830"/>
                  <a:pt x="13726" y="9830"/>
                  <a:pt x="13726" y="9830"/>
                </a:cubicBezTo>
                <a:cubicBezTo>
                  <a:pt x="14210" y="10375"/>
                  <a:pt x="14210" y="10375"/>
                  <a:pt x="14210" y="10375"/>
                </a:cubicBezTo>
                <a:cubicBezTo>
                  <a:pt x="14532" y="10012"/>
                  <a:pt x="15016" y="9830"/>
                  <a:pt x="15500" y="10012"/>
                </a:cubicBezTo>
                <a:cubicBezTo>
                  <a:pt x="20335" y="4385"/>
                  <a:pt x="20335" y="4385"/>
                  <a:pt x="20335" y="4385"/>
                </a:cubicBezTo>
                <a:cubicBezTo>
                  <a:pt x="20335" y="4385"/>
                  <a:pt x="20335" y="4385"/>
                  <a:pt x="20335" y="4385"/>
                </a:cubicBezTo>
                <a:cubicBezTo>
                  <a:pt x="20335" y="4385"/>
                  <a:pt x="20335" y="4385"/>
                  <a:pt x="20335" y="4385"/>
                </a:cubicBezTo>
                <a:cubicBezTo>
                  <a:pt x="20497" y="4203"/>
                  <a:pt x="20497" y="4022"/>
                  <a:pt x="20497" y="3840"/>
                </a:cubicBezTo>
                <a:cubicBezTo>
                  <a:pt x="20658" y="4022"/>
                  <a:pt x="20980" y="3840"/>
                  <a:pt x="21141" y="3659"/>
                </a:cubicBezTo>
                <a:cubicBezTo>
                  <a:pt x="21303" y="3477"/>
                  <a:pt x="21303" y="2933"/>
                  <a:pt x="21141" y="2570"/>
                </a:cubicBezTo>
                <a:close/>
                <a:moveTo>
                  <a:pt x="17111" y="18361"/>
                </a:moveTo>
                <a:cubicBezTo>
                  <a:pt x="17595" y="18361"/>
                  <a:pt x="17917" y="18906"/>
                  <a:pt x="17917" y="19269"/>
                </a:cubicBezTo>
                <a:cubicBezTo>
                  <a:pt x="17917" y="19813"/>
                  <a:pt x="17595" y="20176"/>
                  <a:pt x="17111" y="20176"/>
                </a:cubicBezTo>
                <a:cubicBezTo>
                  <a:pt x="16628" y="20176"/>
                  <a:pt x="16305" y="19813"/>
                  <a:pt x="16305" y="19269"/>
                </a:cubicBezTo>
                <a:cubicBezTo>
                  <a:pt x="16305" y="18906"/>
                  <a:pt x="16628" y="18361"/>
                  <a:pt x="17111" y="18361"/>
                </a:cubicBezTo>
                <a:close/>
                <a:moveTo>
                  <a:pt x="14371" y="7108"/>
                </a:moveTo>
                <a:cubicBezTo>
                  <a:pt x="14049" y="6744"/>
                  <a:pt x="14049" y="6744"/>
                  <a:pt x="14049" y="6744"/>
                </a:cubicBezTo>
                <a:cubicBezTo>
                  <a:pt x="17756" y="2751"/>
                  <a:pt x="17756" y="2751"/>
                  <a:pt x="17756" y="2751"/>
                </a:cubicBezTo>
                <a:cubicBezTo>
                  <a:pt x="18079" y="3114"/>
                  <a:pt x="18079" y="3114"/>
                  <a:pt x="18079" y="3114"/>
                </a:cubicBezTo>
                <a:lnTo>
                  <a:pt x="14371" y="7108"/>
                </a:lnTo>
                <a:close/>
                <a:moveTo>
                  <a:pt x="15500" y="8378"/>
                </a:moveTo>
                <a:cubicBezTo>
                  <a:pt x="15177" y="8197"/>
                  <a:pt x="15177" y="8197"/>
                  <a:pt x="15177" y="8197"/>
                </a:cubicBezTo>
                <a:cubicBezTo>
                  <a:pt x="18885" y="4022"/>
                  <a:pt x="18885" y="4022"/>
                  <a:pt x="18885" y="4022"/>
                </a:cubicBezTo>
                <a:cubicBezTo>
                  <a:pt x="19207" y="4385"/>
                  <a:pt x="19207" y="4385"/>
                  <a:pt x="19207" y="4385"/>
                </a:cubicBezTo>
                <a:lnTo>
                  <a:pt x="15500" y="8378"/>
                </a:lnTo>
                <a:close/>
              </a:path>
            </a:pathLst>
          </a:custGeom>
          <a:solidFill>
            <a:schemeClr val="bg1">
              <a:lumMod val="65000"/>
            </a:schemeClr>
          </a:solidFill>
          <a:ln>
            <a:noFill/>
          </a:ln>
          <a:effectLst/>
        </p:spPr>
        <p:txBody>
          <a:bodyPr lIns="22860" tIns="22860" rIns="22860" bIns="22860"/>
          <a:lstStyle/>
          <a:p>
            <a:pPr defTabSz="457200" fontAlgn="base" hangingPunct="0">
              <a:spcBef>
                <a:spcPct val="0"/>
              </a:spcBef>
              <a:spcAft>
                <a:spcPct val="0"/>
              </a:spcAft>
              <a:defRPr/>
            </a:pPr>
            <a:endParaRPr lang="es-ES" sz="900">
              <a:solidFill>
                <a:srgbClr val="000000"/>
              </a:solidFill>
              <a:cs typeface="+mn-ea"/>
              <a:sym typeface="+mn-lt"/>
            </a:endParaRPr>
          </a:p>
        </p:txBody>
      </p:sp>
      <p:sp>
        <p:nvSpPr>
          <p:cNvPr id="30" name="AutoShape 17"/>
          <p:cNvSpPr/>
          <p:nvPr/>
        </p:nvSpPr>
        <p:spPr bwMode="auto">
          <a:xfrm>
            <a:off x="2279124" y="3886570"/>
            <a:ext cx="352480" cy="350619"/>
          </a:xfrm>
          <a:custGeom>
            <a:avLst/>
            <a:gdLst>
              <a:gd name="T0" fmla="+- 0 11134 669"/>
              <a:gd name="T1" fmla="*/ T0 w 20931"/>
              <a:gd name="T2" fmla="+- 0 11113 627"/>
              <a:gd name="T3" fmla="*/ 11113 h 20973"/>
              <a:gd name="T4" fmla="+- 0 11134 669"/>
              <a:gd name="T5" fmla="*/ T4 w 20931"/>
              <a:gd name="T6" fmla="+- 0 11113 627"/>
              <a:gd name="T7" fmla="*/ 11113 h 20973"/>
              <a:gd name="T8" fmla="+- 0 11134 669"/>
              <a:gd name="T9" fmla="*/ T8 w 20931"/>
              <a:gd name="T10" fmla="+- 0 11113 627"/>
              <a:gd name="T11" fmla="*/ 11113 h 20973"/>
              <a:gd name="T12" fmla="+- 0 11134 669"/>
              <a:gd name="T13" fmla="*/ T12 w 20931"/>
              <a:gd name="T14" fmla="+- 0 11113 627"/>
              <a:gd name="T15" fmla="*/ 11113 h 20973"/>
            </a:gdLst>
            <a:ahLst/>
            <a:cxnLst>
              <a:cxn ang="0">
                <a:pos x="T1" y="T3"/>
              </a:cxn>
              <a:cxn ang="0">
                <a:pos x="T5" y="T7"/>
              </a:cxn>
              <a:cxn ang="0">
                <a:pos x="T9" y="T11"/>
              </a:cxn>
              <a:cxn ang="0">
                <a:pos x="T13" y="T15"/>
              </a:cxn>
            </a:cxnLst>
            <a:rect l="0" t="0" r="r" b="b"/>
            <a:pathLst>
              <a:path w="20931" h="20973">
                <a:moveTo>
                  <a:pt x="2007" y="1880"/>
                </a:moveTo>
                <a:cubicBezTo>
                  <a:pt x="-669" y="4580"/>
                  <a:pt x="-669" y="8822"/>
                  <a:pt x="2007" y="11330"/>
                </a:cubicBezTo>
                <a:cubicBezTo>
                  <a:pt x="3727" y="13258"/>
                  <a:pt x="6403" y="13837"/>
                  <a:pt x="8697" y="13065"/>
                </a:cubicBezTo>
                <a:cubicBezTo>
                  <a:pt x="10800" y="15187"/>
                  <a:pt x="10800" y="15187"/>
                  <a:pt x="10800" y="15187"/>
                </a:cubicBezTo>
                <a:cubicBezTo>
                  <a:pt x="10800" y="15187"/>
                  <a:pt x="12711" y="13644"/>
                  <a:pt x="13667" y="14608"/>
                </a:cubicBezTo>
                <a:cubicBezTo>
                  <a:pt x="14431" y="15380"/>
                  <a:pt x="13858" y="16537"/>
                  <a:pt x="13667" y="17308"/>
                </a:cubicBezTo>
                <a:cubicBezTo>
                  <a:pt x="13476" y="17694"/>
                  <a:pt x="13284" y="18465"/>
                  <a:pt x="14431" y="18080"/>
                </a:cubicBezTo>
                <a:cubicBezTo>
                  <a:pt x="14814" y="17887"/>
                  <a:pt x="16152" y="17115"/>
                  <a:pt x="16916" y="18080"/>
                </a:cubicBezTo>
                <a:cubicBezTo>
                  <a:pt x="17872" y="19044"/>
                  <a:pt x="16916" y="20973"/>
                  <a:pt x="16916" y="20973"/>
                </a:cubicBezTo>
                <a:cubicBezTo>
                  <a:pt x="20930" y="20973"/>
                  <a:pt x="20930" y="20973"/>
                  <a:pt x="20930" y="20973"/>
                </a:cubicBezTo>
                <a:cubicBezTo>
                  <a:pt x="20930" y="16922"/>
                  <a:pt x="20930" y="16922"/>
                  <a:pt x="20930" y="16922"/>
                </a:cubicBezTo>
                <a:cubicBezTo>
                  <a:pt x="12902" y="8822"/>
                  <a:pt x="12902" y="8822"/>
                  <a:pt x="12902" y="8822"/>
                </a:cubicBezTo>
                <a:cubicBezTo>
                  <a:pt x="13667" y="6508"/>
                  <a:pt x="13093" y="3808"/>
                  <a:pt x="11373" y="1880"/>
                </a:cubicBezTo>
                <a:cubicBezTo>
                  <a:pt x="8697" y="-627"/>
                  <a:pt x="4492" y="-627"/>
                  <a:pt x="2007" y="1880"/>
                </a:cubicBezTo>
                <a:close/>
                <a:moveTo>
                  <a:pt x="2580" y="9594"/>
                </a:moveTo>
                <a:cubicBezTo>
                  <a:pt x="1433" y="7665"/>
                  <a:pt x="1624" y="4965"/>
                  <a:pt x="3345" y="3230"/>
                </a:cubicBezTo>
                <a:cubicBezTo>
                  <a:pt x="4874" y="1494"/>
                  <a:pt x="7550" y="1301"/>
                  <a:pt x="9461" y="2651"/>
                </a:cubicBezTo>
                <a:lnTo>
                  <a:pt x="2580" y="9594"/>
                </a:lnTo>
                <a:close/>
              </a:path>
            </a:pathLst>
          </a:custGeom>
          <a:solidFill>
            <a:schemeClr val="bg1">
              <a:lumMod val="65000"/>
            </a:schemeClr>
          </a:solidFill>
          <a:ln>
            <a:noFill/>
          </a:ln>
          <a:effectLst/>
        </p:spPr>
        <p:txBody>
          <a:bodyPr lIns="22860" tIns="22860" rIns="22860" bIns="22860"/>
          <a:lstStyle/>
          <a:p>
            <a:pPr defTabSz="457200" fontAlgn="base" hangingPunct="0">
              <a:spcBef>
                <a:spcPct val="0"/>
              </a:spcBef>
              <a:spcAft>
                <a:spcPct val="0"/>
              </a:spcAft>
              <a:defRPr/>
            </a:pPr>
            <a:endParaRPr lang="es-ES" sz="900">
              <a:solidFill>
                <a:srgbClr val="000000"/>
              </a:solidFill>
              <a:cs typeface="+mn-ea"/>
              <a:sym typeface="+mn-lt"/>
            </a:endParaRPr>
          </a:p>
        </p:txBody>
      </p:sp>
      <p:grpSp>
        <p:nvGrpSpPr>
          <p:cNvPr id="34" name="Group 18"/>
          <p:cNvGrpSpPr/>
          <p:nvPr/>
        </p:nvGrpSpPr>
        <p:grpSpPr bwMode="auto">
          <a:xfrm>
            <a:off x="8130895" y="3776195"/>
            <a:ext cx="406539" cy="486194"/>
            <a:chOff x="0" y="0"/>
            <a:chExt cx="858445" cy="1026741"/>
          </a:xfrm>
          <a:solidFill>
            <a:schemeClr val="bg1">
              <a:lumMod val="65000"/>
            </a:schemeClr>
          </a:solidFill>
        </p:grpSpPr>
        <p:sp>
          <p:nvSpPr>
            <p:cNvPr id="48" name="AutoShape 19"/>
            <p:cNvSpPr/>
            <p:nvPr/>
          </p:nvSpPr>
          <p:spPr bwMode="auto">
            <a:xfrm>
              <a:off x="130116" y="130128"/>
              <a:ext cx="598214" cy="5585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751" y="18553"/>
                  </a:moveTo>
                  <a:cubicBezTo>
                    <a:pt x="14751" y="21599"/>
                    <a:pt x="14751" y="21599"/>
                    <a:pt x="14751" y="21599"/>
                  </a:cubicBezTo>
                  <a:cubicBezTo>
                    <a:pt x="18702" y="19938"/>
                    <a:pt x="21599" y="15784"/>
                    <a:pt x="21599" y="11353"/>
                  </a:cubicBezTo>
                  <a:cubicBezTo>
                    <a:pt x="21599" y="4984"/>
                    <a:pt x="16595" y="0"/>
                    <a:pt x="10800" y="0"/>
                  </a:cubicBezTo>
                  <a:cubicBezTo>
                    <a:pt x="4741" y="0"/>
                    <a:pt x="0" y="4984"/>
                    <a:pt x="0" y="11353"/>
                  </a:cubicBezTo>
                  <a:cubicBezTo>
                    <a:pt x="0" y="15784"/>
                    <a:pt x="2634" y="19938"/>
                    <a:pt x="6585" y="21599"/>
                  </a:cubicBezTo>
                  <a:cubicBezTo>
                    <a:pt x="6585" y="18553"/>
                    <a:pt x="6585" y="18553"/>
                    <a:pt x="6585" y="18553"/>
                  </a:cubicBezTo>
                  <a:cubicBezTo>
                    <a:pt x="4214" y="16892"/>
                    <a:pt x="2634" y="14400"/>
                    <a:pt x="2634" y="11353"/>
                  </a:cubicBezTo>
                  <a:cubicBezTo>
                    <a:pt x="2634" y="6369"/>
                    <a:pt x="6321" y="2769"/>
                    <a:pt x="10800" y="2769"/>
                  </a:cubicBezTo>
                  <a:cubicBezTo>
                    <a:pt x="15278" y="2769"/>
                    <a:pt x="18965" y="6369"/>
                    <a:pt x="18965" y="11353"/>
                  </a:cubicBezTo>
                  <a:cubicBezTo>
                    <a:pt x="18965" y="14400"/>
                    <a:pt x="17385" y="17169"/>
                    <a:pt x="14751" y="18553"/>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cs typeface="+mn-ea"/>
                <a:sym typeface="+mn-lt"/>
              </a:endParaRPr>
            </a:p>
          </p:txBody>
        </p:sp>
        <p:sp>
          <p:nvSpPr>
            <p:cNvPr id="49" name="AutoShape 20"/>
            <p:cNvSpPr/>
            <p:nvPr/>
          </p:nvSpPr>
          <p:spPr bwMode="auto">
            <a:xfrm>
              <a:off x="0" y="0"/>
              <a:ext cx="858445" cy="8283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759" y="0"/>
                    <a:pt x="0" y="4883"/>
                    <a:pt x="0" y="11081"/>
                  </a:cubicBezTo>
                  <a:cubicBezTo>
                    <a:pt x="0" y="15965"/>
                    <a:pt x="3294" y="20285"/>
                    <a:pt x="7871" y="21600"/>
                  </a:cubicBezTo>
                  <a:cubicBezTo>
                    <a:pt x="7871" y="20097"/>
                    <a:pt x="7871" y="20097"/>
                    <a:pt x="7871" y="20097"/>
                  </a:cubicBezTo>
                  <a:cubicBezTo>
                    <a:pt x="4027" y="18782"/>
                    <a:pt x="1464" y="15213"/>
                    <a:pt x="1464" y="11081"/>
                  </a:cubicBezTo>
                  <a:cubicBezTo>
                    <a:pt x="1464" y="5634"/>
                    <a:pt x="5674" y="1502"/>
                    <a:pt x="10800" y="1502"/>
                  </a:cubicBezTo>
                  <a:cubicBezTo>
                    <a:pt x="15925" y="1502"/>
                    <a:pt x="20135" y="5634"/>
                    <a:pt x="20135" y="11081"/>
                  </a:cubicBezTo>
                  <a:cubicBezTo>
                    <a:pt x="20135" y="15213"/>
                    <a:pt x="17389" y="18782"/>
                    <a:pt x="13545" y="20097"/>
                  </a:cubicBezTo>
                  <a:cubicBezTo>
                    <a:pt x="13545" y="21600"/>
                    <a:pt x="13545" y="21600"/>
                    <a:pt x="13545" y="21600"/>
                  </a:cubicBezTo>
                  <a:cubicBezTo>
                    <a:pt x="18122" y="20285"/>
                    <a:pt x="21600" y="16153"/>
                    <a:pt x="21600" y="11081"/>
                  </a:cubicBezTo>
                  <a:cubicBezTo>
                    <a:pt x="21600" y="4883"/>
                    <a:pt x="16657" y="0"/>
                    <a:pt x="10800" y="0"/>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cs typeface="+mn-ea"/>
                <a:sym typeface="+mn-lt"/>
              </a:endParaRPr>
            </a:p>
          </p:txBody>
        </p:sp>
        <p:sp>
          <p:nvSpPr>
            <p:cNvPr id="50" name="AutoShape 21"/>
            <p:cNvSpPr/>
            <p:nvPr/>
          </p:nvSpPr>
          <p:spPr bwMode="auto">
            <a:xfrm>
              <a:off x="307834" y="338016"/>
              <a:ext cx="261817" cy="6887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99" y="18450"/>
                  </a:moveTo>
                  <a:cubicBezTo>
                    <a:pt x="14399" y="17775"/>
                    <a:pt x="14399" y="4949"/>
                    <a:pt x="14399" y="4724"/>
                  </a:cubicBezTo>
                  <a:cubicBezTo>
                    <a:pt x="16199" y="4274"/>
                    <a:pt x="17399" y="3599"/>
                    <a:pt x="17399" y="2699"/>
                  </a:cubicBezTo>
                  <a:cubicBezTo>
                    <a:pt x="17399" y="1124"/>
                    <a:pt x="13799" y="0"/>
                    <a:pt x="10200" y="0"/>
                  </a:cubicBezTo>
                  <a:cubicBezTo>
                    <a:pt x="5999" y="0"/>
                    <a:pt x="2999" y="1124"/>
                    <a:pt x="2999" y="2699"/>
                  </a:cubicBezTo>
                  <a:cubicBezTo>
                    <a:pt x="2999" y="3599"/>
                    <a:pt x="4199" y="4274"/>
                    <a:pt x="5999" y="4724"/>
                  </a:cubicBezTo>
                  <a:cubicBezTo>
                    <a:pt x="5999" y="4724"/>
                    <a:pt x="5999" y="4724"/>
                    <a:pt x="5999" y="4724"/>
                  </a:cubicBezTo>
                  <a:cubicBezTo>
                    <a:pt x="5999" y="4724"/>
                    <a:pt x="5999" y="17549"/>
                    <a:pt x="5999" y="18450"/>
                  </a:cubicBezTo>
                  <a:cubicBezTo>
                    <a:pt x="5999" y="20699"/>
                    <a:pt x="0" y="21600"/>
                    <a:pt x="0" y="21600"/>
                  </a:cubicBezTo>
                  <a:cubicBezTo>
                    <a:pt x="21600" y="21600"/>
                    <a:pt x="21600" y="21600"/>
                    <a:pt x="21600" y="21600"/>
                  </a:cubicBezTo>
                  <a:cubicBezTo>
                    <a:pt x="21600" y="21600"/>
                    <a:pt x="14399" y="20699"/>
                    <a:pt x="14399" y="18450"/>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cs typeface="+mn-ea"/>
                <a:sym typeface="+mn-lt"/>
              </a:endParaRPr>
            </a:p>
          </p:txBody>
        </p:sp>
      </p:grpSp>
      <p:grpSp>
        <p:nvGrpSpPr>
          <p:cNvPr id="51" name="Group 22"/>
          <p:cNvGrpSpPr/>
          <p:nvPr/>
        </p:nvGrpSpPr>
        <p:grpSpPr bwMode="auto">
          <a:xfrm>
            <a:off x="3980775" y="3789861"/>
            <a:ext cx="330807" cy="383496"/>
            <a:chOff x="0" y="0"/>
            <a:chExt cx="788080" cy="914221"/>
          </a:xfrm>
          <a:solidFill>
            <a:schemeClr val="bg1">
              <a:lumMod val="65000"/>
            </a:schemeClr>
          </a:solidFill>
        </p:grpSpPr>
        <p:sp>
          <p:nvSpPr>
            <p:cNvPr id="52" name="AutoShape 23"/>
            <p:cNvSpPr/>
            <p:nvPr/>
          </p:nvSpPr>
          <p:spPr bwMode="auto">
            <a:xfrm>
              <a:off x="440118" y="179665"/>
              <a:ext cx="133465" cy="7345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cs typeface="+mn-ea"/>
                <a:sym typeface="+mn-lt"/>
              </a:endParaRPr>
            </a:p>
          </p:txBody>
        </p:sp>
        <p:sp>
          <p:nvSpPr>
            <p:cNvPr id="53" name="AutoShape 24"/>
            <p:cNvSpPr/>
            <p:nvPr/>
          </p:nvSpPr>
          <p:spPr bwMode="auto">
            <a:xfrm>
              <a:off x="225620" y="329120"/>
              <a:ext cx="131877" cy="5851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cs typeface="+mn-ea"/>
                <a:sym typeface="+mn-lt"/>
              </a:endParaRPr>
            </a:p>
          </p:txBody>
        </p:sp>
        <p:sp>
          <p:nvSpPr>
            <p:cNvPr id="54" name="AutoShape 25"/>
            <p:cNvSpPr/>
            <p:nvPr/>
          </p:nvSpPr>
          <p:spPr bwMode="auto">
            <a:xfrm>
              <a:off x="0" y="442006"/>
              <a:ext cx="138232" cy="4722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cs typeface="+mn-ea"/>
                <a:sym typeface="+mn-lt"/>
              </a:endParaRPr>
            </a:p>
          </p:txBody>
        </p:sp>
        <p:sp>
          <p:nvSpPr>
            <p:cNvPr id="55" name="AutoShape 26"/>
            <p:cNvSpPr/>
            <p:nvPr/>
          </p:nvSpPr>
          <p:spPr bwMode="auto">
            <a:xfrm>
              <a:off x="654615" y="0"/>
              <a:ext cx="133465" cy="91422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2860" tIns="22860" rIns="22860" bIns="22860"/>
            <a:lstStyle/>
            <a:p>
              <a:pPr defTabSz="457200" fontAlgn="base" hangingPunct="0">
                <a:spcBef>
                  <a:spcPct val="0"/>
                </a:spcBef>
                <a:spcAft>
                  <a:spcPct val="0"/>
                </a:spcAft>
                <a:defRPr/>
              </a:pPr>
              <a:endParaRPr lang="es-ES" sz="900">
                <a:solidFill>
                  <a:srgbClr val="000000"/>
                </a:solidFill>
                <a:cs typeface="+mn-ea"/>
                <a:sym typeface="+mn-lt"/>
              </a:endParaRPr>
            </a:p>
          </p:txBody>
        </p:sp>
      </p:grpSp>
      <p:sp>
        <p:nvSpPr>
          <p:cNvPr id="58" name="AutoShape 17"/>
          <p:cNvSpPr/>
          <p:nvPr/>
        </p:nvSpPr>
        <p:spPr bwMode="auto">
          <a:xfrm>
            <a:off x="9905869" y="3984410"/>
            <a:ext cx="352480" cy="350619"/>
          </a:xfrm>
          <a:custGeom>
            <a:avLst/>
            <a:gdLst>
              <a:gd name="T0" fmla="+- 0 11134 669"/>
              <a:gd name="T1" fmla="*/ T0 w 20931"/>
              <a:gd name="T2" fmla="+- 0 11113 627"/>
              <a:gd name="T3" fmla="*/ 11113 h 20973"/>
              <a:gd name="T4" fmla="+- 0 11134 669"/>
              <a:gd name="T5" fmla="*/ T4 w 20931"/>
              <a:gd name="T6" fmla="+- 0 11113 627"/>
              <a:gd name="T7" fmla="*/ 11113 h 20973"/>
              <a:gd name="T8" fmla="+- 0 11134 669"/>
              <a:gd name="T9" fmla="*/ T8 w 20931"/>
              <a:gd name="T10" fmla="+- 0 11113 627"/>
              <a:gd name="T11" fmla="*/ 11113 h 20973"/>
              <a:gd name="T12" fmla="+- 0 11134 669"/>
              <a:gd name="T13" fmla="*/ T12 w 20931"/>
              <a:gd name="T14" fmla="+- 0 11113 627"/>
              <a:gd name="T15" fmla="*/ 11113 h 20973"/>
            </a:gdLst>
            <a:ahLst/>
            <a:cxnLst>
              <a:cxn ang="0">
                <a:pos x="T1" y="T3"/>
              </a:cxn>
              <a:cxn ang="0">
                <a:pos x="T5" y="T7"/>
              </a:cxn>
              <a:cxn ang="0">
                <a:pos x="T9" y="T11"/>
              </a:cxn>
              <a:cxn ang="0">
                <a:pos x="T13" y="T15"/>
              </a:cxn>
            </a:cxnLst>
            <a:rect l="0" t="0" r="r" b="b"/>
            <a:pathLst>
              <a:path w="20931" h="20973">
                <a:moveTo>
                  <a:pt x="2007" y="1880"/>
                </a:moveTo>
                <a:cubicBezTo>
                  <a:pt x="-669" y="4580"/>
                  <a:pt x="-669" y="8822"/>
                  <a:pt x="2007" y="11330"/>
                </a:cubicBezTo>
                <a:cubicBezTo>
                  <a:pt x="3727" y="13258"/>
                  <a:pt x="6403" y="13837"/>
                  <a:pt x="8697" y="13065"/>
                </a:cubicBezTo>
                <a:cubicBezTo>
                  <a:pt x="10800" y="15187"/>
                  <a:pt x="10800" y="15187"/>
                  <a:pt x="10800" y="15187"/>
                </a:cubicBezTo>
                <a:cubicBezTo>
                  <a:pt x="10800" y="15187"/>
                  <a:pt x="12711" y="13644"/>
                  <a:pt x="13667" y="14608"/>
                </a:cubicBezTo>
                <a:cubicBezTo>
                  <a:pt x="14431" y="15380"/>
                  <a:pt x="13858" y="16537"/>
                  <a:pt x="13667" y="17308"/>
                </a:cubicBezTo>
                <a:cubicBezTo>
                  <a:pt x="13476" y="17694"/>
                  <a:pt x="13284" y="18465"/>
                  <a:pt x="14431" y="18080"/>
                </a:cubicBezTo>
                <a:cubicBezTo>
                  <a:pt x="14814" y="17887"/>
                  <a:pt x="16152" y="17115"/>
                  <a:pt x="16916" y="18080"/>
                </a:cubicBezTo>
                <a:cubicBezTo>
                  <a:pt x="17872" y="19044"/>
                  <a:pt x="16916" y="20973"/>
                  <a:pt x="16916" y="20973"/>
                </a:cubicBezTo>
                <a:cubicBezTo>
                  <a:pt x="20930" y="20973"/>
                  <a:pt x="20930" y="20973"/>
                  <a:pt x="20930" y="20973"/>
                </a:cubicBezTo>
                <a:cubicBezTo>
                  <a:pt x="20930" y="16922"/>
                  <a:pt x="20930" y="16922"/>
                  <a:pt x="20930" y="16922"/>
                </a:cubicBezTo>
                <a:cubicBezTo>
                  <a:pt x="12902" y="8822"/>
                  <a:pt x="12902" y="8822"/>
                  <a:pt x="12902" y="8822"/>
                </a:cubicBezTo>
                <a:cubicBezTo>
                  <a:pt x="13667" y="6508"/>
                  <a:pt x="13093" y="3808"/>
                  <a:pt x="11373" y="1880"/>
                </a:cubicBezTo>
                <a:cubicBezTo>
                  <a:pt x="8697" y="-627"/>
                  <a:pt x="4492" y="-627"/>
                  <a:pt x="2007" y="1880"/>
                </a:cubicBezTo>
                <a:close/>
                <a:moveTo>
                  <a:pt x="2580" y="9594"/>
                </a:moveTo>
                <a:cubicBezTo>
                  <a:pt x="1433" y="7665"/>
                  <a:pt x="1624" y="4965"/>
                  <a:pt x="3345" y="3230"/>
                </a:cubicBezTo>
                <a:cubicBezTo>
                  <a:pt x="4874" y="1494"/>
                  <a:pt x="7550" y="1301"/>
                  <a:pt x="9461" y="2651"/>
                </a:cubicBezTo>
                <a:lnTo>
                  <a:pt x="2580" y="9594"/>
                </a:lnTo>
                <a:close/>
              </a:path>
            </a:pathLst>
          </a:custGeom>
          <a:solidFill>
            <a:schemeClr val="bg1">
              <a:lumMod val="65000"/>
            </a:schemeClr>
          </a:solidFill>
          <a:ln>
            <a:noFill/>
          </a:ln>
          <a:effectLst/>
        </p:spPr>
        <p:txBody>
          <a:bodyPr lIns="22860" tIns="22860" rIns="22860" bIns="22860"/>
          <a:lstStyle/>
          <a:p>
            <a:pPr defTabSz="457200" fontAlgn="base" hangingPunct="0">
              <a:spcBef>
                <a:spcPct val="0"/>
              </a:spcBef>
              <a:spcAft>
                <a:spcPct val="0"/>
              </a:spcAft>
              <a:defRPr/>
            </a:pPr>
            <a:endParaRPr lang="es-ES" sz="900">
              <a:solidFill>
                <a:srgbClr val="000000"/>
              </a:solidFill>
              <a:cs typeface="+mn-ea"/>
              <a:sym typeface="+mn-lt"/>
            </a:endParaRPr>
          </a:p>
        </p:txBody>
      </p:sp>
      <p:sp>
        <p:nvSpPr>
          <p:cNvPr id="3" name="矩形 2"/>
          <p:cNvSpPr/>
          <p:nvPr userDrawn="1"/>
        </p:nvSpPr>
        <p:spPr>
          <a:xfrm>
            <a:off x="1277647" y="16700"/>
            <a:ext cx="3346740" cy="461665"/>
          </a:xfrm>
          <a:prstGeom prst="rect">
            <a:avLst/>
          </a:prstGeom>
        </p:spPr>
        <p:txBody>
          <a:bodyPr wrap="square">
            <a:spAutoFit/>
          </a:bodyPr>
          <a:lstStyle/>
          <a:p>
            <a:pPr marL="342900" indent="-342900" algn="l">
              <a:buFont typeface="Wingdings" panose="05000000000000000000" pitchFamily="2" charset="2"/>
              <a:buChar char="u"/>
            </a:pPr>
            <a:r>
              <a:rPr lang="zh-CN" altLang="en-US" sz="2400" b="1" dirty="0">
                <a:solidFill>
                  <a:srgbClr val="3B4761"/>
                </a:solidFill>
                <a:cs typeface="+mn-ea"/>
                <a:sym typeface="+mn-lt"/>
              </a:rPr>
              <a:t>在此输入文本标题</a:t>
            </a:r>
            <a:endParaRPr lang="en-US" altLang="zh-CN" sz="2400" b="1" dirty="0">
              <a:solidFill>
                <a:srgbClr val="3B4761"/>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500" fill="hold"/>
                                        <p:tgtEl>
                                          <p:spTgt spid="26"/>
                                        </p:tgtEl>
                                        <p:attrNameLst>
                                          <p:attrName>ppt_w</p:attrName>
                                        </p:attrNameLst>
                                      </p:cBhvr>
                                      <p:tavLst>
                                        <p:tav tm="0">
                                          <p:val>
                                            <p:fltVal val="0"/>
                                          </p:val>
                                        </p:tav>
                                        <p:tav tm="100000">
                                          <p:val>
                                            <p:strVal val="#ppt_w"/>
                                          </p:val>
                                        </p:tav>
                                      </p:tavLst>
                                    </p:anim>
                                    <p:anim calcmode="lin" valueType="num">
                                      <p:cBhvr>
                                        <p:cTn id="14" dur="500" fill="hold"/>
                                        <p:tgtEl>
                                          <p:spTgt spid="26"/>
                                        </p:tgtEl>
                                        <p:attrNameLst>
                                          <p:attrName>ppt_h</p:attrName>
                                        </p:attrNameLst>
                                      </p:cBhvr>
                                      <p:tavLst>
                                        <p:tav tm="0">
                                          <p:val>
                                            <p:fltVal val="0"/>
                                          </p:val>
                                        </p:tav>
                                        <p:tav tm="100000">
                                          <p:val>
                                            <p:strVal val="#ppt_h"/>
                                          </p:val>
                                        </p:tav>
                                      </p:tavLst>
                                    </p:anim>
                                    <p:animEffect transition="in" filter="fade">
                                      <p:cBhvr>
                                        <p:cTn id="15" dur="500"/>
                                        <p:tgtEl>
                                          <p:spTgt spid="26"/>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p:cTn id="25" dur="500" fill="hold"/>
                                        <p:tgtEl>
                                          <p:spTgt spid="23"/>
                                        </p:tgtEl>
                                        <p:attrNameLst>
                                          <p:attrName>ppt_w</p:attrName>
                                        </p:attrNameLst>
                                      </p:cBhvr>
                                      <p:tavLst>
                                        <p:tav tm="0">
                                          <p:val>
                                            <p:fltVal val="0"/>
                                          </p:val>
                                        </p:tav>
                                        <p:tav tm="100000">
                                          <p:val>
                                            <p:strVal val="#ppt_w"/>
                                          </p:val>
                                        </p:tav>
                                      </p:tavLst>
                                    </p:anim>
                                    <p:anim calcmode="lin" valueType="num">
                                      <p:cBhvr>
                                        <p:cTn id="26" dur="500" fill="hold"/>
                                        <p:tgtEl>
                                          <p:spTgt spid="23"/>
                                        </p:tgtEl>
                                        <p:attrNameLst>
                                          <p:attrName>ppt_h</p:attrName>
                                        </p:attrNameLst>
                                      </p:cBhvr>
                                      <p:tavLst>
                                        <p:tav tm="0">
                                          <p:val>
                                            <p:fltVal val="0"/>
                                          </p:val>
                                        </p:tav>
                                        <p:tav tm="100000">
                                          <p:val>
                                            <p:strVal val="#ppt_h"/>
                                          </p:val>
                                        </p:tav>
                                      </p:tavLst>
                                    </p:anim>
                                    <p:animEffect transition="in" filter="fade">
                                      <p:cBhvr>
                                        <p:cTn id="27" dur="500"/>
                                        <p:tgtEl>
                                          <p:spTgt spid="23"/>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p:cTn id="31" dur="500" fill="hold"/>
                                        <p:tgtEl>
                                          <p:spTgt spid="25"/>
                                        </p:tgtEl>
                                        <p:attrNameLst>
                                          <p:attrName>ppt_w</p:attrName>
                                        </p:attrNameLst>
                                      </p:cBhvr>
                                      <p:tavLst>
                                        <p:tav tm="0">
                                          <p:val>
                                            <p:fltVal val="0"/>
                                          </p:val>
                                        </p:tav>
                                        <p:tav tm="100000">
                                          <p:val>
                                            <p:strVal val="#ppt_w"/>
                                          </p:val>
                                        </p:tav>
                                      </p:tavLst>
                                    </p:anim>
                                    <p:anim calcmode="lin" valueType="num">
                                      <p:cBhvr>
                                        <p:cTn id="32" dur="500" fill="hold"/>
                                        <p:tgtEl>
                                          <p:spTgt spid="25"/>
                                        </p:tgtEl>
                                        <p:attrNameLst>
                                          <p:attrName>ppt_h</p:attrName>
                                        </p:attrNameLst>
                                      </p:cBhvr>
                                      <p:tavLst>
                                        <p:tav tm="0">
                                          <p:val>
                                            <p:fltVal val="0"/>
                                          </p:val>
                                        </p:tav>
                                        <p:tav tm="100000">
                                          <p:val>
                                            <p:strVal val="#ppt_h"/>
                                          </p:val>
                                        </p:tav>
                                      </p:tavLst>
                                    </p:anim>
                                    <p:animEffect transition="in" filter="fade">
                                      <p:cBhvr>
                                        <p:cTn id="33" dur="500"/>
                                        <p:tgtEl>
                                          <p:spTgt spid="25"/>
                                        </p:tgtEl>
                                      </p:cBhvr>
                                    </p:animEffect>
                                  </p:childTnLst>
                                </p:cTn>
                              </p:par>
                              <p:par>
                                <p:cTn id="34" presetID="53" presetClass="entr" presetSubtype="16"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 calcmode="lin" valueType="num">
                                      <p:cBhvr>
                                        <p:cTn id="36" dur="500" fill="hold"/>
                                        <p:tgtEl>
                                          <p:spTgt spid="35"/>
                                        </p:tgtEl>
                                        <p:attrNameLst>
                                          <p:attrName>ppt_w</p:attrName>
                                        </p:attrNameLst>
                                      </p:cBhvr>
                                      <p:tavLst>
                                        <p:tav tm="0">
                                          <p:val>
                                            <p:fltVal val="0"/>
                                          </p:val>
                                        </p:tav>
                                        <p:tav tm="100000">
                                          <p:val>
                                            <p:strVal val="#ppt_w"/>
                                          </p:val>
                                        </p:tav>
                                      </p:tavLst>
                                    </p:anim>
                                    <p:anim calcmode="lin" valueType="num">
                                      <p:cBhvr>
                                        <p:cTn id="37" dur="500" fill="hold"/>
                                        <p:tgtEl>
                                          <p:spTgt spid="35"/>
                                        </p:tgtEl>
                                        <p:attrNameLst>
                                          <p:attrName>ppt_h</p:attrName>
                                        </p:attrNameLst>
                                      </p:cBhvr>
                                      <p:tavLst>
                                        <p:tav tm="0">
                                          <p:val>
                                            <p:fltVal val="0"/>
                                          </p:val>
                                        </p:tav>
                                        <p:tav tm="100000">
                                          <p:val>
                                            <p:strVal val="#ppt_h"/>
                                          </p:val>
                                        </p:tav>
                                      </p:tavLst>
                                    </p:anim>
                                    <p:animEffect transition="in" filter="fade">
                                      <p:cBhvr>
                                        <p:cTn id="38" dur="500"/>
                                        <p:tgtEl>
                                          <p:spTgt spid="35"/>
                                        </p:tgtEl>
                                      </p:cBhvr>
                                    </p:animEffect>
                                  </p:childTnLst>
                                </p:cTn>
                              </p:par>
                              <p:par>
                                <p:cTn id="39" presetID="53" presetClass="entr" presetSubtype="16"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p:cTn id="41" dur="500" fill="hold"/>
                                        <p:tgtEl>
                                          <p:spTgt spid="38"/>
                                        </p:tgtEl>
                                        <p:attrNameLst>
                                          <p:attrName>ppt_w</p:attrName>
                                        </p:attrNameLst>
                                      </p:cBhvr>
                                      <p:tavLst>
                                        <p:tav tm="0">
                                          <p:val>
                                            <p:fltVal val="0"/>
                                          </p:val>
                                        </p:tav>
                                        <p:tav tm="100000">
                                          <p:val>
                                            <p:strVal val="#ppt_w"/>
                                          </p:val>
                                        </p:tav>
                                      </p:tavLst>
                                    </p:anim>
                                    <p:anim calcmode="lin" valueType="num">
                                      <p:cBhvr>
                                        <p:cTn id="42" dur="500" fill="hold"/>
                                        <p:tgtEl>
                                          <p:spTgt spid="38"/>
                                        </p:tgtEl>
                                        <p:attrNameLst>
                                          <p:attrName>ppt_h</p:attrName>
                                        </p:attrNameLst>
                                      </p:cBhvr>
                                      <p:tavLst>
                                        <p:tav tm="0">
                                          <p:val>
                                            <p:fltVal val="0"/>
                                          </p:val>
                                        </p:tav>
                                        <p:tav tm="100000">
                                          <p:val>
                                            <p:strVal val="#ppt_h"/>
                                          </p:val>
                                        </p:tav>
                                      </p:tavLst>
                                    </p:anim>
                                    <p:animEffect transition="in" filter="fade">
                                      <p:cBhvr>
                                        <p:cTn id="43" dur="500"/>
                                        <p:tgtEl>
                                          <p:spTgt spid="38"/>
                                        </p:tgtEl>
                                      </p:cBhvr>
                                    </p:animEffect>
                                  </p:childTnLst>
                                </p:cTn>
                              </p:par>
                              <p:par>
                                <p:cTn id="44" presetID="53" presetClass="entr" presetSubtype="16"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anim calcmode="lin" valueType="num">
                                      <p:cBhvr>
                                        <p:cTn id="46" dur="500" fill="hold"/>
                                        <p:tgtEl>
                                          <p:spTgt spid="41"/>
                                        </p:tgtEl>
                                        <p:attrNameLst>
                                          <p:attrName>ppt_w</p:attrName>
                                        </p:attrNameLst>
                                      </p:cBhvr>
                                      <p:tavLst>
                                        <p:tav tm="0">
                                          <p:val>
                                            <p:fltVal val="0"/>
                                          </p:val>
                                        </p:tav>
                                        <p:tav tm="100000">
                                          <p:val>
                                            <p:strVal val="#ppt_w"/>
                                          </p:val>
                                        </p:tav>
                                      </p:tavLst>
                                    </p:anim>
                                    <p:anim calcmode="lin" valueType="num">
                                      <p:cBhvr>
                                        <p:cTn id="47" dur="500" fill="hold"/>
                                        <p:tgtEl>
                                          <p:spTgt spid="41"/>
                                        </p:tgtEl>
                                        <p:attrNameLst>
                                          <p:attrName>ppt_h</p:attrName>
                                        </p:attrNameLst>
                                      </p:cBhvr>
                                      <p:tavLst>
                                        <p:tav tm="0">
                                          <p:val>
                                            <p:fltVal val="0"/>
                                          </p:val>
                                        </p:tav>
                                        <p:tav tm="100000">
                                          <p:val>
                                            <p:strVal val="#ppt_h"/>
                                          </p:val>
                                        </p:tav>
                                      </p:tavLst>
                                    </p:anim>
                                    <p:animEffect transition="in" filter="fade">
                                      <p:cBhvr>
                                        <p:cTn id="48" dur="500"/>
                                        <p:tgtEl>
                                          <p:spTgt spid="41"/>
                                        </p:tgtEl>
                                      </p:cBhvr>
                                    </p:animEffect>
                                  </p:childTnLst>
                                </p:cTn>
                              </p:par>
                              <p:par>
                                <p:cTn id="49" presetID="53" presetClass="entr" presetSubtype="16"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anim calcmode="lin" valueType="num">
                                      <p:cBhvr>
                                        <p:cTn id="51" dur="500" fill="hold"/>
                                        <p:tgtEl>
                                          <p:spTgt spid="44"/>
                                        </p:tgtEl>
                                        <p:attrNameLst>
                                          <p:attrName>ppt_w</p:attrName>
                                        </p:attrNameLst>
                                      </p:cBhvr>
                                      <p:tavLst>
                                        <p:tav tm="0">
                                          <p:val>
                                            <p:fltVal val="0"/>
                                          </p:val>
                                        </p:tav>
                                        <p:tav tm="100000">
                                          <p:val>
                                            <p:strVal val="#ppt_w"/>
                                          </p:val>
                                        </p:tav>
                                      </p:tavLst>
                                    </p:anim>
                                    <p:anim calcmode="lin" valueType="num">
                                      <p:cBhvr>
                                        <p:cTn id="52" dur="500" fill="hold"/>
                                        <p:tgtEl>
                                          <p:spTgt spid="44"/>
                                        </p:tgtEl>
                                        <p:attrNameLst>
                                          <p:attrName>ppt_h</p:attrName>
                                        </p:attrNameLst>
                                      </p:cBhvr>
                                      <p:tavLst>
                                        <p:tav tm="0">
                                          <p:val>
                                            <p:fltVal val="0"/>
                                          </p:val>
                                        </p:tav>
                                        <p:tav tm="100000">
                                          <p:val>
                                            <p:strVal val="#ppt_h"/>
                                          </p:val>
                                        </p:tav>
                                      </p:tavLst>
                                    </p:anim>
                                    <p:animEffect transition="in" filter="fade">
                                      <p:cBhvr>
                                        <p:cTn id="53" dur="500"/>
                                        <p:tgtEl>
                                          <p:spTgt spid="44"/>
                                        </p:tgtEl>
                                      </p:cBhvr>
                                    </p:animEffect>
                                  </p:childTnLst>
                                </p:cTn>
                              </p:par>
                            </p:childTnLst>
                          </p:cTn>
                        </p:par>
                        <p:par>
                          <p:cTn id="54" fill="hold">
                            <p:stCondLst>
                              <p:cond delay="2500"/>
                            </p:stCondLst>
                            <p:childTnLst>
                              <p:par>
                                <p:cTn id="55" presetID="53" presetClass="entr" presetSubtype="16"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 calcmode="lin" valueType="num">
                                      <p:cBhvr>
                                        <p:cTn id="57" dur="500" fill="hold"/>
                                        <p:tgtEl>
                                          <p:spTgt spid="31"/>
                                        </p:tgtEl>
                                        <p:attrNameLst>
                                          <p:attrName>ppt_w</p:attrName>
                                        </p:attrNameLst>
                                      </p:cBhvr>
                                      <p:tavLst>
                                        <p:tav tm="0">
                                          <p:val>
                                            <p:fltVal val="0"/>
                                          </p:val>
                                        </p:tav>
                                        <p:tav tm="100000">
                                          <p:val>
                                            <p:strVal val="#ppt_w"/>
                                          </p:val>
                                        </p:tav>
                                      </p:tavLst>
                                    </p:anim>
                                    <p:anim calcmode="lin" valueType="num">
                                      <p:cBhvr>
                                        <p:cTn id="58" dur="500" fill="hold"/>
                                        <p:tgtEl>
                                          <p:spTgt spid="31"/>
                                        </p:tgtEl>
                                        <p:attrNameLst>
                                          <p:attrName>ppt_h</p:attrName>
                                        </p:attrNameLst>
                                      </p:cBhvr>
                                      <p:tavLst>
                                        <p:tav tm="0">
                                          <p:val>
                                            <p:fltVal val="0"/>
                                          </p:val>
                                        </p:tav>
                                        <p:tav tm="100000">
                                          <p:val>
                                            <p:strVal val="#ppt_h"/>
                                          </p:val>
                                        </p:tav>
                                      </p:tavLst>
                                    </p:anim>
                                    <p:animEffect transition="in" filter="fade">
                                      <p:cBhvr>
                                        <p:cTn id="59" dur="500"/>
                                        <p:tgtEl>
                                          <p:spTgt spid="31"/>
                                        </p:tgtEl>
                                      </p:cBhvr>
                                    </p:animEffect>
                                  </p:childTnLst>
                                </p:cTn>
                              </p:par>
                            </p:childTnLst>
                          </p:cTn>
                        </p:par>
                        <p:par>
                          <p:cTn id="60" fill="hold">
                            <p:stCondLst>
                              <p:cond delay="3000"/>
                            </p:stCondLst>
                            <p:childTnLst>
                              <p:par>
                                <p:cTn id="61" presetID="53" presetClass="entr" presetSubtype="16" fill="hold" grpId="0" nodeType="after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p:cTn id="63" dur="500" fill="hold"/>
                                        <p:tgtEl>
                                          <p:spTgt spid="47"/>
                                        </p:tgtEl>
                                        <p:attrNameLst>
                                          <p:attrName>ppt_w</p:attrName>
                                        </p:attrNameLst>
                                      </p:cBhvr>
                                      <p:tavLst>
                                        <p:tav tm="0">
                                          <p:val>
                                            <p:fltVal val="0"/>
                                          </p:val>
                                        </p:tav>
                                        <p:tav tm="100000">
                                          <p:val>
                                            <p:strVal val="#ppt_w"/>
                                          </p:val>
                                        </p:tav>
                                      </p:tavLst>
                                    </p:anim>
                                    <p:anim calcmode="lin" valueType="num">
                                      <p:cBhvr>
                                        <p:cTn id="64" dur="500" fill="hold"/>
                                        <p:tgtEl>
                                          <p:spTgt spid="47"/>
                                        </p:tgtEl>
                                        <p:attrNameLst>
                                          <p:attrName>ppt_h</p:attrName>
                                        </p:attrNameLst>
                                      </p:cBhvr>
                                      <p:tavLst>
                                        <p:tav tm="0">
                                          <p:val>
                                            <p:fltVal val="0"/>
                                          </p:val>
                                        </p:tav>
                                        <p:tav tm="100000">
                                          <p:val>
                                            <p:strVal val="#ppt_h"/>
                                          </p:val>
                                        </p:tav>
                                      </p:tavLst>
                                    </p:anim>
                                    <p:animEffect transition="in" filter="fade">
                                      <p:cBhvr>
                                        <p:cTn id="65" dur="500"/>
                                        <p:tgtEl>
                                          <p:spTgt spid="47"/>
                                        </p:tgtEl>
                                      </p:cBhvr>
                                    </p:animEffect>
                                  </p:childTnLst>
                                </p:cTn>
                              </p:par>
                            </p:childTnLst>
                          </p:cTn>
                        </p:par>
                        <p:par>
                          <p:cTn id="66" fill="hold">
                            <p:stCondLst>
                              <p:cond delay="3500"/>
                            </p:stCondLst>
                            <p:childTnLst>
                              <p:par>
                                <p:cTn id="67" presetID="53" presetClass="entr" presetSubtype="16" fill="hold" grpId="0" nodeType="after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p:cTn id="69" dur="500" fill="hold"/>
                                        <p:tgtEl>
                                          <p:spTgt spid="33"/>
                                        </p:tgtEl>
                                        <p:attrNameLst>
                                          <p:attrName>ppt_w</p:attrName>
                                        </p:attrNameLst>
                                      </p:cBhvr>
                                      <p:tavLst>
                                        <p:tav tm="0">
                                          <p:val>
                                            <p:fltVal val="0"/>
                                          </p:val>
                                        </p:tav>
                                        <p:tav tm="100000">
                                          <p:val>
                                            <p:strVal val="#ppt_w"/>
                                          </p:val>
                                        </p:tav>
                                      </p:tavLst>
                                    </p:anim>
                                    <p:anim calcmode="lin" valueType="num">
                                      <p:cBhvr>
                                        <p:cTn id="70" dur="500" fill="hold"/>
                                        <p:tgtEl>
                                          <p:spTgt spid="33"/>
                                        </p:tgtEl>
                                        <p:attrNameLst>
                                          <p:attrName>ppt_h</p:attrName>
                                        </p:attrNameLst>
                                      </p:cBhvr>
                                      <p:tavLst>
                                        <p:tav tm="0">
                                          <p:val>
                                            <p:fltVal val="0"/>
                                          </p:val>
                                        </p:tav>
                                        <p:tav tm="100000">
                                          <p:val>
                                            <p:strVal val="#ppt_h"/>
                                          </p:val>
                                        </p:tav>
                                      </p:tavLst>
                                    </p:anim>
                                    <p:animEffect transition="in" filter="fade">
                                      <p:cBhvr>
                                        <p:cTn id="71" dur="500"/>
                                        <p:tgtEl>
                                          <p:spTgt spid="33"/>
                                        </p:tgtEl>
                                      </p:cBhvr>
                                    </p:animEffect>
                                  </p:childTnLst>
                                </p:cTn>
                              </p:par>
                            </p:childTnLst>
                          </p:cTn>
                        </p:par>
                        <p:par>
                          <p:cTn id="72" fill="hold">
                            <p:stCondLst>
                              <p:cond delay="4000"/>
                            </p:stCondLst>
                            <p:childTnLst>
                              <p:par>
                                <p:cTn id="73" presetID="53" presetClass="entr" presetSubtype="16" fill="hold" grpId="0" nodeType="afterEffect">
                                  <p:stCondLst>
                                    <p:cond delay="0"/>
                                  </p:stCondLst>
                                  <p:childTnLst>
                                    <p:set>
                                      <p:cBhvr>
                                        <p:cTn id="74" dur="1" fill="hold">
                                          <p:stCondLst>
                                            <p:cond delay="0"/>
                                          </p:stCondLst>
                                        </p:cTn>
                                        <p:tgtEl>
                                          <p:spTgt spid="32"/>
                                        </p:tgtEl>
                                        <p:attrNameLst>
                                          <p:attrName>style.visibility</p:attrName>
                                        </p:attrNameLst>
                                      </p:cBhvr>
                                      <p:to>
                                        <p:strVal val="visible"/>
                                      </p:to>
                                    </p:set>
                                    <p:anim calcmode="lin" valueType="num">
                                      <p:cBhvr>
                                        <p:cTn id="75" dur="500" fill="hold"/>
                                        <p:tgtEl>
                                          <p:spTgt spid="32"/>
                                        </p:tgtEl>
                                        <p:attrNameLst>
                                          <p:attrName>ppt_w</p:attrName>
                                        </p:attrNameLst>
                                      </p:cBhvr>
                                      <p:tavLst>
                                        <p:tav tm="0">
                                          <p:val>
                                            <p:fltVal val="0"/>
                                          </p:val>
                                        </p:tav>
                                        <p:tav tm="100000">
                                          <p:val>
                                            <p:strVal val="#ppt_w"/>
                                          </p:val>
                                        </p:tav>
                                      </p:tavLst>
                                    </p:anim>
                                    <p:anim calcmode="lin" valueType="num">
                                      <p:cBhvr>
                                        <p:cTn id="76" dur="500" fill="hold"/>
                                        <p:tgtEl>
                                          <p:spTgt spid="32"/>
                                        </p:tgtEl>
                                        <p:attrNameLst>
                                          <p:attrName>ppt_h</p:attrName>
                                        </p:attrNameLst>
                                      </p:cBhvr>
                                      <p:tavLst>
                                        <p:tav tm="0">
                                          <p:val>
                                            <p:fltVal val="0"/>
                                          </p:val>
                                        </p:tav>
                                        <p:tav tm="100000">
                                          <p:val>
                                            <p:strVal val="#ppt_h"/>
                                          </p:val>
                                        </p:tav>
                                      </p:tavLst>
                                    </p:anim>
                                    <p:animEffect transition="in" filter="fade">
                                      <p:cBhvr>
                                        <p:cTn id="77" dur="500"/>
                                        <p:tgtEl>
                                          <p:spTgt spid="32"/>
                                        </p:tgtEl>
                                      </p:cBhvr>
                                    </p:animEffect>
                                  </p:childTnLst>
                                </p:cTn>
                              </p:par>
                            </p:childTnLst>
                          </p:cTn>
                        </p:par>
                        <p:par>
                          <p:cTn id="78" fill="hold">
                            <p:stCondLst>
                              <p:cond delay="4500"/>
                            </p:stCondLst>
                            <p:childTnLst>
                              <p:par>
                                <p:cTn id="79" presetID="53" presetClass="entr" presetSubtype="16" fill="hold" grpId="0" nodeType="afterEffect">
                                  <p:stCondLst>
                                    <p:cond delay="0"/>
                                  </p:stCondLst>
                                  <p:childTnLst>
                                    <p:set>
                                      <p:cBhvr>
                                        <p:cTn id="80" dur="1" fill="hold">
                                          <p:stCondLst>
                                            <p:cond delay="0"/>
                                          </p:stCondLst>
                                        </p:cTn>
                                        <p:tgtEl>
                                          <p:spTgt spid="2"/>
                                        </p:tgtEl>
                                        <p:attrNameLst>
                                          <p:attrName>style.visibility</p:attrName>
                                        </p:attrNameLst>
                                      </p:cBhvr>
                                      <p:to>
                                        <p:strVal val="visible"/>
                                      </p:to>
                                    </p:set>
                                    <p:anim calcmode="lin" valueType="num">
                                      <p:cBhvr>
                                        <p:cTn id="81" dur="500" fill="hold"/>
                                        <p:tgtEl>
                                          <p:spTgt spid="2"/>
                                        </p:tgtEl>
                                        <p:attrNameLst>
                                          <p:attrName>ppt_w</p:attrName>
                                        </p:attrNameLst>
                                      </p:cBhvr>
                                      <p:tavLst>
                                        <p:tav tm="0">
                                          <p:val>
                                            <p:fltVal val="0"/>
                                          </p:val>
                                        </p:tav>
                                        <p:tav tm="100000">
                                          <p:val>
                                            <p:strVal val="#ppt_w"/>
                                          </p:val>
                                        </p:tav>
                                      </p:tavLst>
                                    </p:anim>
                                    <p:anim calcmode="lin" valueType="num">
                                      <p:cBhvr>
                                        <p:cTn id="82" dur="500" fill="hold"/>
                                        <p:tgtEl>
                                          <p:spTgt spid="2"/>
                                        </p:tgtEl>
                                        <p:attrNameLst>
                                          <p:attrName>ppt_h</p:attrName>
                                        </p:attrNameLst>
                                      </p:cBhvr>
                                      <p:tavLst>
                                        <p:tav tm="0">
                                          <p:val>
                                            <p:fltVal val="0"/>
                                          </p:val>
                                        </p:tav>
                                        <p:tav tm="100000">
                                          <p:val>
                                            <p:strVal val="#ppt_h"/>
                                          </p:val>
                                        </p:tav>
                                      </p:tavLst>
                                    </p:anim>
                                    <p:animEffect transition="in" filter="fade">
                                      <p:cBhvr>
                                        <p:cTn id="83" dur="500"/>
                                        <p:tgtEl>
                                          <p:spTgt spid="2"/>
                                        </p:tgtEl>
                                      </p:cBhvr>
                                    </p:animEffect>
                                  </p:childTnLst>
                                </p:cTn>
                              </p:par>
                            </p:childTnLst>
                          </p:cTn>
                        </p:par>
                        <p:par>
                          <p:cTn id="84" fill="hold">
                            <p:stCondLst>
                              <p:cond delay="5000"/>
                            </p:stCondLst>
                            <p:childTnLst>
                              <p:par>
                                <p:cTn id="85" presetID="53" presetClass="entr" presetSubtype="16" fill="hold" grpId="0" nodeType="afterEffect">
                                  <p:stCondLst>
                                    <p:cond delay="0"/>
                                  </p:stCondLst>
                                  <p:childTnLst>
                                    <p:set>
                                      <p:cBhvr>
                                        <p:cTn id="86" dur="1" fill="hold">
                                          <p:stCondLst>
                                            <p:cond delay="0"/>
                                          </p:stCondLst>
                                        </p:cTn>
                                        <p:tgtEl>
                                          <p:spTgt spid="29"/>
                                        </p:tgtEl>
                                        <p:attrNameLst>
                                          <p:attrName>style.visibility</p:attrName>
                                        </p:attrNameLst>
                                      </p:cBhvr>
                                      <p:to>
                                        <p:strVal val="visible"/>
                                      </p:to>
                                    </p:set>
                                    <p:anim calcmode="lin" valueType="num">
                                      <p:cBhvr>
                                        <p:cTn id="87" dur="500" fill="hold"/>
                                        <p:tgtEl>
                                          <p:spTgt spid="29"/>
                                        </p:tgtEl>
                                        <p:attrNameLst>
                                          <p:attrName>ppt_w</p:attrName>
                                        </p:attrNameLst>
                                      </p:cBhvr>
                                      <p:tavLst>
                                        <p:tav tm="0">
                                          <p:val>
                                            <p:fltVal val="0"/>
                                          </p:val>
                                        </p:tav>
                                        <p:tav tm="100000">
                                          <p:val>
                                            <p:strVal val="#ppt_w"/>
                                          </p:val>
                                        </p:tav>
                                      </p:tavLst>
                                    </p:anim>
                                    <p:anim calcmode="lin" valueType="num">
                                      <p:cBhvr>
                                        <p:cTn id="88" dur="500" fill="hold"/>
                                        <p:tgtEl>
                                          <p:spTgt spid="29"/>
                                        </p:tgtEl>
                                        <p:attrNameLst>
                                          <p:attrName>ppt_h</p:attrName>
                                        </p:attrNameLst>
                                      </p:cBhvr>
                                      <p:tavLst>
                                        <p:tav tm="0">
                                          <p:val>
                                            <p:fltVal val="0"/>
                                          </p:val>
                                        </p:tav>
                                        <p:tav tm="100000">
                                          <p:val>
                                            <p:strVal val="#ppt_h"/>
                                          </p:val>
                                        </p:tav>
                                      </p:tavLst>
                                    </p:anim>
                                    <p:animEffect transition="in" filter="fade">
                                      <p:cBhvr>
                                        <p:cTn id="89" dur="500"/>
                                        <p:tgtEl>
                                          <p:spTgt spid="29"/>
                                        </p:tgtEl>
                                      </p:cBhvr>
                                    </p:animEffect>
                                  </p:childTnLst>
                                </p:cTn>
                              </p:par>
                            </p:childTnLst>
                          </p:cTn>
                        </p:par>
                        <p:par>
                          <p:cTn id="90" fill="hold">
                            <p:stCondLst>
                              <p:cond delay="5500"/>
                            </p:stCondLst>
                            <p:childTnLst>
                              <p:par>
                                <p:cTn id="91" presetID="9" presetClass="entr" presetSubtype="0" fill="hold" nodeType="after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dissolve">
                                      <p:cBhvr>
                                        <p:cTn id="93" dur="500"/>
                                        <p:tgtEl>
                                          <p:spTgt spid="28"/>
                                        </p:tgtEl>
                                      </p:cBhvr>
                                    </p:animEffect>
                                  </p:childTnLst>
                                </p:cTn>
                              </p:par>
                            </p:childTnLst>
                          </p:cTn>
                        </p:par>
                        <p:par>
                          <p:cTn id="94" fill="hold">
                            <p:stCondLst>
                              <p:cond delay="6000"/>
                            </p:stCondLst>
                            <p:childTnLst>
                              <p:par>
                                <p:cTn id="95" presetID="9" presetClass="entr" presetSubtype="0" fill="hold" nodeType="afterEffect">
                                  <p:stCondLst>
                                    <p:cond delay="0"/>
                                  </p:stCondLst>
                                  <p:childTnLst>
                                    <p:set>
                                      <p:cBhvr>
                                        <p:cTn id="96" dur="1" fill="hold">
                                          <p:stCondLst>
                                            <p:cond delay="0"/>
                                          </p:stCondLst>
                                        </p:cTn>
                                        <p:tgtEl>
                                          <p:spTgt spid="51"/>
                                        </p:tgtEl>
                                        <p:attrNameLst>
                                          <p:attrName>style.visibility</p:attrName>
                                        </p:attrNameLst>
                                      </p:cBhvr>
                                      <p:to>
                                        <p:strVal val="visible"/>
                                      </p:to>
                                    </p:set>
                                    <p:animEffect transition="in" filter="dissolve">
                                      <p:cBhvr>
                                        <p:cTn id="97" dur="500"/>
                                        <p:tgtEl>
                                          <p:spTgt spid="51"/>
                                        </p:tgtEl>
                                      </p:cBhvr>
                                    </p:animEffect>
                                  </p:childTnLst>
                                </p:cTn>
                              </p:par>
                            </p:childTnLst>
                          </p:cTn>
                        </p:par>
                        <p:par>
                          <p:cTn id="98" fill="hold">
                            <p:stCondLst>
                              <p:cond delay="6500"/>
                            </p:stCondLst>
                            <p:childTnLst>
                              <p:par>
                                <p:cTn id="99" presetID="9" presetClass="entr" presetSubtype="0" fill="hold" nodeType="afterEffect">
                                  <p:stCondLst>
                                    <p:cond delay="0"/>
                                  </p:stCondLst>
                                  <p:childTnLst>
                                    <p:set>
                                      <p:cBhvr>
                                        <p:cTn id="100" dur="1" fill="hold">
                                          <p:stCondLst>
                                            <p:cond delay="0"/>
                                          </p:stCondLst>
                                        </p:cTn>
                                        <p:tgtEl>
                                          <p:spTgt spid="34"/>
                                        </p:tgtEl>
                                        <p:attrNameLst>
                                          <p:attrName>style.visibility</p:attrName>
                                        </p:attrNameLst>
                                      </p:cBhvr>
                                      <p:to>
                                        <p:strVal val="visible"/>
                                      </p:to>
                                    </p:set>
                                    <p:animEffect transition="in" filter="dissolve">
                                      <p:cBhvr>
                                        <p:cTn id="101" dur="500"/>
                                        <p:tgtEl>
                                          <p:spTgt spid="34"/>
                                        </p:tgtEl>
                                      </p:cBhvr>
                                    </p:animEffect>
                                  </p:childTnLst>
                                </p:cTn>
                              </p:par>
                            </p:childTnLst>
                          </p:cTn>
                        </p:par>
                        <p:par>
                          <p:cTn id="102" fill="hold">
                            <p:stCondLst>
                              <p:cond delay="7000"/>
                            </p:stCondLst>
                            <p:childTnLst>
                              <p:par>
                                <p:cTn id="103" presetID="9" presetClass="entr" presetSubtype="0" fill="hold" nodeType="afterEffect">
                                  <p:stCondLst>
                                    <p:cond delay="0"/>
                                  </p:stCondLst>
                                  <p:childTnLst>
                                    <p:set>
                                      <p:cBhvr>
                                        <p:cTn id="104" dur="1" fill="hold">
                                          <p:stCondLst>
                                            <p:cond delay="0"/>
                                          </p:stCondLst>
                                        </p:cTn>
                                        <p:tgtEl>
                                          <p:spTgt spid="30"/>
                                        </p:tgtEl>
                                        <p:attrNameLst>
                                          <p:attrName>style.visibility</p:attrName>
                                        </p:attrNameLst>
                                      </p:cBhvr>
                                      <p:to>
                                        <p:strVal val="visible"/>
                                      </p:to>
                                    </p:set>
                                    <p:animEffect transition="in" filter="dissolve">
                                      <p:cBhvr>
                                        <p:cTn id="105" dur="500"/>
                                        <p:tgtEl>
                                          <p:spTgt spid="30"/>
                                        </p:tgtEl>
                                      </p:cBhvr>
                                    </p:animEffect>
                                  </p:childTnLst>
                                </p:cTn>
                              </p:par>
                            </p:childTnLst>
                          </p:cTn>
                        </p:par>
                        <p:par>
                          <p:cTn id="106" fill="hold">
                            <p:stCondLst>
                              <p:cond delay="7500"/>
                            </p:stCondLst>
                            <p:childTnLst>
                              <p:par>
                                <p:cTn id="107" presetID="9" presetClass="entr" presetSubtype="0" fill="hold" nodeType="afterEffect">
                                  <p:stCondLst>
                                    <p:cond delay="0"/>
                                  </p:stCondLst>
                                  <p:childTnLst>
                                    <p:set>
                                      <p:cBhvr>
                                        <p:cTn id="108" dur="1" fill="hold">
                                          <p:stCondLst>
                                            <p:cond delay="0"/>
                                          </p:stCondLst>
                                        </p:cTn>
                                        <p:tgtEl>
                                          <p:spTgt spid="58"/>
                                        </p:tgtEl>
                                        <p:attrNameLst>
                                          <p:attrName>style.visibility</p:attrName>
                                        </p:attrNameLst>
                                      </p:cBhvr>
                                      <p:to>
                                        <p:strVal val="visible"/>
                                      </p:to>
                                    </p:set>
                                    <p:animEffect transition="in" filter="dissolve">
                                      <p:cBhvr>
                                        <p:cTn id="10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3" grpId="0" animBg="1"/>
      <p:bldP spid="25" grpId="0" animBg="1"/>
      <p:bldP spid="31" grpId="0" animBg="1"/>
      <p:bldP spid="47" grpId="0" animBg="1"/>
      <p:bldP spid="33" grpId="0" animBg="1"/>
      <p:bldP spid="32" grpId="0" animBg="1"/>
      <p:bldP spid="2" grpId="0" animBg="1"/>
      <p:bldP spid="2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任意多边形 22"/>
          <p:cNvSpPr/>
          <p:nvPr/>
        </p:nvSpPr>
        <p:spPr>
          <a:xfrm>
            <a:off x="3634" y="3854370"/>
            <a:ext cx="13160637" cy="2430683"/>
          </a:xfrm>
          <a:custGeom>
            <a:avLst/>
            <a:gdLst>
              <a:gd name="connsiteX0" fmla="*/ 0 w 13160637"/>
              <a:gd name="connsiteY0" fmla="*/ 0 h 2430683"/>
              <a:gd name="connsiteX1" fmla="*/ 968637 w 13160637"/>
              <a:gd name="connsiteY1" fmla="*/ 0 h 2430683"/>
              <a:gd name="connsiteX2" fmla="*/ 4246052 w 13160637"/>
              <a:gd name="connsiteY2" fmla="*/ 0 h 2430683"/>
              <a:gd name="connsiteX3" fmla="*/ 8856564 w 13160637"/>
              <a:gd name="connsiteY3" fmla="*/ 0 h 2430683"/>
              <a:gd name="connsiteX4" fmla="*/ 9614926 w 13160637"/>
              <a:gd name="connsiteY4" fmla="*/ 1399232 h 2430683"/>
              <a:gd name="connsiteX5" fmla="*/ 10373288 w 13160637"/>
              <a:gd name="connsiteY5" fmla="*/ 0 h 2430683"/>
              <a:gd name="connsiteX6" fmla="*/ 13160637 w 13160637"/>
              <a:gd name="connsiteY6" fmla="*/ 0 h 2430683"/>
              <a:gd name="connsiteX7" fmla="*/ 13160637 w 13160637"/>
              <a:gd name="connsiteY7" fmla="*/ 2430683 h 2430683"/>
              <a:gd name="connsiteX8" fmla="*/ 968637 w 13160637"/>
              <a:gd name="connsiteY8" fmla="*/ 2430683 h 2430683"/>
              <a:gd name="connsiteX9" fmla="*/ 968637 w 13160637"/>
              <a:gd name="connsiteY9" fmla="*/ 2417381 h 2430683"/>
              <a:gd name="connsiteX10" fmla="*/ 0 w 13160637"/>
              <a:gd name="connsiteY10" fmla="*/ 2417381 h 2430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160637" h="2430683">
                <a:moveTo>
                  <a:pt x="0" y="0"/>
                </a:moveTo>
                <a:lnTo>
                  <a:pt x="968637" y="0"/>
                </a:lnTo>
                <a:lnTo>
                  <a:pt x="4246052" y="0"/>
                </a:lnTo>
                <a:lnTo>
                  <a:pt x="8856564" y="0"/>
                </a:lnTo>
                <a:lnTo>
                  <a:pt x="9614926" y="1399232"/>
                </a:lnTo>
                <a:lnTo>
                  <a:pt x="10373288" y="0"/>
                </a:lnTo>
                <a:lnTo>
                  <a:pt x="13160637" y="0"/>
                </a:lnTo>
                <a:lnTo>
                  <a:pt x="13160637" y="2430683"/>
                </a:lnTo>
                <a:lnTo>
                  <a:pt x="968637" y="2430683"/>
                </a:lnTo>
                <a:lnTo>
                  <a:pt x="968637" y="2417381"/>
                </a:lnTo>
                <a:lnTo>
                  <a:pt x="0" y="2417381"/>
                </a:lnTo>
                <a:close/>
              </a:path>
            </a:pathLst>
          </a:custGeom>
          <a:solidFill>
            <a:srgbClr val="F5B5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sp>
        <p:nvSpPr>
          <p:cNvPr id="4" name="等腰三角形 3"/>
          <p:cNvSpPr/>
          <p:nvPr/>
        </p:nvSpPr>
        <p:spPr>
          <a:xfrm flipV="1">
            <a:off x="7068271" y="0"/>
            <a:ext cx="5056281" cy="4664597"/>
          </a:xfrm>
          <a:prstGeom prst="triangle">
            <a:avLst/>
          </a:pr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grpSp>
        <p:nvGrpSpPr>
          <p:cNvPr id="13" name="组合 12"/>
          <p:cNvGrpSpPr/>
          <p:nvPr/>
        </p:nvGrpSpPr>
        <p:grpSpPr>
          <a:xfrm>
            <a:off x="694755" y="4077226"/>
            <a:ext cx="515303" cy="485863"/>
            <a:chOff x="680034" y="4421665"/>
            <a:chExt cx="515303" cy="485863"/>
          </a:xfrm>
        </p:grpSpPr>
        <p:sp>
          <p:nvSpPr>
            <p:cNvPr id="11" name="椭圆 10"/>
            <p:cNvSpPr/>
            <p:nvPr/>
          </p:nvSpPr>
          <p:spPr>
            <a:xfrm>
              <a:off x="694755" y="4421665"/>
              <a:ext cx="485863" cy="485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B4761"/>
                </a:solidFill>
                <a:effectLst/>
                <a:uLnTx/>
                <a:uFillTx/>
                <a:cs typeface="+mn-ea"/>
                <a:sym typeface="+mn-lt"/>
              </a:endParaRPr>
            </a:p>
          </p:txBody>
        </p:sp>
        <p:sp>
          <p:nvSpPr>
            <p:cNvPr id="12" name="文本框 11"/>
            <p:cNvSpPr txBox="1"/>
            <p:nvPr/>
          </p:nvSpPr>
          <p:spPr>
            <a:xfrm>
              <a:off x="680034" y="4433763"/>
              <a:ext cx="51530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3B4761"/>
                  </a:solidFill>
                  <a:effectLst/>
                  <a:uLnTx/>
                  <a:uFillTx/>
                  <a:cs typeface="+mn-ea"/>
                  <a:sym typeface="+mn-lt"/>
                </a:rPr>
                <a:t>2</a:t>
              </a:r>
              <a:endParaRPr kumimoji="0" lang="en-US" altLang="zh-CN" sz="2400" b="1" i="0" u="none" strike="noStrike" kern="0" cap="none" spc="0" normalizeH="0" baseline="0" noProof="0" dirty="0">
                <a:ln>
                  <a:noFill/>
                </a:ln>
                <a:solidFill>
                  <a:srgbClr val="3B4761"/>
                </a:solidFill>
                <a:effectLst/>
                <a:uLnTx/>
                <a:uFillTx/>
                <a:cs typeface="+mn-ea"/>
                <a:sym typeface="+mn-lt"/>
              </a:endParaRPr>
            </a:p>
          </p:txBody>
        </p:sp>
      </p:grpSp>
      <p:grpSp>
        <p:nvGrpSpPr>
          <p:cNvPr id="17" name="组合 16"/>
          <p:cNvGrpSpPr/>
          <p:nvPr/>
        </p:nvGrpSpPr>
        <p:grpSpPr>
          <a:xfrm>
            <a:off x="4578710" y="4077226"/>
            <a:ext cx="515303" cy="485863"/>
            <a:chOff x="680034" y="4421665"/>
            <a:chExt cx="515303" cy="485863"/>
          </a:xfrm>
        </p:grpSpPr>
        <p:sp>
          <p:nvSpPr>
            <p:cNvPr id="18" name="椭圆 17"/>
            <p:cNvSpPr/>
            <p:nvPr/>
          </p:nvSpPr>
          <p:spPr>
            <a:xfrm>
              <a:off x="694755" y="4421665"/>
              <a:ext cx="485863" cy="485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B4761"/>
                </a:solidFill>
                <a:effectLst/>
                <a:uLnTx/>
                <a:uFillTx/>
                <a:cs typeface="+mn-ea"/>
                <a:sym typeface="+mn-lt"/>
              </a:endParaRPr>
            </a:p>
          </p:txBody>
        </p:sp>
        <p:sp>
          <p:nvSpPr>
            <p:cNvPr id="19" name="文本框 18"/>
            <p:cNvSpPr txBox="1"/>
            <p:nvPr/>
          </p:nvSpPr>
          <p:spPr>
            <a:xfrm>
              <a:off x="680034" y="4433763"/>
              <a:ext cx="51530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3B4761"/>
                  </a:solidFill>
                  <a:effectLst/>
                  <a:uLnTx/>
                  <a:uFillTx/>
                  <a:cs typeface="+mn-ea"/>
                  <a:sym typeface="+mn-lt"/>
                </a:rPr>
                <a:t>3</a:t>
              </a:r>
              <a:endParaRPr kumimoji="0" lang="en-US" altLang="zh-CN" sz="2400" b="1" i="0" u="none" strike="noStrike" kern="0" cap="none" spc="0" normalizeH="0" baseline="0" noProof="0" dirty="0">
                <a:ln>
                  <a:noFill/>
                </a:ln>
                <a:solidFill>
                  <a:srgbClr val="3B4761"/>
                </a:solidFill>
                <a:effectLst/>
                <a:uLnTx/>
                <a:uFillTx/>
                <a:cs typeface="+mn-ea"/>
                <a:sym typeface="+mn-lt"/>
              </a:endParaRPr>
            </a:p>
          </p:txBody>
        </p:sp>
      </p:grpSp>
      <p:sp>
        <p:nvSpPr>
          <p:cNvPr id="20" name="文本框 19"/>
          <p:cNvSpPr txBox="1"/>
          <p:nvPr/>
        </p:nvSpPr>
        <p:spPr>
          <a:xfrm>
            <a:off x="694755" y="4574766"/>
            <a:ext cx="3460830" cy="1323439"/>
          </a:xfrm>
          <a:prstGeom prst="rect">
            <a:avLst/>
          </a:prstGeom>
          <a:noFill/>
        </p:spPr>
        <p:txBody>
          <a:bodyPr wrap="square" rtlCol="0">
            <a:spAutoFit/>
          </a:bodyPr>
          <a:lstStyle/>
          <a:p>
            <a:pPr algn="just">
              <a:defRPr/>
            </a:pPr>
            <a:r>
              <a:rPr lang="zh-CN" altLang="en-US" sz="1600" dirty="0">
                <a:solidFill>
                  <a:schemeClr val="bg1"/>
                </a:solidFill>
                <a:cs typeface="+mn-ea"/>
                <a:sym typeface="+mn-lt"/>
              </a:rPr>
              <a:t>在此输入标题文本</a:t>
            </a:r>
            <a:endParaRPr lang="es-ES" altLang="zh-CN" sz="1600" dirty="0">
              <a:solidFill>
                <a:schemeClr val="bg1"/>
              </a:solidFill>
              <a:cs typeface="+mn-ea"/>
              <a:sym typeface="+mn-lt"/>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prstClr val="white"/>
                </a:solidFill>
                <a:effectLst/>
                <a:uLnTx/>
                <a:uFillTx/>
                <a:cs typeface="+mn-ea"/>
                <a:sym typeface="+mn-lt"/>
              </a:rPr>
              <a:t>Lorem ipsum dolor sit </a:t>
            </a:r>
            <a:r>
              <a:rPr kumimoji="0" lang="en-US" altLang="zh-CN" sz="1200" b="0" i="0" u="none" strike="noStrike" kern="0" cap="none" spc="0" normalizeH="0" baseline="0" noProof="0" dirty="0" err="1">
                <a:ln>
                  <a:noFill/>
                </a:ln>
                <a:solidFill>
                  <a:prstClr val="white"/>
                </a:solidFill>
                <a:effectLst/>
                <a:uLnTx/>
                <a:uFillTx/>
                <a:cs typeface="+mn-ea"/>
                <a:sym typeface="+mn-lt"/>
              </a:rPr>
              <a:t>amet</a:t>
            </a:r>
            <a:r>
              <a:rPr kumimoji="0" lang="en-US" altLang="zh-CN" sz="1200" b="0" i="0" u="none" strike="noStrike" kern="0" cap="none" spc="0" normalizeH="0" baseline="0" noProof="0" dirty="0">
                <a:ln>
                  <a:noFill/>
                </a:ln>
                <a:solidFill>
                  <a:prstClr val="white"/>
                </a:solidFill>
                <a:effectLst/>
                <a:uLnTx/>
                <a:uFillTx/>
                <a:cs typeface="+mn-ea"/>
                <a:sym typeface="+mn-lt"/>
              </a:rPr>
              <a:t>, </a:t>
            </a:r>
            <a:r>
              <a:rPr kumimoji="0" lang="en-US" altLang="zh-CN" sz="1200" b="0" i="0" u="none" strike="noStrike" kern="0" cap="none" spc="0" normalizeH="0" baseline="0" noProof="0" dirty="0" err="1">
                <a:ln>
                  <a:noFill/>
                </a:ln>
                <a:solidFill>
                  <a:prstClr val="white"/>
                </a:solidFill>
                <a:effectLst/>
                <a:uLnTx/>
                <a:uFillTx/>
                <a:cs typeface="+mn-ea"/>
                <a:sym typeface="+mn-lt"/>
              </a:rPr>
              <a:t>consectetuer</a:t>
            </a:r>
            <a:r>
              <a:rPr kumimoji="0" lang="en-US" altLang="zh-CN" sz="1200" b="0" i="0" u="none" strike="noStrike" kern="0" cap="none" spc="0" normalizeH="0" baseline="0" noProof="0" dirty="0">
                <a:ln>
                  <a:noFill/>
                </a:ln>
                <a:solidFill>
                  <a:prstClr val="white"/>
                </a:solidFill>
                <a:effectLst/>
                <a:uLnTx/>
                <a:uFillTx/>
                <a:cs typeface="+mn-ea"/>
                <a:sym typeface="+mn-lt"/>
              </a:rPr>
              <a:t> </a:t>
            </a:r>
            <a:r>
              <a:rPr kumimoji="0" lang="en-US" altLang="zh-CN" sz="1200" b="0" i="0" u="none" strike="noStrike" kern="0" cap="none" spc="0" normalizeH="0" baseline="0" noProof="0" dirty="0" err="1">
                <a:ln>
                  <a:noFill/>
                </a:ln>
                <a:solidFill>
                  <a:prstClr val="white"/>
                </a:solidFill>
                <a:effectLst/>
                <a:uLnTx/>
                <a:uFillTx/>
                <a:cs typeface="+mn-ea"/>
                <a:sym typeface="+mn-lt"/>
              </a:rPr>
              <a:t>adipiscing</a:t>
            </a:r>
            <a:r>
              <a:rPr kumimoji="0" lang="en-US" altLang="zh-CN" sz="1200" b="0" i="0" u="none" strike="noStrike" kern="0" cap="none" spc="0" normalizeH="0" baseline="0" noProof="0" dirty="0">
                <a:ln>
                  <a:noFill/>
                </a:ln>
                <a:solidFill>
                  <a:prstClr val="white"/>
                </a:solidFill>
                <a:effectLst/>
                <a:uLnTx/>
                <a:uFillTx/>
                <a:cs typeface="+mn-ea"/>
                <a:sym typeface="+mn-lt"/>
              </a:rPr>
              <a:t> </a:t>
            </a:r>
            <a:r>
              <a:rPr kumimoji="0" lang="en-US" altLang="zh-CN" sz="1200" b="0" i="0" u="none" strike="noStrike" kern="0" cap="none" spc="0" normalizeH="0" baseline="0" noProof="0" dirty="0" err="1">
                <a:ln>
                  <a:noFill/>
                </a:ln>
                <a:solidFill>
                  <a:prstClr val="white"/>
                </a:solidFill>
                <a:effectLst/>
                <a:uLnTx/>
                <a:uFillTx/>
                <a:cs typeface="+mn-ea"/>
                <a:sym typeface="+mn-lt"/>
              </a:rPr>
              <a:t>elit</a:t>
            </a:r>
            <a:r>
              <a:rPr kumimoji="0" lang="en-US" altLang="zh-CN" sz="1200" b="0" i="0" u="none" strike="noStrike" kern="0" cap="none" spc="0" normalizeH="0" baseline="0" noProof="0" dirty="0">
                <a:ln>
                  <a:noFill/>
                </a:ln>
                <a:solidFill>
                  <a:prstClr val="white"/>
                </a:solidFill>
                <a:effectLst/>
                <a:uLnTx/>
                <a:uFillTx/>
                <a:cs typeface="+mn-ea"/>
                <a:sym typeface="+mn-lt"/>
              </a:rPr>
              <a:t>. Maecenas </a:t>
            </a:r>
            <a:r>
              <a:rPr kumimoji="0" lang="en-US" altLang="zh-CN" sz="1200" b="0" i="0" u="none" strike="noStrike" kern="0" cap="none" spc="0" normalizeH="0" baseline="0" noProof="0" dirty="0" err="1">
                <a:ln>
                  <a:noFill/>
                </a:ln>
                <a:solidFill>
                  <a:prstClr val="white"/>
                </a:solidFill>
                <a:effectLst/>
                <a:uLnTx/>
                <a:uFillTx/>
                <a:cs typeface="+mn-ea"/>
                <a:sym typeface="+mn-lt"/>
              </a:rPr>
              <a:t>porttitor</a:t>
            </a:r>
            <a:r>
              <a:rPr kumimoji="0" lang="en-US" altLang="zh-CN" sz="1200" b="0" i="0" u="none" strike="noStrike" kern="0" cap="none" spc="0" normalizeH="0" baseline="0" noProof="0" dirty="0">
                <a:ln>
                  <a:noFill/>
                </a:ln>
                <a:solidFill>
                  <a:prstClr val="white"/>
                </a:solidFill>
                <a:effectLst/>
                <a:uLnTx/>
                <a:uFillTx/>
                <a:cs typeface="+mn-ea"/>
                <a:sym typeface="+mn-lt"/>
              </a:rPr>
              <a:t> </a:t>
            </a:r>
            <a:r>
              <a:rPr kumimoji="0" lang="en-US" altLang="zh-CN" sz="1200" b="0" i="0" u="none" strike="noStrike" kern="0" cap="none" spc="0" normalizeH="0" baseline="0" noProof="0" dirty="0" err="1">
                <a:ln>
                  <a:noFill/>
                </a:ln>
                <a:solidFill>
                  <a:prstClr val="white"/>
                </a:solidFill>
                <a:effectLst/>
                <a:uLnTx/>
                <a:uFillTx/>
                <a:cs typeface="+mn-ea"/>
                <a:sym typeface="+mn-lt"/>
              </a:rPr>
              <a:t>congue</a:t>
            </a:r>
            <a:r>
              <a:rPr kumimoji="0" lang="en-US" altLang="zh-CN" sz="1200" b="0" i="0" u="none" strike="noStrike" kern="0" cap="none" spc="0" normalizeH="0" baseline="0" noProof="0" dirty="0">
                <a:ln>
                  <a:noFill/>
                </a:ln>
                <a:solidFill>
                  <a:prstClr val="white"/>
                </a:solidFill>
                <a:effectLst/>
                <a:uLnTx/>
                <a:uFillTx/>
                <a:cs typeface="+mn-ea"/>
                <a:sym typeface="+mn-lt"/>
              </a:rPr>
              <a:t> </a:t>
            </a:r>
            <a:r>
              <a:rPr kumimoji="0" lang="en-US" altLang="zh-CN" sz="1200" b="0" i="0" u="none" strike="noStrike" kern="0" cap="none" spc="0" normalizeH="0" baseline="0" noProof="0" dirty="0" err="1">
                <a:ln>
                  <a:noFill/>
                </a:ln>
                <a:solidFill>
                  <a:prstClr val="white"/>
                </a:solidFill>
                <a:effectLst/>
                <a:uLnTx/>
                <a:uFillTx/>
                <a:cs typeface="+mn-ea"/>
                <a:sym typeface="+mn-lt"/>
              </a:rPr>
              <a:t>massa</a:t>
            </a:r>
            <a:r>
              <a:rPr kumimoji="0" lang="en-US" altLang="zh-CN" sz="1200" b="0" i="0" u="none" strike="noStrike" kern="0" cap="none" spc="0" normalizeH="0" baseline="0" noProof="0" dirty="0">
                <a:ln>
                  <a:noFill/>
                </a:ln>
                <a:solidFill>
                  <a:prstClr val="white"/>
                </a:solidFill>
                <a:effectLst/>
                <a:uLnTx/>
                <a:uFillTx/>
                <a:cs typeface="+mn-ea"/>
                <a:sym typeface="+mn-lt"/>
              </a:rPr>
              <a:t>. </a:t>
            </a:r>
            <a:r>
              <a:rPr kumimoji="0" lang="en-US" altLang="zh-CN" sz="1200" b="0" i="0" u="none" strike="noStrike" kern="0" cap="none" spc="0" normalizeH="0" baseline="0" noProof="0" dirty="0" err="1">
                <a:ln>
                  <a:noFill/>
                </a:ln>
                <a:solidFill>
                  <a:prstClr val="white"/>
                </a:solidFill>
                <a:effectLst/>
                <a:uLnTx/>
                <a:uFillTx/>
                <a:cs typeface="+mn-ea"/>
                <a:sym typeface="+mn-lt"/>
              </a:rPr>
              <a:t>Fusce</a:t>
            </a:r>
            <a:r>
              <a:rPr kumimoji="0" lang="en-US" altLang="zh-CN" sz="1200" b="0" i="0" u="none" strike="noStrike" kern="0" cap="none" spc="0" normalizeH="0" baseline="0" noProof="0" dirty="0">
                <a:ln>
                  <a:noFill/>
                </a:ln>
                <a:solidFill>
                  <a:prstClr val="white"/>
                </a:solidFill>
                <a:effectLst/>
                <a:uLnTx/>
                <a:uFillTx/>
                <a:cs typeface="+mn-ea"/>
                <a:sym typeface="+mn-lt"/>
              </a:rPr>
              <a:t> </a:t>
            </a:r>
            <a:r>
              <a:rPr kumimoji="0" lang="en-US" altLang="zh-CN" sz="1200" b="0" i="0" u="none" strike="noStrike" kern="0" cap="none" spc="0" normalizeH="0" baseline="0" noProof="0" dirty="0" err="1">
                <a:ln>
                  <a:noFill/>
                </a:ln>
                <a:solidFill>
                  <a:prstClr val="white"/>
                </a:solidFill>
                <a:effectLst/>
                <a:uLnTx/>
                <a:uFillTx/>
                <a:cs typeface="+mn-ea"/>
                <a:sym typeface="+mn-lt"/>
              </a:rPr>
              <a:t>posuere</a:t>
            </a:r>
            <a:r>
              <a:rPr kumimoji="0" lang="en-US" altLang="zh-CN" sz="1200" b="0" i="0" u="none" strike="noStrike" kern="0" cap="none" spc="0" normalizeH="0" baseline="0" noProof="0" dirty="0">
                <a:ln>
                  <a:noFill/>
                </a:ln>
                <a:solidFill>
                  <a:prstClr val="white"/>
                </a:solidFill>
                <a:effectLst/>
                <a:uLnTx/>
                <a:uFillTx/>
                <a:cs typeface="+mn-ea"/>
                <a:sym typeface="+mn-lt"/>
              </a:rPr>
              <a:t>, magna </a:t>
            </a:r>
            <a:r>
              <a:rPr kumimoji="0" lang="en-US" altLang="zh-CN" sz="1200" b="0" i="0" u="none" strike="noStrike" kern="0" cap="none" spc="0" normalizeH="0" baseline="0" noProof="0" dirty="0" err="1">
                <a:ln>
                  <a:noFill/>
                </a:ln>
                <a:solidFill>
                  <a:prstClr val="white"/>
                </a:solidFill>
                <a:effectLst/>
                <a:uLnTx/>
                <a:uFillTx/>
                <a:cs typeface="+mn-ea"/>
                <a:sym typeface="+mn-lt"/>
              </a:rPr>
              <a:t>sed</a:t>
            </a:r>
            <a:r>
              <a:rPr kumimoji="0" lang="en-US" altLang="zh-CN" sz="1200" b="0" i="0" u="none" strike="noStrike" kern="0" cap="none" spc="0" normalizeH="0" baseline="0" noProof="0" dirty="0">
                <a:ln>
                  <a:noFill/>
                </a:ln>
                <a:solidFill>
                  <a:prstClr val="white"/>
                </a:solidFill>
                <a:effectLst/>
                <a:uLnTx/>
                <a:uFillTx/>
                <a:cs typeface="+mn-ea"/>
                <a:sym typeface="+mn-lt"/>
              </a:rPr>
              <a:t> </a:t>
            </a:r>
            <a:r>
              <a:rPr kumimoji="0" lang="en-US" altLang="zh-CN" sz="1200" b="0" i="0" u="none" strike="noStrike" kern="0" cap="none" spc="0" normalizeH="0" baseline="0" noProof="0" dirty="0" err="1">
                <a:ln>
                  <a:noFill/>
                </a:ln>
                <a:solidFill>
                  <a:prstClr val="white"/>
                </a:solidFill>
                <a:effectLst/>
                <a:uLnTx/>
                <a:uFillTx/>
                <a:cs typeface="+mn-ea"/>
                <a:sym typeface="+mn-lt"/>
              </a:rPr>
              <a:t>pulvinar</a:t>
            </a:r>
            <a:r>
              <a:rPr kumimoji="0" lang="en-US" altLang="zh-CN" sz="1200" b="0" i="0" u="none" strike="noStrike" kern="0" cap="none" spc="0" normalizeH="0" baseline="0" noProof="0" dirty="0">
                <a:ln>
                  <a:noFill/>
                </a:ln>
                <a:solidFill>
                  <a:prstClr val="white"/>
                </a:solidFill>
                <a:effectLst/>
                <a:uLnTx/>
                <a:uFillTx/>
                <a:cs typeface="+mn-ea"/>
                <a:sym typeface="+mn-lt"/>
              </a:rPr>
              <a:t> </a:t>
            </a:r>
            <a:r>
              <a:rPr kumimoji="0" lang="en-US" altLang="zh-CN" sz="1200" b="0" i="0" u="none" strike="noStrike" kern="0" cap="none" spc="0" normalizeH="0" baseline="0" noProof="0" dirty="0" err="1">
                <a:ln>
                  <a:noFill/>
                </a:ln>
                <a:solidFill>
                  <a:prstClr val="white"/>
                </a:solidFill>
                <a:effectLst/>
                <a:uLnTx/>
                <a:uFillTx/>
                <a:cs typeface="+mn-ea"/>
                <a:sym typeface="+mn-lt"/>
              </a:rPr>
              <a:t>ultricies</a:t>
            </a:r>
            <a:r>
              <a:rPr kumimoji="0" lang="en-US" altLang="zh-CN" sz="1200" b="0" i="0" u="none" strike="noStrike" kern="0" cap="none" spc="0" normalizeH="0" baseline="0" noProof="0" dirty="0">
                <a:ln>
                  <a:noFill/>
                </a:ln>
                <a:solidFill>
                  <a:prstClr val="white"/>
                </a:solidFill>
                <a:effectLst/>
                <a:uLnTx/>
                <a:uFillTx/>
                <a:cs typeface="+mn-ea"/>
                <a:sym typeface="+mn-lt"/>
              </a:rPr>
              <a:t>, </a:t>
            </a:r>
            <a:r>
              <a:rPr kumimoji="0" lang="en-US" altLang="zh-CN" sz="1200" b="0" i="0" u="none" strike="noStrike" kern="0" cap="none" spc="0" normalizeH="0" baseline="0" noProof="0" dirty="0" err="1">
                <a:ln>
                  <a:noFill/>
                </a:ln>
                <a:solidFill>
                  <a:prstClr val="white"/>
                </a:solidFill>
                <a:effectLst/>
                <a:uLnTx/>
                <a:uFillTx/>
                <a:cs typeface="+mn-ea"/>
                <a:sym typeface="+mn-lt"/>
              </a:rPr>
              <a:t>purus</a:t>
            </a:r>
            <a:r>
              <a:rPr kumimoji="0" lang="en-US" altLang="zh-CN" sz="1200" b="0" i="0" u="none" strike="noStrike" kern="0" cap="none" spc="0" normalizeH="0" baseline="0" noProof="0" dirty="0">
                <a:ln>
                  <a:noFill/>
                </a:ln>
                <a:solidFill>
                  <a:prstClr val="white"/>
                </a:solidFill>
                <a:effectLst/>
                <a:uLnTx/>
                <a:uFillTx/>
                <a:cs typeface="+mn-ea"/>
                <a:sym typeface="+mn-lt"/>
              </a:rPr>
              <a:t> </a:t>
            </a:r>
            <a:r>
              <a:rPr kumimoji="0" lang="en-US" altLang="zh-CN" sz="1200" b="0" i="0" u="none" strike="noStrike" kern="0" cap="none" spc="0" normalizeH="0" baseline="0" noProof="0" dirty="0" err="1">
                <a:ln>
                  <a:noFill/>
                </a:ln>
                <a:solidFill>
                  <a:prstClr val="white"/>
                </a:solidFill>
                <a:effectLst/>
                <a:uLnTx/>
                <a:uFillTx/>
                <a:cs typeface="+mn-ea"/>
                <a:sym typeface="+mn-lt"/>
              </a:rPr>
              <a:t>lectus</a:t>
            </a:r>
            <a:r>
              <a:rPr kumimoji="0" lang="en-US" altLang="zh-CN" sz="1200" b="0" i="0" u="none" strike="noStrike" kern="0" cap="none" spc="0" normalizeH="0" baseline="0" noProof="0" dirty="0">
                <a:ln>
                  <a:noFill/>
                </a:ln>
                <a:solidFill>
                  <a:prstClr val="white"/>
                </a:solidFill>
                <a:effectLst/>
                <a:uLnTx/>
                <a:uFillTx/>
                <a:cs typeface="+mn-ea"/>
                <a:sym typeface="+mn-lt"/>
              </a:rPr>
              <a:t> </a:t>
            </a:r>
            <a:r>
              <a:rPr kumimoji="0" lang="en-US" altLang="zh-CN" sz="1200" b="0" i="0" u="none" strike="noStrike" kern="0" cap="none" spc="0" normalizeH="0" baseline="0" noProof="0" dirty="0" err="1">
                <a:ln>
                  <a:noFill/>
                </a:ln>
                <a:solidFill>
                  <a:prstClr val="white"/>
                </a:solidFill>
                <a:effectLst/>
                <a:uLnTx/>
                <a:uFillTx/>
                <a:cs typeface="+mn-ea"/>
                <a:sym typeface="+mn-lt"/>
              </a:rPr>
              <a:t>malesuada</a:t>
            </a:r>
            <a:r>
              <a:rPr kumimoji="0" lang="en-US" altLang="zh-CN" sz="1200" b="0" i="0" u="none" strike="noStrike" kern="0" cap="none" spc="0" normalizeH="0" baseline="0" noProof="0" dirty="0">
                <a:ln>
                  <a:noFill/>
                </a:ln>
                <a:solidFill>
                  <a:prstClr val="white"/>
                </a:solidFill>
                <a:effectLst/>
                <a:uLnTx/>
                <a:uFillTx/>
                <a:cs typeface="+mn-ea"/>
                <a:sym typeface="+mn-lt"/>
              </a:rPr>
              <a:t> libero, sit </a:t>
            </a:r>
            <a:r>
              <a:rPr kumimoji="0" lang="en-US" altLang="zh-CN" sz="1200" b="0" i="0" u="none" strike="noStrike" kern="0" cap="none" spc="0" normalizeH="0" baseline="0" noProof="0" dirty="0" err="1">
                <a:ln>
                  <a:noFill/>
                </a:ln>
                <a:solidFill>
                  <a:prstClr val="white"/>
                </a:solidFill>
                <a:effectLst/>
                <a:uLnTx/>
                <a:uFillTx/>
                <a:cs typeface="+mn-ea"/>
                <a:sym typeface="+mn-lt"/>
              </a:rPr>
              <a:t>amet</a:t>
            </a:r>
            <a:r>
              <a:rPr kumimoji="0" lang="en-US" altLang="zh-CN" sz="1200" b="0" i="0" u="none" strike="noStrike" kern="0" cap="none" spc="0" normalizeH="0" baseline="0" noProof="0" dirty="0">
                <a:ln>
                  <a:noFill/>
                </a:ln>
                <a:solidFill>
                  <a:prstClr val="white"/>
                </a:solidFill>
                <a:effectLst/>
                <a:uLnTx/>
                <a:uFillTx/>
                <a:cs typeface="+mn-ea"/>
                <a:sym typeface="+mn-lt"/>
              </a:rPr>
              <a:t> </a:t>
            </a:r>
            <a:r>
              <a:rPr kumimoji="0" lang="en-US" altLang="zh-CN" sz="1200" b="0" i="0" u="none" strike="noStrike" kern="0" cap="none" spc="0" normalizeH="0" baseline="0" noProof="0" dirty="0" err="1">
                <a:ln>
                  <a:noFill/>
                </a:ln>
                <a:solidFill>
                  <a:prstClr val="white"/>
                </a:solidFill>
                <a:effectLst/>
                <a:uLnTx/>
                <a:uFillTx/>
                <a:cs typeface="+mn-ea"/>
                <a:sym typeface="+mn-lt"/>
              </a:rPr>
              <a:t>commodo</a:t>
            </a:r>
            <a:r>
              <a:rPr kumimoji="0" lang="en-US" altLang="zh-CN" sz="1200" b="0" i="0" u="none" strike="noStrike" kern="0" cap="none" spc="0" normalizeH="0" baseline="0" noProof="0" dirty="0">
                <a:ln>
                  <a:noFill/>
                </a:ln>
                <a:solidFill>
                  <a:prstClr val="white"/>
                </a:solidFill>
                <a:effectLst/>
                <a:uLnTx/>
                <a:uFillTx/>
                <a:cs typeface="+mn-ea"/>
                <a:sym typeface="+mn-lt"/>
              </a:rPr>
              <a:t> magna </a:t>
            </a:r>
            <a:r>
              <a:rPr kumimoji="0" lang="en-US" altLang="zh-CN" sz="1200" b="0" i="0" u="none" strike="noStrike" kern="0" cap="none" spc="0" normalizeH="0" baseline="0" noProof="0" dirty="0" err="1">
                <a:ln>
                  <a:noFill/>
                </a:ln>
                <a:solidFill>
                  <a:prstClr val="white"/>
                </a:solidFill>
                <a:effectLst/>
                <a:uLnTx/>
                <a:uFillTx/>
                <a:cs typeface="+mn-ea"/>
                <a:sym typeface="+mn-lt"/>
              </a:rPr>
              <a:t>eros</a:t>
            </a:r>
            <a:r>
              <a:rPr kumimoji="0" lang="en-US" altLang="zh-CN" sz="1200" b="0" i="0" u="none" strike="noStrike" kern="0" cap="none" spc="0" normalizeH="0" baseline="0" noProof="0" dirty="0">
                <a:ln>
                  <a:noFill/>
                </a:ln>
                <a:solidFill>
                  <a:prstClr val="white"/>
                </a:solidFill>
                <a:effectLst/>
                <a:uLnTx/>
                <a:uFillTx/>
                <a:cs typeface="+mn-ea"/>
                <a:sym typeface="+mn-lt"/>
              </a:rPr>
              <a:t> </a:t>
            </a:r>
            <a:r>
              <a:rPr kumimoji="0" lang="en-US" altLang="zh-CN" sz="1200" b="0" i="0" u="none" strike="noStrike" kern="0" cap="none" spc="0" normalizeH="0" baseline="0" noProof="0" dirty="0" err="1">
                <a:ln>
                  <a:noFill/>
                </a:ln>
                <a:solidFill>
                  <a:prstClr val="white"/>
                </a:solidFill>
                <a:effectLst/>
                <a:uLnTx/>
                <a:uFillTx/>
                <a:cs typeface="+mn-ea"/>
                <a:sym typeface="+mn-lt"/>
              </a:rPr>
              <a:t>quis</a:t>
            </a:r>
            <a:r>
              <a:rPr kumimoji="0" lang="en-US" altLang="zh-CN" sz="1200" b="0" i="0" u="none" strike="noStrike" kern="0" cap="none" spc="0" normalizeH="0" baseline="0" noProof="0" dirty="0">
                <a:ln>
                  <a:noFill/>
                </a:ln>
                <a:solidFill>
                  <a:prstClr val="white"/>
                </a:solidFill>
                <a:effectLst/>
                <a:uLnTx/>
                <a:uFillTx/>
                <a:cs typeface="+mn-ea"/>
                <a:sym typeface="+mn-lt"/>
              </a:rPr>
              <a:t> </a:t>
            </a:r>
            <a:r>
              <a:rPr kumimoji="0" lang="en-US" altLang="zh-CN" sz="1200" b="0" i="0" u="none" strike="noStrike" kern="0" cap="none" spc="0" normalizeH="0" baseline="0" noProof="0" dirty="0" err="1">
                <a:ln>
                  <a:noFill/>
                </a:ln>
                <a:solidFill>
                  <a:prstClr val="white"/>
                </a:solidFill>
                <a:effectLst/>
                <a:uLnTx/>
                <a:uFillTx/>
                <a:cs typeface="+mn-ea"/>
                <a:sym typeface="+mn-lt"/>
              </a:rPr>
              <a:t>urna</a:t>
            </a:r>
            <a:r>
              <a:rPr kumimoji="0" lang="en-US" altLang="zh-CN" sz="1600" b="0" i="0" u="none" strike="noStrike" kern="0" cap="none" spc="0" normalizeH="0" baseline="0" noProof="0" dirty="0">
                <a:ln>
                  <a:noFill/>
                </a:ln>
                <a:solidFill>
                  <a:prstClr val="white"/>
                </a:solidFill>
                <a:effectLst/>
                <a:uLnTx/>
                <a:uFillTx/>
                <a:cs typeface="+mn-ea"/>
                <a:sym typeface="+mn-lt"/>
              </a:rPr>
              <a:t>.</a:t>
            </a:r>
            <a:endParaRPr kumimoji="0" lang="en-US" altLang="zh-CN" sz="1600" b="0" i="0" u="none" strike="noStrike" kern="0" cap="none" spc="0" normalizeH="0" baseline="0" noProof="0" dirty="0">
              <a:ln>
                <a:noFill/>
              </a:ln>
              <a:solidFill>
                <a:prstClr val="white"/>
              </a:solidFill>
              <a:effectLst/>
              <a:uLnTx/>
              <a:uFillTx/>
              <a:cs typeface="+mn-ea"/>
              <a:sym typeface="+mn-lt"/>
            </a:endParaRPr>
          </a:p>
        </p:txBody>
      </p:sp>
      <p:sp>
        <p:nvSpPr>
          <p:cNvPr id="24" name="文本框 23"/>
          <p:cNvSpPr txBox="1"/>
          <p:nvPr/>
        </p:nvSpPr>
        <p:spPr>
          <a:xfrm>
            <a:off x="4578710" y="4574766"/>
            <a:ext cx="3460830" cy="1323439"/>
          </a:xfrm>
          <a:prstGeom prst="rect">
            <a:avLst/>
          </a:prstGeom>
          <a:noFill/>
        </p:spPr>
        <p:txBody>
          <a:bodyPr wrap="square" rtlCol="0">
            <a:spAutoFit/>
          </a:bodyPr>
          <a:lstStyle/>
          <a:p>
            <a:pPr algn="just">
              <a:defRPr/>
            </a:pPr>
            <a:r>
              <a:rPr lang="zh-CN" altLang="en-US" sz="1600" dirty="0">
                <a:solidFill>
                  <a:schemeClr val="bg1"/>
                </a:solidFill>
                <a:cs typeface="+mn-ea"/>
                <a:sym typeface="+mn-lt"/>
              </a:rPr>
              <a:t>在此输入标题文本</a:t>
            </a:r>
            <a:endParaRPr lang="es-ES" altLang="zh-CN" sz="1600" dirty="0">
              <a:solidFill>
                <a:schemeClr val="bg1"/>
              </a:solidFill>
              <a:cs typeface="+mn-ea"/>
              <a:sym typeface="+mn-lt"/>
            </a:endParaRPr>
          </a:p>
          <a:p>
            <a:pPr lvl="0" algn="just">
              <a:defRPr/>
            </a:pPr>
            <a:r>
              <a:rPr lang="en-US" altLang="zh-CN" sz="1200" kern="0" dirty="0">
                <a:solidFill>
                  <a:prstClr val="white"/>
                </a:solidFill>
                <a:cs typeface="+mn-ea"/>
                <a:sym typeface="+mn-lt"/>
              </a:rPr>
              <a:t>Lorem ipsum dolor sit </a:t>
            </a:r>
            <a:r>
              <a:rPr lang="en-US" altLang="zh-CN" sz="1200" kern="0" dirty="0" err="1">
                <a:solidFill>
                  <a:prstClr val="white"/>
                </a:solidFill>
                <a:cs typeface="+mn-ea"/>
                <a:sym typeface="+mn-lt"/>
              </a:rPr>
              <a:t>amet</a:t>
            </a:r>
            <a:r>
              <a:rPr lang="en-US" altLang="zh-CN" sz="1200" kern="0" dirty="0">
                <a:solidFill>
                  <a:prstClr val="white"/>
                </a:solidFill>
                <a:cs typeface="+mn-ea"/>
                <a:sym typeface="+mn-lt"/>
              </a:rPr>
              <a:t>, </a:t>
            </a:r>
            <a:r>
              <a:rPr lang="en-US" altLang="zh-CN" sz="1200" kern="0" dirty="0" err="1">
                <a:solidFill>
                  <a:prstClr val="white"/>
                </a:solidFill>
                <a:cs typeface="+mn-ea"/>
                <a:sym typeface="+mn-lt"/>
              </a:rPr>
              <a:t>consectetuer</a:t>
            </a:r>
            <a:r>
              <a:rPr lang="en-US" altLang="zh-CN" sz="1200" kern="0" dirty="0">
                <a:solidFill>
                  <a:prstClr val="white"/>
                </a:solidFill>
                <a:cs typeface="+mn-ea"/>
                <a:sym typeface="+mn-lt"/>
              </a:rPr>
              <a:t> </a:t>
            </a:r>
            <a:r>
              <a:rPr lang="en-US" altLang="zh-CN" sz="1200" kern="0" dirty="0" err="1">
                <a:solidFill>
                  <a:prstClr val="white"/>
                </a:solidFill>
                <a:cs typeface="+mn-ea"/>
                <a:sym typeface="+mn-lt"/>
              </a:rPr>
              <a:t>adipiscing</a:t>
            </a:r>
            <a:r>
              <a:rPr lang="en-US" altLang="zh-CN" sz="1200" kern="0" dirty="0">
                <a:solidFill>
                  <a:prstClr val="white"/>
                </a:solidFill>
                <a:cs typeface="+mn-ea"/>
                <a:sym typeface="+mn-lt"/>
              </a:rPr>
              <a:t> </a:t>
            </a:r>
            <a:r>
              <a:rPr lang="en-US" altLang="zh-CN" sz="1200" kern="0" dirty="0" err="1">
                <a:solidFill>
                  <a:prstClr val="white"/>
                </a:solidFill>
                <a:cs typeface="+mn-ea"/>
                <a:sym typeface="+mn-lt"/>
              </a:rPr>
              <a:t>elit</a:t>
            </a:r>
            <a:r>
              <a:rPr lang="en-US" altLang="zh-CN" sz="1200" kern="0" dirty="0">
                <a:solidFill>
                  <a:prstClr val="white"/>
                </a:solidFill>
                <a:cs typeface="+mn-ea"/>
                <a:sym typeface="+mn-lt"/>
              </a:rPr>
              <a:t>. Maecenas </a:t>
            </a:r>
            <a:r>
              <a:rPr lang="en-US" altLang="zh-CN" sz="1200" kern="0" dirty="0" err="1">
                <a:solidFill>
                  <a:prstClr val="white"/>
                </a:solidFill>
                <a:cs typeface="+mn-ea"/>
                <a:sym typeface="+mn-lt"/>
              </a:rPr>
              <a:t>porttitor</a:t>
            </a:r>
            <a:r>
              <a:rPr lang="en-US" altLang="zh-CN" sz="1200" kern="0" dirty="0">
                <a:solidFill>
                  <a:prstClr val="white"/>
                </a:solidFill>
                <a:cs typeface="+mn-ea"/>
                <a:sym typeface="+mn-lt"/>
              </a:rPr>
              <a:t> </a:t>
            </a:r>
            <a:r>
              <a:rPr lang="en-US" altLang="zh-CN" sz="1200" kern="0" dirty="0" err="1">
                <a:solidFill>
                  <a:prstClr val="white"/>
                </a:solidFill>
                <a:cs typeface="+mn-ea"/>
                <a:sym typeface="+mn-lt"/>
              </a:rPr>
              <a:t>congue</a:t>
            </a:r>
            <a:r>
              <a:rPr lang="en-US" altLang="zh-CN" sz="1200" kern="0" dirty="0">
                <a:solidFill>
                  <a:prstClr val="white"/>
                </a:solidFill>
                <a:cs typeface="+mn-ea"/>
                <a:sym typeface="+mn-lt"/>
              </a:rPr>
              <a:t> </a:t>
            </a:r>
            <a:r>
              <a:rPr lang="en-US" altLang="zh-CN" sz="1200" kern="0" dirty="0" err="1">
                <a:solidFill>
                  <a:prstClr val="white"/>
                </a:solidFill>
                <a:cs typeface="+mn-ea"/>
                <a:sym typeface="+mn-lt"/>
              </a:rPr>
              <a:t>massa</a:t>
            </a:r>
            <a:r>
              <a:rPr lang="en-US" altLang="zh-CN" sz="1200" kern="0" dirty="0">
                <a:solidFill>
                  <a:prstClr val="white"/>
                </a:solidFill>
                <a:cs typeface="+mn-ea"/>
                <a:sym typeface="+mn-lt"/>
              </a:rPr>
              <a:t>. </a:t>
            </a:r>
            <a:r>
              <a:rPr lang="en-US" altLang="zh-CN" sz="1200" kern="0" dirty="0" err="1">
                <a:solidFill>
                  <a:prstClr val="white"/>
                </a:solidFill>
                <a:cs typeface="+mn-ea"/>
                <a:sym typeface="+mn-lt"/>
              </a:rPr>
              <a:t>Fusce</a:t>
            </a:r>
            <a:r>
              <a:rPr lang="en-US" altLang="zh-CN" sz="1200" kern="0" dirty="0">
                <a:solidFill>
                  <a:prstClr val="white"/>
                </a:solidFill>
                <a:cs typeface="+mn-ea"/>
                <a:sym typeface="+mn-lt"/>
              </a:rPr>
              <a:t> </a:t>
            </a:r>
            <a:r>
              <a:rPr lang="en-US" altLang="zh-CN" sz="1200" kern="0" dirty="0" err="1">
                <a:solidFill>
                  <a:prstClr val="white"/>
                </a:solidFill>
                <a:cs typeface="+mn-ea"/>
                <a:sym typeface="+mn-lt"/>
              </a:rPr>
              <a:t>posuere</a:t>
            </a:r>
            <a:r>
              <a:rPr lang="en-US" altLang="zh-CN" sz="1200" kern="0" dirty="0">
                <a:solidFill>
                  <a:prstClr val="white"/>
                </a:solidFill>
                <a:cs typeface="+mn-ea"/>
                <a:sym typeface="+mn-lt"/>
              </a:rPr>
              <a:t>, magna </a:t>
            </a:r>
            <a:r>
              <a:rPr lang="en-US" altLang="zh-CN" sz="1200" kern="0" dirty="0" err="1">
                <a:solidFill>
                  <a:prstClr val="white"/>
                </a:solidFill>
                <a:cs typeface="+mn-ea"/>
                <a:sym typeface="+mn-lt"/>
              </a:rPr>
              <a:t>sed</a:t>
            </a:r>
            <a:r>
              <a:rPr lang="en-US" altLang="zh-CN" sz="1200" kern="0" dirty="0">
                <a:solidFill>
                  <a:prstClr val="white"/>
                </a:solidFill>
                <a:cs typeface="+mn-ea"/>
                <a:sym typeface="+mn-lt"/>
              </a:rPr>
              <a:t> pulvinar </a:t>
            </a:r>
            <a:r>
              <a:rPr lang="en-US" altLang="zh-CN" sz="1200" kern="0" dirty="0" err="1">
                <a:solidFill>
                  <a:prstClr val="white"/>
                </a:solidFill>
                <a:cs typeface="+mn-ea"/>
                <a:sym typeface="+mn-lt"/>
              </a:rPr>
              <a:t>ultricies</a:t>
            </a:r>
            <a:r>
              <a:rPr lang="en-US" altLang="zh-CN" sz="1200" kern="0" dirty="0">
                <a:solidFill>
                  <a:prstClr val="white"/>
                </a:solidFill>
                <a:cs typeface="+mn-ea"/>
                <a:sym typeface="+mn-lt"/>
              </a:rPr>
              <a:t>, </a:t>
            </a:r>
            <a:r>
              <a:rPr lang="en-US" altLang="zh-CN" sz="1200" kern="0" dirty="0" err="1">
                <a:solidFill>
                  <a:prstClr val="white"/>
                </a:solidFill>
                <a:cs typeface="+mn-ea"/>
                <a:sym typeface="+mn-lt"/>
              </a:rPr>
              <a:t>purus</a:t>
            </a:r>
            <a:r>
              <a:rPr lang="en-US" altLang="zh-CN" sz="1200" kern="0" dirty="0">
                <a:solidFill>
                  <a:prstClr val="white"/>
                </a:solidFill>
                <a:cs typeface="+mn-ea"/>
                <a:sym typeface="+mn-lt"/>
              </a:rPr>
              <a:t> </a:t>
            </a:r>
            <a:r>
              <a:rPr lang="en-US" altLang="zh-CN" sz="1200" kern="0" dirty="0" err="1">
                <a:solidFill>
                  <a:prstClr val="white"/>
                </a:solidFill>
                <a:cs typeface="+mn-ea"/>
                <a:sym typeface="+mn-lt"/>
              </a:rPr>
              <a:t>lectus</a:t>
            </a:r>
            <a:r>
              <a:rPr lang="en-US" altLang="zh-CN" sz="1200" kern="0" dirty="0">
                <a:solidFill>
                  <a:prstClr val="white"/>
                </a:solidFill>
                <a:cs typeface="+mn-ea"/>
                <a:sym typeface="+mn-lt"/>
              </a:rPr>
              <a:t> </a:t>
            </a:r>
            <a:r>
              <a:rPr lang="en-US" altLang="zh-CN" sz="1200" kern="0" dirty="0" err="1">
                <a:solidFill>
                  <a:prstClr val="white"/>
                </a:solidFill>
                <a:cs typeface="+mn-ea"/>
                <a:sym typeface="+mn-lt"/>
              </a:rPr>
              <a:t>malesuada</a:t>
            </a:r>
            <a:r>
              <a:rPr lang="en-US" altLang="zh-CN" sz="1200" kern="0" dirty="0">
                <a:solidFill>
                  <a:prstClr val="white"/>
                </a:solidFill>
                <a:cs typeface="+mn-ea"/>
                <a:sym typeface="+mn-lt"/>
              </a:rPr>
              <a:t> libero, sit </a:t>
            </a:r>
            <a:r>
              <a:rPr lang="en-US" altLang="zh-CN" sz="1200" kern="0" dirty="0" err="1">
                <a:solidFill>
                  <a:prstClr val="white"/>
                </a:solidFill>
                <a:cs typeface="+mn-ea"/>
                <a:sym typeface="+mn-lt"/>
              </a:rPr>
              <a:t>amet</a:t>
            </a:r>
            <a:r>
              <a:rPr lang="en-US" altLang="zh-CN" sz="1200" kern="0" dirty="0">
                <a:solidFill>
                  <a:prstClr val="white"/>
                </a:solidFill>
                <a:cs typeface="+mn-ea"/>
                <a:sym typeface="+mn-lt"/>
              </a:rPr>
              <a:t> </a:t>
            </a:r>
            <a:r>
              <a:rPr lang="en-US" altLang="zh-CN" sz="1200" kern="0" dirty="0" err="1">
                <a:solidFill>
                  <a:prstClr val="white"/>
                </a:solidFill>
                <a:cs typeface="+mn-ea"/>
                <a:sym typeface="+mn-lt"/>
              </a:rPr>
              <a:t>commodo</a:t>
            </a:r>
            <a:r>
              <a:rPr lang="en-US" altLang="zh-CN" sz="1200" kern="0" dirty="0">
                <a:solidFill>
                  <a:prstClr val="white"/>
                </a:solidFill>
                <a:cs typeface="+mn-ea"/>
                <a:sym typeface="+mn-lt"/>
              </a:rPr>
              <a:t> magna </a:t>
            </a:r>
            <a:r>
              <a:rPr lang="en-US" altLang="zh-CN" sz="1200" kern="0" dirty="0" err="1">
                <a:solidFill>
                  <a:prstClr val="white"/>
                </a:solidFill>
                <a:cs typeface="+mn-ea"/>
                <a:sym typeface="+mn-lt"/>
              </a:rPr>
              <a:t>eros</a:t>
            </a:r>
            <a:r>
              <a:rPr lang="en-US" altLang="zh-CN" sz="1200" kern="0" dirty="0">
                <a:solidFill>
                  <a:prstClr val="white"/>
                </a:solidFill>
                <a:cs typeface="+mn-ea"/>
                <a:sym typeface="+mn-lt"/>
              </a:rPr>
              <a:t> </a:t>
            </a:r>
            <a:r>
              <a:rPr lang="en-US" altLang="zh-CN" sz="1200" kern="0" dirty="0" err="1">
                <a:solidFill>
                  <a:prstClr val="white"/>
                </a:solidFill>
                <a:cs typeface="+mn-ea"/>
                <a:sym typeface="+mn-lt"/>
              </a:rPr>
              <a:t>quis</a:t>
            </a:r>
            <a:r>
              <a:rPr lang="en-US" altLang="zh-CN" sz="1200" kern="0" dirty="0">
                <a:solidFill>
                  <a:prstClr val="white"/>
                </a:solidFill>
                <a:cs typeface="+mn-ea"/>
                <a:sym typeface="+mn-lt"/>
              </a:rPr>
              <a:t> </a:t>
            </a:r>
            <a:r>
              <a:rPr lang="en-US" altLang="zh-CN" sz="1200" kern="0" dirty="0" err="1">
                <a:solidFill>
                  <a:prstClr val="white"/>
                </a:solidFill>
                <a:cs typeface="+mn-ea"/>
                <a:sym typeface="+mn-lt"/>
              </a:rPr>
              <a:t>urna</a:t>
            </a:r>
            <a:r>
              <a:rPr lang="en-US" altLang="zh-CN" sz="1600" kern="0" dirty="0">
                <a:solidFill>
                  <a:prstClr val="white"/>
                </a:solidFill>
                <a:cs typeface="+mn-ea"/>
                <a:sym typeface="+mn-lt"/>
              </a:rPr>
              <a:t>.</a:t>
            </a:r>
            <a:endParaRPr lang="en-US" altLang="zh-CN" sz="1600" kern="0" dirty="0">
              <a:solidFill>
                <a:prstClr val="white"/>
              </a:solidFill>
              <a:cs typeface="+mn-ea"/>
              <a:sym typeface="+mn-lt"/>
            </a:endParaRPr>
          </a:p>
        </p:txBody>
      </p:sp>
      <p:grpSp>
        <p:nvGrpSpPr>
          <p:cNvPr id="26" name="组合 25"/>
          <p:cNvGrpSpPr/>
          <p:nvPr/>
        </p:nvGrpSpPr>
        <p:grpSpPr>
          <a:xfrm>
            <a:off x="694755" y="1437133"/>
            <a:ext cx="1136164" cy="1074168"/>
            <a:chOff x="680034" y="4420343"/>
            <a:chExt cx="515303" cy="487185"/>
          </a:xfrm>
        </p:grpSpPr>
        <p:sp>
          <p:nvSpPr>
            <p:cNvPr id="27" name="椭圆 26"/>
            <p:cNvSpPr/>
            <p:nvPr/>
          </p:nvSpPr>
          <p:spPr>
            <a:xfrm>
              <a:off x="694755" y="4421665"/>
              <a:ext cx="485863" cy="485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3B4761"/>
                </a:solidFill>
                <a:effectLst/>
                <a:uLnTx/>
                <a:uFillTx/>
                <a:cs typeface="+mn-ea"/>
                <a:sym typeface="+mn-lt"/>
              </a:endParaRPr>
            </a:p>
          </p:txBody>
        </p:sp>
        <p:sp>
          <p:nvSpPr>
            <p:cNvPr id="28" name="文本框 27"/>
            <p:cNvSpPr txBox="1"/>
            <p:nvPr/>
          </p:nvSpPr>
          <p:spPr>
            <a:xfrm>
              <a:off x="680034" y="4420343"/>
              <a:ext cx="515303" cy="4606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0" cap="none" spc="0" normalizeH="0" baseline="0" noProof="0" dirty="0">
                  <a:ln>
                    <a:noFill/>
                  </a:ln>
                  <a:solidFill>
                    <a:srgbClr val="3B4761"/>
                  </a:solidFill>
                  <a:effectLst/>
                  <a:uLnTx/>
                  <a:uFillTx/>
                  <a:cs typeface="+mn-ea"/>
                  <a:sym typeface="+mn-lt"/>
                </a:rPr>
                <a:t>1</a:t>
              </a:r>
              <a:endParaRPr kumimoji="0" lang="en-US" altLang="zh-CN" sz="6000" b="1" i="0" u="none" strike="noStrike" kern="0" cap="none" spc="0" normalizeH="0" baseline="0" noProof="0" dirty="0">
                <a:ln>
                  <a:noFill/>
                </a:ln>
                <a:solidFill>
                  <a:srgbClr val="3B4761"/>
                </a:solidFill>
                <a:effectLst/>
                <a:uLnTx/>
                <a:uFillTx/>
                <a:cs typeface="+mn-ea"/>
                <a:sym typeface="+mn-lt"/>
              </a:endParaRPr>
            </a:p>
          </p:txBody>
        </p:sp>
      </p:grpSp>
      <p:sp>
        <p:nvSpPr>
          <p:cNvPr id="29" name="文本框 28"/>
          <p:cNvSpPr txBox="1"/>
          <p:nvPr/>
        </p:nvSpPr>
        <p:spPr>
          <a:xfrm>
            <a:off x="694754" y="2651926"/>
            <a:ext cx="7344785" cy="1138773"/>
          </a:xfrm>
          <a:prstGeom prst="rect">
            <a:avLst/>
          </a:prstGeom>
          <a:noFill/>
        </p:spPr>
        <p:txBody>
          <a:bodyPr wrap="square" rtlCol="0">
            <a:spAutoFit/>
          </a:bodyPr>
          <a:lstStyle/>
          <a:p>
            <a:pPr algn="just">
              <a:defRPr/>
            </a:pPr>
            <a:r>
              <a:rPr lang="zh-CN" altLang="en-US" sz="2000" dirty="0">
                <a:solidFill>
                  <a:srgbClr val="3B4761"/>
                </a:solidFill>
                <a:cs typeface="+mn-ea"/>
                <a:sym typeface="+mn-lt"/>
              </a:rPr>
              <a:t>在此输入标题文本</a:t>
            </a:r>
            <a:endParaRPr lang="es-ES" altLang="zh-CN" sz="2000" dirty="0">
              <a:solidFill>
                <a:srgbClr val="3B4761"/>
              </a:solidFill>
              <a:cs typeface="+mn-ea"/>
              <a:sym typeface="+mn-lt"/>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a:ln>
                  <a:noFill/>
                </a:ln>
                <a:solidFill>
                  <a:srgbClr val="3B4761"/>
                </a:solidFill>
                <a:effectLst/>
                <a:uLnTx/>
                <a:uFillTx/>
                <a:cs typeface="+mn-ea"/>
                <a:sym typeface="+mn-lt"/>
              </a:rPr>
              <a:t>Lorem ipsum dolor sit </a:t>
            </a:r>
            <a:r>
              <a:rPr kumimoji="0" lang="en-US" altLang="zh-CN" sz="1600" b="0" i="0" u="none" strike="noStrike" kern="0" cap="none" spc="0" normalizeH="0" baseline="0" noProof="0" dirty="0" err="1">
                <a:ln>
                  <a:noFill/>
                </a:ln>
                <a:solidFill>
                  <a:srgbClr val="3B4761"/>
                </a:solidFill>
                <a:effectLst/>
                <a:uLnTx/>
                <a:uFillTx/>
                <a:cs typeface="+mn-ea"/>
                <a:sym typeface="+mn-lt"/>
              </a:rPr>
              <a:t>amet</a:t>
            </a:r>
            <a:r>
              <a:rPr kumimoji="0" lang="en-US" altLang="zh-CN" sz="1600" b="0" i="0" u="none" strike="noStrike" kern="0" cap="none" spc="0" normalizeH="0" baseline="0" noProof="0" dirty="0">
                <a:ln>
                  <a:noFill/>
                </a:ln>
                <a:solidFill>
                  <a:srgbClr val="3B4761"/>
                </a:solidFill>
                <a:effectLst/>
                <a:uLnTx/>
                <a:uFillTx/>
                <a:cs typeface="+mn-ea"/>
                <a:sym typeface="+mn-lt"/>
              </a:rPr>
              <a:t>, </a:t>
            </a:r>
            <a:r>
              <a:rPr kumimoji="0" lang="en-US" altLang="zh-CN" sz="1600" b="0" i="0" u="none" strike="noStrike" kern="0" cap="none" spc="0" normalizeH="0" baseline="0" noProof="0" dirty="0" err="1">
                <a:ln>
                  <a:noFill/>
                </a:ln>
                <a:solidFill>
                  <a:srgbClr val="3B4761"/>
                </a:solidFill>
                <a:effectLst/>
                <a:uLnTx/>
                <a:uFillTx/>
                <a:cs typeface="+mn-ea"/>
                <a:sym typeface="+mn-lt"/>
              </a:rPr>
              <a:t>consectetuer</a:t>
            </a:r>
            <a:r>
              <a:rPr kumimoji="0" lang="en-US" altLang="zh-CN" sz="1600" b="0" i="0" u="none" strike="noStrike" kern="0" cap="none" spc="0" normalizeH="0" baseline="0" noProof="0" dirty="0">
                <a:ln>
                  <a:noFill/>
                </a:ln>
                <a:solidFill>
                  <a:srgbClr val="3B4761"/>
                </a:solidFill>
                <a:effectLst/>
                <a:uLnTx/>
                <a:uFillTx/>
                <a:cs typeface="+mn-ea"/>
                <a:sym typeface="+mn-lt"/>
              </a:rPr>
              <a:t> </a:t>
            </a:r>
            <a:r>
              <a:rPr kumimoji="0" lang="en-US" altLang="zh-CN" sz="1600" b="0" i="0" u="none" strike="noStrike" kern="0" cap="none" spc="0" normalizeH="0" baseline="0" noProof="0" dirty="0" err="1">
                <a:ln>
                  <a:noFill/>
                </a:ln>
                <a:solidFill>
                  <a:srgbClr val="3B4761"/>
                </a:solidFill>
                <a:effectLst/>
                <a:uLnTx/>
                <a:uFillTx/>
                <a:cs typeface="+mn-ea"/>
                <a:sym typeface="+mn-lt"/>
              </a:rPr>
              <a:t>adipiscing</a:t>
            </a:r>
            <a:r>
              <a:rPr kumimoji="0" lang="en-US" altLang="zh-CN" sz="1600" b="0" i="0" u="none" strike="noStrike" kern="0" cap="none" spc="0" normalizeH="0" baseline="0" noProof="0" dirty="0">
                <a:ln>
                  <a:noFill/>
                </a:ln>
                <a:solidFill>
                  <a:srgbClr val="3B4761"/>
                </a:solidFill>
                <a:effectLst/>
                <a:uLnTx/>
                <a:uFillTx/>
                <a:cs typeface="+mn-ea"/>
                <a:sym typeface="+mn-lt"/>
              </a:rPr>
              <a:t> </a:t>
            </a:r>
            <a:r>
              <a:rPr kumimoji="0" lang="en-US" altLang="zh-CN" sz="1600" b="0" i="0" u="none" strike="noStrike" kern="0" cap="none" spc="0" normalizeH="0" baseline="0" noProof="0" dirty="0" err="1">
                <a:ln>
                  <a:noFill/>
                </a:ln>
                <a:solidFill>
                  <a:srgbClr val="3B4761"/>
                </a:solidFill>
                <a:effectLst/>
                <a:uLnTx/>
                <a:uFillTx/>
                <a:cs typeface="+mn-ea"/>
                <a:sym typeface="+mn-lt"/>
              </a:rPr>
              <a:t>elit</a:t>
            </a:r>
            <a:r>
              <a:rPr kumimoji="0" lang="en-US" altLang="zh-CN" sz="1600" b="0" i="0" u="none" strike="noStrike" kern="0" cap="none" spc="0" normalizeH="0" baseline="0" noProof="0" dirty="0">
                <a:ln>
                  <a:noFill/>
                </a:ln>
                <a:solidFill>
                  <a:srgbClr val="3B4761"/>
                </a:solidFill>
                <a:effectLst/>
                <a:uLnTx/>
                <a:uFillTx/>
                <a:cs typeface="+mn-ea"/>
                <a:sym typeface="+mn-lt"/>
              </a:rPr>
              <a:t>. Maecenas </a:t>
            </a:r>
            <a:r>
              <a:rPr kumimoji="0" lang="en-US" altLang="zh-CN" sz="1600" b="0" i="0" u="none" strike="noStrike" kern="0" cap="none" spc="0" normalizeH="0" baseline="0" noProof="0" dirty="0" err="1">
                <a:ln>
                  <a:noFill/>
                </a:ln>
                <a:solidFill>
                  <a:srgbClr val="3B4761"/>
                </a:solidFill>
                <a:effectLst/>
                <a:uLnTx/>
                <a:uFillTx/>
                <a:cs typeface="+mn-ea"/>
                <a:sym typeface="+mn-lt"/>
              </a:rPr>
              <a:t>porttitor</a:t>
            </a:r>
            <a:r>
              <a:rPr kumimoji="0" lang="en-US" altLang="zh-CN" sz="1600" b="0" i="0" u="none" strike="noStrike" kern="0" cap="none" spc="0" normalizeH="0" baseline="0" noProof="0" dirty="0">
                <a:ln>
                  <a:noFill/>
                </a:ln>
                <a:solidFill>
                  <a:srgbClr val="3B4761"/>
                </a:solidFill>
                <a:effectLst/>
                <a:uLnTx/>
                <a:uFillTx/>
                <a:cs typeface="+mn-ea"/>
                <a:sym typeface="+mn-lt"/>
              </a:rPr>
              <a:t> </a:t>
            </a:r>
            <a:r>
              <a:rPr kumimoji="0" lang="en-US" altLang="zh-CN" sz="1600" b="0" i="0" u="none" strike="noStrike" kern="0" cap="none" spc="0" normalizeH="0" baseline="0" noProof="0" dirty="0" err="1">
                <a:ln>
                  <a:noFill/>
                </a:ln>
                <a:solidFill>
                  <a:srgbClr val="3B4761"/>
                </a:solidFill>
                <a:effectLst/>
                <a:uLnTx/>
                <a:uFillTx/>
                <a:cs typeface="+mn-ea"/>
                <a:sym typeface="+mn-lt"/>
              </a:rPr>
              <a:t>congue</a:t>
            </a:r>
            <a:r>
              <a:rPr kumimoji="0" lang="en-US" altLang="zh-CN" sz="1600" b="0" i="0" u="none" strike="noStrike" kern="0" cap="none" spc="0" normalizeH="0" baseline="0" noProof="0" dirty="0">
                <a:ln>
                  <a:noFill/>
                </a:ln>
                <a:solidFill>
                  <a:srgbClr val="3B4761"/>
                </a:solidFill>
                <a:effectLst/>
                <a:uLnTx/>
                <a:uFillTx/>
                <a:cs typeface="+mn-ea"/>
                <a:sym typeface="+mn-lt"/>
              </a:rPr>
              <a:t> </a:t>
            </a:r>
            <a:r>
              <a:rPr kumimoji="0" lang="en-US" altLang="zh-CN" sz="1600" b="0" i="0" u="none" strike="noStrike" kern="0" cap="none" spc="0" normalizeH="0" baseline="0" noProof="0" dirty="0" err="1">
                <a:ln>
                  <a:noFill/>
                </a:ln>
                <a:solidFill>
                  <a:srgbClr val="3B4761"/>
                </a:solidFill>
                <a:effectLst/>
                <a:uLnTx/>
                <a:uFillTx/>
                <a:cs typeface="+mn-ea"/>
                <a:sym typeface="+mn-lt"/>
              </a:rPr>
              <a:t>massa</a:t>
            </a:r>
            <a:r>
              <a:rPr kumimoji="0" lang="en-US" altLang="zh-CN" sz="1600" b="0" i="0" u="none" strike="noStrike" kern="0" cap="none" spc="0" normalizeH="0" baseline="0" noProof="0" dirty="0">
                <a:ln>
                  <a:noFill/>
                </a:ln>
                <a:solidFill>
                  <a:srgbClr val="3B4761"/>
                </a:solidFill>
                <a:effectLst/>
                <a:uLnTx/>
                <a:uFillTx/>
                <a:cs typeface="+mn-ea"/>
                <a:sym typeface="+mn-lt"/>
              </a:rPr>
              <a:t>. </a:t>
            </a:r>
            <a:r>
              <a:rPr kumimoji="0" lang="en-US" altLang="zh-CN" sz="1600" b="0" i="0" u="none" strike="noStrike" kern="0" cap="none" spc="0" normalizeH="0" baseline="0" noProof="0" dirty="0" err="1">
                <a:ln>
                  <a:noFill/>
                </a:ln>
                <a:solidFill>
                  <a:srgbClr val="3B4761"/>
                </a:solidFill>
                <a:effectLst/>
                <a:uLnTx/>
                <a:uFillTx/>
                <a:cs typeface="+mn-ea"/>
                <a:sym typeface="+mn-lt"/>
              </a:rPr>
              <a:t>Fusce</a:t>
            </a:r>
            <a:r>
              <a:rPr kumimoji="0" lang="en-US" altLang="zh-CN" sz="1600" b="0" i="0" u="none" strike="noStrike" kern="0" cap="none" spc="0" normalizeH="0" baseline="0" noProof="0" dirty="0">
                <a:ln>
                  <a:noFill/>
                </a:ln>
                <a:solidFill>
                  <a:srgbClr val="3B4761"/>
                </a:solidFill>
                <a:effectLst/>
                <a:uLnTx/>
                <a:uFillTx/>
                <a:cs typeface="+mn-ea"/>
                <a:sym typeface="+mn-lt"/>
              </a:rPr>
              <a:t> </a:t>
            </a:r>
            <a:r>
              <a:rPr kumimoji="0" lang="en-US" altLang="zh-CN" sz="1600" b="0" i="0" u="none" strike="noStrike" kern="0" cap="none" spc="0" normalizeH="0" baseline="0" noProof="0" dirty="0" err="1">
                <a:ln>
                  <a:noFill/>
                </a:ln>
                <a:solidFill>
                  <a:srgbClr val="3B4761"/>
                </a:solidFill>
                <a:effectLst/>
                <a:uLnTx/>
                <a:uFillTx/>
                <a:cs typeface="+mn-ea"/>
                <a:sym typeface="+mn-lt"/>
              </a:rPr>
              <a:t>posuere</a:t>
            </a:r>
            <a:r>
              <a:rPr kumimoji="0" lang="en-US" altLang="zh-CN" sz="1600" b="0" i="0" u="none" strike="noStrike" kern="0" cap="none" spc="0" normalizeH="0" baseline="0" noProof="0" dirty="0">
                <a:ln>
                  <a:noFill/>
                </a:ln>
                <a:solidFill>
                  <a:srgbClr val="3B4761"/>
                </a:solidFill>
                <a:effectLst/>
                <a:uLnTx/>
                <a:uFillTx/>
                <a:cs typeface="+mn-ea"/>
                <a:sym typeface="+mn-lt"/>
              </a:rPr>
              <a:t>, magna </a:t>
            </a:r>
            <a:r>
              <a:rPr kumimoji="0" lang="en-US" altLang="zh-CN" sz="1600" b="0" i="0" u="none" strike="noStrike" kern="0" cap="none" spc="0" normalizeH="0" baseline="0" noProof="0" dirty="0" err="1">
                <a:ln>
                  <a:noFill/>
                </a:ln>
                <a:solidFill>
                  <a:srgbClr val="3B4761"/>
                </a:solidFill>
                <a:effectLst/>
                <a:uLnTx/>
                <a:uFillTx/>
                <a:cs typeface="+mn-ea"/>
                <a:sym typeface="+mn-lt"/>
              </a:rPr>
              <a:t>sed</a:t>
            </a:r>
            <a:r>
              <a:rPr kumimoji="0" lang="en-US" altLang="zh-CN" sz="1600" b="0" i="0" u="none" strike="noStrike" kern="0" cap="none" spc="0" normalizeH="0" baseline="0" noProof="0" dirty="0">
                <a:ln>
                  <a:noFill/>
                </a:ln>
                <a:solidFill>
                  <a:srgbClr val="3B4761"/>
                </a:solidFill>
                <a:effectLst/>
                <a:uLnTx/>
                <a:uFillTx/>
                <a:cs typeface="+mn-ea"/>
                <a:sym typeface="+mn-lt"/>
              </a:rPr>
              <a:t> </a:t>
            </a:r>
            <a:r>
              <a:rPr kumimoji="0" lang="en-US" altLang="zh-CN" sz="1600" b="0" i="0" u="none" strike="noStrike" kern="0" cap="none" spc="0" normalizeH="0" baseline="0" noProof="0" dirty="0" err="1">
                <a:ln>
                  <a:noFill/>
                </a:ln>
                <a:solidFill>
                  <a:srgbClr val="3B4761"/>
                </a:solidFill>
                <a:effectLst/>
                <a:uLnTx/>
                <a:uFillTx/>
                <a:cs typeface="+mn-ea"/>
                <a:sym typeface="+mn-lt"/>
              </a:rPr>
              <a:t>pulvinar</a:t>
            </a:r>
            <a:r>
              <a:rPr kumimoji="0" lang="en-US" altLang="zh-CN" sz="1600" b="0" i="0" u="none" strike="noStrike" kern="0" cap="none" spc="0" normalizeH="0" baseline="0" noProof="0" dirty="0">
                <a:ln>
                  <a:noFill/>
                </a:ln>
                <a:solidFill>
                  <a:srgbClr val="3B4761"/>
                </a:solidFill>
                <a:effectLst/>
                <a:uLnTx/>
                <a:uFillTx/>
                <a:cs typeface="+mn-ea"/>
                <a:sym typeface="+mn-lt"/>
              </a:rPr>
              <a:t> </a:t>
            </a:r>
            <a:r>
              <a:rPr kumimoji="0" lang="en-US" altLang="zh-CN" sz="1600" b="0" i="0" u="none" strike="noStrike" kern="0" cap="none" spc="0" normalizeH="0" baseline="0" noProof="0" dirty="0" err="1">
                <a:ln>
                  <a:noFill/>
                </a:ln>
                <a:solidFill>
                  <a:srgbClr val="3B4761"/>
                </a:solidFill>
                <a:effectLst/>
                <a:uLnTx/>
                <a:uFillTx/>
                <a:cs typeface="+mn-ea"/>
                <a:sym typeface="+mn-lt"/>
              </a:rPr>
              <a:t>ultricies</a:t>
            </a:r>
            <a:r>
              <a:rPr kumimoji="0" lang="en-US" altLang="zh-CN" sz="1600" b="0" i="0" u="none" strike="noStrike" kern="0" cap="none" spc="0" normalizeH="0" baseline="0" noProof="0" dirty="0">
                <a:ln>
                  <a:noFill/>
                </a:ln>
                <a:solidFill>
                  <a:srgbClr val="3B4761"/>
                </a:solidFill>
                <a:effectLst/>
                <a:uLnTx/>
                <a:uFillTx/>
                <a:cs typeface="+mn-ea"/>
                <a:sym typeface="+mn-lt"/>
              </a:rPr>
              <a:t>, </a:t>
            </a:r>
            <a:r>
              <a:rPr kumimoji="0" lang="en-US" altLang="zh-CN" sz="1600" b="0" i="0" u="none" strike="noStrike" kern="0" cap="none" spc="0" normalizeH="0" baseline="0" noProof="0" dirty="0" err="1">
                <a:ln>
                  <a:noFill/>
                </a:ln>
                <a:solidFill>
                  <a:srgbClr val="3B4761"/>
                </a:solidFill>
                <a:effectLst/>
                <a:uLnTx/>
                <a:uFillTx/>
                <a:cs typeface="+mn-ea"/>
                <a:sym typeface="+mn-lt"/>
              </a:rPr>
              <a:t>purus</a:t>
            </a:r>
            <a:r>
              <a:rPr kumimoji="0" lang="en-US" altLang="zh-CN" sz="1600" b="0" i="0" u="none" strike="noStrike" kern="0" cap="none" spc="0" normalizeH="0" baseline="0" noProof="0" dirty="0">
                <a:ln>
                  <a:noFill/>
                </a:ln>
                <a:solidFill>
                  <a:srgbClr val="3B4761"/>
                </a:solidFill>
                <a:effectLst/>
                <a:uLnTx/>
                <a:uFillTx/>
                <a:cs typeface="+mn-ea"/>
                <a:sym typeface="+mn-lt"/>
              </a:rPr>
              <a:t> </a:t>
            </a:r>
            <a:r>
              <a:rPr kumimoji="0" lang="en-US" altLang="zh-CN" sz="1600" b="0" i="0" u="none" strike="noStrike" kern="0" cap="none" spc="0" normalizeH="0" baseline="0" noProof="0" dirty="0" err="1">
                <a:ln>
                  <a:noFill/>
                </a:ln>
                <a:solidFill>
                  <a:srgbClr val="3B4761"/>
                </a:solidFill>
                <a:effectLst/>
                <a:uLnTx/>
                <a:uFillTx/>
                <a:cs typeface="+mn-ea"/>
                <a:sym typeface="+mn-lt"/>
              </a:rPr>
              <a:t>lectus</a:t>
            </a:r>
            <a:r>
              <a:rPr kumimoji="0" lang="en-US" altLang="zh-CN" sz="1600" b="0" i="0" u="none" strike="noStrike" kern="0" cap="none" spc="0" normalizeH="0" baseline="0" noProof="0" dirty="0">
                <a:ln>
                  <a:noFill/>
                </a:ln>
                <a:solidFill>
                  <a:srgbClr val="3B4761"/>
                </a:solidFill>
                <a:effectLst/>
                <a:uLnTx/>
                <a:uFillTx/>
                <a:cs typeface="+mn-ea"/>
                <a:sym typeface="+mn-lt"/>
              </a:rPr>
              <a:t> </a:t>
            </a:r>
            <a:r>
              <a:rPr kumimoji="0" lang="en-US" altLang="zh-CN" sz="1600" b="0" i="0" u="none" strike="noStrike" kern="0" cap="none" spc="0" normalizeH="0" baseline="0" noProof="0" dirty="0" err="1">
                <a:ln>
                  <a:noFill/>
                </a:ln>
                <a:solidFill>
                  <a:srgbClr val="3B4761"/>
                </a:solidFill>
                <a:effectLst/>
                <a:uLnTx/>
                <a:uFillTx/>
                <a:cs typeface="+mn-ea"/>
                <a:sym typeface="+mn-lt"/>
              </a:rPr>
              <a:t>malesuada</a:t>
            </a:r>
            <a:r>
              <a:rPr kumimoji="0" lang="en-US" altLang="zh-CN" sz="1600" b="0" i="0" u="none" strike="noStrike" kern="0" cap="none" spc="0" normalizeH="0" baseline="0" noProof="0" dirty="0">
                <a:ln>
                  <a:noFill/>
                </a:ln>
                <a:solidFill>
                  <a:srgbClr val="3B4761"/>
                </a:solidFill>
                <a:effectLst/>
                <a:uLnTx/>
                <a:uFillTx/>
                <a:cs typeface="+mn-ea"/>
                <a:sym typeface="+mn-lt"/>
              </a:rPr>
              <a:t> libero, sit </a:t>
            </a:r>
            <a:r>
              <a:rPr kumimoji="0" lang="en-US" altLang="zh-CN" sz="1600" b="0" i="0" u="none" strike="noStrike" kern="0" cap="none" spc="0" normalizeH="0" baseline="0" noProof="0" dirty="0" err="1">
                <a:ln>
                  <a:noFill/>
                </a:ln>
                <a:solidFill>
                  <a:srgbClr val="3B4761"/>
                </a:solidFill>
                <a:effectLst/>
                <a:uLnTx/>
                <a:uFillTx/>
                <a:cs typeface="+mn-ea"/>
                <a:sym typeface="+mn-lt"/>
              </a:rPr>
              <a:t>amet</a:t>
            </a:r>
            <a:r>
              <a:rPr kumimoji="0" lang="en-US" altLang="zh-CN" sz="1600" b="0" i="0" u="none" strike="noStrike" kern="0" cap="none" spc="0" normalizeH="0" baseline="0" noProof="0" dirty="0">
                <a:ln>
                  <a:noFill/>
                </a:ln>
                <a:solidFill>
                  <a:srgbClr val="3B4761"/>
                </a:solidFill>
                <a:effectLst/>
                <a:uLnTx/>
                <a:uFillTx/>
                <a:cs typeface="+mn-ea"/>
                <a:sym typeface="+mn-lt"/>
              </a:rPr>
              <a:t> </a:t>
            </a:r>
            <a:r>
              <a:rPr kumimoji="0" lang="en-US" altLang="zh-CN" sz="1600" b="0" i="0" u="none" strike="noStrike" kern="0" cap="none" spc="0" normalizeH="0" baseline="0" noProof="0" dirty="0" err="1">
                <a:ln>
                  <a:noFill/>
                </a:ln>
                <a:solidFill>
                  <a:srgbClr val="3B4761"/>
                </a:solidFill>
                <a:effectLst/>
                <a:uLnTx/>
                <a:uFillTx/>
                <a:cs typeface="+mn-ea"/>
                <a:sym typeface="+mn-lt"/>
              </a:rPr>
              <a:t>commodo</a:t>
            </a:r>
            <a:r>
              <a:rPr kumimoji="0" lang="en-US" altLang="zh-CN" sz="1600" b="0" i="0" u="none" strike="noStrike" kern="0" cap="none" spc="0" normalizeH="0" baseline="0" noProof="0" dirty="0">
                <a:ln>
                  <a:noFill/>
                </a:ln>
                <a:solidFill>
                  <a:srgbClr val="3B4761"/>
                </a:solidFill>
                <a:effectLst/>
                <a:uLnTx/>
                <a:uFillTx/>
                <a:cs typeface="+mn-ea"/>
                <a:sym typeface="+mn-lt"/>
              </a:rPr>
              <a:t> magna </a:t>
            </a:r>
            <a:r>
              <a:rPr kumimoji="0" lang="en-US" altLang="zh-CN" sz="1600" b="0" i="0" u="none" strike="noStrike" kern="0" cap="none" spc="0" normalizeH="0" baseline="0" noProof="0" dirty="0" err="1">
                <a:ln>
                  <a:noFill/>
                </a:ln>
                <a:solidFill>
                  <a:srgbClr val="3B4761"/>
                </a:solidFill>
                <a:effectLst/>
                <a:uLnTx/>
                <a:uFillTx/>
                <a:cs typeface="+mn-ea"/>
                <a:sym typeface="+mn-lt"/>
              </a:rPr>
              <a:t>eros</a:t>
            </a:r>
            <a:r>
              <a:rPr kumimoji="0" lang="en-US" altLang="zh-CN" sz="1600" b="0" i="0" u="none" strike="noStrike" kern="0" cap="none" spc="0" normalizeH="0" baseline="0" noProof="0" dirty="0">
                <a:ln>
                  <a:noFill/>
                </a:ln>
                <a:solidFill>
                  <a:srgbClr val="3B4761"/>
                </a:solidFill>
                <a:effectLst/>
                <a:uLnTx/>
                <a:uFillTx/>
                <a:cs typeface="+mn-ea"/>
                <a:sym typeface="+mn-lt"/>
              </a:rPr>
              <a:t> </a:t>
            </a:r>
            <a:r>
              <a:rPr kumimoji="0" lang="en-US" altLang="zh-CN" sz="1600" b="0" i="0" u="none" strike="noStrike" kern="0" cap="none" spc="0" normalizeH="0" baseline="0" noProof="0" dirty="0" err="1">
                <a:ln>
                  <a:noFill/>
                </a:ln>
                <a:solidFill>
                  <a:srgbClr val="3B4761"/>
                </a:solidFill>
                <a:effectLst/>
                <a:uLnTx/>
                <a:uFillTx/>
                <a:cs typeface="+mn-ea"/>
                <a:sym typeface="+mn-lt"/>
              </a:rPr>
              <a:t>quis</a:t>
            </a:r>
            <a:r>
              <a:rPr kumimoji="0" lang="en-US" altLang="zh-CN" sz="1600" b="0" i="0" u="none" strike="noStrike" kern="0" cap="none" spc="0" normalizeH="0" baseline="0" noProof="0" dirty="0">
                <a:ln>
                  <a:noFill/>
                </a:ln>
                <a:solidFill>
                  <a:srgbClr val="3B4761"/>
                </a:solidFill>
                <a:effectLst/>
                <a:uLnTx/>
                <a:uFillTx/>
                <a:cs typeface="+mn-ea"/>
                <a:sym typeface="+mn-lt"/>
              </a:rPr>
              <a:t> </a:t>
            </a:r>
            <a:r>
              <a:rPr kumimoji="0" lang="en-US" altLang="zh-CN" sz="1600" b="0" i="0" u="none" strike="noStrike" kern="0" cap="none" spc="0" normalizeH="0" baseline="0" noProof="0" dirty="0" err="1">
                <a:ln>
                  <a:noFill/>
                </a:ln>
                <a:solidFill>
                  <a:srgbClr val="3B4761"/>
                </a:solidFill>
                <a:effectLst/>
                <a:uLnTx/>
                <a:uFillTx/>
                <a:cs typeface="+mn-ea"/>
                <a:sym typeface="+mn-lt"/>
              </a:rPr>
              <a:t>urna</a:t>
            </a:r>
            <a:r>
              <a:rPr kumimoji="0" lang="en-US" altLang="zh-CN" sz="1600" b="0" i="0" u="none" strike="noStrike" kern="0" cap="none" spc="0" normalizeH="0" baseline="0" noProof="0" dirty="0">
                <a:ln>
                  <a:noFill/>
                </a:ln>
                <a:solidFill>
                  <a:srgbClr val="3B4761"/>
                </a:solidFill>
                <a:effectLst/>
                <a:uLnTx/>
                <a:uFillTx/>
                <a:cs typeface="+mn-ea"/>
                <a:sym typeface="+mn-lt"/>
              </a:rPr>
              <a:t>.</a:t>
            </a:r>
            <a:endParaRPr kumimoji="0" lang="en-US" altLang="zh-CN" sz="1600" b="0" i="0" u="none" strike="noStrike" kern="0" cap="none" spc="0" normalizeH="0" baseline="0" noProof="0" dirty="0">
              <a:ln>
                <a:noFill/>
              </a:ln>
              <a:solidFill>
                <a:srgbClr val="3B4761"/>
              </a:solidFill>
              <a:effectLst/>
              <a:uLnTx/>
              <a:uFillTx/>
              <a:cs typeface="+mn-ea"/>
              <a:sym typeface="+mn-lt"/>
            </a:endParaRPr>
          </a:p>
        </p:txBody>
      </p:sp>
      <p:sp>
        <p:nvSpPr>
          <p:cNvPr id="32" name="矩形 31"/>
          <p:cNvSpPr/>
          <p:nvPr userDrawn="1"/>
        </p:nvSpPr>
        <p:spPr>
          <a:xfrm>
            <a:off x="1277647" y="16700"/>
            <a:ext cx="3346740" cy="461665"/>
          </a:xfrm>
          <a:prstGeom prst="rect">
            <a:avLst/>
          </a:prstGeom>
        </p:spPr>
        <p:txBody>
          <a:bodyPr wrap="square">
            <a:spAutoFit/>
          </a:bodyPr>
          <a:lstStyle/>
          <a:p>
            <a:pPr marL="342900" indent="-342900" algn="l">
              <a:buFont typeface="Wingdings" panose="05000000000000000000" pitchFamily="2" charset="2"/>
              <a:buChar char="u"/>
            </a:pPr>
            <a:r>
              <a:rPr lang="zh-CN" altLang="en-US" sz="2400" b="1" dirty="0">
                <a:solidFill>
                  <a:srgbClr val="3B4761"/>
                </a:solidFill>
                <a:cs typeface="+mn-ea"/>
                <a:sym typeface="+mn-lt"/>
              </a:rPr>
              <a:t>在此输入文本标题</a:t>
            </a:r>
            <a:endParaRPr lang="en-US" altLang="zh-CN" sz="2400" b="1" dirty="0">
              <a:solidFill>
                <a:srgbClr val="3B4761"/>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 grpId="0" bldLvl="0" animBg="1"/>
      <p:bldP spid="20" grpId="0"/>
      <p:bldP spid="24" grpId="0"/>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4400" y="0"/>
            <a:ext cx="3556000" cy="6858000"/>
          </a:xfrm>
          <a:prstGeom prst="rect">
            <a:avLst/>
          </a:prstGeom>
          <a:solidFill>
            <a:srgbClr val="B5B6E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2400">
              <a:solidFill>
                <a:prstClr val="white"/>
              </a:solidFill>
              <a:cs typeface="+mn-ea"/>
              <a:sym typeface="+mn-lt"/>
            </a:endParaRPr>
          </a:p>
        </p:txBody>
      </p:sp>
      <p:sp>
        <p:nvSpPr>
          <p:cNvPr id="6" name="Oval 5"/>
          <p:cNvSpPr/>
          <p:nvPr/>
        </p:nvSpPr>
        <p:spPr>
          <a:xfrm>
            <a:off x="3251200" y="1701800"/>
            <a:ext cx="3048000" cy="3048000"/>
          </a:xfrm>
          <a:prstGeom prst="ellipse">
            <a:avLst/>
          </a:prstGeom>
          <a:blipFill rotWithShape="1">
            <a:blip r:embed="rId1"/>
            <a:stretch>
              <a:fillRect/>
            </a:stretch>
          </a:blipFill>
          <a:ln>
            <a:noFill/>
          </a:ln>
          <a:effectLst>
            <a:reflection blurRad="6350" stA="31000" endPos="2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2400">
              <a:solidFill>
                <a:prstClr val="white"/>
              </a:solidFill>
              <a:cs typeface="+mn-ea"/>
              <a:sym typeface="+mn-lt"/>
            </a:endParaRPr>
          </a:p>
        </p:txBody>
      </p:sp>
      <p:sp>
        <p:nvSpPr>
          <p:cNvPr id="7" name="Oval 6"/>
          <p:cNvSpPr/>
          <p:nvPr/>
        </p:nvSpPr>
        <p:spPr>
          <a:xfrm>
            <a:off x="6553200" y="2514600"/>
            <a:ext cx="2235200" cy="2235200"/>
          </a:xfrm>
          <a:prstGeom prst="ellipse">
            <a:avLst/>
          </a:prstGeom>
          <a:blipFill rotWithShape="1">
            <a:blip r:embed="rId1"/>
            <a:stretch>
              <a:fillRect/>
            </a:stretch>
          </a:blipFill>
          <a:ln>
            <a:noFill/>
          </a:ln>
          <a:effectLst>
            <a:reflection blurRad="6350" stA="31000" endPos="2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2400">
              <a:solidFill>
                <a:prstClr val="white"/>
              </a:solidFill>
              <a:cs typeface="+mn-ea"/>
              <a:sym typeface="+mn-lt"/>
            </a:endParaRPr>
          </a:p>
        </p:txBody>
      </p:sp>
      <p:sp>
        <p:nvSpPr>
          <p:cNvPr id="8" name="Oval 7"/>
          <p:cNvSpPr/>
          <p:nvPr/>
        </p:nvSpPr>
        <p:spPr>
          <a:xfrm>
            <a:off x="9042400" y="2108200"/>
            <a:ext cx="2641600" cy="2641600"/>
          </a:xfrm>
          <a:prstGeom prst="ellipse">
            <a:avLst/>
          </a:prstGeom>
          <a:blipFill rotWithShape="1">
            <a:blip r:embed="rId1"/>
            <a:stretch>
              <a:fillRect/>
            </a:stretch>
          </a:blipFill>
          <a:ln>
            <a:noFill/>
          </a:ln>
          <a:effectLst>
            <a:reflection blurRad="6350" stA="31000" endPos="2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2400">
              <a:solidFill>
                <a:prstClr val="white"/>
              </a:solidFill>
              <a:cs typeface="+mn-ea"/>
              <a:sym typeface="+mn-lt"/>
            </a:endParaRPr>
          </a:p>
        </p:txBody>
      </p:sp>
      <p:grpSp>
        <p:nvGrpSpPr>
          <p:cNvPr id="13" name="Group 12"/>
          <p:cNvGrpSpPr/>
          <p:nvPr/>
        </p:nvGrpSpPr>
        <p:grpSpPr>
          <a:xfrm>
            <a:off x="1219200" y="4305179"/>
            <a:ext cx="3149600" cy="1750030"/>
            <a:chOff x="1143000" y="3277969"/>
            <a:chExt cx="2819400" cy="1312523"/>
          </a:xfrm>
        </p:grpSpPr>
        <p:sp>
          <p:nvSpPr>
            <p:cNvPr id="9" name="TextBox 8"/>
            <p:cNvSpPr txBox="1"/>
            <p:nvPr/>
          </p:nvSpPr>
          <p:spPr>
            <a:xfrm>
              <a:off x="1143000" y="4198077"/>
              <a:ext cx="2819400" cy="392415"/>
            </a:xfrm>
            <a:prstGeom prst="rect">
              <a:avLst/>
            </a:prstGeom>
            <a:noFill/>
          </p:spPr>
          <p:txBody>
            <a:bodyPr wrap="square" rtlCol="0">
              <a:spAutoFit/>
            </a:bodyPr>
            <a:lstStyle/>
            <a:p>
              <a:pPr defTabSz="1219200"/>
              <a:r>
                <a:rPr lang="zh-CN" altLang="en-US" sz="2800" dirty="0">
                  <a:solidFill>
                    <a:prstClr val="white"/>
                  </a:solidFill>
                  <a:cs typeface="+mn-ea"/>
                  <a:sym typeface="+mn-lt"/>
                </a:rPr>
                <a:t>标题文本</a:t>
              </a:r>
              <a:endParaRPr lang="en-US" sz="2800" dirty="0">
                <a:solidFill>
                  <a:prstClr val="white"/>
                </a:solidFill>
                <a:cs typeface="+mn-ea"/>
                <a:sym typeface="+mn-lt"/>
              </a:endParaRPr>
            </a:p>
          </p:txBody>
        </p:sp>
        <p:sp>
          <p:nvSpPr>
            <p:cNvPr id="10" name="TextBox 9"/>
            <p:cNvSpPr txBox="1"/>
            <p:nvPr/>
          </p:nvSpPr>
          <p:spPr>
            <a:xfrm>
              <a:off x="1143000" y="3616836"/>
              <a:ext cx="2819400" cy="484748"/>
            </a:xfrm>
            <a:prstGeom prst="rect">
              <a:avLst/>
            </a:prstGeom>
            <a:noFill/>
          </p:spPr>
          <p:txBody>
            <a:bodyPr wrap="square" rtlCol="0">
              <a:spAutoFit/>
            </a:bodyPr>
            <a:lstStyle/>
            <a:p>
              <a:pPr defTabSz="1219200"/>
              <a:r>
                <a:rPr lang="zh-CN" altLang="en-US" sz="3600" dirty="0">
                  <a:solidFill>
                    <a:srgbClr val="3B4761"/>
                  </a:solidFill>
                  <a:cs typeface="+mn-ea"/>
                  <a:sym typeface="+mn-lt"/>
                </a:rPr>
                <a:t>输入标题文本</a:t>
              </a:r>
              <a:endParaRPr lang="en-US" sz="3600" dirty="0">
                <a:solidFill>
                  <a:srgbClr val="3B4761"/>
                </a:solidFill>
                <a:cs typeface="+mn-ea"/>
                <a:sym typeface="+mn-lt"/>
              </a:endParaRPr>
            </a:p>
          </p:txBody>
        </p:sp>
        <p:sp>
          <p:nvSpPr>
            <p:cNvPr id="11" name="TextBox 10"/>
            <p:cNvSpPr txBox="1"/>
            <p:nvPr/>
          </p:nvSpPr>
          <p:spPr>
            <a:xfrm>
              <a:off x="1143000" y="3277969"/>
              <a:ext cx="2819400" cy="392415"/>
            </a:xfrm>
            <a:prstGeom prst="rect">
              <a:avLst/>
            </a:prstGeom>
            <a:noFill/>
          </p:spPr>
          <p:txBody>
            <a:bodyPr wrap="square" rtlCol="0">
              <a:spAutoFit/>
            </a:bodyPr>
            <a:lstStyle/>
            <a:p>
              <a:pPr defTabSz="1219200"/>
              <a:r>
                <a:rPr lang="zh-CN" altLang="en-US" sz="2800" dirty="0">
                  <a:solidFill>
                    <a:prstClr val="white"/>
                  </a:solidFill>
                  <a:cs typeface="+mn-ea"/>
                  <a:sym typeface="+mn-lt"/>
                </a:rPr>
                <a:t>标题文本</a:t>
              </a:r>
              <a:endParaRPr lang="en-US" sz="2800" dirty="0">
                <a:solidFill>
                  <a:prstClr val="white"/>
                </a:solidFill>
                <a:cs typeface="+mn-ea"/>
                <a:sym typeface="+mn-lt"/>
              </a:endParaRPr>
            </a:p>
          </p:txBody>
        </p:sp>
      </p:grpSp>
      <p:sp>
        <p:nvSpPr>
          <p:cNvPr id="12" name="Rectangle 11"/>
          <p:cNvSpPr/>
          <p:nvPr/>
        </p:nvSpPr>
        <p:spPr>
          <a:xfrm>
            <a:off x="4781551" y="5126753"/>
            <a:ext cx="2022731" cy="1189813"/>
          </a:xfrm>
          <a:prstGeom prst="rect">
            <a:avLst/>
          </a:prstGeom>
        </p:spPr>
        <p:txBody>
          <a:bodyPr wrap="square">
            <a:spAutoFit/>
          </a:bodyPr>
          <a:lstStyle/>
          <a:p>
            <a:pPr defTabSz="1219200"/>
            <a:r>
              <a:rPr lang="zh-CN" altLang="en-US" dirty="0">
                <a:solidFill>
                  <a:prstClr val="white"/>
                </a:solidFill>
                <a:cs typeface="+mn-ea"/>
                <a:sym typeface="+mn-lt"/>
              </a:rPr>
              <a:t>标题文本</a:t>
            </a:r>
            <a:endParaRPr lang="en-US" altLang="zh-CN" dirty="0">
              <a:solidFill>
                <a:prstClr val="white"/>
              </a:solidFill>
              <a:cs typeface="+mn-ea"/>
              <a:sym typeface="+mn-lt"/>
            </a:endParaRPr>
          </a:p>
          <a:p>
            <a:pPr defTabSz="1219200"/>
            <a:r>
              <a:rPr lang="en-US" sz="1335" dirty="0">
                <a:solidFill>
                  <a:prstClr val="white"/>
                </a:solidFill>
                <a:cs typeface="+mn-ea"/>
                <a:sym typeface="+mn-lt"/>
              </a:rPr>
              <a:t>This is a sample letter that has been placed to demonstrate the typing text.</a:t>
            </a:r>
            <a:endParaRPr lang="en-US" sz="1335" dirty="0">
              <a:solidFill>
                <a:prstClr val="white"/>
              </a:solidFill>
              <a:cs typeface="+mn-ea"/>
              <a:sym typeface="+mn-lt"/>
            </a:endParaRPr>
          </a:p>
        </p:txBody>
      </p:sp>
      <p:sp>
        <p:nvSpPr>
          <p:cNvPr id="14" name="Rectangle 13"/>
          <p:cNvSpPr/>
          <p:nvPr/>
        </p:nvSpPr>
        <p:spPr>
          <a:xfrm>
            <a:off x="7058027" y="5126753"/>
            <a:ext cx="2022731" cy="1189813"/>
          </a:xfrm>
          <a:prstGeom prst="rect">
            <a:avLst/>
          </a:prstGeom>
        </p:spPr>
        <p:txBody>
          <a:bodyPr wrap="square">
            <a:spAutoFit/>
          </a:bodyPr>
          <a:lstStyle/>
          <a:p>
            <a:pPr defTabSz="1219200"/>
            <a:r>
              <a:rPr lang="zh-CN" altLang="en-US" dirty="0">
                <a:solidFill>
                  <a:prstClr val="white"/>
                </a:solidFill>
                <a:cs typeface="+mn-ea"/>
                <a:sym typeface="+mn-lt"/>
              </a:rPr>
              <a:t>标题文本</a:t>
            </a:r>
            <a:endParaRPr lang="en-US" altLang="zh-CN" dirty="0">
              <a:solidFill>
                <a:prstClr val="white"/>
              </a:solidFill>
              <a:cs typeface="+mn-ea"/>
              <a:sym typeface="+mn-lt"/>
            </a:endParaRPr>
          </a:p>
          <a:p>
            <a:pPr defTabSz="1219200"/>
            <a:r>
              <a:rPr lang="en-US" sz="1335" dirty="0">
                <a:solidFill>
                  <a:prstClr val="white"/>
                </a:solidFill>
                <a:cs typeface="+mn-ea"/>
                <a:sym typeface="+mn-lt"/>
              </a:rPr>
              <a:t>This is a sample letter that has been placed to demonstrate the typing text.</a:t>
            </a:r>
            <a:endParaRPr lang="en-US" sz="1335" dirty="0">
              <a:solidFill>
                <a:prstClr val="white"/>
              </a:solidFill>
              <a:cs typeface="+mn-ea"/>
              <a:sym typeface="+mn-lt"/>
            </a:endParaRPr>
          </a:p>
        </p:txBody>
      </p:sp>
      <p:sp>
        <p:nvSpPr>
          <p:cNvPr id="19" name="Rectangle 18"/>
          <p:cNvSpPr/>
          <p:nvPr/>
        </p:nvSpPr>
        <p:spPr>
          <a:xfrm>
            <a:off x="9334501" y="5126753"/>
            <a:ext cx="2022731" cy="1189813"/>
          </a:xfrm>
          <a:prstGeom prst="rect">
            <a:avLst/>
          </a:prstGeom>
        </p:spPr>
        <p:txBody>
          <a:bodyPr wrap="square">
            <a:spAutoFit/>
          </a:bodyPr>
          <a:lstStyle/>
          <a:p>
            <a:pPr defTabSz="1219200"/>
            <a:r>
              <a:rPr lang="zh-CN" altLang="en-US" dirty="0">
                <a:solidFill>
                  <a:prstClr val="white"/>
                </a:solidFill>
                <a:cs typeface="+mn-ea"/>
                <a:sym typeface="+mn-lt"/>
              </a:rPr>
              <a:t>标题文本</a:t>
            </a:r>
            <a:endParaRPr lang="en-US" altLang="zh-CN" dirty="0">
              <a:solidFill>
                <a:prstClr val="white"/>
              </a:solidFill>
              <a:cs typeface="+mn-ea"/>
              <a:sym typeface="+mn-lt"/>
            </a:endParaRPr>
          </a:p>
          <a:p>
            <a:pPr defTabSz="1219200"/>
            <a:r>
              <a:rPr lang="en-US" sz="1335" dirty="0">
                <a:solidFill>
                  <a:prstClr val="white"/>
                </a:solidFill>
                <a:cs typeface="+mn-ea"/>
                <a:sym typeface="+mn-lt"/>
              </a:rPr>
              <a:t>This is a sample letter that has been placed to demonstrate the typing text.</a:t>
            </a:r>
            <a:endParaRPr lang="en-US" sz="1335" dirty="0">
              <a:solidFill>
                <a:prstClr val="white"/>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1000" fill="hold"/>
                                        <p:tgtEl>
                                          <p:spTgt spid="7"/>
                                        </p:tgtEl>
                                        <p:attrNameLst>
                                          <p:attrName>ppt_w</p:attrName>
                                        </p:attrNameLst>
                                      </p:cBhvr>
                                      <p:tavLst>
                                        <p:tav tm="0">
                                          <p:val>
                                            <p:fltVal val="0"/>
                                          </p:val>
                                        </p:tav>
                                        <p:tav tm="100000">
                                          <p:val>
                                            <p:strVal val="#ppt_w"/>
                                          </p:val>
                                        </p:tav>
                                      </p:tavLst>
                                    </p:anim>
                                    <p:anim calcmode="lin" valueType="num">
                                      <p:cBhvr>
                                        <p:cTn id="31" dur="1000" fill="hold"/>
                                        <p:tgtEl>
                                          <p:spTgt spid="7"/>
                                        </p:tgtEl>
                                        <p:attrNameLst>
                                          <p:attrName>ppt_h</p:attrName>
                                        </p:attrNameLst>
                                      </p:cBhvr>
                                      <p:tavLst>
                                        <p:tav tm="0">
                                          <p:val>
                                            <p:fltVal val="0"/>
                                          </p:val>
                                        </p:tav>
                                        <p:tav tm="100000">
                                          <p:val>
                                            <p:strVal val="#ppt_h"/>
                                          </p:val>
                                        </p:tav>
                                      </p:tavLst>
                                    </p:anim>
                                    <p:anim calcmode="lin" valueType="num">
                                      <p:cBhvr>
                                        <p:cTn id="32" dur="1000" fill="hold"/>
                                        <p:tgtEl>
                                          <p:spTgt spid="7"/>
                                        </p:tgtEl>
                                        <p:attrNameLst>
                                          <p:attrName>style.rotation</p:attrName>
                                        </p:attrNameLst>
                                      </p:cBhvr>
                                      <p:tavLst>
                                        <p:tav tm="0">
                                          <p:val>
                                            <p:fltVal val="90"/>
                                          </p:val>
                                        </p:tav>
                                        <p:tav tm="100000">
                                          <p:val>
                                            <p:fltVal val="0"/>
                                          </p:val>
                                        </p:tav>
                                      </p:tavLst>
                                    </p:anim>
                                    <p:animEffect transition="in" filter="fade">
                                      <p:cBhvr>
                                        <p:cTn id="33" dur="1000"/>
                                        <p:tgtEl>
                                          <p:spTgt spid="7"/>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p:cTn id="36" dur="1000" fill="hold"/>
                                        <p:tgtEl>
                                          <p:spTgt spid="14"/>
                                        </p:tgtEl>
                                        <p:attrNameLst>
                                          <p:attrName>ppt_w</p:attrName>
                                        </p:attrNameLst>
                                      </p:cBhvr>
                                      <p:tavLst>
                                        <p:tav tm="0">
                                          <p:val>
                                            <p:fltVal val="0"/>
                                          </p:val>
                                        </p:tav>
                                        <p:tav tm="100000">
                                          <p:val>
                                            <p:strVal val="#ppt_w"/>
                                          </p:val>
                                        </p:tav>
                                      </p:tavLst>
                                    </p:anim>
                                    <p:anim calcmode="lin" valueType="num">
                                      <p:cBhvr>
                                        <p:cTn id="37" dur="1000" fill="hold"/>
                                        <p:tgtEl>
                                          <p:spTgt spid="14"/>
                                        </p:tgtEl>
                                        <p:attrNameLst>
                                          <p:attrName>ppt_h</p:attrName>
                                        </p:attrNameLst>
                                      </p:cBhvr>
                                      <p:tavLst>
                                        <p:tav tm="0">
                                          <p:val>
                                            <p:fltVal val="0"/>
                                          </p:val>
                                        </p:tav>
                                        <p:tav tm="100000">
                                          <p:val>
                                            <p:strVal val="#ppt_h"/>
                                          </p:val>
                                        </p:tav>
                                      </p:tavLst>
                                    </p:anim>
                                    <p:anim calcmode="lin" valueType="num">
                                      <p:cBhvr>
                                        <p:cTn id="38" dur="1000" fill="hold"/>
                                        <p:tgtEl>
                                          <p:spTgt spid="14"/>
                                        </p:tgtEl>
                                        <p:attrNameLst>
                                          <p:attrName>style.rotation</p:attrName>
                                        </p:attrNameLst>
                                      </p:cBhvr>
                                      <p:tavLst>
                                        <p:tav tm="0">
                                          <p:val>
                                            <p:fltVal val="90"/>
                                          </p:val>
                                        </p:tav>
                                        <p:tav tm="100000">
                                          <p:val>
                                            <p:fltVal val="0"/>
                                          </p:val>
                                        </p:tav>
                                      </p:tavLst>
                                    </p:anim>
                                    <p:animEffect transition="in" filter="fade">
                                      <p:cBhvr>
                                        <p:cTn id="39" dur="10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p:cTn id="44" dur="500" fill="hold"/>
                                        <p:tgtEl>
                                          <p:spTgt spid="8"/>
                                        </p:tgtEl>
                                        <p:attrNameLst>
                                          <p:attrName>ppt_w</p:attrName>
                                        </p:attrNameLst>
                                      </p:cBhvr>
                                      <p:tavLst>
                                        <p:tav tm="0">
                                          <p:val>
                                            <p:fltVal val="0"/>
                                          </p:val>
                                        </p:tav>
                                        <p:tav tm="100000">
                                          <p:val>
                                            <p:strVal val="#ppt_w"/>
                                          </p:val>
                                        </p:tav>
                                      </p:tavLst>
                                    </p:anim>
                                    <p:anim calcmode="lin" valueType="num">
                                      <p:cBhvr>
                                        <p:cTn id="45" dur="500" fill="hold"/>
                                        <p:tgtEl>
                                          <p:spTgt spid="8"/>
                                        </p:tgtEl>
                                        <p:attrNameLst>
                                          <p:attrName>ppt_h</p:attrName>
                                        </p:attrNameLst>
                                      </p:cBhvr>
                                      <p:tavLst>
                                        <p:tav tm="0">
                                          <p:val>
                                            <p:fltVal val="0"/>
                                          </p:val>
                                        </p:tav>
                                        <p:tav tm="100000">
                                          <p:val>
                                            <p:strVal val="#ppt_h"/>
                                          </p:val>
                                        </p:tav>
                                      </p:tavLst>
                                    </p:anim>
                                    <p:animEffect transition="in" filter="fade">
                                      <p:cBhvr>
                                        <p:cTn id="46" dur="500"/>
                                        <p:tgtEl>
                                          <p:spTgt spid="8"/>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ldLvl="0" animBg="1"/>
      <p:bldP spid="7" grpId="0" bldLvl="0" animBg="1"/>
      <p:bldP spid="8" grpId="0" bldLvl="0" animBg="1"/>
      <p:bldP spid="12" grpId="0"/>
      <p:bldP spid="14"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9293" y="0"/>
            <a:ext cx="4053417" cy="6858000"/>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2400">
              <a:solidFill>
                <a:prstClr val="white"/>
              </a:solidFill>
              <a:cs typeface="+mn-ea"/>
              <a:sym typeface="+mn-lt"/>
            </a:endParaRPr>
          </a:p>
        </p:txBody>
      </p:sp>
      <p:sp>
        <p:nvSpPr>
          <p:cNvPr id="5" name="Oval 4"/>
          <p:cNvSpPr/>
          <p:nvPr/>
        </p:nvSpPr>
        <p:spPr>
          <a:xfrm>
            <a:off x="3337084" y="4043600"/>
            <a:ext cx="2235200" cy="2235200"/>
          </a:xfrm>
          <a:prstGeom prst="ellipse">
            <a:avLst/>
          </a:prstGeom>
          <a:solidFill>
            <a:srgbClr val="F5B5C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2400">
              <a:solidFill>
                <a:prstClr val="white"/>
              </a:solidFill>
              <a:cs typeface="+mn-ea"/>
              <a:sym typeface="+mn-lt"/>
            </a:endParaRPr>
          </a:p>
        </p:txBody>
      </p:sp>
      <p:sp>
        <p:nvSpPr>
          <p:cNvPr id="6" name="Oval 5"/>
          <p:cNvSpPr/>
          <p:nvPr/>
        </p:nvSpPr>
        <p:spPr>
          <a:xfrm>
            <a:off x="4621901" y="3624500"/>
            <a:ext cx="812800" cy="812800"/>
          </a:xfrm>
          <a:prstGeom prst="ellipse">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2400">
              <a:solidFill>
                <a:prstClr val="white"/>
              </a:solidFill>
              <a:cs typeface="+mn-ea"/>
              <a:sym typeface="+mn-lt"/>
            </a:endParaRPr>
          </a:p>
        </p:txBody>
      </p:sp>
      <p:sp>
        <p:nvSpPr>
          <p:cNvPr id="7" name="Rectangle 6"/>
          <p:cNvSpPr/>
          <p:nvPr/>
        </p:nvSpPr>
        <p:spPr>
          <a:xfrm>
            <a:off x="3578384" y="4381501"/>
            <a:ext cx="1752600" cy="1292662"/>
          </a:xfrm>
          <a:prstGeom prst="rect">
            <a:avLst/>
          </a:prstGeom>
        </p:spPr>
        <p:txBody>
          <a:bodyPr wrap="square">
            <a:spAutoFit/>
          </a:bodyPr>
          <a:lstStyle/>
          <a:p>
            <a:pPr algn="ctr" defTabSz="1219200"/>
            <a:r>
              <a:rPr lang="zh-CN" altLang="en-US" dirty="0">
                <a:solidFill>
                  <a:prstClr val="white"/>
                </a:solidFill>
                <a:cs typeface="+mn-ea"/>
                <a:sym typeface="+mn-lt"/>
              </a:rPr>
              <a:t>标题文本</a:t>
            </a:r>
            <a:endParaRPr lang="en-US" altLang="zh-CN" dirty="0">
              <a:solidFill>
                <a:prstClr val="white"/>
              </a:solidFill>
              <a:cs typeface="+mn-ea"/>
              <a:sym typeface="+mn-lt"/>
            </a:endParaRPr>
          </a:p>
          <a:p>
            <a:pPr algn="ctr" defTabSz="1219200"/>
            <a:r>
              <a:rPr lang="en-US" sz="1200" dirty="0">
                <a:solidFill>
                  <a:prstClr val="white"/>
                </a:solidFill>
                <a:cs typeface="+mn-ea"/>
                <a:sym typeface="+mn-lt"/>
              </a:rPr>
              <a:t>This is a sample letter that has been placed to demonstrate the typing text format on the your company.</a:t>
            </a:r>
            <a:endParaRPr lang="en-US" sz="1200" dirty="0">
              <a:solidFill>
                <a:prstClr val="white"/>
              </a:solidFill>
              <a:cs typeface="+mn-ea"/>
              <a:sym typeface="+mn-lt"/>
            </a:endParaRPr>
          </a:p>
        </p:txBody>
      </p:sp>
      <p:sp>
        <p:nvSpPr>
          <p:cNvPr id="8" name="Oval 7"/>
          <p:cNvSpPr/>
          <p:nvPr/>
        </p:nvSpPr>
        <p:spPr>
          <a:xfrm>
            <a:off x="3111927" y="5593080"/>
            <a:ext cx="812800" cy="812800"/>
          </a:xfrm>
          <a:prstGeom prst="ellipse">
            <a:avLst/>
          </a:prstGeom>
          <a:solidFill>
            <a:schemeClr val="bg1">
              <a:lumMod val="8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2400">
              <a:solidFill>
                <a:prstClr val="white"/>
              </a:solidFill>
              <a:cs typeface="+mn-ea"/>
              <a:sym typeface="+mn-lt"/>
            </a:endParaRPr>
          </a:p>
        </p:txBody>
      </p:sp>
      <p:sp>
        <p:nvSpPr>
          <p:cNvPr id="9" name="Oval 8"/>
          <p:cNvSpPr/>
          <p:nvPr/>
        </p:nvSpPr>
        <p:spPr>
          <a:xfrm>
            <a:off x="6648847" y="2448240"/>
            <a:ext cx="2235200" cy="2235200"/>
          </a:xfrm>
          <a:prstGeom prst="ellipse">
            <a:avLst/>
          </a:prstGeom>
          <a:solidFill>
            <a:srgbClr val="B5B6E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2400">
              <a:solidFill>
                <a:prstClr val="white"/>
              </a:solidFill>
              <a:cs typeface="+mn-ea"/>
              <a:sym typeface="+mn-lt"/>
            </a:endParaRPr>
          </a:p>
        </p:txBody>
      </p:sp>
      <p:sp>
        <p:nvSpPr>
          <p:cNvPr id="10" name="Oval 9"/>
          <p:cNvSpPr/>
          <p:nvPr/>
        </p:nvSpPr>
        <p:spPr>
          <a:xfrm>
            <a:off x="7933664" y="1973340"/>
            <a:ext cx="812800" cy="812800"/>
          </a:xfrm>
          <a:prstGeom prst="ellipse">
            <a:avLst/>
          </a:prstGeom>
          <a:solidFill>
            <a:srgbClr val="A2D9D4">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2400">
              <a:solidFill>
                <a:prstClr val="white"/>
              </a:solidFill>
              <a:cs typeface="+mn-ea"/>
              <a:sym typeface="+mn-lt"/>
            </a:endParaRPr>
          </a:p>
        </p:txBody>
      </p:sp>
      <p:sp>
        <p:nvSpPr>
          <p:cNvPr id="11" name="Rectangle 10"/>
          <p:cNvSpPr/>
          <p:nvPr/>
        </p:nvSpPr>
        <p:spPr>
          <a:xfrm>
            <a:off x="6890147" y="2786141"/>
            <a:ext cx="1752600" cy="1292662"/>
          </a:xfrm>
          <a:prstGeom prst="rect">
            <a:avLst/>
          </a:prstGeom>
        </p:spPr>
        <p:txBody>
          <a:bodyPr wrap="square">
            <a:spAutoFit/>
          </a:bodyPr>
          <a:lstStyle/>
          <a:p>
            <a:pPr algn="ctr" defTabSz="1219200"/>
            <a:r>
              <a:rPr lang="zh-CN" altLang="en-US" dirty="0">
                <a:solidFill>
                  <a:prstClr val="white"/>
                </a:solidFill>
                <a:cs typeface="+mn-ea"/>
                <a:sym typeface="+mn-lt"/>
              </a:rPr>
              <a:t>标题文本</a:t>
            </a:r>
            <a:endParaRPr lang="en-US" altLang="zh-CN" dirty="0">
              <a:solidFill>
                <a:prstClr val="white"/>
              </a:solidFill>
              <a:cs typeface="+mn-ea"/>
              <a:sym typeface="+mn-lt"/>
            </a:endParaRPr>
          </a:p>
          <a:p>
            <a:pPr algn="ctr" defTabSz="1219200"/>
            <a:r>
              <a:rPr lang="en-US" sz="1200" dirty="0">
                <a:solidFill>
                  <a:prstClr val="white"/>
                </a:solidFill>
                <a:cs typeface="+mn-ea"/>
                <a:sym typeface="+mn-lt"/>
              </a:rPr>
              <a:t>This is a sample letter that has been placed to demonstrate the typing text format on the your company.</a:t>
            </a:r>
            <a:endParaRPr lang="en-US" sz="1200" dirty="0">
              <a:solidFill>
                <a:prstClr val="white"/>
              </a:solidFill>
              <a:cs typeface="+mn-ea"/>
              <a:sym typeface="+mn-lt"/>
            </a:endParaRPr>
          </a:p>
        </p:txBody>
      </p:sp>
      <p:sp>
        <p:nvSpPr>
          <p:cNvPr id="12" name="Oval 11"/>
          <p:cNvSpPr/>
          <p:nvPr/>
        </p:nvSpPr>
        <p:spPr>
          <a:xfrm>
            <a:off x="6471045" y="4061220"/>
            <a:ext cx="812800" cy="812800"/>
          </a:xfrm>
          <a:prstGeom prst="ellipse">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2400">
              <a:solidFill>
                <a:prstClr val="white"/>
              </a:solidFill>
              <a:cs typeface="+mn-ea"/>
              <a:sym typeface="+mn-lt"/>
            </a:endParaRPr>
          </a:p>
        </p:txBody>
      </p:sp>
      <p:grpSp>
        <p:nvGrpSpPr>
          <p:cNvPr id="16" name="Group 15"/>
          <p:cNvGrpSpPr/>
          <p:nvPr/>
        </p:nvGrpSpPr>
        <p:grpSpPr>
          <a:xfrm>
            <a:off x="816243" y="341887"/>
            <a:ext cx="2773229" cy="4336867"/>
            <a:chOff x="803340" y="1776422"/>
            <a:chExt cx="1594579" cy="2493655"/>
          </a:xfrm>
        </p:grpSpPr>
        <p:sp>
          <p:nvSpPr>
            <p:cNvPr id="17" name="Oval 16"/>
            <p:cNvSpPr/>
            <p:nvPr/>
          </p:nvSpPr>
          <p:spPr>
            <a:xfrm>
              <a:off x="1858033" y="2786879"/>
              <a:ext cx="539886" cy="539886"/>
            </a:xfrm>
            <a:prstGeom prst="ellipse">
              <a:avLst/>
            </a:prstGeom>
            <a:solidFill>
              <a:srgbClr val="A2D9D4">
                <a:alpha val="65000"/>
              </a:srgbClr>
            </a:solidFill>
            <a:ln>
              <a:noFill/>
            </a:ln>
            <a:effectLst>
              <a:reflection blurRad="6350" stA="46000" endPos="28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2400">
                <a:solidFill>
                  <a:prstClr val="white"/>
                </a:solidFill>
                <a:cs typeface="+mn-ea"/>
                <a:sym typeface="+mn-lt"/>
              </a:endParaRPr>
            </a:p>
          </p:txBody>
        </p:sp>
        <p:sp>
          <p:nvSpPr>
            <p:cNvPr id="18" name="Oval 17"/>
            <p:cNvSpPr/>
            <p:nvPr/>
          </p:nvSpPr>
          <p:spPr>
            <a:xfrm>
              <a:off x="803340" y="3326765"/>
              <a:ext cx="943310" cy="943312"/>
            </a:xfrm>
            <a:prstGeom prst="ellipse">
              <a:avLst/>
            </a:prstGeom>
            <a:solidFill>
              <a:srgbClr val="B5B6E6">
                <a:alpha val="65000"/>
              </a:srgbClr>
            </a:solidFill>
            <a:ln>
              <a:noFill/>
            </a:ln>
            <a:effectLst>
              <a:reflection blurRad="6350" stA="38000" endPos="22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2400">
                <a:solidFill>
                  <a:prstClr val="white"/>
                </a:solidFill>
                <a:cs typeface="+mn-ea"/>
                <a:sym typeface="+mn-lt"/>
              </a:endParaRPr>
            </a:p>
          </p:txBody>
        </p:sp>
        <p:sp>
          <p:nvSpPr>
            <p:cNvPr id="19" name="Oval 18"/>
            <p:cNvSpPr/>
            <p:nvPr/>
          </p:nvSpPr>
          <p:spPr>
            <a:xfrm>
              <a:off x="1003187" y="2822277"/>
              <a:ext cx="271808" cy="271808"/>
            </a:xfrm>
            <a:prstGeom prst="ellipse">
              <a:avLst/>
            </a:prstGeom>
            <a:solidFill>
              <a:schemeClr val="bg1">
                <a:lumMod val="85000"/>
                <a:alpha val="6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2400">
                <a:solidFill>
                  <a:prstClr val="white"/>
                </a:solidFill>
                <a:cs typeface="+mn-ea"/>
                <a:sym typeface="+mn-lt"/>
              </a:endParaRPr>
            </a:p>
          </p:txBody>
        </p:sp>
        <p:sp>
          <p:nvSpPr>
            <p:cNvPr id="20" name="Oval 19"/>
            <p:cNvSpPr/>
            <p:nvPr/>
          </p:nvSpPr>
          <p:spPr>
            <a:xfrm>
              <a:off x="2010433" y="3782580"/>
              <a:ext cx="267108" cy="267108"/>
            </a:xfrm>
            <a:prstGeom prst="ellipse">
              <a:avLst/>
            </a:prstGeom>
            <a:noFill/>
            <a:ln>
              <a:solidFill>
                <a:schemeClr val="bg1">
                  <a:lumMod val="85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2400">
                <a:solidFill>
                  <a:prstClr val="white"/>
                </a:solidFill>
                <a:cs typeface="+mn-ea"/>
                <a:sym typeface="+mn-lt"/>
              </a:endParaRPr>
            </a:p>
          </p:txBody>
        </p:sp>
        <p:sp>
          <p:nvSpPr>
            <p:cNvPr id="21" name="Oval 20"/>
            <p:cNvSpPr/>
            <p:nvPr/>
          </p:nvSpPr>
          <p:spPr>
            <a:xfrm>
              <a:off x="1324633" y="1776422"/>
              <a:ext cx="695342" cy="695344"/>
            </a:xfrm>
            <a:prstGeom prst="ellipse">
              <a:avLst/>
            </a:prstGeom>
            <a:solidFill>
              <a:schemeClr val="bg1">
                <a:lumMod val="95000"/>
                <a:alpha val="65000"/>
              </a:schemeClr>
            </a:solidFill>
            <a:ln>
              <a:noFill/>
            </a:ln>
            <a:effectLst>
              <a:reflection blurRad="6350" stA="38000" endPos="22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2400">
                <a:solidFill>
                  <a:prstClr val="white"/>
                </a:solidFill>
                <a:cs typeface="+mn-ea"/>
                <a:sym typeface="+mn-lt"/>
              </a:endParaRPr>
            </a:p>
          </p:txBody>
        </p:sp>
      </p:grpSp>
      <p:grpSp>
        <p:nvGrpSpPr>
          <p:cNvPr id="22" name="Group 21"/>
          <p:cNvGrpSpPr/>
          <p:nvPr/>
        </p:nvGrpSpPr>
        <p:grpSpPr>
          <a:xfrm flipH="1">
            <a:off x="9042400" y="1092200"/>
            <a:ext cx="2773229" cy="4336867"/>
            <a:chOff x="803340" y="1776422"/>
            <a:chExt cx="1594579" cy="2493655"/>
          </a:xfrm>
        </p:grpSpPr>
        <p:sp>
          <p:nvSpPr>
            <p:cNvPr id="23" name="Oval 22"/>
            <p:cNvSpPr/>
            <p:nvPr/>
          </p:nvSpPr>
          <p:spPr>
            <a:xfrm>
              <a:off x="1858033" y="2786879"/>
              <a:ext cx="539886" cy="539886"/>
            </a:xfrm>
            <a:prstGeom prst="ellipse">
              <a:avLst/>
            </a:prstGeom>
            <a:solidFill>
              <a:srgbClr val="A2D9D4">
                <a:alpha val="65000"/>
              </a:srgbClr>
            </a:solidFill>
            <a:ln>
              <a:noFill/>
            </a:ln>
            <a:effectLst>
              <a:reflection blurRad="6350" stA="46000" endPos="28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2400">
                <a:solidFill>
                  <a:prstClr val="white"/>
                </a:solidFill>
                <a:cs typeface="+mn-ea"/>
                <a:sym typeface="+mn-lt"/>
              </a:endParaRPr>
            </a:p>
          </p:txBody>
        </p:sp>
        <p:sp>
          <p:nvSpPr>
            <p:cNvPr id="24" name="Oval 23"/>
            <p:cNvSpPr/>
            <p:nvPr/>
          </p:nvSpPr>
          <p:spPr>
            <a:xfrm>
              <a:off x="803340" y="3326765"/>
              <a:ext cx="943310" cy="943312"/>
            </a:xfrm>
            <a:prstGeom prst="ellipse">
              <a:avLst/>
            </a:prstGeom>
            <a:solidFill>
              <a:srgbClr val="B5B6E6">
                <a:alpha val="65000"/>
              </a:srgbClr>
            </a:solidFill>
            <a:ln>
              <a:noFill/>
            </a:ln>
            <a:effectLst>
              <a:reflection blurRad="6350" stA="38000" endPos="22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2400">
                <a:solidFill>
                  <a:prstClr val="white"/>
                </a:solidFill>
                <a:cs typeface="+mn-ea"/>
                <a:sym typeface="+mn-lt"/>
              </a:endParaRPr>
            </a:p>
          </p:txBody>
        </p:sp>
        <p:sp>
          <p:nvSpPr>
            <p:cNvPr id="25" name="Oval 24"/>
            <p:cNvSpPr/>
            <p:nvPr/>
          </p:nvSpPr>
          <p:spPr>
            <a:xfrm>
              <a:off x="1003187" y="2822277"/>
              <a:ext cx="271808" cy="271808"/>
            </a:xfrm>
            <a:prstGeom prst="ellipse">
              <a:avLst/>
            </a:prstGeom>
            <a:solidFill>
              <a:schemeClr val="bg1">
                <a:lumMod val="85000"/>
                <a:alpha val="6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2400">
                <a:solidFill>
                  <a:prstClr val="white"/>
                </a:solidFill>
                <a:cs typeface="+mn-ea"/>
                <a:sym typeface="+mn-lt"/>
              </a:endParaRPr>
            </a:p>
          </p:txBody>
        </p:sp>
        <p:sp>
          <p:nvSpPr>
            <p:cNvPr id="26" name="Oval 25"/>
            <p:cNvSpPr/>
            <p:nvPr/>
          </p:nvSpPr>
          <p:spPr>
            <a:xfrm>
              <a:off x="2010433" y="3782580"/>
              <a:ext cx="267108" cy="267108"/>
            </a:xfrm>
            <a:prstGeom prst="ellipse">
              <a:avLst/>
            </a:prstGeom>
            <a:noFill/>
            <a:ln>
              <a:solidFill>
                <a:schemeClr val="bg1">
                  <a:lumMod val="85000"/>
                </a:schemeClr>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2400">
                <a:solidFill>
                  <a:prstClr val="white"/>
                </a:solidFill>
                <a:cs typeface="+mn-ea"/>
                <a:sym typeface="+mn-lt"/>
              </a:endParaRPr>
            </a:p>
          </p:txBody>
        </p:sp>
        <p:sp>
          <p:nvSpPr>
            <p:cNvPr id="27" name="Oval 26"/>
            <p:cNvSpPr/>
            <p:nvPr/>
          </p:nvSpPr>
          <p:spPr>
            <a:xfrm>
              <a:off x="1324633" y="1776422"/>
              <a:ext cx="695342" cy="695344"/>
            </a:xfrm>
            <a:prstGeom prst="ellipse">
              <a:avLst/>
            </a:prstGeom>
            <a:solidFill>
              <a:schemeClr val="bg1">
                <a:lumMod val="95000"/>
                <a:alpha val="65000"/>
              </a:schemeClr>
            </a:solidFill>
            <a:ln>
              <a:noFill/>
            </a:ln>
            <a:effectLst>
              <a:reflection blurRad="6350" stA="38000" endPos="22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en-US" sz="2400">
                <a:solidFill>
                  <a:prstClr val="white"/>
                </a:solidFill>
                <a:cs typeface="+mn-ea"/>
                <a:sym typeface="+mn-lt"/>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animEffect transition="in" filter="fade">
                                      <p:cBhvr>
                                        <p:cTn id="35" dur="500"/>
                                        <p:tgtEl>
                                          <p:spTgt spid="9"/>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p:cTn id="38" dur="500" fill="hold"/>
                                        <p:tgtEl>
                                          <p:spTgt spid="12"/>
                                        </p:tgtEl>
                                        <p:attrNameLst>
                                          <p:attrName>ppt_w</p:attrName>
                                        </p:attrNameLst>
                                      </p:cBhvr>
                                      <p:tavLst>
                                        <p:tav tm="0">
                                          <p:val>
                                            <p:fltVal val="0"/>
                                          </p:val>
                                        </p:tav>
                                        <p:tav tm="100000">
                                          <p:val>
                                            <p:strVal val="#ppt_w"/>
                                          </p:val>
                                        </p:tav>
                                      </p:tavLst>
                                    </p:anim>
                                    <p:anim calcmode="lin" valueType="num">
                                      <p:cBhvr>
                                        <p:cTn id="39" dur="500" fill="hold"/>
                                        <p:tgtEl>
                                          <p:spTgt spid="12"/>
                                        </p:tgtEl>
                                        <p:attrNameLst>
                                          <p:attrName>ppt_h</p:attrName>
                                        </p:attrNameLst>
                                      </p:cBhvr>
                                      <p:tavLst>
                                        <p:tav tm="0">
                                          <p:val>
                                            <p:fltVal val="0"/>
                                          </p:val>
                                        </p:tav>
                                        <p:tav tm="100000">
                                          <p:val>
                                            <p:strVal val="#ppt_h"/>
                                          </p:val>
                                        </p:tav>
                                      </p:tavLst>
                                    </p:anim>
                                    <p:animEffect transition="in" filter="fade">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p:cTn id="45" dur="500" fill="hold"/>
                                        <p:tgtEl>
                                          <p:spTgt spid="5"/>
                                        </p:tgtEl>
                                        <p:attrNameLst>
                                          <p:attrName>ppt_w</p:attrName>
                                        </p:attrNameLst>
                                      </p:cBhvr>
                                      <p:tavLst>
                                        <p:tav tm="0">
                                          <p:val>
                                            <p:fltVal val="0"/>
                                          </p:val>
                                        </p:tav>
                                        <p:tav tm="100000">
                                          <p:val>
                                            <p:strVal val="#ppt_w"/>
                                          </p:val>
                                        </p:tav>
                                      </p:tavLst>
                                    </p:anim>
                                    <p:anim calcmode="lin" valueType="num">
                                      <p:cBhvr>
                                        <p:cTn id="46" dur="500" fill="hold"/>
                                        <p:tgtEl>
                                          <p:spTgt spid="5"/>
                                        </p:tgtEl>
                                        <p:attrNameLst>
                                          <p:attrName>ppt_h</p:attrName>
                                        </p:attrNameLst>
                                      </p:cBhvr>
                                      <p:tavLst>
                                        <p:tav tm="0">
                                          <p:val>
                                            <p:fltVal val="0"/>
                                          </p:val>
                                        </p:tav>
                                        <p:tav tm="100000">
                                          <p:val>
                                            <p:strVal val="#ppt_h"/>
                                          </p:val>
                                        </p:tav>
                                      </p:tavLst>
                                    </p:anim>
                                    <p:animEffect transition="in" filter="fade">
                                      <p:cBhvr>
                                        <p:cTn id="47" dur="500"/>
                                        <p:tgtEl>
                                          <p:spTgt spid="5"/>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p:cTn id="50" dur="500" fill="hold"/>
                                        <p:tgtEl>
                                          <p:spTgt spid="6"/>
                                        </p:tgtEl>
                                        <p:attrNameLst>
                                          <p:attrName>ppt_w</p:attrName>
                                        </p:attrNameLst>
                                      </p:cBhvr>
                                      <p:tavLst>
                                        <p:tav tm="0">
                                          <p:val>
                                            <p:fltVal val="0"/>
                                          </p:val>
                                        </p:tav>
                                        <p:tav tm="100000">
                                          <p:val>
                                            <p:strVal val="#ppt_w"/>
                                          </p:val>
                                        </p:tav>
                                      </p:tavLst>
                                    </p:anim>
                                    <p:anim calcmode="lin" valueType="num">
                                      <p:cBhvr>
                                        <p:cTn id="51" dur="500" fill="hold"/>
                                        <p:tgtEl>
                                          <p:spTgt spid="6"/>
                                        </p:tgtEl>
                                        <p:attrNameLst>
                                          <p:attrName>ppt_h</p:attrName>
                                        </p:attrNameLst>
                                      </p:cBhvr>
                                      <p:tavLst>
                                        <p:tav tm="0">
                                          <p:val>
                                            <p:fltVal val="0"/>
                                          </p:val>
                                        </p:tav>
                                        <p:tav tm="100000">
                                          <p:val>
                                            <p:strVal val="#ppt_h"/>
                                          </p:val>
                                        </p:tav>
                                      </p:tavLst>
                                    </p:anim>
                                    <p:animEffect transition="in" filter="fade">
                                      <p:cBhvr>
                                        <p:cTn id="52" dur="500"/>
                                        <p:tgtEl>
                                          <p:spTgt spid="6"/>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p:cTn id="55" dur="500" fill="hold"/>
                                        <p:tgtEl>
                                          <p:spTgt spid="7"/>
                                        </p:tgtEl>
                                        <p:attrNameLst>
                                          <p:attrName>ppt_w</p:attrName>
                                        </p:attrNameLst>
                                      </p:cBhvr>
                                      <p:tavLst>
                                        <p:tav tm="0">
                                          <p:val>
                                            <p:fltVal val="0"/>
                                          </p:val>
                                        </p:tav>
                                        <p:tav tm="100000">
                                          <p:val>
                                            <p:strVal val="#ppt_w"/>
                                          </p:val>
                                        </p:tav>
                                      </p:tavLst>
                                    </p:anim>
                                    <p:anim calcmode="lin" valueType="num">
                                      <p:cBhvr>
                                        <p:cTn id="56" dur="500" fill="hold"/>
                                        <p:tgtEl>
                                          <p:spTgt spid="7"/>
                                        </p:tgtEl>
                                        <p:attrNameLst>
                                          <p:attrName>ppt_h</p:attrName>
                                        </p:attrNameLst>
                                      </p:cBhvr>
                                      <p:tavLst>
                                        <p:tav tm="0">
                                          <p:val>
                                            <p:fltVal val="0"/>
                                          </p:val>
                                        </p:tav>
                                        <p:tav tm="100000">
                                          <p:val>
                                            <p:strVal val="#ppt_h"/>
                                          </p:val>
                                        </p:tav>
                                      </p:tavLst>
                                    </p:anim>
                                    <p:animEffect transition="in" filter="fade">
                                      <p:cBhvr>
                                        <p:cTn id="57" dur="500"/>
                                        <p:tgtEl>
                                          <p:spTgt spid="7"/>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anim calcmode="lin" valueType="num">
                                      <p:cBhvr>
                                        <p:cTn id="60" dur="500" fill="hold"/>
                                        <p:tgtEl>
                                          <p:spTgt spid="8"/>
                                        </p:tgtEl>
                                        <p:attrNameLst>
                                          <p:attrName>ppt_w</p:attrName>
                                        </p:attrNameLst>
                                      </p:cBhvr>
                                      <p:tavLst>
                                        <p:tav tm="0">
                                          <p:val>
                                            <p:fltVal val="0"/>
                                          </p:val>
                                        </p:tav>
                                        <p:tav tm="100000">
                                          <p:val>
                                            <p:strVal val="#ppt_w"/>
                                          </p:val>
                                        </p:tav>
                                      </p:tavLst>
                                    </p:anim>
                                    <p:anim calcmode="lin" valueType="num">
                                      <p:cBhvr>
                                        <p:cTn id="61" dur="500" fill="hold"/>
                                        <p:tgtEl>
                                          <p:spTgt spid="8"/>
                                        </p:tgtEl>
                                        <p:attrNameLst>
                                          <p:attrName>ppt_h</p:attrName>
                                        </p:attrNameLst>
                                      </p:cBhvr>
                                      <p:tavLst>
                                        <p:tav tm="0">
                                          <p:val>
                                            <p:fltVal val="0"/>
                                          </p:val>
                                        </p:tav>
                                        <p:tav tm="100000">
                                          <p:val>
                                            <p:strVal val="#ppt_h"/>
                                          </p:val>
                                        </p:tav>
                                      </p:tavLst>
                                    </p:anim>
                                    <p:animEffect transition="in" filter="fade">
                                      <p:cBhvr>
                                        <p:cTn id="6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animBg="1"/>
      <p:bldP spid="6" grpId="0" animBg="1"/>
      <p:bldP spid="7" grpId="0"/>
      <p:bldP spid="8" grpId="0" animBg="1"/>
      <p:bldP spid="9" grpId="0" animBg="1"/>
      <p:bldP spid="10" grpId="0" animBg="1"/>
      <p:bldP spid="11" grpId="0"/>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424800" y="2473715"/>
            <a:ext cx="3342403" cy="3292085"/>
            <a:chOff x="3318600" y="1855286"/>
            <a:chExt cx="2506802" cy="2469064"/>
          </a:xfrm>
          <a:solidFill>
            <a:schemeClr val="bg1">
              <a:lumMod val="65000"/>
            </a:schemeClr>
          </a:solidFill>
        </p:grpSpPr>
        <p:sp>
          <p:nvSpPr>
            <p:cNvPr id="13" name="Freeform 6"/>
            <p:cNvSpPr>
              <a:spLocks noEditPoints="1"/>
            </p:cNvSpPr>
            <p:nvPr/>
          </p:nvSpPr>
          <p:spPr bwMode="auto">
            <a:xfrm>
              <a:off x="3358493" y="1855286"/>
              <a:ext cx="2425937" cy="2428093"/>
            </a:xfrm>
            <a:custGeom>
              <a:avLst/>
              <a:gdLst>
                <a:gd name="T0" fmla="*/ 1838 w 4500"/>
                <a:gd name="T1" fmla="*/ 79 h 4504"/>
                <a:gd name="T2" fmla="*/ 1331 w 4500"/>
                <a:gd name="T3" fmla="*/ 242 h 4504"/>
                <a:gd name="T4" fmla="*/ 884 w 4500"/>
                <a:gd name="T5" fmla="*/ 516 h 4504"/>
                <a:gd name="T6" fmla="*/ 515 w 4500"/>
                <a:gd name="T7" fmla="*/ 884 h 4504"/>
                <a:gd name="T8" fmla="*/ 242 w 4500"/>
                <a:gd name="T9" fmla="*/ 1331 h 4504"/>
                <a:gd name="T10" fmla="*/ 80 w 4500"/>
                <a:gd name="T11" fmla="*/ 1841 h 4504"/>
                <a:gd name="T12" fmla="*/ 46 w 4500"/>
                <a:gd name="T13" fmla="*/ 2392 h 4504"/>
                <a:gd name="T14" fmla="*/ 146 w 4500"/>
                <a:gd name="T15" fmla="*/ 2925 h 4504"/>
                <a:gd name="T16" fmla="*/ 366 w 4500"/>
                <a:gd name="T17" fmla="*/ 3405 h 4504"/>
                <a:gd name="T18" fmla="*/ 689 w 4500"/>
                <a:gd name="T19" fmla="*/ 3815 h 4504"/>
                <a:gd name="T20" fmla="*/ 1099 w 4500"/>
                <a:gd name="T21" fmla="*/ 4138 h 4504"/>
                <a:gd name="T22" fmla="*/ 1578 w 4500"/>
                <a:gd name="T23" fmla="*/ 4359 h 4504"/>
                <a:gd name="T24" fmla="*/ 2110 w 4500"/>
                <a:gd name="T25" fmla="*/ 4459 h 4504"/>
                <a:gd name="T26" fmla="*/ 2661 w 4500"/>
                <a:gd name="T27" fmla="*/ 4425 h 4504"/>
                <a:gd name="T28" fmla="*/ 3168 w 4500"/>
                <a:gd name="T29" fmla="*/ 4263 h 4504"/>
                <a:gd name="T30" fmla="*/ 3615 w 4500"/>
                <a:gd name="T31" fmla="*/ 3989 h 4504"/>
                <a:gd name="T32" fmla="*/ 3984 w 4500"/>
                <a:gd name="T33" fmla="*/ 3619 h 4504"/>
                <a:gd name="T34" fmla="*/ 4257 w 4500"/>
                <a:gd name="T35" fmla="*/ 3172 h 4504"/>
                <a:gd name="T36" fmla="*/ 4419 w 4500"/>
                <a:gd name="T37" fmla="*/ 2664 h 4504"/>
                <a:gd name="T38" fmla="*/ 4453 w 4500"/>
                <a:gd name="T39" fmla="*/ 2113 h 4504"/>
                <a:gd name="T40" fmla="*/ 4353 w 4500"/>
                <a:gd name="T41" fmla="*/ 1580 h 4504"/>
                <a:gd name="T42" fmla="*/ 4133 w 4500"/>
                <a:gd name="T43" fmla="*/ 1100 h 4504"/>
                <a:gd name="T44" fmla="*/ 3811 w 4500"/>
                <a:gd name="T45" fmla="*/ 689 h 4504"/>
                <a:gd name="T46" fmla="*/ 3401 w 4500"/>
                <a:gd name="T47" fmla="*/ 366 h 4504"/>
                <a:gd name="T48" fmla="*/ 2922 w 4500"/>
                <a:gd name="T49" fmla="*/ 145 h 4504"/>
                <a:gd name="T50" fmla="*/ 2389 w 4500"/>
                <a:gd name="T51" fmla="*/ 45 h 4504"/>
                <a:gd name="T52" fmla="*/ 2531 w 4500"/>
                <a:gd name="T53" fmla="*/ 18 h 4504"/>
                <a:gd name="T54" fmla="*/ 3061 w 4500"/>
                <a:gd name="T55" fmla="*/ 152 h 4504"/>
                <a:gd name="T56" fmla="*/ 3535 w 4500"/>
                <a:gd name="T57" fmla="*/ 404 h 4504"/>
                <a:gd name="T58" fmla="*/ 3931 w 4500"/>
                <a:gd name="T59" fmla="*/ 757 h 4504"/>
                <a:gd name="T60" fmla="*/ 4235 w 4500"/>
                <a:gd name="T61" fmla="*/ 1194 h 4504"/>
                <a:gd name="T62" fmla="*/ 4431 w 4500"/>
                <a:gd name="T63" fmla="*/ 1698 h 4504"/>
                <a:gd name="T64" fmla="*/ 4500 w 4500"/>
                <a:gd name="T65" fmla="*/ 2252 h 4504"/>
                <a:gd name="T66" fmla="*/ 4431 w 4500"/>
                <a:gd name="T67" fmla="*/ 2805 h 4504"/>
                <a:gd name="T68" fmla="*/ 4235 w 4500"/>
                <a:gd name="T69" fmla="*/ 3310 h 4504"/>
                <a:gd name="T70" fmla="*/ 3931 w 4500"/>
                <a:gd name="T71" fmla="*/ 3748 h 4504"/>
                <a:gd name="T72" fmla="*/ 3535 w 4500"/>
                <a:gd name="T73" fmla="*/ 4100 h 4504"/>
                <a:gd name="T74" fmla="*/ 3061 w 4500"/>
                <a:gd name="T75" fmla="*/ 4353 h 4504"/>
                <a:gd name="T76" fmla="*/ 2531 w 4500"/>
                <a:gd name="T77" fmla="*/ 4487 h 4504"/>
                <a:gd name="T78" fmla="*/ 1968 w 4500"/>
                <a:gd name="T79" fmla="*/ 4487 h 4504"/>
                <a:gd name="T80" fmla="*/ 1438 w 4500"/>
                <a:gd name="T81" fmla="*/ 4353 h 4504"/>
                <a:gd name="T82" fmla="*/ 965 w 4500"/>
                <a:gd name="T83" fmla="*/ 4100 h 4504"/>
                <a:gd name="T84" fmla="*/ 569 w 4500"/>
                <a:gd name="T85" fmla="*/ 3748 h 4504"/>
                <a:gd name="T86" fmla="*/ 265 w 4500"/>
                <a:gd name="T87" fmla="*/ 3310 h 4504"/>
                <a:gd name="T88" fmla="*/ 69 w 4500"/>
                <a:gd name="T89" fmla="*/ 2805 h 4504"/>
                <a:gd name="T90" fmla="*/ 0 w 4500"/>
                <a:gd name="T91" fmla="*/ 2252 h 4504"/>
                <a:gd name="T92" fmla="*/ 69 w 4500"/>
                <a:gd name="T93" fmla="*/ 1698 h 4504"/>
                <a:gd name="T94" fmla="*/ 265 w 4500"/>
                <a:gd name="T95" fmla="*/ 1194 h 4504"/>
                <a:gd name="T96" fmla="*/ 569 w 4500"/>
                <a:gd name="T97" fmla="*/ 757 h 4504"/>
                <a:gd name="T98" fmla="*/ 965 w 4500"/>
                <a:gd name="T99" fmla="*/ 404 h 4504"/>
                <a:gd name="T100" fmla="*/ 1438 w 4500"/>
                <a:gd name="T101" fmla="*/ 152 h 4504"/>
                <a:gd name="T102" fmla="*/ 1968 w 4500"/>
                <a:gd name="T103" fmla="*/ 18 h 4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500" h="4504">
                  <a:moveTo>
                    <a:pt x="2248" y="41"/>
                  </a:moveTo>
                  <a:lnTo>
                    <a:pt x="2110" y="45"/>
                  </a:lnTo>
                  <a:lnTo>
                    <a:pt x="1974" y="57"/>
                  </a:lnTo>
                  <a:lnTo>
                    <a:pt x="1838" y="79"/>
                  </a:lnTo>
                  <a:lnTo>
                    <a:pt x="1706" y="108"/>
                  </a:lnTo>
                  <a:lnTo>
                    <a:pt x="1578" y="145"/>
                  </a:lnTo>
                  <a:lnTo>
                    <a:pt x="1452" y="190"/>
                  </a:lnTo>
                  <a:lnTo>
                    <a:pt x="1331" y="242"/>
                  </a:lnTo>
                  <a:lnTo>
                    <a:pt x="1213" y="300"/>
                  </a:lnTo>
                  <a:lnTo>
                    <a:pt x="1099" y="366"/>
                  </a:lnTo>
                  <a:lnTo>
                    <a:pt x="989" y="437"/>
                  </a:lnTo>
                  <a:lnTo>
                    <a:pt x="884" y="516"/>
                  </a:lnTo>
                  <a:lnTo>
                    <a:pt x="784" y="599"/>
                  </a:lnTo>
                  <a:lnTo>
                    <a:pt x="689" y="689"/>
                  </a:lnTo>
                  <a:lnTo>
                    <a:pt x="600" y="784"/>
                  </a:lnTo>
                  <a:lnTo>
                    <a:pt x="515" y="884"/>
                  </a:lnTo>
                  <a:lnTo>
                    <a:pt x="438" y="990"/>
                  </a:lnTo>
                  <a:lnTo>
                    <a:pt x="366" y="1100"/>
                  </a:lnTo>
                  <a:lnTo>
                    <a:pt x="300" y="1213"/>
                  </a:lnTo>
                  <a:lnTo>
                    <a:pt x="242" y="1331"/>
                  </a:lnTo>
                  <a:lnTo>
                    <a:pt x="190" y="1454"/>
                  </a:lnTo>
                  <a:lnTo>
                    <a:pt x="146" y="1580"/>
                  </a:lnTo>
                  <a:lnTo>
                    <a:pt x="108" y="1708"/>
                  </a:lnTo>
                  <a:lnTo>
                    <a:pt x="80" y="1841"/>
                  </a:lnTo>
                  <a:lnTo>
                    <a:pt x="59" y="1975"/>
                  </a:lnTo>
                  <a:lnTo>
                    <a:pt x="46" y="2113"/>
                  </a:lnTo>
                  <a:lnTo>
                    <a:pt x="41" y="2252"/>
                  </a:lnTo>
                  <a:lnTo>
                    <a:pt x="46" y="2392"/>
                  </a:lnTo>
                  <a:lnTo>
                    <a:pt x="59" y="2529"/>
                  </a:lnTo>
                  <a:lnTo>
                    <a:pt x="80" y="2664"/>
                  </a:lnTo>
                  <a:lnTo>
                    <a:pt x="108" y="2796"/>
                  </a:lnTo>
                  <a:lnTo>
                    <a:pt x="146" y="2925"/>
                  </a:lnTo>
                  <a:lnTo>
                    <a:pt x="190" y="3051"/>
                  </a:lnTo>
                  <a:lnTo>
                    <a:pt x="242" y="3172"/>
                  </a:lnTo>
                  <a:lnTo>
                    <a:pt x="300" y="3291"/>
                  </a:lnTo>
                  <a:lnTo>
                    <a:pt x="366" y="3405"/>
                  </a:lnTo>
                  <a:lnTo>
                    <a:pt x="438" y="3515"/>
                  </a:lnTo>
                  <a:lnTo>
                    <a:pt x="515" y="3619"/>
                  </a:lnTo>
                  <a:lnTo>
                    <a:pt x="600" y="3720"/>
                  </a:lnTo>
                  <a:lnTo>
                    <a:pt x="689" y="3815"/>
                  </a:lnTo>
                  <a:lnTo>
                    <a:pt x="784" y="3904"/>
                  </a:lnTo>
                  <a:lnTo>
                    <a:pt x="884" y="3989"/>
                  </a:lnTo>
                  <a:lnTo>
                    <a:pt x="989" y="4067"/>
                  </a:lnTo>
                  <a:lnTo>
                    <a:pt x="1099" y="4138"/>
                  </a:lnTo>
                  <a:lnTo>
                    <a:pt x="1213" y="4203"/>
                  </a:lnTo>
                  <a:lnTo>
                    <a:pt x="1331" y="4263"/>
                  </a:lnTo>
                  <a:lnTo>
                    <a:pt x="1452" y="4315"/>
                  </a:lnTo>
                  <a:lnTo>
                    <a:pt x="1578" y="4359"/>
                  </a:lnTo>
                  <a:lnTo>
                    <a:pt x="1706" y="4395"/>
                  </a:lnTo>
                  <a:lnTo>
                    <a:pt x="1838" y="4425"/>
                  </a:lnTo>
                  <a:lnTo>
                    <a:pt x="1974" y="4446"/>
                  </a:lnTo>
                  <a:lnTo>
                    <a:pt x="2110" y="4459"/>
                  </a:lnTo>
                  <a:lnTo>
                    <a:pt x="2248" y="4463"/>
                  </a:lnTo>
                  <a:lnTo>
                    <a:pt x="2389" y="4459"/>
                  </a:lnTo>
                  <a:lnTo>
                    <a:pt x="2526" y="4446"/>
                  </a:lnTo>
                  <a:lnTo>
                    <a:pt x="2661" y="4425"/>
                  </a:lnTo>
                  <a:lnTo>
                    <a:pt x="2794" y="4395"/>
                  </a:lnTo>
                  <a:lnTo>
                    <a:pt x="2922" y="4359"/>
                  </a:lnTo>
                  <a:lnTo>
                    <a:pt x="3047" y="4315"/>
                  </a:lnTo>
                  <a:lnTo>
                    <a:pt x="3168" y="4263"/>
                  </a:lnTo>
                  <a:lnTo>
                    <a:pt x="3287" y="4203"/>
                  </a:lnTo>
                  <a:lnTo>
                    <a:pt x="3401" y="4138"/>
                  </a:lnTo>
                  <a:lnTo>
                    <a:pt x="3511" y="4067"/>
                  </a:lnTo>
                  <a:lnTo>
                    <a:pt x="3615" y="3989"/>
                  </a:lnTo>
                  <a:lnTo>
                    <a:pt x="3715" y="3904"/>
                  </a:lnTo>
                  <a:lnTo>
                    <a:pt x="3811" y="3815"/>
                  </a:lnTo>
                  <a:lnTo>
                    <a:pt x="3900" y="3720"/>
                  </a:lnTo>
                  <a:lnTo>
                    <a:pt x="3984" y="3619"/>
                  </a:lnTo>
                  <a:lnTo>
                    <a:pt x="4062" y="3515"/>
                  </a:lnTo>
                  <a:lnTo>
                    <a:pt x="4133" y="3405"/>
                  </a:lnTo>
                  <a:lnTo>
                    <a:pt x="4200" y="3291"/>
                  </a:lnTo>
                  <a:lnTo>
                    <a:pt x="4257" y="3172"/>
                  </a:lnTo>
                  <a:lnTo>
                    <a:pt x="4310" y="3051"/>
                  </a:lnTo>
                  <a:lnTo>
                    <a:pt x="4353" y="2925"/>
                  </a:lnTo>
                  <a:lnTo>
                    <a:pt x="4391" y="2796"/>
                  </a:lnTo>
                  <a:lnTo>
                    <a:pt x="4419" y="2664"/>
                  </a:lnTo>
                  <a:lnTo>
                    <a:pt x="4441" y="2529"/>
                  </a:lnTo>
                  <a:lnTo>
                    <a:pt x="4453" y="2392"/>
                  </a:lnTo>
                  <a:lnTo>
                    <a:pt x="4457" y="2252"/>
                  </a:lnTo>
                  <a:lnTo>
                    <a:pt x="4453" y="2113"/>
                  </a:lnTo>
                  <a:lnTo>
                    <a:pt x="4441" y="1975"/>
                  </a:lnTo>
                  <a:lnTo>
                    <a:pt x="4419" y="1841"/>
                  </a:lnTo>
                  <a:lnTo>
                    <a:pt x="4391" y="1708"/>
                  </a:lnTo>
                  <a:lnTo>
                    <a:pt x="4353" y="1580"/>
                  </a:lnTo>
                  <a:lnTo>
                    <a:pt x="4310" y="1454"/>
                  </a:lnTo>
                  <a:lnTo>
                    <a:pt x="4257" y="1331"/>
                  </a:lnTo>
                  <a:lnTo>
                    <a:pt x="4200" y="1213"/>
                  </a:lnTo>
                  <a:lnTo>
                    <a:pt x="4133" y="1100"/>
                  </a:lnTo>
                  <a:lnTo>
                    <a:pt x="4062" y="990"/>
                  </a:lnTo>
                  <a:lnTo>
                    <a:pt x="3984" y="884"/>
                  </a:lnTo>
                  <a:lnTo>
                    <a:pt x="3900" y="784"/>
                  </a:lnTo>
                  <a:lnTo>
                    <a:pt x="3811" y="689"/>
                  </a:lnTo>
                  <a:lnTo>
                    <a:pt x="3715" y="599"/>
                  </a:lnTo>
                  <a:lnTo>
                    <a:pt x="3615" y="516"/>
                  </a:lnTo>
                  <a:lnTo>
                    <a:pt x="3511" y="437"/>
                  </a:lnTo>
                  <a:lnTo>
                    <a:pt x="3401" y="366"/>
                  </a:lnTo>
                  <a:lnTo>
                    <a:pt x="3287" y="300"/>
                  </a:lnTo>
                  <a:lnTo>
                    <a:pt x="3168" y="242"/>
                  </a:lnTo>
                  <a:lnTo>
                    <a:pt x="3047" y="190"/>
                  </a:lnTo>
                  <a:lnTo>
                    <a:pt x="2922" y="145"/>
                  </a:lnTo>
                  <a:lnTo>
                    <a:pt x="2794" y="108"/>
                  </a:lnTo>
                  <a:lnTo>
                    <a:pt x="2661" y="79"/>
                  </a:lnTo>
                  <a:lnTo>
                    <a:pt x="2526" y="57"/>
                  </a:lnTo>
                  <a:lnTo>
                    <a:pt x="2389" y="45"/>
                  </a:lnTo>
                  <a:lnTo>
                    <a:pt x="2248" y="41"/>
                  </a:lnTo>
                  <a:close/>
                  <a:moveTo>
                    <a:pt x="2248" y="0"/>
                  </a:moveTo>
                  <a:lnTo>
                    <a:pt x="2392" y="4"/>
                  </a:lnTo>
                  <a:lnTo>
                    <a:pt x="2531" y="18"/>
                  </a:lnTo>
                  <a:lnTo>
                    <a:pt x="2668" y="39"/>
                  </a:lnTo>
                  <a:lnTo>
                    <a:pt x="2803" y="69"/>
                  </a:lnTo>
                  <a:lnTo>
                    <a:pt x="2934" y="107"/>
                  </a:lnTo>
                  <a:lnTo>
                    <a:pt x="3061" y="152"/>
                  </a:lnTo>
                  <a:lnTo>
                    <a:pt x="3187" y="204"/>
                  </a:lnTo>
                  <a:lnTo>
                    <a:pt x="3306" y="263"/>
                  </a:lnTo>
                  <a:lnTo>
                    <a:pt x="3422" y="331"/>
                  </a:lnTo>
                  <a:lnTo>
                    <a:pt x="3535" y="404"/>
                  </a:lnTo>
                  <a:lnTo>
                    <a:pt x="3640" y="483"/>
                  </a:lnTo>
                  <a:lnTo>
                    <a:pt x="3743" y="570"/>
                  </a:lnTo>
                  <a:lnTo>
                    <a:pt x="3839" y="660"/>
                  </a:lnTo>
                  <a:lnTo>
                    <a:pt x="3931" y="757"/>
                  </a:lnTo>
                  <a:lnTo>
                    <a:pt x="4016" y="859"/>
                  </a:lnTo>
                  <a:lnTo>
                    <a:pt x="4095" y="966"/>
                  </a:lnTo>
                  <a:lnTo>
                    <a:pt x="4169" y="1077"/>
                  </a:lnTo>
                  <a:lnTo>
                    <a:pt x="4235" y="1194"/>
                  </a:lnTo>
                  <a:lnTo>
                    <a:pt x="4295" y="1314"/>
                  </a:lnTo>
                  <a:lnTo>
                    <a:pt x="4348" y="1438"/>
                  </a:lnTo>
                  <a:lnTo>
                    <a:pt x="4393" y="1567"/>
                  </a:lnTo>
                  <a:lnTo>
                    <a:pt x="4431" y="1698"/>
                  </a:lnTo>
                  <a:lnTo>
                    <a:pt x="4460" y="1832"/>
                  </a:lnTo>
                  <a:lnTo>
                    <a:pt x="4481" y="1970"/>
                  </a:lnTo>
                  <a:lnTo>
                    <a:pt x="4494" y="2110"/>
                  </a:lnTo>
                  <a:lnTo>
                    <a:pt x="4500" y="2252"/>
                  </a:lnTo>
                  <a:lnTo>
                    <a:pt x="4494" y="2395"/>
                  </a:lnTo>
                  <a:lnTo>
                    <a:pt x="4481" y="2535"/>
                  </a:lnTo>
                  <a:lnTo>
                    <a:pt x="4460" y="2671"/>
                  </a:lnTo>
                  <a:lnTo>
                    <a:pt x="4431" y="2805"/>
                  </a:lnTo>
                  <a:lnTo>
                    <a:pt x="4393" y="2938"/>
                  </a:lnTo>
                  <a:lnTo>
                    <a:pt x="4348" y="3065"/>
                  </a:lnTo>
                  <a:lnTo>
                    <a:pt x="4295" y="3189"/>
                  </a:lnTo>
                  <a:lnTo>
                    <a:pt x="4235" y="3310"/>
                  </a:lnTo>
                  <a:lnTo>
                    <a:pt x="4169" y="3426"/>
                  </a:lnTo>
                  <a:lnTo>
                    <a:pt x="4095" y="3538"/>
                  </a:lnTo>
                  <a:lnTo>
                    <a:pt x="4016" y="3645"/>
                  </a:lnTo>
                  <a:lnTo>
                    <a:pt x="3931" y="3748"/>
                  </a:lnTo>
                  <a:lnTo>
                    <a:pt x="3839" y="3844"/>
                  </a:lnTo>
                  <a:lnTo>
                    <a:pt x="3743" y="3935"/>
                  </a:lnTo>
                  <a:lnTo>
                    <a:pt x="3640" y="4021"/>
                  </a:lnTo>
                  <a:lnTo>
                    <a:pt x="3535" y="4100"/>
                  </a:lnTo>
                  <a:lnTo>
                    <a:pt x="3422" y="4174"/>
                  </a:lnTo>
                  <a:lnTo>
                    <a:pt x="3306" y="4240"/>
                  </a:lnTo>
                  <a:lnTo>
                    <a:pt x="3187" y="4299"/>
                  </a:lnTo>
                  <a:lnTo>
                    <a:pt x="3061" y="4353"/>
                  </a:lnTo>
                  <a:lnTo>
                    <a:pt x="2934" y="4398"/>
                  </a:lnTo>
                  <a:lnTo>
                    <a:pt x="2803" y="4436"/>
                  </a:lnTo>
                  <a:lnTo>
                    <a:pt x="2668" y="4466"/>
                  </a:lnTo>
                  <a:lnTo>
                    <a:pt x="2531" y="4487"/>
                  </a:lnTo>
                  <a:lnTo>
                    <a:pt x="2392" y="4500"/>
                  </a:lnTo>
                  <a:lnTo>
                    <a:pt x="2248" y="4504"/>
                  </a:lnTo>
                  <a:lnTo>
                    <a:pt x="2107" y="4500"/>
                  </a:lnTo>
                  <a:lnTo>
                    <a:pt x="1968" y="4487"/>
                  </a:lnTo>
                  <a:lnTo>
                    <a:pt x="1831" y="4466"/>
                  </a:lnTo>
                  <a:lnTo>
                    <a:pt x="1696" y="4436"/>
                  </a:lnTo>
                  <a:lnTo>
                    <a:pt x="1565" y="4398"/>
                  </a:lnTo>
                  <a:lnTo>
                    <a:pt x="1438" y="4353"/>
                  </a:lnTo>
                  <a:lnTo>
                    <a:pt x="1313" y="4299"/>
                  </a:lnTo>
                  <a:lnTo>
                    <a:pt x="1193" y="4240"/>
                  </a:lnTo>
                  <a:lnTo>
                    <a:pt x="1077" y="4174"/>
                  </a:lnTo>
                  <a:lnTo>
                    <a:pt x="965" y="4100"/>
                  </a:lnTo>
                  <a:lnTo>
                    <a:pt x="859" y="4021"/>
                  </a:lnTo>
                  <a:lnTo>
                    <a:pt x="756" y="3935"/>
                  </a:lnTo>
                  <a:lnTo>
                    <a:pt x="660" y="3844"/>
                  </a:lnTo>
                  <a:lnTo>
                    <a:pt x="569" y="3748"/>
                  </a:lnTo>
                  <a:lnTo>
                    <a:pt x="483" y="3645"/>
                  </a:lnTo>
                  <a:lnTo>
                    <a:pt x="404" y="3538"/>
                  </a:lnTo>
                  <a:lnTo>
                    <a:pt x="331" y="3426"/>
                  </a:lnTo>
                  <a:lnTo>
                    <a:pt x="265" y="3310"/>
                  </a:lnTo>
                  <a:lnTo>
                    <a:pt x="204" y="3189"/>
                  </a:lnTo>
                  <a:lnTo>
                    <a:pt x="152" y="3065"/>
                  </a:lnTo>
                  <a:lnTo>
                    <a:pt x="107" y="2938"/>
                  </a:lnTo>
                  <a:lnTo>
                    <a:pt x="69" y="2805"/>
                  </a:lnTo>
                  <a:lnTo>
                    <a:pt x="39" y="2671"/>
                  </a:lnTo>
                  <a:lnTo>
                    <a:pt x="18" y="2535"/>
                  </a:lnTo>
                  <a:lnTo>
                    <a:pt x="5" y="2395"/>
                  </a:lnTo>
                  <a:lnTo>
                    <a:pt x="0" y="2252"/>
                  </a:lnTo>
                  <a:lnTo>
                    <a:pt x="5" y="2110"/>
                  </a:lnTo>
                  <a:lnTo>
                    <a:pt x="18" y="1970"/>
                  </a:lnTo>
                  <a:lnTo>
                    <a:pt x="39" y="1832"/>
                  </a:lnTo>
                  <a:lnTo>
                    <a:pt x="69" y="1698"/>
                  </a:lnTo>
                  <a:lnTo>
                    <a:pt x="107" y="1567"/>
                  </a:lnTo>
                  <a:lnTo>
                    <a:pt x="152" y="1438"/>
                  </a:lnTo>
                  <a:lnTo>
                    <a:pt x="204" y="1314"/>
                  </a:lnTo>
                  <a:lnTo>
                    <a:pt x="265" y="1194"/>
                  </a:lnTo>
                  <a:lnTo>
                    <a:pt x="331" y="1077"/>
                  </a:lnTo>
                  <a:lnTo>
                    <a:pt x="404" y="966"/>
                  </a:lnTo>
                  <a:lnTo>
                    <a:pt x="483" y="859"/>
                  </a:lnTo>
                  <a:lnTo>
                    <a:pt x="569" y="757"/>
                  </a:lnTo>
                  <a:lnTo>
                    <a:pt x="660" y="660"/>
                  </a:lnTo>
                  <a:lnTo>
                    <a:pt x="756" y="570"/>
                  </a:lnTo>
                  <a:lnTo>
                    <a:pt x="859" y="483"/>
                  </a:lnTo>
                  <a:lnTo>
                    <a:pt x="965" y="404"/>
                  </a:lnTo>
                  <a:lnTo>
                    <a:pt x="1077" y="331"/>
                  </a:lnTo>
                  <a:lnTo>
                    <a:pt x="1193" y="263"/>
                  </a:lnTo>
                  <a:lnTo>
                    <a:pt x="1313" y="204"/>
                  </a:lnTo>
                  <a:lnTo>
                    <a:pt x="1438" y="152"/>
                  </a:lnTo>
                  <a:lnTo>
                    <a:pt x="1565" y="107"/>
                  </a:lnTo>
                  <a:lnTo>
                    <a:pt x="1696" y="69"/>
                  </a:lnTo>
                  <a:lnTo>
                    <a:pt x="1831" y="39"/>
                  </a:lnTo>
                  <a:lnTo>
                    <a:pt x="1968" y="18"/>
                  </a:lnTo>
                  <a:lnTo>
                    <a:pt x="2107" y="4"/>
                  </a:lnTo>
                  <a:lnTo>
                    <a:pt x="2248" y="0"/>
                  </a:lnTo>
                  <a:close/>
                </a:path>
              </a:pathLst>
            </a:custGeom>
            <a:grpFill/>
            <a:ln w="0">
              <a:noFill/>
              <a:prstDash val="solid"/>
              <a:round/>
            </a:ln>
          </p:spPr>
          <p:txBody>
            <a:bodyPr vert="horz" wrap="square" lIns="121920" tIns="60960" rIns="121920" bIns="60960" numCol="1" anchor="t" anchorCtr="0" compatLnSpc="1"/>
            <a:lstStyle/>
            <a:p>
              <a:pPr defTabSz="1219200"/>
              <a:endParaRPr lang="en-US" sz="2400">
                <a:solidFill>
                  <a:prstClr val="black"/>
                </a:solidFill>
                <a:cs typeface="+mn-ea"/>
                <a:sym typeface="+mn-lt"/>
              </a:endParaRPr>
            </a:p>
          </p:txBody>
        </p:sp>
        <p:sp>
          <p:nvSpPr>
            <p:cNvPr id="14" name="Freeform 7"/>
            <p:cNvSpPr/>
            <p:nvPr/>
          </p:nvSpPr>
          <p:spPr bwMode="auto">
            <a:xfrm>
              <a:off x="3318600" y="2028875"/>
              <a:ext cx="2506802" cy="2295475"/>
            </a:xfrm>
            <a:custGeom>
              <a:avLst/>
              <a:gdLst>
                <a:gd name="T0" fmla="*/ 1027 w 4649"/>
                <a:gd name="T1" fmla="*/ 236 h 4259"/>
                <a:gd name="T2" fmla="*/ 745 w 4649"/>
                <a:gd name="T3" fmla="*/ 497 h 4259"/>
                <a:gd name="T4" fmla="*/ 514 w 4649"/>
                <a:gd name="T5" fmla="*/ 803 h 4259"/>
                <a:gd name="T6" fmla="*/ 340 w 4649"/>
                <a:gd name="T7" fmla="*/ 1150 h 4259"/>
                <a:gd name="T8" fmla="*/ 230 w 4649"/>
                <a:gd name="T9" fmla="*/ 1528 h 4259"/>
                <a:gd name="T10" fmla="*/ 192 w 4649"/>
                <a:gd name="T11" fmla="*/ 1931 h 4259"/>
                <a:gd name="T12" fmla="*/ 228 w 4649"/>
                <a:gd name="T13" fmla="*/ 2329 h 4259"/>
                <a:gd name="T14" fmla="*/ 335 w 4649"/>
                <a:gd name="T15" fmla="*/ 2702 h 4259"/>
                <a:gd name="T16" fmla="*/ 504 w 4649"/>
                <a:gd name="T17" fmla="*/ 3044 h 4259"/>
                <a:gd name="T18" fmla="*/ 730 w 4649"/>
                <a:gd name="T19" fmla="*/ 3349 h 4259"/>
                <a:gd name="T20" fmla="*/ 1006 w 4649"/>
                <a:gd name="T21" fmla="*/ 3609 h 4259"/>
                <a:gd name="T22" fmla="*/ 1323 w 4649"/>
                <a:gd name="T23" fmla="*/ 3816 h 4259"/>
                <a:gd name="T24" fmla="*/ 1675 w 4649"/>
                <a:gd name="T25" fmla="*/ 3966 h 4259"/>
                <a:gd name="T26" fmla="*/ 2057 w 4649"/>
                <a:gd name="T27" fmla="*/ 4050 h 4259"/>
                <a:gd name="T28" fmla="*/ 2460 w 4649"/>
                <a:gd name="T29" fmla="*/ 4063 h 4259"/>
                <a:gd name="T30" fmla="*/ 2849 w 4649"/>
                <a:gd name="T31" fmla="*/ 4002 h 4259"/>
                <a:gd name="T32" fmla="*/ 3212 w 4649"/>
                <a:gd name="T33" fmla="*/ 3872 h 4259"/>
                <a:gd name="T34" fmla="*/ 3542 w 4649"/>
                <a:gd name="T35" fmla="*/ 3683 h 4259"/>
                <a:gd name="T36" fmla="*/ 3832 w 4649"/>
                <a:gd name="T37" fmla="*/ 3441 h 4259"/>
                <a:gd name="T38" fmla="*/ 4075 w 4649"/>
                <a:gd name="T39" fmla="*/ 3150 h 4259"/>
                <a:gd name="T40" fmla="*/ 4265 w 4649"/>
                <a:gd name="T41" fmla="*/ 2820 h 4259"/>
                <a:gd name="T42" fmla="*/ 4393 w 4649"/>
                <a:gd name="T43" fmla="*/ 2456 h 4259"/>
                <a:gd name="T44" fmla="*/ 4454 w 4649"/>
                <a:gd name="T45" fmla="*/ 2065 h 4259"/>
                <a:gd name="T46" fmla="*/ 4439 w 4649"/>
                <a:gd name="T47" fmla="*/ 1655 h 4259"/>
                <a:gd name="T48" fmla="*/ 4351 w 4649"/>
                <a:gd name="T49" fmla="*/ 1260 h 4259"/>
                <a:gd name="T50" fmla="*/ 4190 w 4649"/>
                <a:gd name="T51" fmla="*/ 896 h 4259"/>
                <a:gd name="T52" fmla="*/ 4362 w 4649"/>
                <a:gd name="T53" fmla="*/ 813 h 4259"/>
                <a:gd name="T54" fmla="*/ 4518 w 4649"/>
                <a:gd name="T55" fmla="*/ 1160 h 4259"/>
                <a:gd name="T56" fmla="*/ 4616 w 4649"/>
                <a:gd name="T57" fmla="*/ 1535 h 4259"/>
                <a:gd name="T58" fmla="*/ 4649 w 4649"/>
                <a:gd name="T59" fmla="*/ 1931 h 4259"/>
                <a:gd name="T60" fmla="*/ 4611 w 4649"/>
                <a:gd name="T61" fmla="*/ 2349 h 4259"/>
                <a:gd name="T62" fmla="*/ 4504 w 4649"/>
                <a:gd name="T63" fmla="*/ 2743 h 4259"/>
                <a:gd name="T64" fmla="*/ 4331 w 4649"/>
                <a:gd name="T65" fmla="*/ 3105 h 4259"/>
                <a:gd name="T66" fmla="*/ 4101 w 4649"/>
                <a:gd name="T67" fmla="*/ 3430 h 4259"/>
                <a:gd name="T68" fmla="*/ 3821 w 4649"/>
                <a:gd name="T69" fmla="*/ 3710 h 4259"/>
                <a:gd name="T70" fmla="*/ 3497 w 4649"/>
                <a:gd name="T71" fmla="*/ 3940 h 4259"/>
                <a:gd name="T72" fmla="*/ 3135 w 4649"/>
                <a:gd name="T73" fmla="*/ 4112 h 4259"/>
                <a:gd name="T74" fmla="*/ 2742 w 4649"/>
                <a:gd name="T75" fmla="*/ 4221 h 4259"/>
                <a:gd name="T76" fmla="*/ 2323 w 4649"/>
                <a:gd name="T77" fmla="*/ 4259 h 4259"/>
                <a:gd name="T78" fmla="*/ 1908 w 4649"/>
                <a:gd name="T79" fmla="*/ 4221 h 4259"/>
                <a:gd name="T80" fmla="*/ 1515 w 4649"/>
                <a:gd name="T81" fmla="*/ 4112 h 4259"/>
                <a:gd name="T82" fmla="*/ 1152 w 4649"/>
                <a:gd name="T83" fmla="*/ 3940 h 4259"/>
                <a:gd name="T84" fmla="*/ 828 w 4649"/>
                <a:gd name="T85" fmla="*/ 3710 h 4259"/>
                <a:gd name="T86" fmla="*/ 548 w 4649"/>
                <a:gd name="T87" fmla="*/ 3430 h 4259"/>
                <a:gd name="T88" fmla="*/ 318 w 4649"/>
                <a:gd name="T89" fmla="*/ 3105 h 4259"/>
                <a:gd name="T90" fmla="*/ 145 w 4649"/>
                <a:gd name="T91" fmla="*/ 2743 h 4259"/>
                <a:gd name="T92" fmla="*/ 38 w 4649"/>
                <a:gd name="T93" fmla="*/ 2349 h 4259"/>
                <a:gd name="T94" fmla="*/ 0 w 4649"/>
                <a:gd name="T95" fmla="*/ 1931 h 4259"/>
                <a:gd name="T96" fmla="*/ 37 w 4649"/>
                <a:gd name="T97" fmla="*/ 1517 h 4259"/>
                <a:gd name="T98" fmla="*/ 144 w 4649"/>
                <a:gd name="T99" fmla="*/ 1125 h 4259"/>
                <a:gd name="T100" fmla="*/ 314 w 4649"/>
                <a:gd name="T101" fmla="*/ 765 h 4259"/>
                <a:gd name="T102" fmla="*/ 541 w 4649"/>
                <a:gd name="T103" fmla="*/ 440 h 4259"/>
                <a:gd name="T104" fmla="*/ 817 w 4649"/>
                <a:gd name="T105" fmla="*/ 161 h 4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49" h="4259">
                  <a:moveTo>
                    <a:pt x="1027" y="0"/>
                  </a:moveTo>
                  <a:lnTo>
                    <a:pt x="1131" y="161"/>
                  </a:lnTo>
                  <a:lnTo>
                    <a:pt x="1027" y="236"/>
                  </a:lnTo>
                  <a:lnTo>
                    <a:pt x="928" y="318"/>
                  </a:lnTo>
                  <a:lnTo>
                    <a:pt x="834" y="404"/>
                  </a:lnTo>
                  <a:lnTo>
                    <a:pt x="745" y="497"/>
                  </a:lnTo>
                  <a:lnTo>
                    <a:pt x="662" y="594"/>
                  </a:lnTo>
                  <a:lnTo>
                    <a:pt x="585" y="696"/>
                  </a:lnTo>
                  <a:lnTo>
                    <a:pt x="514" y="803"/>
                  </a:lnTo>
                  <a:lnTo>
                    <a:pt x="449" y="914"/>
                  </a:lnTo>
                  <a:lnTo>
                    <a:pt x="390" y="1030"/>
                  </a:lnTo>
                  <a:lnTo>
                    <a:pt x="340" y="1150"/>
                  </a:lnTo>
                  <a:lnTo>
                    <a:pt x="296" y="1273"/>
                  </a:lnTo>
                  <a:lnTo>
                    <a:pt x="259" y="1398"/>
                  </a:lnTo>
                  <a:lnTo>
                    <a:pt x="230" y="1528"/>
                  </a:lnTo>
                  <a:lnTo>
                    <a:pt x="209" y="1659"/>
                  </a:lnTo>
                  <a:lnTo>
                    <a:pt x="196" y="1795"/>
                  </a:lnTo>
                  <a:lnTo>
                    <a:pt x="192" y="1931"/>
                  </a:lnTo>
                  <a:lnTo>
                    <a:pt x="196" y="2065"/>
                  </a:lnTo>
                  <a:lnTo>
                    <a:pt x="209" y="2198"/>
                  </a:lnTo>
                  <a:lnTo>
                    <a:pt x="228" y="2329"/>
                  </a:lnTo>
                  <a:lnTo>
                    <a:pt x="256" y="2456"/>
                  </a:lnTo>
                  <a:lnTo>
                    <a:pt x="293" y="2580"/>
                  </a:lnTo>
                  <a:lnTo>
                    <a:pt x="335" y="2702"/>
                  </a:lnTo>
                  <a:lnTo>
                    <a:pt x="385" y="2820"/>
                  </a:lnTo>
                  <a:lnTo>
                    <a:pt x="442" y="2934"/>
                  </a:lnTo>
                  <a:lnTo>
                    <a:pt x="504" y="3044"/>
                  </a:lnTo>
                  <a:lnTo>
                    <a:pt x="575" y="3150"/>
                  </a:lnTo>
                  <a:lnTo>
                    <a:pt x="650" y="3252"/>
                  </a:lnTo>
                  <a:lnTo>
                    <a:pt x="730" y="3349"/>
                  </a:lnTo>
                  <a:lnTo>
                    <a:pt x="817" y="3441"/>
                  </a:lnTo>
                  <a:lnTo>
                    <a:pt x="909" y="3527"/>
                  </a:lnTo>
                  <a:lnTo>
                    <a:pt x="1006" y="3609"/>
                  </a:lnTo>
                  <a:lnTo>
                    <a:pt x="1107" y="3683"/>
                  </a:lnTo>
                  <a:lnTo>
                    <a:pt x="1213" y="3753"/>
                  </a:lnTo>
                  <a:lnTo>
                    <a:pt x="1323" y="3816"/>
                  </a:lnTo>
                  <a:lnTo>
                    <a:pt x="1437" y="3872"/>
                  </a:lnTo>
                  <a:lnTo>
                    <a:pt x="1554" y="3923"/>
                  </a:lnTo>
                  <a:lnTo>
                    <a:pt x="1675" y="3966"/>
                  </a:lnTo>
                  <a:lnTo>
                    <a:pt x="1801" y="4002"/>
                  </a:lnTo>
                  <a:lnTo>
                    <a:pt x="1927" y="4030"/>
                  </a:lnTo>
                  <a:lnTo>
                    <a:pt x="2057" y="4050"/>
                  </a:lnTo>
                  <a:lnTo>
                    <a:pt x="2189" y="4063"/>
                  </a:lnTo>
                  <a:lnTo>
                    <a:pt x="2323" y="4067"/>
                  </a:lnTo>
                  <a:lnTo>
                    <a:pt x="2460" y="4063"/>
                  </a:lnTo>
                  <a:lnTo>
                    <a:pt x="2592" y="4050"/>
                  </a:lnTo>
                  <a:lnTo>
                    <a:pt x="2722" y="4030"/>
                  </a:lnTo>
                  <a:lnTo>
                    <a:pt x="2849" y="4002"/>
                  </a:lnTo>
                  <a:lnTo>
                    <a:pt x="2974" y="3966"/>
                  </a:lnTo>
                  <a:lnTo>
                    <a:pt x="3095" y="3923"/>
                  </a:lnTo>
                  <a:lnTo>
                    <a:pt x="3212" y="3872"/>
                  </a:lnTo>
                  <a:lnTo>
                    <a:pt x="3326" y="3816"/>
                  </a:lnTo>
                  <a:lnTo>
                    <a:pt x="3436" y="3753"/>
                  </a:lnTo>
                  <a:lnTo>
                    <a:pt x="3542" y="3683"/>
                  </a:lnTo>
                  <a:lnTo>
                    <a:pt x="3643" y="3609"/>
                  </a:lnTo>
                  <a:lnTo>
                    <a:pt x="3741" y="3527"/>
                  </a:lnTo>
                  <a:lnTo>
                    <a:pt x="3832" y="3441"/>
                  </a:lnTo>
                  <a:lnTo>
                    <a:pt x="3920" y="3349"/>
                  </a:lnTo>
                  <a:lnTo>
                    <a:pt x="4000" y="3252"/>
                  </a:lnTo>
                  <a:lnTo>
                    <a:pt x="4075" y="3150"/>
                  </a:lnTo>
                  <a:lnTo>
                    <a:pt x="4145" y="3044"/>
                  </a:lnTo>
                  <a:lnTo>
                    <a:pt x="4207" y="2934"/>
                  </a:lnTo>
                  <a:lnTo>
                    <a:pt x="4265" y="2820"/>
                  </a:lnTo>
                  <a:lnTo>
                    <a:pt x="4314" y="2702"/>
                  </a:lnTo>
                  <a:lnTo>
                    <a:pt x="4356" y="2580"/>
                  </a:lnTo>
                  <a:lnTo>
                    <a:pt x="4393" y="2456"/>
                  </a:lnTo>
                  <a:lnTo>
                    <a:pt x="4421" y="2329"/>
                  </a:lnTo>
                  <a:lnTo>
                    <a:pt x="4441" y="2198"/>
                  </a:lnTo>
                  <a:lnTo>
                    <a:pt x="4454" y="2065"/>
                  </a:lnTo>
                  <a:lnTo>
                    <a:pt x="4458" y="1931"/>
                  </a:lnTo>
                  <a:lnTo>
                    <a:pt x="4454" y="1792"/>
                  </a:lnTo>
                  <a:lnTo>
                    <a:pt x="4439" y="1655"/>
                  </a:lnTo>
                  <a:lnTo>
                    <a:pt x="4418" y="1520"/>
                  </a:lnTo>
                  <a:lnTo>
                    <a:pt x="4389" y="1388"/>
                  </a:lnTo>
                  <a:lnTo>
                    <a:pt x="4351" y="1260"/>
                  </a:lnTo>
                  <a:lnTo>
                    <a:pt x="4304" y="1134"/>
                  </a:lnTo>
                  <a:lnTo>
                    <a:pt x="4251" y="1013"/>
                  </a:lnTo>
                  <a:lnTo>
                    <a:pt x="4190" y="896"/>
                  </a:lnTo>
                  <a:lnTo>
                    <a:pt x="4124" y="783"/>
                  </a:lnTo>
                  <a:lnTo>
                    <a:pt x="4299" y="703"/>
                  </a:lnTo>
                  <a:lnTo>
                    <a:pt x="4362" y="813"/>
                  </a:lnTo>
                  <a:lnTo>
                    <a:pt x="4421" y="924"/>
                  </a:lnTo>
                  <a:lnTo>
                    <a:pt x="4472" y="1041"/>
                  </a:lnTo>
                  <a:lnTo>
                    <a:pt x="4518" y="1160"/>
                  </a:lnTo>
                  <a:lnTo>
                    <a:pt x="4558" y="1283"/>
                  </a:lnTo>
                  <a:lnTo>
                    <a:pt x="4590" y="1407"/>
                  </a:lnTo>
                  <a:lnTo>
                    <a:pt x="4616" y="1535"/>
                  </a:lnTo>
                  <a:lnTo>
                    <a:pt x="4634" y="1665"/>
                  </a:lnTo>
                  <a:lnTo>
                    <a:pt x="4645" y="1797"/>
                  </a:lnTo>
                  <a:lnTo>
                    <a:pt x="4649" y="1931"/>
                  </a:lnTo>
                  <a:lnTo>
                    <a:pt x="4645" y="2073"/>
                  </a:lnTo>
                  <a:lnTo>
                    <a:pt x="4633" y="2212"/>
                  </a:lnTo>
                  <a:lnTo>
                    <a:pt x="4611" y="2349"/>
                  </a:lnTo>
                  <a:lnTo>
                    <a:pt x="4583" y="2483"/>
                  </a:lnTo>
                  <a:lnTo>
                    <a:pt x="4547" y="2614"/>
                  </a:lnTo>
                  <a:lnTo>
                    <a:pt x="4504" y="2743"/>
                  </a:lnTo>
                  <a:lnTo>
                    <a:pt x="4454" y="2867"/>
                  </a:lnTo>
                  <a:lnTo>
                    <a:pt x="4396" y="2988"/>
                  </a:lnTo>
                  <a:lnTo>
                    <a:pt x="4331" y="3105"/>
                  </a:lnTo>
                  <a:lnTo>
                    <a:pt x="4261" y="3218"/>
                  </a:lnTo>
                  <a:lnTo>
                    <a:pt x="4184" y="3327"/>
                  </a:lnTo>
                  <a:lnTo>
                    <a:pt x="4101" y="3430"/>
                  </a:lnTo>
                  <a:lnTo>
                    <a:pt x="4014" y="3528"/>
                  </a:lnTo>
                  <a:lnTo>
                    <a:pt x="3921" y="3623"/>
                  </a:lnTo>
                  <a:lnTo>
                    <a:pt x="3821" y="3710"/>
                  </a:lnTo>
                  <a:lnTo>
                    <a:pt x="3718" y="3793"/>
                  </a:lnTo>
                  <a:lnTo>
                    <a:pt x="3610" y="3870"/>
                  </a:lnTo>
                  <a:lnTo>
                    <a:pt x="3497" y="3940"/>
                  </a:lnTo>
                  <a:lnTo>
                    <a:pt x="3380" y="4005"/>
                  </a:lnTo>
                  <a:lnTo>
                    <a:pt x="3259" y="4062"/>
                  </a:lnTo>
                  <a:lnTo>
                    <a:pt x="3135" y="4112"/>
                  </a:lnTo>
                  <a:lnTo>
                    <a:pt x="3007" y="4156"/>
                  </a:lnTo>
                  <a:lnTo>
                    <a:pt x="2876" y="4193"/>
                  </a:lnTo>
                  <a:lnTo>
                    <a:pt x="2742" y="4221"/>
                  </a:lnTo>
                  <a:lnTo>
                    <a:pt x="2605" y="4242"/>
                  </a:lnTo>
                  <a:lnTo>
                    <a:pt x="2466" y="4255"/>
                  </a:lnTo>
                  <a:lnTo>
                    <a:pt x="2323" y="4259"/>
                  </a:lnTo>
                  <a:lnTo>
                    <a:pt x="2184" y="4255"/>
                  </a:lnTo>
                  <a:lnTo>
                    <a:pt x="2044" y="4242"/>
                  </a:lnTo>
                  <a:lnTo>
                    <a:pt x="1908" y="4221"/>
                  </a:lnTo>
                  <a:lnTo>
                    <a:pt x="1774" y="4193"/>
                  </a:lnTo>
                  <a:lnTo>
                    <a:pt x="1643" y="4156"/>
                  </a:lnTo>
                  <a:lnTo>
                    <a:pt x="1515" y="4112"/>
                  </a:lnTo>
                  <a:lnTo>
                    <a:pt x="1391" y="4062"/>
                  </a:lnTo>
                  <a:lnTo>
                    <a:pt x="1269" y="4005"/>
                  </a:lnTo>
                  <a:lnTo>
                    <a:pt x="1152" y="3940"/>
                  </a:lnTo>
                  <a:lnTo>
                    <a:pt x="1040" y="3870"/>
                  </a:lnTo>
                  <a:lnTo>
                    <a:pt x="931" y="3793"/>
                  </a:lnTo>
                  <a:lnTo>
                    <a:pt x="828" y="3710"/>
                  </a:lnTo>
                  <a:lnTo>
                    <a:pt x="728" y="3623"/>
                  </a:lnTo>
                  <a:lnTo>
                    <a:pt x="635" y="3528"/>
                  </a:lnTo>
                  <a:lnTo>
                    <a:pt x="548" y="3430"/>
                  </a:lnTo>
                  <a:lnTo>
                    <a:pt x="465" y="3327"/>
                  </a:lnTo>
                  <a:lnTo>
                    <a:pt x="389" y="3218"/>
                  </a:lnTo>
                  <a:lnTo>
                    <a:pt x="318" y="3105"/>
                  </a:lnTo>
                  <a:lnTo>
                    <a:pt x="254" y="2988"/>
                  </a:lnTo>
                  <a:lnTo>
                    <a:pt x="196" y="2867"/>
                  </a:lnTo>
                  <a:lnTo>
                    <a:pt x="145" y="2743"/>
                  </a:lnTo>
                  <a:lnTo>
                    <a:pt x="103" y="2614"/>
                  </a:lnTo>
                  <a:lnTo>
                    <a:pt x="66" y="2483"/>
                  </a:lnTo>
                  <a:lnTo>
                    <a:pt x="38" y="2349"/>
                  </a:lnTo>
                  <a:lnTo>
                    <a:pt x="17" y="2212"/>
                  </a:lnTo>
                  <a:lnTo>
                    <a:pt x="4" y="2073"/>
                  </a:lnTo>
                  <a:lnTo>
                    <a:pt x="0" y="1931"/>
                  </a:lnTo>
                  <a:lnTo>
                    <a:pt x="4" y="1790"/>
                  </a:lnTo>
                  <a:lnTo>
                    <a:pt x="17" y="1652"/>
                  </a:lnTo>
                  <a:lnTo>
                    <a:pt x="37" y="1517"/>
                  </a:lnTo>
                  <a:lnTo>
                    <a:pt x="65" y="1383"/>
                  </a:lnTo>
                  <a:lnTo>
                    <a:pt x="101" y="1253"/>
                  </a:lnTo>
                  <a:lnTo>
                    <a:pt x="144" y="1125"/>
                  </a:lnTo>
                  <a:lnTo>
                    <a:pt x="193" y="1000"/>
                  </a:lnTo>
                  <a:lnTo>
                    <a:pt x="251" y="881"/>
                  </a:lnTo>
                  <a:lnTo>
                    <a:pt x="314" y="765"/>
                  </a:lnTo>
                  <a:lnTo>
                    <a:pt x="383" y="652"/>
                  </a:lnTo>
                  <a:lnTo>
                    <a:pt x="459" y="543"/>
                  </a:lnTo>
                  <a:lnTo>
                    <a:pt x="541" y="440"/>
                  </a:lnTo>
                  <a:lnTo>
                    <a:pt x="627" y="342"/>
                  </a:lnTo>
                  <a:lnTo>
                    <a:pt x="720" y="249"/>
                  </a:lnTo>
                  <a:lnTo>
                    <a:pt x="817" y="161"/>
                  </a:lnTo>
                  <a:lnTo>
                    <a:pt x="920" y="78"/>
                  </a:lnTo>
                  <a:lnTo>
                    <a:pt x="1027" y="0"/>
                  </a:lnTo>
                  <a:close/>
                </a:path>
              </a:pathLst>
            </a:custGeom>
            <a:solidFill>
              <a:srgbClr val="F5B5C6"/>
            </a:solidFill>
            <a:ln w="0">
              <a:noFill/>
              <a:prstDash val="solid"/>
              <a:round/>
            </a:ln>
          </p:spPr>
          <p:txBody>
            <a:bodyPr vert="horz" wrap="square" lIns="121920" tIns="60960" rIns="121920" bIns="60960" numCol="1" anchor="t" anchorCtr="0" compatLnSpc="1"/>
            <a:lstStyle/>
            <a:p>
              <a:pPr defTabSz="1219200"/>
              <a:endParaRPr lang="en-US" sz="2400">
                <a:solidFill>
                  <a:prstClr val="black"/>
                </a:solidFill>
                <a:cs typeface="+mn-ea"/>
                <a:sym typeface="+mn-lt"/>
              </a:endParaRPr>
            </a:p>
          </p:txBody>
        </p:sp>
      </p:grpSp>
      <p:sp>
        <p:nvSpPr>
          <p:cNvPr id="15" name="Freeform 8"/>
          <p:cNvSpPr/>
          <p:nvPr/>
        </p:nvSpPr>
        <p:spPr bwMode="auto">
          <a:xfrm>
            <a:off x="5918459" y="3915619"/>
            <a:ext cx="355085" cy="353648"/>
          </a:xfrm>
          <a:custGeom>
            <a:avLst/>
            <a:gdLst>
              <a:gd name="T0" fmla="*/ 245 w 493"/>
              <a:gd name="T1" fmla="*/ 0 h 492"/>
              <a:gd name="T2" fmla="*/ 290 w 493"/>
              <a:gd name="T3" fmla="*/ 4 h 492"/>
              <a:gd name="T4" fmla="*/ 333 w 493"/>
              <a:gd name="T5" fmla="*/ 15 h 492"/>
              <a:gd name="T6" fmla="*/ 371 w 493"/>
              <a:gd name="T7" fmla="*/ 33 h 492"/>
              <a:gd name="T8" fmla="*/ 406 w 493"/>
              <a:gd name="T9" fmla="*/ 57 h 492"/>
              <a:gd name="T10" fmla="*/ 435 w 493"/>
              <a:gd name="T11" fmla="*/ 87 h 492"/>
              <a:gd name="T12" fmla="*/ 459 w 493"/>
              <a:gd name="T13" fmla="*/ 122 h 492"/>
              <a:gd name="T14" fmla="*/ 478 w 493"/>
              <a:gd name="T15" fmla="*/ 160 h 492"/>
              <a:gd name="T16" fmla="*/ 489 w 493"/>
              <a:gd name="T17" fmla="*/ 201 h 492"/>
              <a:gd name="T18" fmla="*/ 493 w 493"/>
              <a:gd name="T19" fmla="*/ 246 h 492"/>
              <a:gd name="T20" fmla="*/ 489 w 493"/>
              <a:gd name="T21" fmla="*/ 290 h 492"/>
              <a:gd name="T22" fmla="*/ 478 w 493"/>
              <a:gd name="T23" fmla="*/ 332 h 492"/>
              <a:gd name="T24" fmla="*/ 459 w 493"/>
              <a:gd name="T25" fmla="*/ 371 h 492"/>
              <a:gd name="T26" fmla="*/ 435 w 493"/>
              <a:gd name="T27" fmla="*/ 404 h 492"/>
              <a:gd name="T28" fmla="*/ 406 w 493"/>
              <a:gd name="T29" fmla="*/ 434 h 492"/>
              <a:gd name="T30" fmla="*/ 371 w 493"/>
              <a:gd name="T31" fmla="*/ 459 h 492"/>
              <a:gd name="T32" fmla="*/ 333 w 493"/>
              <a:gd name="T33" fmla="*/ 478 h 492"/>
              <a:gd name="T34" fmla="*/ 290 w 493"/>
              <a:gd name="T35" fmla="*/ 489 h 492"/>
              <a:gd name="T36" fmla="*/ 245 w 493"/>
              <a:gd name="T37" fmla="*/ 492 h 492"/>
              <a:gd name="T38" fmla="*/ 203 w 493"/>
              <a:gd name="T39" fmla="*/ 489 h 492"/>
              <a:gd name="T40" fmla="*/ 161 w 493"/>
              <a:gd name="T41" fmla="*/ 478 h 492"/>
              <a:gd name="T42" fmla="*/ 123 w 493"/>
              <a:gd name="T43" fmla="*/ 459 h 492"/>
              <a:gd name="T44" fmla="*/ 87 w 493"/>
              <a:gd name="T45" fmla="*/ 434 h 492"/>
              <a:gd name="T46" fmla="*/ 58 w 493"/>
              <a:gd name="T47" fmla="*/ 404 h 492"/>
              <a:gd name="T48" fmla="*/ 34 w 493"/>
              <a:gd name="T49" fmla="*/ 371 h 492"/>
              <a:gd name="T50" fmla="*/ 16 w 493"/>
              <a:gd name="T51" fmla="*/ 332 h 492"/>
              <a:gd name="T52" fmla="*/ 4 w 493"/>
              <a:gd name="T53" fmla="*/ 290 h 492"/>
              <a:gd name="T54" fmla="*/ 0 w 493"/>
              <a:gd name="T55" fmla="*/ 246 h 492"/>
              <a:gd name="T56" fmla="*/ 4 w 493"/>
              <a:gd name="T57" fmla="*/ 201 h 492"/>
              <a:gd name="T58" fmla="*/ 16 w 493"/>
              <a:gd name="T59" fmla="*/ 160 h 492"/>
              <a:gd name="T60" fmla="*/ 34 w 493"/>
              <a:gd name="T61" fmla="*/ 122 h 492"/>
              <a:gd name="T62" fmla="*/ 58 w 493"/>
              <a:gd name="T63" fmla="*/ 87 h 492"/>
              <a:gd name="T64" fmla="*/ 87 w 493"/>
              <a:gd name="T65" fmla="*/ 57 h 492"/>
              <a:gd name="T66" fmla="*/ 123 w 493"/>
              <a:gd name="T67" fmla="*/ 33 h 492"/>
              <a:gd name="T68" fmla="*/ 161 w 493"/>
              <a:gd name="T69" fmla="*/ 15 h 492"/>
              <a:gd name="T70" fmla="*/ 203 w 493"/>
              <a:gd name="T71" fmla="*/ 4 h 492"/>
              <a:gd name="T72" fmla="*/ 245 w 493"/>
              <a:gd name="T7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3" h="492">
                <a:moveTo>
                  <a:pt x="245" y="0"/>
                </a:moveTo>
                <a:lnTo>
                  <a:pt x="290" y="4"/>
                </a:lnTo>
                <a:lnTo>
                  <a:pt x="333" y="15"/>
                </a:lnTo>
                <a:lnTo>
                  <a:pt x="371" y="33"/>
                </a:lnTo>
                <a:lnTo>
                  <a:pt x="406" y="57"/>
                </a:lnTo>
                <a:lnTo>
                  <a:pt x="435" y="87"/>
                </a:lnTo>
                <a:lnTo>
                  <a:pt x="459" y="122"/>
                </a:lnTo>
                <a:lnTo>
                  <a:pt x="478" y="160"/>
                </a:lnTo>
                <a:lnTo>
                  <a:pt x="489" y="201"/>
                </a:lnTo>
                <a:lnTo>
                  <a:pt x="493" y="246"/>
                </a:lnTo>
                <a:lnTo>
                  <a:pt x="489" y="290"/>
                </a:lnTo>
                <a:lnTo>
                  <a:pt x="478" y="332"/>
                </a:lnTo>
                <a:lnTo>
                  <a:pt x="459" y="371"/>
                </a:lnTo>
                <a:lnTo>
                  <a:pt x="435" y="404"/>
                </a:lnTo>
                <a:lnTo>
                  <a:pt x="406" y="434"/>
                </a:lnTo>
                <a:lnTo>
                  <a:pt x="371" y="459"/>
                </a:lnTo>
                <a:lnTo>
                  <a:pt x="333" y="478"/>
                </a:lnTo>
                <a:lnTo>
                  <a:pt x="290" y="489"/>
                </a:lnTo>
                <a:lnTo>
                  <a:pt x="245" y="492"/>
                </a:lnTo>
                <a:lnTo>
                  <a:pt x="203" y="489"/>
                </a:lnTo>
                <a:lnTo>
                  <a:pt x="161" y="478"/>
                </a:lnTo>
                <a:lnTo>
                  <a:pt x="123" y="459"/>
                </a:lnTo>
                <a:lnTo>
                  <a:pt x="87" y="434"/>
                </a:lnTo>
                <a:lnTo>
                  <a:pt x="58" y="404"/>
                </a:lnTo>
                <a:lnTo>
                  <a:pt x="34" y="371"/>
                </a:lnTo>
                <a:lnTo>
                  <a:pt x="16" y="332"/>
                </a:lnTo>
                <a:lnTo>
                  <a:pt x="4" y="290"/>
                </a:lnTo>
                <a:lnTo>
                  <a:pt x="0" y="246"/>
                </a:lnTo>
                <a:lnTo>
                  <a:pt x="4" y="201"/>
                </a:lnTo>
                <a:lnTo>
                  <a:pt x="16" y="160"/>
                </a:lnTo>
                <a:lnTo>
                  <a:pt x="34" y="122"/>
                </a:lnTo>
                <a:lnTo>
                  <a:pt x="58" y="87"/>
                </a:lnTo>
                <a:lnTo>
                  <a:pt x="87" y="57"/>
                </a:lnTo>
                <a:lnTo>
                  <a:pt x="123" y="33"/>
                </a:lnTo>
                <a:lnTo>
                  <a:pt x="161" y="15"/>
                </a:lnTo>
                <a:lnTo>
                  <a:pt x="203" y="4"/>
                </a:lnTo>
                <a:lnTo>
                  <a:pt x="245" y="0"/>
                </a:lnTo>
                <a:close/>
              </a:path>
            </a:pathLst>
          </a:custGeom>
          <a:solidFill>
            <a:srgbClr val="F5B5C6"/>
          </a:solidFill>
          <a:ln w="0">
            <a:noFill/>
            <a:prstDash val="solid"/>
            <a:round/>
          </a:ln>
        </p:spPr>
        <p:txBody>
          <a:bodyPr vert="horz" wrap="square" lIns="121920" tIns="60960" rIns="121920" bIns="60960" numCol="1" anchor="t" anchorCtr="0" compatLnSpc="1"/>
          <a:lstStyle/>
          <a:p>
            <a:pPr defTabSz="1219200"/>
            <a:endParaRPr lang="en-US" sz="2400">
              <a:solidFill>
                <a:prstClr val="black"/>
              </a:solidFill>
              <a:cs typeface="+mn-ea"/>
              <a:sym typeface="+mn-lt"/>
            </a:endParaRPr>
          </a:p>
        </p:txBody>
      </p:sp>
      <p:grpSp>
        <p:nvGrpSpPr>
          <p:cNvPr id="3" name="Group 2"/>
          <p:cNvGrpSpPr/>
          <p:nvPr/>
        </p:nvGrpSpPr>
        <p:grpSpPr>
          <a:xfrm>
            <a:off x="4703694" y="2752608"/>
            <a:ext cx="2784617" cy="2734299"/>
            <a:chOff x="3527770" y="2064456"/>
            <a:chExt cx="2088463" cy="2050724"/>
          </a:xfrm>
          <a:solidFill>
            <a:schemeClr val="bg1">
              <a:lumMod val="65000"/>
            </a:schemeClr>
          </a:solidFill>
        </p:grpSpPr>
        <p:sp>
          <p:nvSpPr>
            <p:cNvPr id="19" name="Freeform 12"/>
            <p:cNvSpPr>
              <a:spLocks noEditPoints="1"/>
            </p:cNvSpPr>
            <p:nvPr/>
          </p:nvSpPr>
          <p:spPr bwMode="auto">
            <a:xfrm>
              <a:off x="3567663" y="2064456"/>
              <a:ext cx="2008676" cy="2009752"/>
            </a:xfrm>
            <a:custGeom>
              <a:avLst/>
              <a:gdLst>
                <a:gd name="T0" fmla="*/ 1496 w 3725"/>
                <a:gd name="T1" fmla="*/ 79 h 3728"/>
                <a:gd name="T2" fmla="*/ 1047 w 3725"/>
                <a:gd name="T3" fmla="*/ 234 h 3728"/>
                <a:gd name="T4" fmla="*/ 661 w 3725"/>
                <a:gd name="T5" fmla="*/ 496 h 3728"/>
                <a:gd name="T6" fmla="*/ 354 w 3725"/>
                <a:gd name="T7" fmla="*/ 846 h 3728"/>
                <a:gd name="T8" fmla="*/ 142 w 3725"/>
                <a:gd name="T9" fmla="*/ 1266 h 3728"/>
                <a:gd name="T10" fmla="*/ 45 w 3725"/>
                <a:gd name="T11" fmla="*/ 1739 h 3728"/>
                <a:gd name="T12" fmla="*/ 79 w 3725"/>
                <a:gd name="T13" fmla="*/ 2231 h 3728"/>
                <a:gd name="T14" fmla="*/ 234 w 3725"/>
                <a:gd name="T15" fmla="*/ 2680 h 3728"/>
                <a:gd name="T16" fmla="*/ 496 w 3725"/>
                <a:gd name="T17" fmla="*/ 3068 h 3728"/>
                <a:gd name="T18" fmla="*/ 845 w 3725"/>
                <a:gd name="T19" fmla="*/ 3375 h 3728"/>
                <a:gd name="T20" fmla="*/ 1265 w 3725"/>
                <a:gd name="T21" fmla="*/ 3587 h 3728"/>
                <a:gd name="T22" fmla="*/ 1739 w 3725"/>
                <a:gd name="T23" fmla="*/ 3683 h 3728"/>
                <a:gd name="T24" fmla="*/ 2229 w 3725"/>
                <a:gd name="T25" fmla="*/ 3650 h 3728"/>
                <a:gd name="T26" fmla="*/ 2678 w 3725"/>
                <a:gd name="T27" fmla="*/ 3494 h 3728"/>
                <a:gd name="T28" fmla="*/ 3065 w 3725"/>
                <a:gd name="T29" fmla="*/ 3233 h 3728"/>
                <a:gd name="T30" fmla="*/ 3372 w 3725"/>
                <a:gd name="T31" fmla="*/ 2883 h 3728"/>
                <a:gd name="T32" fmla="*/ 3583 w 3725"/>
                <a:gd name="T33" fmla="*/ 2463 h 3728"/>
                <a:gd name="T34" fmla="*/ 3680 w 3725"/>
                <a:gd name="T35" fmla="*/ 1989 h 3728"/>
                <a:gd name="T36" fmla="*/ 3646 w 3725"/>
                <a:gd name="T37" fmla="*/ 1498 h 3728"/>
                <a:gd name="T38" fmla="*/ 3491 w 3725"/>
                <a:gd name="T39" fmla="*/ 1048 h 3728"/>
                <a:gd name="T40" fmla="*/ 3229 w 3725"/>
                <a:gd name="T41" fmla="*/ 661 h 3728"/>
                <a:gd name="T42" fmla="*/ 2880 w 3725"/>
                <a:gd name="T43" fmla="*/ 352 h 3728"/>
                <a:gd name="T44" fmla="*/ 2460 w 3725"/>
                <a:gd name="T45" fmla="*/ 142 h 3728"/>
                <a:gd name="T46" fmla="*/ 1987 w 3725"/>
                <a:gd name="T47" fmla="*/ 45 h 3728"/>
                <a:gd name="T48" fmla="*/ 2115 w 3725"/>
                <a:gd name="T49" fmla="*/ 16 h 3728"/>
                <a:gd name="T50" fmla="*/ 2587 w 3725"/>
                <a:gd name="T51" fmla="*/ 146 h 3728"/>
                <a:gd name="T52" fmla="*/ 3000 w 3725"/>
                <a:gd name="T53" fmla="*/ 389 h 3728"/>
                <a:gd name="T54" fmla="*/ 3336 w 3725"/>
                <a:gd name="T55" fmla="*/ 726 h 3728"/>
                <a:gd name="T56" fmla="*/ 3579 w 3725"/>
                <a:gd name="T57" fmla="*/ 1139 h 3728"/>
                <a:gd name="T58" fmla="*/ 3708 w 3725"/>
                <a:gd name="T59" fmla="*/ 1612 h 3728"/>
                <a:gd name="T60" fmla="*/ 3708 w 3725"/>
                <a:gd name="T61" fmla="*/ 2117 h 3728"/>
                <a:gd name="T62" fmla="*/ 3579 w 3725"/>
                <a:gd name="T63" fmla="*/ 2590 h 3728"/>
                <a:gd name="T64" fmla="*/ 3336 w 3725"/>
                <a:gd name="T65" fmla="*/ 3003 h 3728"/>
                <a:gd name="T66" fmla="*/ 3000 w 3725"/>
                <a:gd name="T67" fmla="*/ 3340 h 3728"/>
                <a:gd name="T68" fmla="*/ 2587 w 3725"/>
                <a:gd name="T69" fmla="*/ 3581 h 3728"/>
                <a:gd name="T70" fmla="*/ 2115 w 3725"/>
                <a:gd name="T71" fmla="*/ 3711 h 3728"/>
                <a:gd name="T72" fmla="*/ 1611 w 3725"/>
                <a:gd name="T73" fmla="*/ 3711 h 3728"/>
                <a:gd name="T74" fmla="*/ 1139 w 3725"/>
                <a:gd name="T75" fmla="*/ 3581 h 3728"/>
                <a:gd name="T76" fmla="*/ 726 w 3725"/>
                <a:gd name="T77" fmla="*/ 3340 h 3728"/>
                <a:gd name="T78" fmla="*/ 389 w 3725"/>
                <a:gd name="T79" fmla="*/ 3003 h 3728"/>
                <a:gd name="T80" fmla="*/ 147 w 3725"/>
                <a:gd name="T81" fmla="*/ 2590 h 3728"/>
                <a:gd name="T82" fmla="*/ 17 w 3725"/>
                <a:gd name="T83" fmla="*/ 2117 h 3728"/>
                <a:gd name="T84" fmla="*/ 17 w 3725"/>
                <a:gd name="T85" fmla="*/ 1612 h 3728"/>
                <a:gd name="T86" fmla="*/ 147 w 3725"/>
                <a:gd name="T87" fmla="*/ 1139 h 3728"/>
                <a:gd name="T88" fmla="*/ 389 w 3725"/>
                <a:gd name="T89" fmla="*/ 726 h 3728"/>
                <a:gd name="T90" fmla="*/ 726 w 3725"/>
                <a:gd name="T91" fmla="*/ 389 h 3728"/>
                <a:gd name="T92" fmla="*/ 1139 w 3725"/>
                <a:gd name="T93" fmla="*/ 146 h 3728"/>
                <a:gd name="T94" fmla="*/ 1611 w 3725"/>
                <a:gd name="T95" fmla="*/ 16 h 3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25" h="3728">
                  <a:moveTo>
                    <a:pt x="1861" y="40"/>
                  </a:moveTo>
                  <a:lnTo>
                    <a:pt x="1739" y="45"/>
                  </a:lnTo>
                  <a:lnTo>
                    <a:pt x="1616" y="57"/>
                  </a:lnTo>
                  <a:lnTo>
                    <a:pt x="1496" y="79"/>
                  </a:lnTo>
                  <a:lnTo>
                    <a:pt x="1379" y="105"/>
                  </a:lnTo>
                  <a:lnTo>
                    <a:pt x="1265" y="142"/>
                  </a:lnTo>
                  <a:lnTo>
                    <a:pt x="1154" y="184"/>
                  </a:lnTo>
                  <a:lnTo>
                    <a:pt x="1047" y="234"/>
                  </a:lnTo>
                  <a:lnTo>
                    <a:pt x="944" y="290"/>
                  </a:lnTo>
                  <a:lnTo>
                    <a:pt x="845" y="352"/>
                  </a:lnTo>
                  <a:lnTo>
                    <a:pt x="751" y="421"/>
                  </a:lnTo>
                  <a:lnTo>
                    <a:pt x="661" y="496"/>
                  </a:lnTo>
                  <a:lnTo>
                    <a:pt x="575" y="575"/>
                  </a:lnTo>
                  <a:lnTo>
                    <a:pt x="496" y="661"/>
                  </a:lnTo>
                  <a:lnTo>
                    <a:pt x="421" y="750"/>
                  </a:lnTo>
                  <a:lnTo>
                    <a:pt x="354" y="846"/>
                  </a:lnTo>
                  <a:lnTo>
                    <a:pt x="290" y="945"/>
                  </a:lnTo>
                  <a:lnTo>
                    <a:pt x="234" y="1048"/>
                  </a:lnTo>
                  <a:lnTo>
                    <a:pt x="185" y="1155"/>
                  </a:lnTo>
                  <a:lnTo>
                    <a:pt x="142" y="1266"/>
                  </a:lnTo>
                  <a:lnTo>
                    <a:pt x="107" y="1381"/>
                  </a:lnTo>
                  <a:lnTo>
                    <a:pt x="79" y="1498"/>
                  </a:lnTo>
                  <a:lnTo>
                    <a:pt x="58" y="1618"/>
                  </a:lnTo>
                  <a:lnTo>
                    <a:pt x="45" y="1739"/>
                  </a:lnTo>
                  <a:lnTo>
                    <a:pt x="41" y="1864"/>
                  </a:lnTo>
                  <a:lnTo>
                    <a:pt x="45" y="1989"/>
                  </a:lnTo>
                  <a:lnTo>
                    <a:pt x="58" y="2111"/>
                  </a:lnTo>
                  <a:lnTo>
                    <a:pt x="79" y="2231"/>
                  </a:lnTo>
                  <a:lnTo>
                    <a:pt x="107" y="2348"/>
                  </a:lnTo>
                  <a:lnTo>
                    <a:pt x="142" y="2463"/>
                  </a:lnTo>
                  <a:lnTo>
                    <a:pt x="185" y="2573"/>
                  </a:lnTo>
                  <a:lnTo>
                    <a:pt x="234" y="2680"/>
                  </a:lnTo>
                  <a:lnTo>
                    <a:pt x="290" y="2784"/>
                  </a:lnTo>
                  <a:lnTo>
                    <a:pt x="354" y="2883"/>
                  </a:lnTo>
                  <a:lnTo>
                    <a:pt x="421" y="2977"/>
                  </a:lnTo>
                  <a:lnTo>
                    <a:pt x="496" y="3068"/>
                  </a:lnTo>
                  <a:lnTo>
                    <a:pt x="575" y="3152"/>
                  </a:lnTo>
                  <a:lnTo>
                    <a:pt x="661" y="3233"/>
                  </a:lnTo>
                  <a:lnTo>
                    <a:pt x="751" y="3308"/>
                  </a:lnTo>
                  <a:lnTo>
                    <a:pt x="845" y="3375"/>
                  </a:lnTo>
                  <a:lnTo>
                    <a:pt x="944" y="3439"/>
                  </a:lnTo>
                  <a:lnTo>
                    <a:pt x="1047" y="3494"/>
                  </a:lnTo>
                  <a:lnTo>
                    <a:pt x="1154" y="3545"/>
                  </a:lnTo>
                  <a:lnTo>
                    <a:pt x="1265" y="3587"/>
                  </a:lnTo>
                  <a:lnTo>
                    <a:pt x="1379" y="3622"/>
                  </a:lnTo>
                  <a:lnTo>
                    <a:pt x="1496" y="3650"/>
                  </a:lnTo>
                  <a:lnTo>
                    <a:pt x="1616" y="3670"/>
                  </a:lnTo>
                  <a:lnTo>
                    <a:pt x="1739" y="3683"/>
                  </a:lnTo>
                  <a:lnTo>
                    <a:pt x="1861" y="3687"/>
                  </a:lnTo>
                  <a:lnTo>
                    <a:pt x="1987" y="3683"/>
                  </a:lnTo>
                  <a:lnTo>
                    <a:pt x="2109" y="3670"/>
                  </a:lnTo>
                  <a:lnTo>
                    <a:pt x="2229" y="3650"/>
                  </a:lnTo>
                  <a:lnTo>
                    <a:pt x="2346" y="3622"/>
                  </a:lnTo>
                  <a:lnTo>
                    <a:pt x="2460" y="3587"/>
                  </a:lnTo>
                  <a:lnTo>
                    <a:pt x="2571" y="3545"/>
                  </a:lnTo>
                  <a:lnTo>
                    <a:pt x="2678" y="3494"/>
                  </a:lnTo>
                  <a:lnTo>
                    <a:pt x="2781" y="3439"/>
                  </a:lnTo>
                  <a:lnTo>
                    <a:pt x="2880" y="3375"/>
                  </a:lnTo>
                  <a:lnTo>
                    <a:pt x="2974" y="3308"/>
                  </a:lnTo>
                  <a:lnTo>
                    <a:pt x="3065" y="3233"/>
                  </a:lnTo>
                  <a:lnTo>
                    <a:pt x="3150" y="3152"/>
                  </a:lnTo>
                  <a:lnTo>
                    <a:pt x="3229" y="3068"/>
                  </a:lnTo>
                  <a:lnTo>
                    <a:pt x="3304" y="2977"/>
                  </a:lnTo>
                  <a:lnTo>
                    <a:pt x="3372" y="2883"/>
                  </a:lnTo>
                  <a:lnTo>
                    <a:pt x="3435" y="2784"/>
                  </a:lnTo>
                  <a:lnTo>
                    <a:pt x="3491" y="2680"/>
                  </a:lnTo>
                  <a:lnTo>
                    <a:pt x="3541" y="2573"/>
                  </a:lnTo>
                  <a:lnTo>
                    <a:pt x="3583" y="2463"/>
                  </a:lnTo>
                  <a:lnTo>
                    <a:pt x="3618" y="2348"/>
                  </a:lnTo>
                  <a:lnTo>
                    <a:pt x="3646" y="2231"/>
                  </a:lnTo>
                  <a:lnTo>
                    <a:pt x="3668" y="2111"/>
                  </a:lnTo>
                  <a:lnTo>
                    <a:pt x="3680" y="1989"/>
                  </a:lnTo>
                  <a:lnTo>
                    <a:pt x="3684" y="1864"/>
                  </a:lnTo>
                  <a:lnTo>
                    <a:pt x="3680" y="1739"/>
                  </a:lnTo>
                  <a:lnTo>
                    <a:pt x="3668" y="1618"/>
                  </a:lnTo>
                  <a:lnTo>
                    <a:pt x="3646" y="1498"/>
                  </a:lnTo>
                  <a:lnTo>
                    <a:pt x="3618" y="1381"/>
                  </a:lnTo>
                  <a:lnTo>
                    <a:pt x="3583" y="1266"/>
                  </a:lnTo>
                  <a:lnTo>
                    <a:pt x="3541" y="1155"/>
                  </a:lnTo>
                  <a:lnTo>
                    <a:pt x="3491" y="1048"/>
                  </a:lnTo>
                  <a:lnTo>
                    <a:pt x="3435" y="945"/>
                  </a:lnTo>
                  <a:lnTo>
                    <a:pt x="3372" y="846"/>
                  </a:lnTo>
                  <a:lnTo>
                    <a:pt x="3304" y="750"/>
                  </a:lnTo>
                  <a:lnTo>
                    <a:pt x="3229" y="661"/>
                  </a:lnTo>
                  <a:lnTo>
                    <a:pt x="3150" y="575"/>
                  </a:lnTo>
                  <a:lnTo>
                    <a:pt x="3065" y="496"/>
                  </a:lnTo>
                  <a:lnTo>
                    <a:pt x="2974" y="421"/>
                  </a:lnTo>
                  <a:lnTo>
                    <a:pt x="2880" y="352"/>
                  </a:lnTo>
                  <a:lnTo>
                    <a:pt x="2781" y="290"/>
                  </a:lnTo>
                  <a:lnTo>
                    <a:pt x="2678" y="234"/>
                  </a:lnTo>
                  <a:lnTo>
                    <a:pt x="2571" y="184"/>
                  </a:lnTo>
                  <a:lnTo>
                    <a:pt x="2460" y="142"/>
                  </a:lnTo>
                  <a:lnTo>
                    <a:pt x="2346" y="105"/>
                  </a:lnTo>
                  <a:lnTo>
                    <a:pt x="2229" y="79"/>
                  </a:lnTo>
                  <a:lnTo>
                    <a:pt x="2109" y="57"/>
                  </a:lnTo>
                  <a:lnTo>
                    <a:pt x="1987" y="45"/>
                  </a:lnTo>
                  <a:lnTo>
                    <a:pt x="1861" y="40"/>
                  </a:lnTo>
                  <a:close/>
                  <a:moveTo>
                    <a:pt x="1861" y="0"/>
                  </a:moveTo>
                  <a:lnTo>
                    <a:pt x="1990" y="4"/>
                  </a:lnTo>
                  <a:lnTo>
                    <a:pt x="2115" y="16"/>
                  </a:lnTo>
                  <a:lnTo>
                    <a:pt x="2237" y="38"/>
                  </a:lnTo>
                  <a:lnTo>
                    <a:pt x="2357" y="66"/>
                  </a:lnTo>
                  <a:lnTo>
                    <a:pt x="2474" y="103"/>
                  </a:lnTo>
                  <a:lnTo>
                    <a:pt x="2587" y="146"/>
                  </a:lnTo>
                  <a:lnTo>
                    <a:pt x="2697" y="197"/>
                  </a:lnTo>
                  <a:lnTo>
                    <a:pt x="2802" y="255"/>
                  </a:lnTo>
                  <a:lnTo>
                    <a:pt x="2902" y="318"/>
                  </a:lnTo>
                  <a:lnTo>
                    <a:pt x="3000" y="389"/>
                  </a:lnTo>
                  <a:lnTo>
                    <a:pt x="3091" y="465"/>
                  </a:lnTo>
                  <a:lnTo>
                    <a:pt x="3179" y="547"/>
                  </a:lnTo>
                  <a:lnTo>
                    <a:pt x="3260" y="633"/>
                  </a:lnTo>
                  <a:lnTo>
                    <a:pt x="3336" y="726"/>
                  </a:lnTo>
                  <a:lnTo>
                    <a:pt x="3407" y="822"/>
                  </a:lnTo>
                  <a:lnTo>
                    <a:pt x="3470" y="924"/>
                  </a:lnTo>
                  <a:lnTo>
                    <a:pt x="3528" y="1029"/>
                  </a:lnTo>
                  <a:lnTo>
                    <a:pt x="3579" y="1139"/>
                  </a:lnTo>
                  <a:lnTo>
                    <a:pt x="3622" y="1252"/>
                  </a:lnTo>
                  <a:lnTo>
                    <a:pt x="3658" y="1369"/>
                  </a:lnTo>
                  <a:lnTo>
                    <a:pt x="3687" y="1489"/>
                  </a:lnTo>
                  <a:lnTo>
                    <a:pt x="3708" y="1612"/>
                  </a:lnTo>
                  <a:lnTo>
                    <a:pt x="3721" y="1736"/>
                  </a:lnTo>
                  <a:lnTo>
                    <a:pt x="3725" y="1864"/>
                  </a:lnTo>
                  <a:lnTo>
                    <a:pt x="3721" y="1991"/>
                  </a:lnTo>
                  <a:lnTo>
                    <a:pt x="3708" y="2117"/>
                  </a:lnTo>
                  <a:lnTo>
                    <a:pt x="3687" y="2240"/>
                  </a:lnTo>
                  <a:lnTo>
                    <a:pt x="3658" y="2360"/>
                  </a:lnTo>
                  <a:lnTo>
                    <a:pt x="3622" y="2475"/>
                  </a:lnTo>
                  <a:lnTo>
                    <a:pt x="3579" y="2590"/>
                  </a:lnTo>
                  <a:lnTo>
                    <a:pt x="3528" y="2698"/>
                  </a:lnTo>
                  <a:lnTo>
                    <a:pt x="3470" y="2804"/>
                  </a:lnTo>
                  <a:lnTo>
                    <a:pt x="3407" y="2905"/>
                  </a:lnTo>
                  <a:lnTo>
                    <a:pt x="3336" y="3003"/>
                  </a:lnTo>
                  <a:lnTo>
                    <a:pt x="3260" y="3095"/>
                  </a:lnTo>
                  <a:lnTo>
                    <a:pt x="3179" y="3182"/>
                  </a:lnTo>
                  <a:lnTo>
                    <a:pt x="3091" y="3264"/>
                  </a:lnTo>
                  <a:lnTo>
                    <a:pt x="3000" y="3340"/>
                  </a:lnTo>
                  <a:lnTo>
                    <a:pt x="2902" y="3409"/>
                  </a:lnTo>
                  <a:lnTo>
                    <a:pt x="2802" y="3474"/>
                  </a:lnTo>
                  <a:lnTo>
                    <a:pt x="2697" y="3530"/>
                  </a:lnTo>
                  <a:lnTo>
                    <a:pt x="2587" y="3581"/>
                  </a:lnTo>
                  <a:lnTo>
                    <a:pt x="2474" y="3625"/>
                  </a:lnTo>
                  <a:lnTo>
                    <a:pt x="2357" y="3662"/>
                  </a:lnTo>
                  <a:lnTo>
                    <a:pt x="2237" y="3690"/>
                  </a:lnTo>
                  <a:lnTo>
                    <a:pt x="2115" y="3711"/>
                  </a:lnTo>
                  <a:lnTo>
                    <a:pt x="1990" y="3724"/>
                  </a:lnTo>
                  <a:lnTo>
                    <a:pt x="1861" y="3728"/>
                  </a:lnTo>
                  <a:lnTo>
                    <a:pt x="1736" y="3724"/>
                  </a:lnTo>
                  <a:lnTo>
                    <a:pt x="1611" y="3711"/>
                  </a:lnTo>
                  <a:lnTo>
                    <a:pt x="1488" y="3690"/>
                  </a:lnTo>
                  <a:lnTo>
                    <a:pt x="1368" y="3662"/>
                  </a:lnTo>
                  <a:lnTo>
                    <a:pt x="1251" y="3625"/>
                  </a:lnTo>
                  <a:lnTo>
                    <a:pt x="1139" y="3581"/>
                  </a:lnTo>
                  <a:lnTo>
                    <a:pt x="1029" y="3530"/>
                  </a:lnTo>
                  <a:lnTo>
                    <a:pt x="923" y="3474"/>
                  </a:lnTo>
                  <a:lnTo>
                    <a:pt x="823" y="3409"/>
                  </a:lnTo>
                  <a:lnTo>
                    <a:pt x="726" y="3340"/>
                  </a:lnTo>
                  <a:lnTo>
                    <a:pt x="634" y="3264"/>
                  </a:lnTo>
                  <a:lnTo>
                    <a:pt x="547" y="3182"/>
                  </a:lnTo>
                  <a:lnTo>
                    <a:pt x="465" y="3095"/>
                  </a:lnTo>
                  <a:lnTo>
                    <a:pt x="389" y="3003"/>
                  </a:lnTo>
                  <a:lnTo>
                    <a:pt x="319" y="2905"/>
                  </a:lnTo>
                  <a:lnTo>
                    <a:pt x="255" y="2804"/>
                  </a:lnTo>
                  <a:lnTo>
                    <a:pt x="197" y="2698"/>
                  </a:lnTo>
                  <a:lnTo>
                    <a:pt x="147" y="2590"/>
                  </a:lnTo>
                  <a:lnTo>
                    <a:pt x="103" y="2475"/>
                  </a:lnTo>
                  <a:lnTo>
                    <a:pt x="68" y="2360"/>
                  </a:lnTo>
                  <a:lnTo>
                    <a:pt x="38" y="2240"/>
                  </a:lnTo>
                  <a:lnTo>
                    <a:pt x="17" y="2117"/>
                  </a:lnTo>
                  <a:lnTo>
                    <a:pt x="4" y="1991"/>
                  </a:lnTo>
                  <a:lnTo>
                    <a:pt x="0" y="1864"/>
                  </a:lnTo>
                  <a:lnTo>
                    <a:pt x="4" y="1736"/>
                  </a:lnTo>
                  <a:lnTo>
                    <a:pt x="17" y="1612"/>
                  </a:lnTo>
                  <a:lnTo>
                    <a:pt x="38" y="1489"/>
                  </a:lnTo>
                  <a:lnTo>
                    <a:pt x="68" y="1369"/>
                  </a:lnTo>
                  <a:lnTo>
                    <a:pt x="103" y="1252"/>
                  </a:lnTo>
                  <a:lnTo>
                    <a:pt x="147" y="1139"/>
                  </a:lnTo>
                  <a:lnTo>
                    <a:pt x="197" y="1029"/>
                  </a:lnTo>
                  <a:lnTo>
                    <a:pt x="255" y="924"/>
                  </a:lnTo>
                  <a:lnTo>
                    <a:pt x="319" y="822"/>
                  </a:lnTo>
                  <a:lnTo>
                    <a:pt x="389" y="726"/>
                  </a:lnTo>
                  <a:lnTo>
                    <a:pt x="465" y="633"/>
                  </a:lnTo>
                  <a:lnTo>
                    <a:pt x="547" y="547"/>
                  </a:lnTo>
                  <a:lnTo>
                    <a:pt x="634" y="465"/>
                  </a:lnTo>
                  <a:lnTo>
                    <a:pt x="726" y="389"/>
                  </a:lnTo>
                  <a:lnTo>
                    <a:pt x="823" y="318"/>
                  </a:lnTo>
                  <a:lnTo>
                    <a:pt x="923" y="255"/>
                  </a:lnTo>
                  <a:lnTo>
                    <a:pt x="1029" y="197"/>
                  </a:lnTo>
                  <a:lnTo>
                    <a:pt x="1139" y="146"/>
                  </a:lnTo>
                  <a:lnTo>
                    <a:pt x="1251" y="103"/>
                  </a:lnTo>
                  <a:lnTo>
                    <a:pt x="1368" y="66"/>
                  </a:lnTo>
                  <a:lnTo>
                    <a:pt x="1488" y="38"/>
                  </a:lnTo>
                  <a:lnTo>
                    <a:pt x="1611" y="16"/>
                  </a:lnTo>
                  <a:lnTo>
                    <a:pt x="1736" y="4"/>
                  </a:lnTo>
                  <a:lnTo>
                    <a:pt x="1861" y="0"/>
                  </a:lnTo>
                  <a:close/>
                </a:path>
              </a:pathLst>
            </a:custGeom>
            <a:grpFill/>
            <a:ln w="0">
              <a:noFill/>
              <a:prstDash val="solid"/>
              <a:round/>
            </a:ln>
          </p:spPr>
          <p:txBody>
            <a:bodyPr vert="horz" wrap="square" lIns="121920" tIns="60960" rIns="121920" bIns="60960" numCol="1" anchor="t" anchorCtr="0" compatLnSpc="1"/>
            <a:lstStyle/>
            <a:p>
              <a:pPr defTabSz="1219200"/>
              <a:endParaRPr lang="en-US" sz="2400">
                <a:solidFill>
                  <a:prstClr val="black"/>
                </a:solidFill>
                <a:cs typeface="+mn-ea"/>
                <a:sym typeface="+mn-lt"/>
              </a:endParaRPr>
            </a:p>
          </p:txBody>
        </p:sp>
        <p:sp>
          <p:nvSpPr>
            <p:cNvPr id="20" name="Freeform 13"/>
            <p:cNvSpPr/>
            <p:nvPr/>
          </p:nvSpPr>
          <p:spPr bwMode="auto">
            <a:xfrm>
              <a:off x="3527770" y="2658541"/>
              <a:ext cx="2088463" cy="1456639"/>
            </a:xfrm>
            <a:custGeom>
              <a:avLst/>
              <a:gdLst>
                <a:gd name="T0" fmla="*/ 325 w 3875"/>
                <a:gd name="T1" fmla="*/ 95 h 2703"/>
                <a:gd name="T2" fmla="*/ 253 w 3875"/>
                <a:gd name="T3" fmla="*/ 306 h 2703"/>
                <a:gd name="T4" fmla="*/ 208 w 3875"/>
                <a:gd name="T5" fmla="*/ 531 h 2703"/>
                <a:gd name="T6" fmla="*/ 192 w 3875"/>
                <a:gd name="T7" fmla="*/ 763 h 2703"/>
                <a:gd name="T8" fmla="*/ 209 w 3875"/>
                <a:gd name="T9" fmla="*/ 1010 h 2703"/>
                <a:gd name="T10" fmla="*/ 260 w 3875"/>
                <a:gd name="T11" fmla="*/ 1246 h 2703"/>
                <a:gd name="T12" fmla="*/ 341 w 3875"/>
                <a:gd name="T13" fmla="*/ 1470 h 2703"/>
                <a:gd name="T14" fmla="*/ 451 w 3875"/>
                <a:gd name="T15" fmla="*/ 1678 h 2703"/>
                <a:gd name="T16" fmla="*/ 587 w 3875"/>
                <a:gd name="T17" fmla="*/ 1868 h 2703"/>
                <a:gd name="T18" fmla="*/ 746 w 3875"/>
                <a:gd name="T19" fmla="*/ 2039 h 2703"/>
                <a:gd name="T20" fmla="*/ 926 w 3875"/>
                <a:gd name="T21" fmla="*/ 2187 h 2703"/>
                <a:gd name="T22" fmla="*/ 1126 w 3875"/>
                <a:gd name="T23" fmla="*/ 2310 h 2703"/>
                <a:gd name="T24" fmla="*/ 1342 w 3875"/>
                <a:gd name="T25" fmla="*/ 2405 h 2703"/>
                <a:gd name="T26" fmla="*/ 1571 w 3875"/>
                <a:gd name="T27" fmla="*/ 2472 h 2703"/>
                <a:gd name="T28" fmla="*/ 1814 w 3875"/>
                <a:gd name="T29" fmla="*/ 2507 h 2703"/>
                <a:gd name="T30" fmla="*/ 2062 w 3875"/>
                <a:gd name="T31" fmla="*/ 2507 h 2703"/>
                <a:gd name="T32" fmla="*/ 2304 w 3875"/>
                <a:gd name="T33" fmla="*/ 2472 h 2703"/>
                <a:gd name="T34" fmla="*/ 2534 w 3875"/>
                <a:gd name="T35" fmla="*/ 2405 h 2703"/>
                <a:gd name="T36" fmla="*/ 2749 w 3875"/>
                <a:gd name="T37" fmla="*/ 2310 h 2703"/>
                <a:gd name="T38" fmla="*/ 2949 w 3875"/>
                <a:gd name="T39" fmla="*/ 2187 h 2703"/>
                <a:gd name="T40" fmla="*/ 3130 w 3875"/>
                <a:gd name="T41" fmla="*/ 2039 h 2703"/>
                <a:gd name="T42" fmla="*/ 3289 w 3875"/>
                <a:gd name="T43" fmla="*/ 1868 h 2703"/>
                <a:gd name="T44" fmla="*/ 3424 w 3875"/>
                <a:gd name="T45" fmla="*/ 1678 h 2703"/>
                <a:gd name="T46" fmla="*/ 3534 w 3875"/>
                <a:gd name="T47" fmla="*/ 1470 h 2703"/>
                <a:gd name="T48" fmla="*/ 3616 w 3875"/>
                <a:gd name="T49" fmla="*/ 1246 h 2703"/>
                <a:gd name="T50" fmla="*/ 3666 w 3875"/>
                <a:gd name="T51" fmla="*/ 1010 h 2703"/>
                <a:gd name="T52" fmla="*/ 3683 w 3875"/>
                <a:gd name="T53" fmla="*/ 763 h 2703"/>
                <a:gd name="T54" fmla="*/ 3671 w 3875"/>
                <a:gd name="T55" fmla="*/ 550 h 2703"/>
                <a:gd name="T56" fmla="*/ 3633 w 3875"/>
                <a:gd name="T57" fmla="*/ 346 h 2703"/>
                <a:gd name="T58" fmla="*/ 3844 w 3875"/>
                <a:gd name="T59" fmla="*/ 414 h 2703"/>
                <a:gd name="T60" fmla="*/ 3871 w 3875"/>
                <a:gd name="T61" fmla="*/ 645 h 2703"/>
                <a:gd name="T62" fmla="*/ 3871 w 3875"/>
                <a:gd name="T63" fmla="*/ 896 h 2703"/>
                <a:gd name="T64" fmla="*/ 3836 w 3875"/>
                <a:gd name="T65" fmla="*/ 1153 h 2703"/>
                <a:gd name="T66" fmla="*/ 3768 w 3875"/>
                <a:gd name="T67" fmla="*/ 1400 h 2703"/>
                <a:gd name="T68" fmla="*/ 3669 w 3875"/>
                <a:gd name="T69" fmla="*/ 1631 h 2703"/>
                <a:gd name="T70" fmla="*/ 3544 w 3875"/>
                <a:gd name="T71" fmla="*/ 1847 h 2703"/>
                <a:gd name="T72" fmla="*/ 3392 w 3875"/>
                <a:gd name="T73" fmla="*/ 2043 h 2703"/>
                <a:gd name="T74" fmla="*/ 3217 w 3875"/>
                <a:gd name="T75" fmla="*/ 2219 h 2703"/>
                <a:gd name="T76" fmla="*/ 3020 w 3875"/>
                <a:gd name="T77" fmla="*/ 2372 h 2703"/>
                <a:gd name="T78" fmla="*/ 2806 w 3875"/>
                <a:gd name="T79" fmla="*/ 2497 h 2703"/>
                <a:gd name="T80" fmla="*/ 2573 w 3875"/>
                <a:gd name="T81" fmla="*/ 2596 h 2703"/>
                <a:gd name="T82" fmla="*/ 2328 w 3875"/>
                <a:gd name="T83" fmla="*/ 2664 h 2703"/>
                <a:gd name="T84" fmla="*/ 2070 w 3875"/>
                <a:gd name="T85" fmla="*/ 2699 h 2703"/>
                <a:gd name="T86" fmla="*/ 1805 w 3875"/>
                <a:gd name="T87" fmla="*/ 2699 h 2703"/>
                <a:gd name="T88" fmla="*/ 1547 w 3875"/>
                <a:gd name="T89" fmla="*/ 2664 h 2703"/>
                <a:gd name="T90" fmla="*/ 1302 w 3875"/>
                <a:gd name="T91" fmla="*/ 2596 h 2703"/>
                <a:gd name="T92" fmla="*/ 1070 w 3875"/>
                <a:gd name="T93" fmla="*/ 2497 h 2703"/>
                <a:gd name="T94" fmla="*/ 856 w 3875"/>
                <a:gd name="T95" fmla="*/ 2372 h 2703"/>
                <a:gd name="T96" fmla="*/ 658 w 3875"/>
                <a:gd name="T97" fmla="*/ 2219 h 2703"/>
                <a:gd name="T98" fmla="*/ 484 w 3875"/>
                <a:gd name="T99" fmla="*/ 2043 h 2703"/>
                <a:gd name="T100" fmla="*/ 332 w 3875"/>
                <a:gd name="T101" fmla="*/ 1847 h 2703"/>
                <a:gd name="T102" fmla="*/ 206 w 3875"/>
                <a:gd name="T103" fmla="*/ 1631 h 2703"/>
                <a:gd name="T104" fmla="*/ 108 w 3875"/>
                <a:gd name="T105" fmla="*/ 1400 h 2703"/>
                <a:gd name="T106" fmla="*/ 40 w 3875"/>
                <a:gd name="T107" fmla="*/ 1153 h 2703"/>
                <a:gd name="T108" fmla="*/ 5 w 3875"/>
                <a:gd name="T109" fmla="*/ 896 h 2703"/>
                <a:gd name="T110" fmla="*/ 3 w 3875"/>
                <a:gd name="T111" fmla="*/ 648 h 2703"/>
                <a:gd name="T112" fmla="*/ 30 w 3875"/>
                <a:gd name="T113" fmla="*/ 423 h 2703"/>
                <a:gd name="T114" fmla="*/ 82 w 3875"/>
                <a:gd name="T115" fmla="*/ 206 h 2703"/>
                <a:gd name="T116" fmla="*/ 157 w 3875"/>
                <a:gd name="T117" fmla="*/ 0 h 2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75" h="2703">
                  <a:moveTo>
                    <a:pt x="157" y="0"/>
                  </a:moveTo>
                  <a:lnTo>
                    <a:pt x="325" y="95"/>
                  </a:lnTo>
                  <a:lnTo>
                    <a:pt x="285" y="199"/>
                  </a:lnTo>
                  <a:lnTo>
                    <a:pt x="253" y="306"/>
                  </a:lnTo>
                  <a:lnTo>
                    <a:pt x="226" y="418"/>
                  </a:lnTo>
                  <a:lnTo>
                    <a:pt x="208" y="531"/>
                  </a:lnTo>
                  <a:lnTo>
                    <a:pt x="196" y="646"/>
                  </a:lnTo>
                  <a:lnTo>
                    <a:pt x="192" y="763"/>
                  </a:lnTo>
                  <a:lnTo>
                    <a:pt x="196" y="888"/>
                  </a:lnTo>
                  <a:lnTo>
                    <a:pt x="209" y="1010"/>
                  </a:lnTo>
                  <a:lnTo>
                    <a:pt x="230" y="1130"/>
                  </a:lnTo>
                  <a:lnTo>
                    <a:pt x="260" y="1246"/>
                  </a:lnTo>
                  <a:lnTo>
                    <a:pt x="296" y="1360"/>
                  </a:lnTo>
                  <a:lnTo>
                    <a:pt x="341" y="1470"/>
                  </a:lnTo>
                  <a:lnTo>
                    <a:pt x="392" y="1576"/>
                  </a:lnTo>
                  <a:lnTo>
                    <a:pt x="451" y="1678"/>
                  </a:lnTo>
                  <a:lnTo>
                    <a:pt x="516" y="1776"/>
                  </a:lnTo>
                  <a:lnTo>
                    <a:pt x="587" y="1868"/>
                  </a:lnTo>
                  <a:lnTo>
                    <a:pt x="663" y="1957"/>
                  </a:lnTo>
                  <a:lnTo>
                    <a:pt x="746" y="2039"/>
                  </a:lnTo>
                  <a:lnTo>
                    <a:pt x="833" y="2116"/>
                  </a:lnTo>
                  <a:lnTo>
                    <a:pt x="926" y="2187"/>
                  </a:lnTo>
                  <a:lnTo>
                    <a:pt x="1023" y="2252"/>
                  </a:lnTo>
                  <a:lnTo>
                    <a:pt x="1126" y="2310"/>
                  </a:lnTo>
                  <a:lnTo>
                    <a:pt x="1232" y="2362"/>
                  </a:lnTo>
                  <a:lnTo>
                    <a:pt x="1342" y="2405"/>
                  </a:lnTo>
                  <a:lnTo>
                    <a:pt x="1454" y="2444"/>
                  </a:lnTo>
                  <a:lnTo>
                    <a:pt x="1571" y="2472"/>
                  </a:lnTo>
                  <a:lnTo>
                    <a:pt x="1691" y="2494"/>
                  </a:lnTo>
                  <a:lnTo>
                    <a:pt x="1814" y="2507"/>
                  </a:lnTo>
                  <a:lnTo>
                    <a:pt x="1936" y="2511"/>
                  </a:lnTo>
                  <a:lnTo>
                    <a:pt x="2062" y="2507"/>
                  </a:lnTo>
                  <a:lnTo>
                    <a:pt x="2184" y="2494"/>
                  </a:lnTo>
                  <a:lnTo>
                    <a:pt x="2304" y="2472"/>
                  </a:lnTo>
                  <a:lnTo>
                    <a:pt x="2421" y="2444"/>
                  </a:lnTo>
                  <a:lnTo>
                    <a:pt x="2534" y="2405"/>
                  </a:lnTo>
                  <a:lnTo>
                    <a:pt x="2644" y="2362"/>
                  </a:lnTo>
                  <a:lnTo>
                    <a:pt x="2749" y="2310"/>
                  </a:lnTo>
                  <a:lnTo>
                    <a:pt x="2852" y="2252"/>
                  </a:lnTo>
                  <a:lnTo>
                    <a:pt x="2949" y="2187"/>
                  </a:lnTo>
                  <a:lnTo>
                    <a:pt x="3042" y="2116"/>
                  </a:lnTo>
                  <a:lnTo>
                    <a:pt x="3130" y="2039"/>
                  </a:lnTo>
                  <a:lnTo>
                    <a:pt x="3213" y="1957"/>
                  </a:lnTo>
                  <a:lnTo>
                    <a:pt x="3289" y="1868"/>
                  </a:lnTo>
                  <a:lnTo>
                    <a:pt x="3359" y="1776"/>
                  </a:lnTo>
                  <a:lnTo>
                    <a:pt x="3424" y="1678"/>
                  </a:lnTo>
                  <a:lnTo>
                    <a:pt x="3483" y="1576"/>
                  </a:lnTo>
                  <a:lnTo>
                    <a:pt x="3534" y="1470"/>
                  </a:lnTo>
                  <a:lnTo>
                    <a:pt x="3579" y="1360"/>
                  </a:lnTo>
                  <a:lnTo>
                    <a:pt x="3616" y="1246"/>
                  </a:lnTo>
                  <a:lnTo>
                    <a:pt x="3645" y="1130"/>
                  </a:lnTo>
                  <a:lnTo>
                    <a:pt x="3666" y="1010"/>
                  </a:lnTo>
                  <a:lnTo>
                    <a:pt x="3679" y="888"/>
                  </a:lnTo>
                  <a:lnTo>
                    <a:pt x="3683" y="763"/>
                  </a:lnTo>
                  <a:lnTo>
                    <a:pt x="3681" y="656"/>
                  </a:lnTo>
                  <a:lnTo>
                    <a:pt x="3671" y="550"/>
                  </a:lnTo>
                  <a:lnTo>
                    <a:pt x="3655" y="447"/>
                  </a:lnTo>
                  <a:lnTo>
                    <a:pt x="3633" y="346"/>
                  </a:lnTo>
                  <a:lnTo>
                    <a:pt x="3820" y="302"/>
                  </a:lnTo>
                  <a:lnTo>
                    <a:pt x="3844" y="414"/>
                  </a:lnTo>
                  <a:lnTo>
                    <a:pt x="3861" y="528"/>
                  </a:lnTo>
                  <a:lnTo>
                    <a:pt x="3871" y="645"/>
                  </a:lnTo>
                  <a:lnTo>
                    <a:pt x="3875" y="763"/>
                  </a:lnTo>
                  <a:lnTo>
                    <a:pt x="3871" y="896"/>
                  </a:lnTo>
                  <a:lnTo>
                    <a:pt x="3857" y="1026"/>
                  </a:lnTo>
                  <a:lnTo>
                    <a:pt x="3836" y="1153"/>
                  </a:lnTo>
                  <a:lnTo>
                    <a:pt x="3806" y="1278"/>
                  </a:lnTo>
                  <a:lnTo>
                    <a:pt x="3768" y="1400"/>
                  </a:lnTo>
                  <a:lnTo>
                    <a:pt x="3723" y="1517"/>
                  </a:lnTo>
                  <a:lnTo>
                    <a:pt x="3669" y="1631"/>
                  </a:lnTo>
                  <a:lnTo>
                    <a:pt x="3610" y="1741"/>
                  </a:lnTo>
                  <a:lnTo>
                    <a:pt x="3544" y="1847"/>
                  </a:lnTo>
                  <a:lnTo>
                    <a:pt x="3471" y="1947"/>
                  </a:lnTo>
                  <a:lnTo>
                    <a:pt x="3392" y="2043"/>
                  </a:lnTo>
                  <a:lnTo>
                    <a:pt x="3307" y="2135"/>
                  </a:lnTo>
                  <a:lnTo>
                    <a:pt x="3217" y="2219"/>
                  </a:lnTo>
                  <a:lnTo>
                    <a:pt x="3121" y="2298"/>
                  </a:lnTo>
                  <a:lnTo>
                    <a:pt x="3020" y="2372"/>
                  </a:lnTo>
                  <a:lnTo>
                    <a:pt x="2914" y="2438"/>
                  </a:lnTo>
                  <a:lnTo>
                    <a:pt x="2806" y="2497"/>
                  </a:lnTo>
                  <a:lnTo>
                    <a:pt x="2691" y="2551"/>
                  </a:lnTo>
                  <a:lnTo>
                    <a:pt x="2573" y="2596"/>
                  </a:lnTo>
                  <a:lnTo>
                    <a:pt x="2452" y="2634"/>
                  </a:lnTo>
                  <a:lnTo>
                    <a:pt x="2328" y="2664"/>
                  </a:lnTo>
                  <a:lnTo>
                    <a:pt x="2200" y="2685"/>
                  </a:lnTo>
                  <a:lnTo>
                    <a:pt x="2070" y="2699"/>
                  </a:lnTo>
                  <a:lnTo>
                    <a:pt x="1936" y="2703"/>
                  </a:lnTo>
                  <a:lnTo>
                    <a:pt x="1805" y="2699"/>
                  </a:lnTo>
                  <a:lnTo>
                    <a:pt x="1676" y="2685"/>
                  </a:lnTo>
                  <a:lnTo>
                    <a:pt x="1547" y="2664"/>
                  </a:lnTo>
                  <a:lnTo>
                    <a:pt x="1423" y="2634"/>
                  </a:lnTo>
                  <a:lnTo>
                    <a:pt x="1302" y="2596"/>
                  </a:lnTo>
                  <a:lnTo>
                    <a:pt x="1184" y="2551"/>
                  </a:lnTo>
                  <a:lnTo>
                    <a:pt x="1070" y="2497"/>
                  </a:lnTo>
                  <a:lnTo>
                    <a:pt x="961" y="2438"/>
                  </a:lnTo>
                  <a:lnTo>
                    <a:pt x="856" y="2372"/>
                  </a:lnTo>
                  <a:lnTo>
                    <a:pt x="754" y="2298"/>
                  </a:lnTo>
                  <a:lnTo>
                    <a:pt x="658" y="2219"/>
                  </a:lnTo>
                  <a:lnTo>
                    <a:pt x="568" y="2135"/>
                  </a:lnTo>
                  <a:lnTo>
                    <a:pt x="484" y="2043"/>
                  </a:lnTo>
                  <a:lnTo>
                    <a:pt x="405" y="1947"/>
                  </a:lnTo>
                  <a:lnTo>
                    <a:pt x="332" y="1847"/>
                  </a:lnTo>
                  <a:lnTo>
                    <a:pt x="265" y="1741"/>
                  </a:lnTo>
                  <a:lnTo>
                    <a:pt x="206" y="1631"/>
                  </a:lnTo>
                  <a:lnTo>
                    <a:pt x="153" y="1517"/>
                  </a:lnTo>
                  <a:lnTo>
                    <a:pt x="108" y="1400"/>
                  </a:lnTo>
                  <a:lnTo>
                    <a:pt x="69" y="1278"/>
                  </a:lnTo>
                  <a:lnTo>
                    <a:pt x="40" y="1153"/>
                  </a:lnTo>
                  <a:lnTo>
                    <a:pt x="19" y="1026"/>
                  </a:lnTo>
                  <a:lnTo>
                    <a:pt x="5" y="896"/>
                  </a:lnTo>
                  <a:lnTo>
                    <a:pt x="0" y="763"/>
                  </a:lnTo>
                  <a:lnTo>
                    <a:pt x="3" y="648"/>
                  </a:lnTo>
                  <a:lnTo>
                    <a:pt x="13" y="535"/>
                  </a:lnTo>
                  <a:lnTo>
                    <a:pt x="30" y="423"/>
                  </a:lnTo>
                  <a:lnTo>
                    <a:pt x="53" y="313"/>
                  </a:lnTo>
                  <a:lnTo>
                    <a:pt x="82" y="206"/>
                  </a:lnTo>
                  <a:lnTo>
                    <a:pt x="116" y="102"/>
                  </a:lnTo>
                  <a:lnTo>
                    <a:pt x="157" y="0"/>
                  </a:lnTo>
                  <a:close/>
                </a:path>
              </a:pathLst>
            </a:custGeom>
            <a:solidFill>
              <a:srgbClr val="B5B6E6"/>
            </a:solidFill>
            <a:ln w="0">
              <a:noFill/>
              <a:prstDash val="solid"/>
              <a:round/>
            </a:ln>
          </p:spPr>
          <p:txBody>
            <a:bodyPr vert="horz" wrap="square" lIns="121920" tIns="60960" rIns="121920" bIns="60960" numCol="1" anchor="t" anchorCtr="0" compatLnSpc="1"/>
            <a:lstStyle/>
            <a:p>
              <a:pPr defTabSz="1219200"/>
              <a:endParaRPr lang="en-US" sz="2400">
                <a:solidFill>
                  <a:prstClr val="black"/>
                </a:solidFill>
                <a:cs typeface="+mn-ea"/>
                <a:sym typeface="+mn-lt"/>
              </a:endParaRPr>
            </a:p>
          </p:txBody>
        </p:sp>
      </p:grpSp>
      <p:grpSp>
        <p:nvGrpSpPr>
          <p:cNvPr id="11" name="Group 10"/>
          <p:cNvGrpSpPr/>
          <p:nvPr/>
        </p:nvGrpSpPr>
        <p:grpSpPr>
          <a:xfrm>
            <a:off x="4992650" y="3041563"/>
            <a:ext cx="2206705" cy="2156388"/>
            <a:chOff x="3744487" y="2281172"/>
            <a:chExt cx="1655029" cy="1617291"/>
          </a:xfrm>
          <a:solidFill>
            <a:schemeClr val="bg1">
              <a:lumMod val="65000"/>
            </a:schemeClr>
          </a:solidFill>
        </p:grpSpPr>
        <p:sp>
          <p:nvSpPr>
            <p:cNvPr id="18" name="Freeform 11"/>
            <p:cNvSpPr>
              <a:spLocks noEditPoints="1"/>
            </p:cNvSpPr>
            <p:nvPr/>
          </p:nvSpPr>
          <p:spPr bwMode="auto">
            <a:xfrm>
              <a:off x="3784380" y="2281172"/>
              <a:ext cx="1575242" cy="1577398"/>
            </a:xfrm>
            <a:custGeom>
              <a:avLst/>
              <a:gdLst>
                <a:gd name="T0" fmla="*/ 1241 w 2922"/>
                <a:gd name="T1" fmla="*/ 57 h 2925"/>
                <a:gd name="T2" fmla="*/ 932 w 2922"/>
                <a:gd name="T3" fmla="*/ 142 h 2925"/>
                <a:gd name="T4" fmla="*/ 656 w 2922"/>
                <a:gd name="T5" fmla="*/ 292 h 2925"/>
                <a:gd name="T6" fmla="*/ 421 w 2922"/>
                <a:gd name="T7" fmla="*/ 495 h 2925"/>
                <a:gd name="T8" fmla="*/ 235 w 2922"/>
                <a:gd name="T9" fmla="*/ 744 h 2925"/>
                <a:gd name="T10" fmla="*/ 107 w 2922"/>
                <a:gd name="T11" fmla="*/ 1034 h 2925"/>
                <a:gd name="T12" fmla="*/ 45 w 2922"/>
                <a:gd name="T13" fmla="*/ 1351 h 2925"/>
                <a:gd name="T14" fmla="*/ 57 w 2922"/>
                <a:gd name="T15" fmla="*/ 1681 h 2925"/>
                <a:gd name="T16" fmla="*/ 142 w 2922"/>
                <a:gd name="T17" fmla="*/ 1990 h 2925"/>
                <a:gd name="T18" fmla="*/ 291 w 2922"/>
                <a:gd name="T19" fmla="*/ 2267 h 2925"/>
                <a:gd name="T20" fmla="*/ 494 w 2922"/>
                <a:gd name="T21" fmla="*/ 2503 h 2925"/>
                <a:gd name="T22" fmla="*/ 745 w 2922"/>
                <a:gd name="T23" fmla="*/ 2690 h 2925"/>
                <a:gd name="T24" fmla="*/ 1032 w 2922"/>
                <a:gd name="T25" fmla="*/ 2818 h 2925"/>
                <a:gd name="T26" fmla="*/ 1349 w 2922"/>
                <a:gd name="T27" fmla="*/ 2879 h 2925"/>
                <a:gd name="T28" fmla="*/ 1680 w 2922"/>
                <a:gd name="T29" fmla="*/ 2867 h 2925"/>
                <a:gd name="T30" fmla="*/ 1989 w 2922"/>
                <a:gd name="T31" fmla="*/ 2781 h 2925"/>
                <a:gd name="T32" fmla="*/ 2265 w 2922"/>
                <a:gd name="T33" fmla="*/ 2633 h 2925"/>
                <a:gd name="T34" fmla="*/ 2500 w 2922"/>
                <a:gd name="T35" fmla="*/ 2429 h 2925"/>
                <a:gd name="T36" fmla="*/ 2686 w 2922"/>
                <a:gd name="T37" fmla="*/ 2179 h 2925"/>
                <a:gd name="T38" fmla="*/ 2815 w 2922"/>
                <a:gd name="T39" fmla="*/ 1891 h 2925"/>
                <a:gd name="T40" fmla="*/ 2877 w 2922"/>
                <a:gd name="T41" fmla="*/ 1572 h 2925"/>
                <a:gd name="T42" fmla="*/ 2864 w 2922"/>
                <a:gd name="T43" fmla="*/ 1242 h 2925"/>
                <a:gd name="T44" fmla="*/ 2779 w 2922"/>
                <a:gd name="T45" fmla="*/ 933 h 2925"/>
                <a:gd name="T46" fmla="*/ 2630 w 2922"/>
                <a:gd name="T47" fmla="*/ 657 h 2925"/>
                <a:gd name="T48" fmla="*/ 2427 w 2922"/>
                <a:gd name="T49" fmla="*/ 421 h 2925"/>
                <a:gd name="T50" fmla="*/ 2176 w 2922"/>
                <a:gd name="T51" fmla="*/ 235 h 2925"/>
                <a:gd name="T52" fmla="*/ 1889 w 2922"/>
                <a:gd name="T53" fmla="*/ 107 h 2925"/>
                <a:gd name="T54" fmla="*/ 1572 w 2922"/>
                <a:gd name="T55" fmla="*/ 45 h 2925"/>
                <a:gd name="T56" fmla="*/ 1575 w 2922"/>
                <a:gd name="T57" fmla="*/ 4 h 2925"/>
                <a:gd name="T58" fmla="*/ 1902 w 2922"/>
                <a:gd name="T59" fmla="*/ 67 h 2925"/>
                <a:gd name="T60" fmla="*/ 2198 w 2922"/>
                <a:gd name="T61" fmla="*/ 200 h 2925"/>
                <a:gd name="T62" fmla="*/ 2455 w 2922"/>
                <a:gd name="T63" fmla="*/ 392 h 2925"/>
                <a:gd name="T64" fmla="*/ 2664 w 2922"/>
                <a:gd name="T65" fmla="*/ 634 h 2925"/>
                <a:gd name="T66" fmla="*/ 2817 w 2922"/>
                <a:gd name="T67" fmla="*/ 918 h 2925"/>
                <a:gd name="T68" fmla="*/ 2905 w 2922"/>
                <a:gd name="T69" fmla="*/ 1237 h 2925"/>
                <a:gd name="T70" fmla="*/ 2918 w 2922"/>
                <a:gd name="T71" fmla="*/ 1577 h 2925"/>
                <a:gd name="T72" fmla="*/ 2854 w 2922"/>
                <a:gd name="T73" fmla="*/ 1903 h 2925"/>
                <a:gd name="T74" fmla="*/ 2722 w 2922"/>
                <a:gd name="T75" fmla="*/ 2200 h 2925"/>
                <a:gd name="T76" fmla="*/ 2530 w 2922"/>
                <a:gd name="T77" fmla="*/ 2457 h 2925"/>
                <a:gd name="T78" fmla="*/ 2288 w 2922"/>
                <a:gd name="T79" fmla="*/ 2667 h 2925"/>
                <a:gd name="T80" fmla="*/ 2003 w 2922"/>
                <a:gd name="T81" fmla="*/ 2819 h 2925"/>
                <a:gd name="T82" fmla="*/ 1686 w 2922"/>
                <a:gd name="T83" fmla="*/ 2907 h 2925"/>
                <a:gd name="T84" fmla="*/ 1347 w 2922"/>
                <a:gd name="T85" fmla="*/ 2921 h 2925"/>
                <a:gd name="T86" fmla="*/ 1020 w 2922"/>
                <a:gd name="T87" fmla="*/ 2856 h 2925"/>
                <a:gd name="T88" fmla="*/ 724 w 2922"/>
                <a:gd name="T89" fmla="*/ 2725 h 2925"/>
                <a:gd name="T90" fmla="*/ 466 w 2922"/>
                <a:gd name="T91" fmla="*/ 2533 h 2925"/>
                <a:gd name="T92" fmla="*/ 257 w 2922"/>
                <a:gd name="T93" fmla="*/ 2290 h 2925"/>
                <a:gd name="T94" fmla="*/ 104 w 2922"/>
                <a:gd name="T95" fmla="*/ 2006 h 2925"/>
                <a:gd name="T96" fmla="*/ 17 w 2922"/>
                <a:gd name="T97" fmla="*/ 1688 h 2925"/>
                <a:gd name="T98" fmla="*/ 4 w 2922"/>
                <a:gd name="T99" fmla="*/ 1348 h 2925"/>
                <a:gd name="T100" fmla="*/ 67 w 2922"/>
                <a:gd name="T101" fmla="*/ 1021 h 2925"/>
                <a:gd name="T102" fmla="*/ 200 w 2922"/>
                <a:gd name="T103" fmla="*/ 725 h 2925"/>
                <a:gd name="T104" fmla="*/ 391 w 2922"/>
                <a:gd name="T105" fmla="*/ 467 h 2925"/>
                <a:gd name="T106" fmla="*/ 634 w 2922"/>
                <a:gd name="T107" fmla="*/ 258 h 2925"/>
                <a:gd name="T108" fmla="*/ 918 w 2922"/>
                <a:gd name="T109" fmla="*/ 104 h 2925"/>
                <a:gd name="T110" fmla="*/ 1235 w 2922"/>
                <a:gd name="T111" fmla="*/ 17 h 2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22" h="2925">
                  <a:moveTo>
                    <a:pt x="1459" y="41"/>
                  </a:moveTo>
                  <a:lnTo>
                    <a:pt x="1349" y="45"/>
                  </a:lnTo>
                  <a:lnTo>
                    <a:pt x="1241" y="57"/>
                  </a:lnTo>
                  <a:lnTo>
                    <a:pt x="1135" y="79"/>
                  </a:lnTo>
                  <a:lnTo>
                    <a:pt x="1032" y="107"/>
                  </a:lnTo>
                  <a:lnTo>
                    <a:pt x="932" y="142"/>
                  </a:lnTo>
                  <a:lnTo>
                    <a:pt x="837" y="186"/>
                  </a:lnTo>
                  <a:lnTo>
                    <a:pt x="745" y="235"/>
                  </a:lnTo>
                  <a:lnTo>
                    <a:pt x="656" y="292"/>
                  </a:lnTo>
                  <a:lnTo>
                    <a:pt x="573" y="354"/>
                  </a:lnTo>
                  <a:lnTo>
                    <a:pt x="494" y="421"/>
                  </a:lnTo>
                  <a:lnTo>
                    <a:pt x="421" y="495"/>
                  </a:lnTo>
                  <a:lnTo>
                    <a:pt x="353" y="574"/>
                  </a:lnTo>
                  <a:lnTo>
                    <a:pt x="291" y="657"/>
                  </a:lnTo>
                  <a:lnTo>
                    <a:pt x="235" y="744"/>
                  </a:lnTo>
                  <a:lnTo>
                    <a:pt x="186" y="838"/>
                  </a:lnTo>
                  <a:lnTo>
                    <a:pt x="142" y="933"/>
                  </a:lnTo>
                  <a:lnTo>
                    <a:pt x="107" y="1034"/>
                  </a:lnTo>
                  <a:lnTo>
                    <a:pt x="79" y="1137"/>
                  </a:lnTo>
                  <a:lnTo>
                    <a:pt x="57" y="1242"/>
                  </a:lnTo>
                  <a:lnTo>
                    <a:pt x="45" y="1351"/>
                  </a:lnTo>
                  <a:lnTo>
                    <a:pt x="41" y="1462"/>
                  </a:lnTo>
                  <a:lnTo>
                    <a:pt x="45" y="1572"/>
                  </a:lnTo>
                  <a:lnTo>
                    <a:pt x="57" y="1681"/>
                  </a:lnTo>
                  <a:lnTo>
                    <a:pt x="79" y="1788"/>
                  </a:lnTo>
                  <a:lnTo>
                    <a:pt x="107" y="1891"/>
                  </a:lnTo>
                  <a:lnTo>
                    <a:pt x="142" y="1990"/>
                  </a:lnTo>
                  <a:lnTo>
                    <a:pt x="186" y="2087"/>
                  </a:lnTo>
                  <a:lnTo>
                    <a:pt x="235" y="2179"/>
                  </a:lnTo>
                  <a:lnTo>
                    <a:pt x="291" y="2267"/>
                  </a:lnTo>
                  <a:lnTo>
                    <a:pt x="353" y="2351"/>
                  </a:lnTo>
                  <a:lnTo>
                    <a:pt x="421" y="2429"/>
                  </a:lnTo>
                  <a:lnTo>
                    <a:pt x="494" y="2503"/>
                  </a:lnTo>
                  <a:lnTo>
                    <a:pt x="573" y="2571"/>
                  </a:lnTo>
                  <a:lnTo>
                    <a:pt x="656" y="2633"/>
                  </a:lnTo>
                  <a:lnTo>
                    <a:pt x="745" y="2690"/>
                  </a:lnTo>
                  <a:lnTo>
                    <a:pt x="837" y="2739"/>
                  </a:lnTo>
                  <a:lnTo>
                    <a:pt x="932" y="2781"/>
                  </a:lnTo>
                  <a:lnTo>
                    <a:pt x="1032" y="2818"/>
                  </a:lnTo>
                  <a:lnTo>
                    <a:pt x="1135" y="2846"/>
                  </a:lnTo>
                  <a:lnTo>
                    <a:pt x="1241" y="2867"/>
                  </a:lnTo>
                  <a:lnTo>
                    <a:pt x="1349" y="2879"/>
                  </a:lnTo>
                  <a:lnTo>
                    <a:pt x="1459" y="2884"/>
                  </a:lnTo>
                  <a:lnTo>
                    <a:pt x="1572" y="2879"/>
                  </a:lnTo>
                  <a:lnTo>
                    <a:pt x="1680" y="2867"/>
                  </a:lnTo>
                  <a:lnTo>
                    <a:pt x="1786" y="2846"/>
                  </a:lnTo>
                  <a:lnTo>
                    <a:pt x="1889" y="2818"/>
                  </a:lnTo>
                  <a:lnTo>
                    <a:pt x="1989" y="2781"/>
                  </a:lnTo>
                  <a:lnTo>
                    <a:pt x="2085" y="2739"/>
                  </a:lnTo>
                  <a:lnTo>
                    <a:pt x="2176" y="2690"/>
                  </a:lnTo>
                  <a:lnTo>
                    <a:pt x="2265" y="2633"/>
                  </a:lnTo>
                  <a:lnTo>
                    <a:pt x="2348" y="2571"/>
                  </a:lnTo>
                  <a:lnTo>
                    <a:pt x="2427" y="2503"/>
                  </a:lnTo>
                  <a:lnTo>
                    <a:pt x="2500" y="2429"/>
                  </a:lnTo>
                  <a:lnTo>
                    <a:pt x="2568" y="2351"/>
                  </a:lnTo>
                  <a:lnTo>
                    <a:pt x="2630" y="2267"/>
                  </a:lnTo>
                  <a:lnTo>
                    <a:pt x="2686" y="2179"/>
                  </a:lnTo>
                  <a:lnTo>
                    <a:pt x="2736" y="2087"/>
                  </a:lnTo>
                  <a:lnTo>
                    <a:pt x="2779" y="1990"/>
                  </a:lnTo>
                  <a:lnTo>
                    <a:pt x="2815" y="1891"/>
                  </a:lnTo>
                  <a:lnTo>
                    <a:pt x="2843" y="1788"/>
                  </a:lnTo>
                  <a:lnTo>
                    <a:pt x="2864" y="1681"/>
                  </a:lnTo>
                  <a:lnTo>
                    <a:pt x="2877" y="1572"/>
                  </a:lnTo>
                  <a:lnTo>
                    <a:pt x="2881" y="1462"/>
                  </a:lnTo>
                  <a:lnTo>
                    <a:pt x="2877" y="1351"/>
                  </a:lnTo>
                  <a:lnTo>
                    <a:pt x="2864" y="1242"/>
                  </a:lnTo>
                  <a:lnTo>
                    <a:pt x="2843" y="1137"/>
                  </a:lnTo>
                  <a:lnTo>
                    <a:pt x="2815" y="1034"/>
                  </a:lnTo>
                  <a:lnTo>
                    <a:pt x="2779" y="933"/>
                  </a:lnTo>
                  <a:lnTo>
                    <a:pt x="2736" y="838"/>
                  </a:lnTo>
                  <a:lnTo>
                    <a:pt x="2686" y="744"/>
                  </a:lnTo>
                  <a:lnTo>
                    <a:pt x="2630" y="657"/>
                  </a:lnTo>
                  <a:lnTo>
                    <a:pt x="2568" y="574"/>
                  </a:lnTo>
                  <a:lnTo>
                    <a:pt x="2500" y="495"/>
                  </a:lnTo>
                  <a:lnTo>
                    <a:pt x="2427" y="421"/>
                  </a:lnTo>
                  <a:lnTo>
                    <a:pt x="2348" y="354"/>
                  </a:lnTo>
                  <a:lnTo>
                    <a:pt x="2265" y="292"/>
                  </a:lnTo>
                  <a:lnTo>
                    <a:pt x="2176" y="235"/>
                  </a:lnTo>
                  <a:lnTo>
                    <a:pt x="2085" y="186"/>
                  </a:lnTo>
                  <a:lnTo>
                    <a:pt x="1989" y="142"/>
                  </a:lnTo>
                  <a:lnTo>
                    <a:pt x="1889" y="107"/>
                  </a:lnTo>
                  <a:lnTo>
                    <a:pt x="1786" y="79"/>
                  </a:lnTo>
                  <a:lnTo>
                    <a:pt x="1680" y="57"/>
                  </a:lnTo>
                  <a:lnTo>
                    <a:pt x="1572" y="45"/>
                  </a:lnTo>
                  <a:lnTo>
                    <a:pt x="1459" y="41"/>
                  </a:lnTo>
                  <a:close/>
                  <a:moveTo>
                    <a:pt x="1459" y="0"/>
                  </a:moveTo>
                  <a:lnTo>
                    <a:pt x="1575" y="4"/>
                  </a:lnTo>
                  <a:lnTo>
                    <a:pt x="1686" y="17"/>
                  </a:lnTo>
                  <a:lnTo>
                    <a:pt x="1795" y="38"/>
                  </a:lnTo>
                  <a:lnTo>
                    <a:pt x="1902" y="67"/>
                  </a:lnTo>
                  <a:lnTo>
                    <a:pt x="2003" y="104"/>
                  </a:lnTo>
                  <a:lnTo>
                    <a:pt x="2103" y="148"/>
                  </a:lnTo>
                  <a:lnTo>
                    <a:pt x="2198" y="200"/>
                  </a:lnTo>
                  <a:lnTo>
                    <a:pt x="2288" y="258"/>
                  </a:lnTo>
                  <a:lnTo>
                    <a:pt x="2374" y="321"/>
                  </a:lnTo>
                  <a:lnTo>
                    <a:pt x="2455" y="392"/>
                  </a:lnTo>
                  <a:lnTo>
                    <a:pt x="2530" y="467"/>
                  </a:lnTo>
                  <a:lnTo>
                    <a:pt x="2601" y="548"/>
                  </a:lnTo>
                  <a:lnTo>
                    <a:pt x="2664" y="634"/>
                  </a:lnTo>
                  <a:lnTo>
                    <a:pt x="2722" y="725"/>
                  </a:lnTo>
                  <a:lnTo>
                    <a:pt x="2772" y="819"/>
                  </a:lnTo>
                  <a:lnTo>
                    <a:pt x="2817" y="918"/>
                  </a:lnTo>
                  <a:lnTo>
                    <a:pt x="2854" y="1021"/>
                  </a:lnTo>
                  <a:lnTo>
                    <a:pt x="2882" y="1127"/>
                  </a:lnTo>
                  <a:lnTo>
                    <a:pt x="2905" y="1237"/>
                  </a:lnTo>
                  <a:lnTo>
                    <a:pt x="2918" y="1348"/>
                  </a:lnTo>
                  <a:lnTo>
                    <a:pt x="2922" y="1462"/>
                  </a:lnTo>
                  <a:lnTo>
                    <a:pt x="2918" y="1577"/>
                  </a:lnTo>
                  <a:lnTo>
                    <a:pt x="2905" y="1688"/>
                  </a:lnTo>
                  <a:lnTo>
                    <a:pt x="2882" y="1797"/>
                  </a:lnTo>
                  <a:lnTo>
                    <a:pt x="2854" y="1903"/>
                  </a:lnTo>
                  <a:lnTo>
                    <a:pt x="2817" y="2006"/>
                  </a:lnTo>
                  <a:lnTo>
                    <a:pt x="2772" y="2104"/>
                  </a:lnTo>
                  <a:lnTo>
                    <a:pt x="2722" y="2200"/>
                  </a:lnTo>
                  <a:lnTo>
                    <a:pt x="2664" y="2290"/>
                  </a:lnTo>
                  <a:lnTo>
                    <a:pt x="2601" y="2377"/>
                  </a:lnTo>
                  <a:lnTo>
                    <a:pt x="2530" y="2457"/>
                  </a:lnTo>
                  <a:lnTo>
                    <a:pt x="2455" y="2533"/>
                  </a:lnTo>
                  <a:lnTo>
                    <a:pt x="2374" y="2604"/>
                  </a:lnTo>
                  <a:lnTo>
                    <a:pt x="2288" y="2667"/>
                  </a:lnTo>
                  <a:lnTo>
                    <a:pt x="2198" y="2725"/>
                  </a:lnTo>
                  <a:lnTo>
                    <a:pt x="2103" y="2776"/>
                  </a:lnTo>
                  <a:lnTo>
                    <a:pt x="2003" y="2819"/>
                  </a:lnTo>
                  <a:lnTo>
                    <a:pt x="1902" y="2856"/>
                  </a:lnTo>
                  <a:lnTo>
                    <a:pt x="1795" y="2886"/>
                  </a:lnTo>
                  <a:lnTo>
                    <a:pt x="1686" y="2907"/>
                  </a:lnTo>
                  <a:lnTo>
                    <a:pt x="1575" y="2921"/>
                  </a:lnTo>
                  <a:lnTo>
                    <a:pt x="1459" y="2925"/>
                  </a:lnTo>
                  <a:lnTo>
                    <a:pt x="1347" y="2921"/>
                  </a:lnTo>
                  <a:lnTo>
                    <a:pt x="1235" y="2907"/>
                  </a:lnTo>
                  <a:lnTo>
                    <a:pt x="1127" y="2886"/>
                  </a:lnTo>
                  <a:lnTo>
                    <a:pt x="1020" y="2856"/>
                  </a:lnTo>
                  <a:lnTo>
                    <a:pt x="918" y="2819"/>
                  </a:lnTo>
                  <a:lnTo>
                    <a:pt x="818" y="2776"/>
                  </a:lnTo>
                  <a:lnTo>
                    <a:pt x="724" y="2725"/>
                  </a:lnTo>
                  <a:lnTo>
                    <a:pt x="634" y="2667"/>
                  </a:lnTo>
                  <a:lnTo>
                    <a:pt x="548" y="2604"/>
                  </a:lnTo>
                  <a:lnTo>
                    <a:pt x="466" y="2533"/>
                  </a:lnTo>
                  <a:lnTo>
                    <a:pt x="391" y="2457"/>
                  </a:lnTo>
                  <a:lnTo>
                    <a:pt x="321" y="2377"/>
                  </a:lnTo>
                  <a:lnTo>
                    <a:pt x="257" y="2290"/>
                  </a:lnTo>
                  <a:lnTo>
                    <a:pt x="200" y="2200"/>
                  </a:lnTo>
                  <a:lnTo>
                    <a:pt x="149" y="2104"/>
                  </a:lnTo>
                  <a:lnTo>
                    <a:pt x="104" y="2006"/>
                  </a:lnTo>
                  <a:lnTo>
                    <a:pt x="67" y="1903"/>
                  </a:lnTo>
                  <a:lnTo>
                    <a:pt x="39" y="1797"/>
                  </a:lnTo>
                  <a:lnTo>
                    <a:pt x="17" y="1688"/>
                  </a:lnTo>
                  <a:lnTo>
                    <a:pt x="4" y="1577"/>
                  </a:lnTo>
                  <a:lnTo>
                    <a:pt x="0" y="1462"/>
                  </a:lnTo>
                  <a:lnTo>
                    <a:pt x="4" y="1348"/>
                  </a:lnTo>
                  <a:lnTo>
                    <a:pt x="17" y="1237"/>
                  </a:lnTo>
                  <a:lnTo>
                    <a:pt x="39" y="1127"/>
                  </a:lnTo>
                  <a:lnTo>
                    <a:pt x="67" y="1021"/>
                  </a:lnTo>
                  <a:lnTo>
                    <a:pt x="104" y="918"/>
                  </a:lnTo>
                  <a:lnTo>
                    <a:pt x="149" y="819"/>
                  </a:lnTo>
                  <a:lnTo>
                    <a:pt x="200" y="725"/>
                  </a:lnTo>
                  <a:lnTo>
                    <a:pt x="257" y="634"/>
                  </a:lnTo>
                  <a:lnTo>
                    <a:pt x="321" y="548"/>
                  </a:lnTo>
                  <a:lnTo>
                    <a:pt x="391" y="467"/>
                  </a:lnTo>
                  <a:lnTo>
                    <a:pt x="466" y="392"/>
                  </a:lnTo>
                  <a:lnTo>
                    <a:pt x="548" y="321"/>
                  </a:lnTo>
                  <a:lnTo>
                    <a:pt x="634" y="258"/>
                  </a:lnTo>
                  <a:lnTo>
                    <a:pt x="724" y="200"/>
                  </a:lnTo>
                  <a:lnTo>
                    <a:pt x="818" y="148"/>
                  </a:lnTo>
                  <a:lnTo>
                    <a:pt x="918" y="104"/>
                  </a:lnTo>
                  <a:lnTo>
                    <a:pt x="1020" y="67"/>
                  </a:lnTo>
                  <a:lnTo>
                    <a:pt x="1127" y="38"/>
                  </a:lnTo>
                  <a:lnTo>
                    <a:pt x="1235" y="17"/>
                  </a:lnTo>
                  <a:lnTo>
                    <a:pt x="1347" y="4"/>
                  </a:lnTo>
                  <a:lnTo>
                    <a:pt x="1459" y="0"/>
                  </a:lnTo>
                  <a:close/>
                </a:path>
              </a:pathLst>
            </a:custGeom>
            <a:grpFill/>
            <a:ln w="0">
              <a:noFill/>
              <a:prstDash val="solid"/>
              <a:round/>
            </a:ln>
          </p:spPr>
          <p:txBody>
            <a:bodyPr vert="horz" wrap="square" lIns="121920" tIns="60960" rIns="121920" bIns="60960" numCol="1" anchor="t" anchorCtr="0" compatLnSpc="1"/>
            <a:lstStyle/>
            <a:p>
              <a:pPr defTabSz="1219200"/>
              <a:endParaRPr lang="en-US" sz="2400">
                <a:solidFill>
                  <a:prstClr val="black"/>
                </a:solidFill>
                <a:cs typeface="+mn-ea"/>
                <a:sym typeface="+mn-lt"/>
              </a:endParaRPr>
            </a:p>
          </p:txBody>
        </p:sp>
        <p:sp>
          <p:nvSpPr>
            <p:cNvPr id="21" name="Freeform 14"/>
            <p:cNvSpPr/>
            <p:nvPr/>
          </p:nvSpPr>
          <p:spPr bwMode="auto">
            <a:xfrm>
              <a:off x="3744487" y="3102756"/>
              <a:ext cx="1655029" cy="795707"/>
            </a:xfrm>
            <a:custGeom>
              <a:avLst/>
              <a:gdLst>
                <a:gd name="T0" fmla="*/ 192 w 3069"/>
                <a:gd name="T1" fmla="*/ 0 h 1477"/>
                <a:gd name="T2" fmla="*/ 217 w 3069"/>
                <a:gd name="T3" fmla="*/ 210 h 1477"/>
                <a:gd name="T4" fmla="*/ 274 w 3069"/>
                <a:gd name="T5" fmla="*/ 408 h 1477"/>
                <a:gd name="T6" fmla="*/ 360 w 3069"/>
                <a:gd name="T7" fmla="*/ 593 h 1477"/>
                <a:gd name="T8" fmla="*/ 471 w 3069"/>
                <a:gd name="T9" fmla="*/ 762 h 1477"/>
                <a:gd name="T10" fmla="*/ 605 w 3069"/>
                <a:gd name="T11" fmla="*/ 911 h 1477"/>
                <a:gd name="T12" fmla="*/ 760 w 3069"/>
                <a:gd name="T13" fmla="*/ 1038 h 1477"/>
                <a:gd name="T14" fmla="*/ 933 w 3069"/>
                <a:gd name="T15" fmla="*/ 1143 h 1477"/>
                <a:gd name="T16" fmla="*/ 1122 w 3069"/>
                <a:gd name="T17" fmla="*/ 1220 h 1477"/>
                <a:gd name="T18" fmla="*/ 1323 w 3069"/>
                <a:gd name="T19" fmla="*/ 1268 h 1477"/>
                <a:gd name="T20" fmla="*/ 1533 w 3069"/>
                <a:gd name="T21" fmla="*/ 1285 h 1477"/>
                <a:gd name="T22" fmla="*/ 1746 w 3069"/>
                <a:gd name="T23" fmla="*/ 1268 h 1477"/>
                <a:gd name="T24" fmla="*/ 1948 w 3069"/>
                <a:gd name="T25" fmla="*/ 1220 h 1477"/>
                <a:gd name="T26" fmla="*/ 2136 w 3069"/>
                <a:gd name="T27" fmla="*/ 1143 h 1477"/>
                <a:gd name="T28" fmla="*/ 2310 w 3069"/>
                <a:gd name="T29" fmla="*/ 1038 h 1477"/>
                <a:gd name="T30" fmla="*/ 2465 w 3069"/>
                <a:gd name="T31" fmla="*/ 911 h 1477"/>
                <a:gd name="T32" fmla="*/ 2598 w 3069"/>
                <a:gd name="T33" fmla="*/ 762 h 1477"/>
                <a:gd name="T34" fmla="*/ 2710 w 3069"/>
                <a:gd name="T35" fmla="*/ 593 h 1477"/>
                <a:gd name="T36" fmla="*/ 2796 w 3069"/>
                <a:gd name="T37" fmla="*/ 408 h 1477"/>
                <a:gd name="T38" fmla="*/ 2852 w 3069"/>
                <a:gd name="T39" fmla="*/ 210 h 1477"/>
                <a:gd name="T40" fmla="*/ 2877 w 3069"/>
                <a:gd name="T41" fmla="*/ 0 h 1477"/>
                <a:gd name="T42" fmla="*/ 3061 w 3069"/>
                <a:gd name="T43" fmla="*/ 117 h 1477"/>
                <a:gd name="T44" fmla="*/ 3018 w 3069"/>
                <a:gd name="T45" fmla="*/ 340 h 1477"/>
                <a:gd name="T46" fmla="*/ 2944 w 3069"/>
                <a:gd name="T47" fmla="*/ 552 h 1477"/>
                <a:gd name="T48" fmla="*/ 2841 w 3069"/>
                <a:gd name="T49" fmla="*/ 748 h 1477"/>
                <a:gd name="T50" fmla="*/ 2713 w 3069"/>
                <a:gd name="T51" fmla="*/ 925 h 1477"/>
                <a:gd name="T52" fmla="*/ 2560 w 3069"/>
                <a:gd name="T53" fmla="*/ 1083 h 1477"/>
                <a:gd name="T54" fmla="*/ 2387 w 3069"/>
                <a:gd name="T55" fmla="*/ 1219 h 1477"/>
                <a:gd name="T56" fmla="*/ 2194 w 3069"/>
                <a:gd name="T57" fmla="*/ 1328 h 1477"/>
                <a:gd name="T58" fmla="*/ 1987 w 3069"/>
                <a:gd name="T59" fmla="*/ 1409 h 1477"/>
                <a:gd name="T60" fmla="*/ 1766 w 3069"/>
                <a:gd name="T61" fmla="*/ 1460 h 1477"/>
                <a:gd name="T62" fmla="*/ 1533 w 3069"/>
                <a:gd name="T63" fmla="*/ 1477 h 1477"/>
                <a:gd name="T64" fmla="*/ 1304 w 3069"/>
                <a:gd name="T65" fmla="*/ 1460 h 1477"/>
                <a:gd name="T66" fmla="*/ 1082 w 3069"/>
                <a:gd name="T67" fmla="*/ 1409 h 1477"/>
                <a:gd name="T68" fmla="*/ 875 w 3069"/>
                <a:gd name="T69" fmla="*/ 1328 h 1477"/>
                <a:gd name="T70" fmla="*/ 682 w 3069"/>
                <a:gd name="T71" fmla="*/ 1219 h 1477"/>
                <a:gd name="T72" fmla="*/ 509 w 3069"/>
                <a:gd name="T73" fmla="*/ 1083 h 1477"/>
                <a:gd name="T74" fmla="*/ 357 w 3069"/>
                <a:gd name="T75" fmla="*/ 925 h 1477"/>
                <a:gd name="T76" fmla="*/ 229 w 3069"/>
                <a:gd name="T77" fmla="*/ 748 h 1477"/>
                <a:gd name="T78" fmla="*/ 126 w 3069"/>
                <a:gd name="T79" fmla="*/ 552 h 1477"/>
                <a:gd name="T80" fmla="*/ 51 w 3069"/>
                <a:gd name="T81" fmla="*/ 340 h 1477"/>
                <a:gd name="T82" fmla="*/ 9 w 3069"/>
                <a:gd name="T83" fmla="*/ 117 h 1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69" h="1477">
                  <a:moveTo>
                    <a:pt x="0" y="0"/>
                  </a:moveTo>
                  <a:lnTo>
                    <a:pt x="192" y="0"/>
                  </a:lnTo>
                  <a:lnTo>
                    <a:pt x="200" y="107"/>
                  </a:lnTo>
                  <a:lnTo>
                    <a:pt x="217" y="210"/>
                  </a:lnTo>
                  <a:lnTo>
                    <a:pt x="243" y="310"/>
                  </a:lnTo>
                  <a:lnTo>
                    <a:pt x="274" y="408"/>
                  </a:lnTo>
                  <a:lnTo>
                    <a:pt x="313" y="502"/>
                  </a:lnTo>
                  <a:lnTo>
                    <a:pt x="360" y="593"/>
                  </a:lnTo>
                  <a:lnTo>
                    <a:pt x="412" y="680"/>
                  </a:lnTo>
                  <a:lnTo>
                    <a:pt x="471" y="762"/>
                  </a:lnTo>
                  <a:lnTo>
                    <a:pt x="534" y="838"/>
                  </a:lnTo>
                  <a:lnTo>
                    <a:pt x="605" y="911"/>
                  </a:lnTo>
                  <a:lnTo>
                    <a:pt x="679" y="978"/>
                  </a:lnTo>
                  <a:lnTo>
                    <a:pt x="760" y="1038"/>
                  </a:lnTo>
                  <a:lnTo>
                    <a:pt x="844" y="1093"/>
                  </a:lnTo>
                  <a:lnTo>
                    <a:pt x="933" y="1143"/>
                  </a:lnTo>
                  <a:lnTo>
                    <a:pt x="1025" y="1185"/>
                  </a:lnTo>
                  <a:lnTo>
                    <a:pt x="1122" y="1220"/>
                  </a:lnTo>
                  <a:lnTo>
                    <a:pt x="1221" y="1249"/>
                  </a:lnTo>
                  <a:lnTo>
                    <a:pt x="1323" y="1268"/>
                  </a:lnTo>
                  <a:lnTo>
                    <a:pt x="1428" y="1281"/>
                  </a:lnTo>
                  <a:lnTo>
                    <a:pt x="1533" y="1285"/>
                  </a:lnTo>
                  <a:lnTo>
                    <a:pt x="1642" y="1281"/>
                  </a:lnTo>
                  <a:lnTo>
                    <a:pt x="1746" y="1268"/>
                  </a:lnTo>
                  <a:lnTo>
                    <a:pt x="1849" y="1249"/>
                  </a:lnTo>
                  <a:lnTo>
                    <a:pt x="1948" y="1220"/>
                  </a:lnTo>
                  <a:lnTo>
                    <a:pt x="2045" y="1185"/>
                  </a:lnTo>
                  <a:lnTo>
                    <a:pt x="2136" y="1143"/>
                  </a:lnTo>
                  <a:lnTo>
                    <a:pt x="2225" y="1093"/>
                  </a:lnTo>
                  <a:lnTo>
                    <a:pt x="2310" y="1038"/>
                  </a:lnTo>
                  <a:lnTo>
                    <a:pt x="2390" y="978"/>
                  </a:lnTo>
                  <a:lnTo>
                    <a:pt x="2465" y="911"/>
                  </a:lnTo>
                  <a:lnTo>
                    <a:pt x="2535" y="838"/>
                  </a:lnTo>
                  <a:lnTo>
                    <a:pt x="2598" y="762"/>
                  </a:lnTo>
                  <a:lnTo>
                    <a:pt x="2658" y="680"/>
                  </a:lnTo>
                  <a:lnTo>
                    <a:pt x="2710" y="593"/>
                  </a:lnTo>
                  <a:lnTo>
                    <a:pt x="2756" y="502"/>
                  </a:lnTo>
                  <a:lnTo>
                    <a:pt x="2796" y="408"/>
                  </a:lnTo>
                  <a:lnTo>
                    <a:pt x="2827" y="310"/>
                  </a:lnTo>
                  <a:lnTo>
                    <a:pt x="2852" y="210"/>
                  </a:lnTo>
                  <a:lnTo>
                    <a:pt x="2869" y="107"/>
                  </a:lnTo>
                  <a:lnTo>
                    <a:pt x="2877" y="0"/>
                  </a:lnTo>
                  <a:lnTo>
                    <a:pt x="3069" y="0"/>
                  </a:lnTo>
                  <a:lnTo>
                    <a:pt x="3061" y="117"/>
                  </a:lnTo>
                  <a:lnTo>
                    <a:pt x="3044" y="230"/>
                  </a:lnTo>
                  <a:lnTo>
                    <a:pt x="3018" y="340"/>
                  </a:lnTo>
                  <a:lnTo>
                    <a:pt x="2984" y="447"/>
                  </a:lnTo>
                  <a:lnTo>
                    <a:pt x="2944" y="552"/>
                  </a:lnTo>
                  <a:lnTo>
                    <a:pt x="2896" y="652"/>
                  </a:lnTo>
                  <a:lnTo>
                    <a:pt x="2841" y="748"/>
                  </a:lnTo>
                  <a:lnTo>
                    <a:pt x="2780" y="839"/>
                  </a:lnTo>
                  <a:lnTo>
                    <a:pt x="2713" y="925"/>
                  </a:lnTo>
                  <a:lnTo>
                    <a:pt x="2639" y="1007"/>
                  </a:lnTo>
                  <a:lnTo>
                    <a:pt x="2560" y="1083"/>
                  </a:lnTo>
                  <a:lnTo>
                    <a:pt x="2476" y="1154"/>
                  </a:lnTo>
                  <a:lnTo>
                    <a:pt x="2387" y="1219"/>
                  </a:lnTo>
                  <a:lnTo>
                    <a:pt x="2293" y="1277"/>
                  </a:lnTo>
                  <a:lnTo>
                    <a:pt x="2194" y="1328"/>
                  </a:lnTo>
                  <a:lnTo>
                    <a:pt x="2093" y="1373"/>
                  </a:lnTo>
                  <a:lnTo>
                    <a:pt x="1987" y="1409"/>
                  </a:lnTo>
                  <a:lnTo>
                    <a:pt x="1878" y="1439"/>
                  </a:lnTo>
                  <a:lnTo>
                    <a:pt x="1766" y="1460"/>
                  </a:lnTo>
                  <a:lnTo>
                    <a:pt x="1652" y="1473"/>
                  </a:lnTo>
                  <a:lnTo>
                    <a:pt x="1533" y="1477"/>
                  </a:lnTo>
                  <a:lnTo>
                    <a:pt x="1418" y="1473"/>
                  </a:lnTo>
                  <a:lnTo>
                    <a:pt x="1304" y="1460"/>
                  </a:lnTo>
                  <a:lnTo>
                    <a:pt x="1191" y="1439"/>
                  </a:lnTo>
                  <a:lnTo>
                    <a:pt x="1082" y="1409"/>
                  </a:lnTo>
                  <a:lnTo>
                    <a:pt x="977" y="1373"/>
                  </a:lnTo>
                  <a:lnTo>
                    <a:pt x="875" y="1328"/>
                  </a:lnTo>
                  <a:lnTo>
                    <a:pt x="777" y="1277"/>
                  </a:lnTo>
                  <a:lnTo>
                    <a:pt x="682" y="1219"/>
                  </a:lnTo>
                  <a:lnTo>
                    <a:pt x="594" y="1154"/>
                  </a:lnTo>
                  <a:lnTo>
                    <a:pt x="509" y="1083"/>
                  </a:lnTo>
                  <a:lnTo>
                    <a:pt x="430" y="1007"/>
                  </a:lnTo>
                  <a:lnTo>
                    <a:pt x="357" y="925"/>
                  </a:lnTo>
                  <a:lnTo>
                    <a:pt x="289" y="839"/>
                  </a:lnTo>
                  <a:lnTo>
                    <a:pt x="229" y="748"/>
                  </a:lnTo>
                  <a:lnTo>
                    <a:pt x="174" y="652"/>
                  </a:lnTo>
                  <a:lnTo>
                    <a:pt x="126" y="552"/>
                  </a:lnTo>
                  <a:lnTo>
                    <a:pt x="85" y="447"/>
                  </a:lnTo>
                  <a:lnTo>
                    <a:pt x="51" y="340"/>
                  </a:lnTo>
                  <a:lnTo>
                    <a:pt x="26" y="230"/>
                  </a:lnTo>
                  <a:lnTo>
                    <a:pt x="9" y="117"/>
                  </a:lnTo>
                  <a:lnTo>
                    <a:pt x="0" y="0"/>
                  </a:lnTo>
                  <a:close/>
                </a:path>
              </a:pathLst>
            </a:custGeom>
            <a:solidFill>
              <a:srgbClr val="A2D9D4"/>
            </a:solidFill>
            <a:ln w="0">
              <a:noFill/>
              <a:prstDash val="solid"/>
              <a:round/>
            </a:ln>
          </p:spPr>
          <p:txBody>
            <a:bodyPr vert="horz" wrap="square" lIns="121920" tIns="60960" rIns="121920" bIns="60960" numCol="1" anchor="t" anchorCtr="0" compatLnSpc="1"/>
            <a:lstStyle/>
            <a:p>
              <a:pPr defTabSz="1219200"/>
              <a:endParaRPr lang="en-US" sz="2400">
                <a:solidFill>
                  <a:prstClr val="black"/>
                </a:solidFill>
                <a:cs typeface="+mn-ea"/>
                <a:sym typeface="+mn-lt"/>
              </a:endParaRPr>
            </a:p>
          </p:txBody>
        </p:sp>
      </p:grpSp>
      <p:grpSp>
        <p:nvGrpSpPr>
          <p:cNvPr id="12" name="Group 11"/>
          <p:cNvGrpSpPr/>
          <p:nvPr/>
        </p:nvGrpSpPr>
        <p:grpSpPr>
          <a:xfrm>
            <a:off x="5327607" y="3296019"/>
            <a:ext cx="1535348" cy="1539659"/>
            <a:chOff x="3995705" y="2472014"/>
            <a:chExt cx="1151511" cy="1154744"/>
          </a:xfrm>
          <a:solidFill>
            <a:schemeClr val="bg1">
              <a:lumMod val="65000"/>
            </a:schemeClr>
          </a:solidFill>
        </p:grpSpPr>
        <p:sp>
          <p:nvSpPr>
            <p:cNvPr id="17" name="Freeform 10"/>
            <p:cNvSpPr>
              <a:spLocks noEditPoints="1"/>
            </p:cNvSpPr>
            <p:nvPr/>
          </p:nvSpPr>
          <p:spPr bwMode="auto">
            <a:xfrm>
              <a:off x="4015113" y="2511906"/>
              <a:ext cx="1113775" cy="1114852"/>
            </a:xfrm>
            <a:custGeom>
              <a:avLst/>
              <a:gdLst>
                <a:gd name="T0" fmla="*/ 855 w 2065"/>
                <a:gd name="T1" fmla="*/ 57 h 2068"/>
                <a:gd name="T2" fmla="*/ 609 w 2065"/>
                <a:gd name="T3" fmla="*/ 137 h 2068"/>
                <a:gd name="T4" fmla="*/ 394 w 2065"/>
                <a:gd name="T5" fmla="*/ 276 h 2068"/>
                <a:gd name="T6" fmla="*/ 223 w 2065"/>
                <a:gd name="T7" fmla="*/ 462 h 2068"/>
                <a:gd name="T8" fmla="*/ 103 w 2065"/>
                <a:gd name="T9" fmla="*/ 687 h 2068"/>
                <a:gd name="T10" fmla="*/ 45 w 2065"/>
                <a:gd name="T11" fmla="*/ 944 h 2068"/>
                <a:gd name="T12" fmla="*/ 58 w 2065"/>
                <a:gd name="T13" fmla="*/ 1212 h 2068"/>
                <a:gd name="T14" fmla="*/ 137 w 2065"/>
                <a:gd name="T15" fmla="*/ 1459 h 2068"/>
                <a:gd name="T16" fmla="*/ 275 w 2065"/>
                <a:gd name="T17" fmla="*/ 1673 h 2068"/>
                <a:gd name="T18" fmla="*/ 461 w 2065"/>
                <a:gd name="T19" fmla="*/ 1846 h 2068"/>
                <a:gd name="T20" fmla="*/ 688 w 2065"/>
                <a:gd name="T21" fmla="*/ 1964 h 2068"/>
                <a:gd name="T22" fmla="*/ 943 w 2065"/>
                <a:gd name="T23" fmla="*/ 2023 h 2068"/>
                <a:gd name="T24" fmla="*/ 1210 w 2065"/>
                <a:gd name="T25" fmla="*/ 2011 h 2068"/>
                <a:gd name="T26" fmla="*/ 1457 w 2065"/>
                <a:gd name="T27" fmla="*/ 1932 h 2068"/>
                <a:gd name="T28" fmla="*/ 1671 w 2065"/>
                <a:gd name="T29" fmla="*/ 1793 h 2068"/>
                <a:gd name="T30" fmla="*/ 1843 w 2065"/>
                <a:gd name="T31" fmla="*/ 1606 h 2068"/>
                <a:gd name="T32" fmla="*/ 1963 w 2065"/>
                <a:gd name="T33" fmla="*/ 1380 h 2068"/>
                <a:gd name="T34" fmla="*/ 2020 w 2065"/>
                <a:gd name="T35" fmla="*/ 1125 h 2068"/>
                <a:gd name="T36" fmla="*/ 2008 w 2065"/>
                <a:gd name="T37" fmla="*/ 855 h 2068"/>
                <a:gd name="T38" fmla="*/ 1929 w 2065"/>
                <a:gd name="T39" fmla="*/ 608 h 2068"/>
                <a:gd name="T40" fmla="*/ 1791 w 2065"/>
                <a:gd name="T41" fmla="*/ 395 h 2068"/>
                <a:gd name="T42" fmla="*/ 1605 w 2065"/>
                <a:gd name="T43" fmla="*/ 223 h 2068"/>
                <a:gd name="T44" fmla="*/ 1378 w 2065"/>
                <a:gd name="T45" fmla="*/ 103 h 2068"/>
                <a:gd name="T46" fmla="*/ 1123 w 2065"/>
                <a:gd name="T47" fmla="*/ 46 h 2068"/>
                <a:gd name="T48" fmla="*/ 1127 w 2065"/>
                <a:gd name="T49" fmla="*/ 5 h 2068"/>
                <a:gd name="T50" fmla="*/ 1392 w 2065"/>
                <a:gd name="T51" fmla="*/ 65 h 2068"/>
                <a:gd name="T52" fmla="*/ 1627 w 2065"/>
                <a:gd name="T53" fmla="*/ 189 h 2068"/>
                <a:gd name="T54" fmla="*/ 1822 w 2065"/>
                <a:gd name="T55" fmla="*/ 369 h 2068"/>
                <a:gd name="T56" fmla="*/ 1965 w 2065"/>
                <a:gd name="T57" fmla="*/ 591 h 2068"/>
                <a:gd name="T58" fmla="*/ 2049 w 2065"/>
                <a:gd name="T59" fmla="*/ 848 h 2068"/>
                <a:gd name="T60" fmla="*/ 2061 w 2065"/>
                <a:gd name="T61" fmla="*/ 1128 h 2068"/>
                <a:gd name="T62" fmla="*/ 2001 w 2065"/>
                <a:gd name="T63" fmla="*/ 1394 h 2068"/>
                <a:gd name="T64" fmla="*/ 1877 w 2065"/>
                <a:gd name="T65" fmla="*/ 1630 h 2068"/>
                <a:gd name="T66" fmla="*/ 1698 w 2065"/>
                <a:gd name="T67" fmla="*/ 1824 h 2068"/>
                <a:gd name="T68" fmla="*/ 1475 w 2065"/>
                <a:gd name="T69" fmla="*/ 1968 h 2068"/>
                <a:gd name="T70" fmla="*/ 1219 w 2065"/>
                <a:gd name="T71" fmla="*/ 2052 h 2068"/>
                <a:gd name="T72" fmla="*/ 938 w 2065"/>
                <a:gd name="T73" fmla="*/ 2064 h 2068"/>
                <a:gd name="T74" fmla="*/ 673 w 2065"/>
                <a:gd name="T75" fmla="*/ 2004 h 2068"/>
                <a:gd name="T76" fmla="*/ 438 w 2065"/>
                <a:gd name="T77" fmla="*/ 1878 h 2068"/>
                <a:gd name="T78" fmla="*/ 244 w 2065"/>
                <a:gd name="T79" fmla="*/ 1700 h 2068"/>
                <a:gd name="T80" fmla="*/ 100 w 2065"/>
                <a:gd name="T81" fmla="*/ 1477 h 2068"/>
                <a:gd name="T82" fmla="*/ 17 w 2065"/>
                <a:gd name="T83" fmla="*/ 1219 h 2068"/>
                <a:gd name="T84" fmla="*/ 4 w 2065"/>
                <a:gd name="T85" fmla="*/ 940 h 2068"/>
                <a:gd name="T86" fmla="*/ 65 w 2065"/>
                <a:gd name="T87" fmla="*/ 673 h 2068"/>
                <a:gd name="T88" fmla="*/ 189 w 2065"/>
                <a:gd name="T89" fmla="*/ 438 h 2068"/>
                <a:gd name="T90" fmla="*/ 368 w 2065"/>
                <a:gd name="T91" fmla="*/ 243 h 2068"/>
                <a:gd name="T92" fmla="*/ 590 w 2065"/>
                <a:gd name="T93" fmla="*/ 101 h 2068"/>
                <a:gd name="T94" fmla="*/ 847 w 2065"/>
                <a:gd name="T95" fmla="*/ 17 h 2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5" h="2068">
                  <a:moveTo>
                    <a:pt x="1031" y="41"/>
                  </a:moveTo>
                  <a:lnTo>
                    <a:pt x="943" y="46"/>
                  </a:lnTo>
                  <a:lnTo>
                    <a:pt x="855" y="57"/>
                  </a:lnTo>
                  <a:lnTo>
                    <a:pt x="769" y="77"/>
                  </a:lnTo>
                  <a:lnTo>
                    <a:pt x="688" y="103"/>
                  </a:lnTo>
                  <a:lnTo>
                    <a:pt x="609" y="137"/>
                  </a:lnTo>
                  <a:lnTo>
                    <a:pt x="533" y="177"/>
                  </a:lnTo>
                  <a:lnTo>
                    <a:pt x="461" y="223"/>
                  </a:lnTo>
                  <a:lnTo>
                    <a:pt x="394" y="276"/>
                  </a:lnTo>
                  <a:lnTo>
                    <a:pt x="332" y="332"/>
                  </a:lnTo>
                  <a:lnTo>
                    <a:pt x="275" y="395"/>
                  </a:lnTo>
                  <a:lnTo>
                    <a:pt x="223" y="462"/>
                  </a:lnTo>
                  <a:lnTo>
                    <a:pt x="177" y="534"/>
                  </a:lnTo>
                  <a:lnTo>
                    <a:pt x="137" y="608"/>
                  </a:lnTo>
                  <a:lnTo>
                    <a:pt x="103" y="687"/>
                  </a:lnTo>
                  <a:lnTo>
                    <a:pt x="77" y="771"/>
                  </a:lnTo>
                  <a:lnTo>
                    <a:pt x="58" y="855"/>
                  </a:lnTo>
                  <a:lnTo>
                    <a:pt x="45" y="944"/>
                  </a:lnTo>
                  <a:lnTo>
                    <a:pt x="41" y="1034"/>
                  </a:lnTo>
                  <a:lnTo>
                    <a:pt x="45" y="1125"/>
                  </a:lnTo>
                  <a:lnTo>
                    <a:pt x="58" y="1212"/>
                  </a:lnTo>
                  <a:lnTo>
                    <a:pt x="77" y="1298"/>
                  </a:lnTo>
                  <a:lnTo>
                    <a:pt x="103" y="1380"/>
                  </a:lnTo>
                  <a:lnTo>
                    <a:pt x="137" y="1459"/>
                  </a:lnTo>
                  <a:lnTo>
                    <a:pt x="177" y="1535"/>
                  </a:lnTo>
                  <a:lnTo>
                    <a:pt x="223" y="1606"/>
                  </a:lnTo>
                  <a:lnTo>
                    <a:pt x="275" y="1673"/>
                  </a:lnTo>
                  <a:lnTo>
                    <a:pt x="332" y="1736"/>
                  </a:lnTo>
                  <a:lnTo>
                    <a:pt x="394" y="1793"/>
                  </a:lnTo>
                  <a:lnTo>
                    <a:pt x="461" y="1846"/>
                  </a:lnTo>
                  <a:lnTo>
                    <a:pt x="533" y="1891"/>
                  </a:lnTo>
                  <a:lnTo>
                    <a:pt x="609" y="1932"/>
                  </a:lnTo>
                  <a:lnTo>
                    <a:pt x="688" y="1964"/>
                  </a:lnTo>
                  <a:lnTo>
                    <a:pt x="769" y="1991"/>
                  </a:lnTo>
                  <a:lnTo>
                    <a:pt x="855" y="2011"/>
                  </a:lnTo>
                  <a:lnTo>
                    <a:pt x="943" y="2023"/>
                  </a:lnTo>
                  <a:lnTo>
                    <a:pt x="1031" y="2026"/>
                  </a:lnTo>
                  <a:lnTo>
                    <a:pt x="1123" y="2023"/>
                  </a:lnTo>
                  <a:lnTo>
                    <a:pt x="1210" y="2011"/>
                  </a:lnTo>
                  <a:lnTo>
                    <a:pt x="1296" y="1991"/>
                  </a:lnTo>
                  <a:lnTo>
                    <a:pt x="1378" y="1964"/>
                  </a:lnTo>
                  <a:lnTo>
                    <a:pt x="1457" y="1932"/>
                  </a:lnTo>
                  <a:lnTo>
                    <a:pt x="1533" y="1891"/>
                  </a:lnTo>
                  <a:lnTo>
                    <a:pt x="1605" y="1846"/>
                  </a:lnTo>
                  <a:lnTo>
                    <a:pt x="1671" y="1793"/>
                  </a:lnTo>
                  <a:lnTo>
                    <a:pt x="1733" y="1736"/>
                  </a:lnTo>
                  <a:lnTo>
                    <a:pt x="1791" y="1673"/>
                  </a:lnTo>
                  <a:lnTo>
                    <a:pt x="1843" y="1606"/>
                  </a:lnTo>
                  <a:lnTo>
                    <a:pt x="1888" y="1535"/>
                  </a:lnTo>
                  <a:lnTo>
                    <a:pt x="1929" y="1459"/>
                  </a:lnTo>
                  <a:lnTo>
                    <a:pt x="1963" y="1380"/>
                  </a:lnTo>
                  <a:lnTo>
                    <a:pt x="1988" y="1298"/>
                  </a:lnTo>
                  <a:lnTo>
                    <a:pt x="2008" y="1212"/>
                  </a:lnTo>
                  <a:lnTo>
                    <a:pt x="2020" y="1125"/>
                  </a:lnTo>
                  <a:lnTo>
                    <a:pt x="2025" y="1034"/>
                  </a:lnTo>
                  <a:lnTo>
                    <a:pt x="2020" y="944"/>
                  </a:lnTo>
                  <a:lnTo>
                    <a:pt x="2008" y="855"/>
                  </a:lnTo>
                  <a:lnTo>
                    <a:pt x="1988" y="771"/>
                  </a:lnTo>
                  <a:lnTo>
                    <a:pt x="1963" y="687"/>
                  </a:lnTo>
                  <a:lnTo>
                    <a:pt x="1929" y="608"/>
                  </a:lnTo>
                  <a:lnTo>
                    <a:pt x="1888" y="534"/>
                  </a:lnTo>
                  <a:lnTo>
                    <a:pt x="1843" y="462"/>
                  </a:lnTo>
                  <a:lnTo>
                    <a:pt x="1791" y="395"/>
                  </a:lnTo>
                  <a:lnTo>
                    <a:pt x="1733" y="332"/>
                  </a:lnTo>
                  <a:lnTo>
                    <a:pt x="1671" y="276"/>
                  </a:lnTo>
                  <a:lnTo>
                    <a:pt x="1605" y="223"/>
                  </a:lnTo>
                  <a:lnTo>
                    <a:pt x="1533" y="177"/>
                  </a:lnTo>
                  <a:lnTo>
                    <a:pt x="1457" y="137"/>
                  </a:lnTo>
                  <a:lnTo>
                    <a:pt x="1378" y="103"/>
                  </a:lnTo>
                  <a:lnTo>
                    <a:pt x="1296" y="77"/>
                  </a:lnTo>
                  <a:lnTo>
                    <a:pt x="1210" y="57"/>
                  </a:lnTo>
                  <a:lnTo>
                    <a:pt x="1123" y="46"/>
                  </a:lnTo>
                  <a:lnTo>
                    <a:pt x="1031" y="41"/>
                  </a:lnTo>
                  <a:close/>
                  <a:moveTo>
                    <a:pt x="1031" y="0"/>
                  </a:moveTo>
                  <a:lnTo>
                    <a:pt x="1127" y="5"/>
                  </a:lnTo>
                  <a:lnTo>
                    <a:pt x="1219" y="17"/>
                  </a:lnTo>
                  <a:lnTo>
                    <a:pt x="1307" y="37"/>
                  </a:lnTo>
                  <a:lnTo>
                    <a:pt x="1392" y="65"/>
                  </a:lnTo>
                  <a:lnTo>
                    <a:pt x="1475" y="101"/>
                  </a:lnTo>
                  <a:lnTo>
                    <a:pt x="1554" y="142"/>
                  </a:lnTo>
                  <a:lnTo>
                    <a:pt x="1627" y="189"/>
                  </a:lnTo>
                  <a:lnTo>
                    <a:pt x="1698" y="243"/>
                  </a:lnTo>
                  <a:lnTo>
                    <a:pt x="1763" y="304"/>
                  </a:lnTo>
                  <a:lnTo>
                    <a:pt x="1822" y="369"/>
                  </a:lnTo>
                  <a:lnTo>
                    <a:pt x="1877" y="438"/>
                  </a:lnTo>
                  <a:lnTo>
                    <a:pt x="1925" y="513"/>
                  </a:lnTo>
                  <a:lnTo>
                    <a:pt x="1965" y="591"/>
                  </a:lnTo>
                  <a:lnTo>
                    <a:pt x="2001" y="673"/>
                  </a:lnTo>
                  <a:lnTo>
                    <a:pt x="2029" y="759"/>
                  </a:lnTo>
                  <a:lnTo>
                    <a:pt x="2049" y="848"/>
                  </a:lnTo>
                  <a:lnTo>
                    <a:pt x="2061" y="940"/>
                  </a:lnTo>
                  <a:lnTo>
                    <a:pt x="2065" y="1034"/>
                  </a:lnTo>
                  <a:lnTo>
                    <a:pt x="2061" y="1128"/>
                  </a:lnTo>
                  <a:lnTo>
                    <a:pt x="2049" y="1219"/>
                  </a:lnTo>
                  <a:lnTo>
                    <a:pt x="2029" y="1308"/>
                  </a:lnTo>
                  <a:lnTo>
                    <a:pt x="2001" y="1394"/>
                  </a:lnTo>
                  <a:lnTo>
                    <a:pt x="1965" y="1477"/>
                  </a:lnTo>
                  <a:lnTo>
                    <a:pt x="1925" y="1555"/>
                  </a:lnTo>
                  <a:lnTo>
                    <a:pt x="1877" y="1630"/>
                  </a:lnTo>
                  <a:lnTo>
                    <a:pt x="1822" y="1700"/>
                  </a:lnTo>
                  <a:lnTo>
                    <a:pt x="1763" y="1765"/>
                  </a:lnTo>
                  <a:lnTo>
                    <a:pt x="1698" y="1824"/>
                  </a:lnTo>
                  <a:lnTo>
                    <a:pt x="1627" y="1878"/>
                  </a:lnTo>
                  <a:lnTo>
                    <a:pt x="1554" y="1926"/>
                  </a:lnTo>
                  <a:lnTo>
                    <a:pt x="1475" y="1968"/>
                  </a:lnTo>
                  <a:lnTo>
                    <a:pt x="1392" y="2004"/>
                  </a:lnTo>
                  <a:lnTo>
                    <a:pt x="1307" y="2030"/>
                  </a:lnTo>
                  <a:lnTo>
                    <a:pt x="1219" y="2052"/>
                  </a:lnTo>
                  <a:lnTo>
                    <a:pt x="1127" y="2064"/>
                  </a:lnTo>
                  <a:lnTo>
                    <a:pt x="1031" y="2068"/>
                  </a:lnTo>
                  <a:lnTo>
                    <a:pt x="938" y="2064"/>
                  </a:lnTo>
                  <a:lnTo>
                    <a:pt x="847" y="2052"/>
                  </a:lnTo>
                  <a:lnTo>
                    <a:pt x="758" y="2030"/>
                  </a:lnTo>
                  <a:lnTo>
                    <a:pt x="673" y="2004"/>
                  </a:lnTo>
                  <a:lnTo>
                    <a:pt x="590" y="1968"/>
                  </a:lnTo>
                  <a:lnTo>
                    <a:pt x="511" y="1926"/>
                  </a:lnTo>
                  <a:lnTo>
                    <a:pt x="438" y="1878"/>
                  </a:lnTo>
                  <a:lnTo>
                    <a:pt x="368" y="1824"/>
                  </a:lnTo>
                  <a:lnTo>
                    <a:pt x="303" y="1765"/>
                  </a:lnTo>
                  <a:lnTo>
                    <a:pt x="244" y="1700"/>
                  </a:lnTo>
                  <a:lnTo>
                    <a:pt x="189" y="1630"/>
                  </a:lnTo>
                  <a:lnTo>
                    <a:pt x="141" y="1555"/>
                  </a:lnTo>
                  <a:lnTo>
                    <a:pt x="100" y="1477"/>
                  </a:lnTo>
                  <a:lnTo>
                    <a:pt x="65" y="1394"/>
                  </a:lnTo>
                  <a:lnTo>
                    <a:pt x="37" y="1308"/>
                  </a:lnTo>
                  <a:lnTo>
                    <a:pt x="17" y="1219"/>
                  </a:lnTo>
                  <a:lnTo>
                    <a:pt x="4" y="1128"/>
                  </a:lnTo>
                  <a:lnTo>
                    <a:pt x="0" y="1034"/>
                  </a:lnTo>
                  <a:lnTo>
                    <a:pt x="4" y="940"/>
                  </a:lnTo>
                  <a:lnTo>
                    <a:pt x="17" y="848"/>
                  </a:lnTo>
                  <a:lnTo>
                    <a:pt x="37" y="759"/>
                  </a:lnTo>
                  <a:lnTo>
                    <a:pt x="65" y="673"/>
                  </a:lnTo>
                  <a:lnTo>
                    <a:pt x="100" y="591"/>
                  </a:lnTo>
                  <a:lnTo>
                    <a:pt x="141" y="513"/>
                  </a:lnTo>
                  <a:lnTo>
                    <a:pt x="189" y="438"/>
                  </a:lnTo>
                  <a:lnTo>
                    <a:pt x="244" y="369"/>
                  </a:lnTo>
                  <a:lnTo>
                    <a:pt x="303" y="304"/>
                  </a:lnTo>
                  <a:lnTo>
                    <a:pt x="368" y="243"/>
                  </a:lnTo>
                  <a:lnTo>
                    <a:pt x="438" y="189"/>
                  </a:lnTo>
                  <a:lnTo>
                    <a:pt x="511" y="142"/>
                  </a:lnTo>
                  <a:lnTo>
                    <a:pt x="590" y="101"/>
                  </a:lnTo>
                  <a:lnTo>
                    <a:pt x="673" y="65"/>
                  </a:lnTo>
                  <a:lnTo>
                    <a:pt x="758" y="37"/>
                  </a:lnTo>
                  <a:lnTo>
                    <a:pt x="847" y="17"/>
                  </a:lnTo>
                  <a:lnTo>
                    <a:pt x="938" y="5"/>
                  </a:lnTo>
                  <a:lnTo>
                    <a:pt x="1031" y="0"/>
                  </a:lnTo>
                  <a:close/>
                </a:path>
              </a:pathLst>
            </a:custGeom>
            <a:grpFill/>
            <a:ln w="0">
              <a:noFill/>
              <a:prstDash val="solid"/>
              <a:round/>
            </a:ln>
          </p:spPr>
          <p:txBody>
            <a:bodyPr vert="horz" wrap="square" lIns="121920" tIns="60960" rIns="121920" bIns="60960" numCol="1" anchor="t" anchorCtr="0" compatLnSpc="1"/>
            <a:lstStyle/>
            <a:p>
              <a:pPr defTabSz="1219200"/>
              <a:endParaRPr lang="en-US" sz="2400">
                <a:solidFill>
                  <a:prstClr val="black"/>
                </a:solidFill>
                <a:cs typeface="+mn-ea"/>
                <a:sym typeface="+mn-lt"/>
              </a:endParaRPr>
            </a:p>
          </p:txBody>
        </p:sp>
        <p:sp>
          <p:nvSpPr>
            <p:cNvPr id="22" name="Freeform 15"/>
            <p:cNvSpPr/>
            <p:nvPr/>
          </p:nvSpPr>
          <p:spPr bwMode="auto">
            <a:xfrm>
              <a:off x="3995705" y="2472014"/>
              <a:ext cx="1151511" cy="438825"/>
            </a:xfrm>
            <a:custGeom>
              <a:avLst/>
              <a:gdLst>
                <a:gd name="T0" fmla="*/ 1066 w 2136"/>
                <a:gd name="T1" fmla="*/ 0 h 814"/>
                <a:gd name="T2" fmla="*/ 1162 w 2136"/>
                <a:gd name="T3" fmla="*/ 2 h 814"/>
                <a:gd name="T4" fmla="*/ 1255 w 2136"/>
                <a:gd name="T5" fmla="*/ 15 h 814"/>
                <a:gd name="T6" fmla="*/ 1344 w 2136"/>
                <a:gd name="T7" fmla="*/ 34 h 814"/>
                <a:gd name="T8" fmla="*/ 1431 w 2136"/>
                <a:gd name="T9" fmla="*/ 60 h 814"/>
                <a:gd name="T10" fmla="*/ 1514 w 2136"/>
                <a:gd name="T11" fmla="*/ 94 h 814"/>
                <a:gd name="T12" fmla="*/ 1595 w 2136"/>
                <a:gd name="T13" fmla="*/ 134 h 814"/>
                <a:gd name="T14" fmla="*/ 1672 w 2136"/>
                <a:gd name="T15" fmla="*/ 179 h 814"/>
                <a:gd name="T16" fmla="*/ 1744 w 2136"/>
                <a:gd name="T17" fmla="*/ 231 h 814"/>
                <a:gd name="T18" fmla="*/ 1812 w 2136"/>
                <a:gd name="T19" fmla="*/ 287 h 814"/>
                <a:gd name="T20" fmla="*/ 1875 w 2136"/>
                <a:gd name="T21" fmla="*/ 350 h 814"/>
                <a:gd name="T22" fmla="*/ 1933 w 2136"/>
                <a:gd name="T23" fmla="*/ 417 h 814"/>
                <a:gd name="T24" fmla="*/ 1986 w 2136"/>
                <a:gd name="T25" fmla="*/ 489 h 814"/>
                <a:gd name="T26" fmla="*/ 2033 w 2136"/>
                <a:gd name="T27" fmla="*/ 564 h 814"/>
                <a:gd name="T28" fmla="*/ 2074 w 2136"/>
                <a:gd name="T29" fmla="*/ 644 h 814"/>
                <a:gd name="T30" fmla="*/ 2107 w 2136"/>
                <a:gd name="T31" fmla="*/ 728 h 814"/>
                <a:gd name="T32" fmla="*/ 2136 w 2136"/>
                <a:gd name="T33" fmla="*/ 814 h 814"/>
                <a:gd name="T34" fmla="*/ 1936 w 2136"/>
                <a:gd name="T35" fmla="*/ 814 h 814"/>
                <a:gd name="T36" fmla="*/ 1906 w 2136"/>
                <a:gd name="T37" fmla="*/ 737 h 814"/>
                <a:gd name="T38" fmla="*/ 1869 w 2136"/>
                <a:gd name="T39" fmla="*/ 665 h 814"/>
                <a:gd name="T40" fmla="*/ 1827 w 2136"/>
                <a:gd name="T41" fmla="*/ 596 h 814"/>
                <a:gd name="T42" fmla="*/ 1781 w 2136"/>
                <a:gd name="T43" fmla="*/ 531 h 814"/>
                <a:gd name="T44" fmla="*/ 1727 w 2136"/>
                <a:gd name="T45" fmla="*/ 472 h 814"/>
                <a:gd name="T46" fmla="*/ 1669 w 2136"/>
                <a:gd name="T47" fmla="*/ 417 h 814"/>
                <a:gd name="T48" fmla="*/ 1606 w 2136"/>
                <a:gd name="T49" fmla="*/ 366 h 814"/>
                <a:gd name="T50" fmla="*/ 1540 w 2136"/>
                <a:gd name="T51" fmla="*/ 321 h 814"/>
                <a:gd name="T52" fmla="*/ 1469 w 2136"/>
                <a:gd name="T53" fmla="*/ 283 h 814"/>
                <a:gd name="T54" fmla="*/ 1395 w 2136"/>
                <a:gd name="T55" fmla="*/ 251 h 814"/>
                <a:gd name="T56" fmla="*/ 1317 w 2136"/>
                <a:gd name="T57" fmla="*/ 225 h 814"/>
                <a:gd name="T58" fmla="*/ 1235 w 2136"/>
                <a:gd name="T59" fmla="*/ 206 h 814"/>
                <a:gd name="T60" fmla="*/ 1154 w 2136"/>
                <a:gd name="T61" fmla="*/ 194 h 814"/>
                <a:gd name="T62" fmla="*/ 1066 w 2136"/>
                <a:gd name="T63" fmla="*/ 190 h 814"/>
                <a:gd name="T64" fmla="*/ 982 w 2136"/>
                <a:gd name="T65" fmla="*/ 194 h 814"/>
                <a:gd name="T66" fmla="*/ 900 w 2136"/>
                <a:gd name="T67" fmla="*/ 206 h 814"/>
                <a:gd name="T68" fmla="*/ 818 w 2136"/>
                <a:gd name="T69" fmla="*/ 225 h 814"/>
                <a:gd name="T70" fmla="*/ 741 w 2136"/>
                <a:gd name="T71" fmla="*/ 251 h 814"/>
                <a:gd name="T72" fmla="*/ 666 w 2136"/>
                <a:gd name="T73" fmla="*/ 283 h 814"/>
                <a:gd name="T74" fmla="*/ 596 w 2136"/>
                <a:gd name="T75" fmla="*/ 321 h 814"/>
                <a:gd name="T76" fmla="*/ 530 w 2136"/>
                <a:gd name="T77" fmla="*/ 366 h 814"/>
                <a:gd name="T78" fmla="*/ 466 w 2136"/>
                <a:gd name="T79" fmla="*/ 417 h 814"/>
                <a:gd name="T80" fmla="*/ 408 w 2136"/>
                <a:gd name="T81" fmla="*/ 472 h 814"/>
                <a:gd name="T82" fmla="*/ 355 w 2136"/>
                <a:gd name="T83" fmla="*/ 531 h 814"/>
                <a:gd name="T84" fmla="*/ 308 w 2136"/>
                <a:gd name="T85" fmla="*/ 596 h 814"/>
                <a:gd name="T86" fmla="*/ 266 w 2136"/>
                <a:gd name="T87" fmla="*/ 665 h 814"/>
                <a:gd name="T88" fmla="*/ 229 w 2136"/>
                <a:gd name="T89" fmla="*/ 737 h 814"/>
                <a:gd name="T90" fmla="*/ 200 w 2136"/>
                <a:gd name="T91" fmla="*/ 814 h 814"/>
                <a:gd name="T92" fmla="*/ 0 w 2136"/>
                <a:gd name="T93" fmla="*/ 814 h 814"/>
                <a:gd name="T94" fmla="*/ 28 w 2136"/>
                <a:gd name="T95" fmla="*/ 728 h 814"/>
                <a:gd name="T96" fmla="*/ 62 w 2136"/>
                <a:gd name="T97" fmla="*/ 644 h 814"/>
                <a:gd name="T98" fmla="*/ 103 w 2136"/>
                <a:gd name="T99" fmla="*/ 564 h 814"/>
                <a:gd name="T100" fmla="*/ 149 w 2136"/>
                <a:gd name="T101" fmla="*/ 489 h 814"/>
                <a:gd name="T102" fmla="*/ 203 w 2136"/>
                <a:gd name="T103" fmla="*/ 417 h 814"/>
                <a:gd name="T104" fmla="*/ 260 w 2136"/>
                <a:gd name="T105" fmla="*/ 350 h 814"/>
                <a:gd name="T106" fmla="*/ 324 w 2136"/>
                <a:gd name="T107" fmla="*/ 287 h 814"/>
                <a:gd name="T108" fmla="*/ 391 w 2136"/>
                <a:gd name="T109" fmla="*/ 231 h 814"/>
                <a:gd name="T110" fmla="*/ 463 w 2136"/>
                <a:gd name="T111" fmla="*/ 179 h 814"/>
                <a:gd name="T112" fmla="*/ 541 w 2136"/>
                <a:gd name="T113" fmla="*/ 134 h 814"/>
                <a:gd name="T114" fmla="*/ 621 w 2136"/>
                <a:gd name="T115" fmla="*/ 94 h 814"/>
                <a:gd name="T116" fmla="*/ 704 w 2136"/>
                <a:gd name="T117" fmla="*/ 60 h 814"/>
                <a:gd name="T118" fmla="*/ 792 w 2136"/>
                <a:gd name="T119" fmla="*/ 34 h 814"/>
                <a:gd name="T120" fmla="*/ 880 w 2136"/>
                <a:gd name="T121" fmla="*/ 15 h 814"/>
                <a:gd name="T122" fmla="*/ 973 w 2136"/>
                <a:gd name="T123" fmla="*/ 2 h 814"/>
                <a:gd name="T124" fmla="*/ 1066 w 2136"/>
                <a:gd name="T125" fmla="*/ 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36" h="814">
                  <a:moveTo>
                    <a:pt x="1066" y="0"/>
                  </a:moveTo>
                  <a:lnTo>
                    <a:pt x="1162" y="2"/>
                  </a:lnTo>
                  <a:lnTo>
                    <a:pt x="1255" y="15"/>
                  </a:lnTo>
                  <a:lnTo>
                    <a:pt x="1344" y="34"/>
                  </a:lnTo>
                  <a:lnTo>
                    <a:pt x="1431" y="60"/>
                  </a:lnTo>
                  <a:lnTo>
                    <a:pt x="1514" y="94"/>
                  </a:lnTo>
                  <a:lnTo>
                    <a:pt x="1595" y="134"/>
                  </a:lnTo>
                  <a:lnTo>
                    <a:pt x="1672" y="179"/>
                  </a:lnTo>
                  <a:lnTo>
                    <a:pt x="1744" y="231"/>
                  </a:lnTo>
                  <a:lnTo>
                    <a:pt x="1812" y="287"/>
                  </a:lnTo>
                  <a:lnTo>
                    <a:pt x="1875" y="350"/>
                  </a:lnTo>
                  <a:lnTo>
                    <a:pt x="1933" y="417"/>
                  </a:lnTo>
                  <a:lnTo>
                    <a:pt x="1986" y="489"/>
                  </a:lnTo>
                  <a:lnTo>
                    <a:pt x="2033" y="564"/>
                  </a:lnTo>
                  <a:lnTo>
                    <a:pt x="2074" y="644"/>
                  </a:lnTo>
                  <a:lnTo>
                    <a:pt x="2107" y="728"/>
                  </a:lnTo>
                  <a:lnTo>
                    <a:pt x="2136" y="814"/>
                  </a:lnTo>
                  <a:lnTo>
                    <a:pt x="1936" y="814"/>
                  </a:lnTo>
                  <a:lnTo>
                    <a:pt x="1906" y="737"/>
                  </a:lnTo>
                  <a:lnTo>
                    <a:pt x="1869" y="665"/>
                  </a:lnTo>
                  <a:lnTo>
                    <a:pt x="1827" y="596"/>
                  </a:lnTo>
                  <a:lnTo>
                    <a:pt x="1781" y="531"/>
                  </a:lnTo>
                  <a:lnTo>
                    <a:pt x="1727" y="472"/>
                  </a:lnTo>
                  <a:lnTo>
                    <a:pt x="1669" y="417"/>
                  </a:lnTo>
                  <a:lnTo>
                    <a:pt x="1606" y="366"/>
                  </a:lnTo>
                  <a:lnTo>
                    <a:pt x="1540" y="321"/>
                  </a:lnTo>
                  <a:lnTo>
                    <a:pt x="1469" y="283"/>
                  </a:lnTo>
                  <a:lnTo>
                    <a:pt x="1395" y="251"/>
                  </a:lnTo>
                  <a:lnTo>
                    <a:pt x="1317" y="225"/>
                  </a:lnTo>
                  <a:lnTo>
                    <a:pt x="1235" y="206"/>
                  </a:lnTo>
                  <a:lnTo>
                    <a:pt x="1154" y="194"/>
                  </a:lnTo>
                  <a:lnTo>
                    <a:pt x="1066" y="190"/>
                  </a:lnTo>
                  <a:lnTo>
                    <a:pt x="982" y="194"/>
                  </a:lnTo>
                  <a:lnTo>
                    <a:pt x="900" y="206"/>
                  </a:lnTo>
                  <a:lnTo>
                    <a:pt x="818" y="225"/>
                  </a:lnTo>
                  <a:lnTo>
                    <a:pt x="741" y="251"/>
                  </a:lnTo>
                  <a:lnTo>
                    <a:pt x="666" y="283"/>
                  </a:lnTo>
                  <a:lnTo>
                    <a:pt x="596" y="321"/>
                  </a:lnTo>
                  <a:lnTo>
                    <a:pt x="530" y="366"/>
                  </a:lnTo>
                  <a:lnTo>
                    <a:pt x="466" y="417"/>
                  </a:lnTo>
                  <a:lnTo>
                    <a:pt x="408" y="472"/>
                  </a:lnTo>
                  <a:lnTo>
                    <a:pt x="355" y="531"/>
                  </a:lnTo>
                  <a:lnTo>
                    <a:pt x="308" y="596"/>
                  </a:lnTo>
                  <a:lnTo>
                    <a:pt x="266" y="665"/>
                  </a:lnTo>
                  <a:lnTo>
                    <a:pt x="229" y="737"/>
                  </a:lnTo>
                  <a:lnTo>
                    <a:pt x="200" y="814"/>
                  </a:lnTo>
                  <a:lnTo>
                    <a:pt x="0" y="814"/>
                  </a:lnTo>
                  <a:lnTo>
                    <a:pt x="28" y="728"/>
                  </a:lnTo>
                  <a:lnTo>
                    <a:pt x="62" y="644"/>
                  </a:lnTo>
                  <a:lnTo>
                    <a:pt x="103" y="564"/>
                  </a:lnTo>
                  <a:lnTo>
                    <a:pt x="149" y="489"/>
                  </a:lnTo>
                  <a:lnTo>
                    <a:pt x="203" y="417"/>
                  </a:lnTo>
                  <a:lnTo>
                    <a:pt x="260" y="350"/>
                  </a:lnTo>
                  <a:lnTo>
                    <a:pt x="324" y="287"/>
                  </a:lnTo>
                  <a:lnTo>
                    <a:pt x="391" y="231"/>
                  </a:lnTo>
                  <a:lnTo>
                    <a:pt x="463" y="179"/>
                  </a:lnTo>
                  <a:lnTo>
                    <a:pt x="541" y="134"/>
                  </a:lnTo>
                  <a:lnTo>
                    <a:pt x="621" y="94"/>
                  </a:lnTo>
                  <a:lnTo>
                    <a:pt x="704" y="60"/>
                  </a:lnTo>
                  <a:lnTo>
                    <a:pt x="792" y="34"/>
                  </a:lnTo>
                  <a:lnTo>
                    <a:pt x="880" y="15"/>
                  </a:lnTo>
                  <a:lnTo>
                    <a:pt x="973" y="2"/>
                  </a:lnTo>
                  <a:lnTo>
                    <a:pt x="1066" y="0"/>
                  </a:lnTo>
                  <a:close/>
                </a:path>
              </a:pathLst>
            </a:custGeom>
            <a:solidFill>
              <a:srgbClr val="B5B6E6"/>
            </a:solidFill>
            <a:ln w="0">
              <a:noFill/>
              <a:prstDash val="solid"/>
              <a:round/>
            </a:ln>
          </p:spPr>
          <p:txBody>
            <a:bodyPr vert="horz" wrap="square" lIns="121920" tIns="60960" rIns="121920" bIns="60960" numCol="1" anchor="t" anchorCtr="0" compatLnSpc="1"/>
            <a:lstStyle/>
            <a:p>
              <a:pPr defTabSz="1219200"/>
              <a:endParaRPr lang="en-US" sz="2400">
                <a:solidFill>
                  <a:prstClr val="black"/>
                </a:solidFill>
                <a:cs typeface="+mn-ea"/>
                <a:sym typeface="+mn-lt"/>
              </a:endParaRPr>
            </a:p>
          </p:txBody>
        </p:sp>
      </p:grpSp>
      <p:grpSp>
        <p:nvGrpSpPr>
          <p:cNvPr id="24" name="Group 23"/>
          <p:cNvGrpSpPr/>
          <p:nvPr/>
        </p:nvGrpSpPr>
        <p:grpSpPr>
          <a:xfrm>
            <a:off x="5668317" y="3609418"/>
            <a:ext cx="855368" cy="911428"/>
            <a:chOff x="4251238" y="2707063"/>
            <a:chExt cx="641526" cy="683571"/>
          </a:xfrm>
          <a:solidFill>
            <a:schemeClr val="bg1">
              <a:lumMod val="65000"/>
            </a:schemeClr>
          </a:solidFill>
        </p:grpSpPr>
        <p:sp>
          <p:nvSpPr>
            <p:cNvPr id="16" name="Freeform 9"/>
            <p:cNvSpPr>
              <a:spLocks noEditPoints="1"/>
            </p:cNvSpPr>
            <p:nvPr/>
          </p:nvSpPr>
          <p:spPr bwMode="auto">
            <a:xfrm>
              <a:off x="4251238" y="2749108"/>
              <a:ext cx="641526" cy="641526"/>
            </a:xfrm>
            <a:custGeom>
              <a:avLst/>
              <a:gdLst>
                <a:gd name="T0" fmla="*/ 526 w 1189"/>
                <a:gd name="T1" fmla="*/ 45 h 1191"/>
                <a:gd name="T2" fmla="*/ 395 w 1189"/>
                <a:gd name="T3" fmla="*/ 78 h 1191"/>
                <a:gd name="T4" fmla="*/ 279 w 1189"/>
                <a:gd name="T5" fmla="*/ 140 h 1191"/>
                <a:gd name="T6" fmla="*/ 180 w 1189"/>
                <a:gd name="T7" fmla="*/ 227 h 1191"/>
                <a:gd name="T8" fmla="*/ 106 w 1189"/>
                <a:gd name="T9" fmla="*/ 334 h 1191"/>
                <a:gd name="T10" fmla="*/ 58 w 1189"/>
                <a:gd name="T11" fmla="*/ 459 h 1191"/>
                <a:gd name="T12" fmla="*/ 41 w 1189"/>
                <a:gd name="T13" fmla="*/ 595 h 1191"/>
                <a:gd name="T14" fmla="*/ 58 w 1189"/>
                <a:gd name="T15" fmla="*/ 731 h 1191"/>
                <a:gd name="T16" fmla="*/ 106 w 1189"/>
                <a:gd name="T17" fmla="*/ 855 h 1191"/>
                <a:gd name="T18" fmla="*/ 180 w 1189"/>
                <a:gd name="T19" fmla="*/ 964 h 1191"/>
                <a:gd name="T20" fmla="*/ 279 w 1189"/>
                <a:gd name="T21" fmla="*/ 1050 h 1191"/>
                <a:gd name="T22" fmla="*/ 395 w 1189"/>
                <a:gd name="T23" fmla="*/ 1112 h 1191"/>
                <a:gd name="T24" fmla="*/ 526 w 1189"/>
                <a:gd name="T25" fmla="*/ 1146 h 1191"/>
                <a:gd name="T26" fmla="*/ 664 w 1189"/>
                <a:gd name="T27" fmla="*/ 1146 h 1191"/>
                <a:gd name="T28" fmla="*/ 795 w 1189"/>
                <a:gd name="T29" fmla="*/ 1112 h 1191"/>
                <a:gd name="T30" fmla="*/ 910 w 1189"/>
                <a:gd name="T31" fmla="*/ 1050 h 1191"/>
                <a:gd name="T32" fmla="*/ 1009 w 1189"/>
                <a:gd name="T33" fmla="*/ 964 h 1191"/>
                <a:gd name="T34" fmla="*/ 1084 w 1189"/>
                <a:gd name="T35" fmla="*/ 855 h 1191"/>
                <a:gd name="T36" fmla="*/ 1131 w 1189"/>
                <a:gd name="T37" fmla="*/ 731 h 1191"/>
                <a:gd name="T38" fmla="*/ 1148 w 1189"/>
                <a:gd name="T39" fmla="*/ 595 h 1191"/>
                <a:gd name="T40" fmla="*/ 1131 w 1189"/>
                <a:gd name="T41" fmla="*/ 459 h 1191"/>
                <a:gd name="T42" fmla="*/ 1084 w 1189"/>
                <a:gd name="T43" fmla="*/ 334 h 1191"/>
                <a:gd name="T44" fmla="*/ 1009 w 1189"/>
                <a:gd name="T45" fmla="*/ 227 h 1191"/>
                <a:gd name="T46" fmla="*/ 910 w 1189"/>
                <a:gd name="T47" fmla="*/ 140 h 1191"/>
                <a:gd name="T48" fmla="*/ 795 w 1189"/>
                <a:gd name="T49" fmla="*/ 78 h 1191"/>
                <a:gd name="T50" fmla="*/ 664 w 1189"/>
                <a:gd name="T51" fmla="*/ 45 h 1191"/>
                <a:gd name="T52" fmla="*/ 593 w 1189"/>
                <a:gd name="T53" fmla="*/ 0 h 1191"/>
                <a:gd name="T54" fmla="*/ 731 w 1189"/>
                <a:gd name="T55" fmla="*/ 16 h 1191"/>
                <a:gd name="T56" fmla="*/ 857 w 1189"/>
                <a:gd name="T57" fmla="*/ 61 h 1191"/>
                <a:gd name="T58" fmla="*/ 967 w 1189"/>
                <a:gd name="T59" fmla="*/ 130 h 1191"/>
                <a:gd name="T60" fmla="*/ 1058 w 1189"/>
                <a:gd name="T61" fmla="*/ 223 h 1191"/>
                <a:gd name="T62" fmla="*/ 1129 w 1189"/>
                <a:gd name="T63" fmla="*/ 333 h 1191"/>
                <a:gd name="T64" fmla="*/ 1174 w 1189"/>
                <a:gd name="T65" fmla="*/ 459 h 1191"/>
                <a:gd name="T66" fmla="*/ 1189 w 1189"/>
                <a:gd name="T67" fmla="*/ 595 h 1191"/>
                <a:gd name="T68" fmla="*/ 1174 w 1189"/>
                <a:gd name="T69" fmla="*/ 731 h 1191"/>
                <a:gd name="T70" fmla="*/ 1129 w 1189"/>
                <a:gd name="T71" fmla="*/ 856 h 1191"/>
                <a:gd name="T72" fmla="*/ 1058 w 1189"/>
                <a:gd name="T73" fmla="*/ 968 h 1191"/>
                <a:gd name="T74" fmla="*/ 967 w 1189"/>
                <a:gd name="T75" fmla="*/ 1060 h 1191"/>
                <a:gd name="T76" fmla="*/ 857 w 1189"/>
                <a:gd name="T77" fmla="*/ 1130 h 1191"/>
                <a:gd name="T78" fmla="*/ 731 w 1189"/>
                <a:gd name="T79" fmla="*/ 1175 h 1191"/>
                <a:gd name="T80" fmla="*/ 593 w 1189"/>
                <a:gd name="T81" fmla="*/ 1191 h 1191"/>
                <a:gd name="T82" fmla="*/ 458 w 1189"/>
                <a:gd name="T83" fmla="*/ 1175 h 1191"/>
                <a:gd name="T84" fmla="*/ 333 w 1189"/>
                <a:gd name="T85" fmla="*/ 1130 h 1191"/>
                <a:gd name="T86" fmla="*/ 223 w 1189"/>
                <a:gd name="T87" fmla="*/ 1060 h 1191"/>
                <a:gd name="T88" fmla="*/ 131 w 1189"/>
                <a:gd name="T89" fmla="*/ 968 h 1191"/>
                <a:gd name="T90" fmla="*/ 61 w 1189"/>
                <a:gd name="T91" fmla="*/ 856 h 1191"/>
                <a:gd name="T92" fmla="*/ 16 w 1189"/>
                <a:gd name="T93" fmla="*/ 731 h 1191"/>
                <a:gd name="T94" fmla="*/ 0 w 1189"/>
                <a:gd name="T95" fmla="*/ 595 h 1191"/>
                <a:gd name="T96" fmla="*/ 16 w 1189"/>
                <a:gd name="T97" fmla="*/ 459 h 1191"/>
                <a:gd name="T98" fmla="*/ 61 w 1189"/>
                <a:gd name="T99" fmla="*/ 333 h 1191"/>
                <a:gd name="T100" fmla="*/ 131 w 1189"/>
                <a:gd name="T101" fmla="*/ 223 h 1191"/>
                <a:gd name="T102" fmla="*/ 223 w 1189"/>
                <a:gd name="T103" fmla="*/ 130 h 1191"/>
                <a:gd name="T104" fmla="*/ 333 w 1189"/>
                <a:gd name="T105" fmla="*/ 61 h 1191"/>
                <a:gd name="T106" fmla="*/ 458 w 1189"/>
                <a:gd name="T107" fmla="*/ 16 h 1191"/>
                <a:gd name="T108" fmla="*/ 593 w 1189"/>
                <a:gd name="T109" fmla="*/ 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89" h="1191">
                  <a:moveTo>
                    <a:pt x="593" y="41"/>
                  </a:moveTo>
                  <a:lnTo>
                    <a:pt x="526" y="45"/>
                  </a:lnTo>
                  <a:lnTo>
                    <a:pt x="458" y="58"/>
                  </a:lnTo>
                  <a:lnTo>
                    <a:pt x="395" y="78"/>
                  </a:lnTo>
                  <a:lnTo>
                    <a:pt x="334" y="106"/>
                  </a:lnTo>
                  <a:lnTo>
                    <a:pt x="279" y="140"/>
                  </a:lnTo>
                  <a:lnTo>
                    <a:pt x="227" y="181"/>
                  </a:lnTo>
                  <a:lnTo>
                    <a:pt x="180" y="227"/>
                  </a:lnTo>
                  <a:lnTo>
                    <a:pt x="140" y="278"/>
                  </a:lnTo>
                  <a:lnTo>
                    <a:pt x="106" y="334"/>
                  </a:lnTo>
                  <a:lnTo>
                    <a:pt x="78" y="395"/>
                  </a:lnTo>
                  <a:lnTo>
                    <a:pt x="58" y="459"/>
                  </a:lnTo>
                  <a:lnTo>
                    <a:pt x="45" y="525"/>
                  </a:lnTo>
                  <a:lnTo>
                    <a:pt x="41" y="595"/>
                  </a:lnTo>
                  <a:lnTo>
                    <a:pt x="45" y="665"/>
                  </a:lnTo>
                  <a:lnTo>
                    <a:pt x="58" y="731"/>
                  </a:lnTo>
                  <a:lnTo>
                    <a:pt x="78" y="796"/>
                  </a:lnTo>
                  <a:lnTo>
                    <a:pt x="106" y="855"/>
                  </a:lnTo>
                  <a:lnTo>
                    <a:pt x="140" y="911"/>
                  </a:lnTo>
                  <a:lnTo>
                    <a:pt x="180" y="964"/>
                  </a:lnTo>
                  <a:lnTo>
                    <a:pt x="227" y="1009"/>
                  </a:lnTo>
                  <a:lnTo>
                    <a:pt x="279" y="1050"/>
                  </a:lnTo>
                  <a:lnTo>
                    <a:pt x="334" y="1085"/>
                  </a:lnTo>
                  <a:lnTo>
                    <a:pt x="395" y="1112"/>
                  </a:lnTo>
                  <a:lnTo>
                    <a:pt x="458" y="1133"/>
                  </a:lnTo>
                  <a:lnTo>
                    <a:pt x="526" y="1146"/>
                  </a:lnTo>
                  <a:lnTo>
                    <a:pt x="593" y="1150"/>
                  </a:lnTo>
                  <a:lnTo>
                    <a:pt x="664" y="1146"/>
                  </a:lnTo>
                  <a:lnTo>
                    <a:pt x="731" y="1133"/>
                  </a:lnTo>
                  <a:lnTo>
                    <a:pt x="795" y="1112"/>
                  </a:lnTo>
                  <a:lnTo>
                    <a:pt x="855" y="1085"/>
                  </a:lnTo>
                  <a:lnTo>
                    <a:pt x="910" y="1050"/>
                  </a:lnTo>
                  <a:lnTo>
                    <a:pt x="962" y="1009"/>
                  </a:lnTo>
                  <a:lnTo>
                    <a:pt x="1009" y="964"/>
                  </a:lnTo>
                  <a:lnTo>
                    <a:pt x="1050" y="911"/>
                  </a:lnTo>
                  <a:lnTo>
                    <a:pt x="1084" y="855"/>
                  </a:lnTo>
                  <a:lnTo>
                    <a:pt x="1112" y="796"/>
                  </a:lnTo>
                  <a:lnTo>
                    <a:pt x="1131" y="731"/>
                  </a:lnTo>
                  <a:lnTo>
                    <a:pt x="1144" y="665"/>
                  </a:lnTo>
                  <a:lnTo>
                    <a:pt x="1148" y="595"/>
                  </a:lnTo>
                  <a:lnTo>
                    <a:pt x="1144" y="525"/>
                  </a:lnTo>
                  <a:lnTo>
                    <a:pt x="1131" y="459"/>
                  </a:lnTo>
                  <a:lnTo>
                    <a:pt x="1112" y="395"/>
                  </a:lnTo>
                  <a:lnTo>
                    <a:pt x="1084" y="334"/>
                  </a:lnTo>
                  <a:lnTo>
                    <a:pt x="1050" y="278"/>
                  </a:lnTo>
                  <a:lnTo>
                    <a:pt x="1009" y="227"/>
                  </a:lnTo>
                  <a:lnTo>
                    <a:pt x="962" y="181"/>
                  </a:lnTo>
                  <a:lnTo>
                    <a:pt x="910" y="140"/>
                  </a:lnTo>
                  <a:lnTo>
                    <a:pt x="855" y="106"/>
                  </a:lnTo>
                  <a:lnTo>
                    <a:pt x="795" y="78"/>
                  </a:lnTo>
                  <a:lnTo>
                    <a:pt x="731" y="58"/>
                  </a:lnTo>
                  <a:lnTo>
                    <a:pt x="664" y="45"/>
                  </a:lnTo>
                  <a:lnTo>
                    <a:pt x="593" y="41"/>
                  </a:lnTo>
                  <a:close/>
                  <a:moveTo>
                    <a:pt x="593" y="0"/>
                  </a:moveTo>
                  <a:lnTo>
                    <a:pt x="664" y="3"/>
                  </a:lnTo>
                  <a:lnTo>
                    <a:pt x="731" y="16"/>
                  </a:lnTo>
                  <a:lnTo>
                    <a:pt x="795" y="34"/>
                  </a:lnTo>
                  <a:lnTo>
                    <a:pt x="857" y="61"/>
                  </a:lnTo>
                  <a:lnTo>
                    <a:pt x="913" y="92"/>
                  </a:lnTo>
                  <a:lnTo>
                    <a:pt x="967" y="130"/>
                  </a:lnTo>
                  <a:lnTo>
                    <a:pt x="1015" y="174"/>
                  </a:lnTo>
                  <a:lnTo>
                    <a:pt x="1058" y="223"/>
                  </a:lnTo>
                  <a:lnTo>
                    <a:pt x="1096" y="277"/>
                  </a:lnTo>
                  <a:lnTo>
                    <a:pt x="1129" y="333"/>
                  </a:lnTo>
                  <a:lnTo>
                    <a:pt x="1155" y="394"/>
                  </a:lnTo>
                  <a:lnTo>
                    <a:pt x="1174" y="459"/>
                  </a:lnTo>
                  <a:lnTo>
                    <a:pt x="1185" y="526"/>
                  </a:lnTo>
                  <a:lnTo>
                    <a:pt x="1189" y="595"/>
                  </a:lnTo>
                  <a:lnTo>
                    <a:pt x="1185" y="665"/>
                  </a:lnTo>
                  <a:lnTo>
                    <a:pt x="1174" y="731"/>
                  </a:lnTo>
                  <a:lnTo>
                    <a:pt x="1155" y="796"/>
                  </a:lnTo>
                  <a:lnTo>
                    <a:pt x="1129" y="856"/>
                  </a:lnTo>
                  <a:lnTo>
                    <a:pt x="1096" y="914"/>
                  </a:lnTo>
                  <a:lnTo>
                    <a:pt x="1058" y="968"/>
                  </a:lnTo>
                  <a:lnTo>
                    <a:pt x="1015" y="1016"/>
                  </a:lnTo>
                  <a:lnTo>
                    <a:pt x="967" y="1060"/>
                  </a:lnTo>
                  <a:lnTo>
                    <a:pt x="913" y="1098"/>
                  </a:lnTo>
                  <a:lnTo>
                    <a:pt x="857" y="1130"/>
                  </a:lnTo>
                  <a:lnTo>
                    <a:pt x="795" y="1155"/>
                  </a:lnTo>
                  <a:lnTo>
                    <a:pt x="731" y="1175"/>
                  </a:lnTo>
                  <a:lnTo>
                    <a:pt x="664" y="1186"/>
                  </a:lnTo>
                  <a:lnTo>
                    <a:pt x="593" y="1191"/>
                  </a:lnTo>
                  <a:lnTo>
                    <a:pt x="526" y="1186"/>
                  </a:lnTo>
                  <a:lnTo>
                    <a:pt x="458" y="1175"/>
                  </a:lnTo>
                  <a:lnTo>
                    <a:pt x="395" y="1155"/>
                  </a:lnTo>
                  <a:lnTo>
                    <a:pt x="333" y="1130"/>
                  </a:lnTo>
                  <a:lnTo>
                    <a:pt x="276" y="1098"/>
                  </a:lnTo>
                  <a:lnTo>
                    <a:pt x="223" y="1060"/>
                  </a:lnTo>
                  <a:lnTo>
                    <a:pt x="175" y="1016"/>
                  </a:lnTo>
                  <a:lnTo>
                    <a:pt x="131" y="968"/>
                  </a:lnTo>
                  <a:lnTo>
                    <a:pt x="93" y="914"/>
                  </a:lnTo>
                  <a:lnTo>
                    <a:pt x="61" y="856"/>
                  </a:lnTo>
                  <a:lnTo>
                    <a:pt x="34" y="796"/>
                  </a:lnTo>
                  <a:lnTo>
                    <a:pt x="16" y="731"/>
                  </a:lnTo>
                  <a:lnTo>
                    <a:pt x="4" y="665"/>
                  </a:lnTo>
                  <a:lnTo>
                    <a:pt x="0" y="595"/>
                  </a:lnTo>
                  <a:lnTo>
                    <a:pt x="4" y="526"/>
                  </a:lnTo>
                  <a:lnTo>
                    <a:pt x="16" y="459"/>
                  </a:lnTo>
                  <a:lnTo>
                    <a:pt x="34" y="394"/>
                  </a:lnTo>
                  <a:lnTo>
                    <a:pt x="61" y="333"/>
                  </a:lnTo>
                  <a:lnTo>
                    <a:pt x="93" y="277"/>
                  </a:lnTo>
                  <a:lnTo>
                    <a:pt x="131" y="223"/>
                  </a:lnTo>
                  <a:lnTo>
                    <a:pt x="175" y="174"/>
                  </a:lnTo>
                  <a:lnTo>
                    <a:pt x="223" y="130"/>
                  </a:lnTo>
                  <a:lnTo>
                    <a:pt x="276" y="92"/>
                  </a:lnTo>
                  <a:lnTo>
                    <a:pt x="333" y="61"/>
                  </a:lnTo>
                  <a:lnTo>
                    <a:pt x="395" y="34"/>
                  </a:lnTo>
                  <a:lnTo>
                    <a:pt x="458" y="16"/>
                  </a:lnTo>
                  <a:lnTo>
                    <a:pt x="526" y="3"/>
                  </a:lnTo>
                  <a:lnTo>
                    <a:pt x="593" y="0"/>
                  </a:lnTo>
                  <a:close/>
                </a:path>
              </a:pathLst>
            </a:custGeom>
            <a:grpFill/>
            <a:ln w="0">
              <a:noFill/>
              <a:prstDash val="solid"/>
              <a:round/>
            </a:ln>
          </p:spPr>
          <p:txBody>
            <a:bodyPr vert="horz" wrap="square" lIns="121920" tIns="60960" rIns="121920" bIns="60960" numCol="1" anchor="t" anchorCtr="0" compatLnSpc="1"/>
            <a:lstStyle/>
            <a:p>
              <a:pPr defTabSz="1219200"/>
              <a:endParaRPr lang="en-US" sz="2400">
                <a:solidFill>
                  <a:prstClr val="black"/>
                </a:solidFill>
                <a:cs typeface="+mn-ea"/>
                <a:sym typeface="+mn-lt"/>
              </a:endParaRPr>
            </a:p>
          </p:txBody>
        </p:sp>
        <p:sp>
          <p:nvSpPr>
            <p:cNvPr id="23" name="Freeform 16"/>
            <p:cNvSpPr/>
            <p:nvPr/>
          </p:nvSpPr>
          <p:spPr bwMode="auto">
            <a:xfrm>
              <a:off x="4273881" y="2707063"/>
              <a:ext cx="596242" cy="159573"/>
            </a:xfrm>
            <a:custGeom>
              <a:avLst/>
              <a:gdLst>
                <a:gd name="T0" fmla="*/ 552 w 1107"/>
                <a:gd name="T1" fmla="*/ 0 h 295"/>
                <a:gd name="T2" fmla="*/ 630 w 1107"/>
                <a:gd name="T3" fmla="*/ 4 h 295"/>
                <a:gd name="T4" fmla="*/ 703 w 1107"/>
                <a:gd name="T5" fmla="*/ 17 h 295"/>
                <a:gd name="T6" fmla="*/ 773 w 1107"/>
                <a:gd name="T7" fmla="*/ 37 h 295"/>
                <a:gd name="T8" fmla="*/ 840 w 1107"/>
                <a:gd name="T9" fmla="*/ 65 h 295"/>
                <a:gd name="T10" fmla="*/ 903 w 1107"/>
                <a:gd name="T11" fmla="*/ 99 h 295"/>
                <a:gd name="T12" fmla="*/ 962 w 1107"/>
                <a:gd name="T13" fmla="*/ 140 h 295"/>
                <a:gd name="T14" fmla="*/ 1016 w 1107"/>
                <a:gd name="T15" fmla="*/ 186 h 295"/>
                <a:gd name="T16" fmla="*/ 1065 w 1107"/>
                <a:gd name="T17" fmla="*/ 238 h 295"/>
                <a:gd name="T18" fmla="*/ 1107 w 1107"/>
                <a:gd name="T19" fmla="*/ 295 h 295"/>
                <a:gd name="T20" fmla="*/ 850 w 1107"/>
                <a:gd name="T21" fmla="*/ 295 h 295"/>
                <a:gd name="T22" fmla="*/ 807 w 1107"/>
                <a:gd name="T23" fmla="*/ 265 h 295"/>
                <a:gd name="T24" fmla="*/ 761 w 1107"/>
                <a:gd name="T25" fmla="*/ 240 h 295"/>
                <a:gd name="T26" fmla="*/ 713 w 1107"/>
                <a:gd name="T27" fmla="*/ 219 h 295"/>
                <a:gd name="T28" fmla="*/ 662 w 1107"/>
                <a:gd name="T29" fmla="*/ 205 h 295"/>
                <a:gd name="T30" fmla="*/ 609 w 1107"/>
                <a:gd name="T31" fmla="*/ 195 h 295"/>
                <a:gd name="T32" fmla="*/ 552 w 1107"/>
                <a:gd name="T33" fmla="*/ 192 h 295"/>
                <a:gd name="T34" fmla="*/ 499 w 1107"/>
                <a:gd name="T35" fmla="*/ 195 h 295"/>
                <a:gd name="T36" fmla="*/ 445 w 1107"/>
                <a:gd name="T37" fmla="*/ 205 h 295"/>
                <a:gd name="T38" fmla="*/ 394 w 1107"/>
                <a:gd name="T39" fmla="*/ 219 h 295"/>
                <a:gd name="T40" fmla="*/ 347 w 1107"/>
                <a:gd name="T41" fmla="*/ 240 h 295"/>
                <a:gd name="T42" fmla="*/ 300 w 1107"/>
                <a:gd name="T43" fmla="*/ 265 h 295"/>
                <a:gd name="T44" fmla="*/ 258 w 1107"/>
                <a:gd name="T45" fmla="*/ 295 h 295"/>
                <a:gd name="T46" fmla="*/ 0 w 1107"/>
                <a:gd name="T47" fmla="*/ 295 h 295"/>
                <a:gd name="T48" fmla="*/ 42 w 1107"/>
                <a:gd name="T49" fmla="*/ 238 h 295"/>
                <a:gd name="T50" fmla="*/ 92 w 1107"/>
                <a:gd name="T51" fmla="*/ 186 h 295"/>
                <a:gd name="T52" fmla="*/ 145 w 1107"/>
                <a:gd name="T53" fmla="*/ 140 h 295"/>
                <a:gd name="T54" fmla="*/ 204 w 1107"/>
                <a:gd name="T55" fmla="*/ 99 h 295"/>
                <a:gd name="T56" fmla="*/ 268 w 1107"/>
                <a:gd name="T57" fmla="*/ 65 h 295"/>
                <a:gd name="T58" fmla="*/ 334 w 1107"/>
                <a:gd name="T59" fmla="*/ 37 h 295"/>
                <a:gd name="T60" fmla="*/ 404 w 1107"/>
                <a:gd name="T61" fmla="*/ 17 h 295"/>
                <a:gd name="T62" fmla="*/ 478 w 1107"/>
                <a:gd name="T63" fmla="*/ 4 h 295"/>
                <a:gd name="T64" fmla="*/ 552 w 1107"/>
                <a:gd name="T65"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7" h="295">
                  <a:moveTo>
                    <a:pt x="552" y="0"/>
                  </a:moveTo>
                  <a:lnTo>
                    <a:pt x="630" y="4"/>
                  </a:lnTo>
                  <a:lnTo>
                    <a:pt x="703" y="17"/>
                  </a:lnTo>
                  <a:lnTo>
                    <a:pt x="773" y="37"/>
                  </a:lnTo>
                  <a:lnTo>
                    <a:pt x="840" y="65"/>
                  </a:lnTo>
                  <a:lnTo>
                    <a:pt x="903" y="99"/>
                  </a:lnTo>
                  <a:lnTo>
                    <a:pt x="962" y="140"/>
                  </a:lnTo>
                  <a:lnTo>
                    <a:pt x="1016" y="186"/>
                  </a:lnTo>
                  <a:lnTo>
                    <a:pt x="1065" y="238"/>
                  </a:lnTo>
                  <a:lnTo>
                    <a:pt x="1107" y="295"/>
                  </a:lnTo>
                  <a:lnTo>
                    <a:pt x="850" y="295"/>
                  </a:lnTo>
                  <a:lnTo>
                    <a:pt x="807" y="265"/>
                  </a:lnTo>
                  <a:lnTo>
                    <a:pt x="761" y="240"/>
                  </a:lnTo>
                  <a:lnTo>
                    <a:pt x="713" y="219"/>
                  </a:lnTo>
                  <a:lnTo>
                    <a:pt x="662" y="205"/>
                  </a:lnTo>
                  <a:lnTo>
                    <a:pt x="609" y="195"/>
                  </a:lnTo>
                  <a:lnTo>
                    <a:pt x="552" y="192"/>
                  </a:lnTo>
                  <a:lnTo>
                    <a:pt x="499" y="195"/>
                  </a:lnTo>
                  <a:lnTo>
                    <a:pt x="445" y="205"/>
                  </a:lnTo>
                  <a:lnTo>
                    <a:pt x="394" y="219"/>
                  </a:lnTo>
                  <a:lnTo>
                    <a:pt x="347" y="240"/>
                  </a:lnTo>
                  <a:lnTo>
                    <a:pt x="300" y="265"/>
                  </a:lnTo>
                  <a:lnTo>
                    <a:pt x="258" y="295"/>
                  </a:lnTo>
                  <a:lnTo>
                    <a:pt x="0" y="295"/>
                  </a:lnTo>
                  <a:lnTo>
                    <a:pt x="42" y="238"/>
                  </a:lnTo>
                  <a:lnTo>
                    <a:pt x="92" y="186"/>
                  </a:lnTo>
                  <a:lnTo>
                    <a:pt x="145" y="140"/>
                  </a:lnTo>
                  <a:lnTo>
                    <a:pt x="204" y="99"/>
                  </a:lnTo>
                  <a:lnTo>
                    <a:pt x="268" y="65"/>
                  </a:lnTo>
                  <a:lnTo>
                    <a:pt x="334" y="37"/>
                  </a:lnTo>
                  <a:lnTo>
                    <a:pt x="404" y="17"/>
                  </a:lnTo>
                  <a:lnTo>
                    <a:pt x="478" y="4"/>
                  </a:lnTo>
                  <a:lnTo>
                    <a:pt x="552" y="0"/>
                  </a:lnTo>
                  <a:close/>
                </a:path>
              </a:pathLst>
            </a:custGeom>
            <a:solidFill>
              <a:srgbClr val="B5B6E6"/>
            </a:solidFill>
            <a:ln w="0">
              <a:noFill/>
              <a:prstDash val="solid"/>
              <a:round/>
            </a:ln>
          </p:spPr>
          <p:txBody>
            <a:bodyPr vert="horz" wrap="square" lIns="121920" tIns="60960" rIns="121920" bIns="60960" numCol="1" anchor="t" anchorCtr="0" compatLnSpc="1"/>
            <a:lstStyle/>
            <a:p>
              <a:pPr defTabSz="1219200"/>
              <a:endParaRPr lang="en-US" sz="2400">
                <a:solidFill>
                  <a:prstClr val="black"/>
                </a:solidFill>
                <a:cs typeface="+mn-ea"/>
                <a:sym typeface="+mn-lt"/>
              </a:endParaRPr>
            </a:p>
          </p:txBody>
        </p:sp>
      </p:grpSp>
      <p:sp>
        <p:nvSpPr>
          <p:cNvPr id="27" name="TextBox 26"/>
          <p:cNvSpPr txBox="1"/>
          <p:nvPr/>
        </p:nvSpPr>
        <p:spPr>
          <a:xfrm>
            <a:off x="711200" y="2549844"/>
            <a:ext cx="2641600" cy="461665"/>
          </a:xfrm>
          <a:prstGeom prst="rect">
            <a:avLst/>
          </a:prstGeom>
          <a:noFill/>
        </p:spPr>
        <p:txBody>
          <a:bodyPr wrap="square" rtlCol="0">
            <a:spAutoFit/>
          </a:bodyPr>
          <a:lstStyle/>
          <a:p>
            <a:pPr algn="r" defTabSz="1219200"/>
            <a:r>
              <a:rPr lang="zh-CN" altLang="en-US" sz="2400" dirty="0">
                <a:solidFill>
                  <a:srgbClr val="3B4761"/>
                </a:solidFill>
                <a:cs typeface="+mn-ea"/>
                <a:sym typeface="+mn-lt"/>
              </a:rPr>
              <a:t>标题文本</a:t>
            </a:r>
            <a:endParaRPr lang="en-US" altLang="zh-CN" sz="2400" dirty="0">
              <a:solidFill>
                <a:srgbClr val="3B4761"/>
              </a:solidFill>
              <a:cs typeface="+mn-ea"/>
              <a:sym typeface="+mn-lt"/>
            </a:endParaRPr>
          </a:p>
        </p:txBody>
      </p:sp>
      <p:sp>
        <p:nvSpPr>
          <p:cNvPr id="28" name="Rectangle 27"/>
          <p:cNvSpPr/>
          <p:nvPr/>
        </p:nvSpPr>
        <p:spPr>
          <a:xfrm>
            <a:off x="711200" y="2996591"/>
            <a:ext cx="2641600" cy="502573"/>
          </a:xfrm>
          <a:prstGeom prst="rect">
            <a:avLst/>
          </a:prstGeom>
        </p:spPr>
        <p:txBody>
          <a:bodyPr wrap="square">
            <a:spAutoFit/>
          </a:bodyPr>
          <a:lstStyle/>
          <a:p>
            <a:pPr algn="r" defTabSz="1219200"/>
            <a:r>
              <a:rPr lang="en-US" sz="1335" dirty="0">
                <a:solidFill>
                  <a:prstClr val="black"/>
                </a:solidFill>
                <a:cs typeface="+mn-ea"/>
                <a:sym typeface="+mn-lt"/>
              </a:rPr>
              <a:t>This is a sample letter that has been placed to demonstrate.</a:t>
            </a:r>
            <a:endParaRPr lang="en-US" sz="1335" dirty="0">
              <a:solidFill>
                <a:prstClr val="black"/>
              </a:solidFill>
              <a:cs typeface="+mn-ea"/>
              <a:sym typeface="+mn-lt"/>
            </a:endParaRPr>
          </a:p>
        </p:txBody>
      </p:sp>
      <p:sp>
        <p:nvSpPr>
          <p:cNvPr id="29" name="TextBox 28"/>
          <p:cNvSpPr txBox="1"/>
          <p:nvPr/>
        </p:nvSpPr>
        <p:spPr>
          <a:xfrm>
            <a:off x="711200" y="3670683"/>
            <a:ext cx="2641600" cy="461665"/>
          </a:xfrm>
          <a:prstGeom prst="rect">
            <a:avLst/>
          </a:prstGeom>
          <a:noFill/>
        </p:spPr>
        <p:txBody>
          <a:bodyPr wrap="square" rtlCol="0">
            <a:spAutoFit/>
          </a:bodyPr>
          <a:lstStyle/>
          <a:p>
            <a:pPr algn="r" defTabSz="1219200"/>
            <a:r>
              <a:rPr lang="zh-CN" altLang="en-US" sz="2400" dirty="0">
                <a:solidFill>
                  <a:srgbClr val="3B4761"/>
                </a:solidFill>
                <a:cs typeface="+mn-ea"/>
                <a:sym typeface="+mn-lt"/>
              </a:rPr>
              <a:t>标题文本</a:t>
            </a:r>
            <a:endParaRPr lang="en-US" altLang="zh-CN" sz="2400" dirty="0">
              <a:solidFill>
                <a:srgbClr val="3B4761"/>
              </a:solidFill>
              <a:cs typeface="+mn-ea"/>
              <a:sym typeface="+mn-lt"/>
            </a:endParaRPr>
          </a:p>
        </p:txBody>
      </p:sp>
      <p:sp>
        <p:nvSpPr>
          <p:cNvPr id="30" name="Rectangle 29"/>
          <p:cNvSpPr/>
          <p:nvPr/>
        </p:nvSpPr>
        <p:spPr>
          <a:xfrm>
            <a:off x="711200" y="4117429"/>
            <a:ext cx="2641600" cy="502573"/>
          </a:xfrm>
          <a:prstGeom prst="rect">
            <a:avLst/>
          </a:prstGeom>
        </p:spPr>
        <p:txBody>
          <a:bodyPr wrap="square">
            <a:spAutoFit/>
          </a:bodyPr>
          <a:lstStyle/>
          <a:p>
            <a:pPr algn="r" defTabSz="1219200"/>
            <a:r>
              <a:rPr lang="en-US" sz="1335" dirty="0">
                <a:solidFill>
                  <a:prstClr val="black"/>
                </a:solidFill>
                <a:cs typeface="+mn-ea"/>
                <a:sym typeface="+mn-lt"/>
              </a:rPr>
              <a:t>This is a sample letter that has been placed to demonstrate.</a:t>
            </a:r>
            <a:endParaRPr lang="en-US" sz="1335" dirty="0">
              <a:solidFill>
                <a:prstClr val="black"/>
              </a:solidFill>
              <a:cs typeface="+mn-ea"/>
              <a:sym typeface="+mn-lt"/>
            </a:endParaRPr>
          </a:p>
        </p:txBody>
      </p:sp>
      <p:sp>
        <p:nvSpPr>
          <p:cNvPr id="34" name="TextBox 33"/>
          <p:cNvSpPr txBox="1"/>
          <p:nvPr/>
        </p:nvSpPr>
        <p:spPr>
          <a:xfrm>
            <a:off x="711200" y="4791520"/>
            <a:ext cx="2641600" cy="461665"/>
          </a:xfrm>
          <a:prstGeom prst="rect">
            <a:avLst/>
          </a:prstGeom>
          <a:noFill/>
        </p:spPr>
        <p:txBody>
          <a:bodyPr wrap="square" rtlCol="0">
            <a:spAutoFit/>
          </a:bodyPr>
          <a:lstStyle/>
          <a:p>
            <a:pPr algn="r" defTabSz="1219200"/>
            <a:r>
              <a:rPr lang="zh-CN" altLang="en-US" sz="2400" dirty="0">
                <a:solidFill>
                  <a:srgbClr val="3B4761"/>
                </a:solidFill>
                <a:cs typeface="+mn-ea"/>
                <a:sym typeface="+mn-lt"/>
              </a:rPr>
              <a:t>标题文本</a:t>
            </a:r>
            <a:endParaRPr lang="en-US" altLang="zh-CN" sz="2400" dirty="0">
              <a:solidFill>
                <a:srgbClr val="3B4761"/>
              </a:solidFill>
              <a:cs typeface="+mn-ea"/>
              <a:sym typeface="+mn-lt"/>
            </a:endParaRPr>
          </a:p>
        </p:txBody>
      </p:sp>
      <p:sp>
        <p:nvSpPr>
          <p:cNvPr id="35" name="Rectangle 34"/>
          <p:cNvSpPr/>
          <p:nvPr/>
        </p:nvSpPr>
        <p:spPr>
          <a:xfrm>
            <a:off x="711200" y="5238267"/>
            <a:ext cx="2641600" cy="502573"/>
          </a:xfrm>
          <a:prstGeom prst="rect">
            <a:avLst/>
          </a:prstGeom>
        </p:spPr>
        <p:txBody>
          <a:bodyPr wrap="square">
            <a:spAutoFit/>
          </a:bodyPr>
          <a:lstStyle/>
          <a:p>
            <a:pPr algn="r" defTabSz="1219200"/>
            <a:r>
              <a:rPr lang="en-US" sz="1335" dirty="0">
                <a:solidFill>
                  <a:prstClr val="black"/>
                </a:solidFill>
                <a:cs typeface="+mn-ea"/>
                <a:sym typeface="+mn-lt"/>
              </a:rPr>
              <a:t>This is a sample letter that has been placed to demonstrate.</a:t>
            </a:r>
            <a:endParaRPr lang="en-US" sz="1335" dirty="0">
              <a:solidFill>
                <a:prstClr val="black"/>
              </a:solidFill>
              <a:cs typeface="+mn-ea"/>
              <a:sym typeface="+mn-lt"/>
            </a:endParaRPr>
          </a:p>
        </p:txBody>
      </p:sp>
      <p:sp>
        <p:nvSpPr>
          <p:cNvPr id="37" name="TextBox 36"/>
          <p:cNvSpPr txBox="1"/>
          <p:nvPr/>
        </p:nvSpPr>
        <p:spPr>
          <a:xfrm>
            <a:off x="8839200" y="2549844"/>
            <a:ext cx="2641600" cy="461665"/>
          </a:xfrm>
          <a:prstGeom prst="rect">
            <a:avLst/>
          </a:prstGeom>
          <a:noFill/>
        </p:spPr>
        <p:txBody>
          <a:bodyPr wrap="square" rtlCol="0">
            <a:spAutoFit/>
          </a:bodyPr>
          <a:lstStyle/>
          <a:p>
            <a:pPr defTabSz="1219200"/>
            <a:r>
              <a:rPr lang="zh-CN" altLang="en-US" sz="2400" dirty="0">
                <a:solidFill>
                  <a:srgbClr val="3B4761"/>
                </a:solidFill>
                <a:cs typeface="+mn-ea"/>
                <a:sym typeface="+mn-lt"/>
              </a:rPr>
              <a:t>标题文本</a:t>
            </a:r>
            <a:endParaRPr lang="en-US" altLang="zh-CN" sz="2400" dirty="0">
              <a:solidFill>
                <a:srgbClr val="3B4761"/>
              </a:solidFill>
              <a:cs typeface="+mn-ea"/>
              <a:sym typeface="+mn-lt"/>
            </a:endParaRPr>
          </a:p>
        </p:txBody>
      </p:sp>
      <p:sp>
        <p:nvSpPr>
          <p:cNvPr id="38" name="Rectangle 37"/>
          <p:cNvSpPr/>
          <p:nvPr/>
        </p:nvSpPr>
        <p:spPr>
          <a:xfrm>
            <a:off x="8839200" y="2996591"/>
            <a:ext cx="2641600" cy="502573"/>
          </a:xfrm>
          <a:prstGeom prst="rect">
            <a:avLst/>
          </a:prstGeom>
        </p:spPr>
        <p:txBody>
          <a:bodyPr wrap="square">
            <a:spAutoFit/>
          </a:bodyPr>
          <a:lstStyle/>
          <a:p>
            <a:pPr defTabSz="1219200"/>
            <a:r>
              <a:rPr lang="en-US" sz="1335" dirty="0">
                <a:solidFill>
                  <a:prstClr val="black"/>
                </a:solidFill>
                <a:cs typeface="+mn-ea"/>
                <a:sym typeface="+mn-lt"/>
              </a:rPr>
              <a:t>This is a sample letter that has been placed to demonstrate.</a:t>
            </a:r>
            <a:endParaRPr lang="en-US" sz="1335" dirty="0">
              <a:solidFill>
                <a:prstClr val="black"/>
              </a:solidFill>
              <a:cs typeface="+mn-ea"/>
              <a:sym typeface="+mn-lt"/>
            </a:endParaRPr>
          </a:p>
        </p:txBody>
      </p:sp>
      <p:sp>
        <p:nvSpPr>
          <p:cNvPr id="40" name="TextBox 39"/>
          <p:cNvSpPr txBox="1"/>
          <p:nvPr/>
        </p:nvSpPr>
        <p:spPr>
          <a:xfrm>
            <a:off x="8839200" y="3670683"/>
            <a:ext cx="2641600" cy="461665"/>
          </a:xfrm>
          <a:prstGeom prst="rect">
            <a:avLst/>
          </a:prstGeom>
          <a:noFill/>
        </p:spPr>
        <p:txBody>
          <a:bodyPr wrap="square" rtlCol="0">
            <a:spAutoFit/>
          </a:bodyPr>
          <a:lstStyle/>
          <a:p>
            <a:pPr defTabSz="1219200"/>
            <a:r>
              <a:rPr lang="zh-CN" altLang="en-US" sz="2400" dirty="0">
                <a:solidFill>
                  <a:srgbClr val="3B4761"/>
                </a:solidFill>
                <a:cs typeface="+mn-ea"/>
                <a:sym typeface="+mn-lt"/>
              </a:rPr>
              <a:t>标题文本</a:t>
            </a:r>
            <a:endParaRPr lang="en-US" altLang="zh-CN" sz="2400" dirty="0">
              <a:solidFill>
                <a:srgbClr val="3B4761"/>
              </a:solidFill>
              <a:cs typeface="+mn-ea"/>
              <a:sym typeface="+mn-lt"/>
            </a:endParaRPr>
          </a:p>
        </p:txBody>
      </p:sp>
      <p:sp>
        <p:nvSpPr>
          <p:cNvPr id="41" name="Rectangle 40"/>
          <p:cNvSpPr/>
          <p:nvPr/>
        </p:nvSpPr>
        <p:spPr>
          <a:xfrm>
            <a:off x="8839200" y="4117429"/>
            <a:ext cx="2641600" cy="502573"/>
          </a:xfrm>
          <a:prstGeom prst="rect">
            <a:avLst/>
          </a:prstGeom>
        </p:spPr>
        <p:txBody>
          <a:bodyPr wrap="square">
            <a:spAutoFit/>
          </a:bodyPr>
          <a:lstStyle/>
          <a:p>
            <a:pPr defTabSz="1219200"/>
            <a:r>
              <a:rPr lang="en-US" sz="1335" dirty="0">
                <a:solidFill>
                  <a:prstClr val="black"/>
                </a:solidFill>
                <a:cs typeface="+mn-ea"/>
                <a:sym typeface="+mn-lt"/>
              </a:rPr>
              <a:t>This is a sample letter that has been placed to demonstrate.</a:t>
            </a:r>
            <a:endParaRPr lang="en-US" sz="1335" dirty="0">
              <a:solidFill>
                <a:prstClr val="black"/>
              </a:solidFill>
              <a:cs typeface="+mn-ea"/>
              <a:sym typeface="+mn-lt"/>
            </a:endParaRPr>
          </a:p>
        </p:txBody>
      </p:sp>
      <p:sp>
        <p:nvSpPr>
          <p:cNvPr id="43" name="TextBox 42"/>
          <p:cNvSpPr txBox="1"/>
          <p:nvPr/>
        </p:nvSpPr>
        <p:spPr>
          <a:xfrm>
            <a:off x="8839200" y="4791520"/>
            <a:ext cx="2641600" cy="461665"/>
          </a:xfrm>
          <a:prstGeom prst="rect">
            <a:avLst/>
          </a:prstGeom>
          <a:noFill/>
        </p:spPr>
        <p:txBody>
          <a:bodyPr wrap="square" rtlCol="0">
            <a:spAutoFit/>
          </a:bodyPr>
          <a:lstStyle/>
          <a:p>
            <a:pPr defTabSz="1219200"/>
            <a:r>
              <a:rPr lang="zh-CN" altLang="en-US" sz="2400" dirty="0">
                <a:solidFill>
                  <a:srgbClr val="3B4761"/>
                </a:solidFill>
                <a:cs typeface="+mn-ea"/>
                <a:sym typeface="+mn-lt"/>
              </a:rPr>
              <a:t>标题文本</a:t>
            </a:r>
            <a:endParaRPr lang="en-US" altLang="zh-CN" sz="2400" dirty="0">
              <a:solidFill>
                <a:srgbClr val="3B4761"/>
              </a:solidFill>
              <a:cs typeface="+mn-ea"/>
              <a:sym typeface="+mn-lt"/>
            </a:endParaRPr>
          </a:p>
        </p:txBody>
      </p:sp>
      <p:sp>
        <p:nvSpPr>
          <p:cNvPr id="44" name="Rectangle 43"/>
          <p:cNvSpPr/>
          <p:nvPr/>
        </p:nvSpPr>
        <p:spPr>
          <a:xfrm>
            <a:off x="8839200" y="5238267"/>
            <a:ext cx="2641600" cy="502573"/>
          </a:xfrm>
          <a:prstGeom prst="rect">
            <a:avLst/>
          </a:prstGeom>
        </p:spPr>
        <p:txBody>
          <a:bodyPr wrap="square">
            <a:spAutoFit/>
          </a:bodyPr>
          <a:lstStyle/>
          <a:p>
            <a:pPr defTabSz="1219200"/>
            <a:r>
              <a:rPr lang="en-US" sz="1335" dirty="0">
                <a:solidFill>
                  <a:prstClr val="black"/>
                </a:solidFill>
                <a:cs typeface="+mn-ea"/>
                <a:sym typeface="+mn-lt"/>
              </a:rPr>
              <a:t>This is a sample letter that has been placed to demonstrate.</a:t>
            </a:r>
            <a:endParaRPr lang="en-US" sz="1335" dirty="0">
              <a:solidFill>
                <a:prstClr val="black"/>
              </a:solidFill>
              <a:cs typeface="+mn-ea"/>
              <a:sym typeface="+mn-lt"/>
            </a:endParaRPr>
          </a:p>
        </p:txBody>
      </p:sp>
      <p:cxnSp>
        <p:nvCxnSpPr>
          <p:cNvPr id="47" name="Elbow Connector 46"/>
          <p:cNvCxnSpPr>
            <a:stCxn id="27" idx="3"/>
          </p:cNvCxnSpPr>
          <p:nvPr/>
        </p:nvCxnSpPr>
        <p:spPr>
          <a:xfrm>
            <a:off x="3352800" y="2780677"/>
            <a:ext cx="1320800" cy="441616"/>
          </a:xfrm>
          <a:prstGeom prst="bentConnector3">
            <a:avLst>
              <a:gd name="adj1" fmla="val 50000"/>
            </a:avLst>
          </a:prstGeom>
          <a:ln w="9525">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37" idx="1"/>
          </p:cNvCxnSpPr>
          <p:nvPr/>
        </p:nvCxnSpPr>
        <p:spPr>
          <a:xfrm rot="10800000" flipV="1">
            <a:off x="7433908" y="2780676"/>
            <a:ext cx="1405292" cy="1123751"/>
          </a:xfrm>
          <a:prstGeom prst="bentConnector3">
            <a:avLst>
              <a:gd name="adj1" fmla="val 50000"/>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29" idx="3"/>
          </p:cNvCxnSpPr>
          <p:nvPr/>
        </p:nvCxnSpPr>
        <p:spPr>
          <a:xfrm>
            <a:off x="3352800" y="3901516"/>
            <a:ext cx="1741450" cy="619330"/>
          </a:xfrm>
          <a:prstGeom prst="bentConnector3">
            <a:avLst>
              <a:gd name="adj1" fmla="val 50000"/>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40" idx="1"/>
            <a:endCxn id="22" idx="10"/>
          </p:cNvCxnSpPr>
          <p:nvPr/>
        </p:nvCxnSpPr>
        <p:spPr>
          <a:xfrm rot="10800000">
            <a:off x="6675350" y="3547598"/>
            <a:ext cx="2163851" cy="353918"/>
          </a:xfrm>
          <a:prstGeom prst="bentConnector3">
            <a:avLst>
              <a:gd name="adj1" fmla="val 50000"/>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34" idx="3"/>
          </p:cNvCxnSpPr>
          <p:nvPr/>
        </p:nvCxnSpPr>
        <p:spPr>
          <a:xfrm flipV="1">
            <a:off x="3352800" y="3715802"/>
            <a:ext cx="2540000" cy="1306551"/>
          </a:xfrm>
          <a:prstGeom prst="bentConnector3">
            <a:avLst>
              <a:gd name="adj1" fmla="val 50000"/>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43" idx="1"/>
          </p:cNvCxnSpPr>
          <p:nvPr/>
        </p:nvCxnSpPr>
        <p:spPr>
          <a:xfrm rot="10800000">
            <a:off x="6096010" y="4125275"/>
            <a:ext cx="2743190" cy="897079"/>
          </a:xfrm>
          <a:prstGeom prst="bentConnector3">
            <a:avLst>
              <a:gd name="adj1" fmla="val 50000"/>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userDrawn="1"/>
        </p:nvSpPr>
        <p:spPr>
          <a:xfrm>
            <a:off x="1277647" y="16700"/>
            <a:ext cx="3346740" cy="461665"/>
          </a:xfrm>
          <a:prstGeom prst="rect">
            <a:avLst/>
          </a:prstGeom>
        </p:spPr>
        <p:txBody>
          <a:bodyPr wrap="square">
            <a:spAutoFit/>
          </a:bodyPr>
          <a:lstStyle/>
          <a:p>
            <a:pPr marL="342900" indent="-342900" algn="l">
              <a:buFont typeface="Wingdings" panose="05000000000000000000" pitchFamily="2" charset="2"/>
              <a:buChar char="u"/>
            </a:pPr>
            <a:r>
              <a:rPr lang="zh-CN" altLang="en-US" sz="2400" b="1" dirty="0">
                <a:solidFill>
                  <a:srgbClr val="3B4761"/>
                </a:solidFill>
                <a:cs typeface="+mn-ea"/>
                <a:sym typeface="+mn-lt"/>
              </a:rPr>
              <a:t>在此输入文本标题</a:t>
            </a:r>
            <a:endParaRPr lang="en-US" altLang="zh-CN" sz="2400" b="1" dirty="0">
              <a:solidFill>
                <a:srgbClr val="3B4761"/>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nodeType="click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wipe(right)">
                                      <p:cBhvr>
                                        <p:cTn id="14" dur="500"/>
                                        <p:tgtEl>
                                          <p:spTgt spid="47"/>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right)">
                                      <p:cBhvr>
                                        <p:cTn id="17" dur="500"/>
                                        <p:tgtEl>
                                          <p:spTgt spid="27"/>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right)">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7"/>
                                        </p:tgtEl>
                                        <p:attrNameLst>
                                          <p:attrName>style.visibility</p:attrName>
                                        </p:attrNameLst>
                                      </p:cBhvr>
                                      <p:to>
                                        <p:strVal val="visible"/>
                                      </p:to>
                                    </p:set>
                                    <p:animEffect transition="in" filter="wipe(left)">
                                      <p:cBhvr>
                                        <p:cTn id="32" dur="500"/>
                                        <p:tgtEl>
                                          <p:spTgt spid="67"/>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wipe(left)">
                                      <p:cBhvr>
                                        <p:cTn id="35" dur="500"/>
                                        <p:tgtEl>
                                          <p:spTgt spid="37"/>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left)">
                                      <p:cBhvr>
                                        <p:cTn id="38" dur="500"/>
                                        <p:tgtEl>
                                          <p:spTgt spid="38"/>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nodeType="clickEffect">
                                  <p:stCondLst>
                                    <p:cond delay="0"/>
                                  </p:stCondLst>
                                  <p:childTnLst>
                                    <p:set>
                                      <p:cBhvr>
                                        <p:cTn id="49" dur="1" fill="hold">
                                          <p:stCondLst>
                                            <p:cond delay="0"/>
                                          </p:stCondLst>
                                        </p:cTn>
                                        <p:tgtEl>
                                          <p:spTgt spid="69"/>
                                        </p:tgtEl>
                                        <p:attrNameLst>
                                          <p:attrName>style.visibility</p:attrName>
                                        </p:attrNameLst>
                                      </p:cBhvr>
                                      <p:to>
                                        <p:strVal val="visible"/>
                                      </p:to>
                                    </p:set>
                                    <p:animEffect transition="in" filter="wipe(right)">
                                      <p:cBhvr>
                                        <p:cTn id="50" dur="500"/>
                                        <p:tgtEl>
                                          <p:spTgt spid="69"/>
                                        </p:tgtEl>
                                      </p:cBhvr>
                                    </p:animEffect>
                                  </p:childTnLst>
                                </p:cTn>
                              </p:par>
                              <p:par>
                                <p:cTn id="51" presetID="22" presetClass="entr" presetSubtype="2"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wipe(right)">
                                      <p:cBhvr>
                                        <p:cTn id="53" dur="500"/>
                                        <p:tgtEl>
                                          <p:spTgt spid="29"/>
                                        </p:tgtEl>
                                      </p:cBhvr>
                                    </p:animEffect>
                                  </p:childTnLst>
                                </p:cTn>
                              </p:par>
                              <p:par>
                                <p:cTn id="54" presetID="22" presetClass="entr" presetSubtype="2"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right)">
                                      <p:cBhvr>
                                        <p:cTn id="56" dur="500"/>
                                        <p:tgtEl>
                                          <p:spTgt spid="30"/>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p:cTn id="61" dur="500" fill="hold"/>
                                        <p:tgtEl>
                                          <p:spTgt spid="12"/>
                                        </p:tgtEl>
                                        <p:attrNameLst>
                                          <p:attrName>ppt_w</p:attrName>
                                        </p:attrNameLst>
                                      </p:cBhvr>
                                      <p:tavLst>
                                        <p:tav tm="0">
                                          <p:val>
                                            <p:fltVal val="0"/>
                                          </p:val>
                                        </p:tav>
                                        <p:tav tm="100000">
                                          <p:val>
                                            <p:strVal val="#ppt_w"/>
                                          </p:val>
                                        </p:tav>
                                      </p:tavLst>
                                    </p:anim>
                                    <p:anim calcmode="lin" valueType="num">
                                      <p:cBhvr>
                                        <p:cTn id="62" dur="500" fill="hold"/>
                                        <p:tgtEl>
                                          <p:spTgt spid="12"/>
                                        </p:tgtEl>
                                        <p:attrNameLst>
                                          <p:attrName>ppt_h</p:attrName>
                                        </p:attrNameLst>
                                      </p:cBhvr>
                                      <p:tavLst>
                                        <p:tav tm="0">
                                          <p:val>
                                            <p:fltVal val="0"/>
                                          </p:val>
                                        </p:tav>
                                        <p:tav tm="100000">
                                          <p:val>
                                            <p:strVal val="#ppt_h"/>
                                          </p:val>
                                        </p:tav>
                                      </p:tavLst>
                                    </p:anim>
                                    <p:animEffect transition="in" filter="fade">
                                      <p:cBhvr>
                                        <p:cTn id="63" dur="5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72"/>
                                        </p:tgtEl>
                                        <p:attrNameLst>
                                          <p:attrName>style.visibility</p:attrName>
                                        </p:attrNameLst>
                                      </p:cBhvr>
                                      <p:to>
                                        <p:strVal val="visible"/>
                                      </p:to>
                                    </p:set>
                                    <p:animEffect transition="in" filter="wipe(left)">
                                      <p:cBhvr>
                                        <p:cTn id="68" dur="500"/>
                                        <p:tgtEl>
                                          <p:spTgt spid="72"/>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wipe(left)">
                                      <p:cBhvr>
                                        <p:cTn id="74" dur="500"/>
                                        <p:tgtEl>
                                          <p:spTgt spid="41"/>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nodeType="click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p:cTn id="79" dur="500" fill="hold"/>
                                        <p:tgtEl>
                                          <p:spTgt spid="24"/>
                                        </p:tgtEl>
                                        <p:attrNameLst>
                                          <p:attrName>ppt_w</p:attrName>
                                        </p:attrNameLst>
                                      </p:cBhvr>
                                      <p:tavLst>
                                        <p:tav tm="0">
                                          <p:val>
                                            <p:fltVal val="0"/>
                                          </p:val>
                                        </p:tav>
                                        <p:tav tm="100000">
                                          <p:val>
                                            <p:strVal val="#ppt_w"/>
                                          </p:val>
                                        </p:tav>
                                      </p:tavLst>
                                    </p:anim>
                                    <p:anim calcmode="lin" valueType="num">
                                      <p:cBhvr>
                                        <p:cTn id="80" dur="500" fill="hold"/>
                                        <p:tgtEl>
                                          <p:spTgt spid="24"/>
                                        </p:tgtEl>
                                        <p:attrNameLst>
                                          <p:attrName>ppt_h</p:attrName>
                                        </p:attrNameLst>
                                      </p:cBhvr>
                                      <p:tavLst>
                                        <p:tav tm="0">
                                          <p:val>
                                            <p:fltVal val="0"/>
                                          </p:val>
                                        </p:tav>
                                        <p:tav tm="100000">
                                          <p:val>
                                            <p:strVal val="#ppt_h"/>
                                          </p:val>
                                        </p:tav>
                                      </p:tavLst>
                                    </p:anim>
                                    <p:animEffect transition="in" filter="fade">
                                      <p:cBhvr>
                                        <p:cTn id="81" dur="500"/>
                                        <p:tgtEl>
                                          <p:spTgt spid="24"/>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2" fill="hold" nodeType="clickEffect">
                                  <p:stCondLst>
                                    <p:cond delay="0"/>
                                  </p:stCondLst>
                                  <p:childTnLst>
                                    <p:set>
                                      <p:cBhvr>
                                        <p:cTn id="85" dur="1" fill="hold">
                                          <p:stCondLst>
                                            <p:cond delay="0"/>
                                          </p:stCondLst>
                                        </p:cTn>
                                        <p:tgtEl>
                                          <p:spTgt spid="78"/>
                                        </p:tgtEl>
                                        <p:attrNameLst>
                                          <p:attrName>style.visibility</p:attrName>
                                        </p:attrNameLst>
                                      </p:cBhvr>
                                      <p:to>
                                        <p:strVal val="visible"/>
                                      </p:to>
                                    </p:set>
                                    <p:animEffect transition="in" filter="wipe(right)">
                                      <p:cBhvr>
                                        <p:cTn id="86" dur="500"/>
                                        <p:tgtEl>
                                          <p:spTgt spid="78"/>
                                        </p:tgtEl>
                                      </p:cBhvr>
                                    </p:animEffect>
                                  </p:childTnLst>
                                </p:cTn>
                              </p:par>
                              <p:par>
                                <p:cTn id="87" presetID="22" presetClass="entr" presetSubtype="2" fill="hold" grpId="0" nodeType="withEffect">
                                  <p:stCondLst>
                                    <p:cond delay="0"/>
                                  </p:stCondLst>
                                  <p:childTnLst>
                                    <p:set>
                                      <p:cBhvr>
                                        <p:cTn id="88" dur="1" fill="hold">
                                          <p:stCondLst>
                                            <p:cond delay="0"/>
                                          </p:stCondLst>
                                        </p:cTn>
                                        <p:tgtEl>
                                          <p:spTgt spid="34"/>
                                        </p:tgtEl>
                                        <p:attrNameLst>
                                          <p:attrName>style.visibility</p:attrName>
                                        </p:attrNameLst>
                                      </p:cBhvr>
                                      <p:to>
                                        <p:strVal val="visible"/>
                                      </p:to>
                                    </p:set>
                                    <p:animEffect transition="in" filter="wipe(right)">
                                      <p:cBhvr>
                                        <p:cTn id="89" dur="500"/>
                                        <p:tgtEl>
                                          <p:spTgt spid="34"/>
                                        </p:tgtEl>
                                      </p:cBhvr>
                                    </p:animEffect>
                                  </p:childTnLst>
                                </p:cTn>
                              </p:par>
                              <p:par>
                                <p:cTn id="90" presetID="22" presetClass="entr" presetSubtype="2" fill="hold" grpId="0" nodeType="with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wipe(right)">
                                      <p:cBhvr>
                                        <p:cTn id="92" dur="500"/>
                                        <p:tgtEl>
                                          <p:spTgt spid="35"/>
                                        </p:tgtEl>
                                      </p:cBhvr>
                                    </p:animEffect>
                                  </p:childTnLst>
                                </p:cTn>
                              </p:par>
                            </p:childTnLst>
                          </p:cTn>
                        </p:par>
                      </p:childTnLst>
                    </p:cTn>
                  </p:par>
                  <p:par>
                    <p:cTn id="93" fill="hold">
                      <p:stCondLst>
                        <p:cond delay="indefinite"/>
                      </p:stCondLst>
                      <p:childTnLst>
                        <p:par>
                          <p:cTn id="94" fill="hold">
                            <p:stCondLst>
                              <p:cond delay="0"/>
                            </p:stCondLst>
                            <p:childTnLst>
                              <p:par>
                                <p:cTn id="95" presetID="53" presetClass="entr" presetSubtype="16" fill="hold" grpId="0" nodeType="clickEffect">
                                  <p:stCondLst>
                                    <p:cond delay="0"/>
                                  </p:stCondLst>
                                  <p:childTnLst>
                                    <p:set>
                                      <p:cBhvr>
                                        <p:cTn id="96" dur="1" fill="hold">
                                          <p:stCondLst>
                                            <p:cond delay="0"/>
                                          </p:stCondLst>
                                        </p:cTn>
                                        <p:tgtEl>
                                          <p:spTgt spid="15"/>
                                        </p:tgtEl>
                                        <p:attrNameLst>
                                          <p:attrName>style.visibility</p:attrName>
                                        </p:attrNameLst>
                                      </p:cBhvr>
                                      <p:to>
                                        <p:strVal val="visible"/>
                                      </p:to>
                                    </p:set>
                                    <p:anim calcmode="lin" valueType="num">
                                      <p:cBhvr>
                                        <p:cTn id="97" dur="500" fill="hold"/>
                                        <p:tgtEl>
                                          <p:spTgt spid="15"/>
                                        </p:tgtEl>
                                        <p:attrNameLst>
                                          <p:attrName>ppt_w</p:attrName>
                                        </p:attrNameLst>
                                      </p:cBhvr>
                                      <p:tavLst>
                                        <p:tav tm="0">
                                          <p:val>
                                            <p:fltVal val="0"/>
                                          </p:val>
                                        </p:tav>
                                        <p:tav tm="100000">
                                          <p:val>
                                            <p:strVal val="#ppt_w"/>
                                          </p:val>
                                        </p:tav>
                                      </p:tavLst>
                                    </p:anim>
                                    <p:anim calcmode="lin" valueType="num">
                                      <p:cBhvr>
                                        <p:cTn id="98" dur="500" fill="hold"/>
                                        <p:tgtEl>
                                          <p:spTgt spid="15"/>
                                        </p:tgtEl>
                                        <p:attrNameLst>
                                          <p:attrName>ppt_h</p:attrName>
                                        </p:attrNameLst>
                                      </p:cBhvr>
                                      <p:tavLst>
                                        <p:tav tm="0">
                                          <p:val>
                                            <p:fltVal val="0"/>
                                          </p:val>
                                        </p:tav>
                                        <p:tav tm="100000">
                                          <p:val>
                                            <p:strVal val="#ppt_h"/>
                                          </p:val>
                                        </p:tav>
                                      </p:tavLst>
                                    </p:anim>
                                    <p:animEffect transition="in" filter="fade">
                                      <p:cBhvr>
                                        <p:cTn id="99" dur="500"/>
                                        <p:tgtEl>
                                          <p:spTgt spid="15"/>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82"/>
                                        </p:tgtEl>
                                        <p:attrNameLst>
                                          <p:attrName>style.visibility</p:attrName>
                                        </p:attrNameLst>
                                      </p:cBhvr>
                                      <p:to>
                                        <p:strVal val="visible"/>
                                      </p:to>
                                    </p:set>
                                    <p:animEffect transition="in" filter="wipe(left)">
                                      <p:cBhvr>
                                        <p:cTn id="104" dur="500"/>
                                        <p:tgtEl>
                                          <p:spTgt spid="82"/>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43"/>
                                        </p:tgtEl>
                                        <p:attrNameLst>
                                          <p:attrName>style.visibility</p:attrName>
                                        </p:attrNameLst>
                                      </p:cBhvr>
                                      <p:to>
                                        <p:strVal val="visible"/>
                                      </p:to>
                                    </p:set>
                                    <p:animEffect transition="in" filter="wipe(left)">
                                      <p:cBhvr>
                                        <p:cTn id="107" dur="500"/>
                                        <p:tgtEl>
                                          <p:spTgt spid="43"/>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44"/>
                                        </p:tgtEl>
                                        <p:attrNameLst>
                                          <p:attrName>style.visibility</p:attrName>
                                        </p:attrNameLst>
                                      </p:cBhvr>
                                      <p:to>
                                        <p:strVal val="visible"/>
                                      </p:to>
                                    </p:set>
                                    <p:animEffect transition="in" filter="wipe(left)">
                                      <p:cBhvr>
                                        <p:cTn id="11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7" grpId="0"/>
      <p:bldP spid="28" grpId="0"/>
      <p:bldP spid="29" grpId="0"/>
      <p:bldP spid="30" grpId="0"/>
      <p:bldP spid="34" grpId="0"/>
      <p:bldP spid="35" grpId="0"/>
      <p:bldP spid="37" grpId="0"/>
      <p:bldP spid="38" grpId="0"/>
      <p:bldP spid="40" grpId="0"/>
      <p:bldP spid="41" grpId="0"/>
      <p:bldP spid="43" grpId="0"/>
      <p:bldP spid="4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bwMode="auto">
          <a:xfrm>
            <a:off x="0" y="1587"/>
            <a:ext cx="12190413" cy="6858000"/>
          </a:xfrm>
          <a:custGeom>
            <a:avLst/>
            <a:gdLst>
              <a:gd name="T0" fmla="*/ 0 w 7679"/>
              <a:gd name="T1" fmla="*/ 0 h 4320"/>
              <a:gd name="T2" fmla="*/ 0 w 7679"/>
              <a:gd name="T3" fmla="*/ 4320 h 4320"/>
              <a:gd name="T4" fmla="*/ 7679 w 7679"/>
              <a:gd name="T5" fmla="*/ 4320 h 4320"/>
              <a:gd name="T6" fmla="*/ 0 w 7679"/>
              <a:gd name="T7" fmla="*/ 0 h 4320"/>
            </a:gdLst>
            <a:ahLst/>
            <a:cxnLst>
              <a:cxn ang="0">
                <a:pos x="T0" y="T1"/>
              </a:cxn>
              <a:cxn ang="0">
                <a:pos x="T2" y="T3"/>
              </a:cxn>
              <a:cxn ang="0">
                <a:pos x="T4" y="T5"/>
              </a:cxn>
              <a:cxn ang="0">
                <a:pos x="T6" y="T7"/>
              </a:cxn>
            </a:cxnLst>
            <a:rect l="0" t="0" r="r" b="b"/>
            <a:pathLst>
              <a:path w="7679" h="4320">
                <a:moveTo>
                  <a:pt x="0" y="0"/>
                </a:moveTo>
                <a:lnTo>
                  <a:pt x="0" y="4320"/>
                </a:lnTo>
                <a:lnTo>
                  <a:pt x="7679" y="432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nvGrpSpPr>
          <p:cNvPr id="72" name="组合 71"/>
          <p:cNvGrpSpPr/>
          <p:nvPr/>
        </p:nvGrpSpPr>
        <p:grpSpPr>
          <a:xfrm>
            <a:off x="2722" y="16781"/>
            <a:ext cx="785813" cy="6850063"/>
            <a:chOff x="31750" y="-41275"/>
            <a:chExt cx="785813" cy="6850063"/>
          </a:xfrm>
        </p:grpSpPr>
        <p:sp>
          <p:nvSpPr>
            <p:cNvPr id="6" name="Freeform 6"/>
            <p:cNvSpPr/>
            <p:nvPr/>
          </p:nvSpPr>
          <p:spPr bwMode="auto">
            <a:xfrm>
              <a:off x="31750" y="-41275"/>
              <a:ext cx="207963" cy="207963"/>
            </a:xfrm>
            <a:custGeom>
              <a:avLst/>
              <a:gdLst>
                <a:gd name="T0" fmla="*/ 0 w 131"/>
                <a:gd name="T1" fmla="*/ 131 h 131"/>
                <a:gd name="T2" fmla="*/ 93 w 131"/>
                <a:gd name="T3" fmla="*/ 38 h 131"/>
                <a:gd name="T4" fmla="*/ 131 w 131"/>
                <a:gd name="T5" fmla="*/ 0 h 131"/>
                <a:gd name="T6" fmla="*/ 73 w 131"/>
                <a:gd name="T7" fmla="*/ 0 h 131"/>
                <a:gd name="T8" fmla="*/ 64 w 131"/>
                <a:gd name="T9" fmla="*/ 9 h 131"/>
                <a:gd name="T10" fmla="*/ 0 w 131"/>
                <a:gd name="T11" fmla="*/ 73 h 131"/>
                <a:gd name="T12" fmla="*/ 0 w 131"/>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131" h="131">
                  <a:moveTo>
                    <a:pt x="0" y="131"/>
                  </a:moveTo>
                  <a:lnTo>
                    <a:pt x="93" y="38"/>
                  </a:lnTo>
                  <a:lnTo>
                    <a:pt x="131" y="0"/>
                  </a:lnTo>
                  <a:lnTo>
                    <a:pt x="73" y="0"/>
                  </a:lnTo>
                  <a:lnTo>
                    <a:pt x="64" y="9"/>
                  </a:lnTo>
                  <a:lnTo>
                    <a:pt x="0" y="73"/>
                  </a:lnTo>
                  <a:lnTo>
                    <a:pt x="0" y="13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7"/>
            <p:cNvSpPr/>
            <p:nvPr/>
          </p:nvSpPr>
          <p:spPr bwMode="auto">
            <a:xfrm>
              <a:off x="31750" y="171450"/>
              <a:ext cx="785813" cy="879475"/>
            </a:xfrm>
            <a:custGeom>
              <a:avLst/>
              <a:gdLst>
                <a:gd name="T0" fmla="*/ 495 w 495"/>
                <a:gd name="T1" fmla="*/ 0 h 554"/>
                <a:gd name="T2" fmla="*/ 435 w 495"/>
                <a:gd name="T3" fmla="*/ 61 h 554"/>
                <a:gd name="T4" fmla="*/ 315 w 495"/>
                <a:gd name="T5" fmla="*/ 180 h 554"/>
                <a:gd name="T6" fmla="*/ 249 w 495"/>
                <a:gd name="T7" fmla="*/ 246 h 554"/>
                <a:gd name="T8" fmla="*/ 130 w 495"/>
                <a:gd name="T9" fmla="*/ 366 h 554"/>
                <a:gd name="T10" fmla="*/ 64 w 495"/>
                <a:gd name="T11" fmla="*/ 432 h 554"/>
                <a:gd name="T12" fmla="*/ 0 w 495"/>
                <a:gd name="T13" fmla="*/ 495 h 554"/>
                <a:gd name="T14" fmla="*/ 0 w 495"/>
                <a:gd name="T15" fmla="*/ 554 h 554"/>
                <a:gd name="T16" fmla="*/ 278 w 495"/>
                <a:gd name="T17" fmla="*/ 276 h 554"/>
                <a:gd name="T18" fmla="*/ 344 w 495"/>
                <a:gd name="T19" fmla="*/ 210 h 554"/>
                <a:gd name="T20" fmla="*/ 495 w 495"/>
                <a:gd name="T21" fmla="*/ 59 h 554"/>
                <a:gd name="T22" fmla="*/ 495 w 495"/>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495" y="0"/>
                  </a:moveTo>
                  <a:lnTo>
                    <a:pt x="435" y="61"/>
                  </a:lnTo>
                  <a:lnTo>
                    <a:pt x="315" y="180"/>
                  </a:lnTo>
                  <a:lnTo>
                    <a:pt x="249" y="246"/>
                  </a:lnTo>
                  <a:lnTo>
                    <a:pt x="130" y="366"/>
                  </a:lnTo>
                  <a:lnTo>
                    <a:pt x="64" y="432"/>
                  </a:lnTo>
                  <a:lnTo>
                    <a:pt x="0" y="495"/>
                  </a:lnTo>
                  <a:lnTo>
                    <a:pt x="0" y="554"/>
                  </a:lnTo>
                  <a:lnTo>
                    <a:pt x="278" y="276"/>
                  </a:lnTo>
                  <a:lnTo>
                    <a:pt x="344" y="210"/>
                  </a:lnTo>
                  <a:lnTo>
                    <a:pt x="495" y="59"/>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8"/>
            <p:cNvSpPr/>
            <p:nvPr/>
          </p:nvSpPr>
          <p:spPr bwMode="auto">
            <a:xfrm>
              <a:off x="31750" y="-41275"/>
              <a:ext cx="503238" cy="503238"/>
            </a:xfrm>
            <a:custGeom>
              <a:avLst/>
              <a:gdLst>
                <a:gd name="T0" fmla="*/ 278 w 317"/>
                <a:gd name="T1" fmla="*/ 38 h 317"/>
                <a:gd name="T2" fmla="*/ 317 w 317"/>
                <a:gd name="T3" fmla="*/ 0 h 317"/>
                <a:gd name="T4" fmla="*/ 258 w 317"/>
                <a:gd name="T5" fmla="*/ 0 h 317"/>
                <a:gd name="T6" fmla="*/ 249 w 317"/>
                <a:gd name="T7" fmla="*/ 9 h 317"/>
                <a:gd name="T8" fmla="*/ 130 w 317"/>
                <a:gd name="T9" fmla="*/ 129 h 317"/>
                <a:gd name="T10" fmla="*/ 64 w 317"/>
                <a:gd name="T11" fmla="*/ 195 h 317"/>
                <a:gd name="T12" fmla="*/ 0 w 317"/>
                <a:gd name="T13" fmla="*/ 258 h 317"/>
                <a:gd name="T14" fmla="*/ 0 w 317"/>
                <a:gd name="T15" fmla="*/ 317 h 317"/>
                <a:gd name="T16" fmla="*/ 278 w 317"/>
                <a:gd name="T17" fmla="*/ 3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7" h="317">
                  <a:moveTo>
                    <a:pt x="278" y="38"/>
                  </a:moveTo>
                  <a:lnTo>
                    <a:pt x="317" y="0"/>
                  </a:lnTo>
                  <a:lnTo>
                    <a:pt x="258" y="0"/>
                  </a:lnTo>
                  <a:lnTo>
                    <a:pt x="249" y="9"/>
                  </a:lnTo>
                  <a:lnTo>
                    <a:pt x="130" y="129"/>
                  </a:lnTo>
                  <a:lnTo>
                    <a:pt x="64" y="195"/>
                  </a:lnTo>
                  <a:lnTo>
                    <a:pt x="0" y="258"/>
                  </a:lnTo>
                  <a:lnTo>
                    <a:pt x="0" y="317"/>
                  </a:lnTo>
                  <a:lnTo>
                    <a:pt x="278"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Freeform 9"/>
            <p:cNvSpPr/>
            <p:nvPr/>
          </p:nvSpPr>
          <p:spPr bwMode="auto">
            <a:xfrm>
              <a:off x="31750" y="-41275"/>
              <a:ext cx="785813" cy="796925"/>
            </a:xfrm>
            <a:custGeom>
              <a:avLst/>
              <a:gdLst>
                <a:gd name="T0" fmla="*/ 0 w 495"/>
                <a:gd name="T1" fmla="*/ 502 h 502"/>
                <a:gd name="T2" fmla="*/ 93 w 495"/>
                <a:gd name="T3" fmla="*/ 410 h 502"/>
                <a:gd name="T4" fmla="*/ 159 w 495"/>
                <a:gd name="T5" fmla="*/ 344 h 502"/>
                <a:gd name="T6" fmla="*/ 278 w 495"/>
                <a:gd name="T7" fmla="*/ 224 h 502"/>
                <a:gd name="T8" fmla="*/ 344 w 495"/>
                <a:gd name="T9" fmla="*/ 158 h 502"/>
                <a:gd name="T10" fmla="*/ 464 w 495"/>
                <a:gd name="T11" fmla="*/ 38 h 502"/>
                <a:gd name="T12" fmla="*/ 495 w 495"/>
                <a:gd name="T13" fmla="*/ 7 h 502"/>
                <a:gd name="T14" fmla="*/ 495 w 495"/>
                <a:gd name="T15" fmla="*/ 0 h 502"/>
                <a:gd name="T16" fmla="*/ 444 w 495"/>
                <a:gd name="T17" fmla="*/ 0 h 502"/>
                <a:gd name="T18" fmla="*/ 435 w 495"/>
                <a:gd name="T19" fmla="*/ 9 h 502"/>
                <a:gd name="T20" fmla="*/ 130 w 495"/>
                <a:gd name="T21" fmla="*/ 314 h 502"/>
                <a:gd name="T22" fmla="*/ 64 w 495"/>
                <a:gd name="T23" fmla="*/ 380 h 502"/>
                <a:gd name="T24" fmla="*/ 0 w 495"/>
                <a:gd name="T25" fmla="*/ 444 h 502"/>
                <a:gd name="T26" fmla="*/ 0 w 495"/>
                <a:gd name="T27" fmla="*/ 502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5" h="502">
                  <a:moveTo>
                    <a:pt x="0" y="502"/>
                  </a:moveTo>
                  <a:lnTo>
                    <a:pt x="93" y="410"/>
                  </a:lnTo>
                  <a:lnTo>
                    <a:pt x="159" y="344"/>
                  </a:lnTo>
                  <a:lnTo>
                    <a:pt x="278" y="224"/>
                  </a:lnTo>
                  <a:lnTo>
                    <a:pt x="344" y="158"/>
                  </a:lnTo>
                  <a:lnTo>
                    <a:pt x="464" y="38"/>
                  </a:lnTo>
                  <a:lnTo>
                    <a:pt x="495" y="7"/>
                  </a:lnTo>
                  <a:lnTo>
                    <a:pt x="495" y="0"/>
                  </a:lnTo>
                  <a:lnTo>
                    <a:pt x="444" y="0"/>
                  </a:lnTo>
                  <a:lnTo>
                    <a:pt x="435" y="9"/>
                  </a:lnTo>
                  <a:lnTo>
                    <a:pt x="130" y="314"/>
                  </a:lnTo>
                  <a:lnTo>
                    <a:pt x="64" y="380"/>
                  </a:lnTo>
                  <a:lnTo>
                    <a:pt x="0" y="444"/>
                  </a:lnTo>
                  <a:lnTo>
                    <a:pt x="0" y="50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 name="Freeform 10"/>
            <p:cNvSpPr/>
            <p:nvPr/>
          </p:nvSpPr>
          <p:spPr bwMode="auto">
            <a:xfrm>
              <a:off x="31750" y="760412"/>
              <a:ext cx="785813" cy="879475"/>
            </a:xfrm>
            <a:custGeom>
              <a:avLst/>
              <a:gdLst>
                <a:gd name="T0" fmla="*/ 495 w 495"/>
                <a:gd name="T1" fmla="*/ 0 h 554"/>
                <a:gd name="T2" fmla="*/ 435 w 495"/>
                <a:gd name="T3" fmla="*/ 61 h 554"/>
                <a:gd name="T4" fmla="*/ 315 w 495"/>
                <a:gd name="T5" fmla="*/ 181 h 554"/>
                <a:gd name="T6" fmla="*/ 249 w 495"/>
                <a:gd name="T7" fmla="*/ 247 h 554"/>
                <a:gd name="T8" fmla="*/ 130 w 495"/>
                <a:gd name="T9" fmla="*/ 366 h 554"/>
                <a:gd name="T10" fmla="*/ 64 w 495"/>
                <a:gd name="T11" fmla="*/ 432 h 554"/>
                <a:gd name="T12" fmla="*/ 0 w 495"/>
                <a:gd name="T13" fmla="*/ 495 h 554"/>
                <a:gd name="T14" fmla="*/ 0 w 495"/>
                <a:gd name="T15" fmla="*/ 554 h 554"/>
                <a:gd name="T16" fmla="*/ 278 w 495"/>
                <a:gd name="T17" fmla="*/ 276 h 554"/>
                <a:gd name="T18" fmla="*/ 344 w 495"/>
                <a:gd name="T19" fmla="*/ 210 h 554"/>
                <a:gd name="T20" fmla="*/ 495 w 495"/>
                <a:gd name="T21" fmla="*/ 59 h 554"/>
                <a:gd name="T22" fmla="*/ 495 w 495"/>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495" y="0"/>
                  </a:moveTo>
                  <a:lnTo>
                    <a:pt x="435" y="61"/>
                  </a:lnTo>
                  <a:lnTo>
                    <a:pt x="315" y="181"/>
                  </a:lnTo>
                  <a:lnTo>
                    <a:pt x="249" y="247"/>
                  </a:lnTo>
                  <a:lnTo>
                    <a:pt x="130" y="366"/>
                  </a:lnTo>
                  <a:lnTo>
                    <a:pt x="64" y="432"/>
                  </a:lnTo>
                  <a:lnTo>
                    <a:pt x="0" y="495"/>
                  </a:lnTo>
                  <a:lnTo>
                    <a:pt x="0" y="554"/>
                  </a:lnTo>
                  <a:lnTo>
                    <a:pt x="278" y="276"/>
                  </a:lnTo>
                  <a:lnTo>
                    <a:pt x="344" y="210"/>
                  </a:lnTo>
                  <a:lnTo>
                    <a:pt x="495" y="59"/>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11"/>
            <p:cNvSpPr/>
            <p:nvPr/>
          </p:nvSpPr>
          <p:spPr bwMode="auto">
            <a:xfrm>
              <a:off x="31750" y="466725"/>
              <a:ext cx="785813" cy="877888"/>
            </a:xfrm>
            <a:custGeom>
              <a:avLst/>
              <a:gdLst>
                <a:gd name="T0" fmla="*/ 0 w 495"/>
                <a:gd name="T1" fmla="*/ 553 h 553"/>
                <a:gd name="T2" fmla="*/ 93 w 495"/>
                <a:gd name="T3" fmla="*/ 461 h 553"/>
                <a:gd name="T4" fmla="*/ 159 w 495"/>
                <a:gd name="T5" fmla="*/ 395 h 553"/>
                <a:gd name="T6" fmla="*/ 278 w 495"/>
                <a:gd name="T7" fmla="*/ 275 h 553"/>
                <a:gd name="T8" fmla="*/ 344 w 495"/>
                <a:gd name="T9" fmla="*/ 209 h 553"/>
                <a:gd name="T10" fmla="*/ 464 w 495"/>
                <a:gd name="T11" fmla="*/ 90 h 553"/>
                <a:gd name="T12" fmla="*/ 495 w 495"/>
                <a:gd name="T13" fmla="*/ 58 h 553"/>
                <a:gd name="T14" fmla="*/ 495 w 495"/>
                <a:gd name="T15" fmla="*/ 0 h 553"/>
                <a:gd name="T16" fmla="*/ 435 w 495"/>
                <a:gd name="T17" fmla="*/ 60 h 553"/>
                <a:gd name="T18" fmla="*/ 130 w 495"/>
                <a:gd name="T19" fmla="*/ 366 h 553"/>
                <a:gd name="T20" fmla="*/ 64 w 495"/>
                <a:gd name="T21" fmla="*/ 432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1"/>
                  </a:lnTo>
                  <a:lnTo>
                    <a:pt x="159" y="395"/>
                  </a:lnTo>
                  <a:lnTo>
                    <a:pt x="278" y="275"/>
                  </a:lnTo>
                  <a:lnTo>
                    <a:pt x="344" y="209"/>
                  </a:lnTo>
                  <a:lnTo>
                    <a:pt x="464" y="90"/>
                  </a:lnTo>
                  <a:lnTo>
                    <a:pt x="495" y="58"/>
                  </a:lnTo>
                  <a:lnTo>
                    <a:pt x="495" y="0"/>
                  </a:lnTo>
                  <a:lnTo>
                    <a:pt x="435" y="60"/>
                  </a:lnTo>
                  <a:lnTo>
                    <a:pt x="130" y="366"/>
                  </a:lnTo>
                  <a:lnTo>
                    <a:pt x="64" y="432"/>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12"/>
            <p:cNvSpPr/>
            <p:nvPr/>
          </p:nvSpPr>
          <p:spPr bwMode="auto">
            <a:xfrm>
              <a:off x="31750" y="1350962"/>
              <a:ext cx="785813" cy="877888"/>
            </a:xfrm>
            <a:custGeom>
              <a:avLst/>
              <a:gdLst>
                <a:gd name="T0" fmla="*/ 495 w 495"/>
                <a:gd name="T1" fmla="*/ 0 h 553"/>
                <a:gd name="T2" fmla="*/ 435 w 495"/>
                <a:gd name="T3" fmla="*/ 60 h 553"/>
                <a:gd name="T4" fmla="*/ 315 w 495"/>
                <a:gd name="T5" fmla="*/ 180 h 553"/>
                <a:gd name="T6" fmla="*/ 249 w 495"/>
                <a:gd name="T7" fmla="*/ 246 h 553"/>
                <a:gd name="T8" fmla="*/ 130 w 495"/>
                <a:gd name="T9" fmla="*/ 365 h 553"/>
                <a:gd name="T10" fmla="*/ 64 w 495"/>
                <a:gd name="T11" fmla="*/ 431 h 553"/>
                <a:gd name="T12" fmla="*/ 0 w 495"/>
                <a:gd name="T13" fmla="*/ 495 h 553"/>
                <a:gd name="T14" fmla="*/ 0 w 495"/>
                <a:gd name="T15" fmla="*/ 553 h 553"/>
                <a:gd name="T16" fmla="*/ 278 w 495"/>
                <a:gd name="T17" fmla="*/ 275 h 553"/>
                <a:gd name="T18" fmla="*/ 344 w 495"/>
                <a:gd name="T19" fmla="*/ 209 h 553"/>
                <a:gd name="T20" fmla="*/ 495 w 495"/>
                <a:gd name="T21" fmla="*/ 58 h 553"/>
                <a:gd name="T22" fmla="*/ 495 w 495"/>
                <a:gd name="T23"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3">
                  <a:moveTo>
                    <a:pt x="495" y="0"/>
                  </a:moveTo>
                  <a:lnTo>
                    <a:pt x="435" y="60"/>
                  </a:lnTo>
                  <a:lnTo>
                    <a:pt x="315" y="180"/>
                  </a:lnTo>
                  <a:lnTo>
                    <a:pt x="249" y="246"/>
                  </a:lnTo>
                  <a:lnTo>
                    <a:pt x="130" y="365"/>
                  </a:lnTo>
                  <a:lnTo>
                    <a:pt x="64" y="431"/>
                  </a:lnTo>
                  <a:lnTo>
                    <a:pt x="0" y="495"/>
                  </a:lnTo>
                  <a:lnTo>
                    <a:pt x="0" y="553"/>
                  </a:lnTo>
                  <a:lnTo>
                    <a:pt x="278" y="275"/>
                  </a:lnTo>
                  <a:lnTo>
                    <a:pt x="344" y="209"/>
                  </a:lnTo>
                  <a:lnTo>
                    <a:pt x="495" y="58"/>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Freeform 13"/>
            <p:cNvSpPr/>
            <p:nvPr/>
          </p:nvSpPr>
          <p:spPr bwMode="auto">
            <a:xfrm>
              <a:off x="31750" y="1055687"/>
              <a:ext cx="785813" cy="879475"/>
            </a:xfrm>
            <a:custGeom>
              <a:avLst/>
              <a:gdLst>
                <a:gd name="T0" fmla="*/ 0 w 495"/>
                <a:gd name="T1" fmla="*/ 554 h 554"/>
                <a:gd name="T2" fmla="*/ 93 w 495"/>
                <a:gd name="T3" fmla="*/ 461 h 554"/>
                <a:gd name="T4" fmla="*/ 159 w 495"/>
                <a:gd name="T5" fmla="*/ 395 h 554"/>
                <a:gd name="T6" fmla="*/ 278 w 495"/>
                <a:gd name="T7" fmla="*/ 276 h 554"/>
                <a:gd name="T8" fmla="*/ 344 w 495"/>
                <a:gd name="T9" fmla="*/ 209 h 554"/>
                <a:gd name="T10" fmla="*/ 464 w 495"/>
                <a:gd name="T11" fmla="*/ 90 h 554"/>
                <a:gd name="T12" fmla="*/ 495 w 495"/>
                <a:gd name="T13" fmla="*/ 58 h 554"/>
                <a:gd name="T14" fmla="*/ 495 w 495"/>
                <a:gd name="T15" fmla="*/ 0 h 554"/>
                <a:gd name="T16" fmla="*/ 435 w 495"/>
                <a:gd name="T17" fmla="*/ 61 h 554"/>
                <a:gd name="T18" fmla="*/ 130 w 495"/>
                <a:gd name="T19" fmla="*/ 366 h 554"/>
                <a:gd name="T20" fmla="*/ 64 w 495"/>
                <a:gd name="T21" fmla="*/ 432 h 554"/>
                <a:gd name="T22" fmla="*/ 0 w 495"/>
                <a:gd name="T23" fmla="*/ 495 h 554"/>
                <a:gd name="T24" fmla="*/ 0 w 495"/>
                <a:gd name="T25"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4">
                  <a:moveTo>
                    <a:pt x="0" y="554"/>
                  </a:moveTo>
                  <a:lnTo>
                    <a:pt x="93" y="461"/>
                  </a:lnTo>
                  <a:lnTo>
                    <a:pt x="159" y="395"/>
                  </a:lnTo>
                  <a:lnTo>
                    <a:pt x="278" y="276"/>
                  </a:lnTo>
                  <a:lnTo>
                    <a:pt x="344" y="209"/>
                  </a:lnTo>
                  <a:lnTo>
                    <a:pt x="464" y="90"/>
                  </a:lnTo>
                  <a:lnTo>
                    <a:pt x="495" y="58"/>
                  </a:lnTo>
                  <a:lnTo>
                    <a:pt x="495" y="0"/>
                  </a:lnTo>
                  <a:lnTo>
                    <a:pt x="435" y="61"/>
                  </a:lnTo>
                  <a:lnTo>
                    <a:pt x="130" y="366"/>
                  </a:lnTo>
                  <a:lnTo>
                    <a:pt x="64" y="432"/>
                  </a:lnTo>
                  <a:lnTo>
                    <a:pt x="0" y="495"/>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Freeform 14"/>
            <p:cNvSpPr/>
            <p:nvPr/>
          </p:nvSpPr>
          <p:spPr bwMode="auto">
            <a:xfrm>
              <a:off x="31750" y="1939925"/>
              <a:ext cx="785813" cy="877888"/>
            </a:xfrm>
            <a:custGeom>
              <a:avLst/>
              <a:gdLst>
                <a:gd name="T0" fmla="*/ 495 w 495"/>
                <a:gd name="T1" fmla="*/ 0 h 553"/>
                <a:gd name="T2" fmla="*/ 435 w 495"/>
                <a:gd name="T3" fmla="*/ 60 h 553"/>
                <a:gd name="T4" fmla="*/ 315 w 495"/>
                <a:gd name="T5" fmla="*/ 180 h 553"/>
                <a:gd name="T6" fmla="*/ 249 w 495"/>
                <a:gd name="T7" fmla="*/ 246 h 553"/>
                <a:gd name="T8" fmla="*/ 130 w 495"/>
                <a:gd name="T9" fmla="*/ 366 h 553"/>
                <a:gd name="T10" fmla="*/ 64 w 495"/>
                <a:gd name="T11" fmla="*/ 432 h 553"/>
                <a:gd name="T12" fmla="*/ 0 w 495"/>
                <a:gd name="T13" fmla="*/ 495 h 553"/>
                <a:gd name="T14" fmla="*/ 0 w 495"/>
                <a:gd name="T15" fmla="*/ 553 h 553"/>
                <a:gd name="T16" fmla="*/ 278 w 495"/>
                <a:gd name="T17" fmla="*/ 275 h 553"/>
                <a:gd name="T18" fmla="*/ 344 w 495"/>
                <a:gd name="T19" fmla="*/ 209 h 553"/>
                <a:gd name="T20" fmla="*/ 495 w 495"/>
                <a:gd name="T21" fmla="*/ 58 h 553"/>
                <a:gd name="T22" fmla="*/ 495 w 495"/>
                <a:gd name="T23"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3">
                  <a:moveTo>
                    <a:pt x="495" y="0"/>
                  </a:moveTo>
                  <a:lnTo>
                    <a:pt x="435" y="60"/>
                  </a:lnTo>
                  <a:lnTo>
                    <a:pt x="315" y="180"/>
                  </a:lnTo>
                  <a:lnTo>
                    <a:pt x="249" y="246"/>
                  </a:lnTo>
                  <a:lnTo>
                    <a:pt x="130" y="366"/>
                  </a:lnTo>
                  <a:lnTo>
                    <a:pt x="64" y="432"/>
                  </a:lnTo>
                  <a:lnTo>
                    <a:pt x="0" y="495"/>
                  </a:lnTo>
                  <a:lnTo>
                    <a:pt x="0" y="553"/>
                  </a:lnTo>
                  <a:lnTo>
                    <a:pt x="278" y="275"/>
                  </a:lnTo>
                  <a:lnTo>
                    <a:pt x="344" y="209"/>
                  </a:lnTo>
                  <a:lnTo>
                    <a:pt x="495" y="58"/>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Freeform 15"/>
            <p:cNvSpPr/>
            <p:nvPr/>
          </p:nvSpPr>
          <p:spPr bwMode="auto">
            <a:xfrm>
              <a:off x="31750" y="1644650"/>
              <a:ext cx="785813" cy="879475"/>
            </a:xfrm>
            <a:custGeom>
              <a:avLst/>
              <a:gdLst>
                <a:gd name="T0" fmla="*/ 0 w 495"/>
                <a:gd name="T1" fmla="*/ 554 h 554"/>
                <a:gd name="T2" fmla="*/ 93 w 495"/>
                <a:gd name="T3" fmla="*/ 461 h 554"/>
                <a:gd name="T4" fmla="*/ 159 w 495"/>
                <a:gd name="T5" fmla="*/ 395 h 554"/>
                <a:gd name="T6" fmla="*/ 278 w 495"/>
                <a:gd name="T7" fmla="*/ 276 h 554"/>
                <a:gd name="T8" fmla="*/ 344 w 495"/>
                <a:gd name="T9" fmla="*/ 210 h 554"/>
                <a:gd name="T10" fmla="*/ 464 w 495"/>
                <a:gd name="T11" fmla="*/ 90 h 554"/>
                <a:gd name="T12" fmla="*/ 495 w 495"/>
                <a:gd name="T13" fmla="*/ 59 h 554"/>
                <a:gd name="T14" fmla="*/ 495 w 495"/>
                <a:gd name="T15" fmla="*/ 0 h 554"/>
                <a:gd name="T16" fmla="*/ 435 w 495"/>
                <a:gd name="T17" fmla="*/ 61 h 554"/>
                <a:gd name="T18" fmla="*/ 130 w 495"/>
                <a:gd name="T19" fmla="*/ 366 h 554"/>
                <a:gd name="T20" fmla="*/ 64 w 495"/>
                <a:gd name="T21" fmla="*/ 432 h 554"/>
                <a:gd name="T22" fmla="*/ 0 w 495"/>
                <a:gd name="T23" fmla="*/ 495 h 554"/>
                <a:gd name="T24" fmla="*/ 0 w 495"/>
                <a:gd name="T25"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4">
                  <a:moveTo>
                    <a:pt x="0" y="554"/>
                  </a:moveTo>
                  <a:lnTo>
                    <a:pt x="93" y="461"/>
                  </a:lnTo>
                  <a:lnTo>
                    <a:pt x="159" y="395"/>
                  </a:lnTo>
                  <a:lnTo>
                    <a:pt x="278" y="276"/>
                  </a:lnTo>
                  <a:lnTo>
                    <a:pt x="344" y="210"/>
                  </a:lnTo>
                  <a:lnTo>
                    <a:pt x="464" y="90"/>
                  </a:lnTo>
                  <a:lnTo>
                    <a:pt x="495" y="59"/>
                  </a:lnTo>
                  <a:lnTo>
                    <a:pt x="495" y="0"/>
                  </a:lnTo>
                  <a:lnTo>
                    <a:pt x="435" y="61"/>
                  </a:lnTo>
                  <a:lnTo>
                    <a:pt x="130" y="366"/>
                  </a:lnTo>
                  <a:lnTo>
                    <a:pt x="64" y="432"/>
                  </a:lnTo>
                  <a:lnTo>
                    <a:pt x="0" y="495"/>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Freeform 16"/>
            <p:cNvSpPr/>
            <p:nvPr/>
          </p:nvSpPr>
          <p:spPr bwMode="auto">
            <a:xfrm>
              <a:off x="31750" y="2528887"/>
              <a:ext cx="785813" cy="879475"/>
            </a:xfrm>
            <a:custGeom>
              <a:avLst/>
              <a:gdLst>
                <a:gd name="T0" fmla="*/ 495 w 495"/>
                <a:gd name="T1" fmla="*/ 0 h 554"/>
                <a:gd name="T2" fmla="*/ 435 w 495"/>
                <a:gd name="T3" fmla="*/ 61 h 554"/>
                <a:gd name="T4" fmla="*/ 315 w 495"/>
                <a:gd name="T5" fmla="*/ 180 h 554"/>
                <a:gd name="T6" fmla="*/ 249 w 495"/>
                <a:gd name="T7" fmla="*/ 246 h 554"/>
                <a:gd name="T8" fmla="*/ 130 w 495"/>
                <a:gd name="T9" fmla="*/ 366 h 554"/>
                <a:gd name="T10" fmla="*/ 64 w 495"/>
                <a:gd name="T11" fmla="*/ 432 h 554"/>
                <a:gd name="T12" fmla="*/ 0 w 495"/>
                <a:gd name="T13" fmla="*/ 495 h 554"/>
                <a:gd name="T14" fmla="*/ 0 w 495"/>
                <a:gd name="T15" fmla="*/ 554 h 554"/>
                <a:gd name="T16" fmla="*/ 278 w 495"/>
                <a:gd name="T17" fmla="*/ 275 h 554"/>
                <a:gd name="T18" fmla="*/ 344 w 495"/>
                <a:gd name="T19" fmla="*/ 209 h 554"/>
                <a:gd name="T20" fmla="*/ 495 w 495"/>
                <a:gd name="T21" fmla="*/ 59 h 554"/>
                <a:gd name="T22" fmla="*/ 495 w 495"/>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495" y="0"/>
                  </a:moveTo>
                  <a:lnTo>
                    <a:pt x="435" y="61"/>
                  </a:lnTo>
                  <a:lnTo>
                    <a:pt x="315" y="180"/>
                  </a:lnTo>
                  <a:lnTo>
                    <a:pt x="249" y="246"/>
                  </a:lnTo>
                  <a:lnTo>
                    <a:pt x="130" y="366"/>
                  </a:lnTo>
                  <a:lnTo>
                    <a:pt x="64" y="432"/>
                  </a:lnTo>
                  <a:lnTo>
                    <a:pt x="0" y="495"/>
                  </a:lnTo>
                  <a:lnTo>
                    <a:pt x="0" y="554"/>
                  </a:lnTo>
                  <a:lnTo>
                    <a:pt x="278" y="275"/>
                  </a:lnTo>
                  <a:lnTo>
                    <a:pt x="344" y="209"/>
                  </a:lnTo>
                  <a:lnTo>
                    <a:pt x="495" y="59"/>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Freeform 17"/>
            <p:cNvSpPr/>
            <p:nvPr/>
          </p:nvSpPr>
          <p:spPr bwMode="auto">
            <a:xfrm>
              <a:off x="31750" y="2235200"/>
              <a:ext cx="785813" cy="877888"/>
            </a:xfrm>
            <a:custGeom>
              <a:avLst/>
              <a:gdLst>
                <a:gd name="T0" fmla="*/ 0 w 495"/>
                <a:gd name="T1" fmla="*/ 553 h 553"/>
                <a:gd name="T2" fmla="*/ 93 w 495"/>
                <a:gd name="T3" fmla="*/ 460 h 553"/>
                <a:gd name="T4" fmla="*/ 159 w 495"/>
                <a:gd name="T5" fmla="*/ 394 h 553"/>
                <a:gd name="T6" fmla="*/ 278 w 495"/>
                <a:gd name="T7" fmla="*/ 275 h 553"/>
                <a:gd name="T8" fmla="*/ 344 w 495"/>
                <a:gd name="T9" fmla="*/ 209 h 553"/>
                <a:gd name="T10" fmla="*/ 464 w 495"/>
                <a:gd name="T11" fmla="*/ 89 h 553"/>
                <a:gd name="T12" fmla="*/ 495 w 495"/>
                <a:gd name="T13" fmla="*/ 58 h 553"/>
                <a:gd name="T14" fmla="*/ 495 w 495"/>
                <a:gd name="T15" fmla="*/ 0 h 553"/>
                <a:gd name="T16" fmla="*/ 435 w 495"/>
                <a:gd name="T17" fmla="*/ 60 h 553"/>
                <a:gd name="T18" fmla="*/ 130 w 495"/>
                <a:gd name="T19" fmla="*/ 365 h 553"/>
                <a:gd name="T20" fmla="*/ 64 w 495"/>
                <a:gd name="T21" fmla="*/ 431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0"/>
                  </a:lnTo>
                  <a:lnTo>
                    <a:pt x="159" y="394"/>
                  </a:lnTo>
                  <a:lnTo>
                    <a:pt x="278" y="275"/>
                  </a:lnTo>
                  <a:lnTo>
                    <a:pt x="344" y="209"/>
                  </a:lnTo>
                  <a:lnTo>
                    <a:pt x="464" y="89"/>
                  </a:lnTo>
                  <a:lnTo>
                    <a:pt x="495" y="58"/>
                  </a:lnTo>
                  <a:lnTo>
                    <a:pt x="495" y="0"/>
                  </a:lnTo>
                  <a:lnTo>
                    <a:pt x="435" y="60"/>
                  </a:lnTo>
                  <a:lnTo>
                    <a:pt x="130" y="365"/>
                  </a:lnTo>
                  <a:lnTo>
                    <a:pt x="64" y="431"/>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 name="Freeform 18"/>
            <p:cNvSpPr/>
            <p:nvPr/>
          </p:nvSpPr>
          <p:spPr bwMode="auto">
            <a:xfrm>
              <a:off x="31750" y="3117850"/>
              <a:ext cx="785813" cy="879475"/>
            </a:xfrm>
            <a:custGeom>
              <a:avLst/>
              <a:gdLst>
                <a:gd name="T0" fmla="*/ 495 w 495"/>
                <a:gd name="T1" fmla="*/ 0 h 554"/>
                <a:gd name="T2" fmla="*/ 435 w 495"/>
                <a:gd name="T3" fmla="*/ 61 h 554"/>
                <a:gd name="T4" fmla="*/ 315 w 495"/>
                <a:gd name="T5" fmla="*/ 181 h 554"/>
                <a:gd name="T6" fmla="*/ 249 w 495"/>
                <a:gd name="T7" fmla="*/ 246 h 554"/>
                <a:gd name="T8" fmla="*/ 130 w 495"/>
                <a:gd name="T9" fmla="*/ 366 h 554"/>
                <a:gd name="T10" fmla="*/ 64 w 495"/>
                <a:gd name="T11" fmla="*/ 432 h 554"/>
                <a:gd name="T12" fmla="*/ 0 w 495"/>
                <a:gd name="T13" fmla="*/ 496 h 554"/>
                <a:gd name="T14" fmla="*/ 0 w 495"/>
                <a:gd name="T15" fmla="*/ 554 h 554"/>
                <a:gd name="T16" fmla="*/ 278 w 495"/>
                <a:gd name="T17" fmla="*/ 275 h 554"/>
                <a:gd name="T18" fmla="*/ 344 w 495"/>
                <a:gd name="T19" fmla="*/ 210 h 554"/>
                <a:gd name="T20" fmla="*/ 495 w 495"/>
                <a:gd name="T21" fmla="*/ 59 h 554"/>
                <a:gd name="T22" fmla="*/ 495 w 495"/>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495" y="0"/>
                  </a:moveTo>
                  <a:lnTo>
                    <a:pt x="435" y="61"/>
                  </a:lnTo>
                  <a:lnTo>
                    <a:pt x="315" y="181"/>
                  </a:lnTo>
                  <a:lnTo>
                    <a:pt x="249" y="246"/>
                  </a:lnTo>
                  <a:lnTo>
                    <a:pt x="130" y="366"/>
                  </a:lnTo>
                  <a:lnTo>
                    <a:pt x="64" y="432"/>
                  </a:lnTo>
                  <a:lnTo>
                    <a:pt x="0" y="496"/>
                  </a:lnTo>
                  <a:lnTo>
                    <a:pt x="0" y="554"/>
                  </a:lnTo>
                  <a:lnTo>
                    <a:pt x="278" y="275"/>
                  </a:lnTo>
                  <a:lnTo>
                    <a:pt x="344" y="210"/>
                  </a:lnTo>
                  <a:lnTo>
                    <a:pt x="495" y="59"/>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 name="Freeform 19"/>
            <p:cNvSpPr/>
            <p:nvPr/>
          </p:nvSpPr>
          <p:spPr bwMode="auto">
            <a:xfrm>
              <a:off x="31750" y="2824162"/>
              <a:ext cx="785813" cy="877888"/>
            </a:xfrm>
            <a:custGeom>
              <a:avLst/>
              <a:gdLst>
                <a:gd name="T0" fmla="*/ 0 w 495"/>
                <a:gd name="T1" fmla="*/ 553 h 553"/>
                <a:gd name="T2" fmla="*/ 93 w 495"/>
                <a:gd name="T3" fmla="*/ 460 h 553"/>
                <a:gd name="T4" fmla="*/ 159 w 495"/>
                <a:gd name="T5" fmla="*/ 395 h 553"/>
                <a:gd name="T6" fmla="*/ 278 w 495"/>
                <a:gd name="T7" fmla="*/ 275 h 553"/>
                <a:gd name="T8" fmla="*/ 344 w 495"/>
                <a:gd name="T9" fmla="*/ 209 h 553"/>
                <a:gd name="T10" fmla="*/ 464 w 495"/>
                <a:gd name="T11" fmla="*/ 89 h 553"/>
                <a:gd name="T12" fmla="*/ 495 w 495"/>
                <a:gd name="T13" fmla="*/ 58 h 553"/>
                <a:gd name="T14" fmla="*/ 495 w 495"/>
                <a:gd name="T15" fmla="*/ 0 h 553"/>
                <a:gd name="T16" fmla="*/ 435 w 495"/>
                <a:gd name="T17" fmla="*/ 60 h 553"/>
                <a:gd name="T18" fmla="*/ 130 w 495"/>
                <a:gd name="T19" fmla="*/ 366 h 553"/>
                <a:gd name="T20" fmla="*/ 64 w 495"/>
                <a:gd name="T21" fmla="*/ 431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0"/>
                  </a:lnTo>
                  <a:lnTo>
                    <a:pt x="159" y="395"/>
                  </a:lnTo>
                  <a:lnTo>
                    <a:pt x="278" y="275"/>
                  </a:lnTo>
                  <a:lnTo>
                    <a:pt x="344" y="209"/>
                  </a:lnTo>
                  <a:lnTo>
                    <a:pt x="464" y="89"/>
                  </a:lnTo>
                  <a:lnTo>
                    <a:pt x="495" y="58"/>
                  </a:lnTo>
                  <a:lnTo>
                    <a:pt x="495" y="0"/>
                  </a:lnTo>
                  <a:lnTo>
                    <a:pt x="435" y="60"/>
                  </a:lnTo>
                  <a:lnTo>
                    <a:pt x="130" y="366"/>
                  </a:lnTo>
                  <a:lnTo>
                    <a:pt x="64" y="431"/>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20"/>
            <p:cNvSpPr/>
            <p:nvPr/>
          </p:nvSpPr>
          <p:spPr bwMode="auto">
            <a:xfrm>
              <a:off x="31750" y="3706812"/>
              <a:ext cx="785813" cy="879475"/>
            </a:xfrm>
            <a:custGeom>
              <a:avLst/>
              <a:gdLst>
                <a:gd name="T0" fmla="*/ 495 w 495"/>
                <a:gd name="T1" fmla="*/ 0 h 554"/>
                <a:gd name="T2" fmla="*/ 435 w 495"/>
                <a:gd name="T3" fmla="*/ 61 h 554"/>
                <a:gd name="T4" fmla="*/ 315 w 495"/>
                <a:gd name="T5" fmla="*/ 181 h 554"/>
                <a:gd name="T6" fmla="*/ 249 w 495"/>
                <a:gd name="T7" fmla="*/ 246 h 554"/>
                <a:gd name="T8" fmla="*/ 130 w 495"/>
                <a:gd name="T9" fmla="*/ 366 h 554"/>
                <a:gd name="T10" fmla="*/ 64 w 495"/>
                <a:gd name="T11" fmla="*/ 432 h 554"/>
                <a:gd name="T12" fmla="*/ 0 w 495"/>
                <a:gd name="T13" fmla="*/ 496 h 554"/>
                <a:gd name="T14" fmla="*/ 0 w 495"/>
                <a:gd name="T15" fmla="*/ 554 h 554"/>
                <a:gd name="T16" fmla="*/ 278 w 495"/>
                <a:gd name="T17" fmla="*/ 275 h 554"/>
                <a:gd name="T18" fmla="*/ 344 w 495"/>
                <a:gd name="T19" fmla="*/ 210 h 554"/>
                <a:gd name="T20" fmla="*/ 495 w 495"/>
                <a:gd name="T21" fmla="*/ 59 h 554"/>
                <a:gd name="T22" fmla="*/ 495 w 495"/>
                <a:gd name="T23"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495" y="0"/>
                  </a:moveTo>
                  <a:lnTo>
                    <a:pt x="435" y="61"/>
                  </a:lnTo>
                  <a:lnTo>
                    <a:pt x="315" y="181"/>
                  </a:lnTo>
                  <a:lnTo>
                    <a:pt x="249" y="246"/>
                  </a:lnTo>
                  <a:lnTo>
                    <a:pt x="130" y="366"/>
                  </a:lnTo>
                  <a:lnTo>
                    <a:pt x="64" y="432"/>
                  </a:lnTo>
                  <a:lnTo>
                    <a:pt x="0" y="496"/>
                  </a:lnTo>
                  <a:lnTo>
                    <a:pt x="0" y="554"/>
                  </a:lnTo>
                  <a:lnTo>
                    <a:pt x="278" y="275"/>
                  </a:lnTo>
                  <a:lnTo>
                    <a:pt x="344" y="210"/>
                  </a:lnTo>
                  <a:lnTo>
                    <a:pt x="495" y="59"/>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21"/>
            <p:cNvSpPr/>
            <p:nvPr/>
          </p:nvSpPr>
          <p:spPr bwMode="auto">
            <a:xfrm>
              <a:off x="31750" y="3413125"/>
              <a:ext cx="785813" cy="877888"/>
            </a:xfrm>
            <a:custGeom>
              <a:avLst/>
              <a:gdLst>
                <a:gd name="T0" fmla="*/ 0 w 495"/>
                <a:gd name="T1" fmla="*/ 553 h 553"/>
                <a:gd name="T2" fmla="*/ 93 w 495"/>
                <a:gd name="T3" fmla="*/ 460 h 553"/>
                <a:gd name="T4" fmla="*/ 159 w 495"/>
                <a:gd name="T5" fmla="*/ 395 h 553"/>
                <a:gd name="T6" fmla="*/ 278 w 495"/>
                <a:gd name="T7" fmla="*/ 275 h 553"/>
                <a:gd name="T8" fmla="*/ 344 w 495"/>
                <a:gd name="T9" fmla="*/ 209 h 553"/>
                <a:gd name="T10" fmla="*/ 464 w 495"/>
                <a:gd name="T11" fmla="*/ 89 h 553"/>
                <a:gd name="T12" fmla="*/ 495 w 495"/>
                <a:gd name="T13" fmla="*/ 58 h 553"/>
                <a:gd name="T14" fmla="*/ 495 w 495"/>
                <a:gd name="T15" fmla="*/ 0 h 553"/>
                <a:gd name="T16" fmla="*/ 435 w 495"/>
                <a:gd name="T17" fmla="*/ 60 h 553"/>
                <a:gd name="T18" fmla="*/ 130 w 495"/>
                <a:gd name="T19" fmla="*/ 366 h 553"/>
                <a:gd name="T20" fmla="*/ 64 w 495"/>
                <a:gd name="T21" fmla="*/ 431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0"/>
                  </a:lnTo>
                  <a:lnTo>
                    <a:pt x="159" y="395"/>
                  </a:lnTo>
                  <a:lnTo>
                    <a:pt x="278" y="275"/>
                  </a:lnTo>
                  <a:lnTo>
                    <a:pt x="344" y="209"/>
                  </a:lnTo>
                  <a:lnTo>
                    <a:pt x="464" y="89"/>
                  </a:lnTo>
                  <a:lnTo>
                    <a:pt x="495" y="58"/>
                  </a:lnTo>
                  <a:lnTo>
                    <a:pt x="495" y="0"/>
                  </a:lnTo>
                  <a:lnTo>
                    <a:pt x="435" y="60"/>
                  </a:lnTo>
                  <a:lnTo>
                    <a:pt x="130" y="366"/>
                  </a:lnTo>
                  <a:lnTo>
                    <a:pt x="64" y="431"/>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22"/>
            <p:cNvSpPr/>
            <p:nvPr/>
          </p:nvSpPr>
          <p:spPr bwMode="auto">
            <a:xfrm>
              <a:off x="31750" y="4297362"/>
              <a:ext cx="785813" cy="877888"/>
            </a:xfrm>
            <a:custGeom>
              <a:avLst/>
              <a:gdLst>
                <a:gd name="T0" fmla="*/ 495 w 495"/>
                <a:gd name="T1" fmla="*/ 0 h 553"/>
                <a:gd name="T2" fmla="*/ 435 w 495"/>
                <a:gd name="T3" fmla="*/ 60 h 553"/>
                <a:gd name="T4" fmla="*/ 315 w 495"/>
                <a:gd name="T5" fmla="*/ 180 h 553"/>
                <a:gd name="T6" fmla="*/ 249 w 495"/>
                <a:gd name="T7" fmla="*/ 245 h 553"/>
                <a:gd name="T8" fmla="*/ 130 w 495"/>
                <a:gd name="T9" fmla="*/ 365 h 553"/>
                <a:gd name="T10" fmla="*/ 64 w 495"/>
                <a:gd name="T11" fmla="*/ 431 h 553"/>
                <a:gd name="T12" fmla="*/ 0 w 495"/>
                <a:gd name="T13" fmla="*/ 495 h 553"/>
                <a:gd name="T14" fmla="*/ 0 w 495"/>
                <a:gd name="T15" fmla="*/ 553 h 553"/>
                <a:gd name="T16" fmla="*/ 278 w 495"/>
                <a:gd name="T17" fmla="*/ 275 h 553"/>
                <a:gd name="T18" fmla="*/ 344 w 495"/>
                <a:gd name="T19" fmla="*/ 209 h 553"/>
                <a:gd name="T20" fmla="*/ 495 w 495"/>
                <a:gd name="T21" fmla="*/ 58 h 553"/>
                <a:gd name="T22" fmla="*/ 495 w 495"/>
                <a:gd name="T23"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3">
                  <a:moveTo>
                    <a:pt x="495" y="0"/>
                  </a:moveTo>
                  <a:lnTo>
                    <a:pt x="435" y="60"/>
                  </a:lnTo>
                  <a:lnTo>
                    <a:pt x="315" y="180"/>
                  </a:lnTo>
                  <a:lnTo>
                    <a:pt x="249" y="245"/>
                  </a:lnTo>
                  <a:lnTo>
                    <a:pt x="130" y="365"/>
                  </a:lnTo>
                  <a:lnTo>
                    <a:pt x="64" y="431"/>
                  </a:lnTo>
                  <a:lnTo>
                    <a:pt x="0" y="495"/>
                  </a:lnTo>
                  <a:lnTo>
                    <a:pt x="0" y="553"/>
                  </a:lnTo>
                  <a:lnTo>
                    <a:pt x="278" y="275"/>
                  </a:lnTo>
                  <a:lnTo>
                    <a:pt x="344" y="209"/>
                  </a:lnTo>
                  <a:lnTo>
                    <a:pt x="495" y="58"/>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3"/>
            <p:cNvSpPr/>
            <p:nvPr/>
          </p:nvSpPr>
          <p:spPr bwMode="auto">
            <a:xfrm>
              <a:off x="31750" y="4002087"/>
              <a:ext cx="785813" cy="877888"/>
            </a:xfrm>
            <a:custGeom>
              <a:avLst/>
              <a:gdLst>
                <a:gd name="T0" fmla="*/ 0 w 495"/>
                <a:gd name="T1" fmla="*/ 553 h 553"/>
                <a:gd name="T2" fmla="*/ 93 w 495"/>
                <a:gd name="T3" fmla="*/ 461 h 553"/>
                <a:gd name="T4" fmla="*/ 159 w 495"/>
                <a:gd name="T5" fmla="*/ 395 h 553"/>
                <a:gd name="T6" fmla="*/ 278 w 495"/>
                <a:gd name="T7" fmla="*/ 275 h 553"/>
                <a:gd name="T8" fmla="*/ 344 w 495"/>
                <a:gd name="T9" fmla="*/ 209 h 553"/>
                <a:gd name="T10" fmla="*/ 464 w 495"/>
                <a:gd name="T11" fmla="*/ 89 h 553"/>
                <a:gd name="T12" fmla="*/ 495 w 495"/>
                <a:gd name="T13" fmla="*/ 58 h 553"/>
                <a:gd name="T14" fmla="*/ 495 w 495"/>
                <a:gd name="T15" fmla="*/ 0 h 553"/>
                <a:gd name="T16" fmla="*/ 435 w 495"/>
                <a:gd name="T17" fmla="*/ 60 h 553"/>
                <a:gd name="T18" fmla="*/ 130 w 495"/>
                <a:gd name="T19" fmla="*/ 366 h 553"/>
                <a:gd name="T20" fmla="*/ 64 w 495"/>
                <a:gd name="T21" fmla="*/ 431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1"/>
                  </a:lnTo>
                  <a:lnTo>
                    <a:pt x="159" y="395"/>
                  </a:lnTo>
                  <a:lnTo>
                    <a:pt x="278" y="275"/>
                  </a:lnTo>
                  <a:lnTo>
                    <a:pt x="344" y="209"/>
                  </a:lnTo>
                  <a:lnTo>
                    <a:pt x="464" y="89"/>
                  </a:lnTo>
                  <a:lnTo>
                    <a:pt x="495" y="58"/>
                  </a:lnTo>
                  <a:lnTo>
                    <a:pt x="495" y="0"/>
                  </a:lnTo>
                  <a:lnTo>
                    <a:pt x="435" y="60"/>
                  </a:lnTo>
                  <a:lnTo>
                    <a:pt x="130" y="366"/>
                  </a:lnTo>
                  <a:lnTo>
                    <a:pt x="64" y="431"/>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24"/>
            <p:cNvSpPr/>
            <p:nvPr/>
          </p:nvSpPr>
          <p:spPr bwMode="auto">
            <a:xfrm>
              <a:off x="31750" y="4886325"/>
              <a:ext cx="785813" cy="877888"/>
            </a:xfrm>
            <a:custGeom>
              <a:avLst/>
              <a:gdLst>
                <a:gd name="T0" fmla="*/ 495 w 495"/>
                <a:gd name="T1" fmla="*/ 0 h 553"/>
                <a:gd name="T2" fmla="*/ 435 w 495"/>
                <a:gd name="T3" fmla="*/ 60 h 553"/>
                <a:gd name="T4" fmla="*/ 315 w 495"/>
                <a:gd name="T5" fmla="*/ 180 h 553"/>
                <a:gd name="T6" fmla="*/ 249 w 495"/>
                <a:gd name="T7" fmla="*/ 246 h 553"/>
                <a:gd name="T8" fmla="*/ 130 w 495"/>
                <a:gd name="T9" fmla="*/ 365 h 553"/>
                <a:gd name="T10" fmla="*/ 64 w 495"/>
                <a:gd name="T11" fmla="*/ 431 h 553"/>
                <a:gd name="T12" fmla="*/ 0 w 495"/>
                <a:gd name="T13" fmla="*/ 495 h 553"/>
                <a:gd name="T14" fmla="*/ 0 w 495"/>
                <a:gd name="T15" fmla="*/ 553 h 553"/>
                <a:gd name="T16" fmla="*/ 278 w 495"/>
                <a:gd name="T17" fmla="*/ 275 h 553"/>
                <a:gd name="T18" fmla="*/ 344 w 495"/>
                <a:gd name="T19" fmla="*/ 209 h 553"/>
                <a:gd name="T20" fmla="*/ 495 w 495"/>
                <a:gd name="T21" fmla="*/ 58 h 553"/>
                <a:gd name="T22" fmla="*/ 495 w 495"/>
                <a:gd name="T23"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3">
                  <a:moveTo>
                    <a:pt x="495" y="0"/>
                  </a:moveTo>
                  <a:lnTo>
                    <a:pt x="435" y="60"/>
                  </a:lnTo>
                  <a:lnTo>
                    <a:pt x="315" y="180"/>
                  </a:lnTo>
                  <a:lnTo>
                    <a:pt x="249" y="246"/>
                  </a:lnTo>
                  <a:lnTo>
                    <a:pt x="130" y="365"/>
                  </a:lnTo>
                  <a:lnTo>
                    <a:pt x="64" y="431"/>
                  </a:lnTo>
                  <a:lnTo>
                    <a:pt x="0" y="495"/>
                  </a:lnTo>
                  <a:lnTo>
                    <a:pt x="0" y="553"/>
                  </a:lnTo>
                  <a:lnTo>
                    <a:pt x="278" y="275"/>
                  </a:lnTo>
                  <a:lnTo>
                    <a:pt x="344" y="209"/>
                  </a:lnTo>
                  <a:lnTo>
                    <a:pt x="495" y="58"/>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5"/>
            <p:cNvSpPr/>
            <p:nvPr/>
          </p:nvSpPr>
          <p:spPr bwMode="auto">
            <a:xfrm>
              <a:off x="31750" y="4591050"/>
              <a:ext cx="785813" cy="877888"/>
            </a:xfrm>
            <a:custGeom>
              <a:avLst/>
              <a:gdLst>
                <a:gd name="T0" fmla="*/ 0 w 495"/>
                <a:gd name="T1" fmla="*/ 553 h 553"/>
                <a:gd name="T2" fmla="*/ 93 w 495"/>
                <a:gd name="T3" fmla="*/ 461 h 553"/>
                <a:gd name="T4" fmla="*/ 159 w 495"/>
                <a:gd name="T5" fmla="*/ 395 h 553"/>
                <a:gd name="T6" fmla="*/ 278 w 495"/>
                <a:gd name="T7" fmla="*/ 275 h 553"/>
                <a:gd name="T8" fmla="*/ 344 w 495"/>
                <a:gd name="T9" fmla="*/ 209 h 553"/>
                <a:gd name="T10" fmla="*/ 464 w 495"/>
                <a:gd name="T11" fmla="*/ 90 h 553"/>
                <a:gd name="T12" fmla="*/ 495 w 495"/>
                <a:gd name="T13" fmla="*/ 58 h 553"/>
                <a:gd name="T14" fmla="*/ 495 w 495"/>
                <a:gd name="T15" fmla="*/ 0 h 553"/>
                <a:gd name="T16" fmla="*/ 435 w 495"/>
                <a:gd name="T17" fmla="*/ 60 h 553"/>
                <a:gd name="T18" fmla="*/ 130 w 495"/>
                <a:gd name="T19" fmla="*/ 366 h 553"/>
                <a:gd name="T20" fmla="*/ 64 w 495"/>
                <a:gd name="T21" fmla="*/ 432 h 553"/>
                <a:gd name="T22" fmla="*/ 0 w 495"/>
                <a:gd name="T23" fmla="*/ 495 h 553"/>
                <a:gd name="T24" fmla="*/ 0 w 495"/>
                <a:gd name="T25" fmla="*/ 553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0" y="553"/>
                  </a:moveTo>
                  <a:lnTo>
                    <a:pt x="93" y="461"/>
                  </a:lnTo>
                  <a:lnTo>
                    <a:pt x="159" y="395"/>
                  </a:lnTo>
                  <a:lnTo>
                    <a:pt x="278" y="275"/>
                  </a:lnTo>
                  <a:lnTo>
                    <a:pt x="344" y="209"/>
                  </a:lnTo>
                  <a:lnTo>
                    <a:pt x="464" y="90"/>
                  </a:lnTo>
                  <a:lnTo>
                    <a:pt x="495" y="58"/>
                  </a:lnTo>
                  <a:lnTo>
                    <a:pt x="495" y="0"/>
                  </a:lnTo>
                  <a:lnTo>
                    <a:pt x="435" y="60"/>
                  </a:lnTo>
                  <a:lnTo>
                    <a:pt x="130" y="366"/>
                  </a:lnTo>
                  <a:lnTo>
                    <a:pt x="64" y="432"/>
                  </a:lnTo>
                  <a:lnTo>
                    <a:pt x="0" y="495"/>
                  </a:lnTo>
                  <a:lnTo>
                    <a:pt x="0" y="5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6"/>
            <p:cNvSpPr/>
            <p:nvPr/>
          </p:nvSpPr>
          <p:spPr bwMode="auto">
            <a:xfrm>
              <a:off x="31750" y="5475287"/>
              <a:ext cx="785813" cy="877888"/>
            </a:xfrm>
            <a:custGeom>
              <a:avLst/>
              <a:gdLst>
                <a:gd name="T0" fmla="*/ 495 w 495"/>
                <a:gd name="T1" fmla="*/ 0 h 553"/>
                <a:gd name="T2" fmla="*/ 435 w 495"/>
                <a:gd name="T3" fmla="*/ 60 h 553"/>
                <a:gd name="T4" fmla="*/ 315 w 495"/>
                <a:gd name="T5" fmla="*/ 180 h 553"/>
                <a:gd name="T6" fmla="*/ 249 w 495"/>
                <a:gd name="T7" fmla="*/ 246 h 553"/>
                <a:gd name="T8" fmla="*/ 130 w 495"/>
                <a:gd name="T9" fmla="*/ 365 h 553"/>
                <a:gd name="T10" fmla="*/ 64 w 495"/>
                <a:gd name="T11" fmla="*/ 432 h 553"/>
                <a:gd name="T12" fmla="*/ 0 w 495"/>
                <a:gd name="T13" fmla="*/ 495 h 553"/>
                <a:gd name="T14" fmla="*/ 0 w 495"/>
                <a:gd name="T15" fmla="*/ 553 h 553"/>
                <a:gd name="T16" fmla="*/ 93 w 495"/>
                <a:gd name="T17" fmla="*/ 461 h 553"/>
                <a:gd name="T18" fmla="*/ 278 w 495"/>
                <a:gd name="T19" fmla="*/ 275 h 553"/>
                <a:gd name="T20" fmla="*/ 344 w 495"/>
                <a:gd name="T21" fmla="*/ 209 h 553"/>
                <a:gd name="T22" fmla="*/ 495 w 495"/>
                <a:gd name="T23" fmla="*/ 58 h 553"/>
                <a:gd name="T24" fmla="*/ 495 w 495"/>
                <a:gd name="T25"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53">
                  <a:moveTo>
                    <a:pt x="495" y="0"/>
                  </a:moveTo>
                  <a:lnTo>
                    <a:pt x="435" y="60"/>
                  </a:lnTo>
                  <a:lnTo>
                    <a:pt x="315" y="180"/>
                  </a:lnTo>
                  <a:lnTo>
                    <a:pt x="249" y="246"/>
                  </a:lnTo>
                  <a:lnTo>
                    <a:pt x="130" y="365"/>
                  </a:lnTo>
                  <a:lnTo>
                    <a:pt x="64" y="432"/>
                  </a:lnTo>
                  <a:lnTo>
                    <a:pt x="0" y="495"/>
                  </a:lnTo>
                  <a:lnTo>
                    <a:pt x="0" y="553"/>
                  </a:lnTo>
                  <a:lnTo>
                    <a:pt x="93" y="461"/>
                  </a:lnTo>
                  <a:lnTo>
                    <a:pt x="278" y="275"/>
                  </a:lnTo>
                  <a:lnTo>
                    <a:pt x="344" y="209"/>
                  </a:lnTo>
                  <a:lnTo>
                    <a:pt x="495" y="58"/>
                  </a:lnTo>
                  <a:lnTo>
                    <a:pt x="49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27"/>
            <p:cNvSpPr/>
            <p:nvPr/>
          </p:nvSpPr>
          <p:spPr bwMode="auto">
            <a:xfrm>
              <a:off x="31750" y="5180012"/>
              <a:ext cx="785813" cy="879475"/>
            </a:xfrm>
            <a:custGeom>
              <a:avLst/>
              <a:gdLst>
                <a:gd name="T0" fmla="*/ 0 w 495"/>
                <a:gd name="T1" fmla="*/ 554 h 554"/>
                <a:gd name="T2" fmla="*/ 278 w 495"/>
                <a:gd name="T3" fmla="*/ 276 h 554"/>
                <a:gd name="T4" fmla="*/ 278 w 495"/>
                <a:gd name="T5" fmla="*/ 276 h 554"/>
                <a:gd name="T6" fmla="*/ 344 w 495"/>
                <a:gd name="T7" fmla="*/ 209 h 554"/>
                <a:gd name="T8" fmla="*/ 464 w 495"/>
                <a:gd name="T9" fmla="*/ 90 h 554"/>
                <a:gd name="T10" fmla="*/ 495 w 495"/>
                <a:gd name="T11" fmla="*/ 58 h 554"/>
                <a:gd name="T12" fmla="*/ 495 w 495"/>
                <a:gd name="T13" fmla="*/ 0 h 554"/>
                <a:gd name="T14" fmla="*/ 435 w 495"/>
                <a:gd name="T15" fmla="*/ 61 h 554"/>
                <a:gd name="T16" fmla="*/ 130 w 495"/>
                <a:gd name="T17" fmla="*/ 366 h 554"/>
                <a:gd name="T18" fmla="*/ 64 w 495"/>
                <a:gd name="T19" fmla="*/ 432 h 554"/>
                <a:gd name="T20" fmla="*/ 0 w 495"/>
                <a:gd name="T21" fmla="*/ 495 h 554"/>
                <a:gd name="T22" fmla="*/ 0 w 495"/>
                <a:gd name="T23"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554">
                  <a:moveTo>
                    <a:pt x="0" y="554"/>
                  </a:moveTo>
                  <a:lnTo>
                    <a:pt x="278" y="276"/>
                  </a:lnTo>
                  <a:lnTo>
                    <a:pt x="278" y="276"/>
                  </a:lnTo>
                  <a:lnTo>
                    <a:pt x="344" y="209"/>
                  </a:lnTo>
                  <a:lnTo>
                    <a:pt x="464" y="90"/>
                  </a:lnTo>
                  <a:lnTo>
                    <a:pt x="495" y="58"/>
                  </a:lnTo>
                  <a:lnTo>
                    <a:pt x="495" y="0"/>
                  </a:lnTo>
                  <a:lnTo>
                    <a:pt x="435" y="61"/>
                  </a:lnTo>
                  <a:lnTo>
                    <a:pt x="130" y="366"/>
                  </a:lnTo>
                  <a:lnTo>
                    <a:pt x="64" y="432"/>
                  </a:lnTo>
                  <a:lnTo>
                    <a:pt x="0" y="495"/>
                  </a:lnTo>
                  <a:lnTo>
                    <a:pt x="0" y="55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8"/>
            <p:cNvSpPr/>
            <p:nvPr/>
          </p:nvSpPr>
          <p:spPr bwMode="auto">
            <a:xfrm>
              <a:off x="73025" y="6064250"/>
              <a:ext cx="744538" cy="744538"/>
            </a:xfrm>
            <a:custGeom>
              <a:avLst/>
              <a:gdLst>
                <a:gd name="T0" fmla="*/ 469 w 469"/>
                <a:gd name="T1" fmla="*/ 0 h 469"/>
                <a:gd name="T2" fmla="*/ 409 w 469"/>
                <a:gd name="T3" fmla="*/ 61 h 469"/>
                <a:gd name="T4" fmla="*/ 289 w 469"/>
                <a:gd name="T5" fmla="*/ 180 h 469"/>
                <a:gd name="T6" fmla="*/ 223 w 469"/>
                <a:gd name="T7" fmla="*/ 246 h 469"/>
                <a:gd name="T8" fmla="*/ 104 w 469"/>
                <a:gd name="T9" fmla="*/ 366 h 469"/>
                <a:gd name="T10" fmla="*/ 38 w 469"/>
                <a:gd name="T11" fmla="*/ 432 h 469"/>
                <a:gd name="T12" fmla="*/ 0 w 469"/>
                <a:gd name="T13" fmla="*/ 469 h 469"/>
                <a:gd name="T14" fmla="*/ 59 w 469"/>
                <a:gd name="T15" fmla="*/ 469 h 469"/>
                <a:gd name="T16" fmla="*/ 67 w 469"/>
                <a:gd name="T17" fmla="*/ 461 h 469"/>
                <a:gd name="T18" fmla="*/ 252 w 469"/>
                <a:gd name="T19" fmla="*/ 275 h 469"/>
                <a:gd name="T20" fmla="*/ 318 w 469"/>
                <a:gd name="T21" fmla="*/ 209 h 469"/>
                <a:gd name="T22" fmla="*/ 438 w 469"/>
                <a:gd name="T23" fmla="*/ 90 h 469"/>
                <a:gd name="T24" fmla="*/ 469 w 469"/>
                <a:gd name="T25" fmla="*/ 58 h 469"/>
                <a:gd name="T26" fmla="*/ 469 w 469"/>
                <a:gd name="T27" fmla="*/ 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9" h="469">
                  <a:moveTo>
                    <a:pt x="469" y="0"/>
                  </a:moveTo>
                  <a:lnTo>
                    <a:pt x="409" y="61"/>
                  </a:lnTo>
                  <a:lnTo>
                    <a:pt x="289" y="180"/>
                  </a:lnTo>
                  <a:lnTo>
                    <a:pt x="223" y="246"/>
                  </a:lnTo>
                  <a:lnTo>
                    <a:pt x="104" y="366"/>
                  </a:lnTo>
                  <a:lnTo>
                    <a:pt x="38" y="432"/>
                  </a:lnTo>
                  <a:lnTo>
                    <a:pt x="0" y="469"/>
                  </a:lnTo>
                  <a:lnTo>
                    <a:pt x="59" y="469"/>
                  </a:lnTo>
                  <a:lnTo>
                    <a:pt x="67" y="461"/>
                  </a:lnTo>
                  <a:lnTo>
                    <a:pt x="252" y="275"/>
                  </a:lnTo>
                  <a:lnTo>
                    <a:pt x="318" y="209"/>
                  </a:lnTo>
                  <a:lnTo>
                    <a:pt x="438" y="90"/>
                  </a:lnTo>
                  <a:lnTo>
                    <a:pt x="469" y="58"/>
                  </a:lnTo>
                  <a:lnTo>
                    <a:pt x="46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 name="Freeform 29"/>
            <p:cNvSpPr/>
            <p:nvPr/>
          </p:nvSpPr>
          <p:spPr bwMode="auto">
            <a:xfrm>
              <a:off x="31750" y="5768975"/>
              <a:ext cx="785813" cy="879475"/>
            </a:xfrm>
            <a:custGeom>
              <a:avLst/>
              <a:gdLst>
                <a:gd name="T0" fmla="*/ 278 w 495"/>
                <a:gd name="T1" fmla="*/ 276 h 554"/>
                <a:gd name="T2" fmla="*/ 278 w 495"/>
                <a:gd name="T3" fmla="*/ 276 h 554"/>
                <a:gd name="T4" fmla="*/ 495 w 495"/>
                <a:gd name="T5" fmla="*/ 59 h 554"/>
                <a:gd name="T6" fmla="*/ 495 w 495"/>
                <a:gd name="T7" fmla="*/ 0 h 554"/>
                <a:gd name="T8" fmla="*/ 435 w 495"/>
                <a:gd name="T9" fmla="*/ 61 h 554"/>
                <a:gd name="T10" fmla="*/ 130 w 495"/>
                <a:gd name="T11" fmla="*/ 366 h 554"/>
                <a:gd name="T12" fmla="*/ 64 w 495"/>
                <a:gd name="T13" fmla="*/ 432 h 554"/>
                <a:gd name="T14" fmla="*/ 0 w 495"/>
                <a:gd name="T15" fmla="*/ 495 h 554"/>
                <a:gd name="T16" fmla="*/ 0 w 495"/>
                <a:gd name="T17" fmla="*/ 554 h 554"/>
                <a:gd name="T18" fmla="*/ 278 w 495"/>
                <a:gd name="T19" fmla="*/ 27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5" h="554">
                  <a:moveTo>
                    <a:pt x="278" y="276"/>
                  </a:moveTo>
                  <a:lnTo>
                    <a:pt x="278" y="276"/>
                  </a:lnTo>
                  <a:lnTo>
                    <a:pt x="495" y="59"/>
                  </a:lnTo>
                  <a:lnTo>
                    <a:pt x="495" y="0"/>
                  </a:lnTo>
                  <a:lnTo>
                    <a:pt x="435" y="61"/>
                  </a:lnTo>
                  <a:lnTo>
                    <a:pt x="130" y="366"/>
                  </a:lnTo>
                  <a:lnTo>
                    <a:pt x="64" y="432"/>
                  </a:lnTo>
                  <a:lnTo>
                    <a:pt x="0" y="495"/>
                  </a:lnTo>
                  <a:lnTo>
                    <a:pt x="0" y="554"/>
                  </a:lnTo>
                  <a:lnTo>
                    <a:pt x="278" y="27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30"/>
            <p:cNvSpPr/>
            <p:nvPr/>
          </p:nvSpPr>
          <p:spPr bwMode="auto">
            <a:xfrm>
              <a:off x="368300" y="6359525"/>
              <a:ext cx="449263" cy="449263"/>
            </a:xfrm>
            <a:custGeom>
              <a:avLst/>
              <a:gdLst>
                <a:gd name="T0" fmla="*/ 66 w 283"/>
                <a:gd name="T1" fmla="*/ 275 h 283"/>
                <a:gd name="T2" fmla="*/ 283 w 283"/>
                <a:gd name="T3" fmla="*/ 58 h 283"/>
                <a:gd name="T4" fmla="*/ 283 w 283"/>
                <a:gd name="T5" fmla="*/ 0 h 283"/>
                <a:gd name="T6" fmla="*/ 223 w 283"/>
                <a:gd name="T7" fmla="*/ 60 h 283"/>
                <a:gd name="T8" fmla="*/ 0 w 283"/>
                <a:gd name="T9" fmla="*/ 283 h 283"/>
                <a:gd name="T10" fmla="*/ 58 w 283"/>
                <a:gd name="T11" fmla="*/ 283 h 283"/>
                <a:gd name="T12" fmla="*/ 66 w 283"/>
                <a:gd name="T13" fmla="*/ 275 h 283"/>
              </a:gdLst>
              <a:ahLst/>
              <a:cxnLst>
                <a:cxn ang="0">
                  <a:pos x="T0" y="T1"/>
                </a:cxn>
                <a:cxn ang="0">
                  <a:pos x="T2" y="T3"/>
                </a:cxn>
                <a:cxn ang="0">
                  <a:pos x="T4" y="T5"/>
                </a:cxn>
                <a:cxn ang="0">
                  <a:pos x="T6" y="T7"/>
                </a:cxn>
                <a:cxn ang="0">
                  <a:pos x="T8" y="T9"/>
                </a:cxn>
                <a:cxn ang="0">
                  <a:pos x="T10" y="T11"/>
                </a:cxn>
                <a:cxn ang="0">
                  <a:pos x="T12" y="T13"/>
                </a:cxn>
              </a:cxnLst>
              <a:rect l="0" t="0" r="r" b="b"/>
              <a:pathLst>
                <a:path w="283" h="283">
                  <a:moveTo>
                    <a:pt x="66" y="275"/>
                  </a:moveTo>
                  <a:lnTo>
                    <a:pt x="283" y="58"/>
                  </a:lnTo>
                  <a:lnTo>
                    <a:pt x="283" y="0"/>
                  </a:lnTo>
                  <a:lnTo>
                    <a:pt x="223" y="60"/>
                  </a:lnTo>
                  <a:lnTo>
                    <a:pt x="0" y="283"/>
                  </a:lnTo>
                  <a:lnTo>
                    <a:pt x="58" y="283"/>
                  </a:lnTo>
                  <a:lnTo>
                    <a:pt x="66" y="27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31"/>
            <p:cNvSpPr/>
            <p:nvPr/>
          </p:nvSpPr>
          <p:spPr bwMode="auto">
            <a:xfrm>
              <a:off x="661988" y="6653212"/>
              <a:ext cx="155575" cy="155575"/>
            </a:xfrm>
            <a:custGeom>
              <a:avLst/>
              <a:gdLst>
                <a:gd name="T0" fmla="*/ 38 w 98"/>
                <a:gd name="T1" fmla="*/ 61 h 98"/>
                <a:gd name="T2" fmla="*/ 0 w 98"/>
                <a:gd name="T3" fmla="*/ 98 h 98"/>
                <a:gd name="T4" fmla="*/ 59 w 98"/>
                <a:gd name="T5" fmla="*/ 98 h 98"/>
                <a:gd name="T6" fmla="*/ 67 w 98"/>
                <a:gd name="T7" fmla="*/ 90 h 98"/>
                <a:gd name="T8" fmla="*/ 98 w 98"/>
                <a:gd name="T9" fmla="*/ 59 h 98"/>
                <a:gd name="T10" fmla="*/ 98 w 98"/>
                <a:gd name="T11" fmla="*/ 0 h 98"/>
                <a:gd name="T12" fmla="*/ 38 w 98"/>
                <a:gd name="T13" fmla="*/ 61 h 98"/>
              </a:gdLst>
              <a:ahLst/>
              <a:cxnLst>
                <a:cxn ang="0">
                  <a:pos x="T0" y="T1"/>
                </a:cxn>
                <a:cxn ang="0">
                  <a:pos x="T2" y="T3"/>
                </a:cxn>
                <a:cxn ang="0">
                  <a:pos x="T4" y="T5"/>
                </a:cxn>
                <a:cxn ang="0">
                  <a:pos x="T6" y="T7"/>
                </a:cxn>
                <a:cxn ang="0">
                  <a:pos x="T8" y="T9"/>
                </a:cxn>
                <a:cxn ang="0">
                  <a:pos x="T10" y="T11"/>
                </a:cxn>
                <a:cxn ang="0">
                  <a:pos x="T12" y="T13"/>
                </a:cxn>
              </a:cxnLst>
              <a:rect l="0" t="0" r="r" b="b"/>
              <a:pathLst>
                <a:path w="98" h="98">
                  <a:moveTo>
                    <a:pt x="38" y="61"/>
                  </a:moveTo>
                  <a:lnTo>
                    <a:pt x="0" y="98"/>
                  </a:lnTo>
                  <a:lnTo>
                    <a:pt x="59" y="98"/>
                  </a:lnTo>
                  <a:lnTo>
                    <a:pt x="67" y="90"/>
                  </a:lnTo>
                  <a:lnTo>
                    <a:pt x="98" y="59"/>
                  </a:lnTo>
                  <a:lnTo>
                    <a:pt x="98" y="0"/>
                  </a:lnTo>
                  <a:lnTo>
                    <a:pt x="38" y="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32" name="Freeform 32"/>
          <p:cNvSpPr/>
          <p:nvPr/>
        </p:nvSpPr>
        <p:spPr bwMode="auto">
          <a:xfrm>
            <a:off x="11557000" y="4055381"/>
            <a:ext cx="254342" cy="508682"/>
          </a:xfrm>
          <a:custGeom>
            <a:avLst/>
            <a:gdLst>
              <a:gd name="T0" fmla="*/ 0 w 164"/>
              <a:gd name="T1" fmla="*/ 328 h 328"/>
              <a:gd name="T2" fmla="*/ 0 w 164"/>
              <a:gd name="T3" fmla="*/ 274 h 328"/>
              <a:gd name="T4" fmla="*/ 110 w 164"/>
              <a:gd name="T5" fmla="*/ 164 h 328"/>
              <a:gd name="T6" fmla="*/ 0 w 164"/>
              <a:gd name="T7" fmla="*/ 54 h 328"/>
              <a:gd name="T8" fmla="*/ 0 w 164"/>
              <a:gd name="T9" fmla="*/ 0 h 328"/>
              <a:gd name="T10" fmla="*/ 164 w 164"/>
              <a:gd name="T11" fmla="*/ 164 h 328"/>
              <a:gd name="T12" fmla="*/ 0 w 164"/>
              <a:gd name="T13" fmla="*/ 328 h 328"/>
            </a:gdLst>
            <a:ahLst/>
            <a:cxnLst>
              <a:cxn ang="0">
                <a:pos x="T0" y="T1"/>
              </a:cxn>
              <a:cxn ang="0">
                <a:pos x="T2" y="T3"/>
              </a:cxn>
              <a:cxn ang="0">
                <a:pos x="T4" y="T5"/>
              </a:cxn>
              <a:cxn ang="0">
                <a:pos x="T6" y="T7"/>
              </a:cxn>
              <a:cxn ang="0">
                <a:pos x="T8" y="T9"/>
              </a:cxn>
              <a:cxn ang="0">
                <a:pos x="T10" y="T11"/>
              </a:cxn>
              <a:cxn ang="0">
                <a:pos x="T12" y="T13"/>
              </a:cxn>
            </a:cxnLst>
            <a:rect l="0" t="0" r="r" b="b"/>
            <a:pathLst>
              <a:path w="164" h="328">
                <a:moveTo>
                  <a:pt x="0" y="328"/>
                </a:moveTo>
                <a:cubicBezTo>
                  <a:pt x="0" y="274"/>
                  <a:pt x="0" y="274"/>
                  <a:pt x="0" y="274"/>
                </a:cubicBezTo>
                <a:cubicBezTo>
                  <a:pt x="61" y="274"/>
                  <a:pt x="110" y="225"/>
                  <a:pt x="110" y="164"/>
                </a:cubicBezTo>
                <a:cubicBezTo>
                  <a:pt x="110" y="103"/>
                  <a:pt x="61" y="54"/>
                  <a:pt x="0" y="54"/>
                </a:cubicBezTo>
                <a:cubicBezTo>
                  <a:pt x="0" y="0"/>
                  <a:pt x="0" y="0"/>
                  <a:pt x="0" y="0"/>
                </a:cubicBezTo>
                <a:cubicBezTo>
                  <a:pt x="90" y="0"/>
                  <a:pt x="164" y="74"/>
                  <a:pt x="164" y="164"/>
                </a:cubicBezTo>
                <a:cubicBezTo>
                  <a:pt x="164" y="255"/>
                  <a:pt x="90" y="328"/>
                  <a:pt x="0" y="328"/>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33"/>
          <p:cNvSpPr/>
          <p:nvPr/>
        </p:nvSpPr>
        <p:spPr bwMode="auto">
          <a:xfrm>
            <a:off x="8770938" y="2195512"/>
            <a:ext cx="276225" cy="138113"/>
          </a:xfrm>
          <a:custGeom>
            <a:avLst/>
            <a:gdLst>
              <a:gd name="T0" fmla="*/ 329 w 329"/>
              <a:gd name="T1" fmla="*/ 164 h 164"/>
              <a:gd name="T2" fmla="*/ 275 w 329"/>
              <a:gd name="T3" fmla="*/ 164 h 164"/>
              <a:gd name="T4" fmla="*/ 165 w 329"/>
              <a:gd name="T5" fmla="*/ 53 h 164"/>
              <a:gd name="T6" fmla="*/ 54 w 329"/>
              <a:gd name="T7" fmla="*/ 164 h 164"/>
              <a:gd name="T8" fmla="*/ 0 w 329"/>
              <a:gd name="T9" fmla="*/ 164 h 164"/>
              <a:gd name="T10" fmla="*/ 165 w 329"/>
              <a:gd name="T11" fmla="*/ 0 h 164"/>
              <a:gd name="T12" fmla="*/ 329 w 329"/>
              <a:gd name="T13" fmla="*/ 164 h 164"/>
            </a:gdLst>
            <a:ahLst/>
            <a:cxnLst>
              <a:cxn ang="0">
                <a:pos x="T0" y="T1"/>
              </a:cxn>
              <a:cxn ang="0">
                <a:pos x="T2" y="T3"/>
              </a:cxn>
              <a:cxn ang="0">
                <a:pos x="T4" y="T5"/>
              </a:cxn>
              <a:cxn ang="0">
                <a:pos x="T6" y="T7"/>
              </a:cxn>
              <a:cxn ang="0">
                <a:pos x="T8" y="T9"/>
              </a:cxn>
              <a:cxn ang="0">
                <a:pos x="T10" y="T11"/>
              </a:cxn>
              <a:cxn ang="0">
                <a:pos x="T12" y="T13"/>
              </a:cxn>
            </a:cxnLst>
            <a:rect l="0" t="0" r="r" b="b"/>
            <a:pathLst>
              <a:path w="329" h="164">
                <a:moveTo>
                  <a:pt x="329" y="164"/>
                </a:moveTo>
                <a:cubicBezTo>
                  <a:pt x="275" y="164"/>
                  <a:pt x="275" y="164"/>
                  <a:pt x="275" y="164"/>
                </a:cubicBezTo>
                <a:cubicBezTo>
                  <a:pt x="275" y="103"/>
                  <a:pt x="225" y="53"/>
                  <a:pt x="165" y="53"/>
                </a:cubicBezTo>
                <a:cubicBezTo>
                  <a:pt x="104" y="53"/>
                  <a:pt x="54" y="103"/>
                  <a:pt x="54" y="164"/>
                </a:cubicBezTo>
                <a:cubicBezTo>
                  <a:pt x="0" y="164"/>
                  <a:pt x="0" y="164"/>
                  <a:pt x="0" y="164"/>
                </a:cubicBezTo>
                <a:cubicBezTo>
                  <a:pt x="0" y="73"/>
                  <a:pt x="74" y="0"/>
                  <a:pt x="165" y="0"/>
                </a:cubicBezTo>
                <a:cubicBezTo>
                  <a:pt x="255" y="0"/>
                  <a:pt x="329" y="73"/>
                  <a:pt x="329" y="164"/>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6" name="任意多边形: 形状 75"/>
          <p:cNvSpPr>
            <a:spLocks noChangeArrowheads="1"/>
          </p:cNvSpPr>
          <p:nvPr/>
        </p:nvSpPr>
        <p:spPr bwMode="auto">
          <a:xfrm>
            <a:off x="2421732" y="2865519"/>
            <a:ext cx="225425" cy="225425"/>
          </a:xfrm>
          <a:custGeom>
            <a:avLst/>
            <a:gdLst>
              <a:gd name="connsiteX0" fmla="*/ 77788 w 225425"/>
              <a:gd name="connsiteY0" fmla="*/ 0 h 225425"/>
              <a:gd name="connsiteX1" fmla="*/ 147638 w 225425"/>
              <a:gd name="connsiteY1" fmla="*/ 0 h 225425"/>
              <a:gd name="connsiteX2" fmla="*/ 147638 w 225425"/>
              <a:gd name="connsiteY2" fmla="*/ 76200 h 225425"/>
              <a:gd name="connsiteX3" fmla="*/ 225425 w 225425"/>
              <a:gd name="connsiteY3" fmla="*/ 76200 h 225425"/>
              <a:gd name="connsiteX4" fmla="*/ 225425 w 225425"/>
              <a:gd name="connsiteY4" fmla="*/ 147638 h 225425"/>
              <a:gd name="connsiteX5" fmla="*/ 147638 w 225425"/>
              <a:gd name="connsiteY5" fmla="*/ 147638 h 225425"/>
              <a:gd name="connsiteX6" fmla="*/ 147638 w 225425"/>
              <a:gd name="connsiteY6" fmla="*/ 225425 h 225425"/>
              <a:gd name="connsiteX7" fmla="*/ 77788 w 225425"/>
              <a:gd name="connsiteY7" fmla="*/ 225425 h 225425"/>
              <a:gd name="connsiteX8" fmla="*/ 77788 w 225425"/>
              <a:gd name="connsiteY8" fmla="*/ 147638 h 225425"/>
              <a:gd name="connsiteX9" fmla="*/ 0 w 225425"/>
              <a:gd name="connsiteY9" fmla="*/ 147638 h 225425"/>
              <a:gd name="connsiteX10" fmla="*/ 0 w 225425"/>
              <a:gd name="connsiteY10" fmla="*/ 76200 h 225425"/>
              <a:gd name="connsiteX11" fmla="*/ 77788 w 225425"/>
              <a:gd name="connsiteY11" fmla="*/ 76200 h 22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5425" h="225425">
                <a:moveTo>
                  <a:pt x="77788" y="0"/>
                </a:moveTo>
                <a:lnTo>
                  <a:pt x="147638" y="0"/>
                </a:lnTo>
                <a:lnTo>
                  <a:pt x="147638" y="76200"/>
                </a:lnTo>
                <a:lnTo>
                  <a:pt x="225425" y="76200"/>
                </a:lnTo>
                <a:lnTo>
                  <a:pt x="225425" y="147638"/>
                </a:lnTo>
                <a:lnTo>
                  <a:pt x="147638" y="147638"/>
                </a:lnTo>
                <a:lnTo>
                  <a:pt x="147638" y="225425"/>
                </a:lnTo>
                <a:lnTo>
                  <a:pt x="77788" y="225425"/>
                </a:lnTo>
                <a:lnTo>
                  <a:pt x="77788" y="147638"/>
                </a:lnTo>
                <a:lnTo>
                  <a:pt x="0" y="147638"/>
                </a:lnTo>
                <a:lnTo>
                  <a:pt x="0" y="76200"/>
                </a:lnTo>
                <a:lnTo>
                  <a:pt x="77788" y="76200"/>
                </a:lnTo>
                <a:close/>
              </a:path>
            </a:pathLst>
          </a:cu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cs typeface="+mn-ea"/>
              <a:sym typeface="+mn-lt"/>
            </a:endParaRPr>
          </a:p>
        </p:txBody>
      </p:sp>
      <p:sp>
        <p:nvSpPr>
          <p:cNvPr id="77" name="任意多边形: 形状 76"/>
          <p:cNvSpPr>
            <a:spLocks noChangeArrowheads="1"/>
          </p:cNvSpPr>
          <p:nvPr/>
        </p:nvSpPr>
        <p:spPr bwMode="auto">
          <a:xfrm>
            <a:off x="4935460" y="208413"/>
            <a:ext cx="225425" cy="223838"/>
          </a:xfrm>
          <a:custGeom>
            <a:avLst/>
            <a:gdLst>
              <a:gd name="connsiteX0" fmla="*/ 76200 w 225425"/>
              <a:gd name="connsiteY0" fmla="*/ 0 h 223838"/>
              <a:gd name="connsiteX1" fmla="*/ 147638 w 225425"/>
              <a:gd name="connsiteY1" fmla="*/ 0 h 223838"/>
              <a:gd name="connsiteX2" fmla="*/ 147638 w 225425"/>
              <a:gd name="connsiteY2" fmla="*/ 76200 h 223838"/>
              <a:gd name="connsiteX3" fmla="*/ 225425 w 225425"/>
              <a:gd name="connsiteY3" fmla="*/ 76200 h 223838"/>
              <a:gd name="connsiteX4" fmla="*/ 225425 w 225425"/>
              <a:gd name="connsiteY4" fmla="*/ 147638 h 223838"/>
              <a:gd name="connsiteX5" fmla="*/ 147638 w 225425"/>
              <a:gd name="connsiteY5" fmla="*/ 147638 h 223838"/>
              <a:gd name="connsiteX6" fmla="*/ 147638 w 225425"/>
              <a:gd name="connsiteY6" fmla="*/ 223838 h 223838"/>
              <a:gd name="connsiteX7" fmla="*/ 76200 w 225425"/>
              <a:gd name="connsiteY7" fmla="*/ 223838 h 223838"/>
              <a:gd name="connsiteX8" fmla="*/ 76200 w 225425"/>
              <a:gd name="connsiteY8" fmla="*/ 147638 h 223838"/>
              <a:gd name="connsiteX9" fmla="*/ 0 w 225425"/>
              <a:gd name="connsiteY9" fmla="*/ 147638 h 223838"/>
              <a:gd name="connsiteX10" fmla="*/ 0 w 225425"/>
              <a:gd name="connsiteY10" fmla="*/ 76200 h 223838"/>
              <a:gd name="connsiteX11" fmla="*/ 76200 w 225425"/>
              <a:gd name="connsiteY11" fmla="*/ 76200 h 223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5425" h="223838">
                <a:moveTo>
                  <a:pt x="76200" y="0"/>
                </a:moveTo>
                <a:lnTo>
                  <a:pt x="147638" y="0"/>
                </a:lnTo>
                <a:lnTo>
                  <a:pt x="147638" y="76200"/>
                </a:lnTo>
                <a:lnTo>
                  <a:pt x="225425" y="76200"/>
                </a:lnTo>
                <a:lnTo>
                  <a:pt x="225425" y="147638"/>
                </a:lnTo>
                <a:lnTo>
                  <a:pt x="147638" y="147638"/>
                </a:lnTo>
                <a:lnTo>
                  <a:pt x="147638" y="223838"/>
                </a:lnTo>
                <a:lnTo>
                  <a:pt x="76200" y="223838"/>
                </a:lnTo>
                <a:lnTo>
                  <a:pt x="76200" y="147638"/>
                </a:lnTo>
                <a:lnTo>
                  <a:pt x="0" y="147638"/>
                </a:lnTo>
                <a:lnTo>
                  <a:pt x="0" y="76200"/>
                </a:lnTo>
                <a:lnTo>
                  <a:pt x="76200" y="76200"/>
                </a:lnTo>
                <a:close/>
              </a:path>
            </a:pathLst>
          </a:cu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cs typeface="+mn-ea"/>
              <a:sym typeface="+mn-lt"/>
            </a:endParaRPr>
          </a:p>
        </p:txBody>
      </p:sp>
      <p:grpSp>
        <p:nvGrpSpPr>
          <p:cNvPr id="74" name="组合 73"/>
          <p:cNvGrpSpPr/>
          <p:nvPr/>
        </p:nvGrpSpPr>
        <p:grpSpPr>
          <a:xfrm>
            <a:off x="9689874" y="2421777"/>
            <a:ext cx="903288" cy="1712913"/>
            <a:chOff x="3946525" y="-92075"/>
            <a:chExt cx="903288" cy="1712913"/>
          </a:xfrm>
        </p:grpSpPr>
        <p:sp>
          <p:nvSpPr>
            <p:cNvPr id="38" name="Rectangle 38"/>
            <p:cNvSpPr>
              <a:spLocks noChangeArrowheads="1"/>
            </p:cNvSpPr>
            <p:nvPr/>
          </p:nvSpPr>
          <p:spPr bwMode="auto">
            <a:xfrm>
              <a:off x="3946525" y="1219200"/>
              <a:ext cx="44450" cy="401638"/>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Rectangle 40"/>
            <p:cNvSpPr>
              <a:spLocks noChangeArrowheads="1"/>
            </p:cNvSpPr>
            <p:nvPr/>
          </p:nvSpPr>
          <p:spPr bwMode="auto">
            <a:xfrm>
              <a:off x="4805363" y="393700"/>
              <a:ext cx="44450" cy="917575"/>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41"/>
            <p:cNvSpPr/>
            <p:nvPr/>
          </p:nvSpPr>
          <p:spPr bwMode="auto">
            <a:xfrm>
              <a:off x="4310063" y="-92075"/>
              <a:ext cx="46038" cy="341313"/>
            </a:xfrm>
            <a:custGeom>
              <a:avLst/>
              <a:gdLst>
                <a:gd name="T0" fmla="*/ 54 w 55"/>
                <a:gd name="T1" fmla="*/ 407 h 407"/>
                <a:gd name="T2" fmla="*/ 0 w 55"/>
                <a:gd name="T3" fmla="*/ 406 h 407"/>
                <a:gd name="T4" fmla="*/ 0 w 55"/>
                <a:gd name="T5" fmla="*/ 0 h 407"/>
                <a:gd name="T6" fmla="*/ 54 w 55"/>
                <a:gd name="T7" fmla="*/ 0 h 407"/>
                <a:gd name="T8" fmla="*/ 54 w 55"/>
                <a:gd name="T9" fmla="*/ 407 h 407"/>
              </a:gdLst>
              <a:ahLst/>
              <a:cxnLst>
                <a:cxn ang="0">
                  <a:pos x="T0" y="T1"/>
                </a:cxn>
                <a:cxn ang="0">
                  <a:pos x="T2" y="T3"/>
                </a:cxn>
                <a:cxn ang="0">
                  <a:pos x="T4" y="T5"/>
                </a:cxn>
                <a:cxn ang="0">
                  <a:pos x="T6" y="T7"/>
                </a:cxn>
                <a:cxn ang="0">
                  <a:pos x="T8" y="T9"/>
                </a:cxn>
              </a:cxnLst>
              <a:rect l="0" t="0" r="r" b="b"/>
              <a:pathLst>
                <a:path w="55" h="407">
                  <a:moveTo>
                    <a:pt x="54" y="407"/>
                  </a:moveTo>
                  <a:cubicBezTo>
                    <a:pt x="0" y="406"/>
                    <a:pt x="0" y="406"/>
                    <a:pt x="0" y="406"/>
                  </a:cubicBezTo>
                  <a:cubicBezTo>
                    <a:pt x="1" y="266"/>
                    <a:pt x="1" y="141"/>
                    <a:pt x="0" y="0"/>
                  </a:cubicBezTo>
                  <a:cubicBezTo>
                    <a:pt x="54" y="0"/>
                    <a:pt x="54" y="0"/>
                    <a:pt x="54" y="0"/>
                  </a:cubicBezTo>
                  <a:cubicBezTo>
                    <a:pt x="55" y="141"/>
                    <a:pt x="55" y="266"/>
                    <a:pt x="54" y="407"/>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Freeform 42"/>
            <p:cNvSpPr/>
            <p:nvPr/>
          </p:nvSpPr>
          <p:spPr bwMode="auto">
            <a:xfrm>
              <a:off x="4310063" y="361950"/>
              <a:ext cx="46038" cy="322263"/>
            </a:xfrm>
            <a:custGeom>
              <a:avLst/>
              <a:gdLst>
                <a:gd name="T0" fmla="*/ 1 w 55"/>
                <a:gd name="T1" fmla="*/ 382 h 382"/>
                <a:gd name="T2" fmla="*/ 0 w 55"/>
                <a:gd name="T3" fmla="*/ 0 h 382"/>
                <a:gd name="T4" fmla="*/ 54 w 55"/>
                <a:gd name="T5" fmla="*/ 0 h 382"/>
                <a:gd name="T6" fmla="*/ 55 w 55"/>
                <a:gd name="T7" fmla="*/ 382 h 382"/>
                <a:gd name="T8" fmla="*/ 1 w 55"/>
                <a:gd name="T9" fmla="*/ 382 h 382"/>
              </a:gdLst>
              <a:ahLst/>
              <a:cxnLst>
                <a:cxn ang="0">
                  <a:pos x="T0" y="T1"/>
                </a:cxn>
                <a:cxn ang="0">
                  <a:pos x="T2" y="T3"/>
                </a:cxn>
                <a:cxn ang="0">
                  <a:pos x="T4" y="T5"/>
                </a:cxn>
                <a:cxn ang="0">
                  <a:pos x="T6" y="T7"/>
                </a:cxn>
                <a:cxn ang="0">
                  <a:pos x="T8" y="T9"/>
                </a:cxn>
              </a:cxnLst>
              <a:rect l="0" t="0" r="r" b="b"/>
              <a:pathLst>
                <a:path w="55" h="382">
                  <a:moveTo>
                    <a:pt x="1" y="382"/>
                  </a:moveTo>
                  <a:cubicBezTo>
                    <a:pt x="1" y="255"/>
                    <a:pt x="1" y="128"/>
                    <a:pt x="0" y="0"/>
                  </a:cubicBezTo>
                  <a:cubicBezTo>
                    <a:pt x="54" y="0"/>
                    <a:pt x="54" y="0"/>
                    <a:pt x="54" y="0"/>
                  </a:cubicBezTo>
                  <a:cubicBezTo>
                    <a:pt x="54" y="128"/>
                    <a:pt x="54" y="255"/>
                    <a:pt x="55" y="382"/>
                  </a:cubicBezTo>
                  <a:lnTo>
                    <a:pt x="1" y="382"/>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 name="Freeform 43"/>
            <p:cNvSpPr/>
            <p:nvPr/>
          </p:nvSpPr>
          <p:spPr bwMode="auto">
            <a:xfrm>
              <a:off x="4310063" y="817562"/>
              <a:ext cx="46038" cy="433388"/>
            </a:xfrm>
            <a:custGeom>
              <a:avLst/>
              <a:gdLst>
                <a:gd name="T0" fmla="*/ 54 w 55"/>
                <a:gd name="T1" fmla="*/ 514 h 514"/>
                <a:gd name="T2" fmla="*/ 0 w 55"/>
                <a:gd name="T3" fmla="*/ 514 h 514"/>
                <a:gd name="T4" fmla="*/ 1 w 55"/>
                <a:gd name="T5" fmla="*/ 0 h 514"/>
                <a:gd name="T6" fmla="*/ 55 w 55"/>
                <a:gd name="T7" fmla="*/ 0 h 514"/>
                <a:gd name="T8" fmla="*/ 54 w 55"/>
                <a:gd name="T9" fmla="*/ 514 h 514"/>
              </a:gdLst>
              <a:ahLst/>
              <a:cxnLst>
                <a:cxn ang="0">
                  <a:pos x="T0" y="T1"/>
                </a:cxn>
                <a:cxn ang="0">
                  <a:pos x="T2" y="T3"/>
                </a:cxn>
                <a:cxn ang="0">
                  <a:pos x="T4" y="T5"/>
                </a:cxn>
                <a:cxn ang="0">
                  <a:pos x="T6" y="T7"/>
                </a:cxn>
                <a:cxn ang="0">
                  <a:pos x="T8" y="T9"/>
                </a:cxn>
              </a:cxnLst>
              <a:rect l="0" t="0" r="r" b="b"/>
              <a:pathLst>
                <a:path w="55" h="514">
                  <a:moveTo>
                    <a:pt x="54" y="514"/>
                  </a:moveTo>
                  <a:cubicBezTo>
                    <a:pt x="0" y="514"/>
                    <a:pt x="0" y="514"/>
                    <a:pt x="0" y="514"/>
                  </a:cubicBezTo>
                  <a:cubicBezTo>
                    <a:pt x="1" y="346"/>
                    <a:pt x="1" y="174"/>
                    <a:pt x="1" y="0"/>
                  </a:cubicBezTo>
                  <a:cubicBezTo>
                    <a:pt x="55" y="0"/>
                    <a:pt x="55" y="0"/>
                    <a:pt x="55" y="0"/>
                  </a:cubicBezTo>
                  <a:cubicBezTo>
                    <a:pt x="55" y="174"/>
                    <a:pt x="54" y="347"/>
                    <a:pt x="54" y="514"/>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73" name="组合 72"/>
          <p:cNvGrpSpPr/>
          <p:nvPr/>
        </p:nvGrpSpPr>
        <p:grpSpPr>
          <a:xfrm>
            <a:off x="728663" y="3500437"/>
            <a:ext cx="903287" cy="1712913"/>
            <a:chOff x="728663" y="3500437"/>
            <a:chExt cx="903287" cy="1712913"/>
          </a:xfrm>
        </p:grpSpPr>
        <p:sp>
          <p:nvSpPr>
            <p:cNvPr id="44" name="Rectangle 44"/>
            <p:cNvSpPr>
              <a:spLocks noChangeArrowheads="1"/>
            </p:cNvSpPr>
            <p:nvPr/>
          </p:nvSpPr>
          <p:spPr bwMode="auto">
            <a:xfrm>
              <a:off x="728663" y="4813300"/>
              <a:ext cx="46038" cy="400050"/>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 name="Rectangle 45"/>
            <p:cNvSpPr>
              <a:spLocks noChangeArrowheads="1"/>
            </p:cNvSpPr>
            <p:nvPr/>
          </p:nvSpPr>
          <p:spPr bwMode="auto">
            <a:xfrm>
              <a:off x="1587500" y="3986212"/>
              <a:ext cx="44450" cy="919163"/>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 name="Freeform 46"/>
            <p:cNvSpPr/>
            <p:nvPr/>
          </p:nvSpPr>
          <p:spPr bwMode="auto">
            <a:xfrm>
              <a:off x="1092200" y="3500437"/>
              <a:ext cx="46038" cy="341313"/>
            </a:xfrm>
            <a:custGeom>
              <a:avLst/>
              <a:gdLst>
                <a:gd name="T0" fmla="*/ 54 w 55"/>
                <a:gd name="T1" fmla="*/ 407 h 407"/>
                <a:gd name="T2" fmla="*/ 0 w 55"/>
                <a:gd name="T3" fmla="*/ 407 h 407"/>
                <a:gd name="T4" fmla="*/ 0 w 55"/>
                <a:gd name="T5" fmla="*/ 1 h 407"/>
                <a:gd name="T6" fmla="*/ 54 w 55"/>
                <a:gd name="T7" fmla="*/ 0 h 407"/>
                <a:gd name="T8" fmla="*/ 54 w 55"/>
                <a:gd name="T9" fmla="*/ 407 h 407"/>
              </a:gdLst>
              <a:ahLst/>
              <a:cxnLst>
                <a:cxn ang="0">
                  <a:pos x="T0" y="T1"/>
                </a:cxn>
                <a:cxn ang="0">
                  <a:pos x="T2" y="T3"/>
                </a:cxn>
                <a:cxn ang="0">
                  <a:pos x="T4" y="T5"/>
                </a:cxn>
                <a:cxn ang="0">
                  <a:pos x="T6" y="T7"/>
                </a:cxn>
                <a:cxn ang="0">
                  <a:pos x="T8" y="T9"/>
                </a:cxn>
              </a:cxnLst>
              <a:rect l="0" t="0" r="r" b="b"/>
              <a:pathLst>
                <a:path w="55" h="407">
                  <a:moveTo>
                    <a:pt x="54" y="407"/>
                  </a:moveTo>
                  <a:cubicBezTo>
                    <a:pt x="0" y="407"/>
                    <a:pt x="0" y="407"/>
                    <a:pt x="0" y="407"/>
                  </a:cubicBezTo>
                  <a:cubicBezTo>
                    <a:pt x="1" y="267"/>
                    <a:pt x="1" y="142"/>
                    <a:pt x="0" y="1"/>
                  </a:cubicBezTo>
                  <a:cubicBezTo>
                    <a:pt x="54" y="0"/>
                    <a:pt x="54" y="0"/>
                    <a:pt x="54" y="0"/>
                  </a:cubicBezTo>
                  <a:cubicBezTo>
                    <a:pt x="55" y="141"/>
                    <a:pt x="55" y="267"/>
                    <a:pt x="54" y="407"/>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7" name="Freeform 47"/>
            <p:cNvSpPr/>
            <p:nvPr/>
          </p:nvSpPr>
          <p:spPr bwMode="auto">
            <a:xfrm>
              <a:off x="1092200" y="3956050"/>
              <a:ext cx="46038" cy="322263"/>
            </a:xfrm>
            <a:custGeom>
              <a:avLst/>
              <a:gdLst>
                <a:gd name="T0" fmla="*/ 1 w 55"/>
                <a:gd name="T1" fmla="*/ 382 h 382"/>
                <a:gd name="T2" fmla="*/ 0 w 55"/>
                <a:gd name="T3" fmla="*/ 0 h 382"/>
                <a:gd name="T4" fmla="*/ 54 w 55"/>
                <a:gd name="T5" fmla="*/ 0 h 382"/>
                <a:gd name="T6" fmla="*/ 55 w 55"/>
                <a:gd name="T7" fmla="*/ 382 h 382"/>
                <a:gd name="T8" fmla="*/ 1 w 55"/>
                <a:gd name="T9" fmla="*/ 382 h 382"/>
              </a:gdLst>
              <a:ahLst/>
              <a:cxnLst>
                <a:cxn ang="0">
                  <a:pos x="T0" y="T1"/>
                </a:cxn>
                <a:cxn ang="0">
                  <a:pos x="T2" y="T3"/>
                </a:cxn>
                <a:cxn ang="0">
                  <a:pos x="T4" y="T5"/>
                </a:cxn>
                <a:cxn ang="0">
                  <a:pos x="T6" y="T7"/>
                </a:cxn>
                <a:cxn ang="0">
                  <a:pos x="T8" y="T9"/>
                </a:cxn>
              </a:cxnLst>
              <a:rect l="0" t="0" r="r" b="b"/>
              <a:pathLst>
                <a:path w="55" h="382">
                  <a:moveTo>
                    <a:pt x="1" y="382"/>
                  </a:moveTo>
                  <a:cubicBezTo>
                    <a:pt x="1" y="255"/>
                    <a:pt x="1" y="128"/>
                    <a:pt x="0" y="0"/>
                  </a:cubicBezTo>
                  <a:cubicBezTo>
                    <a:pt x="54" y="0"/>
                    <a:pt x="54" y="0"/>
                    <a:pt x="54" y="0"/>
                  </a:cubicBezTo>
                  <a:cubicBezTo>
                    <a:pt x="54" y="127"/>
                    <a:pt x="55" y="255"/>
                    <a:pt x="55" y="382"/>
                  </a:cubicBezTo>
                  <a:lnTo>
                    <a:pt x="1" y="382"/>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8" name="Freeform 48"/>
            <p:cNvSpPr/>
            <p:nvPr/>
          </p:nvSpPr>
          <p:spPr bwMode="auto">
            <a:xfrm>
              <a:off x="1092200" y="4411662"/>
              <a:ext cx="46038" cy="431800"/>
            </a:xfrm>
            <a:custGeom>
              <a:avLst/>
              <a:gdLst>
                <a:gd name="T0" fmla="*/ 54 w 55"/>
                <a:gd name="T1" fmla="*/ 514 h 514"/>
                <a:gd name="T2" fmla="*/ 0 w 55"/>
                <a:gd name="T3" fmla="*/ 513 h 514"/>
                <a:gd name="T4" fmla="*/ 1 w 55"/>
                <a:gd name="T5" fmla="*/ 0 h 514"/>
                <a:gd name="T6" fmla="*/ 55 w 55"/>
                <a:gd name="T7" fmla="*/ 0 h 514"/>
                <a:gd name="T8" fmla="*/ 54 w 55"/>
                <a:gd name="T9" fmla="*/ 514 h 514"/>
              </a:gdLst>
              <a:ahLst/>
              <a:cxnLst>
                <a:cxn ang="0">
                  <a:pos x="T0" y="T1"/>
                </a:cxn>
                <a:cxn ang="0">
                  <a:pos x="T2" y="T3"/>
                </a:cxn>
                <a:cxn ang="0">
                  <a:pos x="T4" y="T5"/>
                </a:cxn>
                <a:cxn ang="0">
                  <a:pos x="T6" y="T7"/>
                </a:cxn>
                <a:cxn ang="0">
                  <a:pos x="T8" y="T9"/>
                </a:cxn>
              </a:cxnLst>
              <a:rect l="0" t="0" r="r" b="b"/>
              <a:pathLst>
                <a:path w="55" h="514">
                  <a:moveTo>
                    <a:pt x="54" y="514"/>
                  </a:moveTo>
                  <a:cubicBezTo>
                    <a:pt x="0" y="513"/>
                    <a:pt x="0" y="513"/>
                    <a:pt x="0" y="513"/>
                  </a:cubicBezTo>
                  <a:cubicBezTo>
                    <a:pt x="1" y="346"/>
                    <a:pt x="1" y="173"/>
                    <a:pt x="1" y="0"/>
                  </a:cubicBezTo>
                  <a:cubicBezTo>
                    <a:pt x="55" y="0"/>
                    <a:pt x="55" y="0"/>
                    <a:pt x="55" y="0"/>
                  </a:cubicBezTo>
                  <a:cubicBezTo>
                    <a:pt x="55" y="173"/>
                    <a:pt x="54" y="346"/>
                    <a:pt x="54" y="514"/>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75" name="组合 74"/>
          <p:cNvGrpSpPr/>
          <p:nvPr/>
        </p:nvGrpSpPr>
        <p:grpSpPr>
          <a:xfrm>
            <a:off x="8191858" y="5642480"/>
            <a:ext cx="503237" cy="1179512"/>
            <a:chOff x="4805363" y="5581650"/>
            <a:chExt cx="503237" cy="1179512"/>
          </a:xfrm>
        </p:grpSpPr>
        <p:sp>
          <p:nvSpPr>
            <p:cNvPr id="39" name="Rectangle 39"/>
            <p:cNvSpPr>
              <a:spLocks noChangeArrowheads="1"/>
            </p:cNvSpPr>
            <p:nvPr/>
          </p:nvSpPr>
          <p:spPr bwMode="auto">
            <a:xfrm>
              <a:off x="4805363" y="6361112"/>
              <a:ext cx="44450" cy="400050"/>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9" name="Freeform 49"/>
            <p:cNvSpPr/>
            <p:nvPr/>
          </p:nvSpPr>
          <p:spPr bwMode="auto">
            <a:xfrm>
              <a:off x="5264150" y="5581650"/>
              <a:ext cx="44450" cy="787400"/>
            </a:xfrm>
            <a:custGeom>
              <a:avLst/>
              <a:gdLst>
                <a:gd name="T0" fmla="*/ 54 w 54"/>
                <a:gd name="T1" fmla="*/ 937 h 937"/>
                <a:gd name="T2" fmla="*/ 0 w 54"/>
                <a:gd name="T3" fmla="*/ 937 h 937"/>
                <a:gd name="T4" fmla="*/ 1 w 54"/>
                <a:gd name="T5" fmla="*/ 0 h 937"/>
                <a:gd name="T6" fmla="*/ 54 w 54"/>
                <a:gd name="T7" fmla="*/ 0 h 937"/>
                <a:gd name="T8" fmla="*/ 54 w 54"/>
                <a:gd name="T9" fmla="*/ 937 h 937"/>
              </a:gdLst>
              <a:ahLst/>
              <a:cxnLst>
                <a:cxn ang="0">
                  <a:pos x="T0" y="T1"/>
                </a:cxn>
                <a:cxn ang="0">
                  <a:pos x="T2" y="T3"/>
                </a:cxn>
                <a:cxn ang="0">
                  <a:pos x="T4" y="T5"/>
                </a:cxn>
                <a:cxn ang="0">
                  <a:pos x="T6" y="T7"/>
                </a:cxn>
                <a:cxn ang="0">
                  <a:pos x="T8" y="T9"/>
                </a:cxn>
              </a:cxnLst>
              <a:rect l="0" t="0" r="r" b="b"/>
              <a:pathLst>
                <a:path w="54" h="937">
                  <a:moveTo>
                    <a:pt x="54" y="937"/>
                  </a:moveTo>
                  <a:cubicBezTo>
                    <a:pt x="0" y="937"/>
                    <a:pt x="0" y="937"/>
                    <a:pt x="0" y="937"/>
                  </a:cubicBezTo>
                  <a:cubicBezTo>
                    <a:pt x="0" y="761"/>
                    <a:pt x="1" y="148"/>
                    <a:pt x="1" y="0"/>
                  </a:cubicBezTo>
                  <a:cubicBezTo>
                    <a:pt x="54" y="0"/>
                    <a:pt x="54" y="0"/>
                    <a:pt x="54" y="0"/>
                  </a:cubicBezTo>
                  <a:cubicBezTo>
                    <a:pt x="54" y="149"/>
                    <a:pt x="54" y="761"/>
                    <a:pt x="54" y="937"/>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0" name="Rectangle 50"/>
            <p:cNvSpPr>
              <a:spLocks noChangeArrowheads="1"/>
            </p:cNvSpPr>
            <p:nvPr/>
          </p:nvSpPr>
          <p:spPr bwMode="auto">
            <a:xfrm>
              <a:off x="4805363" y="5803900"/>
              <a:ext cx="44450" cy="215900"/>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51" name="Freeform 51"/>
          <p:cNvSpPr/>
          <p:nvPr/>
        </p:nvSpPr>
        <p:spPr bwMode="auto">
          <a:xfrm>
            <a:off x="4795106" y="1566181"/>
            <a:ext cx="2597150" cy="2032000"/>
          </a:xfrm>
          <a:custGeom>
            <a:avLst/>
            <a:gdLst>
              <a:gd name="T0" fmla="*/ 0 w 1636"/>
              <a:gd name="T1" fmla="*/ 1280 h 1280"/>
              <a:gd name="T2" fmla="*/ 818 w 1636"/>
              <a:gd name="T3" fmla="*/ 0 h 1280"/>
              <a:gd name="T4" fmla="*/ 1636 w 1636"/>
              <a:gd name="T5" fmla="*/ 1280 h 1280"/>
              <a:gd name="T6" fmla="*/ 0 w 1636"/>
              <a:gd name="T7" fmla="*/ 1280 h 1280"/>
            </a:gdLst>
            <a:ahLst/>
            <a:cxnLst>
              <a:cxn ang="0">
                <a:pos x="T0" y="T1"/>
              </a:cxn>
              <a:cxn ang="0">
                <a:pos x="T2" y="T3"/>
              </a:cxn>
              <a:cxn ang="0">
                <a:pos x="T4" y="T5"/>
              </a:cxn>
              <a:cxn ang="0">
                <a:pos x="T6" y="T7"/>
              </a:cxn>
            </a:cxnLst>
            <a:rect l="0" t="0" r="r" b="b"/>
            <a:pathLst>
              <a:path w="1636" h="1280">
                <a:moveTo>
                  <a:pt x="0" y="1280"/>
                </a:moveTo>
                <a:lnTo>
                  <a:pt x="818" y="0"/>
                </a:lnTo>
                <a:lnTo>
                  <a:pt x="1636" y="1280"/>
                </a:lnTo>
                <a:lnTo>
                  <a:pt x="0" y="1280"/>
                </a:lnTo>
                <a:close/>
              </a:path>
            </a:pathLst>
          </a:custGeom>
          <a:solidFill>
            <a:srgbClr val="F9B4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nvGrpSpPr>
          <p:cNvPr id="78" name="组合 77"/>
          <p:cNvGrpSpPr/>
          <p:nvPr/>
        </p:nvGrpSpPr>
        <p:grpSpPr>
          <a:xfrm>
            <a:off x="4125181" y="500968"/>
            <a:ext cx="3832225" cy="4419601"/>
            <a:chOff x="3887788" y="1004887"/>
            <a:chExt cx="3832225" cy="4419601"/>
          </a:xfrm>
        </p:grpSpPr>
        <p:sp>
          <p:nvSpPr>
            <p:cNvPr id="52" name="Freeform 52"/>
            <p:cNvSpPr/>
            <p:nvPr/>
          </p:nvSpPr>
          <p:spPr bwMode="auto">
            <a:xfrm>
              <a:off x="5756275" y="5324475"/>
              <a:ext cx="103188" cy="90488"/>
            </a:xfrm>
            <a:custGeom>
              <a:avLst/>
              <a:gdLst>
                <a:gd name="T0" fmla="*/ 54 w 123"/>
                <a:gd name="T1" fmla="*/ 109 h 109"/>
                <a:gd name="T2" fmla="*/ 52 w 123"/>
                <a:gd name="T3" fmla="*/ 109 h 109"/>
                <a:gd name="T4" fmla="*/ 36 w 123"/>
                <a:gd name="T5" fmla="*/ 97 h 109"/>
                <a:gd name="T6" fmla="*/ 5 w 123"/>
                <a:gd name="T7" fmla="*/ 33 h 109"/>
                <a:gd name="T8" fmla="*/ 15 w 123"/>
                <a:gd name="T9" fmla="*/ 5 h 109"/>
                <a:gd name="T10" fmla="*/ 43 w 123"/>
                <a:gd name="T11" fmla="*/ 15 h 109"/>
                <a:gd name="T12" fmla="*/ 59 w 123"/>
                <a:gd name="T13" fmla="*/ 49 h 109"/>
                <a:gd name="T14" fmla="*/ 83 w 123"/>
                <a:gd name="T15" fmla="*/ 20 h 109"/>
                <a:gd name="T16" fmla="*/ 113 w 123"/>
                <a:gd name="T17" fmla="*/ 17 h 109"/>
                <a:gd name="T18" fmla="*/ 116 w 123"/>
                <a:gd name="T19" fmla="*/ 46 h 109"/>
                <a:gd name="T20" fmla="*/ 71 w 123"/>
                <a:gd name="T21" fmla="*/ 101 h 109"/>
                <a:gd name="T22" fmla="*/ 54 w 123"/>
                <a:gd name="T23"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 h="109">
                  <a:moveTo>
                    <a:pt x="54" y="109"/>
                  </a:moveTo>
                  <a:cubicBezTo>
                    <a:pt x="54" y="109"/>
                    <a:pt x="53" y="109"/>
                    <a:pt x="52" y="109"/>
                  </a:cubicBezTo>
                  <a:cubicBezTo>
                    <a:pt x="45" y="108"/>
                    <a:pt x="39" y="103"/>
                    <a:pt x="36" y="97"/>
                  </a:cubicBezTo>
                  <a:cubicBezTo>
                    <a:pt x="5" y="33"/>
                    <a:pt x="5" y="33"/>
                    <a:pt x="5" y="33"/>
                  </a:cubicBezTo>
                  <a:cubicBezTo>
                    <a:pt x="0" y="22"/>
                    <a:pt x="4" y="10"/>
                    <a:pt x="15" y="5"/>
                  </a:cubicBezTo>
                  <a:cubicBezTo>
                    <a:pt x="25" y="0"/>
                    <a:pt x="38" y="4"/>
                    <a:pt x="43" y="15"/>
                  </a:cubicBezTo>
                  <a:cubicBezTo>
                    <a:pt x="59" y="49"/>
                    <a:pt x="59" y="49"/>
                    <a:pt x="59" y="49"/>
                  </a:cubicBezTo>
                  <a:cubicBezTo>
                    <a:pt x="83" y="20"/>
                    <a:pt x="83" y="20"/>
                    <a:pt x="83" y="20"/>
                  </a:cubicBezTo>
                  <a:cubicBezTo>
                    <a:pt x="91" y="11"/>
                    <a:pt x="104" y="9"/>
                    <a:pt x="113" y="17"/>
                  </a:cubicBezTo>
                  <a:cubicBezTo>
                    <a:pt x="122" y="24"/>
                    <a:pt x="123" y="37"/>
                    <a:pt x="116" y="46"/>
                  </a:cubicBezTo>
                  <a:cubicBezTo>
                    <a:pt x="71" y="101"/>
                    <a:pt x="71" y="101"/>
                    <a:pt x="71" y="101"/>
                  </a:cubicBezTo>
                  <a:cubicBezTo>
                    <a:pt x="67" y="106"/>
                    <a:pt x="61" y="109"/>
                    <a:pt x="54" y="109"/>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3" name="Freeform 53"/>
            <p:cNvSpPr>
              <a:spLocks noEditPoints="1"/>
            </p:cNvSpPr>
            <p:nvPr/>
          </p:nvSpPr>
          <p:spPr bwMode="auto">
            <a:xfrm>
              <a:off x="3997325" y="2247900"/>
              <a:ext cx="1747838" cy="3006725"/>
            </a:xfrm>
            <a:custGeom>
              <a:avLst/>
              <a:gdLst>
                <a:gd name="T0" fmla="*/ 2040 w 2082"/>
                <a:gd name="T1" fmla="*/ 3567 h 3578"/>
                <a:gd name="T2" fmla="*/ 1981 w 2082"/>
                <a:gd name="T3" fmla="*/ 3415 h 3578"/>
                <a:gd name="T4" fmla="*/ 2077 w 2082"/>
                <a:gd name="T5" fmla="*/ 3547 h 3578"/>
                <a:gd name="T6" fmla="*/ 2059 w 2082"/>
                <a:gd name="T7" fmla="*/ 3578 h 3578"/>
                <a:gd name="T8" fmla="*/ 1905 w 2082"/>
                <a:gd name="T9" fmla="*/ 3320 h 3578"/>
                <a:gd name="T10" fmla="*/ 1845 w 2082"/>
                <a:gd name="T11" fmla="*/ 3169 h 3578"/>
                <a:gd name="T12" fmla="*/ 1941 w 2082"/>
                <a:gd name="T13" fmla="*/ 3300 h 3578"/>
                <a:gd name="T14" fmla="*/ 1923 w 2082"/>
                <a:gd name="T15" fmla="*/ 3331 h 3578"/>
                <a:gd name="T16" fmla="*/ 1769 w 2082"/>
                <a:gd name="T17" fmla="*/ 3074 h 3578"/>
                <a:gd name="T18" fmla="*/ 1710 w 2082"/>
                <a:gd name="T19" fmla="*/ 2922 h 3578"/>
                <a:gd name="T20" fmla="*/ 1806 w 2082"/>
                <a:gd name="T21" fmla="*/ 3054 h 3578"/>
                <a:gd name="T22" fmla="*/ 1788 w 2082"/>
                <a:gd name="T23" fmla="*/ 3085 h 3578"/>
                <a:gd name="T24" fmla="*/ 1634 w 2082"/>
                <a:gd name="T25" fmla="*/ 2828 h 3578"/>
                <a:gd name="T26" fmla="*/ 1574 w 2082"/>
                <a:gd name="T27" fmla="*/ 2676 h 3578"/>
                <a:gd name="T28" fmla="*/ 1670 w 2082"/>
                <a:gd name="T29" fmla="*/ 2807 h 3578"/>
                <a:gd name="T30" fmla="*/ 1652 w 2082"/>
                <a:gd name="T31" fmla="*/ 2838 h 3578"/>
                <a:gd name="T32" fmla="*/ 1498 w 2082"/>
                <a:gd name="T33" fmla="*/ 2581 h 3578"/>
                <a:gd name="T34" fmla="*/ 1439 w 2082"/>
                <a:gd name="T35" fmla="*/ 2430 h 3578"/>
                <a:gd name="T36" fmla="*/ 1535 w 2082"/>
                <a:gd name="T37" fmla="*/ 2561 h 3578"/>
                <a:gd name="T38" fmla="*/ 1517 w 2082"/>
                <a:gd name="T39" fmla="*/ 2592 h 3578"/>
                <a:gd name="T40" fmla="*/ 1363 w 2082"/>
                <a:gd name="T41" fmla="*/ 2335 h 3578"/>
                <a:gd name="T42" fmla="*/ 1303 w 2082"/>
                <a:gd name="T43" fmla="*/ 2183 h 3578"/>
                <a:gd name="T44" fmla="*/ 1400 w 2082"/>
                <a:gd name="T45" fmla="*/ 2315 h 3578"/>
                <a:gd name="T46" fmla="*/ 1381 w 2082"/>
                <a:gd name="T47" fmla="*/ 2346 h 3578"/>
                <a:gd name="T48" fmla="*/ 1227 w 2082"/>
                <a:gd name="T49" fmla="*/ 2088 h 3578"/>
                <a:gd name="T50" fmla="*/ 1168 w 2082"/>
                <a:gd name="T51" fmla="*/ 1937 h 3578"/>
                <a:gd name="T52" fmla="*/ 1264 w 2082"/>
                <a:gd name="T53" fmla="*/ 2068 h 3578"/>
                <a:gd name="T54" fmla="*/ 1246 w 2082"/>
                <a:gd name="T55" fmla="*/ 2099 h 3578"/>
                <a:gd name="T56" fmla="*/ 1088 w 2082"/>
                <a:gd name="T57" fmla="*/ 1845 h 3578"/>
                <a:gd name="T58" fmla="*/ 1023 w 2082"/>
                <a:gd name="T59" fmla="*/ 1696 h 3578"/>
                <a:gd name="T60" fmla="*/ 1124 w 2082"/>
                <a:gd name="T61" fmla="*/ 1824 h 3578"/>
                <a:gd name="T62" fmla="*/ 1106 w 2082"/>
                <a:gd name="T63" fmla="*/ 1855 h 3578"/>
                <a:gd name="T64" fmla="*/ 944 w 2082"/>
                <a:gd name="T65" fmla="*/ 1604 h 3578"/>
                <a:gd name="T66" fmla="*/ 879 w 2082"/>
                <a:gd name="T67" fmla="*/ 1454 h 3578"/>
                <a:gd name="T68" fmla="*/ 980 w 2082"/>
                <a:gd name="T69" fmla="*/ 1582 h 3578"/>
                <a:gd name="T70" fmla="*/ 962 w 2082"/>
                <a:gd name="T71" fmla="*/ 1614 h 3578"/>
                <a:gd name="T72" fmla="*/ 800 w 2082"/>
                <a:gd name="T73" fmla="*/ 1362 h 3578"/>
                <a:gd name="T74" fmla="*/ 735 w 2082"/>
                <a:gd name="T75" fmla="*/ 1213 h 3578"/>
                <a:gd name="T76" fmla="*/ 836 w 2082"/>
                <a:gd name="T77" fmla="*/ 1341 h 3578"/>
                <a:gd name="T78" fmla="*/ 818 w 2082"/>
                <a:gd name="T79" fmla="*/ 1373 h 3578"/>
                <a:gd name="T80" fmla="*/ 655 w 2082"/>
                <a:gd name="T81" fmla="*/ 1121 h 3578"/>
                <a:gd name="T82" fmla="*/ 590 w 2082"/>
                <a:gd name="T83" fmla="*/ 972 h 3578"/>
                <a:gd name="T84" fmla="*/ 691 w 2082"/>
                <a:gd name="T85" fmla="*/ 1100 h 3578"/>
                <a:gd name="T86" fmla="*/ 673 w 2082"/>
                <a:gd name="T87" fmla="*/ 1131 h 3578"/>
                <a:gd name="T88" fmla="*/ 511 w 2082"/>
                <a:gd name="T89" fmla="*/ 880 h 3578"/>
                <a:gd name="T90" fmla="*/ 446 w 2082"/>
                <a:gd name="T91" fmla="*/ 730 h 3578"/>
                <a:gd name="T92" fmla="*/ 547 w 2082"/>
                <a:gd name="T93" fmla="*/ 858 h 3578"/>
                <a:gd name="T94" fmla="*/ 529 w 2082"/>
                <a:gd name="T95" fmla="*/ 890 h 3578"/>
                <a:gd name="T96" fmla="*/ 367 w 2082"/>
                <a:gd name="T97" fmla="*/ 638 h 3578"/>
                <a:gd name="T98" fmla="*/ 302 w 2082"/>
                <a:gd name="T99" fmla="*/ 489 h 3578"/>
                <a:gd name="T100" fmla="*/ 403 w 2082"/>
                <a:gd name="T101" fmla="*/ 617 h 3578"/>
                <a:gd name="T102" fmla="*/ 385 w 2082"/>
                <a:gd name="T103" fmla="*/ 648 h 3578"/>
                <a:gd name="T104" fmla="*/ 223 w 2082"/>
                <a:gd name="T105" fmla="*/ 397 h 3578"/>
                <a:gd name="T106" fmla="*/ 158 w 2082"/>
                <a:gd name="T107" fmla="*/ 247 h 3578"/>
                <a:gd name="T108" fmla="*/ 259 w 2082"/>
                <a:gd name="T109" fmla="*/ 375 h 3578"/>
                <a:gd name="T110" fmla="*/ 241 w 2082"/>
                <a:gd name="T111" fmla="*/ 407 h 3578"/>
                <a:gd name="T112" fmla="*/ 78 w 2082"/>
                <a:gd name="T113" fmla="*/ 156 h 3578"/>
                <a:gd name="T114" fmla="*/ 14 w 2082"/>
                <a:gd name="T115" fmla="*/ 6 h 3578"/>
                <a:gd name="T116" fmla="*/ 114 w 2082"/>
                <a:gd name="T117" fmla="*/ 134 h 3578"/>
                <a:gd name="T118" fmla="*/ 96 w 2082"/>
                <a:gd name="T119" fmla="*/ 166 h 3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82" h="3578">
                  <a:moveTo>
                    <a:pt x="2059" y="3578"/>
                  </a:moveTo>
                  <a:cubicBezTo>
                    <a:pt x="2051" y="3578"/>
                    <a:pt x="2044" y="3574"/>
                    <a:pt x="2040" y="3567"/>
                  </a:cubicBezTo>
                  <a:cubicBezTo>
                    <a:pt x="1972" y="3444"/>
                    <a:pt x="1972" y="3444"/>
                    <a:pt x="1972" y="3444"/>
                  </a:cubicBezTo>
                  <a:cubicBezTo>
                    <a:pt x="1967" y="3433"/>
                    <a:pt x="1971" y="3421"/>
                    <a:pt x="1981" y="3415"/>
                  </a:cubicBezTo>
                  <a:cubicBezTo>
                    <a:pt x="1991" y="3410"/>
                    <a:pt x="2004" y="3413"/>
                    <a:pt x="2009" y="3423"/>
                  </a:cubicBezTo>
                  <a:cubicBezTo>
                    <a:pt x="2077" y="3547"/>
                    <a:pt x="2077" y="3547"/>
                    <a:pt x="2077" y="3547"/>
                  </a:cubicBezTo>
                  <a:cubicBezTo>
                    <a:pt x="2082" y="3557"/>
                    <a:pt x="2079" y="3570"/>
                    <a:pt x="2069" y="3575"/>
                  </a:cubicBezTo>
                  <a:cubicBezTo>
                    <a:pt x="2065" y="3577"/>
                    <a:pt x="2062" y="3578"/>
                    <a:pt x="2059" y="3578"/>
                  </a:cubicBezTo>
                  <a:close/>
                  <a:moveTo>
                    <a:pt x="1923" y="3331"/>
                  </a:moveTo>
                  <a:cubicBezTo>
                    <a:pt x="1916" y="3331"/>
                    <a:pt x="1909" y="3327"/>
                    <a:pt x="1905" y="3320"/>
                  </a:cubicBezTo>
                  <a:cubicBezTo>
                    <a:pt x="1837" y="3197"/>
                    <a:pt x="1837" y="3197"/>
                    <a:pt x="1837" y="3197"/>
                  </a:cubicBezTo>
                  <a:cubicBezTo>
                    <a:pt x="1831" y="3187"/>
                    <a:pt x="1835" y="3174"/>
                    <a:pt x="1845" y="3169"/>
                  </a:cubicBezTo>
                  <a:cubicBezTo>
                    <a:pt x="1855" y="3163"/>
                    <a:pt x="1868" y="3167"/>
                    <a:pt x="1874" y="3177"/>
                  </a:cubicBezTo>
                  <a:cubicBezTo>
                    <a:pt x="1941" y="3300"/>
                    <a:pt x="1941" y="3300"/>
                    <a:pt x="1941" y="3300"/>
                  </a:cubicBezTo>
                  <a:cubicBezTo>
                    <a:pt x="1947" y="3310"/>
                    <a:pt x="1943" y="3323"/>
                    <a:pt x="1933" y="3329"/>
                  </a:cubicBezTo>
                  <a:cubicBezTo>
                    <a:pt x="1930" y="3330"/>
                    <a:pt x="1926" y="3331"/>
                    <a:pt x="1923" y="3331"/>
                  </a:cubicBezTo>
                  <a:close/>
                  <a:moveTo>
                    <a:pt x="1788" y="3085"/>
                  </a:moveTo>
                  <a:cubicBezTo>
                    <a:pt x="1780" y="3085"/>
                    <a:pt x="1773" y="3081"/>
                    <a:pt x="1769" y="3074"/>
                  </a:cubicBezTo>
                  <a:cubicBezTo>
                    <a:pt x="1701" y="2951"/>
                    <a:pt x="1701" y="2951"/>
                    <a:pt x="1701" y="2951"/>
                  </a:cubicBezTo>
                  <a:cubicBezTo>
                    <a:pt x="1696" y="2941"/>
                    <a:pt x="1700" y="2928"/>
                    <a:pt x="1710" y="2922"/>
                  </a:cubicBezTo>
                  <a:cubicBezTo>
                    <a:pt x="1720" y="2917"/>
                    <a:pt x="1733" y="2921"/>
                    <a:pt x="1738" y="2931"/>
                  </a:cubicBezTo>
                  <a:cubicBezTo>
                    <a:pt x="1806" y="3054"/>
                    <a:pt x="1806" y="3054"/>
                    <a:pt x="1806" y="3054"/>
                  </a:cubicBezTo>
                  <a:cubicBezTo>
                    <a:pt x="1811" y="3064"/>
                    <a:pt x="1808" y="3077"/>
                    <a:pt x="1798" y="3082"/>
                  </a:cubicBezTo>
                  <a:cubicBezTo>
                    <a:pt x="1794" y="3084"/>
                    <a:pt x="1791" y="3085"/>
                    <a:pt x="1788" y="3085"/>
                  </a:cubicBezTo>
                  <a:close/>
                  <a:moveTo>
                    <a:pt x="1652" y="2838"/>
                  </a:moveTo>
                  <a:cubicBezTo>
                    <a:pt x="1645" y="2838"/>
                    <a:pt x="1638" y="2835"/>
                    <a:pt x="1634" y="2828"/>
                  </a:cubicBezTo>
                  <a:cubicBezTo>
                    <a:pt x="1566" y="2704"/>
                    <a:pt x="1566" y="2704"/>
                    <a:pt x="1566" y="2704"/>
                  </a:cubicBezTo>
                  <a:cubicBezTo>
                    <a:pt x="1560" y="2694"/>
                    <a:pt x="1564" y="2682"/>
                    <a:pt x="1574" y="2676"/>
                  </a:cubicBezTo>
                  <a:cubicBezTo>
                    <a:pt x="1584" y="2670"/>
                    <a:pt x="1597" y="2674"/>
                    <a:pt x="1603" y="2684"/>
                  </a:cubicBezTo>
                  <a:cubicBezTo>
                    <a:pt x="1670" y="2807"/>
                    <a:pt x="1670" y="2807"/>
                    <a:pt x="1670" y="2807"/>
                  </a:cubicBezTo>
                  <a:cubicBezTo>
                    <a:pt x="1676" y="2818"/>
                    <a:pt x="1672" y="2830"/>
                    <a:pt x="1662" y="2836"/>
                  </a:cubicBezTo>
                  <a:cubicBezTo>
                    <a:pt x="1659" y="2838"/>
                    <a:pt x="1656" y="2838"/>
                    <a:pt x="1652" y="2838"/>
                  </a:cubicBezTo>
                  <a:close/>
                  <a:moveTo>
                    <a:pt x="1517" y="2592"/>
                  </a:moveTo>
                  <a:cubicBezTo>
                    <a:pt x="1509" y="2592"/>
                    <a:pt x="1502" y="2588"/>
                    <a:pt x="1498" y="2581"/>
                  </a:cubicBezTo>
                  <a:cubicBezTo>
                    <a:pt x="1431" y="2458"/>
                    <a:pt x="1431" y="2458"/>
                    <a:pt x="1431" y="2458"/>
                  </a:cubicBezTo>
                  <a:cubicBezTo>
                    <a:pt x="1425" y="2448"/>
                    <a:pt x="1429" y="2435"/>
                    <a:pt x="1439" y="2430"/>
                  </a:cubicBezTo>
                  <a:cubicBezTo>
                    <a:pt x="1449" y="2424"/>
                    <a:pt x="1462" y="2428"/>
                    <a:pt x="1467" y="2438"/>
                  </a:cubicBezTo>
                  <a:cubicBezTo>
                    <a:pt x="1535" y="2561"/>
                    <a:pt x="1535" y="2561"/>
                    <a:pt x="1535" y="2561"/>
                  </a:cubicBezTo>
                  <a:cubicBezTo>
                    <a:pt x="1541" y="2571"/>
                    <a:pt x="1537" y="2584"/>
                    <a:pt x="1527" y="2589"/>
                  </a:cubicBezTo>
                  <a:cubicBezTo>
                    <a:pt x="1524" y="2591"/>
                    <a:pt x="1520" y="2592"/>
                    <a:pt x="1517" y="2592"/>
                  </a:cubicBezTo>
                  <a:close/>
                  <a:moveTo>
                    <a:pt x="1381" y="2346"/>
                  </a:moveTo>
                  <a:cubicBezTo>
                    <a:pt x="1374" y="2346"/>
                    <a:pt x="1367" y="2342"/>
                    <a:pt x="1363" y="2335"/>
                  </a:cubicBezTo>
                  <a:cubicBezTo>
                    <a:pt x="1295" y="2212"/>
                    <a:pt x="1295" y="2212"/>
                    <a:pt x="1295" y="2212"/>
                  </a:cubicBezTo>
                  <a:cubicBezTo>
                    <a:pt x="1290" y="2201"/>
                    <a:pt x="1293" y="2189"/>
                    <a:pt x="1303" y="2183"/>
                  </a:cubicBezTo>
                  <a:cubicBezTo>
                    <a:pt x="1314" y="2178"/>
                    <a:pt x="1326" y="2181"/>
                    <a:pt x="1332" y="2191"/>
                  </a:cubicBezTo>
                  <a:cubicBezTo>
                    <a:pt x="1400" y="2315"/>
                    <a:pt x="1400" y="2315"/>
                    <a:pt x="1400" y="2315"/>
                  </a:cubicBezTo>
                  <a:cubicBezTo>
                    <a:pt x="1405" y="2325"/>
                    <a:pt x="1401" y="2337"/>
                    <a:pt x="1391" y="2343"/>
                  </a:cubicBezTo>
                  <a:cubicBezTo>
                    <a:pt x="1388" y="2345"/>
                    <a:pt x="1385" y="2346"/>
                    <a:pt x="1381" y="2346"/>
                  </a:cubicBezTo>
                  <a:close/>
                  <a:moveTo>
                    <a:pt x="1246" y="2099"/>
                  </a:moveTo>
                  <a:cubicBezTo>
                    <a:pt x="1238" y="2099"/>
                    <a:pt x="1231" y="2095"/>
                    <a:pt x="1227" y="2088"/>
                  </a:cubicBezTo>
                  <a:cubicBezTo>
                    <a:pt x="1160" y="1965"/>
                    <a:pt x="1160" y="1965"/>
                    <a:pt x="1160" y="1965"/>
                  </a:cubicBezTo>
                  <a:cubicBezTo>
                    <a:pt x="1154" y="1955"/>
                    <a:pt x="1158" y="1942"/>
                    <a:pt x="1168" y="1937"/>
                  </a:cubicBezTo>
                  <a:cubicBezTo>
                    <a:pt x="1178" y="1931"/>
                    <a:pt x="1191" y="1935"/>
                    <a:pt x="1196" y="1945"/>
                  </a:cubicBezTo>
                  <a:cubicBezTo>
                    <a:pt x="1264" y="2068"/>
                    <a:pt x="1264" y="2068"/>
                    <a:pt x="1264" y="2068"/>
                  </a:cubicBezTo>
                  <a:cubicBezTo>
                    <a:pt x="1270" y="2078"/>
                    <a:pt x="1266" y="2091"/>
                    <a:pt x="1256" y="2097"/>
                  </a:cubicBezTo>
                  <a:cubicBezTo>
                    <a:pt x="1253" y="2098"/>
                    <a:pt x="1249" y="2099"/>
                    <a:pt x="1246" y="2099"/>
                  </a:cubicBezTo>
                  <a:close/>
                  <a:moveTo>
                    <a:pt x="1106" y="1855"/>
                  </a:moveTo>
                  <a:cubicBezTo>
                    <a:pt x="1099" y="1855"/>
                    <a:pt x="1092" y="1852"/>
                    <a:pt x="1088" y="1845"/>
                  </a:cubicBezTo>
                  <a:cubicBezTo>
                    <a:pt x="1016" y="1724"/>
                    <a:pt x="1016" y="1724"/>
                    <a:pt x="1016" y="1724"/>
                  </a:cubicBezTo>
                  <a:cubicBezTo>
                    <a:pt x="1010" y="1714"/>
                    <a:pt x="1013" y="1702"/>
                    <a:pt x="1023" y="1696"/>
                  </a:cubicBezTo>
                  <a:cubicBezTo>
                    <a:pt x="1033" y="1690"/>
                    <a:pt x="1046" y="1693"/>
                    <a:pt x="1052" y="1703"/>
                  </a:cubicBezTo>
                  <a:cubicBezTo>
                    <a:pt x="1124" y="1824"/>
                    <a:pt x="1124" y="1824"/>
                    <a:pt x="1124" y="1824"/>
                  </a:cubicBezTo>
                  <a:cubicBezTo>
                    <a:pt x="1130" y="1834"/>
                    <a:pt x="1127" y="1846"/>
                    <a:pt x="1117" y="1852"/>
                  </a:cubicBezTo>
                  <a:cubicBezTo>
                    <a:pt x="1113" y="1854"/>
                    <a:pt x="1110" y="1855"/>
                    <a:pt x="1106" y="1855"/>
                  </a:cubicBezTo>
                  <a:close/>
                  <a:moveTo>
                    <a:pt x="962" y="1614"/>
                  </a:moveTo>
                  <a:cubicBezTo>
                    <a:pt x="955" y="1614"/>
                    <a:pt x="948" y="1610"/>
                    <a:pt x="944" y="1604"/>
                  </a:cubicBezTo>
                  <a:cubicBezTo>
                    <a:pt x="872" y="1483"/>
                    <a:pt x="872" y="1483"/>
                    <a:pt x="872" y="1483"/>
                  </a:cubicBezTo>
                  <a:cubicBezTo>
                    <a:pt x="866" y="1473"/>
                    <a:pt x="869" y="1460"/>
                    <a:pt x="879" y="1454"/>
                  </a:cubicBezTo>
                  <a:cubicBezTo>
                    <a:pt x="889" y="1448"/>
                    <a:pt x="902" y="1452"/>
                    <a:pt x="908" y="1462"/>
                  </a:cubicBezTo>
                  <a:cubicBezTo>
                    <a:pt x="980" y="1582"/>
                    <a:pt x="980" y="1582"/>
                    <a:pt x="980" y="1582"/>
                  </a:cubicBezTo>
                  <a:cubicBezTo>
                    <a:pt x="986" y="1592"/>
                    <a:pt x="982" y="1605"/>
                    <a:pt x="973" y="1611"/>
                  </a:cubicBezTo>
                  <a:cubicBezTo>
                    <a:pt x="969" y="1613"/>
                    <a:pt x="965" y="1614"/>
                    <a:pt x="962" y="1614"/>
                  </a:cubicBezTo>
                  <a:close/>
                  <a:moveTo>
                    <a:pt x="818" y="1373"/>
                  </a:moveTo>
                  <a:cubicBezTo>
                    <a:pt x="810" y="1373"/>
                    <a:pt x="804" y="1369"/>
                    <a:pt x="800" y="1362"/>
                  </a:cubicBezTo>
                  <a:cubicBezTo>
                    <a:pt x="727" y="1242"/>
                    <a:pt x="727" y="1242"/>
                    <a:pt x="727" y="1242"/>
                  </a:cubicBezTo>
                  <a:cubicBezTo>
                    <a:pt x="722" y="1232"/>
                    <a:pt x="725" y="1219"/>
                    <a:pt x="735" y="1213"/>
                  </a:cubicBezTo>
                  <a:cubicBezTo>
                    <a:pt x="745" y="1207"/>
                    <a:pt x="757" y="1210"/>
                    <a:pt x="763" y="1220"/>
                  </a:cubicBezTo>
                  <a:cubicBezTo>
                    <a:pt x="836" y="1341"/>
                    <a:pt x="836" y="1341"/>
                    <a:pt x="836" y="1341"/>
                  </a:cubicBezTo>
                  <a:cubicBezTo>
                    <a:pt x="841" y="1351"/>
                    <a:pt x="838" y="1364"/>
                    <a:pt x="828" y="1370"/>
                  </a:cubicBezTo>
                  <a:cubicBezTo>
                    <a:pt x="825" y="1372"/>
                    <a:pt x="821" y="1373"/>
                    <a:pt x="818" y="1373"/>
                  </a:cubicBezTo>
                  <a:close/>
                  <a:moveTo>
                    <a:pt x="673" y="1131"/>
                  </a:moveTo>
                  <a:cubicBezTo>
                    <a:pt x="666" y="1131"/>
                    <a:pt x="659" y="1128"/>
                    <a:pt x="655" y="1121"/>
                  </a:cubicBezTo>
                  <a:cubicBezTo>
                    <a:pt x="583" y="1000"/>
                    <a:pt x="583" y="1000"/>
                    <a:pt x="583" y="1000"/>
                  </a:cubicBezTo>
                  <a:cubicBezTo>
                    <a:pt x="577" y="990"/>
                    <a:pt x="581" y="978"/>
                    <a:pt x="590" y="972"/>
                  </a:cubicBezTo>
                  <a:cubicBezTo>
                    <a:pt x="600" y="966"/>
                    <a:pt x="613" y="969"/>
                    <a:pt x="619" y="979"/>
                  </a:cubicBezTo>
                  <a:cubicBezTo>
                    <a:pt x="691" y="1100"/>
                    <a:pt x="691" y="1100"/>
                    <a:pt x="691" y="1100"/>
                  </a:cubicBezTo>
                  <a:cubicBezTo>
                    <a:pt x="697" y="1109"/>
                    <a:pt x="694" y="1122"/>
                    <a:pt x="684" y="1128"/>
                  </a:cubicBezTo>
                  <a:cubicBezTo>
                    <a:pt x="681" y="1130"/>
                    <a:pt x="677" y="1131"/>
                    <a:pt x="673" y="1131"/>
                  </a:cubicBezTo>
                  <a:close/>
                  <a:moveTo>
                    <a:pt x="529" y="890"/>
                  </a:moveTo>
                  <a:cubicBezTo>
                    <a:pt x="522" y="890"/>
                    <a:pt x="515" y="886"/>
                    <a:pt x="511" y="880"/>
                  </a:cubicBezTo>
                  <a:cubicBezTo>
                    <a:pt x="439" y="759"/>
                    <a:pt x="439" y="759"/>
                    <a:pt x="439" y="759"/>
                  </a:cubicBezTo>
                  <a:cubicBezTo>
                    <a:pt x="433" y="749"/>
                    <a:pt x="436" y="736"/>
                    <a:pt x="446" y="730"/>
                  </a:cubicBezTo>
                  <a:cubicBezTo>
                    <a:pt x="456" y="724"/>
                    <a:pt x="469" y="728"/>
                    <a:pt x="475" y="737"/>
                  </a:cubicBezTo>
                  <a:cubicBezTo>
                    <a:pt x="547" y="858"/>
                    <a:pt x="547" y="858"/>
                    <a:pt x="547" y="858"/>
                  </a:cubicBezTo>
                  <a:cubicBezTo>
                    <a:pt x="553" y="868"/>
                    <a:pt x="550" y="881"/>
                    <a:pt x="540" y="887"/>
                  </a:cubicBezTo>
                  <a:cubicBezTo>
                    <a:pt x="536" y="889"/>
                    <a:pt x="533" y="890"/>
                    <a:pt x="529" y="890"/>
                  </a:cubicBezTo>
                  <a:close/>
                  <a:moveTo>
                    <a:pt x="385" y="648"/>
                  </a:moveTo>
                  <a:cubicBezTo>
                    <a:pt x="378" y="648"/>
                    <a:pt x="371" y="645"/>
                    <a:pt x="367" y="638"/>
                  </a:cubicBezTo>
                  <a:cubicBezTo>
                    <a:pt x="295" y="518"/>
                    <a:pt x="295" y="518"/>
                    <a:pt x="295" y="518"/>
                  </a:cubicBezTo>
                  <a:cubicBezTo>
                    <a:pt x="289" y="508"/>
                    <a:pt x="292" y="495"/>
                    <a:pt x="302" y="489"/>
                  </a:cubicBezTo>
                  <a:cubicBezTo>
                    <a:pt x="312" y="483"/>
                    <a:pt x="325" y="486"/>
                    <a:pt x="331" y="496"/>
                  </a:cubicBezTo>
                  <a:cubicBezTo>
                    <a:pt x="403" y="617"/>
                    <a:pt x="403" y="617"/>
                    <a:pt x="403" y="617"/>
                  </a:cubicBezTo>
                  <a:cubicBezTo>
                    <a:pt x="409" y="627"/>
                    <a:pt x="406" y="640"/>
                    <a:pt x="396" y="645"/>
                  </a:cubicBezTo>
                  <a:cubicBezTo>
                    <a:pt x="392" y="648"/>
                    <a:pt x="389" y="648"/>
                    <a:pt x="385" y="648"/>
                  </a:cubicBezTo>
                  <a:close/>
                  <a:moveTo>
                    <a:pt x="241" y="407"/>
                  </a:moveTo>
                  <a:cubicBezTo>
                    <a:pt x="234" y="407"/>
                    <a:pt x="227" y="403"/>
                    <a:pt x="223" y="397"/>
                  </a:cubicBezTo>
                  <a:cubicBezTo>
                    <a:pt x="151" y="276"/>
                    <a:pt x="151" y="276"/>
                    <a:pt x="151" y="276"/>
                  </a:cubicBezTo>
                  <a:cubicBezTo>
                    <a:pt x="145" y="266"/>
                    <a:pt x="148" y="253"/>
                    <a:pt x="158" y="247"/>
                  </a:cubicBezTo>
                  <a:cubicBezTo>
                    <a:pt x="168" y="242"/>
                    <a:pt x="181" y="245"/>
                    <a:pt x="186" y="255"/>
                  </a:cubicBezTo>
                  <a:cubicBezTo>
                    <a:pt x="259" y="375"/>
                    <a:pt x="259" y="375"/>
                    <a:pt x="259" y="375"/>
                  </a:cubicBezTo>
                  <a:cubicBezTo>
                    <a:pt x="265" y="385"/>
                    <a:pt x="261" y="398"/>
                    <a:pt x="251" y="404"/>
                  </a:cubicBezTo>
                  <a:cubicBezTo>
                    <a:pt x="248" y="406"/>
                    <a:pt x="244" y="407"/>
                    <a:pt x="241" y="407"/>
                  </a:cubicBezTo>
                  <a:close/>
                  <a:moveTo>
                    <a:pt x="96" y="166"/>
                  </a:moveTo>
                  <a:cubicBezTo>
                    <a:pt x="89" y="166"/>
                    <a:pt x="82" y="162"/>
                    <a:pt x="78" y="156"/>
                  </a:cubicBezTo>
                  <a:cubicBezTo>
                    <a:pt x="6" y="35"/>
                    <a:pt x="6" y="35"/>
                    <a:pt x="6" y="35"/>
                  </a:cubicBezTo>
                  <a:cubicBezTo>
                    <a:pt x="0" y="25"/>
                    <a:pt x="4" y="12"/>
                    <a:pt x="14" y="6"/>
                  </a:cubicBezTo>
                  <a:cubicBezTo>
                    <a:pt x="23" y="0"/>
                    <a:pt x="36" y="3"/>
                    <a:pt x="42" y="13"/>
                  </a:cubicBezTo>
                  <a:cubicBezTo>
                    <a:pt x="114" y="134"/>
                    <a:pt x="114" y="134"/>
                    <a:pt x="114" y="134"/>
                  </a:cubicBezTo>
                  <a:cubicBezTo>
                    <a:pt x="120" y="144"/>
                    <a:pt x="117" y="157"/>
                    <a:pt x="107" y="163"/>
                  </a:cubicBezTo>
                  <a:cubicBezTo>
                    <a:pt x="104" y="165"/>
                    <a:pt x="100" y="166"/>
                    <a:pt x="96" y="166"/>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4" name="Freeform 54"/>
            <p:cNvSpPr/>
            <p:nvPr/>
          </p:nvSpPr>
          <p:spPr bwMode="auto">
            <a:xfrm>
              <a:off x="3906838" y="2109787"/>
              <a:ext cx="95250" cy="85725"/>
            </a:xfrm>
            <a:custGeom>
              <a:avLst/>
              <a:gdLst>
                <a:gd name="T0" fmla="*/ 63 w 115"/>
                <a:gd name="T1" fmla="*/ 101 h 101"/>
                <a:gd name="T2" fmla="*/ 45 w 115"/>
                <a:gd name="T3" fmla="*/ 92 h 101"/>
                <a:gd name="T4" fmla="*/ 5 w 115"/>
                <a:gd name="T5" fmla="*/ 33 h 101"/>
                <a:gd name="T6" fmla="*/ 4 w 115"/>
                <a:gd name="T7" fmla="*/ 11 h 101"/>
                <a:gd name="T8" fmla="*/ 24 w 115"/>
                <a:gd name="T9" fmla="*/ 0 h 101"/>
                <a:gd name="T10" fmla="*/ 95 w 115"/>
                <a:gd name="T11" fmla="*/ 6 h 101"/>
                <a:gd name="T12" fmla="*/ 114 w 115"/>
                <a:gd name="T13" fmla="*/ 29 h 101"/>
                <a:gd name="T14" fmla="*/ 92 w 115"/>
                <a:gd name="T15" fmla="*/ 48 h 101"/>
                <a:gd name="T16" fmla="*/ 65 w 115"/>
                <a:gd name="T17" fmla="*/ 46 h 101"/>
                <a:gd name="T18" fmla="*/ 80 w 115"/>
                <a:gd name="T19" fmla="*/ 68 h 101"/>
                <a:gd name="T20" fmla="*/ 74 w 115"/>
                <a:gd name="T21" fmla="*/ 97 h 101"/>
                <a:gd name="T22" fmla="*/ 63 w 115"/>
                <a:gd name="T23"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101">
                  <a:moveTo>
                    <a:pt x="63" y="101"/>
                  </a:moveTo>
                  <a:cubicBezTo>
                    <a:pt x="56" y="101"/>
                    <a:pt x="49" y="98"/>
                    <a:pt x="45" y="92"/>
                  </a:cubicBezTo>
                  <a:cubicBezTo>
                    <a:pt x="5" y="33"/>
                    <a:pt x="5" y="33"/>
                    <a:pt x="5" y="33"/>
                  </a:cubicBezTo>
                  <a:cubicBezTo>
                    <a:pt x="1" y="26"/>
                    <a:pt x="0" y="18"/>
                    <a:pt x="4" y="11"/>
                  </a:cubicBezTo>
                  <a:cubicBezTo>
                    <a:pt x="9" y="4"/>
                    <a:pt x="16" y="0"/>
                    <a:pt x="24" y="0"/>
                  </a:cubicBezTo>
                  <a:cubicBezTo>
                    <a:pt x="95" y="6"/>
                    <a:pt x="95" y="6"/>
                    <a:pt x="95" y="6"/>
                  </a:cubicBezTo>
                  <a:cubicBezTo>
                    <a:pt x="107" y="7"/>
                    <a:pt x="115" y="17"/>
                    <a:pt x="114" y="29"/>
                  </a:cubicBezTo>
                  <a:cubicBezTo>
                    <a:pt x="113" y="41"/>
                    <a:pt x="103" y="49"/>
                    <a:pt x="92" y="48"/>
                  </a:cubicBezTo>
                  <a:cubicBezTo>
                    <a:pt x="65" y="46"/>
                    <a:pt x="65" y="46"/>
                    <a:pt x="65" y="46"/>
                  </a:cubicBezTo>
                  <a:cubicBezTo>
                    <a:pt x="80" y="68"/>
                    <a:pt x="80" y="68"/>
                    <a:pt x="80" y="68"/>
                  </a:cubicBezTo>
                  <a:cubicBezTo>
                    <a:pt x="86" y="78"/>
                    <a:pt x="84" y="91"/>
                    <a:pt x="74" y="97"/>
                  </a:cubicBezTo>
                  <a:cubicBezTo>
                    <a:pt x="71" y="100"/>
                    <a:pt x="67" y="101"/>
                    <a:pt x="63" y="101"/>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5" name="Freeform 55"/>
            <p:cNvSpPr>
              <a:spLocks noEditPoints="1"/>
            </p:cNvSpPr>
            <p:nvPr/>
          </p:nvSpPr>
          <p:spPr bwMode="auto">
            <a:xfrm>
              <a:off x="4084638" y="2124075"/>
              <a:ext cx="3449638" cy="182563"/>
            </a:xfrm>
            <a:custGeom>
              <a:avLst/>
              <a:gdLst>
                <a:gd name="T0" fmla="*/ 2068 w 4108"/>
                <a:gd name="T1" fmla="*/ 216 h 216"/>
                <a:gd name="T2" fmla="*/ 1963 w 4108"/>
                <a:gd name="T3" fmla="*/ 186 h 216"/>
                <a:gd name="T4" fmla="*/ 2070 w 4108"/>
                <a:gd name="T5" fmla="*/ 174 h 216"/>
                <a:gd name="T6" fmla="*/ 2145 w 4108"/>
                <a:gd name="T7" fmla="*/ 189 h 216"/>
                <a:gd name="T8" fmla="*/ 2072 w 4108"/>
                <a:gd name="T9" fmla="*/ 216 h 216"/>
                <a:gd name="T10" fmla="*/ 2264 w 4108"/>
                <a:gd name="T11" fmla="*/ 200 h 216"/>
                <a:gd name="T12" fmla="*/ 2262 w 4108"/>
                <a:gd name="T13" fmla="*/ 158 h 216"/>
                <a:gd name="T14" fmla="*/ 2425 w 4108"/>
                <a:gd name="T15" fmla="*/ 166 h 216"/>
                <a:gd name="T16" fmla="*/ 2266 w 4108"/>
                <a:gd name="T17" fmla="*/ 200 h 216"/>
                <a:gd name="T18" fmla="*/ 1844 w 4108"/>
                <a:gd name="T19" fmla="*/ 197 h 216"/>
                <a:gd name="T20" fmla="*/ 1702 w 4108"/>
                <a:gd name="T21" fmla="*/ 185 h 216"/>
                <a:gd name="T22" fmla="*/ 1705 w 4108"/>
                <a:gd name="T23" fmla="*/ 143 h 216"/>
                <a:gd name="T24" fmla="*/ 1864 w 4108"/>
                <a:gd name="T25" fmla="*/ 177 h 216"/>
                <a:gd name="T26" fmla="*/ 2544 w 4108"/>
                <a:gd name="T27" fmla="*/ 177 h 216"/>
                <a:gd name="T28" fmla="*/ 2543 w 4108"/>
                <a:gd name="T29" fmla="*/ 135 h 216"/>
                <a:gd name="T30" fmla="*/ 2705 w 4108"/>
                <a:gd name="T31" fmla="*/ 142 h 216"/>
                <a:gd name="T32" fmla="*/ 2546 w 4108"/>
                <a:gd name="T33" fmla="*/ 177 h 216"/>
                <a:gd name="T34" fmla="*/ 1563 w 4108"/>
                <a:gd name="T35" fmla="*/ 173 h 216"/>
                <a:gd name="T36" fmla="*/ 1421 w 4108"/>
                <a:gd name="T37" fmla="*/ 161 h 216"/>
                <a:gd name="T38" fmla="*/ 1425 w 4108"/>
                <a:gd name="T39" fmla="*/ 119 h 216"/>
                <a:gd name="T40" fmla="*/ 1584 w 4108"/>
                <a:gd name="T41" fmla="*/ 154 h 216"/>
                <a:gd name="T42" fmla="*/ 2825 w 4108"/>
                <a:gd name="T43" fmla="*/ 154 h 216"/>
                <a:gd name="T44" fmla="*/ 2823 w 4108"/>
                <a:gd name="T45" fmla="*/ 112 h 216"/>
                <a:gd name="T46" fmla="*/ 2986 w 4108"/>
                <a:gd name="T47" fmla="*/ 119 h 216"/>
                <a:gd name="T48" fmla="*/ 2826 w 4108"/>
                <a:gd name="T49" fmla="*/ 153 h 216"/>
                <a:gd name="T50" fmla="*/ 1283 w 4108"/>
                <a:gd name="T51" fmla="*/ 149 h 216"/>
                <a:gd name="T52" fmla="*/ 1141 w 4108"/>
                <a:gd name="T53" fmla="*/ 137 h 216"/>
                <a:gd name="T54" fmla="*/ 1144 w 4108"/>
                <a:gd name="T55" fmla="*/ 96 h 216"/>
                <a:gd name="T56" fmla="*/ 1304 w 4108"/>
                <a:gd name="T57" fmla="*/ 130 h 216"/>
                <a:gd name="T58" fmla="*/ 3105 w 4108"/>
                <a:gd name="T59" fmla="*/ 130 h 216"/>
                <a:gd name="T60" fmla="*/ 3103 w 4108"/>
                <a:gd name="T61" fmla="*/ 89 h 216"/>
                <a:gd name="T62" fmla="*/ 3266 w 4108"/>
                <a:gd name="T63" fmla="*/ 96 h 216"/>
                <a:gd name="T64" fmla="*/ 3107 w 4108"/>
                <a:gd name="T65" fmla="*/ 130 h 216"/>
                <a:gd name="T66" fmla="*/ 1003 w 4108"/>
                <a:gd name="T67" fmla="*/ 126 h 216"/>
                <a:gd name="T68" fmla="*/ 861 w 4108"/>
                <a:gd name="T69" fmla="*/ 114 h 216"/>
                <a:gd name="T70" fmla="*/ 864 w 4108"/>
                <a:gd name="T71" fmla="*/ 72 h 216"/>
                <a:gd name="T72" fmla="*/ 1023 w 4108"/>
                <a:gd name="T73" fmla="*/ 107 h 216"/>
                <a:gd name="T74" fmla="*/ 3385 w 4108"/>
                <a:gd name="T75" fmla="*/ 107 h 216"/>
                <a:gd name="T76" fmla="*/ 3384 w 4108"/>
                <a:gd name="T77" fmla="*/ 66 h 216"/>
                <a:gd name="T78" fmla="*/ 3546 w 4108"/>
                <a:gd name="T79" fmla="*/ 73 h 216"/>
                <a:gd name="T80" fmla="*/ 3387 w 4108"/>
                <a:gd name="T81" fmla="*/ 107 h 216"/>
                <a:gd name="T82" fmla="*/ 722 w 4108"/>
                <a:gd name="T83" fmla="*/ 102 h 216"/>
                <a:gd name="T84" fmla="*/ 580 w 4108"/>
                <a:gd name="T85" fmla="*/ 90 h 216"/>
                <a:gd name="T86" fmla="*/ 584 w 4108"/>
                <a:gd name="T87" fmla="*/ 48 h 216"/>
                <a:gd name="T88" fmla="*/ 743 w 4108"/>
                <a:gd name="T89" fmla="*/ 83 h 216"/>
                <a:gd name="T90" fmla="*/ 3666 w 4108"/>
                <a:gd name="T91" fmla="*/ 84 h 216"/>
                <a:gd name="T92" fmla="*/ 3664 w 4108"/>
                <a:gd name="T93" fmla="*/ 42 h 216"/>
                <a:gd name="T94" fmla="*/ 3827 w 4108"/>
                <a:gd name="T95" fmla="*/ 50 h 216"/>
                <a:gd name="T96" fmla="*/ 3668 w 4108"/>
                <a:gd name="T97" fmla="*/ 84 h 216"/>
                <a:gd name="T98" fmla="*/ 442 w 4108"/>
                <a:gd name="T99" fmla="*/ 78 h 216"/>
                <a:gd name="T100" fmla="*/ 300 w 4108"/>
                <a:gd name="T101" fmla="*/ 67 h 216"/>
                <a:gd name="T102" fmla="*/ 304 w 4108"/>
                <a:gd name="T103" fmla="*/ 25 h 216"/>
                <a:gd name="T104" fmla="*/ 463 w 4108"/>
                <a:gd name="T105" fmla="*/ 59 h 216"/>
                <a:gd name="T106" fmla="*/ 3946 w 4108"/>
                <a:gd name="T107" fmla="*/ 61 h 216"/>
                <a:gd name="T108" fmla="*/ 3944 w 4108"/>
                <a:gd name="T109" fmla="*/ 19 h 216"/>
                <a:gd name="T110" fmla="*/ 4107 w 4108"/>
                <a:gd name="T111" fmla="*/ 27 h 216"/>
                <a:gd name="T112" fmla="*/ 3948 w 4108"/>
                <a:gd name="T113" fmla="*/ 61 h 216"/>
                <a:gd name="T114" fmla="*/ 162 w 4108"/>
                <a:gd name="T115" fmla="*/ 55 h 216"/>
                <a:gd name="T116" fmla="*/ 20 w 4108"/>
                <a:gd name="T117" fmla="*/ 43 h 216"/>
                <a:gd name="T118" fmla="*/ 23 w 4108"/>
                <a:gd name="T119" fmla="*/ 1 h 216"/>
                <a:gd name="T120" fmla="*/ 182 w 4108"/>
                <a:gd name="T121" fmla="*/ 3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08" h="216">
                  <a:moveTo>
                    <a:pt x="2070" y="216"/>
                  </a:moveTo>
                  <a:cubicBezTo>
                    <a:pt x="2069" y="216"/>
                    <a:pt x="2069" y="216"/>
                    <a:pt x="2068" y="216"/>
                  </a:cubicBezTo>
                  <a:cubicBezTo>
                    <a:pt x="1982" y="208"/>
                    <a:pt x="1982" y="208"/>
                    <a:pt x="1982" y="208"/>
                  </a:cubicBezTo>
                  <a:cubicBezTo>
                    <a:pt x="1970" y="207"/>
                    <a:pt x="1962" y="197"/>
                    <a:pt x="1963" y="186"/>
                  </a:cubicBezTo>
                  <a:cubicBezTo>
                    <a:pt x="1964" y="174"/>
                    <a:pt x="1974" y="166"/>
                    <a:pt x="1985" y="167"/>
                  </a:cubicBezTo>
                  <a:cubicBezTo>
                    <a:pt x="2070" y="174"/>
                    <a:pt x="2070" y="174"/>
                    <a:pt x="2070" y="174"/>
                  </a:cubicBezTo>
                  <a:cubicBezTo>
                    <a:pt x="2122" y="170"/>
                    <a:pt x="2122" y="170"/>
                    <a:pt x="2122" y="170"/>
                  </a:cubicBezTo>
                  <a:cubicBezTo>
                    <a:pt x="2134" y="169"/>
                    <a:pt x="2144" y="177"/>
                    <a:pt x="2145" y="189"/>
                  </a:cubicBezTo>
                  <a:cubicBezTo>
                    <a:pt x="2146" y="200"/>
                    <a:pt x="2137" y="210"/>
                    <a:pt x="2126" y="211"/>
                  </a:cubicBezTo>
                  <a:cubicBezTo>
                    <a:pt x="2072" y="216"/>
                    <a:pt x="2072" y="216"/>
                    <a:pt x="2072" y="216"/>
                  </a:cubicBezTo>
                  <a:cubicBezTo>
                    <a:pt x="2071" y="216"/>
                    <a:pt x="2070" y="216"/>
                    <a:pt x="2070" y="216"/>
                  </a:cubicBezTo>
                  <a:close/>
                  <a:moveTo>
                    <a:pt x="2264" y="200"/>
                  </a:moveTo>
                  <a:cubicBezTo>
                    <a:pt x="2253" y="200"/>
                    <a:pt x="2244" y="191"/>
                    <a:pt x="2243" y="181"/>
                  </a:cubicBezTo>
                  <a:cubicBezTo>
                    <a:pt x="2242" y="169"/>
                    <a:pt x="2251" y="159"/>
                    <a:pt x="2262" y="158"/>
                  </a:cubicBezTo>
                  <a:cubicBezTo>
                    <a:pt x="2402" y="146"/>
                    <a:pt x="2402" y="146"/>
                    <a:pt x="2402" y="146"/>
                  </a:cubicBezTo>
                  <a:cubicBezTo>
                    <a:pt x="2414" y="146"/>
                    <a:pt x="2424" y="154"/>
                    <a:pt x="2425" y="166"/>
                  </a:cubicBezTo>
                  <a:cubicBezTo>
                    <a:pt x="2426" y="177"/>
                    <a:pt x="2417" y="187"/>
                    <a:pt x="2406" y="188"/>
                  </a:cubicBezTo>
                  <a:cubicBezTo>
                    <a:pt x="2266" y="200"/>
                    <a:pt x="2266" y="200"/>
                    <a:pt x="2266" y="200"/>
                  </a:cubicBezTo>
                  <a:cubicBezTo>
                    <a:pt x="2265" y="200"/>
                    <a:pt x="2265" y="200"/>
                    <a:pt x="2264" y="200"/>
                  </a:cubicBezTo>
                  <a:close/>
                  <a:moveTo>
                    <a:pt x="1844" y="197"/>
                  </a:moveTo>
                  <a:cubicBezTo>
                    <a:pt x="1843" y="197"/>
                    <a:pt x="1842" y="197"/>
                    <a:pt x="1842" y="197"/>
                  </a:cubicBezTo>
                  <a:cubicBezTo>
                    <a:pt x="1702" y="185"/>
                    <a:pt x="1702" y="185"/>
                    <a:pt x="1702" y="185"/>
                  </a:cubicBezTo>
                  <a:cubicBezTo>
                    <a:pt x="1690" y="184"/>
                    <a:pt x="1682" y="174"/>
                    <a:pt x="1682" y="162"/>
                  </a:cubicBezTo>
                  <a:cubicBezTo>
                    <a:pt x="1683" y="151"/>
                    <a:pt x="1694" y="142"/>
                    <a:pt x="1705" y="143"/>
                  </a:cubicBezTo>
                  <a:cubicBezTo>
                    <a:pt x="1845" y="155"/>
                    <a:pt x="1845" y="155"/>
                    <a:pt x="1845" y="155"/>
                  </a:cubicBezTo>
                  <a:cubicBezTo>
                    <a:pt x="1857" y="156"/>
                    <a:pt x="1865" y="166"/>
                    <a:pt x="1864" y="177"/>
                  </a:cubicBezTo>
                  <a:cubicBezTo>
                    <a:pt x="1863" y="188"/>
                    <a:pt x="1854" y="197"/>
                    <a:pt x="1844" y="197"/>
                  </a:cubicBezTo>
                  <a:close/>
                  <a:moveTo>
                    <a:pt x="2544" y="177"/>
                  </a:moveTo>
                  <a:cubicBezTo>
                    <a:pt x="2534" y="177"/>
                    <a:pt x="2524" y="168"/>
                    <a:pt x="2524" y="157"/>
                  </a:cubicBezTo>
                  <a:cubicBezTo>
                    <a:pt x="2523" y="146"/>
                    <a:pt x="2531" y="136"/>
                    <a:pt x="2543" y="135"/>
                  </a:cubicBezTo>
                  <a:cubicBezTo>
                    <a:pt x="2683" y="123"/>
                    <a:pt x="2683" y="123"/>
                    <a:pt x="2683" y="123"/>
                  </a:cubicBezTo>
                  <a:cubicBezTo>
                    <a:pt x="2694" y="122"/>
                    <a:pt x="2704" y="131"/>
                    <a:pt x="2705" y="142"/>
                  </a:cubicBezTo>
                  <a:cubicBezTo>
                    <a:pt x="2706" y="154"/>
                    <a:pt x="2698" y="164"/>
                    <a:pt x="2686" y="165"/>
                  </a:cubicBezTo>
                  <a:cubicBezTo>
                    <a:pt x="2546" y="177"/>
                    <a:pt x="2546" y="177"/>
                    <a:pt x="2546" y="177"/>
                  </a:cubicBezTo>
                  <a:cubicBezTo>
                    <a:pt x="2546" y="177"/>
                    <a:pt x="2545" y="177"/>
                    <a:pt x="2544" y="177"/>
                  </a:cubicBezTo>
                  <a:close/>
                  <a:moveTo>
                    <a:pt x="1563" y="173"/>
                  </a:moveTo>
                  <a:cubicBezTo>
                    <a:pt x="1563" y="173"/>
                    <a:pt x="1562" y="173"/>
                    <a:pt x="1561" y="173"/>
                  </a:cubicBezTo>
                  <a:cubicBezTo>
                    <a:pt x="1421" y="161"/>
                    <a:pt x="1421" y="161"/>
                    <a:pt x="1421" y="161"/>
                  </a:cubicBezTo>
                  <a:cubicBezTo>
                    <a:pt x="1410" y="160"/>
                    <a:pt x="1401" y="150"/>
                    <a:pt x="1402" y="138"/>
                  </a:cubicBezTo>
                  <a:cubicBezTo>
                    <a:pt x="1403" y="127"/>
                    <a:pt x="1413" y="118"/>
                    <a:pt x="1425" y="119"/>
                  </a:cubicBezTo>
                  <a:cubicBezTo>
                    <a:pt x="1565" y="131"/>
                    <a:pt x="1565" y="131"/>
                    <a:pt x="1565" y="131"/>
                  </a:cubicBezTo>
                  <a:cubicBezTo>
                    <a:pt x="1576" y="132"/>
                    <a:pt x="1585" y="142"/>
                    <a:pt x="1584" y="154"/>
                  </a:cubicBezTo>
                  <a:cubicBezTo>
                    <a:pt x="1583" y="165"/>
                    <a:pt x="1574" y="173"/>
                    <a:pt x="1563" y="173"/>
                  </a:cubicBezTo>
                  <a:close/>
                  <a:moveTo>
                    <a:pt x="2825" y="154"/>
                  </a:moveTo>
                  <a:cubicBezTo>
                    <a:pt x="2814" y="154"/>
                    <a:pt x="2805" y="145"/>
                    <a:pt x="2804" y="134"/>
                  </a:cubicBezTo>
                  <a:cubicBezTo>
                    <a:pt x="2803" y="123"/>
                    <a:pt x="2811" y="113"/>
                    <a:pt x="2823" y="112"/>
                  </a:cubicBezTo>
                  <a:cubicBezTo>
                    <a:pt x="2963" y="100"/>
                    <a:pt x="2963" y="100"/>
                    <a:pt x="2963" y="100"/>
                  </a:cubicBezTo>
                  <a:cubicBezTo>
                    <a:pt x="2975" y="99"/>
                    <a:pt x="2985" y="108"/>
                    <a:pt x="2986" y="119"/>
                  </a:cubicBezTo>
                  <a:cubicBezTo>
                    <a:pt x="2987" y="131"/>
                    <a:pt x="2978" y="141"/>
                    <a:pt x="2967" y="142"/>
                  </a:cubicBezTo>
                  <a:cubicBezTo>
                    <a:pt x="2826" y="153"/>
                    <a:pt x="2826" y="153"/>
                    <a:pt x="2826" y="153"/>
                  </a:cubicBezTo>
                  <a:cubicBezTo>
                    <a:pt x="2826" y="154"/>
                    <a:pt x="2825" y="154"/>
                    <a:pt x="2825" y="154"/>
                  </a:cubicBezTo>
                  <a:close/>
                  <a:moveTo>
                    <a:pt x="1283" y="149"/>
                  </a:moveTo>
                  <a:cubicBezTo>
                    <a:pt x="1282" y="149"/>
                    <a:pt x="1282" y="149"/>
                    <a:pt x="1281" y="149"/>
                  </a:cubicBezTo>
                  <a:cubicBezTo>
                    <a:pt x="1141" y="137"/>
                    <a:pt x="1141" y="137"/>
                    <a:pt x="1141" y="137"/>
                  </a:cubicBezTo>
                  <a:cubicBezTo>
                    <a:pt x="1129" y="137"/>
                    <a:pt x="1121" y="126"/>
                    <a:pt x="1122" y="115"/>
                  </a:cubicBezTo>
                  <a:cubicBezTo>
                    <a:pt x="1123" y="103"/>
                    <a:pt x="1133" y="95"/>
                    <a:pt x="1144" y="96"/>
                  </a:cubicBezTo>
                  <a:cubicBezTo>
                    <a:pt x="1285" y="108"/>
                    <a:pt x="1285" y="108"/>
                    <a:pt x="1285" y="108"/>
                  </a:cubicBezTo>
                  <a:cubicBezTo>
                    <a:pt x="1296" y="109"/>
                    <a:pt x="1305" y="119"/>
                    <a:pt x="1304" y="130"/>
                  </a:cubicBezTo>
                  <a:cubicBezTo>
                    <a:pt x="1303" y="141"/>
                    <a:pt x="1294" y="149"/>
                    <a:pt x="1283" y="149"/>
                  </a:cubicBezTo>
                  <a:close/>
                  <a:moveTo>
                    <a:pt x="3105" y="130"/>
                  </a:moveTo>
                  <a:cubicBezTo>
                    <a:pt x="3094" y="130"/>
                    <a:pt x="3085" y="122"/>
                    <a:pt x="3084" y="111"/>
                  </a:cubicBezTo>
                  <a:cubicBezTo>
                    <a:pt x="3083" y="100"/>
                    <a:pt x="3092" y="90"/>
                    <a:pt x="3103" y="89"/>
                  </a:cubicBezTo>
                  <a:cubicBezTo>
                    <a:pt x="3244" y="77"/>
                    <a:pt x="3244" y="77"/>
                    <a:pt x="3244" y="77"/>
                  </a:cubicBezTo>
                  <a:cubicBezTo>
                    <a:pt x="3255" y="76"/>
                    <a:pt x="3265" y="85"/>
                    <a:pt x="3266" y="96"/>
                  </a:cubicBezTo>
                  <a:cubicBezTo>
                    <a:pt x="3267" y="108"/>
                    <a:pt x="3259" y="118"/>
                    <a:pt x="3247" y="119"/>
                  </a:cubicBezTo>
                  <a:cubicBezTo>
                    <a:pt x="3107" y="130"/>
                    <a:pt x="3107" y="130"/>
                    <a:pt x="3107" y="130"/>
                  </a:cubicBezTo>
                  <a:cubicBezTo>
                    <a:pt x="3106" y="130"/>
                    <a:pt x="3106" y="130"/>
                    <a:pt x="3105" y="130"/>
                  </a:cubicBezTo>
                  <a:close/>
                  <a:moveTo>
                    <a:pt x="1003" y="126"/>
                  </a:moveTo>
                  <a:cubicBezTo>
                    <a:pt x="1002" y="126"/>
                    <a:pt x="1001" y="126"/>
                    <a:pt x="1001" y="126"/>
                  </a:cubicBezTo>
                  <a:cubicBezTo>
                    <a:pt x="861" y="114"/>
                    <a:pt x="861" y="114"/>
                    <a:pt x="861" y="114"/>
                  </a:cubicBezTo>
                  <a:cubicBezTo>
                    <a:pt x="849" y="113"/>
                    <a:pt x="841" y="103"/>
                    <a:pt x="842" y="91"/>
                  </a:cubicBezTo>
                  <a:cubicBezTo>
                    <a:pt x="843" y="80"/>
                    <a:pt x="853" y="71"/>
                    <a:pt x="864" y="72"/>
                  </a:cubicBezTo>
                  <a:cubicBezTo>
                    <a:pt x="1004" y="84"/>
                    <a:pt x="1004" y="84"/>
                    <a:pt x="1004" y="84"/>
                  </a:cubicBezTo>
                  <a:cubicBezTo>
                    <a:pt x="1016" y="85"/>
                    <a:pt x="1024" y="95"/>
                    <a:pt x="1023" y="107"/>
                  </a:cubicBezTo>
                  <a:cubicBezTo>
                    <a:pt x="1023" y="117"/>
                    <a:pt x="1013" y="126"/>
                    <a:pt x="1003" y="126"/>
                  </a:cubicBezTo>
                  <a:close/>
                  <a:moveTo>
                    <a:pt x="3385" y="107"/>
                  </a:moveTo>
                  <a:cubicBezTo>
                    <a:pt x="3375" y="107"/>
                    <a:pt x="3365" y="99"/>
                    <a:pt x="3365" y="88"/>
                  </a:cubicBezTo>
                  <a:cubicBezTo>
                    <a:pt x="3364" y="77"/>
                    <a:pt x="3372" y="66"/>
                    <a:pt x="3384" y="66"/>
                  </a:cubicBezTo>
                  <a:cubicBezTo>
                    <a:pt x="3524" y="54"/>
                    <a:pt x="3524" y="54"/>
                    <a:pt x="3524" y="54"/>
                  </a:cubicBezTo>
                  <a:cubicBezTo>
                    <a:pt x="3536" y="53"/>
                    <a:pt x="3546" y="62"/>
                    <a:pt x="3546" y="73"/>
                  </a:cubicBezTo>
                  <a:cubicBezTo>
                    <a:pt x="3547" y="85"/>
                    <a:pt x="3539" y="95"/>
                    <a:pt x="3527" y="96"/>
                  </a:cubicBezTo>
                  <a:cubicBezTo>
                    <a:pt x="3387" y="107"/>
                    <a:pt x="3387" y="107"/>
                    <a:pt x="3387" y="107"/>
                  </a:cubicBezTo>
                  <a:cubicBezTo>
                    <a:pt x="3387" y="107"/>
                    <a:pt x="3386" y="107"/>
                    <a:pt x="3385" y="107"/>
                  </a:cubicBezTo>
                  <a:close/>
                  <a:moveTo>
                    <a:pt x="722" y="102"/>
                  </a:moveTo>
                  <a:cubicBezTo>
                    <a:pt x="722" y="102"/>
                    <a:pt x="721" y="102"/>
                    <a:pt x="720" y="102"/>
                  </a:cubicBezTo>
                  <a:cubicBezTo>
                    <a:pt x="580" y="90"/>
                    <a:pt x="580" y="90"/>
                    <a:pt x="580" y="90"/>
                  </a:cubicBezTo>
                  <a:cubicBezTo>
                    <a:pt x="569" y="89"/>
                    <a:pt x="560" y="79"/>
                    <a:pt x="561" y="68"/>
                  </a:cubicBezTo>
                  <a:cubicBezTo>
                    <a:pt x="562" y="56"/>
                    <a:pt x="572" y="47"/>
                    <a:pt x="584" y="48"/>
                  </a:cubicBezTo>
                  <a:cubicBezTo>
                    <a:pt x="724" y="60"/>
                    <a:pt x="724" y="60"/>
                    <a:pt x="724" y="60"/>
                  </a:cubicBezTo>
                  <a:cubicBezTo>
                    <a:pt x="736" y="61"/>
                    <a:pt x="744" y="71"/>
                    <a:pt x="743" y="83"/>
                  </a:cubicBezTo>
                  <a:cubicBezTo>
                    <a:pt x="742" y="94"/>
                    <a:pt x="733" y="102"/>
                    <a:pt x="722" y="102"/>
                  </a:cubicBezTo>
                  <a:close/>
                  <a:moveTo>
                    <a:pt x="3666" y="84"/>
                  </a:moveTo>
                  <a:cubicBezTo>
                    <a:pt x="3655" y="84"/>
                    <a:pt x="3646" y="76"/>
                    <a:pt x="3645" y="65"/>
                  </a:cubicBezTo>
                  <a:cubicBezTo>
                    <a:pt x="3644" y="53"/>
                    <a:pt x="3653" y="43"/>
                    <a:pt x="3664" y="42"/>
                  </a:cubicBezTo>
                  <a:cubicBezTo>
                    <a:pt x="3804" y="31"/>
                    <a:pt x="3804" y="31"/>
                    <a:pt x="3804" y="31"/>
                  </a:cubicBezTo>
                  <a:cubicBezTo>
                    <a:pt x="3816" y="30"/>
                    <a:pt x="3826" y="38"/>
                    <a:pt x="3827" y="50"/>
                  </a:cubicBezTo>
                  <a:cubicBezTo>
                    <a:pt x="3828" y="62"/>
                    <a:pt x="3819" y="72"/>
                    <a:pt x="3808" y="73"/>
                  </a:cubicBezTo>
                  <a:cubicBezTo>
                    <a:pt x="3668" y="84"/>
                    <a:pt x="3668" y="84"/>
                    <a:pt x="3668" y="84"/>
                  </a:cubicBezTo>
                  <a:cubicBezTo>
                    <a:pt x="3667" y="84"/>
                    <a:pt x="3666" y="84"/>
                    <a:pt x="3666" y="84"/>
                  </a:cubicBezTo>
                  <a:close/>
                  <a:moveTo>
                    <a:pt x="442" y="78"/>
                  </a:moveTo>
                  <a:cubicBezTo>
                    <a:pt x="441" y="78"/>
                    <a:pt x="441" y="78"/>
                    <a:pt x="440" y="78"/>
                  </a:cubicBezTo>
                  <a:cubicBezTo>
                    <a:pt x="300" y="67"/>
                    <a:pt x="300" y="67"/>
                    <a:pt x="300" y="67"/>
                  </a:cubicBezTo>
                  <a:cubicBezTo>
                    <a:pt x="289" y="66"/>
                    <a:pt x="280" y="55"/>
                    <a:pt x="281" y="44"/>
                  </a:cubicBezTo>
                  <a:cubicBezTo>
                    <a:pt x="282" y="32"/>
                    <a:pt x="292" y="24"/>
                    <a:pt x="304" y="25"/>
                  </a:cubicBezTo>
                  <a:cubicBezTo>
                    <a:pt x="444" y="37"/>
                    <a:pt x="444" y="37"/>
                    <a:pt x="444" y="37"/>
                  </a:cubicBezTo>
                  <a:cubicBezTo>
                    <a:pt x="455" y="38"/>
                    <a:pt x="464" y="48"/>
                    <a:pt x="463" y="59"/>
                  </a:cubicBezTo>
                  <a:cubicBezTo>
                    <a:pt x="462" y="70"/>
                    <a:pt x="453" y="78"/>
                    <a:pt x="442" y="78"/>
                  </a:cubicBezTo>
                  <a:close/>
                  <a:moveTo>
                    <a:pt x="3946" y="61"/>
                  </a:moveTo>
                  <a:cubicBezTo>
                    <a:pt x="3935" y="61"/>
                    <a:pt x="3926" y="53"/>
                    <a:pt x="3925" y="42"/>
                  </a:cubicBezTo>
                  <a:cubicBezTo>
                    <a:pt x="3924" y="30"/>
                    <a:pt x="3933" y="20"/>
                    <a:pt x="3944" y="19"/>
                  </a:cubicBezTo>
                  <a:cubicBezTo>
                    <a:pt x="4085" y="8"/>
                    <a:pt x="4085" y="8"/>
                    <a:pt x="4085" y="8"/>
                  </a:cubicBezTo>
                  <a:cubicBezTo>
                    <a:pt x="4096" y="7"/>
                    <a:pt x="4106" y="15"/>
                    <a:pt x="4107" y="27"/>
                  </a:cubicBezTo>
                  <a:cubicBezTo>
                    <a:pt x="4108" y="38"/>
                    <a:pt x="4100" y="49"/>
                    <a:pt x="4088" y="50"/>
                  </a:cubicBezTo>
                  <a:cubicBezTo>
                    <a:pt x="3948" y="61"/>
                    <a:pt x="3948" y="61"/>
                    <a:pt x="3948" y="61"/>
                  </a:cubicBezTo>
                  <a:cubicBezTo>
                    <a:pt x="3947" y="61"/>
                    <a:pt x="3947" y="61"/>
                    <a:pt x="3946" y="61"/>
                  </a:cubicBezTo>
                  <a:close/>
                  <a:moveTo>
                    <a:pt x="162" y="55"/>
                  </a:moveTo>
                  <a:cubicBezTo>
                    <a:pt x="161" y="55"/>
                    <a:pt x="160" y="55"/>
                    <a:pt x="160" y="55"/>
                  </a:cubicBezTo>
                  <a:cubicBezTo>
                    <a:pt x="20" y="43"/>
                    <a:pt x="20" y="43"/>
                    <a:pt x="20" y="43"/>
                  </a:cubicBezTo>
                  <a:cubicBezTo>
                    <a:pt x="8" y="42"/>
                    <a:pt x="0" y="32"/>
                    <a:pt x="1" y="20"/>
                  </a:cubicBezTo>
                  <a:cubicBezTo>
                    <a:pt x="2" y="9"/>
                    <a:pt x="12" y="0"/>
                    <a:pt x="23" y="1"/>
                  </a:cubicBezTo>
                  <a:cubicBezTo>
                    <a:pt x="163" y="13"/>
                    <a:pt x="163" y="13"/>
                    <a:pt x="163" y="13"/>
                  </a:cubicBezTo>
                  <a:cubicBezTo>
                    <a:pt x="175" y="14"/>
                    <a:pt x="183" y="24"/>
                    <a:pt x="182" y="36"/>
                  </a:cubicBezTo>
                  <a:cubicBezTo>
                    <a:pt x="182" y="47"/>
                    <a:pt x="172" y="55"/>
                    <a:pt x="162" y="55"/>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 name="Freeform 56"/>
            <p:cNvSpPr/>
            <p:nvPr/>
          </p:nvSpPr>
          <p:spPr bwMode="auto">
            <a:xfrm>
              <a:off x="7616825" y="2116137"/>
              <a:ext cx="95250" cy="92075"/>
            </a:xfrm>
            <a:custGeom>
              <a:avLst/>
              <a:gdLst>
                <a:gd name="T0" fmla="*/ 67 w 114"/>
                <a:gd name="T1" fmla="*/ 109 h 109"/>
                <a:gd name="T2" fmla="*/ 60 w 114"/>
                <a:gd name="T3" fmla="*/ 107 h 109"/>
                <a:gd name="T4" fmla="*/ 48 w 114"/>
                <a:gd name="T5" fmla="*/ 80 h 109"/>
                <a:gd name="T6" fmla="*/ 61 w 114"/>
                <a:gd name="T7" fmla="*/ 45 h 109"/>
                <a:gd name="T8" fmla="*/ 23 w 114"/>
                <a:gd name="T9" fmla="*/ 48 h 109"/>
                <a:gd name="T10" fmla="*/ 1 w 114"/>
                <a:gd name="T11" fmla="*/ 29 h 109"/>
                <a:gd name="T12" fmla="*/ 20 w 114"/>
                <a:gd name="T13" fmla="*/ 6 h 109"/>
                <a:gd name="T14" fmla="*/ 91 w 114"/>
                <a:gd name="T15" fmla="*/ 0 h 109"/>
                <a:gd name="T16" fmla="*/ 109 w 114"/>
                <a:gd name="T17" fmla="*/ 9 h 109"/>
                <a:gd name="T18" fmla="*/ 112 w 114"/>
                <a:gd name="T19" fmla="*/ 29 h 109"/>
                <a:gd name="T20" fmla="*/ 87 w 114"/>
                <a:gd name="T21" fmla="*/ 95 h 109"/>
                <a:gd name="T22" fmla="*/ 67 w 114"/>
                <a:gd name="T23"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09">
                  <a:moveTo>
                    <a:pt x="67" y="109"/>
                  </a:moveTo>
                  <a:cubicBezTo>
                    <a:pt x="65" y="109"/>
                    <a:pt x="62" y="108"/>
                    <a:pt x="60" y="107"/>
                  </a:cubicBezTo>
                  <a:cubicBezTo>
                    <a:pt x="49" y="103"/>
                    <a:pt x="43" y="91"/>
                    <a:pt x="48" y="80"/>
                  </a:cubicBezTo>
                  <a:cubicBezTo>
                    <a:pt x="61" y="45"/>
                    <a:pt x="61" y="45"/>
                    <a:pt x="61" y="45"/>
                  </a:cubicBezTo>
                  <a:cubicBezTo>
                    <a:pt x="23" y="48"/>
                    <a:pt x="23" y="48"/>
                    <a:pt x="23" y="48"/>
                  </a:cubicBezTo>
                  <a:cubicBezTo>
                    <a:pt x="12" y="49"/>
                    <a:pt x="2" y="40"/>
                    <a:pt x="1" y="29"/>
                  </a:cubicBezTo>
                  <a:cubicBezTo>
                    <a:pt x="0" y="17"/>
                    <a:pt x="8" y="7"/>
                    <a:pt x="20" y="6"/>
                  </a:cubicBezTo>
                  <a:cubicBezTo>
                    <a:pt x="91" y="0"/>
                    <a:pt x="91" y="0"/>
                    <a:pt x="91" y="0"/>
                  </a:cubicBezTo>
                  <a:cubicBezTo>
                    <a:pt x="98" y="0"/>
                    <a:pt x="105" y="3"/>
                    <a:pt x="109" y="9"/>
                  </a:cubicBezTo>
                  <a:cubicBezTo>
                    <a:pt x="113" y="14"/>
                    <a:pt x="114" y="22"/>
                    <a:pt x="112" y="29"/>
                  </a:cubicBezTo>
                  <a:cubicBezTo>
                    <a:pt x="87" y="95"/>
                    <a:pt x="87" y="95"/>
                    <a:pt x="87" y="95"/>
                  </a:cubicBezTo>
                  <a:cubicBezTo>
                    <a:pt x="84" y="103"/>
                    <a:pt x="76" y="109"/>
                    <a:pt x="67" y="109"/>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 name="Freeform 57"/>
            <p:cNvSpPr>
              <a:spLocks noEditPoints="1"/>
            </p:cNvSpPr>
            <p:nvPr/>
          </p:nvSpPr>
          <p:spPr bwMode="auto">
            <a:xfrm>
              <a:off x="5884863" y="2281237"/>
              <a:ext cx="1765300" cy="3008313"/>
            </a:xfrm>
            <a:custGeom>
              <a:avLst/>
              <a:gdLst>
                <a:gd name="T0" fmla="*/ 10 w 2102"/>
                <a:gd name="T1" fmla="*/ 3575 h 3579"/>
                <a:gd name="T2" fmla="*/ 93 w 2102"/>
                <a:gd name="T3" fmla="*/ 3433 h 3579"/>
                <a:gd name="T4" fmla="*/ 127 w 2102"/>
                <a:gd name="T5" fmla="*/ 3459 h 3579"/>
                <a:gd name="T6" fmla="*/ 23 w 2102"/>
                <a:gd name="T7" fmla="*/ 3579 h 3579"/>
                <a:gd name="T8" fmla="*/ 184 w 2102"/>
                <a:gd name="T9" fmla="*/ 3350 h 3579"/>
                <a:gd name="T10" fmla="*/ 267 w 2102"/>
                <a:gd name="T11" fmla="*/ 3208 h 3579"/>
                <a:gd name="T12" fmla="*/ 300 w 2102"/>
                <a:gd name="T13" fmla="*/ 3233 h 3579"/>
                <a:gd name="T14" fmla="*/ 197 w 2102"/>
                <a:gd name="T15" fmla="*/ 3354 h 3579"/>
                <a:gd name="T16" fmla="*/ 357 w 2102"/>
                <a:gd name="T17" fmla="*/ 3125 h 3579"/>
                <a:gd name="T18" fmla="*/ 440 w 2102"/>
                <a:gd name="T19" fmla="*/ 2983 h 3579"/>
                <a:gd name="T20" fmla="*/ 474 w 2102"/>
                <a:gd name="T21" fmla="*/ 3008 h 3579"/>
                <a:gd name="T22" fmla="*/ 370 w 2102"/>
                <a:gd name="T23" fmla="*/ 3129 h 3579"/>
                <a:gd name="T24" fmla="*/ 531 w 2102"/>
                <a:gd name="T25" fmla="*/ 2899 h 3579"/>
                <a:gd name="T26" fmla="*/ 614 w 2102"/>
                <a:gd name="T27" fmla="*/ 2757 h 3579"/>
                <a:gd name="T28" fmla="*/ 647 w 2102"/>
                <a:gd name="T29" fmla="*/ 2783 h 3579"/>
                <a:gd name="T30" fmla="*/ 544 w 2102"/>
                <a:gd name="T31" fmla="*/ 2904 h 3579"/>
                <a:gd name="T32" fmla="*/ 705 w 2102"/>
                <a:gd name="T33" fmla="*/ 2674 h 3579"/>
                <a:gd name="T34" fmla="*/ 787 w 2102"/>
                <a:gd name="T35" fmla="*/ 2532 h 3579"/>
                <a:gd name="T36" fmla="*/ 821 w 2102"/>
                <a:gd name="T37" fmla="*/ 2558 h 3579"/>
                <a:gd name="T38" fmla="*/ 717 w 2102"/>
                <a:gd name="T39" fmla="*/ 2678 h 3579"/>
                <a:gd name="T40" fmla="*/ 878 w 2102"/>
                <a:gd name="T41" fmla="*/ 2449 h 3579"/>
                <a:gd name="T42" fmla="*/ 961 w 2102"/>
                <a:gd name="T43" fmla="*/ 2307 h 3579"/>
                <a:gd name="T44" fmla="*/ 994 w 2102"/>
                <a:gd name="T45" fmla="*/ 2332 h 3579"/>
                <a:gd name="T46" fmla="*/ 891 w 2102"/>
                <a:gd name="T47" fmla="*/ 2453 h 3579"/>
                <a:gd name="T48" fmla="*/ 1052 w 2102"/>
                <a:gd name="T49" fmla="*/ 2224 h 3579"/>
                <a:gd name="T50" fmla="*/ 1135 w 2102"/>
                <a:gd name="T51" fmla="*/ 2082 h 3579"/>
                <a:gd name="T52" fmla="*/ 1168 w 2102"/>
                <a:gd name="T53" fmla="*/ 2107 h 3579"/>
                <a:gd name="T54" fmla="*/ 1064 w 2102"/>
                <a:gd name="T55" fmla="*/ 2228 h 3579"/>
                <a:gd name="T56" fmla="*/ 1225 w 2102"/>
                <a:gd name="T57" fmla="*/ 1998 h 3579"/>
                <a:gd name="T58" fmla="*/ 1246 w 2102"/>
                <a:gd name="T59" fmla="*/ 1936 h 3579"/>
                <a:gd name="T60" fmla="*/ 1311 w 2102"/>
                <a:gd name="T61" fmla="*/ 1837 h 3579"/>
                <a:gd name="T62" fmla="*/ 1284 w 2102"/>
                <a:gd name="T63" fmla="*/ 1955 h 3579"/>
                <a:gd name="T64" fmla="*/ 1254 w 2102"/>
                <a:gd name="T65" fmla="*/ 1995 h 3579"/>
                <a:gd name="T66" fmla="*/ 1358 w 2102"/>
                <a:gd name="T67" fmla="*/ 1747 h 3579"/>
                <a:gd name="T68" fmla="*/ 1339 w 2102"/>
                <a:gd name="T69" fmla="*/ 1717 h 3579"/>
                <a:gd name="T70" fmla="*/ 1422 w 2102"/>
                <a:gd name="T71" fmla="*/ 1575 h 3579"/>
                <a:gd name="T72" fmla="*/ 1378 w 2102"/>
                <a:gd name="T73" fmla="*/ 1734 h 3579"/>
                <a:gd name="T74" fmla="*/ 1469 w 2102"/>
                <a:gd name="T75" fmla="*/ 1485 h 3579"/>
                <a:gd name="T76" fmla="*/ 1450 w 2102"/>
                <a:gd name="T77" fmla="*/ 1456 h 3579"/>
                <a:gd name="T78" fmla="*/ 1533 w 2102"/>
                <a:gd name="T79" fmla="*/ 1314 h 3579"/>
                <a:gd name="T80" fmla="*/ 1488 w 2102"/>
                <a:gd name="T81" fmla="*/ 1472 h 3579"/>
                <a:gd name="T82" fmla="*/ 1580 w 2102"/>
                <a:gd name="T83" fmla="*/ 1223 h 3579"/>
                <a:gd name="T84" fmla="*/ 1561 w 2102"/>
                <a:gd name="T85" fmla="*/ 1194 h 3579"/>
                <a:gd name="T86" fmla="*/ 1644 w 2102"/>
                <a:gd name="T87" fmla="*/ 1052 h 3579"/>
                <a:gd name="T88" fmla="*/ 1599 w 2102"/>
                <a:gd name="T89" fmla="*/ 1210 h 3579"/>
                <a:gd name="T90" fmla="*/ 1691 w 2102"/>
                <a:gd name="T91" fmla="*/ 961 h 3579"/>
                <a:gd name="T92" fmla="*/ 1672 w 2102"/>
                <a:gd name="T93" fmla="*/ 932 h 3579"/>
                <a:gd name="T94" fmla="*/ 1754 w 2102"/>
                <a:gd name="T95" fmla="*/ 790 h 3579"/>
                <a:gd name="T96" fmla="*/ 1710 w 2102"/>
                <a:gd name="T97" fmla="*/ 948 h 3579"/>
                <a:gd name="T98" fmla="*/ 1802 w 2102"/>
                <a:gd name="T99" fmla="*/ 699 h 3579"/>
                <a:gd name="T100" fmla="*/ 1782 w 2102"/>
                <a:gd name="T101" fmla="*/ 670 h 3579"/>
                <a:gd name="T102" fmla="*/ 1865 w 2102"/>
                <a:gd name="T103" fmla="*/ 528 h 3579"/>
                <a:gd name="T104" fmla="*/ 1821 w 2102"/>
                <a:gd name="T105" fmla="*/ 686 h 3579"/>
                <a:gd name="T106" fmla="*/ 1912 w 2102"/>
                <a:gd name="T107" fmla="*/ 437 h 3579"/>
                <a:gd name="T108" fmla="*/ 1893 w 2102"/>
                <a:gd name="T109" fmla="*/ 408 h 3579"/>
                <a:gd name="T110" fmla="*/ 1976 w 2102"/>
                <a:gd name="T111" fmla="*/ 266 h 3579"/>
                <a:gd name="T112" fmla="*/ 1932 w 2102"/>
                <a:gd name="T113" fmla="*/ 425 h 3579"/>
                <a:gd name="T114" fmla="*/ 2023 w 2102"/>
                <a:gd name="T115" fmla="*/ 175 h 3579"/>
                <a:gd name="T116" fmla="*/ 2004 w 2102"/>
                <a:gd name="T117" fmla="*/ 146 h 3579"/>
                <a:gd name="T118" fmla="*/ 2087 w 2102"/>
                <a:gd name="T119" fmla="*/ 4 h 3579"/>
                <a:gd name="T120" fmla="*/ 2043 w 2102"/>
                <a:gd name="T121" fmla="*/ 163 h 3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2" h="3579">
                  <a:moveTo>
                    <a:pt x="23" y="3579"/>
                  </a:moveTo>
                  <a:cubicBezTo>
                    <a:pt x="19" y="3579"/>
                    <a:pt x="14" y="3578"/>
                    <a:pt x="10" y="3575"/>
                  </a:cubicBezTo>
                  <a:cubicBezTo>
                    <a:pt x="1" y="3568"/>
                    <a:pt x="0" y="3555"/>
                    <a:pt x="7" y="3546"/>
                  </a:cubicBezTo>
                  <a:cubicBezTo>
                    <a:pt x="93" y="3433"/>
                    <a:pt x="93" y="3433"/>
                    <a:pt x="93" y="3433"/>
                  </a:cubicBezTo>
                  <a:cubicBezTo>
                    <a:pt x="100" y="3424"/>
                    <a:pt x="114" y="3422"/>
                    <a:pt x="123" y="3429"/>
                  </a:cubicBezTo>
                  <a:cubicBezTo>
                    <a:pt x="132" y="3436"/>
                    <a:pt x="134" y="3449"/>
                    <a:pt x="127" y="3459"/>
                  </a:cubicBezTo>
                  <a:cubicBezTo>
                    <a:pt x="40" y="3571"/>
                    <a:pt x="40" y="3571"/>
                    <a:pt x="40" y="3571"/>
                  </a:cubicBezTo>
                  <a:cubicBezTo>
                    <a:pt x="36" y="3577"/>
                    <a:pt x="29" y="3579"/>
                    <a:pt x="23" y="3579"/>
                  </a:cubicBezTo>
                  <a:close/>
                  <a:moveTo>
                    <a:pt x="197" y="3354"/>
                  </a:moveTo>
                  <a:cubicBezTo>
                    <a:pt x="192" y="3354"/>
                    <a:pt x="188" y="3353"/>
                    <a:pt x="184" y="3350"/>
                  </a:cubicBezTo>
                  <a:cubicBezTo>
                    <a:pt x="175" y="3343"/>
                    <a:pt x="173" y="3330"/>
                    <a:pt x="180" y="3320"/>
                  </a:cubicBezTo>
                  <a:cubicBezTo>
                    <a:pt x="267" y="3208"/>
                    <a:pt x="267" y="3208"/>
                    <a:pt x="267" y="3208"/>
                  </a:cubicBezTo>
                  <a:cubicBezTo>
                    <a:pt x="274" y="3199"/>
                    <a:pt x="287" y="3197"/>
                    <a:pt x="296" y="3204"/>
                  </a:cubicBezTo>
                  <a:cubicBezTo>
                    <a:pt x="305" y="3211"/>
                    <a:pt x="307" y="3224"/>
                    <a:pt x="300" y="3233"/>
                  </a:cubicBezTo>
                  <a:cubicBezTo>
                    <a:pt x="213" y="3346"/>
                    <a:pt x="213" y="3346"/>
                    <a:pt x="213" y="3346"/>
                  </a:cubicBezTo>
                  <a:cubicBezTo>
                    <a:pt x="209" y="3351"/>
                    <a:pt x="203" y="3354"/>
                    <a:pt x="197" y="3354"/>
                  </a:cubicBezTo>
                  <a:close/>
                  <a:moveTo>
                    <a:pt x="370" y="3129"/>
                  </a:moveTo>
                  <a:cubicBezTo>
                    <a:pt x="366" y="3129"/>
                    <a:pt x="361" y="3127"/>
                    <a:pt x="357" y="3125"/>
                  </a:cubicBezTo>
                  <a:cubicBezTo>
                    <a:pt x="348" y="3117"/>
                    <a:pt x="347" y="3104"/>
                    <a:pt x="354" y="3095"/>
                  </a:cubicBezTo>
                  <a:cubicBezTo>
                    <a:pt x="440" y="2983"/>
                    <a:pt x="440" y="2983"/>
                    <a:pt x="440" y="2983"/>
                  </a:cubicBezTo>
                  <a:cubicBezTo>
                    <a:pt x="447" y="2973"/>
                    <a:pt x="461" y="2972"/>
                    <a:pt x="470" y="2979"/>
                  </a:cubicBezTo>
                  <a:cubicBezTo>
                    <a:pt x="479" y="2986"/>
                    <a:pt x="481" y="2999"/>
                    <a:pt x="474" y="3008"/>
                  </a:cubicBezTo>
                  <a:cubicBezTo>
                    <a:pt x="387" y="3121"/>
                    <a:pt x="387" y="3121"/>
                    <a:pt x="387" y="3121"/>
                  </a:cubicBezTo>
                  <a:cubicBezTo>
                    <a:pt x="383" y="3126"/>
                    <a:pt x="376" y="3129"/>
                    <a:pt x="370" y="3129"/>
                  </a:cubicBezTo>
                  <a:close/>
                  <a:moveTo>
                    <a:pt x="544" y="2904"/>
                  </a:moveTo>
                  <a:cubicBezTo>
                    <a:pt x="539" y="2904"/>
                    <a:pt x="535" y="2902"/>
                    <a:pt x="531" y="2899"/>
                  </a:cubicBezTo>
                  <a:cubicBezTo>
                    <a:pt x="522" y="2892"/>
                    <a:pt x="520" y="2879"/>
                    <a:pt x="527" y="2870"/>
                  </a:cubicBezTo>
                  <a:cubicBezTo>
                    <a:pt x="614" y="2757"/>
                    <a:pt x="614" y="2757"/>
                    <a:pt x="614" y="2757"/>
                  </a:cubicBezTo>
                  <a:cubicBezTo>
                    <a:pt x="621" y="2748"/>
                    <a:pt x="634" y="2746"/>
                    <a:pt x="643" y="2754"/>
                  </a:cubicBezTo>
                  <a:cubicBezTo>
                    <a:pt x="652" y="2761"/>
                    <a:pt x="654" y="2774"/>
                    <a:pt x="647" y="2783"/>
                  </a:cubicBezTo>
                  <a:cubicBezTo>
                    <a:pt x="560" y="2896"/>
                    <a:pt x="560" y="2896"/>
                    <a:pt x="560" y="2896"/>
                  </a:cubicBezTo>
                  <a:cubicBezTo>
                    <a:pt x="556" y="2901"/>
                    <a:pt x="550" y="2904"/>
                    <a:pt x="544" y="2904"/>
                  </a:cubicBezTo>
                  <a:close/>
                  <a:moveTo>
                    <a:pt x="717" y="2678"/>
                  </a:moveTo>
                  <a:cubicBezTo>
                    <a:pt x="713" y="2678"/>
                    <a:pt x="708" y="2677"/>
                    <a:pt x="705" y="2674"/>
                  </a:cubicBezTo>
                  <a:cubicBezTo>
                    <a:pt x="695" y="2667"/>
                    <a:pt x="694" y="2654"/>
                    <a:pt x="701" y="2645"/>
                  </a:cubicBezTo>
                  <a:cubicBezTo>
                    <a:pt x="787" y="2532"/>
                    <a:pt x="787" y="2532"/>
                    <a:pt x="787" y="2532"/>
                  </a:cubicBezTo>
                  <a:cubicBezTo>
                    <a:pt x="795" y="2523"/>
                    <a:pt x="808" y="2521"/>
                    <a:pt x="817" y="2528"/>
                  </a:cubicBezTo>
                  <a:cubicBezTo>
                    <a:pt x="826" y="2535"/>
                    <a:pt x="828" y="2548"/>
                    <a:pt x="821" y="2558"/>
                  </a:cubicBezTo>
                  <a:cubicBezTo>
                    <a:pt x="734" y="2670"/>
                    <a:pt x="734" y="2670"/>
                    <a:pt x="734" y="2670"/>
                  </a:cubicBezTo>
                  <a:cubicBezTo>
                    <a:pt x="730" y="2676"/>
                    <a:pt x="724" y="2678"/>
                    <a:pt x="717" y="2678"/>
                  </a:cubicBezTo>
                  <a:close/>
                  <a:moveTo>
                    <a:pt x="891" y="2453"/>
                  </a:moveTo>
                  <a:cubicBezTo>
                    <a:pt x="886" y="2453"/>
                    <a:pt x="882" y="2452"/>
                    <a:pt x="878" y="2449"/>
                  </a:cubicBezTo>
                  <a:cubicBezTo>
                    <a:pt x="869" y="2442"/>
                    <a:pt x="867" y="2429"/>
                    <a:pt x="874" y="2419"/>
                  </a:cubicBezTo>
                  <a:cubicBezTo>
                    <a:pt x="961" y="2307"/>
                    <a:pt x="961" y="2307"/>
                    <a:pt x="961" y="2307"/>
                  </a:cubicBezTo>
                  <a:cubicBezTo>
                    <a:pt x="968" y="2298"/>
                    <a:pt x="981" y="2296"/>
                    <a:pt x="990" y="2303"/>
                  </a:cubicBezTo>
                  <a:cubicBezTo>
                    <a:pt x="1000" y="2310"/>
                    <a:pt x="1001" y="2323"/>
                    <a:pt x="994" y="2332"/>
                  </a:cubicBezTo>
                  <a:cubicBezTo>
                    <a:pt x="907" y="2445"/>
                    <a:pt x="907" y="2445"/>
                    <a:pt x="907" y="2445"/>
                  </a:cubicBezTo>
                  <a:cubicBezTo>
                    <a:pt x="903" y="2450"/>
                    <a:pt x="897" y="2453"/>
                    <a:pt x="891" y="2453"/>
                  </a:cubicBezTo>
                  <a:close/>
                  <a:moveTo>
                    <a:pt x="1064" y="2228"/>
                  </a:moveTo>
                  <a:cubicBezTo>
                    <a:pt x="1060" y="2228"/>
                    <a:pt x="1055" y="2227"/>
                    <a:pt x="1052" y="2224"/>
                  </a:cubicBezTo>
                  <a:cubicBezTo>
                    <a:pt x="1042" y="2217"/>
                    <a:pt x="1041" y="2203"/>
                    <a:pt x="1048" y="2194"/>
                  </a:cubicBezTo>
                  <a:cubicBezTo>
                    <a:pt x="1135" y="2082"/>
                    <a:pt x="1135" y="2082"/>
                    <a:pt x="1135" y="2082"/>
                  </a:cubicBezTo>
                  <a:cubicBezTo>
                    <a:pt x="1142" y="2072"/>
                    <a:pt x="1155" y="2071"/>
                    <a:pt x="1164" y="2078"/>
                  </a:cubicBezTo>
                  <a:cubicBezTo>
                    <a:pt x="1173" y="2085"/>
                    <a:pt x="1175" y="2098"/>
                    <a:pt x="1168" y="2107"/>
                  </a:cubicBezTo>
                  <a:cubicBezTo>
                    <a:pt x="1081" y="2220"/>
                    <a:pt x="1081" y="2220"/>
                    <a:pt x="1081" y="2220"/>
                  </a:cubicBezTo>
                  <a:cubicBezTo>
                    <a:pt x="1077" y="2225"/>
                    <a:pt x="1071" y="2228"/>
                    <a:pt x="1064" y="2228"/>
                  </a:cubicBezTo>
                  <a:close/>
                  <a:moveTo>
                    <a:pt x="1238" y="2003"/>
                  </a:moveTo>
                  <a:cubicBezTo>
                    <a:pt x="1233" y="2003"/>
                    <a:pt x="1229" y="2001"/>
                    <a:pt x="1225" y="1998"/>
                  </a:cubicBezTo>
                  <a:cubicBezTo>
                    <a:pt x="1216" y="1991"/>
                    <a:pt x="1214" y="1978"/>
                    <a:pt x="1221" y="1969"/>
                  </a:cubicBezTo>
                  <a:cubicBezTo>
                    <a:pt x="1246" y="1936"/>
                    <a:pt x="1246" y="1936"/>
                    <a:pt x="1246" y="1936"/>
                  </a:cubicBezTo>
                  <a:cubicBezTo>
                    <a:pt x="1284" y="1848"/>
                    <a:pt x="1284" y="1848"/>
                    <a:pt x="1284" y="1848"/>
                  </a:cubicBezTo>
                  <a:cubicBezTo>
                    <a:pt x="1288" y="1838"/>
                    <a:pt x="1301" y="1833"/>
                    <a:pt x="1311" y="1837"/>
                  </a:cubicBezTo>
                  <a:cubicBezTo>
                    <a:pt x="1322" y="1842"/>
                    <a:pt x="1327" y="1854"/>
                    <a:pt x="1322" y="1865"/>
                  </a:cubicBezTo>
                  <a:cubicBezTo>
                    <a:pt x="1284" y="1955"/>
                    <a:pt x="1284" y="1955"/>
                    <a:pt x="1284" y="1955"/>
                  </a:cubicBezTo>
                  <a:cubicBezTo>
                    <a:pt x="1283" y="1957"/>
                    <a:pt x="1282" y="1958"/>
                    <a:pt x="1281" y="1960"/>
                  </a:cubicBezTo>
                  <a:cubicBezTo>
                    <a:pt x="1254" y="1995"/>
                    <a:pt x="1254" y="1995"/>
                    <a:pt x="1254" y="1995"/>
                  </a:cubicBezTo>
                  <a:cubicBezTo>
                    <a:pt x="1250" y="2000"/>
                    <a:pt x="1244" y="2003"/>
                    <a:pt x="1238" y="2003"/>
                  </a:cubicBezTo>
                  <a:close/>
                  <a:moveTo>
                    <a:pt x="1358" y="1747"/>
                  </a:moveTo>
                  <a:cubicBezTo>
                    <a:pt x="1356" y="1747"/>
                    <a:pt x="1353" y="1746"/>
                    <a:pt x="1350" y="1745"/>
                  </a:cubicBezTo>
                  <a:cubicBezTo>
                    <a:pt x="1340" y="1740"/>
                    <a:pt x="1335" y="1728"/>
                    <a:pt x="1339" y="1717"/>
                  </a:cubicBezTo>
                  <a:cubicBezTo>
                    <a:pt x="1395" y="1587"/>
                    <a:pt x="1395" y="1587"/>
                    <a:pt x="1395" y="1587"/>
                  </a:cubicBezTo>
                  <a:cubicBezTo>
                    <a:pt x="1399" y="1576"/>
                    <a:pt x="1411" y="1571"/>
                    <a:pt x="1422" y="1575"/>
                  </a:cubicBezTo>
                  <a:cubicBezTo>
                    <a:pt x="1433" y="1580"/>
                    <a:pt x="1438" y="1592"/>
                    <a:pt x="1433" y="1603"/>
                  </a:cubicBezTo>
                  <a:cubicBezTo>
                    <a:pt x="1378" y="1734"/>
                    <a:pt x="1378" y="1734"/>
                    <a:pt x="1378" y="1734"/>
                  </a:cubicBezTo>
                  <a:cubicBezTo>
                    <a:pt x="1374" y="1742"/>
                    <a:pt x="1367" y="1747"/>
                    <a:pt x="1358" y="1747"/>
                  </a:cubicBezTo>
                  <a:close/>
                  <a:moveTo>
                    <a:pt x="1469" y="1485"/>
                  </a:moveTo>
                  <a:cubicBezTo>
                    <a:pt x="1466" y="1485"/>
                    <a:pt x="1464" y="1484"/>
                    <a:pt x="1461" y="1483"/>
                  </a:cubicBezTo>
                  <a:cubicBezTo>
                    <a:pt x="1450" y="1479"/>
                    <a:pt x="1445" y="1466"/>
                    <a:pt x="1450" y="1456"/>
                  </a:cubicBezTo>
                  <a:cubicBezTo>
                    <a:pt x="1505" y="1325"/>
                    <a:pt x="1505" y="1325"/>
                    <a:pt x="1505" y="1325"/>
                  </a:cubicBezTo>
                  <a:cubicBezTo>
                    <a:pt x="1510" y="1314"/>
                    <a:pt x="1522" y="1309"/>
                    <a:pt x="1533" y="1314"/>
                  </a:cubicBezTo>
                  <a:cubicBezTo>
                    <a:pt x="1543" y="1318"/>
                    <a:pt x="1548" y="1330"/>
                    <a:pt x="1544" y="1341"/>
                  </a:cubicBezTo>
                  <a:cubicBezTo>
                    <a:pt x="1488" y="1472"/>
                    <a:pt x="1488" y="1472"/>
                    <a:pt x="1488" y="1472"/>
                  </a:cubicBezTo>
                  <a:cubicBezTo>
                    <a:pt x="1485" y="1480"/>
                    <a:pt x="1477" y="1485"/>
                    <a:pt x="1469" y="1485"/>
                  </a:cubicBezTo>
                  <a:close/>
                  <a:moveTo>
                    <a:pt x="1580" y="1223"/>
                  </a:moveTo>
                  <a:cubicBezTo>
                    <a:pt x="1577" y="1223"/>
                    <a:pt x="1575" y="1222"/>
                    <a:pt x="1572" y="1221"/>
                  </a:cubicBezTo>
                  <a:cubicBezTo>
                    <a:pt x="1561" y="1217"/>
                    <a:pt x="1556" y="1204"/>
                    <a:pt x="1561" y="1194"/>
                  </a:cubicBezTo>
                  <a:cubicBezTo>
                    <a:pt x="1616" y="1063"/>
                    <a:pt x="1616" y="1063"/>
                    <a:pt x="1616" y="1063"/>
                  </a:cubicBezTo>
                  <a:cubicBezTo>
                    <a:pt x="1621" y="1052"/>
                    <a:pt x="1633" y="1047"/>
                    <a:pt x="1644" y="1052"/>
                  </a:cubicBezTo>
                  <a:cubicBezTo>
                    <a:pt x="1654" y="1056"/>
                    <a:pt x="1659" y="1068"/>
                    <a:pt x="1655" y="1079"/>
                  </a:cubicBezTo>
                  <a:cubicBezTo>
                    <a:pt x="1599" y="1210"/>
                    <a:pt x="1599" y="1210"/>
                    <a:pt x="1599" y="1210"/>
                  </a:cubicBezTo>
                  <a:cubicBezTo>
                    <a:pt x="1596" y="1218"/>
                    <a:pt x="1588" y="1223"/>
                    <a:pt x="1580" y="1223"/>
                  </a:cubicBezTo>
                  <a:close/>
                  <a:moveTo>
                    <a:pt x="1691" y="961"/>
                  </a:moveTo>
                  <a:cubicBezTo>
                    <a:pt x="1688" y="961"/>
                    <a:pt x="1685" y="960"/>
                    <a:pt x="1683" y="959"/>
                  </a:cubicBezTo>
                  <a:cubicBezTo>
                    <a:pt x="1672" y="955"/>
                    <a:pt x="1667" y="943"/>
                    <a:pt x="1672" y="932"/>
                  </a:cubicBezTo>
                  <a:cubicBezTo>
                    <a:pt x="1727" y="801"/>
                    <a:pt x="1727" y="801"/>
                    <a:pt x="1727" y="801"/>
                  </a:cubicBezTo>
                  <a:cubicBezTo>
                    <a:pt x="1731" y="790"/>
                    <a:pt x="1744" y="785"/>
                    <a:pt x="1754" y="790"/>
                  </a:cubicBezTo>
                  <a:cubicBezTo>
                    <a:pt x="1765" y="794"/>
                    <a:pt x="1770" y="807"/>
                    <a:pt x="1766" y="817"/>
                  </a:cubicBezTo>
                  <a:cubicBezTo>
                    <a:pt x="1710" y="948"/>
                    <a:pt x="1710" y="948"/>
                    <a:pt x="1710" y="948"/>
                  </a:cubicBezTo>
                  <a:cubicBezTo>
                    <a:pt x="1707" y="956"/>
                    <a:pt x="1699" y="961"/>
                    <a:pt x="1691" y="961"/>
                  </a:cubicBezTo>
                  <a:close/>
                  <a:moveTo>
                    <a:pt x="1802" y="699"/>
                  </a:moveTo>
                  <a:cubicBezTo>
                    <a:pt x="1799" y="699"/>
                    <a:pt x="1796" y="699"/>
                    <a:pt x="1793" y="697"/>
                  </a:cubicBezTo>
                  <a:cubicBezTo>
                    <a:pt x="1783" y="693"/>
                    <a:pt x="1778" y="681"/>
                    <a:pt x="1782" y="670"/>
                  </a:cubicBezTo>
                  <a:cubicBezTo>
                    <a:pt x="1838" y="539"/>
                    <a:pt x="1838" y="539"/>
                    <a:pt x="1838" y="539"/>
                  </a:cubicBezTo>
                  <a:cubicBezTo>
                    <a:pt x="1842" y="528"/>
                    <a:pt x="1855" y="524"/>
                    <a:pt x="1865" y="528"/>
                  </a:cubicBezTo>
                  <a:cubicBezTo>
                    <a:pt x="1876" y="533"/>
                    <a:pt x="1881" y="545"/>
                    <a:pt x="1876" y="555"/>
                  </a:cubicBezTo>
                  <a:cubicBezTo>
                    <a:pt x="1821" y="686"/>
                    <a:pt x="1821" y="686"/>
                    <a:pt x="1821" y="686"/>
                  </a:cubicBezTo>
                  <a:cubicBezTo>
                    <a:pt x="1818" y="694"/>
                    <a:pt x="1810" y="699"/>
                    <a:pt x="1802" y="699"/>
                  </a:cubicBezTo>
                  <a:close/>
                  <a:moveTo>
                    <a:pt x="1912" y="437"/>
                  </a:moveTo>
                  <a:cubicBezTo>
                    <a:pt x="1910" y="437"/>
                    <a:pt x="1907" y="437"/>
                    <a:pt x="1904" y="436"/>
                  </a:cubicBezTo>
                  <a:cubicBezTo>
                    <a:pt x="1894" y="431"/>
                    <a:pt x="1889" y="419"/>
                    <a:pt x="1893" y="408"/>
                  </a:cubicBezTo>
                  <a:cubicBezTo>
                    <a:pt x="1949" y="277"/>
                    <a:pt x="1949" y="277"/>
                    <a:pt x="1949" y="277"/>
                  </a:cubicBezTo>
                  <a:cubicBezTo>
                    <a:pt x="1953" y="267"/>
                    <a:pt x="1965" y="262"/>
                    <a:pt x="1976" y="266"/>
                  </a:cubicBezTo>
                  <a:cubicBezTo>
                    <a:pt x="1987" y="271"/>
                    <a:pt x="1992" y="283"/>
                    <a:pt x="1987" y="294"/>
                  </a:cubicBezTo>
                  <a:cubicBezTo>
                    <a:pt x="1932" y="425"/>
                    <a:pt x="1932" y="425"/>
                    <a:pt x="1932" y="425"/>
                  </a:cubicBezTo>
                  <a:cubicBezTo>
                    <a:pt x="1928" y="432"/>
                    <a:pt x="1921" y="437"/>
                    <a:pt x="1912" y="437"/>
                  </a:cubicBezTo>
                  <a:close/>
                  <a:moveTo>
                    <a:pt x="2023" y="175"/>
                  </a:moveTo>
                  <a:cubicBezTo>
                    <a:pt x="2021" y="175"/>
                    <a:pt x="2018" y="175"/>
                    <a:pt x="2015" y="174"/>
                  </a:cubicBezTo>
                  <a:cubicBezTo>
                    <a:pt x="2004" y="169"/>
                    <a:pt x="1999" y="157"/>
                    <a:pt x="2004" y="146"/>
                  </a:cubicBezTo>
                  <a:cubicBezTo>
                    <a:pt x="2059" y="15"/>
                    <a:pt x="2059" y="15"/>
                    <a:pt x="2059" y="15"/>
                  </a:cubicBezTo>
                  <a:cubicBezTo>
                    <a:pt x="2064" y="5"/>
                    <a:pt x="2076" y="0"/>
                    <a:pt x="2087" y="4"/>
                  </a:cubicBezTo>
                  <a:cubicBezTo>
                    <a:pt x="2097" y="9"/>
                    <a:pt x="2102" y="21"/>
                    <a:pt x="2098" y="32"/>
                  </a:cubicBezTo>
                  <a:cubicBezTo>
                    <a:pt x="2043" y="163"/>
                    <a:pt x="2043" y="163"/>
                    <a:pt x="2043" y="163"/>
                  </a:cubicBezTo>
                  <a:cubicBezTo>
                    <a:pt x="2039" y="171"/>
                    <a:pt x="2031" y="175"/>
                    <a:pt x="2023" y="175"/>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8" name="Freeform 58"/>
            <p:cNvSpPr/>
            <p:nvPr/>
          </p:nvSpPr>
          <p:spPr bwMode="auto">
            <a:xfrm>
              <a:off x="3900488" y="4252912"/>
              <a:ext cx="88900" cy="71438"/>
            </a:xfrm>
            <a:custGeom>
              <a:avLst/>
              <a:gdLst>
                <a:gd name="T0" fmla="*/ 24 w 107"/>
                <a:gd name="T1" fmla="*/ 85 h 85"/>
                <a:gd name="T2" fmla="*/ 7 w 107"/>
                <a:gd name="T3" fmla="*/ 76 h 85"/>
                <a:gd name="T4" fmla="*/ 11 w 107"/>
                <a:gd name="T5" fmla="*/ 47 h 85"/>
                <a:gd name="T6" fmla="*/ 71 w 107"/>
                <a:gd name="T7" fmla="*/ 6 h 85"/>
                <a:gd name="T8" fmla="*/ 100 w 107"/>
                <a:gd name="T9" fmla="*/ 13 h 85"/>
                <a:gd name="T10" fmla="*/ 94 w 107"/>
                <a:gd name="T11" fmla="*/ 42 h 85"/>
                <a:gd name="T12" fmla="*/ 37 w 107"/>
                <a:gd name="T13" fmla="*/ 80 h 85"/>
                <a:gd name="T14" fmla="*/ 24 w 107"/>
                <a:gd name="T15" fmla="*/ 85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85">
                  <a:moveTo>
                    <a:pt x="24" y="85"/>
                  </a:moveTo>
                  <a:cubicBezTo>
                    <a:pt x="18" y="85"/>
                    <a:pt x="11" y="82"/>
                    <a:pt x="7" y="76"/>
                  </a:cubicBezTo>
                  <a:cubicBezTo>
                    <a:pt x="0" y="67"/>
                    <a:pt x="2" y="54"/>
                    <a:pt x="11" y="47"/>
                  </a:cubicBezTo>
                  <a:cubicBezTo>
                    <a:pt x="23" y="38"/>
                    <a:pt x="43" y="25"/>
                    <a:pt x="71" y="6"/>
                  </a:cubicBezTo>
                  <a:cubicBezTo>
                    <a:pt x="81" y="0"/>
                    <a:pt x="94" y="3"/>
                    <a:pt x="100" y="13"/>
                  </a:cubicBezTo>
                  <a:cubicBezTo>
                    <a:pt x="107" y="23"/>
                    <a:pt x="104" y="36"/>
                    <a:pt x="94" y="42"/>
                  </a:cubicBezTo>
                  <a:cubicBezTo>
                    <a:pt x="67" y="59"/>
                    <a:pt x="47" y="72"/>
                    <a:pt x="37" y="80"/>
                  </a:cubicBezTo>
                  <a:cubicBezTo>
                    <a:pt x="33" y="83"/>
                    <a:pt x="28" y="85"/>
                    <a:pt x="24" y="85"/>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9" name="Freeform 59"/>
            <p:cNvSpPr>
              <a:spLocks noEditPoints="1"/>
            </p:cNvSpPr>
            <p:nvPr/>
          </p:nvSpPr>
          <p:spPr bwMode="auto">
            <a:xfrm>
              <a:off x="3900488" y="1236662"/>
              <a:ext cx="1924050" cy="3087688"/>
            </a:xfrm>
            <a:custGeom>
              <a:avLst/>
              <a:gdLst>
                <a:gd name="T0" fmla="*/ 16 w 2291"/>
                <a:gd name="T1" fmla="*/ 3633 h 3674"/>
                <a:gd name="T2" fmla="*/ 165 w 2291"/>
                <a:gd name="T3" fmla="*/ 3620 h 3674"/>
                <a:gd name="T4" fmla="*/ 290 w 2291"/>
                <a:gd name="T5" fmla="*/ 3569 h 3674"/>
                <a:gd name="T6" fmla="*/ 416 w 2291"/>
                <a:gd name="T7" fmla="*/ 3477 h 3674"/>
                <a:gd name="T8" fmla="*/ 298 w 2291"/>
                <a:gd name="T9" fmla="*/ 3568 h 3674"/>
                <a:gd name="T10" fmla="*/ 537 w 2291"/>
                <a:gd name="T11" fmla="*/ 3451 h 3674"/>
                <a:gd name="T12" fmla="*/ 709 w 2291"/>
                <a:gd name="T13" fmla="*/ 3384 h 3674"/>
                <a:gd name="T14" fmla="*/ 556 w 2291"/>
                <a:gd name="T15" fmla="*/ 3465 h 3674"/>
                <a:gd name="T16" fmla="*/ 815 w 2291"/>
                <a:gd name="T17" fmla="*/ 3320 h 3674"/>
                <a:gd name="T18" fmla="*/ 964 w 2291"/>
                <a:gd name="T19" fmla="*/ 3307 h 3674"/>
                <a:gd name="T20" fmla="*/ 1089 w 2291"/>
                <a:gd name="T21" fmla="*/ 3256 h 3674"/>
                <a:gd name="T22" fmla="*/ 1215 w 2291"/>
                <a:gd name="T23" fmla="*/ 3163 h 3674"/>
                <a:gd name="T24" fmla="*/ 1097 w 2291"/>
                <a:gd name="T25" fmla="*/ 3255 h 3674"/>
                <a:gd name="T26" fmla="*/ 1313 w 2291"/>
                <a:gd name="T27" fmla="*/ 3113 h 3674"/>
                <a:gd name="T28" fmla="*/ 1395 w 2291"/>
                <a:gd name="T29" fmla="*/ 2947 h 3674"/>
                <a:gd name="T30" fmla="*/ 1322 w 2291"/>
                <a:gd name="T31" fmla="*/ 3115 h 3674"/>
                <a:gd name="T32" fmla="*/ 1431 w 2291"/>
                <a:gd name="T33" fmla="*/ 2829 h 3674"/>
                <a:gd name="T34" fmla="*/ 1532 w 2291"/>
                <a:gd name="T35" fmla="*/ 2719 h 3674"/>
                <a:gd name="T36" fmla="*/ 1577 w 2291"/>
                <a:gd name="T37" fmla="*/ 2603 h 3674"/>
                <a:gd name="T38" fmla="*/ 1622 w 2291"/>
                <a:gd name="T39" fmla="*/ 2445 h 3674"/>
                <a:gd name="T40" fmla="*/ 1596 w 2291"/>
                <a:gd name="T41" fmla="*/ 2591 h 3674"/>
                <a:gd name="T42" fmla="*/ 1695 w 2291"/>
                <a:gd name="T43" fmla="*/ 2345 h 3674"/>
                <a:gd name="T44" fmla="*/ 1778 w 2291"/>
                <a:gd name="T45" fmla="*/ 2179 h 3674"/>
                <a:gd name="T46" fmla="*/ 1704 w 2291"/>
                <a:gd name="T47" fmla="*/ 2347 h 3674"/>
                <a:gd name="T48" fmla="*/ 1813 w 2291"/>
                <a:gd name="T49" fmla="*/ 2061 h 3674"/>
                <a:gd name="T50" fmla="*/ 1915 w 2291"/>
                <a:gd name="T51" fmla="*/ 1951 h 3674"/>
                <a:gd name="T52" fmla="*/ 1960 w 2291"/>
                <a:gd name="T53" fmla="*/ 1835 h 3674"/>
                <a:gd name="T54" fmla="*/ 2005 w 2291"/>
                <a:gd name="T55" fmla="*/ 1677 h 3674"/>
                <a:gd name="T56" fmla="*/ 1978 w 2291"/>
                <a:gd name="T57" fmla="*/ 1823 h 3674"/>
                <a:gd name="T58" fmla="*/ 2078 w 2291"/>
                <a:gd name="T59" fmla="*/ 1577 h 3674"/>
                <a:gd name="T60" fmla="*/ 2160 w 2291"/>
                <a:gd name="T61" fmla="*/ 1411 h 3674"/>
                <a:gd name="T62" fmla="*/ 2087 w 2291"/>
                <a:gd name="T63" fmla="*/ 1579 h 3674"/>
                <a:gd name="T64" fmla="*/ 2196 w 2291"/>
                <a:gd name="T65" fmla="*/ 1292 h 3674"/>
                <a:gd name="T66" fmla="*/ 2244 w 2291"/>
                <a:gd name="T67" fmla="*/ 1144 h 3674"/>
                <a:gd name="T68" fmla="*/ 2233 w 2291"/>
                <a:gd name="T69" fmla="*/ 1311 h 3674"/>
                <a:gd name="T70" fmla="*/ 2246 w 2291"/>
                <a:gd name="T71" fmla="*/ 1043 h 3674"/>
                <a:gd name="T72" fmla="*/ 2251 w 2291"/>
                <a:gd name="T73" fmla="*/ 858 h 3674"/>
                <a:gd name="T74" fmla="*/ 2247 w 2291"/>
                <a:gd name="T75" fmla="*/ 1043 h 3674"/>
                <a:gd name="T76" fmla="*/ 2232 w 2291"/>
                <a:gd name="T77" fmla="*/ 736 h 3674"/>
                <a:gd name="T78" fmla="*/ 2278 w 2291"/>
                <a:gd name="T79" fmla="*/ 594 h 3674"/>
                <a:gd name="T80" fmla="*/ 2260 w 2291"/>
                <a:gd name="T81" fmla="*/ 471 h 3674"/>
                <a:gd name="T82" fmla="*/ 2242 w 2291"/>
                <a:gd name="T83" fmla="*/ 307 h 3674"/>
                <a:gd name="T84" fmla="*/ 2284 w 2291"/>
                <a:gd name="T85" fmla="*/ 308 h 3674"/>
                <a:gd name="T86" fmla="*/ 2267 w 2291"/>
                <a:gd name="T87" fmla="*/ 185 h 3674"/>
                <a:gd name="T88" fmla="*/ 2249 w 2291"/>
                <a:gd name="T89" fmla="*/ 21 h 3674"/>
                <a:gd name="T90" fmla="*/ 2288 w 2291"/>
                <a:gd name="T91" fmla="*/ 165 h 3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91" h="3674">
                  <a:moveTo>
                    <a:pt x="24" y="3674"/>
                  </a:moveTo>
                  <a:cubicBezTo>
                    <a:pt x="16" y="3674"/>
                    <a:pt x="8" y="3669"/>
                    <a:pt x="4" y="3660"/>
                  </a:cubicBezTo>
                  <a:cubicBezTo>
                    <a:pt x="0" y="3650"/>
                    <a:pt x="5" y="3637"/>
                    <a:pt x="16" y="3633"/>
                  </a:cubicBezTo>
                  <a:cubicBezTo>
                    <a:pt x="149" y="3581"/>
                    <a:pt x="149" y="3581"/>
                    <a:pt x="149" y="3581"/>
                  </a:cubicBezTo>
                  <a:cubicBezTo>
                    <a:pt x="160" y="3577"/>
                    <a:pt x="172" y="3582"/>
                    <a:pt x="177" y="3593"/>
                  </a:cubicBezTo>
                  <a:cubicBezTo>
                    <a:pt x="181" y="3604"/>
                    <a:pt x="175" y="3616"/>
                    <a:pt x="165" y="3620"/>
                  </a:cubicBezTo>
                  <a:cubicBezTo>
                    <a:pt x="32" y="3672"/>
                    <a:pt x="32" y="3672"/>
                    <a:pt x="32" y="3672"/>
                  </a:cubicBezTo>
                  <a:cubicBezTo>
                    <a:pt x="29" y="3673"/>
                    <a:pt x="26" y="3674"/>
                    <a:pt x="24" y="3674"/>
                  </a:cubicBezTo>
                  <a:close/>
                  <a:moveTo>
                    <a:pt x="290" y="3569"/>
                  </a:moveTo>
                  <a:cubicBezTo>
                    <a:pt x="282" y="3569"/>
                    <a:pt x="274" y="3564"/>
                    <a:pt x="271" y="3556"/>
                  </a:cubicBezTo>
                  <a:cubicBezTo>
                    <a:pt x="266" y="3545"/>
                    <a:pt x="272" y="3533"/>
                    <a:pt x="283" y="3529"/>
                  </a:cubicBezTo>
                  <a:cubicBezTo>
                    <a:pt x="416" y="3477"/>
                    <a:pt x="416" y="3477"/>
                    <a:pt x="416" y="3477"/>
                  </a:cubicBezTo>
                  <a:cubicBezTo>
                    <a:pt x="426" y="3472"/>
                    <a:pt x="439" y="3478"/>
                    <a:pt x="443" y="3488"/>
                  </a:cubicBezTo>
                  <a:cubicBezTo>
                    <a:pt x="447" y="3499"/>
                    <a:pt x="442" y="3511"/>
                    <a:pt x="431" y="3516"/>
                  </a:cubicBezTo>
                  <a:cubicBezTo>
                    <a:pt x="298" y="3568"/>
                    <a:pt x="298" y="3568"/>
                    <a:pt x="298" y="3568"/>
                  </a:cubicBezTo>
                  <a:cubicBezTo>
                    <a:pt x="295" y="3569"/>
                    <a:pt x="293" y="3569"/>
                    <a:pt x="290" y="3569"/>
                  </a:cubicBezTo>
                  <a:close/>
                  <a:moveTo>
                    <a:pt x="556" y="3465"/>
                  </a:moveTo>
                  <a:cubicBezTo>
                    <a:pt x="548" y="3465"/>
                    <a:pt x="540" y="3460"/>
                    <a:pt x="537" y="3451"/>
                  </a:cubicBezTo>
                  <a:cubicBezTo>
                    <a:pt x="533" y="3441"/>
                    <a:pt x="538" y="3429"/>
                    <a:pt x="549" y="3424"/>
                  </a:cubicBezTo>
                  <a:cubicBezTo>
                    <a:pt x="682" y="3372"/>
                    <a:pt x="682" y="3372"/>
                    <a:pt x="682" y="3372"/>
                  </a:cubicBezTo>
                  <a:cubicBezTo>
                    <a:pt x="693" y="3368"/>
                    <a:pt x="705" y="3373"/>
                    <a:pt x="709" y="3384"/>
                  </a:cubicBezTo>
                  <a:cubicBezTo>
                    <a:pt x="713" y="3395"/>
                    <a:pt x="708" y="3407"/>
                    <a:pt x="697" y="3411"/>
                  </a:cubicBezTo>
                  <a:cubicBezTo>
                    <a:pt x="564" y="3463"/>
                    <a:pt x="564" y="3463"/>
                    <a:pt x="564" y="3463"/>
                  </a:cubicBezTo>
                  <a:cubicBezTo>
                    <a:pt x="562" y="3464"/>
                    <a:pt x="559" y="3465"/>
                    <a:pt x="556" y="3465"/>
                  </a:cubicBezTo>
                  <a:close/>
                  <a:moveTo>
                    <a:pt x="823" y="3360"/>
                  </a:moveTo>
                  <a:cubicBezTo>
                    <a:pt x="814" y="3360"/>
                    <a:pt x="807" y="3355"/>
                    <a:pt x="803" y="3347"/>
                  </a:cubicBezTo>
                  <a:cubicBezTo>
                    <a:pt x="799" y="3336"/>
                    <a:pt x="804" y="3324"/>
                    <a:pt x="815" y="3320"/>
                  </a:cubicBezTo>
                  <a:cubicBezTo>
                    <a:pt x="948" y="3268"/>
                    <a:pt x="948" y="3268"/>
                    <a:pt x="948" y="3268"/>
                  </a:cubicBezTo>
                  <a:cubicBezTo>
                    <a:pt x="959" y="3264"/>
                    <a:pt x="971" y="3269"/>
                    <a:pt x="975" y="3280"/>
                  </a:cubicBezTo>
                  <a:cubicBezTo>
                    <a:pt x="980" y="3290"/>
                    <a:pt x="974" y="3302"/>
                    <a:pt x="964" y="3307"/>
                  </a:cubicBezTo>
                  <a:cubicBezTo>
                    <a:pt x="830" y="3359"/>
                    <a:pt x="830" y="3359"/>
                    <a:pt x="830" y="3359"/>
                  </a:cubicBezTo>
                  <a:cubicBezTo>
                    <a:pt x="828" y="3360"/>
                    <a:pt x="825" y="3360"/>
                    <a:pt x="823" y="3360"/>
                  </a:cubicBezTo>
                  <a:close/>
                  <a:moveTo>
                    <a:pt x="1089" y="3256"/>
                  </a:moveTo>
                  <a:cubicBezTo>
                    <a:pt x="1081" y="3256"/>
                    <a:pt x="1073" y="3251"/>
                    <a:pt x="1070" y="3243"/>
                  </a:cubicBezTo>
                  <a:cubicBezTo>
                    <a:pt x="1065" y="3232"/>
                    <a:pt x="1071" y="3220"/>
                    <a:pt x="1081" y="3216"/>
                  </a:cubicBezTo>
                  <a:cubicBezTo>
                    <a:pt x="1215" y="3163"/>
                    <a:pt x="1215" y="3163"/>
                    <a:pt x="1215" y="3163"/>
                  </a:cubicBezTo>
                  <a:cubicBezTo>
                    <a:pt x="1225" y="3159"/>
                    <a:pt x="1238" y="3164"/>
                    <a:pt x="1242" y="3175"/>
                  </a:cubicBezTo>
                  <a:cubicBezTo>
                    <a:pt x="1246" y="3186"/>
                    <a:pt x="1241" y="3198"/>
                    <a:pt x="1230" y="3202"/>
                  </a:cubicBezTo>
                  <a:cubicBezTo>
                    <a:pt x="1097" y="3255"/>
                    <a:pt x="1097" y="3255"/>
                    <a:pt x="1097" y="3255"/>
                  </a:cubicBezTo>
                  <a:cubicBezTo>
                    <a:pt x="1094" y="3255"/>
                    <a:pt x="1092" y="3256"/>
                    <a:pt x="1089" y="3256"/>
                  </a:cubicBezTo>
                  <a:close/>
                  <a:moveTo>
                    <a:pt x="1322" y="3115"/>
                  </a:moveTo>
                  <a:cubicBezTo>
                    <a:pt x="1319" y="3115"/>
                    <a:pt x="1316" y="3114"/>
                    <a:pt x="1313" y="3113"/>
                  </a:cubicBezTo>
                  <a:cubicBezTo>
                    <a:pt x="1302" y="3108"/>
                    <a:pt x="1298" y="3095"/>
                    <a:pt x="1303" y="3085"/>
                  </a:cubicBezTo>
                  <a:cubicBezTo>
                    <a:pt x="1367" y="2957"/>
                    <a:pt x="1367" y="2957"/>
                    <a:pt x="1367" y="2957"/>
                  </a:cubicBezTo>
                  <a:cubicBezTo>
                    <a:pt x="1372" y="2946"/>
                    <a:pt x="1385" y="2942"/>
                    <a:pt x="1395" y="2947"/>
                  </a:cubicBezTo>
                  <a:cubicBezTo>
                    <a:pt x="1405" y="2952"/>
                    <a:pt x="1410" y="2965"/>
                    <a:pt x="1404" y="2975"/>
                  </a:cubicBezTo>
                  <a:cubicBezTo>
                    <a:pt x="1341" y="3103"/>
                    <a:pt x="1341" y="3103"/>
                    <a:pt x="1341" y="3103"/>
                  </a:cubicBezTo>
                  <a:cubicBezTo>
                    <a:pt x="1337" y="3111"/>
                    <a:pt x="1330" y="3115"/>
                    <a:pt x="1322" y="3115"/>
                  </a:cubicBezTo>
                  <a:close/>
                  <a:moveTo>
                    <a:pt x="1449" y="2859"/>
                  </a:moveTo>
                  <a:cubicBezTo>
                    <a:pt x="1446" y="2859"/>
                    <a:pt x="1443" y="2858"/>
                    <a:pt x="1440" y="2857"/>
                  </a:cubicBezTo>
                  <a:cubicBezTo>
                    <a:pt x="1430" y="2852"/>
                    <a:pt x="1426" y="2839"/>
                    <a:pt x="1431" y="2829"/>
                  </a:cubicBezTo>
                  <a:cubicBezTo>
                    <a:pt x="1494" y="2701"/>
                    <a:pt x="1494" y="2701"/>
                    <a:pt x="1494" y="2701"/>
                  </a:cubicBezTo>
                  <a:cubicBezTo>
                    <a:pt x="1500" y="2690"/>
                    <a:pt x="1512" y="2686"/>
                    <a:pt x="1523" y="2691"/>
                  </a:cubicBezTo>
                  <a:cubicBezTo>
                    <a:pt x="1533" y="2696"/>
                    <a:pt x="1537" y="2709"/>
                    <a:pt x="1532" y="2719"/>
                  </a:cubicBezTo>
                  <a:cubicBezTo>
                    <a:pt x="1468" y="2847"/>
                    <a:pt x="1468" y="2847"/>
                    <a:pt x="1468" y="2847"/>
                  </a:cubicBezTo>
                  <a:cubicBezTo>
                    <a:pt x="1465" y="2855"/>
                    <a:pt x="1457" y="2859"/>
                    <a:pt x="1449" y="2859"/>
                  </a:cubicBezTo>
                  <a:close/>
                  <a:moveTo>
                    <a:pt x="1577" y="2603"/>
                  </a:moveTo>
                  <a:cubicBezTo>
                    <a:pt x="1574" y="2603"/>
                    <a:pt x="1571" y="2602"/>
                    <a:pt x="1568" y="2601"/>
                  </a:cubicBezTo>
                  <a:cubicBezTo>
                    <a:pt x="1557" y="2596"/>
                    <a:pt x="1553" y="2583"/>
                    <a:pt x="1558" y="2573"/>
                  </a:cubicBezTo>
                  <a:cubicBezTo>
                    <a:pt x="1622" y="2445"/>
                    <a:pt x="1622" y="2445"/>
                    <a:pt x="1622" y="2445"/>
                  </a:cubicBezTo>
                  <a:cubicBezTo>
                    <a:pt x="1627" y="2434"/>
                    <a:pt x="1640" y="2430"/>
                    <a:pt x="1650" y="2435"/>
                  </a:cubicBezTo>
                  <a:cubicBezTo>
                    <a:pt x="1660" y="2440"/>
                    <a:pt x="1665" y="2453"/>
                    <a:pt x="1659" y="2463"/>
                  </a:cubicBezTo>
                  <a:cubicBezTo>
                    <a:pt x="1596" y="2591"/>
                    <a:pt x="1596" y="2591"/>
                    <a:pt x="1596" y="2591"/>
                  </a:cubicBezTo>
                  <a:cubicBezTo>
                    <a:pt x="1592" y="2599"/>
                    <a:pt x="1585" y="2603"/>
                    <a:pt x="1577" y="2603"/>
                  </a:cubicBezTo>
                  <a:close/>
                  <a:moveTo>
                    <a:pt x="1704" y="2347"/>
                  </a:moveTo>
                  <a:cubicBezTo>
                    <a:pt x="1701" y="2347"/>
                    <a:pt x="1698" y="2346"/>
                    <a:pt x="1695" y="2345"/>
                  </a:cubicBezTo>
                  <a:cubicBezTo>
                    <a:pt x="1685" y="2340"/>
                    <a:pt x="1681" y="2327"/>
                    <a:pt x="1686" y="2317"/>
                  </a:cubicBezTo>
                  <a:cubicBezTo>
                    <a:pt x="1750" y="2189"/>
                    <a:pt x="1750" y="2189"/>
                    <a:pt x="1750" y="2189"/>
                  </a:cubicBezTo>
                  <a:cubicBezTo>
                    <a:pt x="1755" y="2178"/>
                    <a:pt x="1767" y="2174"/>
                    <a:pt x="1778" y="2179"/>
                  </a:cubicBezTo>
                  <a:cubicBezTo>
                    <a:pt x="1788" y="2184"/>
                    <a:pt x="1792" y="2197"/>
                    <a:pt x="1787" y="2207"/>
                  </a:cubicBezTo>
                  <a:cubicBezTo>
                    <a:pt x="1723" y="2335"/>
                    <a:pt x="1723" y="2335"/>
                    <a:pt x="1723" y="2335"/>
                  </a:cubicBezTo>
                  <a:cubicBezTo>
                    <a:pt x="1720" y="2343"/>
                    <a:pt x="1712" y="2347"/>
                    <a:pt x="1704" y="2347"/>
                  </a:cubicBezTo>
                  <a:close/>
                  <a:moveTo>
                    <a:pt x="1832" y="2091"/>
                  </a:moveTo>
                  <a:cubicBezTo>
                    <a:pt x="1829" y="2091"/>
                    <a:pt x="1826" y="2090"/>
                    <a:pt x="1823" y="2089"/>
                  </a:cubicBezTo>
                  <a:cubicBezTo>
                    <a:pt x="1812" y="2083"/>
                    <a:pt x="1808" y="2071"/>
                    <a:pt x="1813" y="2061"/>
                  </a:cubicBezTo>
                  <a:cubicBezTo>
                    <a:pt x="1877" y="1933"/>
                    <a:pt x="1877" y="1933"/>
                    <a:pt x="1877" y="1933"/>
                  </a:cubicBezTo>
                  <a:cubicBezTo>
                    <a:pt x="1882" y="1922"/>
                    <a:pt x="1895" y="1918"/>
                    <a:pt x="1905" y="1923"/>
                  </a:cubicBezTo>
                  <a:cubicBezTo>
                    <a:pt x="1915" y="1928"/>
                    <a:pt x="1920" y="1941"/>
                    <a:pt x="1915" y="1951"/>
                  </a:cubicBezTo>
                  <a:cubicBezTo>
                    <a:pt x="1851" y="2079"/>
                    <a:pt x="1851" y="2079"/>
                    <a:pt x="1851" y="2079"/>
                  </a:cubicBezTo>
                  <a:cubicBezTo>
                    <a:pt x="1847" y="2087"/>
                    <a:pt x="1840" y="2091"/>
                    <a:pt x="1832" y="2091"/>
                  </a:cubicBezTo>
                  <a:close/>
                  <a:moveTo>
                    <a:pt x="1960" y="1835"/>
                  </a:moveTo>
                  <a:cubicBezTo>
                    <a:pt x="1956" y="1835"/>
                    <a:pt x="1953" y="1834"/>
                    <a:pt x="1950" y="1833"/>
                  </a:cubicBezTo>
                  <a:cubicBezTo>
                    <a:pt x="1940" y="1827"/>
                    <a:pt x="1936" y="1815"/>
                    <a:pt x="1941" y="1805"/>
                  </a:cubicBezTo>
                  <a:cubicBezTo>
                    <a:pt x="2005" y="1677"/>
                    <a:pt x="2005" y="1677"/>
                    <a:pt x="2005" y="1677"/>
                  </a:cubicBezTo>
                  <a:cubicBezTo>
                    <a:pt x="2010" y="1666"/>
                    <a:pt x="2022" y="1662"/>
                    <a:pt x="2033" y="1667"/>
                  </a:cubicBezTo>
                  <a:cubicBezTo>
                    <a:pt x="2043" y="1672"/>
                    <a:pt x="2047" y="1685"/>
                    <a:pt x="2042" y="1695"/>
                  </a:cubicBezTo>
                  <a:cubicBezTo>
                    <a:pt x="1978" y="1823"/>
                    <a:pt x="1978" y="1823"/>
                    <a:pt x="1978" y="1823"/>
                  </a:cubicBezTo>
                  <a:cubicBezTo>
                    <a:pt x="1975" y="1831"/>
                    <a:pt x="1967" y="1835"/>
                    <a:pt x="1960" y="1835"/>
                  </a:cubicBezTo>
                  <a:close/>
                  <a:moveTo>
                    <a:pt x="2087" y="1579"/>
                  </a:moveTo>
                  <a:cubicBezTo>
                    <a:pt x="2084" y="1579"/>
                    <a:pt x="2081" y="1578"/>
                    <a:pt x="2078" y="1577"/>
                  </a:cubicBezTo>
                  <a:cubicBezTo>
                    <a:pt x="2067" y="1571"/>
                    <a:pt x="2063" y="1559"/>
                    <a:pt x="2068" y="1548"/>
                  </a:cubicBezTo>
                  <a:cubicBezTo>
                    <a:pt x="2132" y="1420"/>
                    <a:pt x="2132" y="1420"/>
                    <a:pt x="2132" y="1420"/>
                  </a:cubicBezTo>
                  <a:cubicBezTo>
                    <a:pt x="2137" y="1410"/>
                    <a:pt x="2150" y="1406"/>
                    <a:pt x="2160" y="1411"/>
                  </a:cubicBezTo>
                  <a:cubicBezTo>
                    <a:pt x="2171" y="1416"/>
                    <a:pt x="2175" y="1429"/>
                    <a:pt x="2170" y="1439"/>
                  </a:cubicBezTo>
                  <a:cubicBezTo>
                    <a:pt x="2106" y="1567"/>
                    <a:pt x="2106" y="1567"/>
                    <a:pt x="2106" y="1567"/>
                  </a:cubicBezTo>
                  <a:cubicBezTo>
                    <a:pt x="2102" y="1575"/>
                    <a:pt x="2095" y="1579"/>
                    <a:pt x="2087" y="1579"/>
                  </a:cubicBezTo>
                  <a:close/>
                  <a:moveTo>
                    <a:pt x="2215" y="1323"/>
                  </a:moveTo>
                  <a:cubicBezTo>
                    <a:pt x="2211" y="1323"/>
                    <a:pt x="2208" y="1322"/>
                    <a:pt x="2205" y="1321"/>
                  </a:cubicBezTo>
                  <a:cubicBezTo>
                    <a:pt x="2195" y="1315"/>
                    <a:pt x="2191" y="1303"/>
                    <a:pt x="2196" y="1292"/>
                  </a:cubicBezTo>
                  <a:cubicBezTo>
                    <a:pt x="2221" y="1243"/>
                    <a:pt x="2221" y="1243"/>
                    <a:pt x="2221" y="1243"/>
                  </a:cubicBezTo>
                  <a:cubicBezTo>
                    <a:pt x="2222" y="1165"/>
                    <a:pt x="2222" y="1165"/>
                    <a:pt x="2222" y="1165"/>
                  </a:cubicBezTo>
                  <a:cubicBezTo>
                    <a:pt x="2223" y="1153"/>
                    <a:pt x="2232" y="1144"/>
                    <a:pt x="2244" y="1144"/>
                  </a:cubicBezTo>
                  <a:cubicBezTo>
                    <a:pt x="2255" y="1144"/>
                    <a:pt x="2265" y="1154"/>
                    <a:pt x="2264" y="1166"/>
                  </a:cubicBezTo>
                  <a:cubicBezTo>
                    <a:pt x="2262" y="1253"/>
                    <a:pt x="2262" y="1253"/>
                    <a:pt x="2262" y="1253"/>
                  </a:cubicBezTo>
                  <a:cubicBezTo>
                    <a:pt x="2233" y="1311"/>
                    <a:pt x="2233" y="1311"/>
                    <a:pt x="2233" y="1311"/>
                  </a:cubicBezTo>
                  <a:cubicBezTo>
                    <a:pt x="2230" y="1318"/>
                    <a:pt x="2222" y="1323"/>
                    <a:pt x="2215" y="1323"/>
                  </a:cubicBezTo>
                  <a:close/>
                  <a:moveTo>
                    <a:pt x="2247" y="1043"/>
                  </a:moveTo>
                  <a:cubicBezTo>
                    <a:pt x="2247" y="1043"/>
                    <a:pt x="2246" y="1043"/>
                    <a:pt x="2246" y="1043"/>
                  </a:cubicBezTo>
                  <a:cubicBezTo>
                    <a:pt x="2235" y="1043"/>
                    <a:pt x="2226" y="1033"/>
                    <a:pt x="2226" y="1022"/>
                  </a:cubicBezTo>
                  <a:cubicBezTo>
                    <a:pt x="2229" y="879"/>
                    <a:pt x="2229" y="879"/>
                    <a:pt x="2229" y="879"/>
                  </a:cubicBezTo>
                  <a:cubicBezTo>
                    <a:pt x="2229" y="867"/>
                    <a:pt x="2239" y="858"/>
                    <a:pt x="2251" y="858"/>
                  </a:cubicBezTo>
                  <a:cubicBezTo>
                    <a:pt x="2262" y="858"/>
                    <a:pt x="2271" y="868"/>
                    <a:pt x="2271" y="880"/>
                  </a:cubicBezTo>
                  <a:cubicBezTo>
                    <a:pt x="2268" y="1023"/>
                    <a:pt x="2268" y="1023"/>
                    <a:pt x="2268" y="1023"/>
                  </a:cubicBezTo>
                  <a:cubicBezTo>
                    <a:pt x="2267" y="1034"/>
                    <a:pt x="2258" y="1043"/>
                    <a:pt x="2247" y="1043"/>
                  </a:cubicBezTo>
                  <a:close/>
                  <a:moveTo>
                    <a:pt x="2253" y="757"/>
                  </a:moveTo>
                  <a:cubicBezTo>
                    <a:pt x="2253" y="757"/>
                    <a:pt x="2253" y="757"/>
                    <a:pt x="2253" y="757"/>
                  </a:cubicBezTo>
                  <a:cubicBezTo>
                    <a:pt x="2241" y="757"/>
                    <a:pt x="2232" y="747"/>
                    <a:pt x="2232" y="736"/>
                  </a:cubicBezTo>
                  <a:cubicBezTo>
                    <a:pt x="2236" y="593"/>
                    <a:pt x="2236" y="593"/>
                    <a:pt x="2236" y="593"/>
                  </a:cubicBezTo>
                  <a:cubicBezTo>
                    <a:pt x="2236" y="581"/>
                    <a:pt x="2245" y="572"/>
                    <a:pt x="2257" y="572"/>
                  </a:cubicBezTo>
                  <a:cubicBezTo>
                    <a:pt x="2269" y="573"/>
                    <a:pt x="2278" y="582"/>
                    <a:pt x="2278" y="594"/>
                  </a:cubicBezTo>
                  <a:cubicBezTo>
                    <a:pt x="2274" y="737"/>
                    <a:pt x="2274" y="737"/>
                    <a:pt x="2274" y="737"/>
                  </a:cubicBezTo>
                  <a:cubicBezTo>
                    <a:pt x="2274" y="748"/>
                    <a:pt x="2265" y="757"/>
                    <a:pt x="2253" y="757"/>
                  </a:cubicBezTo>
                  <a:close/>
                  <a:moveTo>
                    <a:pt x="2260" y="471"/>
                  </a:moveTo>
                  <a:cubicBezTo>
                    <a:pt x="2260" y="471"/>
                    <a:pt x="2260" y="471"/>
                    <a:pt x="2259" y="471"/>
                  </a:cubicBezTo>
                  <a:cubicBezTo>
                    <a:pt x="2248" y="471"/>
                    <a:pt x="2239" y="461"/>
                    <a:pt x="2239" y="450"/>
                  </a:cubicBezTo>
                  <a:cubicBezTo>
                    <a:pt x="2242" y="307"/>
                    <a:pt x="2242" y="307"/>
                    <a:pt x="2242" y="307"/>
                  </a:cubicBezTo>
                  <a:cubicBezTo>
                    <a:pt x="2243" y="295"/>
                    <a:pt x="2252" y="286"/>
                    <a:pt x="2263" y="286"/>
                  </a:cubicBezTo>
                  <a:cubicBezTo>
                    <a:pt x="2263" y="286"/>
                    <a:pt x="2264" y="286"/>
                    <a:pt x="2264" y="286"/>
                  </a:cubicBezTo>
                  <a:cubicBezTo>
                    <a:pt x="2275" y="287"/>
                    <a:pt x="2284" y="296"/>
                    <a:pt x="2284" y="308"/>
                  </a:cubicBezTo>
                  <a:cubicBezTo>
                    <a:pt x="2281" y="451"/>
                    <a:pt x="2281" y="451"/>
                    <a:pt x="2281" y="451"/>
                  </a:cubicBezTo>
                  <a:cubicBezTo>
                    <a:pt x="2281" y="462"/>
                    <a:pt x="2271" y="471"/>
                    <a:pt x="2260" y="471"/>
                  </a:cubicBezTo>
                  <a:close/>
                  <a:moveTo>
                    <a:pt x="2267" y="185"/>
                  </a:moveTo>
                  <a:cubicBezTo>
                    <a:pt x="2266" y="185"/>
                    <a:pt x="2266" y="185"/>
                    <a:pt x="2266" y="185"/>
                  </a:cubicBezTo>
                  <a:cubicBezTo>
                    <a:pt x="2255" y="185"/>
                    <a:pt x="2245" y="175"/>
                    <a:pt x="2246" y="164"/>
                  </a:cubicBezTo>
                  <a:cubicBezTo>
                    <a:pt x="2249" y="21"/>
                    <a:pt x="2249" y="21"/>
                    <a:pt x="2249" y="21"/>
                  </a:cubicBezTo>
                  <a:cubicBezTo>
                    <a:pt x="2249" y="9"/>
                    <a:pt x="2259" y="0"/>
                    <a:pt x="2270" y="0"/>
                  </a:cubicBezTo>
                  <a:cubicBezTo>
                    <a:pt x="2282" y="1"/>
                    <a:pt x="2291" y="10"/>
                    <a:pt x="2291" y="22"/>
                  </a:cubicBezTo>
                  <a:cubicBezTo>
                    <a:pt x="2288" y="165"/>
                    <a:pt x="2288" y="165"/>
                    <a:pt x="2288" y="165"/>
                  </a:cubicBezTo>
                  <a:cubicBezTo>
                    <a:pt x="2287" y="176"/>
                    <a:pt x="2278" y="185"/>
                    <a:pt x="2267" y="185"/>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0" name="Freeform 60"/>
            <p:cNvSpPr/>
            <p:nvPr/>
          </p:nvSpPr>
          <p:spPr bwMode="auto">
            <a:xfrm>
              <a:off x="5792788" y="1023937"/>
              <a:ext cx="36513" cy="95250"/>
            </a:xfrm>
            <a:custGeom>
              <a:avLst/>
              <a:gdLst>
                <a:gd name="T0" fmla="*/ 21 w 44"/>
                <a:gd name="T1" fmla="*/ 113 h 113"/>
                <a:gd name="T2" fmla="*/ 21 w 44"/>
                <a:gd name="T3" fmla="*/ 113 h 113"/>
                <a:gd name="T4" fmla="*/ 0 w 44"/>
                <a:gd name="T5" fmla="*/ 92 h 113"/>
                <a:gd name="T6" fmla="*/ 2 w 44"/>
                <a:gd name="T7" fmla="*/ 21 h 113"/>
                <a:gd name="T8" fmla="*/ 23 w 44"/>
                <a:gd name="T9" fmla="*/ 0 h 113"/>
                <a:gd name="T10" fmla="*/ 44 w 44"/>
                <a:gd name="T11" fmla="*/ 22 h 113"/>
                <a:gd name="T12" fmla="*/ 42 w 44"/>
                <a:gd name="T13" fmla="*/ 93 h 113"/>
                <a:gd name="T14" fmla="*/ 21 w 44"/>
                <a:gd name="T15" fmla="*/ 113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13">
                  <a:moveTo>
                    <a:pt x="21" y="113"/>
                  </a:moveTo>
                  <a:cubicBezTo>
                    <a:pt x="21" y="113"/>
                    <a:pt x="21" y="113"/>
                    <a:pt x="21" y="113"/>
                  </a:cubicBezTo>
                  <a:cubicBezTo>
                    <a:pt x="9" y="113"/>
                    <a:pt x="0" y="103"/>
                    <a:pt x="0" y="92"/>
                  </a:cubicBezTo>
                  <a:cubicBezTo>
                    <a:pt x="2" y="21"/>
                    <a:pt x="2" y="21"/>
                    <a:pt x="2" y="21"/>
                  </a:cubicBezTo>
                  <a:cubicBezTo>
                    <a:pt x="2" y="9"/>
                    <a:pt x="12" y="0"/>
                    <a:pt x="23" y="0"/>
                  </a:cubicBezTo>
                  <a:cubicBezTo>
                    <a:pt x="35" y="0"/>
                    <a:pt x="44" y="10"/>
                    <a:pt x="44" y="22"/>
                  </a:cubicBezTo>
                  <a:cubicBezTo>
                    <a:pt x="42" y="93"/>
                    <a:pt x="42" y="93"/>
                    <a:pt x="42" y="93"/>
                  </a:cubicBezTo>
                  <a:cubicBezTo>
                    <a:pt x="42" y="104"/>
                    <a:pt x="32" y="113"/>
                    <a:pt x="21" y="113"/>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1" name="Freeform 61"/>
            <p:cNvSpPr/>
            <p:nvPr/>
          </p:nvSpPr>
          <p:spPr bwMode="auto">
            <a:xfrm>
              <a:off x="7616825" y="4262437"/>
              <a:ext cx="92075" cy="66675"/>
            </a:xfrm>
            <a:custGeom>
              <a:avLst/>
              <a:gdLst>
                <a:gd name="T0" fmla="*/ 86 w 110"/>
                <a:gd name="T1" fmla="*/ 81 h 81"/>
                <a:gd name="T2" fmla="*/ 75 w 110"/>
                <a:gd name="T3" fmla="*/ 78 h 81"/>
                <a:gd name="T4" fmla="*/ 14 w 110"/>
                <a:gd name="T5" fmla="*/ 42 h 81"/>
                <a:gd name="T6" fmla="*/ 6 w 110"/>
                <a:gd name="T7" fmla="*/ 13 h 81"/>
                <a:gd name="T8" fmla="*/ 35 w 110"/>
                <a:gd name="T9" fmla="*/ 6 h 81"/>
                <a:gd name="T10" fmla="*/ 96 w 110"/>
                <a:gd name="T11" fmla="*/ 42 h 81"/>
                <a:gd name="T12" fmla="*/ 104 w 110"/>
                <a:gd name="T13" fmla="*/ 70 h 81"/>
                <a:gd name="T14" fmla="*/ 86 w 110"/>
                <a:gd name="T15" fmla="*/ 81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81">
                  <a:moveTo>
                    <a:pt x="86" y="81"/>
                  </a:moveTo>
                  <a:cubicBezTo>
                    <a:pt x="82" y="81"/>
                    <a:pt x="78" y="80"/>
                    <a:pt x="75" y="78"/>
                  </a:cubicBezTo>
                  <a:cubicBezTo>
                    <a:pt x="14" y="42"/>
                    <a:pt x="14" y="42"/>
                    <a:pt x="14" y="42"/>
                  </a:cubicBezTo>
                  <a:cubicBezTo>
                    <a:pt x="4" y="36"/>
                    <a:pt x="0" y="23"/>
                    <a:pt x="6" y="13"/>
                  </a:cubicBezTo>
                  <a:cubicBezTo>
                    <a:pt x="12" y="3"/>
                    <a:pt x="25" y="0"/>
                    <a:pt x="35" y="6"/>
                  </a:cubicBezTo>
                  <a:cubicBezTo>
                    <a:pt x="96" y="42"/>
                    <a:pt x="96" y="42"/>
                    <a:pt x="96" y="42"/>
                  </a:cubicBezTo>
                  <a:cubicBezTo>
                    <a:pt x="106" y="47"/>
                    <a:pt x="110" y="60"/>
                    <a:pt x="104" y="70"/>
                  </a:cubicBezTo>
                  <a:cubicBezTo>
                    <a:pt x="100" y="77"/>
                    <a:pt x="93" y="81"/>
                    <a:pt x="86" y="81"/>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2" name="Freeform 62"/>
            <p:cNvSpPr>
              <a:spLocks noEditPoints="1"/>
            </p:cNvSpPr>
            <p:nvPr/>
          </p:nvSpPr>
          <p:spPr bwMode="auto">
            <a:xfrm>
              <a:off x="5122863" y="3884612"/>
              <a:ext cx="2433638" cy="355600"/>
            </a:xfrm>
            <a:custGeom>
              <a:avLst/>
              <a:gdLst>
                <a:gd name="T0" fmla="*/ 2864 w 2897"/>
                <a:gd name="T1" fmla="*/ 420 h 422"/>
                <a:gd name="T2" fmla="*/ 2730 w 2897"/>
                <a:gd name="T3" fmla="*/ 327 h 422"/>
                <a:gd name="T4" fmla="*/ 2883 w 2897"/>
                <a:gd name="T5" fmla="*/ 383 h 422"/>
                <a:gd name="T6" fmla="*/ 2873 w 2897"/>
                <a:gd name="T7" fmla="*/ 422 h 422"/>
                <a:gd name="T8" fmla="*/ 2615 w 2897"/>
                <a:gd name="T9" fmla="*/ 291 h 422"/>
                <a:gd name="T10" fmla="*/ 2482 w 2897"/>
                <a:gd name="T11" fmla="*/ 199 h 422"/>
                <a:gd name="T12" fmla="*/ 2634 w 2897"/>
                <a:gd name="T13" fmla="*/ 254 h 422"/>
                <a:gd name="T14" fmla="*/ 2625 w 2897"/>
                <a:gd name="T15" fmla="*/ 294 h 422"/>
                <a:gd name="T16" fmla="*/ 2366 w 2897"/>
                <a:gd name="T17" fmla="*/ 163 h 422"/>
                <a:gd name="T18" fmla="*/ 2233 w 2897"/>
                <a:gd name="T19" fmla="*/ 70 h 422"/>
                <a:gd name="T20" fmla="*/ 2385 w 2897"/>
                <a:gd name="T21" fmla="*/ 126 h 422"/>
                <a:gd name="T22" fmla="*/ 2376 w 2897"/>
                <a:gd name="T23" fmla="*/ 165 h 422"/>
                <a:gd name="T24" fmla="*/ 2121 w 2897"/>
                <a:gd name="T25" fmla="*/ 59 h 422"/>
                <a:gd name="T26" fmla="*/ 1960 w 2897"/>
                <a:gd name="T27" fmla="*/ 37 h 422"/>
                <a:gd name="T28" fmla="*/ 2121 w 2897"/>
                <a:gd name="T29" fmla="*/ 18 h 422"/>
                <a:gd name="T30" fmla="*/ 2121 w 2897"/>
                <a:gd name="T31" fmla="*/ 59 h 422"/>
                <a:gd name="T32" fmla="*/ 1841 w 2897"/>
                <a:gd name="T33" fmla="*/ 57 h 422"/>
                <a:gd name="T34" fmla="*/ 1680 w 2897"/>
                <a:gd name="T35" fmla="*/ 35 h 422"/>
                <a:gd name="T36" fmla="*/ 1701 w 2897"/>
                <a:gd name="T37" fmla="*/ 14 h 422"/>
                <a:gd name="T38" fmla="*/ 1862 w 2897"/>
                <a:gd name="T39" fmla="*/ 36 h 422"/>
                <a:gd name="T40" fmla="*/ 1561 w 2897"/>
                <a:gd name="T41" fmla="*/ 55 h 422"/>
                <a:gd name="T42" fmla="*/ 1421 w 2897"/>
                <a:gd name="T43" fmla="*/ 54 h 422"/>
                <a:gd name="T44" fmla="*/ 1421 w 2897"/>
                <a:gd name="T45" fmla="*/ 12 h 422"/>
                <a:gd name="T46" fmla="*/ 1582 w 2897"/>
                <a:gd name="T47" fmla="*/ 34 h 422"/>
                <a:gd name="T48" fmla="*/ 1281 w 2897"/>
                <a:gd name="T49" fmla="*/ 52 h 422"/>
                <a:gd name="T50" fmla="*/ 1141 w 2897"/>
                <a:gd name="T51" fmla="*/ 51 h 422"/>
                <a:gd name="T52" fmla="*/ 1141 w 2897"/>
                <a:gd name="T53" fmla="*/ 9 h 422"/>
                <a:gd name="T54" fmla="*/ 1281 w 2897"/>
                <a:gd name="T55" fmla="*/ 10 h 422"/>
                <a:gd name="T56" fmla="*/ 1281 w 2897"/>
                <a:gd name="T57" fmla="*/ 52 h 422"/>
                <a:gd name="T58" fmla="*/ 1001 w 2897"/>
                <a:gd name="T59" fmla="*/ 50 h 422"/>
                <a:gd name="T60" fmla="*/ 840 w 2897"/>
                <a:gd name="T61" fmla="*/ 28 h 422"/>
                <a:gd name="T62" fmla="*/ 1001 w 2897"/>
                <a:gd name="T63" fmla="*/ 8 h 422"/>
                <a:gd name="T64" fmla="*/ 1001 w 2897"/>
                <a:gd name="T65" fmla="*/ 50 h 422"/>
                <a:gd name="T66" fmla="*/ 721 w 2897"/>
                <a:gd name="T67" fmla="*/ 48 h 422"/>
                <a:gd name="T68" fmla="*/ 560 w 2897"/>
                <a:gd name="T69" fmla="*/ 25 h 422"/>
                <a:gd name="T70" fmla="*/ 581 w 2897"/>
                <a:gd name="T71" fmla="*/ 5 h 422"/>
                <a:gd name="T72" fmla="*/ 742 w 2897"/>
                <a:gd name="T73" fmla="*/ 27 h 422"/>
                <a:gd name="T74" fmla="*/ 441 w 2897"/>
                <a:gd name="T75" fmla="*/ 45 h 422"/>
                <a:gd name="T76" fmla="*/ 301 w 2897"/>
                <a:gd name="T77" fmla="*/ 44 h 422"/>
                <a:gd name="T78" fmla="*/ 301 w 2897"/>
                <a:gd name="T79" fmla="*/ 2 h 422"/>
                <a:gd name="T80" fmla="*/ 462 w 2897"/>
                <a:gd name="T81" fmla="*/ 24 h 422"/>
                <a:gd name="T82" fmla="*/ 161 w 2897"/>
                <a:gd name="T83" fmla="*/ 43 h 422"/>
                <a:gd name="T84" fmla="*/ 21 w 2897"/>
                <a:gd name="T85" fmla="*/ 42 h 422"/>
                <a:gd name="T86" fmla="*/ 21 w 2897"/>
                <a:gd name="T87" fmla="*/ 0 h 422"/>
                <a:gd name="T88" fmla="*/ 161 w 2897"/>
                <a:gd name="T89" fmla="*/ 1 h 422"/>
                <a:gd name="T90" fmla="*/ 161 w 2897"/>
                <a:gd name="T91" fmla="*/ 43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97" h="422">
                  <a:moveTo>
                    <a:pt x="2873" y="422"/>
                  </a:moveTo>
                  <a:cubicBezTo>
                    <a:pt x="2870" y="422"/>
                    <a:pt x="2867" y="421"/>
                    <a:pt x="2864" y="420"/>
                  </a:cubicBezTo>
                  <a:cubicBezTo>
                    <a:pt x="2739" y="356"/>
                    <a:pt x="2739" y="356"/>
                    <a:pt x="2739" y="356"/>
                  </a:cubicBezTo>
                  <a:cubicBezTo>
                    <a:pt x="2729" y="350"/>
                    <a:pt x="2725" y="338"/>
                    <a:pt x="2730" y="327"/>
                  </a:cubicBezTo>
                  <a:cubicBezTo>
                    <a:pt x="2736" y="317"/>
                    <a:pt x="2748" y="313"/>
                    <a:pt x="2759" y="318"/>
                  </a:cubicBezTo>
                  <a:cubicBezTo>
                    <a:pt x="2883" y="383"/>
                    <a:pt x="2883" y="383"/>
                    <a:pt x="2883" y="383"/>
                  </a:cubicBezTo>
                  <a:cubicBezTo>
                    <a:pt x="2893" y="388"/>
                    <a:pt x="2897" y="401"/>
                    <a:pt x="2892" y="411"/>
                  </a:cubicBezTo>
                  <a:cubicBezTo>
                    <a:pt x="2888" y="418"/>
                    <a:pt x="2881" y="422"/>
                    <a:pt x="2873" y="422"/>
                  </a:cubicBezTo>
                  <a:close/>
                  <a:moveTo>
                    <a:pt x="2625" y="294"/>
                  </a:moveTo>
                  <a:cubicBezTo>
                    <a:pt x="2621" y="294"/>
                    <a:pt x="2618" y="293"/>
                    <a:pt x="2615" y="291"/>
                  </a:cubicBezTo>
                  <a:cubicBezTo>
                    <a:pt x="2491" y="227"/>
                    <a:pt x="2491" y="227"/>
                    <a:pt x="2491" y="227"/>
                  </a:cubicBezTo>
                  <a:cubicBezTo>
                    <a:pt x="2480" y="222"/>
                    <a:pt x="2476" y="209"/>
                    <a:pt x="2482" y="199"/>
                  </a:cubicBezTo>
                  <a:cubicBezTo>
                    <a:pt x="2487" y="189"/>
                    <a:pt x="2499" y="185"/>
                    <a:pt x="2510" y="190"/>
                  </a:cubicBezTo>
                  <a:cubicBezTo>
                    <a:pt x="2634" y="254"/>
                    <a:pt x="2634" y="254"/>
                    <a:pt x="2634" y="254"/>
                  </a:cubicBezTo>
                  <a:cubicBezTo>
                    <a:pt x="2644" y="259"/>
                    <a:pt x="2648" y="272"/>
                    <a:pt x="2643" y="282"/>
                  </a:cubicBezTo>
                  <a:cubicBezTo>
                    <a:pt x="2639" y="290"/>
                    <a:pt x="2632" y="294"/>
                    <a:pt x="2625" y="294"/>
                  </a:cubicBezTo>
                  <a:close/>
                  <a:moveTo>
                    <a:pt x="2376" y="165"/>
                  </a:moveTo>
                  <a:cubicBezTo>
                    <a:pt x="2372" y="165"/>
                    <a:pt x="2369" y="164"/>
                    <a:pt x="2366" y="163"/>
                  </a:cubicBezTo>
                  <a:cubicBezTo>
                    <a:pt x="2242" y="99"/>
                    <a:pt x="2242" y="99"/>
                    <a:pt x="2242" y="99"/>
                  </a:cubicBezTo>
                  <a:cubicBezTo>
                    <a:pt x="2231" y="93"/>
                    <a:pt x="2227" y="81"/>
                    <a:pt x="2233" y="70"/>
                  </a:cubicBezTo>
                  <a:cubicBezTo>
                    <a:pt x="2238" y="60"/>
                    <a:pt x="2251" y="56"/>
                    <a:pt x="2261" y="61"/>
                  </a:cubicBezTo>
                  <a:cubicBezTo>
                    <a:pt x="2385" y="126"/>
                    <a:pt x="2385" y="126"/>
                    <a:pt x="2385" y="126"/>
                  </a:cubicBezTo>
                  <a:cubicBezTo>
                    <a:pt x="2396" y="131"/>
                    <a:pt x="2400" y="144"/>
                    <a:pt x="2394" y="154"/>
                  </a:cubicBezTo>
                  <a:cubicBezTo>
                    <a:pt x="2391" y="161"/>
                    <a:pt x="2383" y="165"/>
                    <a:pt x="2376" y="165"/>
                  </a:cubicBezTo>
                  <a:close/>
                  <a:moveTo>
                    <a:pt x="2121" y="59"/>
                  </a:moveTo>
                  <a:cubicBezTo>
                    <a:pt x="2121" y="59"/>
                    <a:pt x="2121" y="59"/>
                    <a:pt x="2121" y="59"/>
                  </a:cubicBezTo>
                  <a:cubicBezTo>
                    <a:pt x="1981" y="58"/>
                    <a:pt x="1981" y="58"/>
                    <a:pt x="1981" y="58"/>
                  </a:cubicBezTo>
                  <a:cubicBezTo>
                    <a:pt x="1969" y="58"/>
                    <a:pt x="1960" y="49"/>
                    <a:pt x="1960" y="37"/>
                  </a:cubicBezTo>
                  <a:cubicBezTo>
                    <a:pt x="1960" y="26"/>
                    <a:pt x="1969" y="17"/>
                    <a:pt x="1981" y="16"/>
                  </a:cubicBezTo>
                  <a:cubicBezTo>
                    <a:pt x="2121" y="18"/>
                    <a:pt x="2121" y="18"/>
                    <a:pt x="2121" y="18"/>
                  </a:cubicBezTo>
                  <a:cubicBezTo>
                    <a:pt x="2133" y="18"/>
                    <a:pt x="2142" y="27"/>
                    <a:pt x="2142" y="39"/>
                  </a:cubicBezTo>
                  <a:cubicBezTo>
                    <a:pt x="2142" y="50"/>
                    <a:pt x="2133" y="59"/>
                    <a:pt x="2121" y="59"/>
                  </a:cubicBezTo>
                  <a:close/>
                  <a:moveTo>
                    <a:pt x="1841" y="57"/>
                  </a:moveTo>
                  <a:cubicBezTo>
                    <a:pt x="1841" y="57"/>
                    <a:pt x="1841" y="57"/>
                    <a:pt x="1841" y="57"/>
                  </a:cubicBezTo>
                  <a:cubicBezTo>
                    <a:pt x="1701" y="56"/>
                    <a:pt x="1701" y="56"/>
                    <a:pt x="1701" y="56"/>
                  </a:cubicBezTo>
                  <a:cubicBezTo>
                    <a:pt x="1689" y="56"/>
                    <a:pt x="1680" y="46"/>
                    <a:pt x="1680" y="35"/>
                  </a:cubicBezTo>
                  <a:cubicBezTo>
                    <a:pt x="1680" y="23"/>
                    <a:pt x="1690" y="14"/>
                    <a:pt x="1701" y="14"/>
                  </a:cubicBezTo>
                  <a:cubicBezTo>
                    <a:pt x="1701" y="14"/>
                    <a:pt x="1701" y="14"/>
                    <a:pt x="1701" y="14"/>
                  </a:cubicBezTo>
                  <a:cubicBezTo>
                    <a:pt x="1841" y="15"/>
                    <a:pt x="1841" y="15"/>
                    <a:pt x="1841" y="15"/>
                  </a:cubicBezTo>
                  <a:cubicBezTo>
                    <a:pt x="1853" y="15"/>
                    <a:pt x="1862" y="25"/>
                    <a:pt x="1862" y="36"/>
                  </a:cubicBezTo>
                  <a:cubicBezTo>
                    <a:pt x="1862" y="48"/>
                    <a:pt x="1853" y="57"/>
                    <a:pt x="1841" y="57"/>
                  </a:cubicBezTo>
                  <a:close/>
                  <a:moveTo>
                    <a:pt x="1561" y="55"/>
                  </a:moveTo>
                  <a:cubicBezTo>
                    <a:pt x="1561" y="55"/>
                    <a:pt x="1561" y="55"/>
                    <a:pt x="1561" y="55"/>
                  </a:cubicBezTo>
                  <a:cubicBezTo>
                    <a:pt x="1421" y="54"/>
                    <a:pt x="1421" y="54"/>
                    <a:pt x="1421" y="54"/>
                  </a:cubicBezTo>
                  <a:cubicBezTo>
                    <a:pt x="1409" y="53"/>
                    <a:pt x="1400" y="44"/>
                    <a:pt x="1400" y="32"/>
                  </a:cubicBezTo>
                  <a:cubicBezTo>
                    <a:pt x="1400" y="21"/>
                    <a:pt x="1409" y="12"/>
                    <a:pt x="1421" y="12"/>
                  </a:cubicBezTo>
                  <a:cubicBezTo>
                    <a:pt x="1561" y="13"/>
                    <a:pt x="1561" y="13"/>
                    <a:pt x="1561" y="13"/>
                  </a:cubicBezTo>
                  <a:cubicBezTo>
                    <a:pt x="1573" y="13"/>
                    <a:pt x="1582" y="22"/>
                    <a:pt x="1582" y="34"/>
                  </a:cubicBezTo>
                  <a:cubicBezTo>
                    <a:pt x="1582" y="45"/>
                    <a:pt x="1573" y="55"/>
                    <a:pt x="1561" y="55"/>
                  </a:cubicBezTo>
                  <a:close/>
                  <a:moveTo>
                    <a:pt x="1281" y="52"/>
                  </a:moveTo>
                  <a:cubicBezTo>
                    <a:pt x="1281" y="52"/>
                    <a:pt x="1281" y="52"/>
                    <a:pt x="1281" y="52"/>
                  </a:cubicBezTo>
                  <a:cubicBezTo>
                    <a:pt x="1141" y="51"/>
                    <a:pt x="1141" y="51"/>
                    <a:pt x="1141" y="51"/>
                  </a:cubicBezTo>
                  <a:cubicBezTo>
                    <a:pt x="1129" y="51"/>
                    <a:pt x="1120" y="42"/>
                    <a:pt x="1120" y="30"/>
                  </a:cubicBezTo>
                  <a:cubicBezTo>
                    <a:pt x="1120" y="19"/>
                    <a:pt x="1130" y="9"/>
                    <a:pt x="1141" y="9"/>
                  </a:cubicBezTo>
                  <a:cubicBezTo>
                    <a:pt x="1141" y="9"/>
                    <a:pt x="1141" y="9"/>
                    <a:pt x="1141" y="9"/>
                  </a:cubicBezTo>
                  <a:cubicBezTo>
                    <a:pt x="1281" y="10"/>
                    <a:pt x="1281" y="10"/>
                    <a:pt x="1281" y="10"/>
                  </a:cubicBezTo>
                  <a:cubicBezTo>
                    <a:pt x="1293" y="11"/>
                    <a:pt x="1302" y="20"/>
                    <a:pt x="1302" y="32"/>
                  </a:cubicBezTo>
                  <a:cubicBezTo>
                    <a:pt x="1302" y="43"/>
                    <a:pt x="1293" y="52"/>
                    <a:pt x="1281" y="52"/>
                  </a:cubicBezTo>
                  <a:close/>
                  <a:moveTo>
                    <a:pt x="1001" y="50"/>
                  </a:moveTo>
                  <a:cubicBezTo>
                    <a:pt x="1001" y="50"/>
                    <a:pt x="1001" y="50"/>
                    <a:pt x="1001" y="50"/>
                  </a:cubicBezTo>
                  <a:cubicBezTo>
                    <a:pt x="861" y="49"/>
                    <a:pt x="861" y="49"/>
                    <a:pt x="861" y="49"/>
                  </a:cubicBezTo>
                  <a:cubicBezTo>
                    <a:pt x="849" y="49"/>
                    <a:pt x="840" y="39"/>
                    <a:pt x="840" y="28"/>
                  </a:cubicBezTo>
                  <a:cubicBezTo>
                    <a:pt x="840" y="16"/>
                    <a:pt x="849" y="7"/>
                    <a:pt x="861" y="7"/>
                  </a:cubicBezTo>
                  <a:cubicBezTo>
                    <a:pt x="1001" y="8"/>
                    <a:pt x="1001" y="8"/>
                    <a:pt x="1001" y="8"/>
                  </a:cubicBezTo>
                  <a:cubicBezTo>
                    <a:pt x="1013" y="8"/>
                    <a:pt x="1022" y="18"/>
                    <a:pt x="1022" y="29"/>
                  </a:cubicBezTo>
                  <a:cubicBezTo>
                    <a:pt x="1022" y="41"/>
                    <a:pt x="1013" y="50"/>
                    <a:pt x="1001" y="50"/>
                  </a:cubicBezTo>
                  <a:close/>
                  <a:moveTo>
                    <a:pt x="721" y="48"/>
                  </a:moveTo>
                  <a:cubicBezTo>
                    <a:pt x="721" y="48"/>
                    <a:pt x="721" y="48"/>
                    <a:pt x="721" y="48"/>
                  </a:cubicBezTo>
                  <a:cubicBezTo>
                    <a:pt x="581" y="46"/>
                    <a:pt x="581" y="46"/>
                    <a:pt x="581" y="46"/>
                  </a:cubicBezTo>
                  <a:cubicBezTo>
                    <a:pt x="569" y="46"/>
                    <a:pt x="560" y="37"/>
                    <a:pt x="560" y="25"/>
                  </a:cubicBezTo>
                  <a:cubicBezTo>
                    <a:pt x="560" y="14"/>
                    <a:pt x="570" y="5"/>
                    <a:pt x="581" y="5"/>
                  </a:cubicBezTo>
                  <a:cubicBezTo>
                    <a:pt x="581" y="5"/>
                    <a:pt x="581" y="5"/>
                    <a:pt x="581" y="5"/>
                  </a:cubicBezTo>
                  <a:cubicBezTo>
                    <a:pt x="721" y="6"/>
                    <a:pt x="721" y="6"/>
                    <a:pt x="721" y="6"/>
                  </a:cubicBezTo>
                  <a:cubicBezTo>
                    <a:pt x="733" y="6"/>
                    <a:pt x="742" y="15"/>
                    <a:pt x="742" y="27"/>
                  </a:cubicBezTo>
                  <a:cubicBezTo>
                    <a:pt x="742" y="38"/>
                    <a:pt x="733" y="48"/>
                    <a:pt x="721" y="48"/>
                  </a:cubicBezTo>
                  <a:close/>
                  <a:moveTo>
                    <a:pt x="441" y="45"/>
                  </a:moveTo>
                  <a:cubicBezTo>
                    <a:pt x="441" y="45"/>
                    <a:pt x="441" y="45"/>
                    <a:pt x="441" y="45"/>
                  </a:cubicBezTo>
                  <a:cubicBezTo>
                    <a:pt x="301" y="44"/>
                    <a:pt x="301" y="44"/>
                    <a:pt x="301" y="44"/>
                  </a:cubicBezTo>
                  <a:cubicBezTo>
                    <a:pt x="289" y="44"/>
                    <a:pt x="280" y="34"/>
                    <a:pt x="280" y="23"/>
                  </a:cubicBezTo>
                  <a:cubicBezTo>
                    <a:pt x="280" y="11"/>
                    <a:pt x="289" y="2"/>
                    <a:pt x="301" y="2"/>
                  </a:cubicBezTo>
                  <a:cubicBezTo>
                    <a:pt x="441" y="3"/>
                    <a:pt x="441" y="3"/>
                    <a:pt x="441" y="3"/>
                  </a:cubicBezTo>
                  <a:cubicBezTo>
                    <a:pt x="453" y="3"/>
                    <a:pt x="462" y="13"/>
                    <a:pt x="462" y="24"/>
                  </a:cubicBezTo>
                  <a:cubicBezTo>
                    <a:pt x="462" y="36"/>
                    <a:pt x="452" y="45"/>
                    <a:pt x="441" y="45"/>
                  </a:cubicBezTo>
                  <a:close/>
                  <a:moveTo>
                    <a:pt x="161" y="43"/>
                  </a:moveTo>
                  <a:cubicBezTo>
                    <a:pt x="161" y="43"/>
                    <a:pt x="161" y="43"/>
                    <a:pt x="161" y="43"/>
                  </a:cubicBezTo>
                  <a:cubicBezTo>
                    <a:pt x="21" y="42"/>
                    <a:pt x="21" y="42"/>
                    <a:pt x="21" y="42"/>
                  </a:cubicBezTo>
                  <a:cubicBezTo>
                    <a:pt x="9" y="42"/>
                    <a:pt x="0" y="32"/>
                    <a:pt x="0" y="21"/>
                  </a:cubicBezTo>
                  <a:cubicBezTo>
                    <a:pt x="0" y="9"/>
                    <a:pt x="9" y="0"/>
                    <a:pt x="21" y="0"/>
                  </a:cubicBezTo>
                  <a:cubicBezTo>
                    <a:pt x="21" y="0"/>
                    <a:pt x="21" y="0"/>
                    <a:pt x="21" y="0"/>
                  </a:cubicBezTo>
                  <a:cubicBezTo>
                    <a:pt x="161" y="1"/>
                    <a:pt x="161" y="1"/>
                    <a:pt x="161" y="1"/>
                  </a:cubicBezTo>
                  <a:cubicBezTo>
                    <a:pt x="173" y="1"/>
                    <a:pt x="182" y="10"/>
                    <a:pt x="182" y="22"/>
                  </a:cubicBezTo>
                  <a:cubicBezTo>
                    <a:pt x="182" y="34"/>
                    <a:pt x="172" y="43"/>
                    <a:pt x="161" y="43"/>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3" name="Freeform 63"/>
            <p:cNvSpPr/>
            <p:nvPr/>
          </p:nvSpPr>
          <p:spPr bwMode="auto">
            <a:xfrm>
              <a:off x="4965700" y="3870325"/>
              <a:ext cx="96838" cy="42863"/>
            </a:xfrm>
            <a:custGeom>
              <a:avLst/>
              <a:gdLst>
                <a:gd name="T0" fmla="*/ 93 w 115"/>
                <a:gd name="T1" fmla="*/ 51 h 51"/>
                <a:gd name="T2" fmla="*/ 90 w 115"/>
                <a:gd name="T3" fmla="*/ 51 h 51"/>
                <a:gd name="T4" fmla="*/ 20 w 115"/>
                <a:gd name="T5" fmla="*/ 43 h 51"/>
                <a:gd name="T6" fmla="*/ 1 w 115"/>
                <a:gd name="T7" fmla="*/ 19 h 51"/>
                <a:gd name="T8" fmla="*/ 25 w 115"/>
                <a:gd name="T9" fmla="*/ 1 h 51"/>
                <a:gd name="T10" fmla="*/ 95 w 115"/>
                <a:gd name="T11" fmla="*/ 9 h 51"/>
                <a:gd name="T12" fmla="*/ 114 w 115"/>
                <a:gd name="T13" fmla="*/ 33 h 51"/>
                <a:gd name="T14" fmla="*/ 93 w 115"/>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1">
                  <a:moveTo>
                    <a:pt x="93" y="51"/>
                  </a:moveTo>
                  <a:cubicBezTo>
                    <a:pt x="92" y="51"/>
                    <a:pt x="91" y="51"/>
                    <a:pt x="90" y="51"/>
                  </a:cubicBezTo>
                  <a:cubicBezTo>
                    <a:pt x="20" y="43"/>
                    <a:pt x="20" y="43"/>
                    <a:pt x="20" y="43"/>
                  </a:cubicBezTo>
                  <a:cubicBezTo>
                    <a:pt x="8" y="41"/>
                    <a:pt x="0" y="31"/>
                    <a:pt x="1" y="19"/>
                  </a:cubicBezTo>
                  <a:cubicBezTo>
                    <a:pt x="3" y="8"/>
                    <a:pt x="13" y="0"/>
                    <a:pt x="25" y="1"/>
                  </a:cubicBezTo>
                  <a:cubicBezTo>
                    <a:pt x="95" y="9"/>
                    <a:pt x="95" y="9"/>
                    <a:pt x="95" y="9"/>
                  </a:cubicBezTo>
                  <a:cubicBezTo>
                    <a:pt x="107" y="11"/>
                    <a:pt x="115" y="21"/>
                    <a:pt x="114" y="33"/>
                  </a:cubicBezTo>
                  <a:cubicBezTo>
                    <a:pt x="112" y="43"/>
                    <a:pt x="103" y="51"/>
                    <a:pt x="93" y="51"/>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4" name="Freeform 64"/>
            <p:cNvSpPr/>
            <p:nvPr/>
          </p:nvSpPr>
          <p:spPr bwMode="auto">
            <a:xfrm>
              <a:off x="5762625" y="2265362"/>
              <a:ext cx="76200" cy="84138"/>
            </a:xfrm>
            <a:custGeom>
              <a:avLst/>
              <a:gdLst>
                <a:gd name="T0" fmla="*/ 66 w 90"/>
                <a:gd name="T1" fmla="*/ 101 h 101"/>
                <a:gd name="T2" fmla="*/ 50 w 90"/>
                <a:gd name="T3" fmla="*/ 93 h 101"/>
                <a:gd name="T4" fmla="*/ 7 w 90"/>
                <a:gd name="T5" fmla="*/ 36 h 101"/>
                <a:gd name="T6" fmla="*/ 11 w 90"/>
                <a:gd name="T7" fmla="*/ 7 h 101"/>
                <a:gd name="T8" fmla="*/ 40 w 90"/>
                <a:gd name="T9" fmla="*/ 11 h 101"/>
                <a:gd name="T10" fmla="*/ 83 w 90"/>
                <a:gd name="T11" fmla="*/ 68 h 101"/>
                <a:gd name="T12" fmla="*/ 79 w 90"/>
                <a:gd name="T13" fmla="*/ 97 h 101"/>
                <a:gd name="T14" fmla="*/ 66 w 90"/>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01">
                  <a:moveTo>
                    <a:pt x="66" y="101"/>
                  </a:moveTo>
                  <a:cubicBezTo>
                    <a:pt x="60" y="101"/>
                    <a:pt x="54" y="99"/>
                    <a:pt x="50" y="93"/>
                  </a:cubicBezTo>
                  <a:cubicBezTo>
                    <a:pt x="7" y="36"/>
                    <a:pt x="7" y="36"/>
                    <a:pt x="7" y="36"/>
                  </a:cubicBezTo>
                  <a:cubicBezTo>
                    <a:pt x="0" y="27"/>
                    <a:pt x="2" y="14"/>
                    <a:pt x="11" y="7"/>
                  </a:cubicBezTo>
                  <a:cubicBezTo>
                    <a:pt x="20" y="0"/>
                    <a:pt x="33" y="2"/>
                    <a:pt x="40" y="11"/>
                  </a:cubicBezTo>
                  <a:cubicBezTo>
                    <a:pt x="83" y="68"/>
                    <a:pt x="83" y="68"/>
                    <a:pt x="83" y="68"/>
                  </a:cubicBezTo>
                  <a:cubicBezTo>
                    <a:pt x="90" y="77"/>
                    <a:pt x="88" y="90"/>
                    <a:pt x="79" y="97"/>
                  </a:cubicBezTo>
                  <a:cubicBezTo>
                    <a:pt x="75" y="100"/>
                    <a:pt x="71" y="101"/>
                    <a:pt x="66" y="101"/>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5" name="Freeform 65"/>
            <p:cNvSpPr>
              <a:spLocks noEditPoints="1"/>
            </p:cNvSpPr>
            <p:nvPr/>
          </p:nvSpPr>
          <p:spPr bwMode="auto">
            <a:xfrm>
              <a:off x="5867400" y="2401887"/>
              <a:ext cx="1020763" cy="1428750"/>
            </a:xfrm>
            <a:custGeom>
              <a:avLst/>
              <a:gdLst>
                <a:gd name="T0" fmla="*/ 1174 w 1215"/>
                <a:gd name="T1" fmla="*/ 1691 h 1699"/>
                <a:gd name="T2" fmla="*/ 1101 w 1215"/>
                <a:gd name="T3" fmla="*/ 1551 h 1699"/>
                <a:gd name="T4" fmla="*/ 1208 w 1215"/>
                <a:gd name="T5" fmla="*/ 1666 h 1699"/>
                <a:gd name="T6" fmla="*/ 1191 w 1215"/>
                <a:gd name="T7" fmla="*/ 1699 h 1699"/>
                <a:gd name="T8" fmla="*/ 1019 w 1215"/>
                <a:gd name="T9" fmla="*/ 1470 h 1699"/>
                <a:gd name="T10" fmla="*/ 946 w 1215"/>
                <a:gd name="T11" fmla="*/ 1331 h 1699"/>
                <a:gd name="T12" fmla="*/ 1053 w 1215"/>
                <a:gd name="T13" fmla="*/ 1446 h 1699"/>
                <a:gd name="T14" fmla="*/ 1036 w 1215"/>
                <a:gd name="T15" fmla="*/ 1479 h 1699"/>
                <a:gd name="T16" fmla="*/ 863 w 1215"/>
                <a:gd name="T17" fmla="*/ 1249 h 1699"/>
                <a:gd name="T18" fmla="*/ 790 w 1215"/>
                <a:gd name="T19" fmla="*/ 1110 h 1699"/>
                <a:gd name="T20" fmla="*/ 897 w 1215"/>
                <a:gd name="T21" fmla="*/ 1225 h 1699"/>
                <a:gd name="T22" fmla="*/ 880 w 1215"/>
                <a:gd name="T23" fmla="*/ 1258 h 1699"/>
                <a:gd name="T24" fmla="*/ 707 w 1215"/>
                <a:gd name="T25" fmla="*/ 1029 h 1699"/>
                <a:gd name="T26" fmla="*/ 634 w 1215"/>
                <a:gd name="T27" fmla="*/ 889 h 1699"/>
                <a:gd name="T28" fmla="*/ 741 w 1215"/>
                <a:gd name="T29" fmla="*/ 1005 h 1699"/>
                <a:gd name="T30" fmla="*/ 724 w 1215"/>
                <a:gd name="T31" fmla="*/ 1038 h 1699"/>
                <a:gd name="T32" fmla="*/ 551 w 1215"/>
                <a:gd name="T33" fmla="*/ 808 h 1699"/>
                <a:gd name="T34" fmla="*/ 479 w 1215"/>
                <a:gd name="T35" fmla="*/ 669 h 1699"/>
                <a:gd name="T36" fmla="*/ 586 w 1215"/>
                <a:gd name="T37" fmla="*/ 784 h 1699"/>
                <a:gd name="T38" fmla="*/ 569 w 1215"/>
                <a:gd name="T39" fmla="*/ 817 h 1699"/>
                <a:gd name="T40" fmla="*/ 396 w 1215"/>
                <a:gd name="T41" fmla="*/ 588 h 1699"/>
                <a:gd name="T42" fmla="*/ 323 w 1215"/>
                <a:gd name="T43" fmla="*/ 448 h 1699"/>
                <a:gd name="T44" fmla="*/ 430 w 1215"/>
                <a:gd name="T45" fmla="*/ 564 h 1699"/>
                <a:gd name="T46" fmla="*/ 413 w 1215"/>
                <a:gd name="T47" fmla="*/ 597 h 1699"/>
                <a:gd name="T48" fmla="*/ 240 w 1215"/>
                <a:gd name="T49" fmla="*/ 367 h 1699"/>
                <a:gd name="T50" fmla="*/ 167 w 1215"/>
                <a:gd name="T51" fmla="*/ 228 h 1699"/>
                <a:gd name="T52" fmla="*/ 274 w 1215"/>
                <a:gd name="T53" fmla="*/ 343 h 1699"/>
                <a:gd name="T54" fmla="*/ 257 w 1215"/>
                <a:gd name="T55" fmla="*/ 376 h 1699"/>
                <a:gd name="T56" fmla="*/ 84 w 1215"/>
                <a:gd name="T57" fmla="*/ 147 h 1699"/>
                <a:gd name="T58" fmla="*/ 12 w 1215"/>
                <a:gd name="T59" fmla="*/ 7 h 1699"/>
                <a:gd name="T60" fmla="*/ 119 w 1215"/>
                <a:gd name="T61" fmla="*/ 122 h 1699"/>
                <a:gd name="T62" fmla="*/ 102 w 1215"/>
                <a:gd name="T63" fmla="*/ 155 h 1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5" h="1699">
                  <a:moveTo>
                    <a:pt x="1191" y="1699"/>
                  </a:moveTo>
                  <a:cubicBezTo>
                    <a:pt x="1185" y="1699"/>
                    <a:pt x="1178" y="1696"/>
                    <a:pt x="1174" y="1691"/>
                  </a:cubicBezTo>
                  <a:cubicBezTo>
                    <a:pt x="1096" y="1580"/>
                    <a:pt x="1096" y="1580"/>
                    <a:pt x="1096" y="1580"/>
                  </a:cubicBezTo>
                  <a:cubicBezTo>
                    <a:pt x="1090" y="1571"/>
                    <a:pt x="1092" y="1558"/>
                    <a:pt x="1101" y="1551"/>
                  </a:cubicBezTo>
                  <a:cubicBezTo>
                    <a:pt x="1111" y="1544"/>
                    <a:pt x="1124" y="1547"/>
                    <a:pt x="1131" y="1556"/>
                  </a:cubicBezTo>
                  <a:cubicBezTo>
                    <a:pt x="1208" y="1666"/>
                    <a:pt x="1208" y="1666"/>
                    <a:pt x="1208" y="1666"/>
                  </a:cubicBezTo>
                  <a:cubicBezTo>
                    <a:pt x="1215" y="1676"/>
                    <a:pt x="1213" y="1689"/>
                    <a:pt x="1203" y="1696"/>
                  </a:cubicBezTo>
                  <a:cubicBezTo>
                    <a:pt x="1200" y="1698"/>
                    <a:pt x="1196" y="1699"/>
                    <a:pt x="1191" y="1699"/>
                  </a:cubicBezTo>
                  <a:close/>
                  <a:moveTo>
                    <a:pt x="1036" y="1479"/>
                  </a:moveTo>
                  <a:cubicBezTo>
                    <a:pt x="1029" y="1479"/>
                    <a:pt x="1023" y="1476"/>
                    <a:pt x="1019" y="1470"/>
                  </a:cubicBezTo>
                  <a:cubicBezTo>
                    <a:pt x="941" y="1360"/>
                    <a:pt x="941" y="1360"/>
                    <a:pt x="941" y="1360"/>
                  </a:cubicBezTo>
                  <a:cubicBezTo>
                    <a:pt x="934" y="1350"/>
                    <a:pt x="936" y="1337"/>
                    <a:pt x="946" y="1331"/>
                  </a:cubicBezTo>
                  <a:cubicBezTo>
                    <a:pt x="955" y="1324"/>
                    <a:pt x="968" y="1326"/>
                    <a:pt x="975" y="1336"/>
                  </a:cubicBezTo>
                  <a:cubicBezTo>
                    <a:pt x="1053" y="1446"/>
                    <a:pt x="1053" y="1446"/>
                    <a:pt x="1053" y="1446"/>
                  </a:cubicBezTo>
                  <a:cubicBezTo>
                    <a:pt x="1059" y="1455"/>
                    <a:pt x="1057" y="1468"/>
                    <a:pt x="1048" y="1475"/>
                  </a:cubicBezTo>
                  <a:cubicBezTo>
                    <a:pt x="1044" y="1478"/>
                    <a:pt x="1040" y="1479"/>
                    <a:pt x="1036" y="1479"/>
                  </a:cubicBezTo>
                  <a:close/>
                  <a:moveTo>
                    <a:pt x="880" y="1258"/>
                  </a:moveTo>
                  <a:cubicBezTo>
                    <a:pt x="873" y="1258"/>
                    <a:pt x="867" y="1255"/>
                    <a:pt x="863" y="1249"/>
                  </a:cubicBezTo>
                  <a:cubicBezTo>
                    <a:pt x="785" y="1139"/>
                    <a:pt x="785" y="1139"/>
                    <a:pt x="785" y="1139"/>
                  </a:cubicBezTo>
                  <a:cubicBezTo>
                    <a:pt x="778" y="1130"/>
                    <a:pt x="781" y="1117"/>
                    <a:pt x="790" y="1110"/>
                  </a:cubicBezTo>
                  <a:cubicBezTo>
                    <a:pt x="799" y="1103"/>
                    <a:pt x="813" y="1106"/>
                    <a:pt x="819" y="1115"/>
                  </a:cubicBezTo>
                  <a:cubicBezTo>
                    <a:pt x="897" y="1225"/>
                    <a:pt x="897" y="1225"/>
                    <a:pt x="897" y="1225"/>
                  </a:cubicBezTo>
                  <a:cubicBezTo>
                    <a:pt x="904" y="1235"/>
                    <a:pt x="901" y="1248"/>
                    <a:pt x="892" y="1254"/>
                  </a:cubicBezTo>
                  <a:cubicBezTo>
                    <a:pt x="888" y="1257"/>
                    <a:pt x="884" y="1258"/>
                    <a:pt x="880" y="1258"/>
                  </a:cubicBezTo>
                  <a:close/>
                  <a:moveTo>
                    <a:pt x="724" y="1038"/>
                  </a:moveTo>
                  <a:cubicBezTo>
                    <a:pt x="718" y="1038"/>
                    <a:pt x="711" y="1035"/>
                    <a:pt x="707" y="1029"/>
                  </a:cubicBezTo>
                  <a:cubicBezTo>
                    <a:pt x="629" y="919"/>
                    <a:pt x="629" y="919"/>
                    <a:pt x="629" y="919"/>
                  </a:cubicBezTo>
                  <a:cubicBezTo>
                    <a:pt x="623" y="909"/>
                    <a:pt x="625" y="896"/>
                    <a:pt x="634" y="889"/>
                  </a:cubicBezTo>
                  <a:cubicBezTo>
                    <a:pt x="644" y="883"/>
                    <a:pt x="657" y="885"/>
                    <a:pt x="664" y="894"/>
                  </a:cubicBezTo>
                  <a:cubicBezTo>
                    <a:pt x="741" y="1005"/>
                    <a:pt x="741" y="1005"/>
                    <a:pt x="741" y="1005"/>
                  </a:cubicBezTo>
                  <a:cubicBezTo>
                    <a:pt x="748" y="1014"/>
                    <a:pt x="746" y="1027"/>
                    <a:pt x="736" y="1034"/>
                  </a:cubicBezTo>
                  <a:cubicBezTo>
                    <a:pt x="733" y="1036"/>
                    <a:pt x="728" y="1038"/>
                    <a:pt x="724" y="1038"/>
                  </a:cubicBezTo>
                  <a:close/>
                  <a:moveTo>
                    <a:pt x="569" y="817"/>
                  </a:moveTo>
                  <a:cubicBezTo>
                    <a:pt x="562" y="817"/>
                    <a:pt x="556" y="814"/>
                    <a:pt x="551" y="808"/>
                  </a:cubicBezTo>
                  <a:cubicBezTo>
                    <a:pt x="474" y="698"/>
                    <a:pt x="474" y="698"/>
                    <a:pt x="474" y="698"/>
                  </a:cubicBezTo>
                  <a:cubicBezTo>
                    <a:pt x="467" y="689"/>
                    <a:pt x="469" y="675"/>
                    <a:pt x="479" y="669"/>
                  </a:cubicBezTo>
                  <a:cubicBezTo>
                    <a:pt x="488" y="662"/>
                    <a:pt x="501" y="664"/>
                    <a:pt x="508" y="674"/>
                  </a:cubicBezTo>
                  <a:cubicBezTo>
                    <a:pt x="586" y="784"/>
                    <a:pt x="586" y="784"/>
                    <a:pt x="586" y="784"/>
                  </a:cubicBezTo>
                  <a:cubicBezTo>
                    <a:pt x="592" y="794"/>
                    <a:pt x="590" y="807"/>
                    <a:pt x="581" y="813"/>
                  </a:cubicBezTo>
                  <a:cubicBezTo>
                    <a:pt x="577" y="816"/>
                    <a:pt x="573" y="817"/>
                    <a:pt x="569" y="817"/>
                  </a:cubicBezTo>
                  <a:close/>
                  <a:moveTo>
                    <a:pt x="413" y="597"/>
                  </a:moveTo>
                  <a:cubicBezTo>
                    <a:pt x="406" y="597"/>
                    <a:pt x="400" y="593"/>
                    <a:pt x="396" y="588"/>
                  </a:cubicBezTo>
                  <a:cubicBezTo>
                    <a:pt x="318" y="477"/>
                    <a:pt x="318" y="477"/>
                    <a:pt x="318" y="477"/>
                  </a:cubicBezTo>
                  <a:cubicBezTo>
                    <a:pt x="311" y="468"/>
                    <a:pt x="314" y="455"/>
                    <a:pt x="323" y="448"/>
                  </a:cubicBezTo>
                  <a:cubicBezTo>
                    <a:pt x="332" y="442"/>
                    <a:pt x="345" y="444"/>
                    <a:pt x="352" y="453"/>
                  </a:cubicBezTo>
                  <a:cubicBezTo>
                    <a:pt x="430" y="564"/>
                    <a:pt x="430" y="564"/>
                    <a:pt x="430" y="564"/>
                  </a:cubicBezTo>
                  <a:cubicBezTo>
                    <a:pt x="437" y="573"/>
                    <a:pt x="434" y="586"/>
                    <a:pt x="425" y="593"/>
                  </a:cubicBezTo>
                  <a:cubicBezTo>
                    <a:pt x="421" y="595"/>
                    <a:pt x="417" y="597"/>
                    <a:pt x="413" y="597"/>
                  </a:cubicBezTo>
                  <a:close/>
                  <a:moveTo>
                    <a:pt x="257" y="376"/>
                  </a:moveTo>
                  <a:cubicBezTo>
                    <a:pt x="251" y="376"/>
                    <a:pt x="244" y="373"/>
                    <a:pt x="240" y="367"/>
                  </a:cubicBezTo>
                  <a:cubicBezTo>
                    <a:pt x="162" y="257"/>
                    <a:pt x="162" y="257"/>
                    <a:pt x="162" y="257"/>
                  </a:cubicBezTo>
                  <a:cubicBezTo>
                    <a:pt x="156" y="247"/>
                    <a:pt x="158" y="234"/>
                    <a:pt x="167" y="228"/>
                  </a:cubicBezTo>
                  <a:cubicBezTo>
                    <a:pt x="177" y="221"/>
                    <a:pt x="190" y="223"/>
                    <a:pt x="196" y="233"/>
                  </a:cubicBezTo>
                  <a:cubicBezTo>
                    <a:pt x="274" y="343"/>
                    <a:pt x="274" y="343"/>
                    <a:pt x="274" y="343"/>
                  </a:cubicBezTo>
                  <a:cubicBezTo>
                    <a:pt x="281" y="352"/>
                    <a:pt x="279" y="366"/>
                    <a:pt x="269" y="372"/>
                  </a:cubicBezTo>
                  <a:cubicBezTo>
                    <a:pt x="266" y="375"/>
                    <a:pt x="261" y="376"/>
                    <a:pt x="257" y="376"/>
                  </a:cubicBezTo>
                  <a:close/>
                  <a:moveTo>
                    <a:pt x="102" y="155"/>
                  </a:moveTo>
                  <a:cubicBezTo>
                    <a:pt x="95" y="155"/>
                    <a:pt x="88" y="152"/>
                    <a:pt x="84" y="147"/>
                  </a:cubicBezTo>
                  <a:cubicBezTo>
                    <a:pt x="7" y="36"/>
                    <a:pt x="7" y="36"/>
                    <a:pt x="7" y="36"/>
                  </a:cubicBezTo>
                  <a:cubicBezTo>
                    <a:pt x="0" y="27"/>
                    <a:pt x="2" y="14"/>
                    <a:pt x="12" y="7"/>
                  </a:cubicBezTo>
                  <a:cubicBezTo>
                    <a:pt x="21" y="0"/>
                    <a:pt x="34" y="3"/>
                    <a:pt x="41" y="12"/>
                  </a:cubicBezTo>
                  <a:cubicBezTo>
                    <a:pt x="119" y="122"/>
                    <a:pt x="119" y="122"/>
                    <a:pt x="119" y="122"/>
                  </a:cubicBezTo>
                  <a:cubicBezTo>
                    <a:pt x="125" y="132"/>
                    <a:pt x="123" y="145"/>
                    <a:pt x="114" y="152"/>
                  </a:cubicBezTo>
                  <a:cubicBezTo>
                    <a:pt x="110" y="154"/>
                    <a:pt x="106" y="155"/>
                    <a:pt x="102" y="155"/>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6" name="Freeform 66"/>
            <p:cNvSpPr/>
            <p:nvPr/>
          </p:nvSpPr>
          <p:spPr bwMode="auto">
            <a:xfrm>
              <a:off x="6891338" y="3851275"/>
              <a:ext cx="74613" cy="84138"/>
            </a:xfrm>
            <a:custGeom>
              <a:avLst/>
              <a:gdLst>
                <a:gd name="T0" fmla="*/ 67 w 90"/>
                <a:gd name="T1" fmla="*/ 101 h 101"/>
                <a:gd name="T2" fmla="*/ 50 w 90"/>
                <a:gd name="T3" fmla="*/ 93 h 101"/>
                <a:gd name="T4" fmla="*/ 7 w 90"/>
                <a:gd name="T5" fmla="*/ 36 h 101"/>
                <a:gd name="T6" fmla="*/ 11 w 90"/>
                <a:gd name="T7" fmla="*/ 7 h 101"/>
                <a:gd name="T8" fmla="*/ 41 w 90"/>
                <a:gd name="T9" fmla="*/ 11 h 101"/>
                <a:gd name="T10" fmla="*/ 83 w 90"/>
                <a:gd name="T11" fmla="*/ 67 h 101"/>
                <a:gd name="T12" fmla="*/ 79 w 90"/>
                <a:gd name="T13" fmla="*/ 97 h 101"/>
                <a:gd name="T14" fmla="*/ 67 w 90"/>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01">
                  <a:moveTo>
                    <a:pt x="67" y="101"/>
                  </a:moveTo>
                  <a:cubicBezTo>
                    <a:pt x="60" y="101"/>
                    <a:pt x="54" y="98"/>
                    <a:pt x="50" y="93"/>
                  </a:cubicBezTo>
                  <a:cubicBezTo>
                    <a:pt x="7" y="36"/>
                    <a:pt x="7" y="36"/>
                    <a:pt x="7" y="36"/>
                  </a:cubicBezTo>
                  <a:cubicBezTo>
                    <a:pt x="0" y="27"/>
                    <a:pt x="2" y="14"/>
                    <a:pt x="11" y="7"/>
                  </a:cubicBezTo>
                  <a:cubicBezTo>
                    <a:pt x="21" y="0"/>
                    <a:pt x="34" y="1"/>
                    <a:pt x="41" y="11"/>
                  </a:cubicBezTo>
                  <a:cubicBezTo>
                    <a:pt x="83" y="67"/>
                    <a:pt x="83" y="67"/>
                    <a:pt x="83" y="67"/>
                  </a:cubicBezTo>
                  <a:cubicBezTo>
                    <a:pt x="90" y="77"/>
                    <a:pt x="89" y="90"/>
                    <a:pt x="79" y="97"/>
                  </a:cubicBezTo>
                  <a:cubicBezTo>
                    <a:pt x="76" y="100"/>
                    <a:pt x="71" y="101"/>
                    <a:pt x="67" y="101"/>
                  </a:cubicBezTo>
                  <a:close/>
                </a:path>
              </a:pathLst>
            </a:custGeom>
            <a:solidFill>
              <a:srgbClr val="A38E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7" name="Freeform 67"/>
            <p:cNvSpPr>
              <a:spLocks noEditPoints="1"/>
            </p:cNvSpPr>
            <p:nvPr/>
          </p:nvSpPr>
          <p:spPr bwMode="auto">
            <a:xfrm>
              <a:off x="3897313" y="1016000"/>
              <a:ext cx="3819525" cy="4408488"/>
            </a:xfrm>
            <a:custGeom>
              <a:avLst/>
              <a:gdLst>
                <a:gd name="T0" fmla="*/ 1200 w 2406"/>
                <a:gd name="T1" fmla="*/ 2777 h 2777"/>
                <a:gd name="T2" fmla="*/ 0 w 2406"/>
                <a:gd name="T3" fmla="*/ 2081 h 2777"/>
                <a:gd name="T4" fmla="*/ 0 w 2406"/>
                <a:gd name="T5" fmla="*/ 2073 h 2777"/>
                <a:gd name="T6" fmla="*/ 3 w 2406"/>
                <a:gd name="T7" fmla="*/ 692 h 2777"/>
                <a:gd name="T8" fmla="*/ 1206 w 2406"/>
                <a:gd name="T9" fmla="*/ 0 h 2777"/>
                <a:gd name="T10" fmla="*/ 2406 w 2406"/>
                <a:gd name="T11" fmla="*/ 696 h 2777"/>
                <a:gd name="T12" fmla="*/ 2406 w 2406"/>
                <a:gd name="T13" fmla="*/ 704 h 2777"/>
                <a:gd name="T14" fmla="*/ 2403 w 2406"/>
                <a:gd name="T15" fmla="*/ 2084 h 2777"/>
                <a:gd name="T16" fmla="*/ 1200 w 2406"/>
                <a:gd name="T17" fmla="*/ 2777 h 2777"/>
                <a:gd name="T18" fmla="*/ 29 w 2406"/>
                <a:gd name="T19" fmla="*/ 2064 h 2777"/>
                <a:gd name="T20" fmla="*/ 1200 w 2406"/>
                <a:gd name="T21" fmla="*/ 2744 h 2777"/>
                <a:gd name="T22" fmla="*/ 2374 w 2406"/>
                <a:gd name="T23" fmla="*/ 2068 h 2777"/>
                <a:gd name="T24" fmla="*/ 2377 w 2406"/>
                <a:gd name="T25" fmla="*/ 712 h 2777"/>
                <a:gd name="T26" fmla="*/ 1206 w 2406"/>
                <a:gd name="T27" fmla="*/ 33 h 2777"/>
                <a:gd name="T28" fmla="*/ 31 w 2406"/>
                <a:gd name="T29" fmla="*/ 709 h 2777"/>
                <a:gd name="T30" fmla="*/ 29 w 2406"/>
                <a:gd name="T31" fmla="*/ 2064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06" h="2777">
                  <a:moveTo>
                    <a:pt x="1200" y="2777"/>
                  </a:moveTo>
                  <a:lnTo>
                    <a:pt x="0" y="2081"/>
                  </a:lnTo>
                  <a:lnTo>
                    <a:pt x="0" y="2073"/>
                  </a:lnTo>
                  <a:lnTo>
                    <a:pt x="3" y="692"/>
                  </a:lnTo>
                  <a:lnTo>
                    <a:pt x="1206" y="0"/>
                  </a:lnTo>
                  <a:lnTo>
                    <a:pt x="2406" y="696"/>
                  </a:lnTo>
                  <a:lnTo>
                    <a:pt x="2406" y="704"/>
                  </a:lnTo>
                  <a:lnTo>
                    <a:pt x="2403" y="2084"/>
                  </a:lnTo>
                  <a:lnTo>
                    <a:pt x="1200" y="2777"/>
                  </a:lnTo>
                  <a:close/>
                  <a:moveTo>
                    <a:pt x="29" y="2064"/>
                  </a:moveTo>
                  <a:lnTo>
                    <a:pt x="1200" y="2744"/>
                  </a:lnTo>
                  <a:lnTo>
                    <a:pt x="2374" y="2068"/>
                  </a:lnTo>
                  <a:lnTo>
                    <a:pt x="2377" y="712"/>
                  </a:lnTo>
                  <a:lnTo>
                    <a:pt x="1206" y="33"/>
                  </a:lnTo>
                  <a:lnTo>
                    <a:pt x="31" y="709"/>
                  </a:lnTo>
                  <a:lnTo>
                    <a:pt x="29" y="2064"/>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8" name="Freeform 68"/>
            <p:cNvSpPr>
              <a:spLocks noEditPoints="1"/>
            </p:cNvSpPr>
            <p:nvPr/>
          </p:nvSpPr>
          <p:spPr bwMode="auto">
            <a:xfrm>
              <a:off x="3887788" y="1004887"/>
              <a:ext cx="3832225" cy="3587750"/>
            </a:xfrm>
            <a:custGeom>
              <a:avLst/>
              <a:gdLst>
                <a:gd name="T0" fmla="*/ 1232 w 2414"/>
                <a:gd name="T1" fmla="*/ 2260 h 2260"/>
                <a:gd name="T2" fmla="*/ 1230 w 2414"/>
                <a:gd name="T3" fmla="*/ 2260 h 2260"/>
                <a:gd name="T4" fmla="*/ 0 w 2414"/>
                <a:gd name="T5" fmla="*/ 2091 h 2260"/>
                <a:gd name="T6" fmla="*/ 498 w 2414"/>
                <a:gd name="T7" fmla="*/ 977 h 2260"/>
                <a:gd name="T8" fmla="*/ 499 w 2414"/>
                <a:gd name="T9" fmla="*/ 976 h 2260"/>
                <a:gd name="T10" fmla="*/ 1211 w 2414"/>
                <a:gd name="T11" fmla="*/ 0 h 2260"/>
                <a:gd name="T12" fmla="*/ 2033 w 2414"/>
                <a:gd name="T13" fmla="*/ 982 h 2260"/>
                <a:gd name="T14" fmla="*/ 2033 w 2414"/>
                <a:gd name="T15" fmla="*/ 984 h 2260"/>
                <a:gd name="T16" fmla="*/ 2414 w 2414"/>
                <a:gd name="T17" fmla="*/ 2095 h 2260"/>
                <a:gd name="T18" fmla="*/ 1232 w 2414"/>
                <a:gd name="T19" fmla="*/ 2260 h 2260"/>
                <a:gd name="T20" fmla="*/ 41 w 2414"/>
                <a:gd name="T21" fmla="*/ 2068 h 2260"/>
                <a:gd name="T22" fmla="*/ 1232 w 2414"/>
                <a:gd name="T23" fmla="*/ 2232 h 2260"/>
                <a:gd name="T24" fmla="*/ 2376 w 2414"/>
                <a:gd name="T25" fmla="*/ 2072 h 2260"/>
                <a:gd name="T26" fmla="*/ 2007 w 2414"/>
                <a:gd name="T27" fmla="*/ 996 h 2260"/>
                <a:gd name="T28" fmla="*/ 1213 w 2414"/>
                <a:gd name="T29" fmla="*/ 47 h 2260"/>
                <a:gd name="T30" fmla="*/ 523 w 2414"/>
                <a:gd name="T31" fmla="*/ 992 h 2260"/>
                <a:gd name="T32" fmla="*/ 41 w 2414"/>
                <a:gd name="T33" fmla="*/ 2068 h 2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2260">
                  <a:moveTo>
                    <a:pt x="1232" y="2260"/>
                  </a:moveTo>
                  <a:lnTo>
                    <a:pt x="1230" y="2260"/>
                  </a:lnTo>
                  <a:lnTo>
                    <a:pt x="0" y="2091"/>
                  </a:lnTo>
                  <a:lnTo>
                    <a:pt x="498" y="977"/>
                  </a:lnTo>
                  <a:lnTo>
                    <a:pt x="499" y="976"/>
                  </a:lnTo>
                  <a:lnTo>
                    <a:pt x="1211" y="0"/>
                  </a:lnTo>
                  <a:lnTo>
                    <a:pt x="2033" y="982"/>
                  </a:lnTo>
                  <a:lnTo>
                    <a:pt x="2033" y="984"/>
                  </a:lnTo>
                  <a:lnTo>
                    <a:pt x="2414" y="2095"/>
                  </a:lnTo>
                  <a:lnTo>
                    <a:pt x="1232" y="2260"/>
                  </a:lnTo>
                  <a:close/>
                  <a:moveTo>
                    <a:pt x="41" y="2068"/>
                  </a:moveTo>
                  <a:lnTo>
                    <a:pt x="1232" y="2232"/>
                  </a:lnTo>
                  <a:lnTo>
                    <a:pt x="2376" y="2072"/>
                  </a:lnTo>
                  <a:lnTo>
                    <a:pt x="2007" y="996"/>
                  </a:lnTo>
                  <a:lnTo>
                    <a:pt x="1213" y="47"/>
                  </a:lnTo>
                  <a:lnTo>
                    <a:pt x="523" y="992"/>
                  </a:lnTo>
                  <a:lnTo>
                    <a:pt x="41" y="2068"/>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9" name="Freeform 69"/>
            <p:cNvSpPr/>
            <p:nvPr/>
          </p:nvSpPr>
          <p:spPr bwMode="auto">
            <a:xfrm>
              <a:off x="4697413" y="2116137"/>
              <a:ext cx="3009900" cy="481013"/>
            </a:xfrm>
            <a:custGeom>
              <a:avLst/>
              <a:gdLst>
                <a:gd name="T0" fmla="*/ 1515 w 1896"/>
                <a:gd name="T1" fmla="*/ 303 h 303"/>
                <a:gd name="T2" fmla="*/ 1510 w 1896"/>
                <a:gd name="T3" fmla="*/ 303 h 303"/>
                <a:gd name="T4" fmla="*/ 0 w 1896"/>
                <a:gd name="T5" fmla="*/ 299 h 303"/>
                <a:gd name="T6" fmla="*/ 1 w 1896"/>
                <a:gd name="T7" fmla="*/ 270 h 303"/>
                <a:gd name="T8" fmla="*/ 1505 w 1896"/>
                <a:gd name="T9" fmla="*/ 275 h 303"/>
                <a:gd name="T10" fmla="*/ 1879 w 1896"/>
                <a:gd name="T11" fmla="*/ 0 h 303"/>
                <a:gd name="T12" fmla="*/ 1896 w 1896"/>
                <a:gd name="T13" fmla="*/ 23 h 303"/>
                <a:gd name="T14" fmla="*/ 1515 w 1896"/>
                <a:gd name="T15" fmla="*/ 303 h 3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6" h="303">
                  <a:moveTo>
                    <a:pt x="1515" y="303"/>
                  </a:moveTo>
                  <a:lnTo>
                    <a:pt x="1510" y="303"/>
                  </a:lnTo>
                  <a:lnTo>
                    <a:pt x="0" y="299"/>
                  </a:lnTo>
                  <a:lnTo>
                    <a:pt x="1" y="270"/>
                  </a:lnTo>
                  <a:lnTo>
                    <a:pt x="1505" y="275"/>
                  </a:lnTo>
                  <a:lnTo>
                    <a:pt x="1879" y="0"/>
                  </a:lnTo>
                  <a:lnTo>
                    <a:pt x="1896" y="23"/>
                  </a:lnTo>
                  <a:lnTo>
                    <a:pt x="1515" y="303"/>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0" name="Freeform 70"/>
            <p:cNvSpPr/>
            <p:nvPr/>
          </p:nvSpPr>
          <p:spPr bwMode="auto">
            <a:xfrm>
              <a:off x="3913188" y="2108200"/>
              <a:ext cx="1952625" cy="3290888"/>
            </a:xfrm>
            <a:custGeom>
              <a:avLst/>
              <a:gdLst>
                <a:gd name="T0" fmla="*/ 1204 w 1230"/>
                <a:gd name="T1" fmla="*/ 2073 h 2073"/>
                <a:gd name="T2" fmla="*/ 1176 w 1230"/>
                <a:gd name="T3" fmla="*/ 2071 h 2073"/>
                <a:gd name="T4" fmla="*/ 1201 w 1230"/>
                <a:gd name="T5" fmla="*/ 1555 h 2073"/>
                <a:gd name="T6" fmla="*/ 484 w 1230"/>
                <a:gd name="T7" fmla="*/ 300 h 2073"/>
                <a:gd name="T8" fmla="*/ 0 w 1230"/>
                <a:gd name="T9" fmla="*/ 25 h 2073"/>
                <a:gd name="T10" fmla="*/ 15 w 1230"/>
                <a:gd name="T11" fmla="*/ 0 h 2073"/>
                <a:gd name="T12" fmla="*/ 505 w 1230"/>
                <a:gd name="T13" fmla="*/ 279 h 2073"/>
                <a:gd name="T14" fmla="*/ 507 w 1230"/>
                <a:gd name="T15" fmla="*/ 282 h 2073"/>
                <a:gd name="T16" fmla="*/ 1230 w 1230"/>
                <a:gd name="T17" fmla="*/ 1548 h 2073"/>
                <a:gd name="T18" fmla="*/ 1230 w 1230"/>
                <a:gd name="T19" fmla="*/ 1552 h 2073"/>
                <a:gd name="T20" fmla="*/ 1204 w 1230"/>
                <a:gd name="T21" fmla="*/ 2073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0" h="2073">
                  <a:moveTo>
                    <a:pt x="1204" y="2073"/>
                  </a:moveTo>
                  <a:lnTo>
                    <a:pt x="1176" y="2071"/>
                  </a:lnTo>
                  <a:lnTo>
                    <a:pt x="1201" y="1555"/>
                  </a:lnTo>
                  <a:lnTo>
                    <a:pt x="484" y="300"/>
                  </a:lnTo>
                  <a:lnTo>
                    <a:pt x="0" y="25"/>
                  </a:lnTo>
                  <a:lnTo>
                    <a:pt x="15" y="0"/>
                  </a:lnTo>
                  <a:lnTo>
                    <a:pt x="505" y="279"/>
                  </a:lnTo>
                  <a:lnTo>
                    <a:pt x="507" y="282"/>
                  </a:lnTo>
                  <a:lnTo>
                    <a:pt x="1230" y="1548"/>
                  </a:lnTo>
                  <a:lnTo>
                    <a:pt x="1230" y="1552"/>
                  </a:lnTo>
                  <a:lnTo>
                    <a:pt x="1204" y="2073"/>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1" name="Freeform 71"/>
            <p:cNvSpPr/>
            <p:nvPr/>
          </p:nvSpPr>
          <p:spPr bwMode="auto">
            <a:xfrm>
              <a:off x="5824538" y="2562225"/>
              <a:ext cx="1289050" cy="2020888"/>
            </a:xfrm>
            <a:custGeom>
              <a:avLst/>
              <a:gdLst>
                <a:gd name="T0" fmla="*/ 23 w 812"/>
                <a:gd name="T1" fmla="*/ 1273 h 1273"/>
                <a:gd name="T2" fmla="*/ 0 w 812"/>
                <a:gd name="T3" fmla="*/ 1257 h 1273"/>
                <a:gd name="T4" fmla="*/ 788 w 812"/>
                <a:gd name="T5" fmla="*/ 0 h 1273"/>
                <a:gd name="T6" fmla="*/ 812 w 812"/>
                <a:gd name="T7" fmla="*/ 15 h 1273"/>
                <a:gd name="T8" fmla="*/ 23 w 812"/>
                <a:gd name="T9" fmla="*/ 1273 h 1273"/>
              </a:gdLst>
              <a:ahLst/>
              <a:cxnLst>
                <a:cxn ang="0">
                  <a:pos x="T0" y="T1"/>
                </a:cxn>
                <a:cxn ang="0">
                  <a:pos x="T2" y="T3"/>
                </a:cxn>
                <a:cxn ang="0">
                  <a:pos x="T4" y="T5"/>
                </a:cxn>
                <a:cxn ang="0">
                  <a:pos x="T6" y="T7"/>
                </a:cxn>
                <a:cxn ang="0">
                  <a:pos x="T8" y="T9"/>
                </a:cxn>
              </a:cxnLst>
              <a:rect l="0" t="0" r="r" b="b"/>
              <a:pathLst>
                <a:path w="812" h="1273">
                  <a:moveTo>
                    <a:pt x="23" y="1273"/>
                  </a:moveTo>
                  <a:lnTo>
                    <a:pt x="0" y="1257"/>
                  </a:lnTo>
                  <a:lnTo>
                    <a:pt x="788" y="0"/>
                  </a:lnTo>
                  <a:lnTo>
                    <a:pt x="812" y="15"/>
                  </a:lnTo>
                  <a:lnTo>
                    <a:pt x="23" y="1273"/>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79" name="组合 78"/>
          <p:cNvGrpSpPr/>
          <p:nvPr/>
        </p:nvGrpSpPr>
        <p:grpSpPr>
          <a:xfrm>
            <a:off x="9954821" y="345852"/>
            <a:ext cx="467854" cy="467854"/>
            <a:chOff x="10083018" y="6188024"/>
            <a:chExt cx="467854" cy="467854"/>
          </a:xfrm>
        </p:grpSpPr>
        <p:sp>
          <p:nvSpPr>
            <p:cNvPr id="80" name="Oval 10"/>
            <p:cNvSpPr>
              <a:spLocks noChangeAspect="1"/>
            </p:cNvSpPr>
            <p:nvPr/>
          </p:nvSpPr>
          <p:spPr bwMode="auto">
            <a:xfrm>
              <a:off x="10083018" y="6188024"/>
              <a:ext cx="467854" cy="467854"/>
            </a:xfrm>
            <a:prstGeom prst="ellipse">
              <a:avLst/>
            </a:prstGeom>
            <a:solidFill>
              <a:srgbClr val="A2D9D4"/>
            </a:solidFill>
            <a:ln w="28575" cmpd="sng">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nvGrpSpPr>
            <p:cNvPr id="81" name="组合 80"/>
            <p:cNvGrpSpPr/>
            <p:nvPr/>
          </p:nvGrpSpPr>
          <p:grpSpPr>
            <a:xfrm>
              <a:off x="10208151" y="6292676"/>
              <a:ext cx="222326" cy="296810"/>
              <a:chOff x="4470527" y="2616200"/>
              <a:chExt cx="629968" cy="841021"/>
            </a:xfrm>
            <a:solidFill>
              <a:srgbClr val="2A3139"/>
            </a:solidFill>
          </p:grpSpPr>
          <p:sp>
            <p:nvSpPr>
              <p:cNvPr id="82" name="Freeform 23@|5FFC:0|FBC:0|LFC:0|LBC:16777215"/>
              <p:cNvSpPr>
                <a:spLocks noEditPoints="1"/>
              </p:cNvSpPr>
              <p:nvPr/>
            </p:nvSpPr>
            <p:spPr bwMode="auto">
              <a:xfrm>
                <a:off x="4470527" y="2616200"/>
                <a:ext cx="629968" cy="630254"/>
              </a:xfrm>
              <a:custGeom>
                <a:avLst/>
                <a:gdLst>
                  <a:gd name="T0" fmla="*/ 115 w 212"/>
                  <a:gd name="T1" fmla="*/ 0 h 212"/>
                  <a:gd name="T2" fmla="*/ 97 w 212"/>
                  <a:gd name="T3" fmla="*/ 0 h 212"/>
                  <a:gd name="T4" fmla="*/ 0 w 212"/>
                  <a:gd name="T5" fmla="*/ 97 h 212"/>
                  <a:gd name="T6" fmla="*/ 53 w 212"/>
                  <a:gd name="T7" fmla="*/ 184 h 212"/>
                  <a:gd name="T8" fmla="*/ 53 w 212"/>
                  <a:gd name="T9" fmla="*/ 195 h 212"/>
                  <a:gd name="T10" fmla="*/ 71 w 212"/>
                  <a:gd name="T11" fmla="*/ 212 h 212"/>
                  <a:gd name="T12" fmla="*/ 142 w 212"/>
                  <a:gd name="T13" fmla="*/ 212 h 212"/>
                  <a:gd name="T14" fmla="*/ 159 w 212"/>
                  <a:gd name="T15" fmla="*/ 195 h 212"/>
                  <a:gd name="T16" fmla="*/ 159 w 212"/>
                  <a:gd name="T17" fmla="*/ 184 h 212"/>
                  <a:gd name="T18" fmla="*/ 212 w 212"/>
                  <a:gd name="T19" fmla="*/ 97 h 212"/>
                  <a:gd name="T20" fmla="*/ 115 w 212"/>
                  <a:gd name="T21" fmla="*/ 0 h 212"/>
                  <a:gd name="T22" fmla="*/ 124 w 212"/>
                  <a:gd name="T23" fmla="*/ 159 h 212"/>
                  <a:gd name="T24" fmla="*/ 124 w 212"/>
                  <a:gd name="T25" fmla="*/ 177 h 212"/>
                  <a:gd name="T26" fmla="*/ 88 w 212"/>
                  <a:gd name="T27" fmla="*/ 177 h 212"/>
                  <a:gd name="T28" fmla="*/ 88 w 212"/>
                  <a:gd name="T29" fmla="*/ 159 h 212"/>
                  <a:gd name="T30" fmla="*/ 35 w 212"/>
                  <a:gd name="T31" fmla="*/ 97 h 212"/>
                  <a:gd name="T32" fmla="*/ 97 w 212"/>
                  <a:gd name="T33" fmla="*/ 36 h 212"/>
                  <a:gd name="T34" fmla="*/ 115 w 212"/>
                  <a:gd name="T35" fmla="*/ 36 h 212"/>
                  <a:gd name="T36" fmla="*/ 177 w 212"/>
                  <a:gd name="T37" fmla="*/ 97 h 212"/>
                  <a:gd name="T38" fmla="*/ 124 w 212"/>
                  <a:gd name="T39" fmla="*/ 15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212">
                    <a:moveTo>
                      <a:pt x="115" y="0"/>
                    </a:moveTo>
                    <a:cubicBezTo>
                      <a:pt x="97" y="0"/>
                      <a:pt x="97" y="0"/>
                      <a:pt x="97" y="0"/>
                    </a:cubicBezTo>
                    <a:cubicBezTo>
                      <a:pt x="44" y="0"/>
                      <a:pt x="0" y="44"/>
                      <a:pt x="0" y="97"/>
                    </a:cubicBezTo>
                    <a:cubicBezTo>
                      <a:pt x="0" y="135"/>
                      <a:pt x="22" y="168"/>
                      <a:pt x="53" y="184"/>
                    </a:cubicBezTo>
                    <a:cubicBezTo>
                      <a:pt x="53" y="195"/>
                      <a:pt x="53" y="195"/>
                      <a:pt x="53" y="195"/>
                    </a:cubicBezTo>
                    <a:cubicBezTo>
                      <a:pt x="53" y="204"/>
                      <a:pt x="61" y="212"/>
                      <a:pt x="71" y="212"/>
                    </a:cubicBezTo>
                    <a:cubicBezTo>
                      <a:pt x="142" y="212"/>
                      <a:pt x="142" y="212"/>
                      <a:pt x="142" y="212"/>
                    </a:cubicBezTo>
                    <a:cubicBezTo>
                      <a:pt x="151" y="212"/>
                      <a:pt x="159" y="204"/>
                      <a:pt x="159" y="195"/>
                    </a:cubicBezTo>
                    <a:cubicBezTo>
                      <a:pt x="159" y="184"/>
                      <a:pt x="159" y="184"/>
                      <a:pt x="159" y="184"/>
                    </a:cubicBezTo>
                    <a:cubicBezTo>
                      <a:pt x="191" y="168"/>
                      <a:pt x="212" y="135"/>
                      <a:pt x="212" y="97"/>
                    </a:cubicBezTo>
                    <a:cubicBezTo>
                      <a:pt x="212" y="44"/>
                      <a:pt x="169" y="0"/>
                      <a:pt x="115" y="0"/>
                    </a:cubicBezTo>
                    <a:close/>
                    <a:moveTo>
                      <a:pt x="124" y="159"/>
                    </a:moveTo>
                    <a:cubicBezTo>
                      <a:pt x="124" y="177"/>
                      <a:pt x="124" y="177"/>
                      <a:pt x="124" y="177"/>
                    </a:cubicBezTo>
                    <a:cubicBezTo>
                      <a:pt x="88" y="177"/>
                      <a:pt x="88" y="177"/>
                      <a:pt x="88" y="177"/>
                    </a:cubicBezTo>
                    <a:cubicBezTo>
                      <a:pt x="88" y="159"/>
                      <a:pt x="88" y="159"/>
                      <a:pt x="88" y="159"/>
                    </a:cubicBezTo>
                    <a:cubicBezTo>
                      <a:pt x="58" y="154"/>
                      <a:pt x="35" y="129"/>
                      <a:pt x="35" y="97"/>
                    </a:cubicBezTo>
                    <a:cubicBezTo>
                      <a:pt x="35" y="63"/>
                      <a:pt x="63" y="36"/>
                      <a:pt x="97" y="36"/>
                    </a:cubicBezTo>
                    <a:cubicBezTo>
                      <a:pt x="115" y="36"/>
                      <a:pt x="115" y="36"/>
                      <a:pt x="115" y="36"/>
                    </a:cubicBezTo>
                    <a:cubicBezTo>
                      <a:pt x="149" y="36"/>
                      <a:pt x="177" y="63"/>
                      <a:pt x="177" y="97"/>
                    </a:cubicBezTo>
                    <a:cubicBezTo>
                      <a:pt x="177" y="129"/>
                      <a:pt x="154" y="154"/>
                      <a:pt x="124" y="1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888" tIns="60944" rIns="121888" bIns="60944"/>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pl-PL" sz="2400" b="0" i="0" u="none" strike="noStrike" kern="1200" cap="none" spc="0" normalizeH="0" baseline="0" noProof="0">
                  <a:ln>
                    <a:noFill/>
                  </a:ln>
                  <a:solidFill>
                    <a:prstClr val="black"/>
                  </a:solidFill>
                  <a:effectLst/>
                  <a:uLnTx/>
                  <a:uFillTx/>
                  <a:cs typeface="+mn-ea"/>
                  <a:sym typeface="+mn-lt"/>
                </a:endParaRPr>
              </a:p>
            </p:txBody>
          </p:sp>
          <p:sp>
            <p:nvSpPr>
              <p:cNvPr id="83" name="Freeform 24@|5FFC:0|FBC:0|LFC:0|LBC:16777215"/>
              <p:cNvSpPr/>
              <p:nvPr/>
            </p:nvSpPr>
            <p:spPr bwMode="auto">
              <a:xfrm>
                <a:off x="4681199" y="3299656"/>
                <a:ext cx="210672" cy="53203"/>
              </a:xfrm>
              <a:custGeom>
                <a:avLst/>
                <a:gdLst>
                  <a:gd name="T0" fmla="*/ 9 w 71"/>
                  <a:gd name="T1" fmla="*/ 0 h 18"/>
                  <a:gd name="T2" fmla="*/ 62 w 71"/>
                  <a:gd name="T3" fmla="*/ 0 h 18"/>
                  <a:gd name="T4" fmla="*/ 71 w 71"/>
                  <a:gd name="T5" fmla="*/ 9 h 18"/>
                  <a:gd name="T6" fmla="*/ 62 w 71"/>
                  <a:gd name="T7" fmla="*/ 18 h 18"/>
                  <a:gd name="T8" fmla="*/ 9 w 71"/>
                  <a:gd name="T9" fmla="*/ 18 h 18"/>
                  <a:gd name="T10" fmla="*/ 0 w 71"/>
                  <a:gd name="T11" fmla="*/ 9 h 18"/>
                  <a:gd name="T12" fmla="*/ 9 w 71"/>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71" h="18">
                    <a:moveTo>
                      <a:pt x="9" y="0"/>
                    </a:moveTo>
                    <a:cubicBezTo>
                      <a:pt x="62" y="0"/>
                      <a:pt x="62" y="0"/>
                      <a:pt x="62" y="0"/>
                    </a:cubicBezTo>
                    <a:cubicBezTo>
                      <a:pt x="67" y="0"/>
                      <a:pt x="71" y="4"/>
                      <a:pt x="71" y="9"/>
                    </a:cubicBezTo>
                    <a:cubicBezTo>
                      <a:pt x="71" y="14"/>
                      <a:pt x="67" y="18"/>
                      <a:pt x="62" y="18"/>
                    </a:cubicBezTo>
                    <a:cubicBezTo>
                      <a:pt x="9" y="18"/>
                      <a:pt x="9" y="18"/>
                      <a:pt x="9" y="18"/>
                    </a:cubicBezTo>
                    <a:cubicBezTo>
                      <a:pt x="4" y="18"/>
                      <a:pt x="0" y="14"/>
                      <a:pt x="0" y="9"/>
                    </a:cubicBezTo>
                    <a:cubicBezTo>
                      <a:pt x="0" y="4"/>
                      <a:pt x="4"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888" tIns="60944" rIns="121888" bIns="60944"/>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pl-PL" sz="2400" b="0" i="0" u="none" strike="noStrike" kern="1200" cap="none" spc="0" normalizeH="0" baseline="0" noProof="0">
                  <a:ln>
                    <a:noFill/>
                  </a:ln>
                  <a:solidFill>
                    <a:prstClr val="black"/>
                  </a:solidFill>
                  <a:effectLst/>
                  <a:uLnTx/>
                  <a:uFillTx/>
                  <a:cs typeface="+mn-ea"/>
                  <a:sym typeface="+mn-lt"/>
                </a:endParaRPr>
              </a:p>
            </p:txBody>
          </p:sp>
          <p:sp>
            <p:nvSpPr>
              <p:cNvPr id="84" name="Freeform 25@|5FFC:0|FBC:0|LFC:0|LBC:16777215"/>
              <p:cNvSpPr/>
              <p:nvPr/>
            </p:nvSpPr>
            <p:spPr bwMode="auto">
              <a:xfrm>
                <a:off x="4730287" y="3404018"/>
                <a:ext cx="108405" cy="53203"/>
              </a:xfrm>
              <a:custGeom>
                <a:avLst/>
                <a:gdLst>
                  <a:gd name="T0" fmla="*/ 9 w 36"/>
                  <a:gd name="T1" fmla="*/ 0 h 18"/>
                  <a:gd name="T2" fmla="*/ 27 w 36"/>
                  <a:gd name="T3" fmla="*/ 0 h 18"/>
                  <a:gd name="T4" fmla="*/ 36 w 36"/>
                  <a:gd name="T5" fmla="*/ 9 h 18"/>
                  <a:gd name="T6" fmla="*/ 27 w 36"/>
                  <a:gd name="T7" fmla="*/ 18 h 18"/>
                  <a:gd name="T8" fmla="*/ 9 w 36"/>
                  <a:gd name="T9" fmla="*/ 18 h 18"/>
                  <a:gd name="T10" fmla="*/ 0 w 36"/>
                  <a:gd name="T11" fmla="*/ 9 h 18"/>
                  <a:gd name="T12" fmla="*/ 9 w 3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36" h="18">
                    <a:moveTo>
                      <a:pt x="9" y="0"/>
                    </a:moveTo>
                    <a:cubicBezTo>
                      <a:pt x="27" y="0"/>
                      <a:pt x="27" y="0"/>
                      <a:pt x="27" y="0"/>
                    </a:cubicBezTo>
                    <a:cubicBezTo>
                      <a:pt x="32" y="0"/>
                      <a:pt x="36" y="4"/>
                      <a:pt x="36" y="9"/>
                    </a:cubicBezTo>
                    <a:cubicBezTo>
                      <a:pt x="36" y="14"/>
                      <a:pt x="32" y="18"/>
                      <a:pt x="27" y="18"/>
                    </a:cubicBezTo>
                    <a:cubicBezTo>
                      <a:pt x="9" y="18"/>
                      <a:pt x="9" y="18"/>
                      <a:pt x="9" y="18"/>
                    </a:cubicBezTo>
                    <a:cubicBezTo>
                      <a:pt x="4" y="18"/>
                      <a:pt x="0" y="14"/>
                      <a:pt x="0" y="9"/>
                    </a:cubicBezTo>
                    <a:cubicBezTo>
                      <a:pt x="0" y="4"/>
                      <a:pt x="4"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888" tIns="60944" rIns="121888" bIns="60944"/>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pl-PL" sz="2400" b="0" i="0" u="none" strike="noStrike" kern="1200" cap="none" spc="0" normalizeH="0" baseline="0" noProof="0">
                  <a:ln>
                    <a:noFill/>
                  </a:ln>
                  <a:solidFill>
                    <a:prstClr val="black"/>
                  </a:solidFill>
                  <a:effectLst/>
                  <a:uLnTx/>
                  <a:uFillTx/>
                  <a:cs typeface="+mn-ea"/>
                  <a:sym typeface="+mn-lt"/>
                </a:endParaRPr>
              </a:p>
            </p:txBody>
          </p:sp>
        </p:grpSp>
      </p:grpSp>
      <p:grpSp>
        <p:nvGrpSpPr>
          <p:cNvPr id="85" name="组合 84"/>
          <p:cNvGrpSpPr/>
          <p:nvPr/>
        </p:nvGrpSpPr>
        <p:grpSpPr>
          <a:xfrm>
            <a:off x="10635292" y="345853"/>
            <a:ext cx="467854" cy="467853"/>
            <a:chOff x="10763489" y="6188025"/>
            <a:chExt cx="467854" cy="467853"/>
          </a:xfrm>
        </p:grpSpPr>
        <p:sp>
          <p:nvSpPr>
            <p:cNvPr id="86" name="Oval 13"/>
            <p:cNvSpPr>
              <a:spLocks noChangeAspect="1"/>
            </p:cNvSpPr>
            <p:nvPr/>
          </p:nvSpPr>
          <p:spPr bwMode="auto">
            <a:xfrm>
              <a:off x="10763489" y="6188025"/>
              <a:ext cx="467854" cy="467853"/>
            </a:xfrm>
            <a:prstGeom prst="ellipse">
              <a:avLst/>
            </a:prstGeom>
            <a:solidFill>
              <a:srgbClr val="A2D9D4"/>
            </a:solidFill>
            <a:ln w="28575" cmpd="sng">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87" name="Freeform 20"/>
            <p:cNvSpPr>
              <a:spLocks noEditPoints="1"/>
            </p:cNvSpPr>
            <p:nvPr/>
          </p:nvSpPr>
          <p:spPr bwMode="auto">
            <a:xfrm>
              <a:off x="10871347" y="6284176"/>
              <a:ext cx="259955" cy="259955"/>
            </a:xfrm>
            <a:custGeom>
              <a:avLst/>
              <a:gdLst>
                <a:gd name="T0" fmla="*/ 125 w 249"/>
                <a:gd name="T1" fmla="*/ 249 h 249"/>
                <a:gd name="T2" fmla="*/ 0 w 249"/>
                <a:gd name="T3" fmla="*/ 125 h 249"/>
                <a:gd name="T4" fmla="*/ 125 w 249"/>
                <a:gd name="T5" fmla="*/ 0 h 249"/>
                <a:gd name="T6" fmla="*/ 249 w 249"/>
                <a:gd name="T7" fmla="*/ 125 h 249"/>
                <a:gd name="T8" fmla="*/ 125 w 249"/>
                <a:gd name="T9" fmla="*/ 249 h 249"/>
                <a:gd name="T10" fmla="*/ 125 w 249"/>
                <a:gd name="T11" fmla="*/ 31 h 249"/>
                <a:gd name="T12" fmla="*/ 31 w 249"/>
                <a:gd name="T13" fmla="*/ 125 h 249"/>
                <a:gd name="T14" fmla="*/ 125 w 249"/>
                <a:gd name="T15" fmla="*/ 218 h 249"/>
                <a:gd name="T16" fmla="*/ 218 w 249"/>
                <a:gd name="T17" fmla="*/ 125 h 249"/>
                <a:gd name="T18" fmla="*/ 125 w 249"/>
                <a:gd name="T19" fmla="*/ 31 h 249"/>
                <a:gd name="T20" fmla="*/ 93 w 249"/>
                <a:gd name="T21" fmla="*/ 78 h 249"/>
                <a:gd name="T22" fmla="*/ 171 w 249"/>
                <a:gd name="T23" fmla="*/ 125 h 249"/>
                <a:gd name="T24" fmla="*/ 93 w 249"/>
                <a:gd name="T25" fmla="*/ 171 h 249"/>
                <a:gd name="T26" fmla="*/ 93 w 249"/>
                <a:gd name="T27" fmla="*/ 78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9" h="249">
                  <a:moveTo>
                    <a:pt x="125" y="249"/>
                  </a:moveTo>
                  <a:cubicBezTo>
                    <a:pt x="56" y="249"/>
                    <a:pt x="0" y="193"/>
                    <a:pt x="0" y="125"/>
                  </a:cubicBezTo>
                  <a:cubicBezTo>
                    <a:pt x="0" y="56"/>
                    <a:pt x="56" y="0"/>
                    <a:pt x="125" y="0"/>
                  </a:cubicBezTo>
                  <a:cubicBezTo>
                    <a:pt x="193" y="0"/>
                    <a:pt x="249" y="56"/>
                    <a:pt x="249" y="125"/>
                  </a:cubicBezTo>
                  <a:cubicBezTo>
                    <a:pt x="249" y="193"/>
                    <a:pt x="193" y="249"/>
                    <a:pt x="125" y="249"/>
                  </a:cubicBezTo>
                  <a:close/>
                  <a:moveTo>
                    <a:pt x="125" y="31"/>
                  </a:moveTo>
                  <a:cubicBezTo>
                    <a:pt x="73" y="31"/>
                    <a:pt x="31" y="73"/>
                    <a:pt x="31" y="125"/>
                  </a:cubicBezTo>
                  <a:cubicBezTo>
                    <a:pt x="31" y="176"/>
                    <a:pt x="73" y="218"/>
                    <a:pt x="125" y="218"/>
                  </a:cubicBezTo>
                  <a:cubicBezTo>
                    <a:pt x="176" y="218"/>
                    <a:pt x="218" y="176"/>
                    <a:pt x="218" y="125"/>
                  </a:cubicBezTo>
                  <a:cubicBezTo>
                    <a:pt x="218" y="73"/>
                    <a:pt x="176" y="31"/>
                    <a:pt x="125" y="31"/>
                  </a:cubicBezTo>
                  <a:close/>
                  <a:moveTo>
                    <a:pt x="93" y="78"/>
                  </a:moveTo>
                  <a:cubicBezTo>
                    <a:pt x="171" y="125"/>
                    <a:pt x="171" y="125"/>
                    <a:pt x="171" y="125"/>
                  </a:cubicBezTo>
                  <a:cubicBezTo>
                    <a:pt x="93" y="171"/>
                    <a:pt x="93" y="171"/>
                    <a:pt x="93" y="171"/>
                  </a:cubicBezTo>
                  <a:lnTo>
                    <a:pt x="93" y="78"/>
                  </a:lnTo>
                  <a:close/>
                </a:path>
              </a:pathLst>
            </a:custGeom>
            <a:solidFill>
              <a:srgbClr val="2A3139"/>
            </a:solidFill>
            <a:ln>
              <a:noFill/>
            </a:ln>
          </p:spPr>
          <p:txBody>
            <a:bodyPr lIns="121888" tIns="60944" rIns="121888" bIns="60944"/>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pl-PL" sz="2400" b="0" i="0" u="none" strike="noStrike" kern="1200" cap="none" spc="0" normalizeH="0" baseline="0" noProof="0">
                <a:ln>
                  <a:noFill/>
                </a:ln>
                <a:solidFill>
                  <a:prstClr val="black"/>
                </a:solidFill>
                <a:effectLst/>
                <a:uLnTx/>
                <a:uFillTx/>
                <a:cs typeface="+mn-ea"/>
                <a:sym typeface="+mn-lt"/>
              </a:endParaRPr>
            </a:p>
          </p:txBody>
        </p:sp>
      </p:grpSp>
      <p:grpSp>
        <p:nvGrpSpPr>
          <p:cNvPr id="88" name="组合 87"/>
          <p:cNvGrpSpPr/>
          <p:nvPr/>
        </p:nvGrpSpPr>
        <p:grpSpPr>
          <a:xfrm>
            <a:off x="11343488" y="345853"/>
            <a:ext cx="467854" cy="467853"/>
            <a:chOff x="11471685" y="6188025"/>
            <a:chExt cx="467854" cy="467853"/>
          </a:xfrm>
        </p:grpSpPr>
        <p:sp>
          <p:nvSpPr>
            <p:cNvPr id="89" name="Oval 19"/>
            <p:cNvSpPr>
              <a:spLocks noChangeAspect="1"/>
            </p:cNvSpPr>
            <p:nvPr/>
          </p:nvSpPr>
          <p:spPr bwMode="auto">
            <a:xfrm>
              <a:off x="11471685" y="6188025"/>
              <a:ext cx="467854" cy="467853"/>
            </a:xfrm>
            <a:prstGeom prst="ellipse">
              <a:avLst/>
            </a:prstGeom>
            <a:solidFill>
              <a:srgbClr val="A2D9D4"/>
            </a:solidFill>
            <a:ln w="28575" cmpd="sng">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90" name="Freeform 22"/>
            <p:cNvSpPr>
              <a:spLocks noEditPoints="1"/>
            </p:cNvSpPr>
            <p:nvPr/>
          </p:nvSpPr>
          <p:spPr bwMode="auto">
            <a:xfrm>
              <a:off x="11589207" y="6284176"/>
              <a:ext cx="239935" cy="319307"/>
            </a:xfrm>
            <a:custGeom>
              <a:avLst/>
              <a:gdLst>
                <a:gd name="T0" fmla="*/ 106 w 211"/>
                <a:gd name="T1" fmla="*/ 0 h 281"/>
                <a:gd name="T2" fmla="*/ 0 w 211"/>
                <a:gd name="T3" fmla="*/ 105 h 281"/>
                <a:gd name="T4" fmla="*/ 106 w 211"/>
                <a:gd name="T5" fmla="*/ 281 h 281"/>
                <a:gd name="T6" fmla="*/ 211 w 211"/>
                <a:gd name="T7" fmla="*/ 105 h 281"/>
                <a:gd name="T8" fmla="*/ 106 w 211"/>
                <a:gd name="T9" fmla="*/ 0 h 281"/>
                <a:gd name="T10" fmla="*/ 106 w 211"/>
                <a:gd name="T11" fmla="*/ 176 h 281"/>
                <a:gd name="T12" fmla="*/ 35 w 211"/>
                <a:gd name="T13" fmla="*/ 105 h 281"/>
                <a:gd name="T14" fmla="*/ 106 w 211"/>
                <a:gd name="T15" fmla="*/ 35 h 281"/>
                <a:gd name="T16" fmla="*/ 176 w 211"/>
                <a:gd name="T17" fmla="*/ 105 h 281"/>
                <a:gd name="T18" fmla="*/ 106 w 211"/>
                <a:gd name="T19" fmla="*/ 176 h 281"/>
                <a:gd name="T20" fmla="*/ 106 w 211"/>
                <a:gd name="T21" fmla="*/ 70 h 281"/>
                <a:gd name="T22" fmla="*/ 70 w 211"/>
                <a:gd name="T23" fmla="*/ 105 h 281"/>
                <a:gd name="T24" fmla="*/ 106 w 211"/>
                <a:gd name="T25" fmla="*/ 141 h 281"/>
                <a:gd name="T26" fmla="*/ 141 w 211"/>
                <a:gd name="T27" fmla="*/ 105 h 281"/>
                <a:gd name="T28" fmla="*/ 106 w 211"/>
                <a:gd name="T29" fmla="*/ 7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1" h="281">
                  <a:moveTo>
                    <a:pt x="106" y="0"/>
                  </a:moveTo>
                  <a:cubicBezTo>
                    <a:pt x="47" y="0"/>
                    <a:pt x="0" y="47"/>
                    <a:pt x="0" y="105"/>
                  </a:cubicBezTo>
                  <a:cubicBezTo>
                    <a:pt x="0" y="164"/>
                    <a:pt x="106" y="281"/>
                    <a:pt x="106" y="281"/>
                  </a:cubicBezTo>
                  <a:cubicBezTo>
                    <a:pt x="106" y="281"/>
                    <a:pt x="211" y="164"/>
                    <a:pt x="211" y="105"/>
                  </a:cubicBezTo>
                  <a:cubicBezTo>
                    <a:pt x="211" y="47"/>
                    <a:pt x="164" y="0"/>
                    <a:pt x="106" y="0"/>
                  </a:cubicBezTo>
                  <a:close/>
                  <a:moveTo>
                    <a:pt x="106" y="176"/>
                  </a:moveTo>
                  <a:cubicBezTo>
                    <a:pt x="67" y="176"/>
                    <a:pt x="35" y="144"/>
                    <a:pt x="35" y="105"/>
                  </a:cubicBezTo>
                  <a:cubicBezTo>
                    <a:pt x="35" y="67"/>
                    <a:pt x="67" y="35"/>
                    <a:pt x="106" y="35"/>
                  </a:cubicBezTo>
                  <a:cubicBezTo>
                    <a:pt x="144" y="35"/>
                    <a:pt x="176" y="67"/>
                    <a:pt x="176" y="105"/>
                  </a:cubicBezTo>
                  <a:cubicBezTo>
                    <a:pt x="176" y="144"/>
                    <a:pt x="144" y="176"/>
                    <a:pt x="106" y="176"/>
                  </a:cubicBezTo>
                  <a:close/>
                  <a:moveTo>
                    <a:pt x="106" y="70"/>
                  </a:moveTo>
                  <a:cubicBezTo>
                    <a:pt x="86" y="70"/>
                    <a:pt x="70" y="86"/>
                    <a:pt x="70" y="105"/>
                  </a:cubicBezTo>
                  <a:cubicBezTo>
                    <a:pt x="70" y="125"/>
                    <a:pt x="86" y="141"/>
                    <a:pt x="106" y="141"/>
                  </a:cubicBezTo>
                  <a:cubicBezTo>
                    <a:pt x="125" y="141"/>
                    <a:pt x="141" y="125"/>
                    <a:pt x="141" y="105"/>
                  </a:cubicBezTo>
                  <a:cubicBezTo>
                    <a:pt x="141" y="86"/>
                    <a:pt x="125" y="70"/>
                    <a:pt x="106" y="70"/>
                  </a:cubicBezTo>
                  <a:close/>
                </a:path>
              </a:pathLst>
            </a:custGeom>
            <a:solidFill>
              <a:srgbClr val="2A3139"/>
            </a:solidFill>
            <a:ln>
              <a:noFill/>
            </a:ln>
          </p:spPr>
          <p:txBody>
            <a:bodyPr lIns="121888" tIns="60944" rIns="121888" bIns="60944"/>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pl-PL" sz="2400" b="0" i="0" u="none" strike="noStrike" kern="1200" cap="none" spc="0" normalizeH="0" baseline="0" noProof="0">
                <a:ln>
                  <a:noFill/>
                </a:ln>
                <a:solidFill>
                  <a:prstClr val="black"/>
                </a:solidFill>
                <a:effectLst/>
                <a:uLnTx/>
                <a:uFillTx/>
                <a:cs typeface="+mn-ea"/>
                <a:sym typeface="+mn-lt"/>
              </a:endParaRPr>
            </a:p>
          </p:txBody>
        </p:sp>
      </p:grpSp>
      <p:sp>
        <p:nvSpPr>
          <p:cNvPr id="91" name="矩形 90"/>
          <p:cNvSpPr/>
          <p:nvPr/>
        </p:nvSpPr>
        <p:spPr>
          <a:xfrm>
            <a:off x="4155284" y="5514446"/>
            <a:ext cx="4121641" cy="507831"/>
          </a:xfrm>
          <a:prstGeom prst="rect">
            <a:avLst/>
          </a:prstGeom>
        </p:spPr>
        <p:txBody>
          <a:bodyPr wrap="none">
            <a:spAutoFit/>
          </a:bodyPr>
          <a:lstStyle/>
          <a:p>
            <a:pPr algn="r">
              <a:lnSpc>
                <a:spcPct val="150000"/>
              </a:lnSpc>
            </a:pPr>
            <a:r>
              <a:rPr lang="zh-CN" altLang="en-US" dirty="0">
                <a:solidFill>
                  <a:schemeClr val="bg1"/>
                </a:solidFill>
                <a:cs typeface="+mn-ea"/>
                <a:sym typeface="+mn-lt"/>
              </a:rPr>
              <a:t>汇报部门</a:t>
            </a:r>
            <a:r>
              <a:rPr lang="zh-CN" altLang="en-US" dirty="0" smtClean="0">
                <a:solidFill>
                  <a:schemeClr val="bg1"/>
                </a:solidFill>
                <a:cs typeface="+mn-ea"/>
                <a:sym typeface="+mn-lt"/>
              </a:rPr>
              <a:t>：设计部    </a:t>
            </a:r>
            <a:r>
              <a:rPr lang="zh-CN" altLang="en-US" dirty="0">
                <a:solidFill>
                  <a:schemeClr val="bg1"/>
                </a:solidFill>
                <a:cs typeface="+mn-ea"/>
                <a:sym typeface="+mn-lt"/>
              </a:rPr>
              <a:t>汇报人</a:t>
            </a:r>
            <a:r>
              <a:rPr lang="zh-CN" altLang="en-US" dirty="0" smtClean="0">
                <a:solidFill>
                  <a:schemeClr val="bg1"/>
                </a:solidFill>
                <a:cs typeface="+mn-ea"/>
                <a:sym typeface="+mn-lt"/>
              </a:rPr>
              <a:t>：第一</a:t>
            </a:r>
            <a:r>
              <a:rPr lang="en-US" altLang="zh-CN" dirty="0" smtClean="0">
                <a:solidFill>
                  <a:schemeClr val="bg1"/>
                </a:solidFill>
                <a:cs typeface="+mn-ea"/>
                <a:sym typeface="+mn-lt"/>
              </a:rPr>
              <a:t>PPT</a:t>
            </a:r>
            <a:endParaRPr lang="en-US" altLang="zh-CN" dirty="0">
              <a:solidFill>
                <a:schemeClr val="bg1"/>
              </a:solidFill>
              <a:cs typeface="+mn-ea"/>
              <a:sym typeface="+mn-lt"/>
            </a:endParaRPr>
          </a:p>
        </p:txBody>
      </p:sp>
      <p:sp>
        <p:nvSpPr>
          <p:cNvPr id="92" name="矩形 91"/>
          <p:cNvSpPr/>
          <p:nvPr/>
        </p:nvSpPr>
        <p:spPr>
          <a:xfrm>
            <a:off x="3294855" y="4579673"/>
            <a:ext cx="5942076" cy="987193"/>
          </a:xfrm>
          <a:prstGeom prst="rect">
            <a:avLst/>
          </a:prstGeom>
        </p:spPr>
        <p:txBody>
          <a:bodyPr wrap="none">
            <a:spAutoFit/>
          </a:bodyPr>
          <a:lstStyle/>
          <a:p>
            <a:pPr algn="r">
              <a:lnSpc>
                <a:spcPct val="150000"/>
              </a:lnSpc>
            </a:pPr>
            <a:r>
              <a:rPr lang="en-US" altLang="zh-CN" sz="4400" b="1" dirty="0">
                <a:solidFill>
                  <a:schemeClr val="bg1"/>
                </a:solidFill>
                <a:cs typeface="+mn-ea"/>
                <a:sym typeface="+mn-lt"/>
              </a:rPr>
              <a:t>THANK YOU </a:t>
            </a:r>
            <a:r>
              <a:rPr lang="zh-CN" altLang="en-US" sz="4400" b="1" dirty="0">
                <a:solidFill>
                  <a:srgbClr val="3B4761"/>
                </a:solidFill>
                <a:cs typeface="+mn-ea"/>
                <a:sym typeface="+mn-lt"/>
              </a:rPr>
              <a:t>感谢聆听</a:t>
            </a:r>
            <a:endParaRPr lang="en-US" altLang="zh-CN" sz="4400" b="1" dirty="0">
              <a:solidFill>
                <a:srgbClr val="3B4761"/>
              </a:solidFill>
              <a:cs typeface="+mn-ea"/>
              <a:sym typeface="+mn-lt"/>
            </a:endParaRPr>
          </a:p>
        </p:txBody>
      </p:sp>
      <p:sp>
        <p:nvSpPr>
          <p:cNvPr id="93" name="矩形 92"/>
          <p:cNvSpPr/>
          <p:nvPr/>
        </p:nvSpPr>
        <p:spPr>
          <a:xfrm>
            <a:off x="5466512" y="2181337"/>
            <a:ext cx="1367682" cy="1063433"/>
          </a:xfrm>
          <a:prstGeom prst="rect">
            <a:avLst/>
          </a:prstGeom>
        </p:spPr>
        <p:txBody>
          <a:bodyPr wrap="none">
            <a:spAutoFit/>
          </a:bodyPr>
          <a:lstStyle/>
          <a:p>
            <a:pPr algn="r">
              <a:lnSpc>
                <a:spcPct val="150000"/>
              </a:lnSpc>
            </a:pPr>
            <a:r>
              <a:rPr lang="en-US" altLang="zh-CN" sz="4800" b="1" spc="-300" dirty="0">
                <a:solidFill>
                  <a:schemeClr val="bg1"/>
                </a:solidFill>
                <a:cs typeface="+mn-ea"/>
                <a:sym typeface="+mn-lt"/>
              </a:rPr>
              <a:t>END</a:t>
            </a:r>
            <a:endParaRPr lang="en-US" altLang="zh-CN" sz="4800" b="1" spc="-300" dirty="0">
              <a:solidFill>
                <a:schemeClr val="bg1"/>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2"/>
                                        </p:tgtEl>
                                        <p:attrNameLst>
                                          <p:attrName>style.visibility</p:attrName>
                                        </p:attrNameLst>
                                      </p:cBhvr>
                                      <p:to>
                                        <p:strVal val="visible"/>
                                      </p:to>
                                    </p:set>
                                    <p:anim calcmode="lin" valueType="num">
                                      <p:cBhvr additive="base">
                                        <p:cTn id="13" dur="500" fill="hold"/>
                                        <p:tgtEl>
                                          <p:spTgt spid="72"/>
                                        </p:tgtEl>
                                        <p:attrNameLst>
                                          <p:attrName>ppt_x</p:attrName>
                                        </p:attrNameLst>
                                      </p:cBhvr>
                                      <p:tavLst>
                                        <p:tav tm="0">
                                          <p:val>
                                            <p:strVal val="0-#ppt_w/2"/>
                                          </p:val>
                                        </p:tav>
                                        <p:tav tm="100000">
                                          <p:val>
                                            <p:strVal val="#ppt_x"/>
                                          </p:val>
                                        </p:tav>
                                      </p:tavLst>
                                    </p:anim>
                                    <p:anim calcmode="lin" valueType="num">
                                      <p:cBhvr additive="base">
                                        <p:cTn id="14" dur="5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78"/>
                                        </p:tgtEl>
                                        <p:attrNameLst>
                                          <p:attrName>style.visibility</p:attrName>
                                        </p:attrNameLst>
                                      </p:cBhvr>
                                      <p:to>
                                        <p:strVal val="visible"/>
                                      </p:to>
                                    </p:set>
                                    <p:anim calcmode="lin" valueType="num">
                                      <p:cBhvr>
                                        <p:cTn id="19" dur="500" fill="hold"/>
                                        <p:tgtEl>
                                          <p:spTgt spid="78"/>
                                        </p:tgtEl>
                                        <p:attrNameLst>
                                          <p:attrName>ppt_w</p:attrName>
                                        </p:attrNameLst>
                                      </p:cBhvr>
                                      <p:tavLst>
                                        <p:tav tm="0">
                                          <p:val>
                                            <p:fltVal val="0"/>
                                          </p:val>
                                        </p:tav>
                                        <p:tav tm="100000">
                                          <p:val>
                                            <p:strVal val="#ppt_w"/>
                                          </p:val>
                                        </p:tav>
                                      </p:tavLst>
                                    </p:anim>
                                    <p:anim calcmode="lin" valueType="num">
                                      <p:cBhvr>
                                        <p:cTn id="20" dur="500" fill="hold"/>
                                        <p:tgtEl>
                                          <p:spTgt spid="78"/>
                                        </p:tgtEl>
                                        <p:attrNameLst>
                                          <p:attrName>ppt_h</p:attrName>
                                        </p:attrNameLst>
                                      </p:cBhvr>
                                      <p:tavLst>
                                        <p:tav tm="0">
                                          <p:val>
                                            <p:fltVal val="0"/>
                                          </p:val>
                                        </p:tav>
                                        <p:tav tm="100000">
                                          <p:val>
                                            <p:strVal val="#ppt_h"/>
                                          </p:val>
                                        </p:tav>
                                      </p:tavLst>
                                    </p:anim>
                                    <p:animEffect transition="in" filter="fade">
                                      <p:cBhvr>
                                        <p:cTn id="21" dur="500"/>
                                        <p:tgtEl>
                                          <p:spTgt spid="78"/>
                                        </p:tgtEl>
                                      </p:cBhvr>
                                    </p:animEffect>
                                  </p:childTnLst>
                                </p:cTn>
                              </p:par>
                            </p:childTnLst>
                          </p:cTn>
                        </p:par>
                      </p:childTnLst>
                    </p:cTn>
                  </p:par>
                  <p:par>
                    <p:cTn id="22" fill="hold">
                      <p:stCondLst>
                        <p:cond delay="indefinite"/>
                      </p:stCondLst>
                      <p:childTnLst>
                        <p:par>
                          <p:cTn id="23" fill="hold">
                            <p:stCondLst>
                              <p:cond delay="0"/>
                            </p:stCondLst>
                            <p:childTnLst>
                              <p:par>
                                <p:cTn id="24" presetID="49" presetClass="entr" presetSubtype="0" decel="100000" fill="hold" grpId="0" nodeType="click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p:cTn id="26" dur="500" fill="hold"/>
                                        <p:tgtEl>
                                          <p:spTgt spid="51"/>
                                        </p:tgtEl>
                                        <p:attrNameLst>
                                          <p:attrName>ppt_w</p:attrName>
                                        </p:attrNameLst>
                                      </p:cBhvr>
                                      <p:tavLst>
                                        <p:tav tm="0">
                                          <p:val>
                                            <p:fltVal val="0"/>
                                          </p:val>
                                        </p:tav>
                                        <p:tav tm="100000">
                                          <p:val>
                                            <p:strVal val="#ppt_w"/>
                                          </p:val>
                                        </p:tav>
                                      </p:tavLst>
                                    </p:anim>
                                    <p:anim calcmode="lin" valueType="num">
                                      <p:cBhvr>
                                        <p:cTn id="27" dur="500" fill="hold"/>
                                        <p:tgtEl>
                                          <p:spTgt spid="51"/>
                                        </p:tgtEl>
                                        <p:attrNameLst>
                                          <p:attrName>ppt_h</p:attrName>
                                        </p:attrNameLst>
                                      </p:cBhvr>
                                      <p:tavLst>
                                        <p:tav tm="0">
                                          <p:val>
                                            <p:fltVal val="0"/>
                                          </p:val>
                                        </p:tav>
                                        <p:tav tm="100000">
                                          <p:val>
                                            <p:strVal val="#ppt_h"/>
                                          </p:val>
                                        </p:tav>
                                      </p:tavLst>
                                    </p:anim>
                                    <p:anim calcmode="lin" valueType="num">
                                      <p:cBhvr>
                                        <p:cTn id="28" dur="500" fill="hold"/>
                                        <p:tgtEl>
                                          <p:spTgt spid="51"/>
                                        </p:tgtEl>
                                        <p:attrNameLst>
                                          <p:attrName>style.rotation</p:attrName>
                                        </p:attrNameLst>
                                      </p:cBhvr>
                                      <p:tavLst>
                                        <p:tav tm="0">
                                          <p:val>
                                            <p:fltVal val="360"/>
                                          </p:val>
                                        </p:tav>
                                        <p:tav tm="100000">
                                          <p:val>
                                            <p:fltVal val="0"/>
                                          </p:val>
                                        </p:tav>
                                      </p:tavLst>
                                    </p:anim>
                                    <p:animEffect transition="in" filter="fade">
                                      <p:cBhvr>
                                        <p:cTn id="29" dur="500"/>
                                        <p:tgtEl>
                                          <p:spTgt spid="51"/>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1" fill="hold" grpId="0" nodeType="clickEffect">
                                  <p:stCondLst>
                                    <p:cond delay="0"/>
                                  </p:stCondLst>
                                  <p:childTnLst>
                                    <p:set>
                                      <p:cBhvr>
                                        <p:cTn id="33" dur="1" fill="hold">
                                          <p:stCondLst>
                                            <p:cond delay="0"/>
                                          </p:stCondLst>
                                        </p:cTn>
                                        <p:tgtEl>
                                          <p:spTgt spid="77"/>
                                        </p:tgtEl>
                                        <p:attrNameLst>
                                          <p:attrName>style.visibility</p:attrName>
                                        </p:attrNameLst>
                                      </p:cBhvr>
                                      <p:to>
                                        <p:strVal val="visible"/>
                                      </p:to>
                                    </p:set>
                                    <p:anim calcmode="lin" valueType="num">
                                      <p:cBhvr additive="base">
                                        <p:cTn id="34" dur="500" fill="hold"/>
                                        <p:tgtEl>
                                          <p:spTgt spid="77"/>
                                        </p:tgtEl>
                                        <p:attrNameLst>
                                          <p:attrName>ppt_x</p:attrName>
                                        </p:attrNameLst>
                                      </p:cBhvr>
                                      <p:tavLst>
                                        <p:tav tm="0">
                                          <p:val>
                                            <p:strVal val="#ppt_x"/>
                                          </p:val>
                                        </p:tav>
                                        <p:tav tm="100000">
                                          <p:val>
                                            <p:strVal val="#ppt_x"/>
                                          </p:val>
                                        </p:tav>
                                      </p:tavLst>
                                    </p:anim>
                                    <p:anim calcmode="lin" valueType="num">
                                      <p:cBhvr additive="base">
                                        <p:cTn id="35" dur="500" fill="hold"/>
                                        <p:tgtEl>
                                          <p:spTgt spid="77"/>
                                        </p:tgtEl>
                                        <p:attrNameLst>
                                          <p:attrName>ppt_y</p:attrName>
                                        </p:attrNameLst>
                                      </p:cBhvr>
                                      <p:tavLst>
                                        <p:tav tm="0">
                                          <p:val>
                                            <p:strVal val="0-#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76"/>
                                        </p:tgtEl>
                                        <p:attrNameLst>
                                          <p:attrName>style.visibility</p:attrName>
                                        </p:attrNameLst>
                                      </p:cBhvr>
                                      <p:to>
                                        <p:strVal val="visible"/>
                                      </p:to>
                                    </p:set>
                                    <p:anim calcmode="lin" valueType="num">
                                      <p:cBhvr additive="base">
                                        <p:cTn id="38" dur="500" fill="hold"/>
                                        <p:tgtEl>
                                          <p:spTgt spid="76"/>
                                        </p:tgtEl>
                                        <p:attrNameLst>
                                          <p:attrName>ppt_x</p:attrName>
                                        </p:attrNameLst>
                                      </p:cBhvr>
                                      <p:tavLst>
                                        <p:tav tm="0">
                                          <p:val>
                                            <p:strVal val="#ppt_x"/>
                                          </p:val>
                                        </p:tav>
                                        <p:tav tm="100000">
                                          <p:val>
                                            <p:strVal val="#ppt_x"/>
                                          </p:val>
                                        </p:tav>
                                      </p:tavLst>
                                    </p:anim>
                                    <p:anim calcmode="lin" valueType="num">
                                      <p:cBhvr additive="base">
                                        <p:cTn id="39" dur="500" fill="hold"/>
                                        <p:tgtEl>
                                          <p:spTgt spid="76"/>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500" fill="hold"/>
                                        <p:tgtEl>
                                          <p:spTgt spid="33"/>
                                        </p:tgtEl>
                                        <p:attrNameLst>
                                          <p:attrName>ppt_x</p:attrName>
                                        </p:attrNameLst>
                                      </p:cBhvr>
                                      <p:tavLst>
                                        <p:tav tm="0">
                                          <p:val>
                                            <p:strVal val="#ppt_x"/>
                                          </p:val>
                                        </p:tav>
                                        <p:tav tm="100000">
                                          <p:val>
                                            <p:strVal val="#ppt_x"/>
                                          </p:val>
                                        </p:tav>
                                      </p:tavLst>
                                    </p:anim>
                                    <p:anim calcmode="lin" valueType="num">
                                      <p:cBhvr additive="base">
                                        <p:cTn id="43" dur="500" fill="hold"/>
                                        <p:tgtEl>
                                          <p:spTgt spid="33"/>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 calcmode="lin" valueType="num">
                                      <p:cBhvr additive="base">
                                        <p:cTn id="46" dur="500" fill="hold"/>
                                        <p:tgtEl>
                                          <p:spTgt spid="32"/>
                                        </p:tgtEl>
                                        <p:attrNameLst>
                                          <p:attrName>ppt_x</p:attrName>
                                        </p:attrNameLst>
                                      </p:cBhvr>
                                      <p:tavLst>
                                        <p:tav tm="0">
                                          <p:val>
                                            <p:strVal val="#ppt_x"/>
                                          </p:val>
                                        </p:tav>
                                        <p:tav tm="100000">
                                          <p:val>
                                            <p:strVal val="#ppt_x"/>
                                          </p:val>
                                        </p:tav>
                                      </p:tavLst>
                                    </p:anim>
                                    <p:anim calcmode="lin" valueType="num">
                                      <p:cBhvr additive="base">
                                        <p:cTn id="47"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wipe(up)">
                                      <p:cBhvr>
                                        <p:cTn id="52" dur="500"/>
                                        <p:tgtEl>
                                          <p:spTgt spid="73"/>
                                        </p:tgtEl>
                                      </p:cBhvr>
                                    </p:animEffect>
                                  </p:childTnLst>
                                </p:cTn>
                              </p:par>
                              <p:par>
                                <p:cTn id="53" presetID="22" presetClass="entr" presetSubtype="4" fill="hold" nodeType="withEffect">
                                  <p:stCondLst>
                                    <p:cond delay="0"/>
                                  </p:stCondLst>
                                  <p:childTnLst>
                                    <p:set>
                                      <p:cBhvr>
                                        <p:cTn id="54" dur="1" fill="hold">
                                          <p:stCondLst>
                                            <p:cond delay="0"/>
                                          </p:stCondLst>
                                        </p:cTn>
                                        <p:tgtEl>
                                          <p:spTgt spid="74"/>
                                        </p:tgtEl>
                                        <p:attrNameLst>
                                          <p:attrName>style.visibility</p:attrName>
                                        </p:attrNameLst>
                                      </p:cBhvr>
                                      <p:to>
                                        <p:strVal val="visible"/>
                                      </p:to>
                                    </p:set>
                                    <p:animEffect transition="in" filter="wipe(down)">
                                      <p:cBhvr>
                                        <p:cTn id="55" dur="500"/>
                                        <p:tgtEl>
                                          <p:spTgt spid="74"/>
                                        </p:tgtEl>
                                      </p:cBhvr>
                                    </p:animEffect>
                                  </p:childTnLst>
                                </p:cTn>
                              </p:par>
                              <p:par>
                                <p:cTn id="56" presetID="22" presetClass="entr" presetSubtype="1" fill="hold" nodeType="withEffect">
                                  <p:stCondLst>
                                    <p:cond delay="0"/>
                                  </p:stCondLst>
                                  <p:childTnLst>
                                    <p:set>
                                      <p:cBhvr>
                                        <p:cTn id="57" dur="1" fill="hold">
                                          <p:stCondLst>
                                            <p:cond delay="0"/>
                                          </p:stCondLst>
                                        </p:cTn>
                                        <p:tgtEl>
                                          <p:spTgt spid="75"/>
                                        </p:tgtEl>
                                        <p:attrNameLst>
                                          <p:attrName>style.visibility</p:attrName>
                                        </p:attrNameLst>
                                      </p:cBhvr>
                                      <p:to>
                                        <p:strVal val="visible"/>
                                      </p:to>
                                    </p:set>
                                    <p:animEffect transition="in" filter="wipe(up)">
                                      <p:cBhvr>
                                        <p:cTn id="58" dur="500"/>
                                        <p:tgtEl>
                                          <p:spTgt spid="75"/>
                                        </p:tgtEl>
                                      </p:cBhvr>
                                    </p:animEffect>
                                  </p:childTnLst>
                                </p:cTn>
                              </p:par>
                            </p:childTnLst>
                          </p:cTn>
                        </p:par>
                        <p:par>
                          <p:cTn id="59" fill="hold">
                            <p:stCondLst>
                              <p:cond delay="500"/>
                            </p:stCondLst>
                            <p:childTnLst>
                              <p:par>
                                <p:cTn id="60" presetID="10" presetClass="entr" presetSubtype="0" fill="hold" nodeType="after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fade">
                                      <p:cBhvr>
                                        <p:cTn id="62" dur="500"/>
                                        <p:tgtEl>
                                          <p:spTgt spid="88"/>
                                        </p:tgtEl>
                                      </p:cBhvr>
                                    </p:animEffect>
                                  </p:childTnLst>
                                </p:cTn>
                              </p:par>
                            </p:childTnLst>
                          </p:cTn>
                        </p:par>
                        <p:par>
                          <p:cTn id="63" fill="hold">
                            <p:stCondLst>
                              <p:cond delay="1000"/>
                            </p:stCondLst>
                            <p:childTnLst>
                              <p:par>
                                <p:cTn id="64" presetID="10" presetClass="entr" presetSubtype="0" fill="hold" nodeType="afterEffect">
                                  <p:stCondLst>
                                    <p:cond delay="0"/>
                                  </p:stCondLst>
                                  <p:childTnLst>
                                    <p:set>
                                      <p:cBhvr>
                                        <p:cTn id="65" dur="1" fill="hold">
                                          <p:stCondLst>
                                            <p:cond delay="0"/>
                                          </p:stCondLst>
                                        </p:cTn>
                                        <p:tgtEl>
                                          <p:spTgt spid="85"/>
                                        </p:tgtEl>
                                        <p:attrNameLst>
                                          <p:attrName>style.visibility</p:attrName>
                                        </p:attrNameLst>
                                      </p:cBhvr>
                                      <p:to>
                                        <p:strVal val="visible"/>
                                      </p:to>
                                    </p:set>
                                    <p:animEffect transition="in" filter="fade">
                                      <p:cBhvr>
                                        <p:cTn id="66" dur="500"/>
                                        <p:tgtEl>
                                          <p:spTgt spid="85"/>
                                        </p:tgtEl>
                                      </p:cBhvr>
                                    </p:animEffect>
                                  </p:childTnLst>
                                </p:cTn>
                              </p:par>
                            </p:childTnLst>
                          </p:cTn>
                        </p:par>
                        <p:par>
                          <p:cTn id="67" fill="hold">
                            <p:stCondLst>
                              <p:cond delay="1500"/>
                            </p:stCondLst>
                            <p:childTnLst>
                              <p:par>
                                <p:cTn id="68" presetID="10" presetClass="entr" presetSubtype="0" fill="hold" nodeType="afterEffect">
                                  <p:stCondLst>
                                    <p:cond delay="0"/>
                                  </p:stCondLst>
                                  <p:childTnLst>
                                    <p:set>
                                      <p:cBhvr>
                                        <p:cTn id="69" dur="1" fill="hold">
                                          <p:stCondLst>
                                            <p:cond delay="0"/>
                                          </p:stCondLst>
                                        </p:cTn>
                                        <p:tgtEl>
                                          <p:spTgt spid="79"/>
                                        </p:tgtEl>
                                        <p:attrNameLst>
                                          <p:attrName>style.visibility</p:attrName>
                                        </p:attrNameLst>
                                      </p:cBhvr>
                                      <p:to>
                                        <p:strVal val="visible"/>
                                      </p:to>
                                    </p:set>
                                    <p:animEffect transition="in" filter="fade">
                                      <p:cBhvr>
                                        <p:cTn id="70" dur="500"/>
                                        <p:tgtEl>
                                          <p:spTgt spid="79"/>
                                        </p:tgtEl>
                                      </p:cBhvr>
                                    </p:animEffect>
                                  </p:childTnLst>
                                </p:cTn>
                              </p:par>
                            </p:childTnLst>
                          </p:cTn>
                        </p:par>
                        <p:par>
                          <p:cTn id="71" fill="hold">
                            <p:stCondLst>
                              <p:cond delay="2000"/>
                            </p:stCondLst>
                            <p:childTnLst>
                              <p:par>
                                <p:cTn id="72" presetID="41" presetClass="entr" presetSubtype="0" fill="hold" grpId="0" nodeType="afterEffect">
                                  <p:stCondLst>
                                    <p:cond delay="0"/>
                                  </p:stCondLst>
                                  <p:iterate type="lt">
                                    <p:tmPct val="10000"/>
                                  </p:iterate>
                                  <p:childTnLst>
                                    <p:set>
                                      <p:cBhvr>
                                        <p:cTn id="73" dur="1" fill="hold">
                                          <p:stCondLst>
                                            <p:cond delay="0"/>
                                          </p:stCondLst>
                                        </p:cTn>
                                        <p:tgtEl>
                                          <p:spTgt spid="93"/>
                                        </p:tgtEl>
                                        <p:attrNameLst>
                                          <p:attrName>style.visibility</p:attrName>
                                        </p:attrNameLst>
                                      </p:cBhvr>
                                      <p:to>
                                        <p:strVal val="visible"/>
                                      </p:to>
                                    </p:set>
                                    <p:anim calcmode="lin" valueType="num">
                                      <p:cBhvr>
                                        <p:cTn id="74" dur="500" fill="hold"/>
                                        <p:tgtEl>
                                          <p:spTgt spid="93"/>
                                        </p:tgtEl>
                                        <p:attrNameLst>
                                          <p:attrName>ppt_x</p:attrName>
                                        </p:attrNameLst>
                                      </p:cBhvr>
                                      <p:tavLst>
                                        <p:tav tm="0">
                                          <p:val>
                                            <p:strVal val="#ppt_x"/>
                                          </p:val>
                                        </p:tav>
                                        <p:tav tm="50000">
                                          <p:val>
                                            <p:strVal val="#ppt_x+.1"/>
                                          </p:val>
                                        </p:tav>
                                        <p:tav tm="100000">
                                          <p:val>
                                            <p:strVal val="#ppt_x"/>
                                          </p:val>
                                        </p:tav>
                                      </p:tavLst>
                                    </p:anim>
                                    <p:anim calcmode="lin" valueType="num">
                                      <p:cBhvr>
                                        <p:cTn id="75" dur="500" fill="hold"/>
                                        <p:tgtEl>
                                          <p:spTgt spid="93"/>
                                        </p:tgtEl>
                                        <p:attrNameLst>
                                          <p:attrName>ppt_y</p:attrName>
                                        </p:attrNameLst>
                                      </p:cBhvr>
                                      <p:tavLst>
                                        <p:tav tm="0">
                                          <p:val>
                                            <p:strVal val="#ppt_y"/>
                                          </p:val>
                                        </p:tav>
                                        <p:tav tm="100000">
                                          <p:val>
                                            <p:strVal val="#ppt_y"/>
                                          </p:val>
                                        </p:tav>
                                      </p:tavLst>
                                    </p:anim>
                                    <p:anim calcmode="lin" valueType="num">
                                      <p:cBhvr>
                                        <p:cTn id="76" dur="500" fill="hold"/>
                                        <p:tgtEl>
                                          <p:spTgt spid="93"/>
                                        </p:tgtEl>
                                        <p:attrNameLst>
                                          <p:attrName>ppt_h</p:attrName>
                                        </p:attrNameLst>
                                      </p:cBhvr>
                                      <p:tavLst>
                                        <p:tav tm="0">
                                          <p:val>
                                            <p:strVal val="#ppt_h/10"/>
                                          </p:val>
                                        </p:tav>
                                        <p:tav tm="50000">
                                          <p:val>
                                            <p:strVal val="#ppt_h+.01"/>
                                          </p:val>
                                        </p:tav>
                                        <p:tav tm="100000">
                                          <p:val>
                                            <p:strVal val="#ppt_h"/>
                                          </p:val>
                                        </p:tav>
                                      </p:tavLst>
                                    </p:anim>
                                    <p:anim calcmode="lin" valueType="num">
                                      <p:cBhvr>
                                        <p:cTn id="77" dur="500" fill="hold"/>
                                        <p:tgtEl>
                                          <p:spTgt spid="93"/>
                                        </p:tgtEl>
                                        <p:attrNameLst>
                                          <p:attrName>ppt_w</p:attrName>
                                        </p:attrNameLst>
                                      </p:cBhvr>
                                      <p:tavLst>
                                        <p:tav tm="0">
                                          <p:val>
                                            <p:strVal val="#ppt_w/10"/>
                                          </p:val>
                                        </p:tav>
                                        <p:tav tm="50000">
                                          <p:val>
                                            <p:strVal val="#ppt_w+.01"/>
                                          </p:val>
                                        </p:tav>
                                        <p:tav tm="100000">
                                          <p:val>
                                            <p:strVal val="#ppt_w"/>
                                          </p:val>
                                        </p:tav>
                                      </p:tavLst>
                                    </p:anim>
                                    <p:animEffect transition="in" filter="fade">
                                      <p:cBhvr>
                                        <p:cTn id="78" dur="500" tmFilter="0,0; .5, 1; 1, 1"/>
                                        <p:tgtEl>
                                          <p:spTgt spid="93"/>
                                        </p:tgtEl>
                                      </p:cBhvr>
                                    </p:animEffect>
                                  </p:childTnLst>
                                </p:cTn>
                              </p:par>
                            </p:childTnLst>
                          </p:cTn>
                        </p:par>
                        <p:par>
                          <p:cTn id="79" fill="hold">
                            <p:stCondLst>
                              <p:cond delay="2599"/>
                            </p:stCondLst>
                            <p:childTnLst>
                              <p:par>
                                <p:cTn id="80" presetID="10" presetClass="entr" presetSubtype="0" fill="hold" grpId="1" nodeType="afterEffect">
                                  <p:stCondLst>
                                    <p:cond delay="0"/>
                                  </p:stCondLst>
                                  <p:iterate type="lt">
                                    <p:tmPct val="0"/>
                                  </p:iterate>
                                  <p:childTnLst>
                                    <p:set>
                                      <p:cBhvr>
                                        <p:cTn id="81" dur="1" fill="hold">
                                          <p:stCondLst>
                                            <p:cond delay="0"/>
                                          </p:stCondLst>
                                        </p:cTn>
                                        <p:tgtEl>
                                          <p:spTgt spid="93"/>
                                        </p:tgtEl>
                                        <p:attrNameLst>
                                          <p:attrName>style.visibility</p:attrName>
                                        </p:attrNameLst>
                                      </p:cBhvr>
                                      <p:to>
                                        <p:strVal val="visible"/>
                                      </p:to>
                                    </p:set>
                                    <p:animEffect transition="in" filter="fade">
                                      <p:cBhvr>
                                        <p:cTn id="82" dur="500"/>
                                        <p:tgtEl>
                                          <p:spTgt spid="93"/>
                                        </p:tgtEl>
                                      </p:cBhvr>
                                    </p:animEffect>
                                  </p:childTnLst>
                                </p:cTn>
                              </p:par>
                            </p:childTnLst>
                          </p:cTn>
                        </p:par>
                        <p:par>
                          <p:cTn id="83" fill="hold">
                            <p:stCondLst>
                              <p:cond delay="3099"/>
                            </p:stCondLst>
                            <p:childTnLst>
                              <p:par>
                                <p:cTn id="84" presetID="31" presetClass="entr" presetSubtype="0" fill="hold" grpId="0" nodeType="afterEffect">
                                  <p:stCondLst>
                                    <p:cond delay="0"/>
                                  </p:stCondLst>
                                  <p:iterate type="lt">
                                    <p:tmPct val="5000"/>
                                  </p:iterate>
                                  <p:childTnLst>
                                    <p:set>
                                      <p:cBhvr>
                                        <p:cTn id="85" dur="1" fill="hold">
                                          <p:stCondLst>
                                            <p:cond delay="0"/>
                                          </p:stCondLst>
                                        </p:cTn>
                                        <p:tgtEl>
                                          <p:spTgt spid="92"/>
                                        </p:tgtEl>
                                        <p:attrNameLst>
                                          <p:attrName>style.visibility</p:attrName>
                                        </p:attrNameLst>
                                      </p:cBhvr>
                                      <p:to>
                                        <p:strVal val="visible"/>
                                      </p:to>
                                    </p:set>
                                    <p:anim calcmode="lin" valueType="num">
                                      <p:cBhvr>
                                        <p:cTn id="86" dur="500" fill="hold"/>
                                        <p:tgtEl>
                                          <p:spTgt spid="92"/>
                                        </p:tgtEl>
                                        <p:attrNameLst>
                                          <p:attrName>ppt_w</p:attrName>
                                        </p:attrNameLst>
                                      </p:cBhvr>
                                      <p:tavLst>
                                        <p:tav tm="0">
                                          <p:val>
                                            <p:fltVal val="0"/>
                                          </p:val>
                                        </p:tav>
                                        <p:tav tm="100000">
                                          <p:val>
                                            <p:strVal val="#ppt_w"/>
                                          </p:val>
                                        </p:tav>
                                      </p:tavLst>
                                    </p:anim>
                                    <p:anim calcmode="lin" valueType="num">
                                      <p:cBhvr>
                                        <p:cTn id="87" dur="500" fill="hold"/>
                                        <p:tgtEl>
                                          <p:spTgt spid="92"/>
                                        </p:tgtEl>
                                        <p:attrNameLst>
                                          <p:attrName>ppt_h</p:attrName>
                                        </p:attrNameLst>
                                      </p:cBhvr>
                                      <p:tavLst>
                                        <p:tav tm="0">
                                          <p:val>
                                            <p:fltVal val="0"/>
                                          </p:val>
                                        </p:tav>
                                        <p:tav tm="100000">
                                          <p:val>
                                            <p:strVal val="#ppt_h"/>
                                          </p:val>
                                        </p:tav>
                                      </p:tavLst>
                                    </p:anim>
                                    <p:anim calcmode="lin" valueType="num">
                                      <p:cBhvr>
                                        <p:cTn id="88" dur="500" fill="hold"/>
                                        <p:tgtEl>
                                          <p:spTgt spid="92"/>
                                        </p:tgtEl>
                                        <p:attrNameLst>
                                          <p:attrName>style.rotation</p:attrName>
                                        </p:attrNameLst>
                                      </p:cBhvr>
                                      <p:tavLst>
                                        <p:tav tm="0">
                                          <p:val>
                                            <p:fltVal val="90"/>
                                          </p:val>
                                        </p:tav>
                                        <p:tav tm="100000">
                                          <p:val>
                                            <p:fltVal val="0"/>
                                          </p:val>
                                        </p:tav>
                                      </p:tavLst>
                                    </p:anim>
                                    <p:animEffect transition="in" filter="fade">
                                      <p:cBhvr>
                                        <p:cTn id="89" dur="500"/>
                                        <p:tgtEl>
                                          <p:spTgt spid="92"/>
                                        </p:tgtEl>
                                      </p:cBhvr>
                                    </p:animEffect>
                                  </p:childTnLst>
                                </p:cTn>
                              </p:par>
                            </p:childTnLst>
                          </p:cTn>
                        </p:par>
                        <p:par>
                          <p:cTn id="90" fill="hold">
                            <p:stCondLst>
                              <p:cond delay="3925"/>
                            </p:stCondLst>
                            <p:childTnLst>
                              <p:par>
                                <p:cTn id="91" presetID="14" presetClass="entr" presetSubtype="5" fill="hold" grpId="1" nodeType="afterEffect">
                                  <p:stCondLst>
                                    <p:cond delay="0"/>
                                  </p:stCondLst>
                                  <p:iterate type="lt">
                                    <p:tmPct val="0"/>
                                  </p:iterate>
                                  <p:childTnLst>
                                    <p:set>
                                      <p:cBhvr>
                                        <p:cTn id="92" dur="1" fill="hold">
                                          <p:stCondLst>
                                            <p:cond delay="0"/>
                                          </p:stCondLst>
                                        </p:cTn>
                                        <p:tgtEl>
                                          <p:spTgt spid="92"/>
                                        </p:tgtEl>
                                        <p:attrNameLst>
                                          <p:attrName>style.visibility</p:attrName>
                                        </p:attrNameLst>
                                      </p:cBhvr>
                                      <p:to>
                                        <p:strVal val="visible"/>
                                      </p:to>
                                    </p:set>
                                    <p:animEffect transition="in" filter="randombar(vertical)">
                                      <p:cBhvr>
                                        <p:cTn id="93" dur="500"/>
                                        <p:tgtEl>
                                          <p:spTgt spid="92"/>
                                        </p:tgtEl>
                                      </p:cBhvr>
                                    </p:animEffect>
                                  </p:childTnLst>
                                </p:cTn>
                              </p:par>
                            </p:childTnLst>
                          </p:cTn>
                        </p:par>
                        <p:par>
                          <p:cTn id="94" fill="hold">
                            <p:stCondLst>
                              <p:cond delay="4425"/>
                            </p:stCondLst>
                            <p:childTnLst>
                              <p:par>
                                <p:cTn id="95" presetID="45" presetClass="entr" presetSubtype="0" fill="hold" grpId="0" nodeType="afterEffect">
                                  <p:stCondLst>
                                    <p:cond delay="0"/>
                                  </p:stCondLst>
                                  <p:iterate type="lt">
                                    <p:tmPct val="10000"/>
                                  </p:iterate>
                                  <p:childTnLst>
                                    <p:set>
                                      <p:cBhvr>
                                        <p:cTn id="96" dur="1" fill="hold">
                                          <p:stCondLst>
                                            <p:cond delay="0"/>
                                          </p:stCondLst>
                                        </p:cTn>
                                        <p:tgtEl>
                                          <p:spTgt spid="91"/>
                                        </p:tgtEl>
                                        <p:attrNameLst>
                                          <p:attrName>style.visibility</p:attrName>
                                        </p:attrNameLst>
                                      </p:cBhvr>
                                      <p:to>
                                        <p:strVal val="visible"/>
                                      </p:to>
                                    </p:set>
                                    <p:animEffect transition="in" filter="fade">
                                      <p:cBhvr>
                                        <p:cTn id="97" dur="500"/>
                                        <p:tgtEl>
                                          <p:spTgt spid="91"/>
                                        </p:tgtEl>
                                      </p:cBhvr>
                                    </p:animEffect>
                                    <p:anim calcmode="lin" valueType="num">
                                      <p:cBhvr>
                                        <p:cTn id="98" dur="500" fill="hold"/>
                                        <p:tgtEl>
                                          <p:spTgt spid="91"/>
                                        </p:tgtEl>
                                        <p:attrNameLst>
                                          <p:attrName>ppt_w</p:attrName>
                                        </p:attrNameLst>
                                      </p:cBhvr>
                                      <p:tavLst>
                                        <p:tav tm="0" fmla="#ppt_w*sin(2.5*pi*$)">
                                          <p:val>
                                            <p:fltVal val="0"/>
                                          </p:val>
                                        </p:tav>
                                        <p:tav tm="100000">
                                          <p:val>
                                            <p:fltVal val="1"/>
                                          </p:val>
                                        </p:tav>
                                      </p:tavLst>
                                    </p:anim>
                                    <p:anim calcmode="lin" valueType="num">
                                      <p:cBhvr>
                                        <p:cTn id="99" dur="500" fill="hold"/>
                                        <p:tgtEl>
                                          <p:spTgt spid="9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P spid="33" grpId="0" animBg="1"/>
      <p:bldP spid="76" grpId="0" animBg="1"/>
      <p:bldP spid="77" grpId="0" animBg="1"/>
      <p:bldP spid="51" grpId="0" animBg="1"/>
      <p:bldP spid="91" grpId="0"/>
      <p:bldP spid="92" grpId="0"/>
      <p:bldP spid="92" grpId="1"/>
      <p:bldP spid="93" grpId="0"/>
      <p:bldP spid="93"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模</a:t>
            </a:r>
            <a:r>
              <a:rPr lang="zh-CN" altLang="en-US" sz="1100" dirty="0" smtClean="0">
                <a:solidFill>
                  <a:srgbClr val="EEECE1">
                    <a:lumMod val="25000"/>
                  </a:srgbClr>
                </a:solidFill>
                <a:latin typeface="微软雅黑" panose="020B0503020204020204" charset="-122"/>
                <a:ea typeface="微软雅黑" panose="020B0503020204020204" charset="-122"/>
              </a:rPr>
              <a:t>板：       </a:t>
            </a:r>
            <a:r>
              <a:rPr lang="en-US" altLang="zh-CN" sz="1100" dirty="0" smtClean="0">
                <a:solidFill>
                  <a:srgbClr val="EEECE1">
                    <a:lumMod val="25000"/>
                  </a:srgbClr>
                </a:solidFill>
                <a:latin typeface="微软雅黑" panose="020B0503020204020204" charset="-122"/>
                <a:ea typeface="微软雅黑" panose="020B0503020204020204" charset="-122"/>
                <a:hlinkClick r:id="rId1"/>
              </a:rPr>
              <a:t>www.1ppt.com/moban</a:t>
            </a:r>
            <a:r>
              <a:rPr lang="en-US" altLang="zh-CN" sz="1100" dirty="0">
                <a:solidFill>
                  <a:srgbClr val="EEECE1">
                    <a:lumMod val="25000"/>
                  </a:srgbClr>
                </a:solidFill>
                <a:latin typeface="微软雅黑" panose="020B0503020204020204" charset="-122"/>
                <a:ea typeface="微软雅黑" panose="020B0503020204020204" charset="-122"/>
                <a:hlinkClick r:id="rId1"/>
              </a:rPr>
              <a:t>/</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zh-CN" altLang="en-US" sz="1100" dirty="0" smtClean="0">
                <a:solidFill>
                  <a:srgbClr val="EEECE1">
                    <a:lumMod val="25000"/>
                  </a:srgbClr>
                </a:solidFill>
                <a:latin typeface="微软雅黑" panose="020B0503020204020204" charset="-122"/>
                <a:ea typeface="微软雅黑" panose="020B0503020204020204" charset="-122"/>
              </a:rPr>
              <a:t>行业</a:t>
            </a:r>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模板：</a:t>
            </a:r>
            <a:r>
              <a:rPr lang="en-US" altLang="zh-CN" sz="1100" dirty="0">
                <a:solidFill>
                  <a:srgbClr val="EEECE1">
                    <a:lumMod val="25000"/>
                  </a:srgbClr>
                </a:solidFill>
                <a:latin typeface="微软雅黑" panose="020B0503020204020204" charset="-122"/>
                <a:ea typeface="微软雅黑" panose="020B0503020204020204" charset="-122"/>
                <a:hlinkClick r:id="rId2"/>
              </a:rPr>
              <a:t>www.1ppt.com/hangye/</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节日</a:t>
            </a:r>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模板：</a:t>
            </a:r>
            <a:r>
              <a:rPr lang="en-US" altLang="zh-CN" sz="1100" dirty="0">
                <a:solidFill>
                  <a:srgbClr val="EEECE1">
                    <a:lumMod val="25000"/>
                  </a:srgbClr>
                </a:solidFill>
                <a:latin typeface="微软雅黑" panose="020B0503020204020204" charset="-122"/>
                <a:ea typeface="微软雅黑" panose="020B0503020204020204" charset="-122"/>
                <a:hlinkClick r:id="rId3"/>
              </a:rPr>
              <a:t>www.1ppt.com/jieri/</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PPT</a:t>
            </a:r>
            <a:r>
              <a:rPr lang="zh-CN" altLang="en-US" sz="1100" dirty="0">
                <a:solidFill>
                  <a:srgbClr val="EEECE1">
                    <a:lumMod val="25000"/>
                  </a:srgbClr>
                </a:solidFill>
                <a:latin typeface="微软雅黑" panose="020B0503020204020204" charset="-122"/>
                <a:ea typeface="微软雅黑" panose="020B0503020204020204" charset="-122"/>
              </a:rPr>
              <a:t>素</a:t>
            </a:r>
            <a:r>
              <a:rPr lang="zh-CN" altLang="en-US" sz="1100" dirty="0" smtClean="0">
                <a:solidFill>
                  <a:srgbClr val="EEECE1">
                    <a:lumMod val="25000"/>
                  </a:srgbClr>
                </a:solidFill>
                <a:latin typeface="微软雅黑" panose="020B0503020204020204" charset="-122"/>
                <a:ea typeface="微软雅黑" panose="020B0503020204020204" charset="-122"/>
              </a:rPr>
              <a:t>材：       </a:t>
            </a:r>
            <a:r>
              <a:rPr lang="en-US" altLang="zh-CN" sz="1100" dirty="0" smtClean="0">
                <a:solidFill>
                  <a:srgbClr val="EEECE1">
                    <a:lumMod val="25000"/>
                  </a:srgbClr>
                </a:solidFill>
                <a:latin typeface="微软雅黑" panose="020B0503020204020204" charset="-122"/>
                <a:ea typeface="微软雅黑" panose="020B0503020204020204" charset="-122"/>
                <a:hlinkClick r:id="rId4"/>
              </a:rPr>
              <a:t>www.1ppt.com/sucai</a:t>
            </a:r>
            <a:r>
              <a:rPr lang="en-US" altLang="zh-CN" sz="1100" dirty="0">
                <a:solidFill>
                  <a:srgbClr val="EEECE1">
                    <a:lumMod val="25000"/>
                  </a:srgbClr>
                </a:solidFill>
                <a:latin typeface="微软雅黑" panose="020B0503020204020204" charset="-122"/>
                <a:ea typeface="微软雅黑" panose="020B0503020204020204" charset="-122"/>
                <a:hlinkClick r:id="rId4"/>
              </a:rPr>
              <a:t>/</a:t>
            </a:r>
            <a:endParaRPr lang="en-US" altLang="zh-CN" sz="1100" dirty="0">
              <a:solidFill>
                <a:srgbClr val="EEECE1">
                  <a:lumMod val="25000"/>
                </a:srgbClr>
              </a:solidFill>
              <a:latin typeface="微软雅黑" panose="020B0503020204020204" charset="-122"/>
              <a:ea typeface="微软雅黑" panose="020B0503020204020204" charset="-122"/>
            </a:endParaRPr>
          </a:p>
          <a:p>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背景图片：</a:t>
            </a:r>
            <a:r>
              <a:rPr lang="en-US" altLang="zh-CN" sz="1100" dirty="0">
                <a:solidFill>
                  <a:srgbClr val="EEECE1">
                    <a:lumMod val="25000"/>
                  </a:srgbClr>
                </a:solidFill>
                <a:latin typeface="微软雅黑" panose="020B0503020204020204" charset="-122"/>
                <a:ea typeface="微软雅黑" panose="020B0503020204020204" charset="-122"/>
                <a:hlinkClick r:id="rId5"/>
              </a:rPr>
              <a:t>www.1ppt.com/beijing/</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PPT</a:t>
            </a:r>
            <a:r>
              <a:rPr lang="zh-CN" altLang="en-US" sz="1100" dirty="0">
                <a:solidFill>
                  <a:srgbClr val="EEECE1">
                    <a:lumMod val="25000"/>
                  </a:srgbClr>
                </a:solidFill>
                <a:latin typeface="微软雅黑" panose="020B0503020204020204" charset="-122"/>
                <a:ea typeface="微软雅黑" panose="020B0503020204020204" charset="-122"/>
              </a:rPr>
              <a:t>图</a:t>
            </a:r>
            <a:r>
              <a:rPr lang="zh-CN" altLang="en-US" sz="1100" dirty="0" smtClean="0">
                <a:solidFill>
                  <a:srgbClr val="EEECE1">
                    <a:lumMod val="25000"/>
                  </a:srgbClr>
                </a:solidFill>
                <a:latin typeface="微软雅黑" panose="020B0503020204020204" charset="-122"/>
                <a:ea typeface="微软雅黑" panose="020B0503020204020204" charset="-122"/>
              </a:rPr>
              <a:t>表：       </a:t>
            </a:r>
            <a:r>
              <a:rPr lang="en-US" altLang="zh-CN" sz="1100" dirty="0" smtClean="0">
                <a:solidFill>
                  <a:srgbClr val="EEECE1">
                    <a:lumMod val="25000"/>
                  </a:srgbClr>
                </a:solidFill>
                <a:latin typeface="微软雅黑" panose="020B0503020204020204" charset="-122"/>
                <a:ea typeface="微软雅黑" panose="020B0503020204020204" charset="-122"/>
                <a:hlinkClick r:id="rId6"/>
              </a:rPr>
              <a:t>www.1ppt.com/tubiao</a:t>
            </a:r>
            <a:r>
              <a:rPr lang="en-US" altLang="zh-CN" sz="1100" dirty="0">
                <a:solidFill>
                  <a:srgbClr val="EEECE1">
                    <a:lumMod val="25000"/>
                  </a:srgbClr>
                </a:solidFill>
                <a:latin typeface="微软雅黑" panose="020B0503020204020204" charset="-122"/>
                <a:ea typeface="微软雅黑" panose="020B0503020204020204" charset="-122"/>
                <a:hlinkClick r:id="rId6"/>
              </a:rPr>
              <a:t>/</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优秀</a:t>
            </a:r>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下载：</a:t>
            </a:r>
            <a:r>
              <a:rPr lang="en-US" altLang="zh-CN" sz="1100" dirty="0">
                <a:solidFill>
                  <a:srgbClr val="EEECE1">
                    <a:lumMod val="25000"/>
                  </a:srgbClr>
                </a:solidFill>
                <a:latin typeface="微软雅黑" panose="020B0503020204020204" charset="-122"/>
                <a:ea typeface="微软雅黑" panose="020B0503020204020204" charset="-122"/>
                <a:hlinkClick r:id="rId7"/>
              </a:rPr>
              <a:t>www.1ppt.com/xiazai/</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PPT</a:t>
            </a:r>
            <a:r>
              <a:rPr lang="zh-CN" altLang="en-US" sz="1100" dirty="0">
                <a:solidFill>
                  <a:srgbClr val="EEECE1">
                    <a:lumMod val="25000"/>
                  </a:srgbClr>
                </a:solidFill>
                <a:latin typeface="微软雅黑" panose="020B0503020204020204" charset="-122"/>
                <a:ea typeface="微软雅黑" panose="020B0503020204020204" charset="-122"/>
              </a:rPr>
              <a:t>教程</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8"/>
              </a:rPr>
              <a:t>www.1ppt.com/powerpoint</a:t>
            </a:r>
            <a:r>
              <a:rPr lang="en-US" altLang="zh-CN" sz="1100" dirty="0">
                <a:solidFill>
                  <a:srgbClr val="EEECE1">
                    <a:lumMod val="25000"/>
                  </a:srgbClr>
                </a:solidFill>
                <a:latin typeface="微软雅黑" panose="020B0503020204020204" charset="-122"/>
                <a:ea typeface="微软雅黑" panose="020B0503020204020204" charset="-122"/>
                <a:hlinkClick r:id="rId8"/>
              </a:rPr>
              <a:t>/</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en-US" altLang="zh-CN" sz="1100" dirty="0">
                <a:solidFill>
                  <a:srgbClr val="EEECE1">
                    <a:lumMod val="25000"/>
                  </a:srgbClr>
                </a:solidFill>
                <a:latin typeface="微软雅黑" panose="020B0503020204020204" charset="-122"/>
                <a:ea typeface="微软雅黑" panose="020B0503020204020204" charset="-122"/>
              </a:rPr>
              <a:t>Word</a:t>
            </a:r>
            <a:r>
              <a:rPr lang="zh-CN" altLang="en-US" sz="1100" dirty="0">
                <a:solidFill>
                  <a:srgbClr val="EEECE1">
                    <a:lumMod val="25000"/>
                  </a:srgbClr>
                </a:solidFill>
                <a:latin typeface="微软雅黑" panose="020B0503020204020204" charset="-122"/>
                <a:ea typeface="微软雅黑" panose="020B0503020204020204" charset="-122"/>
              </a:rPr>
              <a:t>教程</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9"/>
              </a:rPr>
              <a:t>www.1ppt.com/word</a:t>
            </a:r>
            <a:r>
              <a:rPr lang="en-US" altLang="zh-CN" sz="1100" dirty="0">
                <a:solidFill>
                  <a:srgbClr val="EEECE1">
                    <a:lumMod val="25000"/>
                  </a:srgbClr>
                </a:solidFill>
                <a:latin typeface="微软雅黑" panose="020B0503020204020204" charset="-122"/>
                <a:ea typeface="微软雅黑" panose="020B0503020204020204" charset="-122"/>
                <a:hlinkClick r:id="rId9"/>
              </a:rPr>
              <a:t>/</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Excel</a:t>
            </a:r>
            <a:r>
              <a:rPr lang="zh-CN" altLang="en-US" sz="1100" dirty="0">
                <a:solidFill>
                  <a:srgbClr val="EEECE1">
                    <a:lumMod val="25000"/>
                  </a:srgbClr>
                </a:solidFill>
                <a:latin typeface="微软雅黑" panose="020B0503020204020204" charset="-122"/>
                <a:ea typeface="微软雅黑" panose="020B0503020204020204" charset="-122"/>
              </a:rPr>
              <a:t>教程</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10"/>
              </a:rPr>
              <a:t>www.1ppt.com/excel</a:t>
            </a:r>
            <a:r>
              <a:rPr lang="en-US" altLang="zh-CN" sz="1100" dirty="0">
                <a:solidFill>
                  <a:srgbClr val="EEECE1">
                    <a:lumMod val="25000"/>
                  </a:srgbClr>
                </a:solidFill>
                <a:latin typeface="微软雅黑" panose="020B0503020204020204" charset="-122"/>
                <a:ea typeface="微软雅黑" panose="020B0503020204020204" charset="-122"/>
                <a:hlinkClick r:id="rId10"/>
              </a:rPr>
              <a:t>/</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个人简历</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11"/>
              </a:rPr>
              <a:t>www.1ppt.com/jianli/</a:t>
            </a:r>
            <a:r>
              <a:rPr lang="en-US" altLang="zh-CN" sz="1100" dirty="0" smtClean="0">
                <a:solidFill>
                  <a:srgbClr val="EEECE1">
                    <a:lumMod val="25000"/>
                  </a:srgbClr>
                </a:solidFill>
                <a:latin typeface="微软雅黑" panose="020B0503020204020204" charset="-122"/>
                <a:ea typeface="微软雅黑" panose="020B0503020204020204" charset="-122"/>
              </a:rPr>
              <a:t>                         PPT</a:t>
            </a:r>
            <a:r>
              <a:rPr lang="zh-CN" altLang="en-US" sz="1100" dirty="0">
                <a:solidFill>
                  <a:srgbClr val="EEECE1">
                    <a:lumMod val="25000"/>
                  </a:srgbClr>
                </a:solidFill>
                <a:latin typeface="微软雅黑" panose="020B0503020204020204" charset="-122"/>
                <a:ea typeface="微软雅黑" panose="020B0503020204020204" charset="-122"/>
              </a:rPr>
              <a:t>课</a:t>
            </a:r>
            <a:r>
              <a:rPr lang="zh-CN" altLang="en-US" sz="1100" dirty="0" smtClean="0">
                <a:solidFill>
                  <a:srgbClr val="EEECE1">
                    <a:lumMod val="25000"/>
                  </a:srgbClr>
                </a:solidFill>
                <a:latin typeface="微软雅黑" panose="020B0503020204020204" charset="-122"/>
                <a:ea typeface="微软雅黑" panose="020B0503020204020204" charset="-122"/>
              </a:rPr>
              <a:t>件：       </a:t>
            </a:r>
            <a:r>
              <a:rPr lang="en-US" altLang="zh-CN" sz="1100" dirty="0" smtClean="0">
                <a:solidFill>
                  <a:srgbClr val="EEECE1">
                    <a:lumMod val="25000"/>
                  </a:srgbClr>
                </a:solidFill>
                <a:latin typeface="微软雅黑" panose="020B0503020204020204" charset="-122"/>
                <a:ea typeface="微软雅黑" panose="020B0503020204020204" charset="-122"/>
                <a:hlinkClick r:id="rId12"/>
              </a:rPr>
              <a:t>www.1ppt.com/kejian</a:t>
            </a:r>
            <a:r>
              <a:rPr lang="en-US" altLang="zh-CN" sz="1100" dirty="0">
                <a:solidFill>
                  <a:srgbClr val="EEECE1">
                    <a:lumMod val="25000"/>
                  </a:srgbClr>
                </a:solidFill>
                <a:latin typeface="微软雅黑" panose="020B0503020204020204" charset="-122"/>
                <a:ea typeface="微软雅黑" panose="020B0503020204020204" charset="-122"/>
                <a:hlinkClick r:id="rId12"/>
              </a:rPr>
              <a:t>/</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手抄报</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13"/>
              </a:rPr>
              <a:t>www.1ppt.com/shouchaobao/</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zh-CN" altLang="en-US" sz="1100" dirty="0" smtClean="0">
                <a:solidFill>
                  <a:srgbClr val="EEECE1">
                    <a:lumMod val="25000"/>
                  </a:srgbClr>
                </a:solidFill>
                <a:latin typeface="微软雅黑" panose="020B0503020204020204" charset="-122"/>
                <a:ea typeface="微软雅黑" panose="020B0503020204020204" charset="-122"/>
              </a:rPr>
              <a:t>试</a:t>
            </a:r>
            <a:r>
              <a:rPr lang="zh-CN" altLang="en-US" sz="1100" dirty="0">
                <a:solidFill>
                  <a:srgbClr val="EEECE1">
                    <a:lumMod val="25000"/>
                  </a:srgbClr>
                </a:solidFill>
                <a:latin typeface="微软雅黑" panose="020B0503020204020204" charset="-122"/>
                <a:ea typeface="微软雅黑" panose="020B0503020204020204" charset="-122"/>
              </a:rPr>
              <a:t>题</a:t>
            </a:r>
            <a:r>
              <a:rPr lang="zh-CN" altLang="en-US" sz="1100" dirty="0" smtClean="0">
                <a:solidFill>
                  <a:srgbClr val="EEECE1">
                    <a:lumMod val="25000"/>
                  </a:srgbClr>
                </a:solidFill>
                <a:latin typeface="微软雅黑" panose="020B0503020204020204" charset="-122"/>
                <a:ea typeface="微软雅黑" panose="020B0503020204020204" charset="-122"/>
              </a:rPr>
              <a:t>下载：      </a:t>
            </a:r>
            <a:r>
              <a:rPr lang="en-US" altLang="zh-CN" sz="1100" dirty="0" smtClean="0">
                <a:solidFill>
                  <a:srgbClr val="EEECE1">
                    <a:lumMod val="25000"/>
                  </a:srgbClr>
                </a:solidFill>
                <a:latin typeface="微软雅黑" panose="020B0503020204020204" charset="-122"/>
                <a:ea typeface="微软雅黑" panose="020B0503020204020204" charset="-122"/>
                <a:hlinkClick r:id="rId14"/>
              </a:rPr>
              <a:t>www.1ppt.com/shiti/</a:t>
            </a:r>
            <a:r>
              <a:rPr lang="en-US" altLang="zh-CN" sz="1100" dirty="0" smtClean="0">
                <a:solidFill>
                  <a:srgbClr val="EEECE1">
                    <a:lumMod val="25000"/>
                  </a:srgbClr>
                </a:solidFill>
                <a:latin typeface="微软雅黑" panose="020B0503020204020204" charset="-122"/>
                <a:ea typeface="微软雅黑" panose="020B0503020204020204" charset="-122"/>
              </a:rPr>
              <a:t>  </a:t>
            </a:r>
            <a:endParaRPr lang="en-US" altLang="zh-CN" sz="1100" dirty="0" smtClean="0">
              <a:solidFill>
                <a:srgbClr val="EEECE1">
                  <a:lumMod val="25000"/>
                </a:srgbClr>
              </a:solidFill>
              <a:latin typeface="微软雅黑" panose="020B0503020204020204" charset="-122"/>
              <a:ea typeface="微软雅黑" panose="020B0503020204020204" charset="-122"/>
            </a:endParaRPr>
          </a:p>
          <a:p>
            <a:r>
              <a:rPr lang="zh-CN" altLang="en-US" sz="1100" dirty="0" smtClean="0">
                <a:solidFill>
                  <a:srgbClr val="EEECE1">
                    <a:lumMod val="25000"/>
                  </a:srgbClr>
                </a:solidFill>
                <a:latin typeface="微软雅黑" panose="020B0503020204020204" charset="-122"/>
                <a:ea typeface="微软雅黑" panose="020B0503020204020204" charset="-122"/>
              </a:rPr>
              <a:t>教案下载：      </a:t>
            </a:r>
            <a:r>
              <a:rPr lang="en-US" altLang="zh-CN" sz="1100" dirty="0" smtClean="0">
                <a:solidFill>
                  <a:srgbClr val="EEECE1">
                    <a:lumMod val="25000"/>
                  </a:srgbClr>
                </a:solidFill>
                <a:latin typeface="微软雅黑" panose="020B0503020204020204" charset="-122"/>
                <a:ea typeface="微软雅黑" panose="020B0503020204020204" charset="-122"/>
                <a:hlinkClick r:id="rId15"/>
              </a:rPr>
              <a:t>www.1ppt.com/jiaoan/</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zh-CN" altLang="en-US" sz="1100" dirty="0" smtClean="0">
                <a:solidFill>
                  <a:srgbClr val="EEECE1">
                    <a:lumMod val="25000"/>
                  </a:srgbClr>
                </a:solidFill>
                <a:latin typeface="微软雅黑" panose="020B0503020204020204" charset="-122"/>
                <a:ea typeface="微软雅黑" panose="020B0503020204020204" charset="-122"/>
              </a:rPr>
              <a:t>字体下载：      </a:t>
            </a:r>
            <a:r>
              <a:rPr lang="en-US" altLang="zh-CN" sz="1100" dirty="0" smtClean="0">
                <a:solidFill>
                  <a:srgbClr val="EEECE1">
                    <a:lumMod val="25000"/>
                  </a:srgbClr>
                </a:solidFill>
                <a:latin typeface="微软雅黑" panose="020B0503020204020204" charset="-122"/>
                <a:ea typeface="微软雅黑" panose="020B0503020204020204" charset="-122"/>
                <a:hlinkClick r:id="rId16"/>
              </a:rPr>
              <a:t>www.1ppt.com/ziti/</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a:t>
            </a:r>
            <a:endParaRPr lang="zh-CN" altLang="en-US" sz="1100" dirty="0">
              <a:solidFill>
                <a:srgbClr val="EEECE1">
                  <a:lumMod val="25000"/>
                </a:srgbClr>
              </a:solidFill>
              <a:latin typeface="微软雅黑" panose="020B0503020204020204" charset="-122"/>
              <a:ea typeface="微软雅黑" panose="020B050302020402020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ln>
        </p:spPr>
        <p:txBody>
          <a:bodyPr wrap="none" anchor="ctr"/>
          <a:lstStyle/>
          <a:p>
            <a:pPr>
              <a:defRPr/>
            </a:pPr>
            <a:endParaRPr lang="zh-CN" altLang="en-US" kern="0" dirty="0">
              <a:solidFill>
                <a:srgbClr val="005397"/>
              </a:solidFill>
              <a:latin typeface="Arial" panose="020B0604020202020204"/>
              <a:ea typeface="微软雅黑" panose="020B0503020204020204" charset="-122"/>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charset="-122"/>
                <a:ea typeface="微软雅黑" panose="020B0503020204020204" charset="-122"/>
              </a:rPr>
              <a:t>可以在下列情况使用</a:t>
            </a:r>
            <a:endParaRPr lang="zh-CN" altLang="en-US" sz="1200"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a:solidFill>
                  <a:prstClr val="white"/>
                </a:solidFill>
                <a:latin typeface="微软雅黑" panose="020B0503020204020204" charset="-122"/>
                <a:ea typeface="微软雅黑" panose="020B0503020204020204" charset="-122"/>
              </a:rPr>
              <a:t>个</a:t>
            </a:r>
            <a:r>
              <a:rPr lang="zh-CN" altLang="en-US" sz="1200" kern="0" dirty="0" smtClean="0">
                <a:solidFill>
                  <a:prstClr val="white"/>
                </a:solidFill>
                <a:latin typeface="微软雅黑" panose="020B0503020204020204" charset="-122"/>
                <a:ea typeface="微软雅黑" panose="020B0503020204020204" charset="-122"/>
              </a:rPr>
              <a:t>人学习、研究。</a:t>
            </a:r>
            <a:endParaRPr lang="zh-CN" altLang="en-US" sz="1200"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charset="-122"/>
                <a:ea typeface="微软雅黑" panose="020B0503020204020204" charset="-122"/>
              </a:rPr>
              <a:t>拷贝模板中的内容用于其它幻灯片母版中使用。</a:t>
            </a:r>
            <a:endParaRPr lang="zh-CN" altLang="en-US" sz="1200" kern="0" dirty="0" smtClean="0">
              <a:solidFill>
                <a:prstClr val="white"/>
              </a:solidFill>
              <a:latin typeface="微软雅黑" panose="020B0503020204020204" charset="-122"/>
              <a:ea typeface="微软雅黑" panose="020B0503020204020204" charset="-122"/>
            </a:endParaRP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charset="-122"/>
                <a:ea typeface="微软雅黑" panose="020B0503020204020204" charset="-122"/>
              </a:rPr>
              <a:t>不可以在以下情况使用</a:t>
            </a:r>
            <a:endParaRPr lang="zh-CN" altLang="en-US" sz="1050" b="1"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charset="-122"/>
                <a:ea typeface="微软雅黑" panose="020B0503020204020204" charset="-122"/>
              </a:rPr>
              <a:t>任何形式的在线付费下载。</a:t>
            </a:r>
            <a:endParaRPr lang="zh-CN" altLang="en-US" sz="1200"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charset="-122"/>
                <a:ea typeface="微软雅黑" panose="020B0503020204020204" charset="-122"/>
              </a:rPr>
              <a:t>刻录光碟销售。</a:t>
            </a:r>
            <a:endParaRPr lang="zh-CN" altLang="en-GB" sz="1200" kern="0" dirty="0" smtClean="0">
              <a:solidFill>
                <a:prstClr val="white"/>
              </a:solidFill>
              <a:latin typeface="微软雅黑" panose="020B0503020204020204" charset="-122"/>
              <a:ea typeface="微软雅黑" panose="020B0503020204020204" charset="-122"/>
            </a:endParaRPr>
          </a:p>
        </p:txBody>
      </p:sp>
      <p:pic>
        <p:nvPicPr>
          <p:cNvPr id="1027"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909" y="-1588"/>
            <a:ext cx="6797675" cy="781051"/>
            <a:chOff x="44451" y="-1588"/>
            <a:chExt cx="6797675" cy="781051"/>
          </a:xfrm>
        </p:grpSpPr>
        <p:sp>
          <p:nvSpPr>
            <p:cNvPr id="6" name="Freeform 6"/>
            <p:cNvSpPr/>
            <p:nvPr/>
          </p:nvSpPr>
          <p:spPr bwMode="auto">
            <a:xfrm>
              <a:off x="44451" y="573088"/>
              <a:ext cx="206375" cy="206375"/>
            </a:xfrm>
            <a:custGeom>
              <a:avLst/>
              <a:gdLst>
                <a:gd name="T0" fmla="*/ 130 w 130"/>
                <a:gd name="T1" fmla="*/ 130 h 130"/>
                <a:gd name="T2" fmla="*/ 38 w 130"/>
                <a:gd name="T3" fmla="*/ 38 h 130"/>
                <a:gd name="T4" fmla="*/ 0 w 130"/>
                <a:gd name="T5" fmla="*/ 0 h 130"/>
                <a:gd name="T6" fmla="*/ 0 w 130"/>
                <a:gd name="T7" fmla="*/ 58 h 130"/>
                <a:gd name="T8" fmla="*/ 9 w 130"/>
                <a:gd name="T9" fmla="*/ 67 h 130"/>
                <a:gd name="T10" fmla="*/ 72 w 130"/>
                <a:gd name="T11" fmla="*/ 130 h 130"/>
                <a:gd name="T12" fmla="*/ 130 w 130"/>
                <a:gd name="T13" fmla="*/ 130 h 130"/>
              </a:gdLst>
              <a:ahLst/>
              <a:cxnLst>
                <a:cxn ang="0">
                  <a:pos x="T0" y="T1"/>
                </a:cxn>
                <a:cxn ang="0">
                  <a:pos x="T2" y="T3"/>
                </a:cxn>
                <a:cxn ang="0">
                  <a:pos x="T4" y="T5"/>
                </a:cxn>
                <a:cxn ang="0">
                  <a:pos x="T6" y="T7"/>
                </a:cxn>
                <a:cxn ang="0">
                  <a:pos x="T8" y="T9"/>
                </a:cxn>
                <a:cxn ang="0">
                  <a:pos x="T10" y="T11"/>
                </a:cxn>
                <a:cxn ang="0">
                  <a:pos x="T12" y="T13"/>
                </a:cxn>
              </a:cxnLst>
              <a:rect l="0" t="0" r="r" b="b"/>
              <a:pathLst>
                <a:path w="130" h="130">
                  <a:moveTo>
                    <a:pt x="130" y="130"/>
                  </a:moveTo>
                  <a:lnTo>
                    <a:pt x="38" y="38"/>
                  </a:lnTo>
                  <a:lnTo>
                    <a:pt x="0" y="0"/>
                  </a:lnTo>
                  <a:lnTo>
                    <a:pt x="0" y="58"/>
                  </a:lnTo>
                  <a:lnTo>
                    <a:pt x="9" y="67"/>
                  </a:lnTo>
                  <a:lnTo>
                    <a:pt x="72" y="130"/>
                  </a:lnTo>
                  <a:lnTo>
                    <a:pt x="130" y="13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7"/>
            <p:cNvSpPr/>
            <p:nvPr/>
          </p:nvSpPr>
          <p:spPr bwMode="auto">
            <a:xfrm>
              <a:off x="255588"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7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7"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8"/>
            <p:cNvSpPr/>
            <p:nvPr/>
          </p:nvSpPr>
          <p:spPr bwMode="auto">
            <a:xfrm>
              <a:off x="44451" y="280988"/>
              <a:ext cx="498475" cy="498475"/>
            </a:xfrm>
            <a:custGeom>
              <a:avLst/>
              <a:gdLst>
                <a:gd name="T0" fmla="*/ 38 w 314"/>
                <a:gd name="T1" fmla="*/ 37 h 314"/>
                <a:gd name="T2" fmla="*/ 0 w 314"/>
                <a:gd name="T3" fmla="*/ 0 h 314"/>
                <a:gd name="T4" fmla="*/ 0 w 314"/>
                <a:gd name="T5" fmla="*/ 58 h 314"/>
                <a:gd name="T6" fmla="*/ 9 w 314"/>
                <a:gd name="T7" fmla="*/ 67 h 314"/>
                <a:gd name="T8" fmla="*/ 128 w 314"/>
                <a:gd name="T9" fmla="*/ 186 h 314"/>
                <a:gd name="T10" fmla="*/ 193 w 314"/>
                <a:gd name="T11" fmla="*/ 251 h 314"/>
                <a:gd name="T12" fmla="*/ 256 w 314"/>
                <a:gd name="T13" fmla="*/ 314 h 314"/>
                <a:gd name="T14" fmla="*/ 314 w 314"/>
                <a:gd name="T15" fmla="*/ 314 h 314"/>
                <a:gd name="T16" fmla="*/ 38 w 314"/>
                <a:gd name="T17" fmla="*/ 37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314">
                  <a:moveTo>
                    <a:pt x="38" y="37"/>
                  </a:moveTo>
                  <a:lnTo>
                    <a:pt x="0" y="0"/>
                  </a:lnTo>
                  <a:lnTo>
                    <a:pt x="0" y="58"/>
                  </a:lnTo>
                  <a:lnTo>
                    <a:pt x="9" y="67"/>
                  </a:lnTo>
                  <a:lnTo>
                    <a:pt x="128" y="186"/>
                  </a:lnTo>
                  <a:lnTo>
                    <a:pt x="193" y="251"/>
                  </a:lnTo>
                  <a:lnTo>
                    <a:pt x="256" y="314"/>
                  </a:lnTo>
                  <a:lnTo>
                    <a:pt x="314" y="314"/>
                  </a:lnTo>
                  <a:lnTo>
                    <a:pt x="38" y="37"/>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Freeform 9"/>
            <p:cNvSpPr/>
            <p:nvPr/>
          </p:nvSpPr>
          <p:spPr bwMode="auto">
            <a:xfrm>
              <a:off x="44451" y="-1588"/>
              <a:ext cx="790575" cy="781050"/>
            </a:xfrm>
            <a:custGeom>
              <a:avLst/>
              <a:gdLst>
                <a:gd name="T0" fmla="*/ 498 w 498"/>
                <a:gd name="T1" fmla="*/ 492 h 492"/>
                <a:gd name="T2" fmla="*/ 406 w 498"/>
                <a:gd name="T3" fmla="*/ 400 h 492"/>
                <a:gd name="T4" fmla="*/ 340 w 498"/>
                <a:gd name="T5" fmla="*/ 335 h 492"/>
                <a:gd name="T6" fmla="*/ 222 w 498"/>
                <a:gd name="T7" fmla="*/ 215 h 492"/>
                <a:gd name="T8" fmla="*/ 157 w 498"/>
                <a:gd name="T9" fmla="*/ 150 h 492"/>
                <a:gd name="T10" fmla="*/ 38 w 498"/>
                <a:gd name="T11" fmla="*/ 31 h 492"/>
                <a:gd name="T12" fmla="*/ 7 w 498"/>
                <a:gd name="T13" fmla="*/ 0 h 492"/>
                <a:gd name="T14" fmla="*/ 0 w 498"/>
                <a:gd name="T15" fmla="*/ 0 h 492"/>
                <a:gd name="T16" fmla="*/ 0 w 498"/>
                <a:gd name="T17" fmla="*/ 51 h 492"/>
                <a:gd name="T18" fmla="*/ 9 w 498"/>
                <a:gd name="T19" fmla="*/ 60 h 492"/>
                <a:gd name="T20" fmla="*/ 312 w 498"/>
                <a:gd name="T21" fmla="*/ 364 h 492"/>
                <a:gd name="T22" fmla="*/ 377 w 498"/>
                <a:gd name="T23" fmla="*/ 429 h 492"/>
                <a:gd name="T24" fmla="*/ 440 w 498"/>
                <a:gd name="T25" fmla="*/ 492 h 492"/>
                <a:gd name="T26" fmla="*/ 498 w 498"/>
                <a:gd name="T27"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8" h="492">
                  <a:moveTo>
                    <a:pt x="498" y="492"/>
                  </a:moveTo>
                  <a:lnTo>
                    <a:pt x="406" y="400"/>
                  </a:lnTo>
                  <a:lnTo>
                    <a:pt x="340" y="335"/>
                  </a:lnTo>
                  <a:lnTo>
                    <a:pt x="222" y="215"/>
                  </a:lnTo>
                  <a:lnTo>
                    <a:pt x="157" y="150"/>
                  </a:lnTo>
                  <a:lnTo>
                    <a:pt x="38" y="31"/>
                  </a:lnTo>
                  <a:lnTo>
                    <a:pt x="7" y="0"/>
                  </a:lnTo>
                  <a:lnTo>
                    <a:pt x="0" y="0"/>
                  </a:lnTo>
                  <a:lnTo>
                    <a:pt x="0" y="51"/>
                  </a:lnTo>
                  <a:lnTo>
                    <a:pt x="9" y="60"/>
                  </a:lnTo>
                  <a:lnTo>
                    <a:pt x="312" y="364"/>
                  </a:lnTo>
                  <a:lnTo>
                    <a:pt x="377" y="429"/>
                  </a:lnTo>
                  <a:lnTo>
                    <a:pt x="440" y="492"/>
                  </a:lnTo>
                  <a:lnTo>
                    <a:pt x="498"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 name="Freeform 10"/>
            <p:cNvSpPr/>
            <p:nvPr/>
          </p:nvSpPr>
          <p:spPr bwMode="auto">
            <a:xfrm>
              <a:off x="839788" y="-1588"/>
              <a:ext cx="871538" cy="781050"/>
            </a:xfrm>
            <a:custGeom>
              <a:avLst/>
              <a:gdLst>
                <a:gd name="T0" fmla="*/ 0 w 549"/>
                <a:gd name="T1" fmla="*/ 0 h 492"/>
                <a:gd name="T2" fmla="*/ 60 w 549"/>
                <a:gd name="T3" fmla="*/ 60 h 492"/>
                <a:gd name="T4" fmla="*/ 179 w 549"/>
                <a:gd name="T5" fmla="*/ 179 h 492"/>
                <a:gd name="T6" fmla="*/ 245 w 549"/>
                <a:gd name="T7" fmla="*/ 245 h 492"/>
                <a:gd name="T8" fmla="*/ 363 w 549"/>
                <a:gd name="T9" fmla="*/ 364 h 492"/>
                <a:gd name="T10" fmla="*/ 428 w 549"/>
                <a:gd name="T11" fmla="*/ 429 h 492"/>
                <a:gd name="T12" fmla="*/ 492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5" y="245"/>
                  </a:lnTo>
                  <a:lnTo>
                    <a:pt x="363" y="364"/>
                  </a:lnTo>
                  <a:lnTo>
                    <a:pt x="428" y="429"/>
                  </a:lnTo>
                  <a:lnTo>
                    <a:pt x="492"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11"/>
            <p:cNvSpPr/>
            <p:nvPr/>
          </p:nvSpPr>
          <p:spPr bwMode="auto">
            <a:xfrm>
              <a:off x="547688"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12"/>
            <p:cNvSpPr/>
            <p:nvPr/>
          </p:nvSpPr>
          <p:spPr bwMode="auto">
            <a:xfrm>
              <a:off x="1425576" y="-1588"/>
              <a:ext cx="871538" cy="781050"/>
            </a:xfrm>
            <a:custGeom>
              <a:avLst/>
              <a:gdLst>
                <a:gd name="T0" fmla="*/ 0 w 549"/>
                <a:gd name="T1" fmla="*/ 0 h 492"/>
                <a:gd name="T2" fmla="*/ 59 w 549"/>
                <a:gd name="T3" fmla="*/ 60 h 492"/>
                <a:gd name="T4" fmla="*/ 178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7 w 549"/>
                <a:gd name="T19" fmla="*/ 150 h 492"/>
                <a:gd name="T20" fmla="*/ 57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59" y="60"/>
                  </a:lnTo>
                  <a:lnTo>
                    <a:pt x="178" y="179"/>
                  </a:lnTo>
                  <a:lnTo>
                    <a:pt x="244" y="245"/>
                  </a:lnTo>
                  <a:lnTo>
                    <a:pt x="363" y="364"/>
                  </a:lnTo>
                  <a:lnTo>
                    <a:pt x="428" y="429"/>
                  </a:lnTo>
                  <a:lnTo>
                    <a:pt x="491" y="492"/>
                  </a:lnTo>
                  <a:lnTo>
                    <a:pt x="549" y="492"/>
                  </a:lnTo>
                  <a:lnTo>
                    <a:pt x="273" y="215"/>
                  </a:lnTo>
                  <a:lnTo>
                    <a:pt x="207" y="150"/>
                  </a:lnTo>
                  <a:lnTo>
                    <a:pt x="57"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Freeform 13"/>
            <p:cNvSpPr/>
            <p:nvPr/>
          </p:nvSpPr>
          <p:spPr bwMode="auto">
            <a:xfrm>
              <a:off x="1133476" y="-1588"/>
              <a:ext cx="871538" cy="781050"/>
            </a:xfrm>
            <a:custGeom>
              <a:avLst/>
              <a:gdLst>
                <a:gd name="T0" fmla="*/ 549 w 549"/>
                <a:gd name="T1" fmla="*/ 492 h 492"/>
                <a:gd name="T2" fmla="*/ 457 w 549"/>
                <a:gd name="T3" fmla="*/ 400 h 492"/>
                <a:gd name="T4" fmla="*/ 391 w 549"/>
                <a:gd name="T5" fmla="*/ 335 h 492"/>
                <a:gd name="T6" fmla="*/ 272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2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1" y="335"/>
                  </a:lnTo>
                  <a:lnTo>
                    <a:pt x="272" y="215"/>
                  </a:lnTo>
                  <a:lnTo>
                    <a:pt x="207" y="150"/>
                  </a:lnTo>
                  <a:lnTo>
                    <a:pt x="88" y="31"/>
                  </a:lnTo>
                  <a:lnTo>
                    <a:pt x="57" y="0"/>
                  </a:lnTo>
                  <a:lnTo>
                    <a:pt x="0" y="0"/>
                  </a:lnTo>
                  <a:lnTo>
                    <a:pt x="60" y="60"/>
                  </a:lnTo>
                  <a:lnTo>
                    <a:pt x="362"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Freeform 14"/>
            <p:cNvSpPr/>
            <p:nvPr/>
          </p:nvSpPr>
          <p:spPr bwMode="auto">
            <a:xfrm>
              <a:off x="2009776"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 name="Freeform 15"/>
            <p:cNvSpPr/>
            <p:nvPr/>
          </p:nvSpPr>
          <p:spPr bwMode="auto">
            <a:xfrm>
              <a:off x="1717676"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Freeform 16"/>
            <p:cNvSpPr/>
            <p:nvPr/>
          </p:nvSpPr>
          <p:spPr bwMode="auto">
            <a:xfrm>
              <a:off x="2593976" y="-1588"/>
              <a:ext cx="873125" cy="781050"/>
            </a:xfrm>
            <a:custGeom>
              <a:avLst/>
              <a:gdLst>
                <a:gd name="T0" fmla="*/ 0 w 550"/>
                <a:gd name="T1" fmla="*/ 0 h 492"/>
                <a:gd name="T2" fmla="*/ 60 w 550"/>
                <a:gd name="T3" fmla="*/ 60 h 492"/>
                <a:gd name="T4" fmla="*/ 179 w 550"/>
                <a:gd name="T5" fmla="*/ 179 h 492"/>
                <a:gd name="T6" fmla="*/ 245 w 550"/>
                <a:gd name="T7" fmla="*/ 245 h 492"/>
                <a:gd name="T8" fmla="*/ 363 w 550"/>
                <a:gd name="T9" fmla="*/ 364 h 492"/>
                <a:gd name="T10" fmla="*/ 428 w 550"/>
                <a:gd name="T11" fmla="*/ 429 h 492"/>
                <a:gd name="T12" fmla="*/ 491 w 550"/>
                <a:gd name="T13" fmla="*/ 492 h 492"/>
                <a:gd name="T14" fmla="*/ 550 w 550"/>
                <a:gd name="T15" fmla="*/ 492 h 492"/>
                <a:gd name="T16" fmla="*/ 273 w 550"/>
                <a:gd name="T17" fmla="*/ 215 h 492"/>
                <a:gd name="T18" fmla="*/ 208 w 550"/>
                <a:gd name="T19" fmla="*/ 150 h 492"/>
                <a:gd name="T20" fmla="*/ 58 w 550"/>
                <a:gd name="T21" fmla="*/ 0 h 492"/>
                <a:gd name="T22" fmla="*/ 0 w 550"/>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492">
                  <a:moveTo>
                    <a:pt x="0" y="0"/>
                  </a:moveTo>
                  <a:lnTo>
                    <a:pt x="60" y="60"/>
                  </a:lnTo>
                  <a:lnTo>
                    <a:pt x="179" y="179"/>
                  </a:lnTo>
                  <a:lnTo>
                    <a:pt x="245" y="245"/>
                  </a:lnTo>
                  <a:lnTo>
                    <a:pt x="363" y="364"/>
                  </a:lnTo>
                  <a:lnTo>
                    <a:pt x="428" y="429"/>
                  </a:lnTo>
                  <a:lnTo>
                    <a:pt x="491" y="492"/>
                  </a:lnTo>
                  <a:lnTo>
                    <a:pt x="550"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Freeform 17"/>
            <p:cNvSpPr/>
            <p:nvPr/>
          </p:nvSpPr>
          <p:spPr bwMode="auto">
            <a:xfrm>
              <a:off x="2301876"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 name="Freeform 18"/>
            <p:cNvSpPr/>
            <p:nvPr/>
          </p:nvSpPr>
          <p:spPr bwMode="auto">
            <a:xfrm>
              <a:off x="3179763" y="-1588"/>
              <a:ext cx="871538" cy="781050"/>
            </a:xfrm>
            <a:custGeom>
              <a:avLst/>
              <a:gdLst>
                <a:gd name="T0" fmla="*/ 0 w 549"/>
                <a:gd name="T1" fmla="*/ 0 h 492"/>
                <a:gd name="T2" fmla="*/ 59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7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59" y="60"/>
                  </a:lnTo>
                  <a:lnTo>
                    <a:pt x="179" y="179"/>
                  </a:lnTo>
                  <a:lnTo>
                    <a:pt x="244" y="245"/>
                  </a:lnTo>
                  <a:lnTo>
                    <a:pt x="363" y="364"/>
                  </a:lnTo>
                  <a:lnTo>
                    <a:pt x="428" y="429"/>
                  </a:lnTo>
                  <a:lnTo>
                    <a:pt x="491" y="492"/>
                  </a:lnTo>
                  <a:lnTo>
                    <a:pt x="549" y="492"/>
                  </a:lnTo>
                  <a:lnTo>
                    <a:pt x="273" y="215"/>
                  </a:lnTo>
                  <a:lnTo>
                    <a:pt x="208" y="150"/>
                  </a:lnTo>
                  <a:lnTo>
                    <a:pt x="57"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 name="Freeform 19"/>
            <p:cNvSpPr/>
            <p:nvPr/>
          </p:nvSpPr>
          <p:spPr bwMode="auto">
            <a:xfrm>
              <a:off x="2887663" y="-1588"/>
              <a:ext cx="871538" cy="781050"/>
            </a:xfrm>
            <a:custGeom>
              <a:avLst/>
              <a:gdLst>
                <a:gd name="T0" fmla="*/ 549 w 549"/>
                <a:gd name="T1" fmla="*/ 492 h 492"/>
                <a:gd name="T2" fmla="*/ 457 w 549"/>
                <a:gd name="T3" fmla="*/ 400 h 492"/>
                <a:gd name="T4" fmla="*/ 392 w 549"/>
                <a:gd name="T5" fmla="*/ 335 h 492"/>
                <a:gd name="T6" fmla="*/ 272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2" y="215"/>
                  </a:lnTo>
                  <a:lnTo>
                    <a:pt x="207" y="150"/>
                  </a:lnTo>
                  <a:lnTo>
                    <a:pt x="88" y="31"/>
                  </a:lnTo>
                  <a:lnTo>
                    <a:pt x="57"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20"/>
            <p:cNvSpPr/>
            <p:nvPr/>
          </p:nvSpPr>
          <p:spPr bwMode="auto">
            <a:xfrm>
              <a:off x="3763963"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2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2"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21"/>
            <p:cNvSpPr/>
            <p:nvPr/>
          </p:nvSpPr>
          <p:spPr bwMode="auto">
            <a:xfrm>
              <a:off x="3471863"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8"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22"/>
            <p:cNvSpPr/>
            <p:nvPr/>
          </p:nvSpPr>
          <p:spPr bwMode="auto">
            <a:xfrm>
              <a:off x="4348163" y="-1588"/>
              <a:ext cx="873125" cy="781050"/>
            </a:xfrm>
            <a:custGeom>
              <a:avLst/>
              <a:gdLst>
                <a:gd name="T0" fmla="*/ 0 w 550"/>
                <a:gd name="T1" fmla="*/ 0 h 492"/>
                <a:gd name="T2" fmla="*/ 60 w 550"/>
                <a:gd name="T3" fmla="*/ 60 h 492"/>
                <a:gd name="T4" fmla="*/ 179 w 550"/>
                <a:gd name="T5" fmla="*/ 179 h 492"/>
                <a:gd name="T6" fmla="*/ 245 w 550"/>
                <a:gd name="T7" fmla="*/ 245 h 492"/>
                <a:gd name="T8" fmla="*/ 363 w 550"/>
                <a:gd name="T9" fmla="*/ 364 h 492"/>
                <a:gd name="T10" fmla="*/ 429 w 550"/>
                <a:gd name="T11" fmla="*/ 429 h 492"/>
                <a:gd name="T12" fmla="*/ 492 w 550"/>
                <a:gd name="T13" fmla="*/ 492 h 492"/>
                <a:gd name="T14" fmla="*/ 550 w 550"/>
                <a:gd name="T15" fmla="*/ 492 h 492"/>
                <a:gd name="T16" fmla="*/ 273 w 550"/>
                <a:gd name="T17" fmla="*/ 215 h 492"/>
                <a:gd name="T18" fmla="*/ 208 w 550"/>
                <a:gd name="T19" fmla="*/ 150 h 492"/>
                <a:gd name="T20" fmla="*/ 59 w 550"/>
                <a:gd name="T21" fmla="*/ 0 h 492"/>
                <a:gd name="T22" fmla="*/ 0 w 550"/>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492">
                  <a:moveTo>
                    <a:pt x="0" y="0"/>
                  </a:moveTo>
                  <a:lnTo>
                    <a:pt x="60" y="60"/>
                  </a:lnTo>
                  <a:lnTo>
                    <a:pt x="179" y="179"/>
                  </a:lnTo>
                  <a:lnTo>
                    <a:pt x="245" y="245"/>
                  </a:lnTo>
                  <a:lnTo>
                    <a:pt x="363" y="364"/>
                  </a:lnTo>
                  <a:lnTo>
                    <a:pt x="429" y="429"/>
                  </a:lnTo>
                  <a:lnTo>
                    <a:pt x="492" y="492"/>
                  </a:lnTo>
                  <a:lnTo>
                    <a:pt x="550" y="492"/>
                  </a:lnTo>
                  <a:lnTo>
                    <a:pt x="273" y="215"/>
                  </a:lnTo>
                  <a:lnTo>
                    <a:pt x="208" y="150"/>
                  </a:lnTo>
                  <a:lnTo>
                    <a:pt x="59"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23"/>
            <p:cNvSpPr/>
            <p:nvPr/>
          </p:nvSpPr>
          <p:spPr bwMode="auto">
            <a:xfrm>
              <a:off x="4056063" y="-1588"/>
              <a:ext cx="871538" cy="781050"/>
            </a:xfrm>
            <a:custGeom>
              <a:avLst/>
              <a:gdLst>
                <a:gd name="T0" fmla="*/ 549 w 549"/>
                <a:gd name="T1" fmla="*/ 492 h 492"/>
                <a:gd name="T2" fmla="*/ 457 w 549"/>
                <a:gd name="T3" fmla="*/ 400 h 492"/>
                <a:gd name="T4" fmla="*/ 392 w 549"/>
                <a:gd name="T5" fmla="*/ 335 h 492"/>
                <a:gd name="T6" fmla="*/ 274 w 549"/>
                <a:gd name="T7" fmla="*/ 215 h 492"/>
                <a:gd name="T8" fmla="*/ 208 w 549"/>
                <a:gd name="T9" fmla="*/ 150 h 492"/>
                <a:gd name="T10" fmla="*/ 89 w 549"/>
                <a:gd name="T11" fmla="*/ 31 h 492"/>
                <a:gd name="T12" fmla="*/ 58 w 549"/>
                <a:gd name="T13" fmla="*/ 0 h 492"/>
                <a:gd name="T14" fmla="*/ 0 w 549"/>
                <a:gd name="T15" fmla="*/ 0 h 492"/>
                <a:gd name="T16" fmla="*/ 60 w 549"/>
                <a:gd name="T17" fmla="*/ 60 h 492"/>
                <a:gd name="T18" fmla="*/ 363 w 549"/>
                <a:gd name="T19" fmla="*/ 364 h 492"/>
                <a:gd name="T20" fmla="*/ 429 w 549"/>
                <a:gd name="T21" fmla="*/ 429 h 492"/>
                <a:gd name="T22" fmla="*/ 492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4" y="215"/>
                  </a:lnTo>
                  <a:lnTo>
                    <a:pt x="208" y="150"/>
                  </a:lnTo>
                  <a:lnTo>
                    <a:pt x="89" y="31"/>
                  </a:lnTo>
                  <a:lnTo>
                    <a:pt x="58" y="0"/>
                  </a:lnTo>
                  <a:lnTo>
                    <a:pt x="0" y="0"/>
                  </a:lnTo>
                  <a:lnTo>
                    <a:pt x="60" y="60"/>
                  </a:lnTo>
                  <a:lnTo>
                    <a:pt x="363" y="364"/>
                  </a:lnTo>
                  <a:lnTo>
                    <a:pt x="429" y="429"/>
                  </a:lnTo>
                  <a:lnTo>
                    <a:pt x="492"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24"/>
            <p:cNvSpPr/>
            <p:nvPr/>
          </p:nvSpPr>
          <p:spPr bwMode="auto">
            <a:xfrm>
              <a:off x="4933951"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8 w 549"/>
                <a:gd name="T11" fmla="*/ 429 h 492"/>
                <a:gd name="T12" fmla="*/ 491 w 549"/>
                <a:gd name="T13" fmla="*/ 492 h 492"/>
                <a:gd name="T14" fmla="*/ 549 w 549"/>
                <a:gd name="T15" fmla="*/ 492 h 492"/>
                <a:gd name="T16" fmla="*/ 273 w 549"/>
                <a:gd name="T17" fmla="*/ 215 h 492"/>
                <a:gd name="T18" fmla="*/ 208 w 549"/>
                <a:gd name="T19" fmla="*/ 150 h 492"/>
                <a:gd name="T20" fmla="*/ 58 w 549"/>
                <a:gd name="T21" fmla="*/ 0 h 492"/>
                <a:gd name="T22" fmla="*/ 0 w 549"/>
                <a:gd name="T23"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0" y="0"/>
                  </a:moveTo>
                  <a:lnTo>
                    <a:pt x="60" y="60"/>
                  </a:lnTo>
                  <a:lnTo>
                    <a:pt x="179" y="179"/>
                  </a:lnTo>
                  <a:lnTo>
                    <a:pt x="244" y="245"/>
                  </a:lnTo>
                  <a:lnTo>
                    <a:pt x="363" y="364"/>
                  </a:lnTo>
                  <a:lnTo>
                    <a:pt x="428" y="429"/>
                  </a:lnTo>
                  <a:lnTo>
                    <a:pt x="491" y="492"/>
                  </a:lnTo>
                  <a:lnTo>
                    <a:pt x="549" y="492"/>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25"/>
            <p:cNvSpPr/>
            <p:nvPr/>
          </p:nvSpPr>
          <p:spPr bwMode="auto">
            <a:xfrm>
              <a:off x="4641851" y="-1588"/>
              <a:ext cx="871538" cy="781050"/>
            </a:xfrm>
            <a:custGeom>
              <a:avLst/>
              <a:gdLst>
                <a:gd name="T0" fmla="*/ 549 w 549"/>
                <a:gd name="T1" fmla="*/ 492 h 492"/>
                <a:gd name="T2" fmla="*/ 457 w 549"/>
                <a:gd name="T3" fmla="*/ 400 h 492"/>
                <a:gd name="T4" fmla="*/ 392 w 549"/>
                <a:gd name="T5" fmla="*/ 335 h 492"/>
                <a:gd name="T6" fmla="*/ 273 w 549"/>
                <a:gd name="T7" fmla="*/ 215 h 492"/>
                <a:gd name="T8" fmla="*/ 207 w 549"/>
                <a:gd name="T9" fmla="*/ 150 h 492"/>
                <a:gd name="T10" fmla="*/ 88 w 549"/>
                <a:gd name="T11" fmla="*/ 31 h 492"/>
                <a:gd name="T12" fmla="*/ 57 w 549"/>
                <a:gd name="T13" fmla="*/ 0 h 492"/>
                <a:gd name="T14" fmla="*/ 0 w 549"/>
                <a:gd name="T15" fmla="*/ 0 h 492"/>
                <a:gd name="T16" fmla="*/ 60 w 549"/>
                <a:gd name="T17" fmla="*/ 60 h 492"/>
                <a:gd name="T18" fmla="*/ 363 w 549"/>
                <a:gd name="T19" fmla="*/ 364 h 492"/>
                <a:gd name="T20" fmla="*/ 428 w 549"/>
                <a:gd name="T21" fmla="*/ 429 h 492"/>
                <a:gd name="T22" fmla="*/ 491 w 549"/>
                <a:gd name="T23" fmla="*/ 492 h 492"/>
                <a:gd name="T24" fmla="*/ 549 w 549"/>
                <a:gd name="T25"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549" y="492"/>
                  </a:moveTo>
                  <a:lnTo>
                    <a:pt x="457" y="400"/>
                  </a:lnTo>
                  <a:lnTo>
                    <a:pt x="392" y="335"/>
                  </a:lnTo>
                  <a:lnTo>
                    <a:pt x="273" y="215"/>
                  </a:lnTo>
                  <a:lnTo>
                    <a:pt x="207" y="150"/>
                  </a:lnTo>
                  <a:lnTo>
                    <a:pt x="88" y="31"/>
                  </a:lnTo>
                  <a:lnTo>
                    <a:pt x="57"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26"/>
            <p:cNvSpPr/>
            <p:nvPr/>
          </p:nvSpPr>
          <p:spPr bwMode="auto">
            <a:xfrm>
              <a:off x="5518151" y="-1588"/>
              <a:ext cx="871538" cy="781050"/>
            </a:xfrm>
            <a:custGeom>
              <a:avLst/>
              <a:gdLst>
                <a:gd name="T0" fmla="*/ 0 w 549"/>
                <a:gd name="T1" fmla="*/ 0 h 492"/>
                <a:gd name="T2" fmla="*/ 60 w 549"/>
                <a:gd name="T3" fmla="*/ 60 h 492"/>
                <a:gd name="T4" fmla="*/ 179 w 549"/>
                <a:gd name="T5" fmla="*/ 179 h 492"/>
                <a:gd name="T6" fmla="*/ 244 w 549"/>
                <a:gd name="T7" fmla="*/ 245 h 492"/>
                <a:gd name="T8" fmla="*/ 363 w 549"/>
                <a:gd name="T9" fmla="*/ 364 h 492"/>
                <a:gd name="T10" fmla="*/ 429 w 549"/>
                <a:gd name="T11" fmla="*/ 429 h 492"/>
                <a:gd name="T12" fmla="*/ 492 w 549"/>
                <a:gd name="T13" fmla="*/ 492 h 492"/>
                <a:gd name="T14" fmla="*/ 549 w 549"/>
                <a:gd name="T15" fmla="*/ 492 h 492"/>
                <a:gd name="T16" fmla="*/ 457 w 549"/>
                <a:gd name="T17" fmla="*/ 400 h 492"/>
                <a:gd name="T18" fmla="*/ 273 w 549"/>
                <a:gd name="T19" fmla="*/ 215 h 492"/>
                <a:gd name="T20" fmla="*/ 208 w 549"/>
                <a:gd name="T21" fmla="*/ 150 h 492"/>
                <a:gd name="T22" fmla="*/ 58 w 549"/>
                <a:gd name="T23" fmla="*/ 0 h 492"/>
                <a:gd name="T24" fmla="*/ 0 w 549"/>
                <a:gd name="T25"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92">
                  <a:moveTo>
                    <a:pt x="0" y="0"/>
                  </a:moveTo>
                  <a:lnTo>
                    <a:pt x="60" y="60"/>
                  </a:lnTo>
                  <a:lnTo>
                    <a:pt x="179" y="179"/>
                  </a:lnTo>
                  <a:lnTo>
                    <a:pt x="244" y="245"/>
                  </a:lnTo>
                  <a:lnTo>
                    <a:pt x="363" y="364"/>
                  </a:lnTo>
                  <a:lnTo>
                    <a:pt x="429" y="429"/>
                  </a:lnTo>
                  <a:lnTo>
                    <a:pt x="492" y="492"/>
                  </a:lnTo>
                  <a:lnTo>
                    <a:pt x="549" y="492"/>
                  </a:lnTo>
                  <a:lnTo>
                    <a:pt x="457" y="400"/>
                  </a:lnTo>
                  <a:lnTo>
                    <a:pt x="273" y="215"/>
                  </a:lnTo>
                  <a:lnTo>
                    <a:pt x="208" y="150"/>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27"/>
            <p:cNvSpPr/>
            <p:nvPr/>
          </p:nvSpPr>
          <p:spPr bwMode="auto">
            <a:xfrm>
              <a:off x="5226051" y="-1588"/>
              <a:ext cx="871538" cy="781050"/>
            </a:xfrm>
            <a:custGeom>
              <a:avLst/>
              <a:gdLst>
                <a:gd name="T0" fmla="*/ 549 w 549"/>
                <a:gd name="T1" fmla="*/ 492 h 492"/>
                <a:gd name="T2" fmla="*/ 273 w 549"/>
                <a:gd name="T3" fmla="*/ 215 h 492"/>
                <a:gd name="T4" fmla="*/ 273 w 549"/>
                <a:gd name="T5" fmla="*/ 215 h 492"/>
                <a:gd name="T6" fmla="*/ 207 w 549"/>
                <a:gd name="T7" fmla="*/ 150 h 492"/>
                <a:gd name="T8" fmla="*/ 89 w 549"/>
                <a:gd name="T9" fmla="*/ 31 h 492"/>
                <a:gd name="T10" fmla="*/ 58 w 549"/>
                <a:gd name="T11" fmla="*/ 0 h 492"/>
                <a:gd name="T12" fmla="*/ 0 w 549"/>
                <a:gd name="T13" fmla="*/ 0 h 492"/>
                <a:gd name="T14" fmla="*/ 60 w 549"/>
                <a:gd name="T15" fmla="*/ 60 h 492"/>
                <a:gd name="T16" fmla="*/ 363 w 549"/>
                <a:gd name="T17" fmla="*/ 364 h 492"/>
                <a:gd name="T18" fmla="*/ 428 w 549"/>
                <a:gd name="T19" fmla="*/ 429 h 492"/>
                <a:gd name="T20" fmla="*/ 491 w 549"/>
                <a:gd name="T21" fmla="*/ 492 h 492"/>
                <a:gd name="T22" fmla="*/ 549 w 549"/>
                <a:gd name="T23"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9" h="492">
                  <a:moveTo>
                    <a:pt x="549" y="492"/>
                  </a:moveTo>
                  <a:lnTo>
                    <a:pt x="273" y="215"/>
                  </a:lnTo>
                  <a:lnTo>
                    <a:pt x="273" y="215"/>
                  </a:lnTo>
                  <a:lnTo>
                    <a:pt x="207" y="150"/>
                  </a:lnTo>
                  <a:lnTo>
                    <a:pt x="89" y="31"/>
                  </a:lnTo>
                  <a:lnTo>
                    <a:pt x="58" y="0"/>
                  </a:lnTo>
                  <a:lnTo>
                    <a:pt x="0" y="0"/>
                  </a:lnTo>
                  <a:lnTo>
                    <a:pt x="60" y="60"/>
                  </a:lnTo>
                  <a:lnTo>
                    <a:pt x="363" y="364"/>
                  </a:lnTo>
                  <a:lnTo>
                    <a:pt x="428" y="429"/>
                  </a:lnTo>
                  <a:lnTo>
                    <a:pt x="491" y="492"/>
                  </a:lnTo>
                  <a:lnTo>
                    <a:pt x="549" y="492"/>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28"/>
            <p:cNvSpPr/>
            <p:nvPr/>
          </p:nvSpPr>
          <p:spPr bwMode="auto">
            <a:xfrm>
              <a:off x="6102351" y="-1588"/>
              <a:ext cx="739775" cy="739775"/>
            </a:xfrm>
            <a:custGeom>
              <a:avLst/>
              <a:gdLst>
                <a:gd name="T0" fmla="*/ 0 w 466"/>
                <a:gd name="T1" fmla="*/ 0 h 466"/>
                <a:gd name="T2" fmla="*/ 61 w 466"/>
                <a:gd name="T3" fmla="*/ 60 h 466"/>
                <a:gd name="T4" fmla="*/ 179 w 466"/>
                <a:gd name="T5" fmla="*/ 179 h 466"/>
                <a:gd name="T6" fmla="*/ 244 w 466"/>
                <a:gd name="T7" fmla="*/ 245 h 466"/>
                <a:gd name="T8" fmla="*/ 363 w 466"/>
                <a:gd name="T9" fmla="*/ 364 h 466"/>
                <a:gd name="T10" fmla="*/ 429 w 466"/>
                <a:gd name="T11" fmla="*/ 429 h 466"/>
                <a:gd name="T12" fmla="*/ 466 w 466"/>
                <a:gd name="T13" fmla="*/ 466 h 466"/>
                <a:gd name="T14" fmla="*/ 466 w 466"/>
                <a:gd name="T15" fmla="*/ 408 h 466"/>
                <a:gd name="T16" fmla="*/ 458 w 466"/>
                <a:gd name="T17" fmla="*/ 400 h 466"/>
                <a:gd name="T18" fmla="*/ 273 w 466"/>
                <a:gd name="T19" fmla="*/ 215 h 466"/>
                <a:gd name="T20" fmla="*/ 208 w 466"/>
                <a:gd name="T21" fmla="*/ 150 h 466"/>
                <a:gd name="T22" fmla="*/ 89 w 466"/>
                <a:gd name="T23" fmla="*/ 31 h 466"/>
                <a:gd name="T24" fmla="*/ 58 w 466"/>
                <a:gd name="T25" fmla="*/ 0 h 466"/>
                <a:gd name="T26" fmla="*/ 0 w 466"/>
                <a:gd name="T27"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6" h="466">
                  <a:moveTo>
                    <a:pt x="0" y="0"/>
                  </a:moveTo>
                  <a:lnTo>
                    <a:pt x="61" y="60"/>
                  </a:lnTo>
                  <a:lnTo>
                    <a:pt x="179" y="179"/>
                  </a:lnTo>
                  <a:lnTo>
                    <a:pt x="244" y="245"/>
                  </a:lnTo>
                  <a:lnTo>
                    <a:pt x="363" y="364"/>
                  </a:lnTo>
                  <a:lnTo>
                    <a:pt x="429" y="429"/>
                  </a:lnTo>
                  <a:lnTo>
                    <a:pt x="466" y="466"/>
                  </a:lnTo>
                  <a:lnTo>
                    <a:pt x="466" y="408"/>
                  </a:lnTo>
                  <a:lnTo>
                    <a:pt x="458" y="400"/>
                  </a:lnTo>
                  <a:lnTo>
                    <a:pt x="273" y="215"/>
                  </a:lnTo>
                  <a:lnTo>
                    <a:pt x="208" y="150"/>
                  </a:lnTo>
                  <a:lnTo>
                    <a:pt x="89" y="31"/>
                  </a:lnTo>
                  <a:lnTo>
                    <a:pt x="58" y="0"/>
                  </a:lnTo>
                  <a:lnTo>
                    <a:pt x="0" y="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 name="Freeform 29"/>
            <p:cNvSpPr/>
            <p:nvPr/>
          </p:nvSpPr>
          <p:spPr bwMode="auto">
            <a:xfrm>
              <a:off x="5810251" y="-1588"/>
              <a:ext cx="871538" cy="781050"/>
            </a:xfrm>
            <a:custGeom>
              <a:avLst/>
              <a:gdLst>
                <a:gd name="T0" fmla="*/ 273 w 549"/>
                <a:gd name="T1" fmla="*/ 215 h 492"/>
                <a:gd name="T2" fmla="*/ 273 w 549"/>
                <a:gd name="T3" fmla="*/ 215 h 492"/>
                <a:gd name="T4" fmla="*/ 58 w 549"/>
                <a:gd name="T5" fmla="*/ 0 h 492"/>
                <a:gd name="T6" fmla="*/ 0 w 549"/>
                <a:gd name="T7" fmla="*/ 0 h 492"/>
                <a:gd name="T8" fmla="*/ 60 w 549"/>
                <a:gd name="T9" fmla="*/ 60 h 492"/>
                <a:gd name="T10" fmla="*/ 363 w 549"/>
                <a:gd name="T11" fmla="*/ 364 h 492"/>
                <a:gd name="T12" fmla="*/ 428 w 549"/>
                <a:gd name="T13" fmla="*/ 429 h 492"/>
                <a:gd name="T14" fmla="*/ 492 w 549"/>
                <a:gd name="T15" fmla="*/ 492 h 492"/>
                <a:gd name="T16" fmla="*/ 549 w 549"/>
                <a:gd name="T17" fmla="*/ 492 h 492"/>
                <a:gd name="T18" fmla="*/ 273 w 549"/>
                <a:gd name="T19" fmla="*/ 21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9" h="492">
                  <a:moveTo>
                    <a:pt x="273" y="215"/>
                  </a:moveTo>
                  <a:lnTo>
                    <a:pt x="273" y="215"/>
                  </a:lnTo>
                  <a:lnTo>
                    <a:pt x="58" y="0"/>
                  </a:lnTo>
                  <a:lnTo>
                    <a:pt x="0" y="0"/>
                  </a:lnTo>
                  <a:lnTo>
                    <a:pt x="60" y="60"/>
                  </a:lnTo>
                  <a:lnTo>
                    <a:pt x="363" y="364"/>
                  </a:lnTo>
                  <a:lnTo>
                    <a:pt x="428" y="429"/>
                  </a:lnTo>
                  <a:lnTo>
                    <a:pt x="492" y="492"/>
                  </a:lnTo>
                  <a:lnTo>
                    <a:pt x="549" y="492"/>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30"/>
            <p:cNvSpPr/>
            <p:nvPr/>
          </p:nvSpPr>
          <p:spPr bwMode="auto">
            <a:xfrm>
              <a:off x="6396038" y="-1588"/>
              <a:ext cx="446088" cy="447675"/>
            </a:xfrm>
            <a:custGeom>
              <a:avLst/>
              <a:gdLst>
                <a:gd name="T0" fmla="*/ 273 w 281"/>
                <a:gd name="T1" fmla="*/ 215 h 282"/>
                <a:gd name="T2" fmla="*/ 57 w 281"/>
                <a:gd name="T3" fmla="*/ 0 h 282"/>
                <a:gd name="T4" fmla="*/ 0 w 281"/>
                <a:gd name="T5" fmla="*/ 0 h 282"/>
                <a:gd name="T6" fmla="*/ 59 w 281"/>
                <a:gd name="T7" fmla="*/ 60 h 282"/>
                <a:gd name="T8" fmla="*/ 281 w 281"/>
                <a:gd name="T9" fmla="*/ 282 h 282"/>
                <a:gd name="T10" fmla="*/ 281 w 281"/>
                <a:gd name="T11" fmla="*/ 224 h 282"/>
                <a:gd name="T12" fmla="*/ 273 w 281"/>
                <a:gd name="T13" fmla="*/ 215 h 282"/>
              </a:gdLst>
              <a:ahLst/>
              <a:cxnLst>
                <a:cxn ang="0">
                  <a:pos x="T0" y="T1"/>
                </a:cxn>
                <a:cxn ang="0">
                  <a:pos x="T2" y="T3"/>
                </a:cxn>
                <a:cxn ang="0">
                  <a:pos x="T4" y="T5"/>
                </a:cxn>
                <a:cxn ang="0">
                  <a:pos x="T6" y="T7"/>
                </a:cxn>
                <a:cxn ang="0">
                  <a:pos x="T8" y="T9"/>
                </a:cxn>
                <a:cxn ang="0">
                  <a:pos x="T10" y="T11"/>
                </a:cxn>
                <a:cxn ang="0">
                  <a:pos x="T12" y="T13"/>
                </a:cxn>
              </a:cxnLst>
              <a:rect l="0" t="0" r="r" b="b"/>
              <a:pathLst>
                <a:path w="281" h="282">
                  <a:moveTo>
                    <a:pt x="273" y="215"/>
                  </a:moveTo>
                  <a:lnTo>
                    <a:pt x="57" y="0"/>
                  </a:lnTo>
                  <a:lnTo>
                    <a:pt x="0" y="0"/>
                  </a:lnTo>
                  <a:lnTo>
                    <a:pt x="59" y="60"/>
                  </a:lnTo>
                  <a:lnTo>
                    <a:pt x="281" y="282"/>
                  </a:lnTo>
                  <a:lnTo>
                    <a:pt x="281" y="224"/>
                  </a:lnTo>
                  <a:lnTo>
                    <a:pt x="273" y="215"/>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31"/>
            <p:cNvSpPr/>
            <p:nvPr/>
          </p:nvSpPr>
          <p:spPr bwMode="auto">
            <a:xfrm>
              <a:off x="6688138" y="-1588"/>
              <a:ext cx="153988" cy="155575"/>
            </a:xfrm>
            <a:custGeom>
              <a:avLst/>
              <a:gdLst>
                <a:gd name="T0" fmla="*/ 60 w 97"/>
                <a:gd name="T1" fmla="*/ 60 h 98"/>
                <a:gd name="T2" fmla="*/ 97 w 97"/>
                <a:gd name="T3" fmla="*/ 98 h 98"/>
                <a:gd name="T4" fmla="*/ 97 w 97"/>
                <a:gd name="T5" fmla="*/ 40 h 98"/>
                <a:gd name="T6" fmla="*/ 89 w 97"/>
                <a:gd name="T7" fmla="*/ 31 h 98"/>
                <a:gd name="T8" fmla="*/ 58 w 97"/>
                <a:gd name="T9" fmla="*/ 0 h 98"/>
                <a:gd name="T10" fmla="*/ 0 w 97"/>
                <a:gd name="T11" fmla="*/ 0 h 98"/>
                <a:gd name="T12" fmla="*/ 60 w 97"/>
                <a:gd name="T13" fmla="*/ 60 h 98"/>
              </a:gdLst>
              <a:ahLst/>
              <a:cxnLst>
                <a:cxn ang="0">
                  <a:pos x="T0" y="T1"/>
                </a:cxn>
                <a:cxn ang="0">
                  <a:pos x="T2" y="T3"/>
                </a:cxn>
                <a:cxn ang="0">
                  <a:pos x="T4" y="T5"/>
                </a:cxn>
                <a:cxn ang="0">
                  <a:pos x="T6" y="T7"/>
                </a:cxn>
                <a:cxn ang="0">
                  <a:pos x="T8" y="T9"/>
                </a:cxn>
                <a:cxn ang="0">
                  <a:pos x="T10" y="T11"/>
                </a:cxn>
                <a:cxn ang="0">
                  <a:pos x="T12" y="T13"/>
                </a:cxn>
              </a:cxnLst>
              <a:rect l="0" t="0" r="r" b="b"/>
              <a:pathLst>
                <a:path w="97" h="98">
                  <a:moveTo>
                    <a:pt x="60" y="60"/>
                  </a:moveTo>
                  <a:lnTo>
                    <a:pt x="97" y="98"/>
                  </a:lnTo>
                  <a:lnTo>
                    <a:pt x="97" y="40"/>
                  </a:lnTo>
                  <a:lnTo>
                    <a:pt x="89" y="31"/>
                  </a:lnTo>
                  <a:lnTo>
                    <a:pt x="58" y="0"/>
                  </a:lnTo>
                  <a:lnTo>
                    <a:pt x="0" y="0"/>
                  </a:lnTo>
                  <a:lnTo>
                    <a:pt x="60" y="60"/>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32" name="Freeform 32"/>
          <p:cNvSpPr>
            <a:spLocks noEditPoints="1"/>
          </p:cNvSpPr>
          <p:nvPr/>
        </p:nvSpPr>
        <p:spPr bwMode="auto">
          <a:xfrm>
            <a:off x="2956040" y="4346575"/>
            <a:ext cx="155575" cy="155575"/>
          </a:xfrm>
          <a:custGeom>
            <a:avLst/>
            <a:gdLst>
              <a:gd name="T0" fmla="*/ 93 w 186"/>
              <a:gd name="T1" fmla="*/ 187 h 187"/>
              <a:gd name="T2" fmla="*/ 0 w 186"/>
              <a:gd name="T3" fmla="*/ 93 h 187"/>
              <a:gd name="T4" fmla="*/ 93 w 186"/>
              <a:gd name="T5" fmla="*/ 0 h 187"/>
              <a:gd name="T6" fmla="*/ 186 w 186"/>
              <a:gd name="T7" fmla="*/ 93 h 187"/>
              <a:gd name="T8" fmla="*/ 93 w 186"/>
              <a:gd name="T9" fmla="*/ 187 h 187"/>
              <a:gd name="T10" fmla="*/ 93 w 186"/>
              <a:gd name="T11" fmla="*/ 32 h 187"/>
              <a:gd name="T12" fmla="*/ 32 w 186"/>
              <a:gd name="T13" fmla="*/ 93 h 187"/>
              <a:gd name="T14" fmla="*/ 93 w 186"/>
              <a:gd name="T15" fmla="*/ 155 h 187"/>
              <a:gd name="T16" fmla="*/ 154 w 186"/>
              <a:gd name="T17" fmla="*/ 93 h 187"/>
              <a:gd name="T18" fmla="*/ 93 w 186"/>
              <a:gd name="T19" fmla="*/ 3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187">
                <a:moveTo>
                  <a:pt x="93" y="187"/>
                </a:moveTo>
                <a:cubicBezTo>
                  <a:pt x="42" y="187"/>
                  <a:pt x="0" y="145"/>
                  <a:pt x="0" y="93"/>
                </a:cubicBezTo>
                <a:cubicBezTo>
                  <a:pt x="0" y="42"/>
                  <a:pt x="42" y="0"/>
                  <a:pt x="93" y="0"/>
                </a:cubicBezTo>
                <a:cubicBezTo>
                  <a:pt x="145" y="0"/>
                  <a:pt x="186" y="42"/>
                  <a:pt x="186" y="93"/>
                </a:cubicBezTo>
                <a:cubicBezTo>
                  <a:pt x="186" y="145"/>
                  <a:pt x="145" y="187"/>
                  <a:pt x="93" y="187"/>
                </a:cubicBezTo>
                <a:close/>
                <a:moveTo>
                  <a:pt x="93" y="32"/>
                </a:moveTo>
                <a:cubicBezTo>
                  <a:pt x="59" y="32"/>
                  <a:pt x="32" y="59"/>
                  <a:pt x="32" y="93"/>
                </a:cubicBezTo>
                <a:cubicBezTo>
                  <a:pt x="32" y="127"/>
                  <a:pt x="59" y="155"/>
                  <a:pt x="93" y="155"/>
                </a:cubicBezTo>
                <a:cubicBezTo>
                  <a:pt x="127" y="155"/>
                  <a:pt x="154" y="127"/>
                  <a:pt x="154" y="93"/>
                </a:cubicBezTo>
                <a:cubicBezTo>
                  <a:pt x="154" y="59"/>
                  <a:pt x="127" y="32"/>
                  <a:pt x="93" y="32"/>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Oval 33"/>
          <p:cNvSpPr>
            <a:spLocks noChangeArrowheads="1"/>
          </p:cNvSpPr>
          <p:nvPr/>
        </p:nvSpPr>
        <p:spPr bwMode="auto">
          <a:xfrm>
            <a:off x="3203690" y="4587875"/>
            <a:ext cx="42863" cy="42863"/>
          </a:xfrm>
          <a:prstGeom prst="ellipse">
            <a:avLst/>
          </a:pr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Oval 34"/>
          <p:cNvSpPr>
            <a:spLocks noChangeArrowheads="1"/>
          </p:cNvSpPr>
          <p:nvPr/>
        </p:nvSpPr>
        <p:spPr bwMode="auto">
          <a:xfrm>
            <a:off x="1871777" y="4770437"/>
            <a:ext cx="42863" cy="41275"/>
          </a:xfrm>
          <a:prstGeom prst="ellipse">
            <a:avLst/>
          </a:pr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35"/>
          <p:cNvSpPr/>
          <p:nvPr/>
        </p:nvSpPr>
        <p:spPr bwMode="auto">
          <a:xfrm>
            <a:off x="5595030" y="1082675"/>
            <a:ext cx="6592888" cy="5775325"/>
          </a:xfrm>
          <a:custGeom>
            <a:avLst/>
            <a:gdLst>
              <a:gd name="T0" fmla="*/ 4153 w 4153"/>
              <a:gd name="T1" fmla="*/ 3638 h 3638"/>
              <a:gd name="T2" fmla="*/ 0 w 4153"/>
              <a:gd name="T3" fmla="*/ 3638 h 3638"/>
              <a:gd name="T4" fmla="*/ 0 w 4153"/>
              <a:gd name="T5" fmla="*/ 2879 h 3638"/>
              <a:gd name="T6" fmla="*/ 4153 w 4153"/>
              <a:gd name="T7" fmla="*/ 0 h 3638"/>
              <a:gd name="T8" fmla="*/ 4153 w 4153"/>
              <a:gd name="T9" fmla="*/ 3638 h 3638"/>
            </a:gdLst>
            <a:ahLst/>
            <a:cxnLst>
              <a:cxn ang="0">
                <a:pos x="T0" y="T1"/>
              </a:cxn>
              <a:cxn ang="0">
                <a:pos x="T2" y="T3"/>
              </a:cxn>
              <a:cxn ang="0">
                <a:pos x="T4" y="T5"/>
              </a:cxn>
              <a:cxn ang="0">
                <a:pos x="T6" y="T7"/>
              </a:cxn>
              <a:cxn ang="0">
                <a:pos x="T8" y="T9"/>
              </a:cxn>
            </a:cxnLst>
            <a:rect l="0" t="0" r="r" b="b"/>
            <a:pathLst>
              <a:path w="4153" h="3638">
                <a:moveTo>
                  <a:pt x="4153" y="3638"/>
                </a:moveTo>
                <a:lnTo>
                  <a:pt x="0" y="3638"/>
                </a:lnTo>
                <a:lnTo>
                  <a:pt x="0" y="2879"/>
                </a:lnTo>
                <a:lnTo>
                  <a:pt x="4153" y="0"/>
                </a:lnTo>
                <a:lnTo>
                  <a:pt x="4153" y="3638"/>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Freeform 36"/>
          <p:cNvSpPr>
            <a:spLocks noEditPoints="1"/>
          </p:cNvSpPr>
          <p:nvPr/>
        </p:nvSpPr>
        <p:spPr bwMode="auto">
          <a:xfrm>
            <a:off x="11274426" y="4044950"/>
            <a:ext cx="461963" cy="461963"/>
          </a:xfrm>
          <a:custGeom>
            <a:avLst/>
            <a:gdLst>
              <a:gd name="T0" fmla="*/ 277 w 554"/>
              <a:gd name="T1" fmla="*/ 0 h 555"/>
              <a:gd name="T2" fmla="*/ 0 w 554"/>
              <a:gd name="T3" fmla="*/ 277 h 555"/>
              <a:gd name="T4" fmla="*/ 277 w 554"/>
              <a:gd name="T5" fmla="*/ 555 h 555"/>
              <a:gd name="T6" fmla="*/ 554 w 554"/>
              <a:gd name="T7" fmla="*/ 277 h 555"/>
              <a:gd name="T8" fmla="*/ 277 w 554"/>
              <a:gd name="T9" fmla="*/ 0 h 555"/>
              <a:gd name="T10" fmla="*/ 277 w 554"/>
              <a:gd name="T11" fmla="*/ 471 h 555"/>
              <a:gd name="T12" fmla="*/ 83 w 554"/>
              <a:gd name="T13" fmla="*/ 277 h 555"/>
              <a:gd name="T14" fmla="*/ 277 w 554"/>
              <a:gd name="T15" fmla="*/ 84 h 555"/>
              <a:gd name="T16" fmla="*/ 470 w 554"/>
              <a:gd name="T17" fmla="*/ 277 h 555"/>
              <a:gd name="T18" fmla="*/ 277 w 554"/>
              <a:gd name="T19" fmla="*/ 471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4" h="555">
                <a:moveTo>
                  <a:pt x="277" y="0"/>
                </a:moveTo>
                <a:cubicBezTo>
                  <a:pt x="124" y="0"/>
                  <a:pt x="0" y="125"/>
                  <a:pt x="0" y="277"/>
                </a:cubicBezTo>
                <a:cubicBezTo>
                  <a:pt x="0" y="430"/>
                  <a:pt x="124" y="555"/>
                  <a:pt x="277" y="555"/>
                </a:cubicBezTo>
                <a:cubicBezTo>
                  <a:pt x="430" y="555"/>
                  <a:pt x="554" y="430"/>
                  <a:pt x="554" y="277"/>
                </a:cubicBezTo>
                <a:cubicBezTo>
                  <a:pt x="554" y="125"/>
                  <a:pt x="430" y="0"/>
                  <a:pt x="277" y="0"/>
                </a:cubicBezTo>
                <a:close/>
                <a:moveTo>
                  <a:pt x="277" y="471"/>
                </a:moveTo>
                <a:cubicBezTo>
                  <a:pt x="170" y="471"/>
                  <a:pt x="83" y="384"/>
                  <a:pt x="83" y="277"/>
                </a:cubicBezTo>
                <a:cubicBezTo>
                  <a:pt x="83" y="171"/>
                  <a:pt x="170" y="84"/>
                  <a:pt x="277" y="84"/>
                </a:cubicBezTo>
                <a:cubicBezTo>
                  <a:pt x="384" y="84"/>
                  <a:pt x="470" y="171"/>
                  <a:pt x="470" y="277"/>
                </a:cubicBezTo>
                <a:cubicBezTo>
                  <a:pt x="470" y="384"/>
                  <a:pt x="384" y="471"/>
                  <a:pt x="277" y="471"/>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Freeform 37"/>
          <p:cNvSpPr>
            <a:spLocks noEditPoints="1"/>
          </p:cNvSpPr>
          <p:nvPr/>
        </p:nvSpPr>
        <p:spPr bwMode="auto">
          <a:xfrm>
            <a:off x="11274426" y="3406775"/>
            <a:ext cx="461963" cy="461963"/>
          </a:xfrm>
          <a:custGeom>
            <a:avLst/>
            <a:gdLst>
              <a:gd name="T0" fmla="*/ 277 w 554"/>
              <a:gd name="T1" fmla="*/ 0 h 554"/>
              <a:gd name="T2" fmla="*/ 0 w 554"/>
              <a:gd name="T3" fmla="*/ 277 h 554"/>
              <a:gd name="T4" fmla="*/ 277 w 554"/>
              <a:gd name="T5" fmla="*/ 554 h 554"/>
              <a:gd name="T6" fmla="*/ 554 w 554"/>
              <a:gd name="T7" fmla="*/ 277 h 554"/>
              <a:gd name="T8" fmla="*/ 277 w 554"/>
              <a:gd name="T9" fmla="*/ 0 h 554"/>
              <a:gd name="T10" fmla="*/ 277 w 554"/>
              <a:gd name="T11" fmla="*/ 470 h 554"/>
              <a:gd name="T12" fmla="*/ 83 w 554"/>
              <a:gd name="T13" fmla="*/ 277 h 554"/>
              <a:gd name="T14" fmla="*/ 277 w 554"/>
              <a:gd name="T15" fmla="*/ 83 h 554"/>
              <a:gd name="T16" fmla="*/ 470 w 554"/>
              <a:gd name="T17" fmla="*/ 277 h 554"/>
              <a:gd name="T18" fmla="*/ 277 w 554"/>
              <a:gd name="T19" fmla="*/ 47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4" h="554">
                <a:moveTo>
                  <a:pt x="277" y="0"/>
                </a:moveTo>
                <a:cubicBezTo>
                  <a:pt x="124" y="0"/>
                  <a:pt x="0" y="124"/>
                  <a:pt x="0" y="277"/>
                </a:cubicBezTo>
                <a:cubicBezTo>
                  <a:pt x="0" y="430"/>
                  <a:pt x="124" y="554"/>
                  <a:pt x="277" y="554"/>
                </a:cubicBezTo>
                <a:cubicBezTo>
                  <a:pt x="430" y="554"/>
                  <a:pt x="554" y="430"/>
                  <a:pt x="554" y="277"/>
                </a:cubicBezTo>
                <a:cubicBezTo>
                  <a:pt x="554" y="124"/>
                  <a:pt x="430" y="0"/>
                  <a:pt x="277" y="0"/>
                </a:cubicBezTo>
                <a:close/>
                <a:moveTo>
                  <a:pt x="277" y="470"/>
                </a:moveTo>
                <a:cubicBezTo>
                  <a:pt x="170" y="470"/>
                  <a:pt x="83" y="384"/>
                  <a:pt x="83" y="277"/>
                </a:cubicBezTo>
                <a:cubicBezTo>
                  <a:pt x="83" y="170"/>
                  <a:pt x="170" y="83"/>
                  <a:pt x="277" y="83"/>
                </a:cubicBezTo>
                <a:cubicBezTo>
                  <a:pt x="384" y="83"/>
                  <a:pt x="470" y="170"/>
                  <a:pt x="470" y="277"/>
                </a:cubicBezTo>
                <a:cubicBezTo>
                  <a:pt x="470" y="384"/>
                  <a:pt x="384" y="470"/>
                  <a:pt x="277" y="470"/>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38"/>
          <p:cNvSpPr>
            <a:spLocks noEditPoints="1"/>
          </p:cNvSpPr>
          <p:nvPr/>
        </p:nvSpPr>
        <p:spPr bwMode="auto">
          <a:xfrm>
            <a:off x="11274426" y="2767013"/>
            <a:ext cx="461963" cy="461963"/>
          </a:xfrm>
          <a:custGeom>
            <a:avLst/>
            <a:gdLst>
              <a:gd name="T0" fmla="*/ 277 w 554"/>
              <a:gd name="T1" fmla="*/ 554 h 554"/>
              <a:gd name="T2" fmla="*/ 460 w 554"/>
              <a:gd name="T3" fmla="*/ 485 h 554"/>
              <a:gd name="T4" fmla="*/ 554 w 554"/>
              <a:gd name="T5" fmla="*/ 277 h 554"/>
              <a:gd name="T6" fmla="*/ 277 w 554"/>
              <a:gd name="T7" fmla="*/ 0 h 554"/>
              <a:gd name="T8" fmla="*/ 100 w 554"/>
              <a:gd name="T9" fmla="*/ 64 h 554"/>
              <a:gd name="T10" fmla="*/ 0 w 554"/>
              <a:gd name="T11" fmla="*/ 277 h 554"/>
              <a:gd name="T12" fmla="*/ 277 w 554"/>
              <a:gd name="T13" fmla="*/ 554 h 554"/>
              <a:gd name="T14" fmla="*/ 470 w 554"/>
              <a:gd name="T15" fmla="*/ 277 h 554"/>
              <a:gd name="T16" fmla="*/ 433 w 554"/>
              <a:gd name="T17" fmla="*/ 392 h 554"/>
              <a:gd name="T18" fmla="*/ 180 w 554"/>
              <a:gd name="T19" fmla="*/ 110 h 554"/>
              <a:gd name="T20" fmla="*/ 277 w 554"/>
              <a:gd name="T21" fmla="*/ 84 h 554"/>
              <a:gd name="T22" fmla="*/ 470 w 554"/>
              <a:gd name="T23" fmla="*/ 277 h 554"/>
              <a:gd name="T24" fmla="*/ 118 w 554"/>
              <a:gd name="T25" fmla="*/ 166 h 554"/>
              <a:gd name="T26" fmla="*/ 370 w 554"/>
              <a:gd name="T27" fmla="*/ 447 h 554"/>
              <a:gd name="T28" fmla="*/ 277 w 554"/>
              <a:gd name="T29" fmla="*/ 471 h 554"/>
              <a:gd name="T30" fmla="*/ 83 w 554"/>
              <a:gd name="T31" fmla="*/ 277 h 554"/>
              <a:gd name="T32" fmla="*/ 118 w 554"/>
              <a:gd name="T33" fmla="*/ 16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4" h="554">
                <a:moveTo>
                  <a:pt x="277" y="554"/>
                </a:moveTo>
                <a:cubicBezTo>
                  <a:pt x="344" y="554"/>
                  <a:pt x="409" y="530"/>
                  <a:pt x="460" y="485"/>
                </a:cubicBezTo>
                <a:cubicBezTo>
                  <a:pt x="520" y="433"/>
                  <a:pt x="554" y="357"/>
                  <a:pt x="554" y="277"/>
                </a:cubicBezTo>
                <a:cubicBezTo>
                  <a:pt x="554" y="124"/>
                  <a:pt x="430" y="0"/>
                  <a:pt x="277" y="0"/>
                </a:cubicBezTo>
                <a:cubicBezTo>
                  <a:pt x="212" y="0"/>
                  <a:pt x="150" y="23"/>
                  <a:pt x="100" y="64"/>
                </a:cubicBezTo>
                <a:cubicBezTo>
                  <a:pt x="36" y="117"/>
                  <a:pt x="0" y="194"/>
                  <a:pt x="0" y="277"/>
                </a:cubicBezTo>
                <a:cubicBezTo>
                  <a:pt x="0" y="430"/>
                  <a:pt x="124" y="554"/>
                  <a:pt x="277" y="554"/>
                </a:cubicBezTo>
                <a:close/>
                <a:moveTo>
                  <a:pt x="470" y="277"/>
                </a:moveTo>
                <a:cubicBezTo>
                  <a:pt x="470" y="319"/>
                  <a:pt x="457" y="359"/>
                  <a:pt x="433" y="392"/>
                </a:cubicBezTo>
                <a:cubicBezTo>
                  <a:pt x="180" y="110"/>
                  <a:pt x="180" y="110"/>
                  <a:pt x="180" y="110"/>
                </a:cubicBezTo>
                <a:cubicBezTo>
                  <a:pt x="209" y="93"/>
                  <a:pt x="243" y="84"/>
                  <a:pt x="277" y="84"/>
                </a:cubicBezTo>
                <a:cubicBezTo>
                  <a:pt x="384" y="84"/>
                  <a:pt x="470" y="171"/>
                  <a:pt x="470" y="277"/>
                </a:cubicBezTo>
                <a:close/>
                <a:moveTo>
                  <a:pt x="118" y="166"/>
                </a:moveTo>
                <a:cubicBezTo>
                  <a:pt x="370" y="447"/>
                  <a:pt x="370" y="447"/>
                  <a:pt x="370" y="447"/>
                </a:cubicBezTo>
                <a:cubicBezTo>
                  <a:pt x="341" y="462"/>
                  <a:pt x="310" y="471"/>
                  <a:pt x="277" y="471"/>
                </a:cubicBezTo>
                <a:cubicBezTo>
                  <a:pt x="170" y="471"/>
                  <a:pt x="83" y="384"/>
                  <a:pt x="83" y="277"/>
                </a:cubicBezTo>
                <a:cubicBezTo>
                  <a:pt x="83" y="237"/>
                  <a:pt x="96" y="198"/>
                  <a:pt x="118" y="166"/>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Rectangle 39"/>
          <p:cNvSpPr>
            <a:spLocks noChangeArrowheads="1"/>
          </p:cNvSpPr>
          <p:nvPr/>
        </p:nvSpPr>
        <p:spPr bwMode="auto">
          <a:xfrm>
            <a:off x="11471276" y="4079875"/>
            <a:ext cx="69850" cy="392113"/>
          </a:xfrm>
          <a:prstGeom prst="rect">
            <a:avLst/>
          </a:prstGeom>
          <a:solidFill>
            <a:srgbClr val="1E0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 name="Freeform 40"/>
          <p:cNvSpPr>
            <a:spLocks noEditPoints="1"/>
          </p:cNvSpPr>
          <p:nvPr/>
        </p:nvSpPr>
        <p:spPr bwMode="auto">
          <a:xfrm>
            <a:off x="9053513" y="5668963"/>
            <a:ext cx="406400" cy="406400"/>
          </a:xfrm>
          <a:custGeom>
            <a:avLst/>
            <a:gdLst>
              <a:gd name="T0" fmla="*/ 244 w 487"/>
              <a:gd name="T1" fmla="*/ 487 h 487"/>
              <a:gd name="T2" fmla="*/ 0 w 487"/>
              <a:gd name="T3" fmla="*/ 243 h 487"/>
              <a:gd name="T4" fmla="*/ 244 w 487"/>
              <a:gd name="T5" fmla="*/ 0 h 487"/>
              <a:gd name="T6" fmla="*/ 487 w 487"/>
              <a:gd name="T7" fmla="*/ 243 h 487"/>
              <a:gd name="T8" fmla="*/ 244 w 487"/>
              <a:gd name="T9" fmla="*/ 487 h 487"/>
              <a:gd name="T10" fmla="*/ 244 w 487"/>
              <a:gd name="T11" fmla="*/ 83 h 487"/>
              <a:gd name="T12" fmla="*/ 84 w 487"/>
              <a:gd name="T13" fmla="*/ 243 h 487"/>
              <a:gd name="T14" fmla="*/ 244 w 487"/>
              <a:gd name="T15" fmla="*/ 404 h 487"/>
              <a:gd name="T16" fmla="*/ 404 w 487"/>
              <a:gd name="T17" fmla="*/ 243 h 487"/>
              <a:gd name="T18" fmla="*/ 244 w 487"/>
              <a:gd name="T19" fmla="*/ 8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7" h="487">
                <a:moveTo>
                  <a:pt x="244" y="487"/>
                </a:moveTo>
                <a:cubicBezTo>
                  <a:pt x="109" y="487"/>
                  <a:pt x="0" y="378"/>
                  <a:pt x="0" y="243"/>
                </a:cubicBezTo>
                <a:cubicBezTo>
                  <a:pt x="0" y="109"/>
                  <a:pt x="109" y="0"/>
                  <a:pt x="244" y="0"/>
                </a:cubicBezTo>
                <a:cubicBezTo>
                  <a:pt x="378" y="0"/>
                  <a:pt x="487" y="109"/>
                  <a:pt x="487" y="243"/>
                </a:cubicBezTo>
                <a:cubicBezTo>
                  <a:pt x="487" y="378"/>
                  <a:pt x="378" y="487"/>
                  <a:pt x="244" y="487"/>
                </a:cubicBezTo>
                <a:close/>
                <a:moveTo>
                  <a:pt x="244" y="83"/>
                </a:moveTo>
                <a:cubicBezTo>
                  <a:pt x="155" y="83"/>
                  <a:pt x="84" y="155"/>
                  <a:pt x="84" y="243"/>
                </a:cubicBezTo>
                <a:cubicBezTo>
                  <a:pt x="84" y="332"/>
                  <a:pt x="155" y="404"/>
                  <a:pt x="244" y="404"/>
                </a:cubicBezTo>
                <a:cubicBezTo>
                  <a:pt x="332" y="404"/>
                  <a:pt x="404" y="332"/>
                  <a:pt x="404" y="243"/>
                </a:cubicBezTo>
                <a:cubicBezTo>
                  <a:pt x="404" y="155"/>
                  <a:pt x="332" y="83"/>
                  <a:pt x="244" y="83"/>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Freeform 41"/>
          <p:cNvSpPr>
            <a:spLocks noEditPoints="1"/>
          </p:cNvSpPr>
          <p:nvPr/>
        </p:nvSpPr>
        <p:spPr bwMode="auto">
          <a:xfrm>
            <a:off x="5216640" y="4492625"/>
            <a:ext cx="180975" cy="179388"/>
          </a:xfrm>
          <a:custGeom>
            <a:avLst/>
            <a:gdLst>
              <a:gd name="T0" fmla="*/ 108 w 216"/>
              <a:gd name="T1" fmla="*/ 215 h 215"/>
              <a:gd name="T2" fmla="*/ 0 w 216"/>
              <a:gd name="T3" fmla="*/ 107 h 215"/>
              <a:gd name="T4" fmla="*/ 108 w 216"/>
              <a:gd name="T5" fmla="*/ 0 h 215"/>
              <a:gd name="T6" fmla="*/ 216 w 216"/>
              <a:gd name="T7" fmla="*/ 107 h 215"/>
              <a:gd name="T8" fmla="*/ 108 w 216"/>
              <a:gd name="T9" fmla="*/ 215 h 215"/>
              <a:gd name="T10" fmla="*/ 108 w 216"/>
              <a:gd name="T11" fmla="*/ 83 h 215"/>
              <a:gd name="T12" fmla="*/ 84 w 216"/>
              <a:gd name="T13" fmla="*/ 107 h 215"/>
              <a:gd name="T14" fmla="*/ 108 w 216"/>
              <a:gd name="T15" fmla="*/ 132 h 215"/>
              <a:gd name="T16" fmla="*/ 133 w 216"/>
              <a:gd name="T17" fmla="*/ 107 h 215"/>
              <a:gd name="T18" fmla="*/ 108 w 216"/>
              <a:gd name="T19" fmla="*/ 8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15">
                <a:moveTo>
                  <a:pt x="108" y="215"/>
                </a:moveTo>
                <a:cubicBezTo>
                  <a:pt x="49" y="215"/>
                  <a:pt x="0" y="167"/>
                  <a:pt x="0" y="107"/>
                </a:cubicBezTo>
                <a:cubicBezTo>
                  <a:pt x="0" y="48"/>
                  <a:pt x="49" y="0"/>
                  <a:pt x="108" y="0"/>
                </a:cubicBezTo>
                <a:cubicBezTo>
                  <a:pt x="168" y="0"/>
                  <a:pt x="216" y="48"/>
                  <a:pt x="216" y="107"/>
                </a:cubicBezTo>
                <a:cubicBezTo>
                  <a:pt x="216" y="167"/>
                  <a:pt x="168" y="215"/>
                  <a:pt x="108" y="215"/>
                </a:cubicBezTo>
                <a:close/>
                <a:moveTo>
                  <a:pt x="108" y="83"/>
                </a:moveTo>
                <a:cubicBezTo>
                  <a:pt x="95" y="83"/>
                  <a:pt x="84" y="94"/>
                  <a:pt x="84" y="107"/>
                </a:cubicBezTo>
                <a:cubicBezTo>
                  <a:pt x="84" y="121"/>
                  <a:pt x="95" y="132"/>
                  <a:pt x="108" y="132"/>
                </a:cubicBezTo>
                <a:cubicBezTo>
                  <a:pt x="122" y="132"/>
                  <a:pt x="133" y="121"/>
                  <a:pt x="133" y="107"/>
                </a:cubicBezTo>
                <a:cubicBezTo>
                  <a:pt x="133" y="94"/>
                  <a:pt x="122" y="83"/>
                  <a:pt x="108" y="83"/>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 name="Oval 42"/>
          <p:cNvSpPr>
            <a:spLocks noChangeArrowheads="1"/>
          </p:cNvSpPr>
          <p:nvPr/>
        </p:nvSpPr>
        <p:spPr bwMode="auto">
          <a:xfrm>
            <a:off x="8172451" y="6172200"/>
            <a:ext cx="111125" cy="109538"/>
          </a:xfrm>
          <a:prstGeom prst="ellipse">
            <a:avLst/>
          </a:pr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 name="Oval 43"/>
          <p:cNvSpPr>
            <a:spLocks noChangeArrowheads="1"/>
          </p:cNvSpPr>
          <p:nvPr/>
        </p:nvSpPr>
        <p:spPr bwMode="auto">
          <a:xfrm>
            <a:off x="6319838" y="2339975"/>
            <a:ext cx="111125" cy="111125"/>
          </a:xfrm>
          <a:prstGeom prst="ellipse">
            <a:avLst/>
          </a:pr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7" name="Freeform 44"/>
          <p:cNvSpPr>
            <a:spLocks noEditPoints="1"/>
          </p:cNvSpPr>
          <p:nvPr/>
        </p:nvSpPr>
        <p:spPr bwMode="auto">
          <a:xfrm>
            <a:off x="2117840" y="4200525"/>
            <a:ext cx="271463" cy="271463"/>
          </a:xfrm>
          <a:custGeom>
            <a:avLst/>
            <a:gdLst>
              <a:gd name="T0" fmla="*/ 162 w 324"/>
              <a:gd name="T1" fmla="*/ 324 h 324"/>
              <a:gd name="T2" fmla="*/ 0 w 324"/>
              <a:gd name="T3" fmla="*/ 162 h 324"/>
              <a:gd name="T4" fmla="*/ 162 w 324"/>
              <a:gd name="T5" fmla="*/ 0 h 324"/>
              <a:gd name="T6" fmla="*/ 324 w 324"/>
              <a:gd name="T7" fmla="*/ 162 h 324"/>
              <a:gd name="T8" fmla="*/ 162 w 324"/>
              <a:gd name="T9" fmla="*/ 324 h 324"/>
              <a:gd name="T10" fmla="*/ 162 w 324"/>
              <a:gd name="T11" fmla="*/ 83 h 324"/>
              <a:gd name="T12" fmla="*/ 83 w 324"/>
              <a:gd name="T13" fmla="*/ 162 h 324"/>
              <a:gd name="T14" fmla="*/ 162 w 324"/>
              <a:gd name="T15" fmla="*/ 240 h 324"/>
              <a:gd name="T16" fmla="*/ 240 w 324"/>
              <a:gd name="T17" fmla="*/ 162 h 324"/>
              <a:gd name="T18" fmla="*/ 162 w 324"/>
              <a:gd name="T19" fmla="*/ 83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4" h="324">
                <a:moveTo>
                  <a:pt x="162" y="324"/>
                </a:moveTo>
                <a:cubicBezTo>
                  <a:pt x="72" y="324"/>
                  <a:pt x="0" y="251"/>
                  <a:pt x="0" y="162"/>
                </a:cubicBezTo>
                <a:cubicBezTo>
                  <a:pt x="0" y="73"/>
                  <a:pt x="72" y="0"/>
                  <a:pt x="162" y="0"/>
                </a:cubicBezTo>
                <a:cubicBezTo>
                  <a:pt x="251" y="0"/>
                  <a:pt x="324" y="73"/>
                  <a:pt x="324" y="162"/>
                </a:cubicBezTo>
                <a:cubicBezTo>
                  <a:pt x="324" y="251"/>
                  <a:pt x="251" y="324"/>
                  <a:pt x="162" y="324"/>
                </a:cubicBezTo>
                <a:close/>
                <a:moveTo>
                  <a:pt x="162" y="83"/>
                </a:moveTo>
                <a:cubicBezTo>
                  <a:pt x="119" y="83"/>
                  <a:pt x="83" y="119"/>
                  <a:pt x="83" y="162"/>
                </a:cubicBezTo>
                <a:cubicBezTo>
                  <a:pt x="83" y="205"/>
                  <a:pt x="119" y="240"/>
                  <a:pt x="162" y="240"/>
                </a:cubicBezTo>
                <a:cubicBezTo>
                  <a:pt x="205" y="240"/>
                  <a:pt x="240" y="205"/>
                  <a:pt x="240" y="162"/>
                </a:cubicBezTo>
                <a:cubicBezTo>
                  <a:pt x="240" y="119"/>
                  <a:pt x="205" y="83"/>
                  <a:pt x="162" y="83"/>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8" name="Freeform 45"/>
          <p:cNvSpPr>
            <a:spLocks noEditPoints="1"/>
          </p:cNvSpPr>
          <p:nvPr/>
        </p:nvSpPr>
        <p:spPr bwMode="auto">
          <a:xfrm>
            <a:off x="7759701" y="4718050"/>
            <a:ext cx="296863" cy="296863"/>
          </a:xfrm>
          <a:custGeom>
            <a:avLst/>
            <a:gdLst>
              <a:gd name="T0" fmla="*/ 177 w 355"/>
              <a:gd name="T1" fmla="*/ 355 h 355"/>
              <a:gd name="T2" fmla="*/ 0 w 355"/>
              <a:gd name="T3" fmla="*/ 178 h 355"/>
              <a:gd name="T4" fmla="*/ 177 w 355"/>
              <a:gd name="T5" fmla="*/ 0 h 355"/>
              <a:gd name="T6" fmla="*/ 355 w 355"/>
              <a:gd name="T7" fmla="*/ 178 h 355"/>
              <a:gd name="T8" fmla="*/ 177 w 355"/>
              <a:gd name="T9" fmla="*/ 355 h 355"/>
              <a:gd name="T10" fmla="*/ 177 w 355"/>
              <a:gd name="T11" fmla="*/ 84 h 355"/>
              <a:gd name="T12" fmla="*/ 83 w 355"/>
              <a:gd name="T13" fmla="*/ 178 h 355"/>
              <a:gd name="T14" fmla="*/ 177 w 355"/>
              <a:gd name="T15" fmla="*/ 272 h 355"/>
              <a:gd name="T16" fmla="*/ 271 w 355"/>
              <a:gd name="T17" fmla="*/ 178 h 355"/>
              <a:gd name="T18" fmla="*/ 177 w 355"/>
              <a:gd name="T19" fmla="*/ 84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5" h="355">
                <a:moveTo>
                  <a:pt x="177" y="355"/>
                </a:moveTo>
                <a:cubicBezTo>
                  <a:pt x="79" y="355"/>
                  <a:pt x="0" y="275"/>
                  <a:pt x="0" y="178"/>
                </a:cubicBezTo>
                <a:cubicBezTo>
                  <a:pt x="0" y="80"/>
                  <a:pt x="79" y="0"/>
                  <a:pt x="177" y="0"/>
                </a:cubicBezTo>
                <a:cubicBezTo>
                  <a:pt x="275" y="0"/>
                  <a:pt x="355" y="80"/>
                  <a:pt x="355" y="178"/>
                </a:cubicBezTo>
                <a:cubicBezTo>
                  <a:pt x="355" y="275"/>
                  <a:pt x="275" y="355"/>
                  <a:pt x="177" y="355"/>
                </a:cubicBezTo>
                <a:close/>
                <a:moveTo>
                  <a:pt x="177" y="84"/>
                </a:moveTo>
                <a:cubicBezTo>
                  <a:pt x="125" y="84"/>
                  <a:pt x="83" y="126"/>
                  <a:pt x="83" y="178"/>
                </a:cubicBezTo>
                <a:cubicBezTo>
                  <a:pt x="83" y="229"/>
                  <a:pt x="125" y="272"/>
                  <a:pt x="177" y="272"/>
                </a:cubicBezTo>
                <a:cubicBezTo>
                  <a:pt x="229" y="272"/>
                  <a:pt x="271" y="229"/>
                  <a:pt x="271" y="178"/>
                </a:cubicBezTo>
                <a:cubicBezTo>
                  <a:pt x="271" y="126"/>
                  <a:pt x="229" y="84"/>
                  <a:pt x="177" y="84"/>
                </a:cubicBez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9" name="任意多边形: 形状 128"/>
          <p:cNvSpPr/>
          <p:nvPr/>
        </p:nvSpPr>
        <p:spPr bwMode="auto">
          <a:xfrm>
            <a:off x="7872412" y="2184399"/>
            <a:ext cx="3165476" cy="4435476"/>
          </a:xfrm>
          <a:custGeom>
            <a:avLst/>
            <a:gdLst>
              <a:gd name="connsiteX0" fmla="*/ 2441576 w 3165476"/>
              <a:gd name="connsiteY0" fmla="*/ 0 h 4435476"/>
              <a:gd name="connsiteX1" fmla="*/ 3165476 w 3165476"/>
              <a:gd name="connsiteY1" fmla="*/ 4435475 h 4435476"/>
              <a:gd name="connsiteX2" fmla="*/ 1814361 w 3165476"/>
              <a:gd name="connsiteY2" fmla="*/ 1804523 h 4435476"/>
              <a:gd name="connsiteX3" fmla="*/ 1814360 w 3165476"/>
              <a:gd name="connsiteY3" fmla="*/ 1804525 h 4435476"/>
              <a:gd name="connsiteX4" fmla="*/ 3165475 w 3165476"/>
              <a:gd name="connsiteY4" fmla="*/ 4435476 h 4435476"/>
              <a:gd name="connsiteX5" fmla="*/ 17776 w 3165476"/>
              <a:gd name="connsiteY5" fmla="*/ 1743988 h 4435476"/>
              <a:gd name="connsiteX6" fmla="*/ 0 w 3165476"/>
              <a:gd name="connsiteY6" fmla="*/ 1743302 h 4435476"/>
              <a:gd name="connsiteX7" fmla="*/ 3903 w 3165476"/>
              <a:gd name="connsiteY7" fmla="*/ 1732126 h 4435476"/>
              <a:gd name="connsiteX8" fmla="*/ 0 w 3165476"/>
              <a:gd name="connsiteY8" fmla="*/ 1728788 h 4435476"/>
              <a:gd name="connsiteX9" fmla="*/ 5002 w 3165476"/>
              <a:gd name="connsiteY9" fmla="*/ 1728981 h 4435476"/>
              <a:gd name="connsiteX10" fmla="*/ 604837 w 3165476"/>
              <a:gd name="connsiteY10" fmla="*/ 11339 h 4435476"/>
              <a:gd name="connsiteX11" fmla="*/ 2436493 w 3165476"/>
              <a:gd name="connsiteY11" fmla="*/ 14505 h 443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5476" h="4435476">
                <a:moveTo>
                  <a:pt x="2441576" y="0"/>
                </a:moveTo>
                <a:lnTo>
                  <a:pt x="3165476" y="4435475"/>
                </a:lnTo>
                <a:lnTo>
                  <a:pt x="1814361" y="1804523"/>
                </a:lnTo>
                <a:lnTo>
                  <a:pt x="1814360" y="1804525"/>
                </a:lnTo>
                <a:lnTo>
                  <a:pt x="3165475" y="4435476"/>
                </a:lnTo>
                <a:lnTo>
                  <a:pt x="17776" y="1743988"/>
                </a:lnTo>
                <a:lnTo>
                  <a:pt x="0" y="1743302"/>
                </a:lnTo>
                <a:lnTo>
                  <a:pt x="3903" y="1732126"/>
                </a:lnTo>
                <a:lnTo>
                  <a:pt x="0" y="1728788"/>
                </a:lnTo>
                <a:lnTo>
                  <a:pt x="5002" y="1728981"/>
                </a:lnTo>
                <a:lnTo>
                  <a:pt x="604837" y="11339"/>
                </a:lnTo>
                <a:lnTo>
                  <a:pt x="2436493" y="14505"/>
                </a:lnTo>
                <a:close/>
              </a:path>
            </a:pathLst>
          </a:custGeom>
          <a:solidFill>
            <a:srgbClr val="878B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cs typeface="+mn-ea"/>
              <a:sym typeface="+mn-lt"/>
            </a:endParaRPr>
          </a:p>
        </p:txBody>
      </p:sp>
      <p:sp>
        <p:nvSpPr>
          <p:cNvPr id="52" name="Freeform 49"/>
          <p:cNvSpPr/>
          <p:nvPr/>
        </p:nvSpPr>
        <p:spPr bwMode="auto">
          <a:xfrm>
            <a:off x="3032126" y="2228850"/>
            <a:ext cx="220663" cy="222250"/>
          </a:xfrm>
          <a:custGeom>
            <a:avLst/>
            <a:gdLst>
              <a:gd name="T0" fmla="*/ 139 w 139"/>
              <a:gd name="T1" fmla="*/ 48 h 140"/>
              <a:gd name="T2" fmla="*/ 91 w 139"/>
              <a:gd name="T3" fmla="*/ 48 h 140"/>
              <a:gd name="T4" fmla="*/ 91 w 139"/>
              <a:gd name="T5" fmla="*/ 0 h 140"/>
              <a:gd name="T6" fmla="*/ 48 w 139"/>
              <a:gd name="T7" fmla="*/ 0 h 140"/>
              <a:gd name="T8" fmla="*/ 48 w 139"/>
              <a:gd name="T9" fmla="*/ 48 h 140"/>
              <a:gd name="T10" fmla="*/ 0 w 139"/>
              <a:gd name="T11" fmla="*/ 48 h 140"/>
              <a:gd name="T12" fmla="*/ 0 w 139"/>
              <a:gd name="T13" fmla="*/ 92 h 140"/>
              <a:gd name="T14" fmla="*/ 48 w 139"/>
              <a:gd name="T15" fmla="*/ 92 h 140"/>
              <a:gd name="T16" fmla="*/ 48 w 139"/>
              <a:gd name="T17" fmla="*/ 140 h 140"/>
              <a:gd name="T18" fmla="*/ 91 w 139"/>
              <a:gd name="T19" fmla="*/ 140 h 140"/>
              <a:gd name="T20" fmla="*/ 91 w 139"/>
              <a:gd name="T21" fmla="*/ 92 h 140"/>
              <a:gd name="T22" fmla="*/ 139 w 139"/>
              <a:gd name="T23" fmla="*/ 92 h 140"/>
              <a:gd name="T24" fmla="*/ 139 w 139"/>
              <a:gd name="T25" fmla="*/ 4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40">
                <a:moveTo>
                  <a:pt x="139" y="48"/>
                </a:moveTo>
                <a:lnTo>
                  <a:pt x="91" y="48"/>
                </a:lnTo>
                <a:lnTo>
                  <a:pt x="91" y="0"/>
                </a:lnTo>
                <a:lnTo>
                  <a:pt x="48" y="0"/>
                </a:lnTo>
                <a:lnTo>
                  <a:pt x="48" y="48"/>
                </a:lnTo>
                <a:lnTo>
                  <a:pt x="0" y="48"/>
                </a:lnTo>
                <a:lnTo>
                  <a:pt x="0" y="92"/>
                </a:lnTo>
                <a:lnTo>
                  <a:pt x="48" y="92"/>
                </a:lnTo>
                <a:lnTo>
                  <a:pt x="48" y="140"/>
                </a:lnTo>
                <a:lnTo>
                  <a:pt x="91" y="140"/>
                </a:lnTo>
                <a:lnTo>
                  <a:pt x="91" y="92"/>
                </a:lnTo>
                <a:lnTo>
                  <a:pt x="139" y="92"/>
                </a:lnTo>
                <a:lnTo>
                  <a:pt x="139" y="48"/>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3" name="Freeform 50"/>
          <p:cNvSpPr/>
          <p:nvPr/>
        </p:nvSpPr>
        <p:spPr bwMode="auto">
          <a:xfrm>
            <a:off x="11393488" y="5434013"/>
            <a:ext cx="220663" cy="219075"/>
          </a:xfrm>
          <a:custGeom>
            <a:avLst/>
            <a:gdLst>
              <a:gd name="T0" fmla="*/ 139 w 139"/>
              <a:gd name="T1" fmla="*/ 47 h 138"/>
              <a:gd name="T2" fmla="*/ 92 w 139"/>
              <a:gd name="T3" fmla="*/ 47 h 138"/>
              <a:gd name="T4" fmla="*/ 92 w 139"/>
              <a:gd name="T5" fmla="*/ 0 h 138"/>
              <a:gd name="T6" fmla="*/ 48 w 139"/>
              <a:gd name="T7" fmla="*/ 0 h 138"/>
              <a:gd name="T8" fmla="*/ 48 w 139"/>
              <a:gd name="T9" fmla="*/ 47 h 138"/>
              <a:gd name="T10" fmla="*/ 0 w 139"/>
              <a:gd name="T11" fmla="*/ 47 h 138"/>
              <a:gd name="T12" fmla="*/ 0 w 139"/>
              <a:gd name="T13" fmla="*/ 91 h 138"/>
              <a:gd name="T14" fmla="*/ 48 w 139"/>
              <a:gd name="T15" fmla="*/ 91 h 138"/>
              <a:gd name="T16" fmla="*/ 48 w 139"/>
              <a:gd name="T17" fmla="*/ 138 h 138"/>
              <a:gd name="T18" fmla="*/ 92 w 139"/>
              <a:gd name="T19" fmla="*/ 138 h 138"/>
              <a:gd name="T20" fmla="*/ 92 w 139"/>
              <a:gd name="T21" fmla="*/ 91 h 138"/>
              <a:gd name="T22" fmla="*/ 139 w 139"/>
              <a:gd name="T23" fmla="*/ 91 h 138"/>
              <a:gd name="T24" fmla="*/ 139 w 139"/>
              <a:gd name="T25" fmla="*/ 4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38">
                <a:moveTo>
                  <a:pt x="139" y="47"/>
                </a:moveTo>
                <a:lnTo>
                  <a:pt x="92" y="47"/>
                </a:lnTo>
                <a:lnTo>
                  <a:pt x="92" y="0"/>
                </a:lnTo>
                <a:lnTo>
                  <a:pt x="48" y="0"/>
                </a:lnTo>
                <a:lnTo>
                  <a:pt x="48" y="47"/>
                </a:lnTo>
                <a:lnTo>
                  <a:pt x="0" y="47"/>
                </a:lnTo>
                <a:lnTo>
                  <a:pt x="0" y="91"/>
                </a:lnTo>
                <a:lnTo>
                  <a:pt x="48" y="91"/>
                </a:lnTo>
                <a:lnTo>
                  <a:pt x="48" y="138"/>
                </a:lnTo>
                <a:lnTo>
                  <a:pt x="92" y="138"/>
                </a:lnTo>
                <a:lnTo>
                  <a:pt x="92" y="91"/>
                </a:lnTo>
                <a:lnTo>
                  <a:pt x="139" y="91"/>
                </a:lnTo>
                <a:lnTo>
                  <a:pt x="139" y="47"/>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nvGrpSpPr>
          <p:cNvPr id="59" name="组合 58"/>
          <p:cNvGrpSpPr/>
          <p:nvPr/>
        </p:nvGrpSpPr>
        <p:grpSpPr>
          <a:xfrm>
            <a:off x="7708901" y="1398588"/>
            <a:ext cx="3255963" cy="4560888"/>
            <a:chOff x="7708901" y="1398588"/>
            <a:chExt cx="3255963" cy="4560888"/>
          </a:xfrm>
        </p:grpSpPr>
        <p:sp>
          <p:nvSpPr>
            <p:cNvPr id="54" name="Freeform 51"/>
            <p:cNvSpPr/>
            <p:nvPr/>
          </p:nvSpPr>
          <p:spPr bwMode="auto">
            <a:xfrm>
              <a:off x="9561513" y="1435100"/>
              <a:ext cx="1354138" cy="4437063"/>
            </a:xfrm>
            <a:custGeom>
              <a:avLst/>
              <a:gdLst>
                <a:gd name="T0" fmla="*/ 397 w 853"/>
                <a:gd name="T1" fmla="*/ 0 h 2795"/>
                <a:gd name="T2" fmla="*/ 853 w 853"/>
                <a:gd name="T3" fmla="*/ 2795 h 2795"/>
                <a:gd name="T4" fmla="*/ 0 w 853"/>
                <a:gd name="T5" fmla="*/ 1133 h 2795"/>
                <a:gd name="T6" fmla="*/ 397 w 853"/>
                <a:gd name="T7" fmla="*/ 0 h 2795"/>
              </a:gdLst>
              <a:ahLst/>
              <a:cxnLst>
                <a:cxn ang="0">
                  <a:pos x="T0" y="T1"/>
                </a:cxn>
                <a:cxn ang="0">
                  <a:pos x="T2" y="T3"/>
                </a:cxn>
                <a:cxn ang="0">
                  <a:pos x="T4" y="T5"/>
                </a:cxn>
                <a:cxn ang="0">
                  <a:pos x="T6" y="T7"/>
                </a:cxn>
              </a:cxnLst>
              <a:rect l="0" t="0" r="r" b="b"/>
              <a:pathLst>
                <a:path w="853" h="2795">
                  <a:moveTo>
                    <a:pt x="397" y="0"/>
                  </a:moveTo>
                  <a:lnTo>
                    <a:pt x="853" y="2795"/>
                  </a:lnTo>
                  <a:lnTo>
                    <a:pt x="0" y="1133"/>
                  </a:lnTo>
                  <a:lnTo>
                    <a:pt x="397" y="0"/>
                  </a:lnTo>
                  <a:close/>
                </a:path>
              </a:pathLst>
            </a:custGeom>
            <a:solidFill>
              <a:srgbClr val="F9B4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5" name="Freeform 52"/>
            <p:cNvSpPr/>
            <p:nvPr/>
          </p:nvSpPr>
          <p:spPr bwMode="auto">
            <a:xfrm>
              <a:off x="7748588" y="3163888"/>
              <a:ext cx="3167063" cy="2708275"/>
            </a:xfrm>
            <a:custGeom>
              <a:avLst/>
              <a:gdLst>
                <a:gd name="T0" fmla="*/ 1995 w 1995"/>
                <a:gd name="T1" fmla="*/ 1706 h 1706"/>
                <a:gd name="T2" fmla="*/ 0 w 1995"/>
                <a:gd name="T3" fmla="*/ 0 h 1706"/>
                <a:gd name="T4" fmla="*/ 1142 w 1995"/>
                <a:gd name="T5" fmla="*/ 44 h 1706"/>
                <a:gd name="T6" fmla="*/ 1995 w 1995"/>
                <a:gd name="T7" fmla="*/ 1706 h 1706"/>
              </a:gdLst>
              <a:ahLst/>
              <a:cxnLst>
                <a:cxn ang="0">
                  <a:pos x="T0" y="T1"/>
                </a:cxn>
                <a:cxn ang="0">
                  <a:pos x="T2" y="T3"/>
                </a:cxn>
                <a:cxn ang="0">
                  <a:pos x="T4" y="T5"/>
                </a:cxn>
                <a:cxn ang="0">
                  <a:pos x="T6" y="T7"/>
                </a:cxn>
              </a:cxnLst>
              <a:rect l="0" t="0" r="r" b="b"/>
              <a:pathLst>
                <a:path w="1995" h="1706">
                  <a:moveTo>
                    <a:pt x="1995" y="1706"/>
                  </a:moveTo>
                  <a:lnTo>
                    <a:pt x="0" y="0"/>
                  </a:lnTo>
                  <a:lnTo>
                    <a:pt x="1142" y="44"/>
                  </a:lnTo>
                  <a:lnTo>
                    <a:pt x="1995" y="1706"/>
                  </a:lnTo>
                  <a:close/>
                </a:path>
              </a:pathLst>
            </a:custGeom>
            <a:solidFill>
              <a:srgbClr val="B5B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 name="Freeform 53"/>
            <p:cNvSpPr/>
            <p:nvPr/>
          </p:nvSpPr>
          <p:spPr bwMode="auto">
            <a:xfrm>
              <a:off x="7748588" y="1433513"/>
              <a:ext cx="2443163" cy="1800225"/>
            </a:xfrm>
            <a:custGeom>
              <a:avLst/>
              <a:gdLst>
                <a:gd name="T0" fmla="*/ 1539 w 1539"/>
                <a:gd name="T1" fmla="*/ 1 h 1134"/>
                <a:gd name="T2" fmla="*/ 1142 w 1539"/>
                <a:gd name="T3" fmla="*/ 1134 h 1134"/>
                <a:gd name="T4" fmla="*/ 0 w 1539"/>
                <a:gd name="T5" fmla="*/ 1090 h 1134"/>
                <a:gd name="T6" fmla="*/ 382 w 1539"/>
                <a:gd name="T7" fmla="*/ 0 h 1134"/>
                <a:gd name="T8" fmla="*/ 1539 w 1539"/>
                <a:gd name="T9" fmla="*/ 1 h 1134"/>
              </a:gdLst>
              <a:ahLst/>
              <a:cxnLst>
                <a:cxn ang="0">
                  <a:pos x="T0" y="T1"/>
                </a:cxn>
                <a:cxn ang="0">
                  <a:pos x="T2" y="T3"/>
                </a:cxn>
                <a:cxn ang="0">
                  <a:pos x="T4" y="T5"/>
                </a:cxn>
                <a:cxn ang="0">
                  <a:pos x="T6" y="T7"/>
                </a:cxn>
                <a:cxn ang="0">
                  <a:pos x="T8" y="T9"/>
                </a:cxn>
              </a:cxnLst>
              <a:rect l="0" t="0" r="r" b="b"/>
              <a:pathLst>
                <a:path w="1539" h="1134">
                  <a:moveTo>
                    <a:pt x="1539" y="1"/>
                  </a:moveTo>
                  <a:lnTo>
                    <a:pt x="1142" y="1134"/>
                  </a:lnTo>
                  <a:lnTo>
                    <a:pt x="0" y="1090"/>
                  </a:lnTo>
                  <a:lnTo>
                    <a:pt x="382" y="0"/>
                  </a:lnTo>
                  <a:lnTo>
                    <a:pt x="1539" y="1"/>
                  </a:lnTo>
                  <a:close/>
                </a:path>
              </a:pathLst>
            </a:custGeom>
            <a:solidFill>
              <a:srgbClr val="A1D9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 name="Freeform 54"/>
            <p:cNvSpPr>
              <a:spLocks noEditPoints="1"/>
            </p:cNvSpPr>
            <p:nvPr/>
          </p:nvSpPr>
          <p:spPr bwMode="auto">
            <a:xfrm>
              <a:off x="7708901" y="1398588"/>
              <a:ext cx="3255963" cy="4560888"/>
            </a:xfrm>
            <a:custGeom>
              <a:avLst/>
              <a:gdLst>
                <a:gd name="T0" fmla="*/ 1582 w 2051"/>
                <a:gd name="T1" fmla="*/ 1 h 2873"/>
                <a:gd name="T2" fmla="*/ 392 w 2051"/>
                <a:gd name="T3" fmla="*/ 0 h 2873"/>
                <a:gd name="T4" fmla="*/ 0 w 2051"/>
                <a:gd name="T5" fmla="*/ 1119 h 2873"/>
                <a:gd name="T6" fmla="*/ 2051 w 2051"/>
                <a:gd name="T7" fmla="*/ 2873 h 2873"/>
                <a:gd name="T8" fmla="*/ 1582 w 2051"/>
                <a:gd name="T9" fmla="*/ 1 h 2873"/>
                <a:gd name="T10" fmla="*/ 1153 w 2051"/>
                <a:gd name="T11" fmla="*/ 1178 h 2873"/>
                <a:gd name="T12" fmla="*/ 1949 w 2051"/>
                <a:gd name="T13" fmla="*/ 2729 h 2873"/>
                <a:gd name="T14" fmla="*/ 88 w 2051"/>
                <a:gd name="T15" fmla="*/ 1137 h 2873"/>
                <a:gd name="T16" fmla="*/ 1153 w 2051"/>
                <a:gd name="T17" fmla="*/ 1178 h 2873"/>
                <a:gd name="T18" fmla="*/ 1191 w 2051"/>
                <a:gd name="T19" fmla="*/ 1155 h 2873"/>
                <a:gd name="T20" fmla="*/ 1556 w 2051"/>
                <a:gd name="T21" fmla="*/ 112 h 2873"/>
                <a:gd name="T22" fmla="*/ 1976 w 2051"/>
                <a:gd name="T23" fmla="*/ 2684 h 2873"/>
                <a:gd name="T24" fmla="*/ 1191 w 2051"/>
                <a:gd name="T25" fmla="*/ 1155 h 2873"/>
                <a:gd name="T26" fmla="*/ 423 w 2051"/>
                <a:gd name="T27" fmla="*/ 44 h 2873"/>
                <a:gd name="T28" fmla="*/ 1533 w 2051"/>
                <a:gd name="T29" fmla="*/ 45 h 2873"/>
                <a:gd name="T30" fmla="*/ 1152 w 2051"/>
                <a:gd name="T31" fmla="*/ 1134 h 2873"/>
                <a:gd name="T32" fmla="*/ 56 w 2051"/>
                <a:gd name="T33" fmla="*/ 1092 h 2873"/>
                <a:gd name="T34" fmla="*/ 423 w 2051"/>
                <a:gd name="T35" fmla="*/ 44 h 2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51" h="2873">
                  <a:moveTo>
                    <a:pt x="1582" y="1"/>
                  </a:moveTo>
                  <a:lnTo>
                    <a:pt x="392" y="0"/>
                  </a:lnTo>
                  <a:lnTo>
                    <a:pt x="0" y="1119"/>
                  </a:lnTo>
                  <a:lnTo>
                    <a:pt x="2051" y="2873"/>
                  </a:lnTo>
                  <a:lnTo>
                    <a:pt x="1582" y="1"/>
                  </a:lnTo>
                  <a:close/>
                  <a:moveTo>
                    <a:pt x="1153" y="1178"/>
                  </a:moveTo>
                  <a:lnTo>
                    <a:pt x="1949" y="2729"/>
                  </a:lnTo>
                  <a:lnTo>
                    <a:pt x="88" y="1137"/>
                  </a:lnTo>
                  <a:lnTo>
                    <a:pt x="1153" y="1178"/>
                  </a:lnTo>
                  <a:close/>
                  <a:moveTo>
                    <a:pt x="1191" y="1155"/>
                  </a:moveTo>
                  <a:lnTo>
                    <a:pt x="1556" y="112"/>
                  </a:lnTo>
                  <a:lnTo>
                    <a:pt x="1976" y="2684"/>
                  </a:lnTo>
                  <a:lnTo>
                    <a:pt x="1191" y="1155"/>
                  </a:lnTo>
                  <a:close/>
                  <a:moveTo>
                    <a:pt x="423" y="44"/>
                  </a:moveTo>
                  <a:lnTo>
                    <a:pt x="1533" y="45"/>
                  </a:lnTo>
                  <a:lnTo>
                    <a:pt x="1152" y="1134"/>
                  </a:lnTo>
                  <a:lnTo>
                    <a:pt x="56" y="1092"/>
                  </a:lnTo>
                  <a:lnTo>
                    <a:pt x="423" y="44"/>
                  </a:lnTo>
                  <a:close/>
                </a:path>
              </a:pathLst>
            </a:custGeom>
            <a:solidFill>
              <a:srgbClr val="1E0F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31" name="矩形 130"/>
          <p:cNvSpPr/>
          <p:nvPr/>
        </p:nvSpPr>
        <p:spPr>
          <a:xfrm>
            <a:off x="2117725" y="2912745"/>
            <a:ext cx="4802505" cy="1033145"/>
          </a:xfrm>
          <a:prstGeom prst="rect">
            <a:avLst/>
          </a:prstGeom>
        </p:spPr>
        <p:txBody>
          <a:bodyPr wrap="square">
            <a:noAutofit/>
          </a:bodyPr>
          <a:lstStyle/>
          <a:p>
            <a:pPr algn="r"/>
            <a:r>
              <a:rPr lang="en-US" altLang="zh-CN" sz="6000" b="1" dirty="0">
                <a:solidFill>
                  <a:srgbClr val="3B4761"/>
                </a:solidFill>
                <a:latin typeface="华文中宋" panose="02010600040101010101" charset="-122"/>
                <a:ea typeface="华文中宋" panose="02010600040101010101" charset="-122"/>
                <a:cs typeface="+mn-ea"/>
                <a:sym typeface="+mn-lt"/>
              </a:rPr>
              <a:t>Summary</a:t>
            </a:r>
            <a:endParaRPr lang="en-US" altLang="zh-CN" sz="6000" b="1" dirty="0">
              <a:solidFill>
                <a:srgbClr val="3B4761"/>
              </a:solidFill>
              <a:latin typeface="华文中宋" panose="02010600040101010101" charset="-122"/>
              <a:ea typeface="华文中宋" panose="02010600040101010101" charset="-122"/>
              <a:cs typeface="+mn-ea"/>
              <a:sym typeface="+mn-lt"/>
            </a:endParaRPr>
          </a:p>
        </p:txBody>
      </p:sp>
      <p:sp>
        <p:nvSpPr>
          <p:cNvPr id="132" name="矩形 131"/>
          <p:cNvSpPr/>
          <p:nvPr/>
        </p:nvSpPr>
        <p:spPr>
          <a:xfrm>
            <a:off x="8056994" y="1568586"/>
            <a:ext cx="2666843" cy="1198880"/>
          </a:xfrm>
          <a:prstGeom prst="rect">
            <a:avLst/>
          </a:prstGeom>
        </p:spPr>
        <p:txBody>
          <a:bodyPr wrap="square">
            <a:spAutoFit/>
          </a:bodyPr>
          <a:lstStyle/>
          <a:p>
            <a:pPr>
              <a:lnSpc>
                <a:spcPct val="150000"/>
              </a:lnSpc>
            </a:pPr>
            <a:r>
              <a:rPr lang="en-US" altLang="zh-CN" sz="4800" b="1" dirty="0">
                <a:solidFill>
                  <a:schemeClr val="bg1"/>
                </a:solidFill>
                <a:cs typeface="+mn-ea"/>
                <a:sym typeface="+mn-lt"/>
              </a:rPr>
              <a:t>Part 1</a:t>
            </a:r>
            <a:endParaRPr lang="en-US" altLang="zh-CN" sz="4800" b="1" dirty="0">
              <a:solidFill>
                <a:schemeClr val="bg1"/>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1+#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0-#ppt_w/2"/>
                                          </p:val>
                                        </p:tav>
                                        <p:tav tm="100000">
                                          <p:val>
                                            <p:strVal val="#ppt_x"/>
                                          </p:val>
                                        </p:tav>
                                      </p:tavLst>
                                    </p:anim>
                                    <p:anim calcmode="lin" valueType="num">
                                      <p:cBhvr additive="base">
                                        <p:cTn id="14"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p:cTn id="19" dur="500" fill="hold"/>
                                        <p:tgtEl>
                                          <p:spTgt spid="59"/>
                                        </p:tgtEl>
                                        <p:attrNameLst>
                                          <p:attrName>ppt_w</p:attrName>
                                        </p:attrNameLst>
                                      </p:cBhvr>
                                      <p:tavLst>
                                        <p:tav tm="0">
                                          <p:val>
                                            <p:fltVal val="0"/>
                                          </p:val>
                                        </p:tav>
                                        <p:tav tm="100000">
                                          <p:val>
                                            <p:strVal val="#ppt_w"/>
                                          </p:val>
                                        </p:tav>
                                      </p:tavLst>
                                    </p:anim>
                                    <p:anim calcmode="lin" valueType="num">
                                      <p:cBhvr>
                                        <p:cTn id="20" dur="500" fill="hold"/>
                                        <p:tgtEl>
                                          <p:spTgt spid="59"/>
                                        </p:tgtEl>
                                        <p:attrNameLst>
                                          <p:attrName>ppt_h</p:attrName>
                                        </p:attrNameLst>
                                      </p:cBhvr>
                                      <p:tavLst>
                                        <p:tav tm="0">
                                          <p:val>
                                            <p:fltVal val="0"/>
                                          </p:val>
                                        </p:tav>
                                        <p:tav tm="100000">
                                          <p:val>
                                            <p:strVal val="#ppt_h"/>
                                          </p:val>
                                        </p:tav>
                                      </p:tavLst>
                                    </p:anim>
                                    <p:animEffect transition="in" filter="fade">
                                      <p:cBhvr>
                                        <p:cTn id="21" dur="500"/>
                                        <p:tgtEl>
                                          <p:spTgt spid="5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29"/>
                                        </p:tgtEl>
                                        <p:attrNameLst>
                                          <p:attrName>style.visibility</p:attrName>
                                        </p:attrNameLst>
                                      </p:cBhvr>
                                      <p:to>
                                        <p:strVal val="visible"/>
                                      </p:to>
                                    </p:set>
                                    <p:animEffect transition="in" filter="wipe(up)">
                                      <p:cBhvr>
                                        <p:cTn id="26" dur="500"/>
                                        <p:tgtEl>
                                          <p:spTgt spid="129"/>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animEffect transition="in" filter="fade">
                                      <p:cBhvr>
                                        <p:cTn id="33" dur="500"/>
                                        <p:tgtEl>
                                          <p:spTgt spid="39"/>
                                        </p:tgtEl>
                                      </p:cBhvr>
                                    </p:animEffect>
                                  </p:childTnLst>
                                </p:cTn>
                              </p:par>
                            </p:childTnLst>
                          </p:cTn>
                        </p:par>
                        <p:par>
                          <p:cTn id="34" fill="hold">
                            <p:stCondLst>
                              <p:cond delay="500"/>
                            </p:stCondLst>
                            <p:childTnLst>
                              <p:par>
                                <p:cTn id="35" presetID="53" presetClass="entr" presetSubtype="16"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p:cTn id="37" dur="500" fill="hold"/>
                                        <p:tgtEl>
                                          <p:spTgt spid="40"/>
                                        </p:tgtEl>
                                        <p:attrNameLst>
                                          <p:attrName>ppt_w</p:attrName>
                                        </p:attrNameLst>
                                      </p:cBhvr>
                                      <p:tavLst>
                                        <p:tav tm="0">
                                          <p:val>
                                            <p:fltVal val="0"/>
                                          </p:val>
                                        </p:tav>
                                        <p:tav tm="100000">
                                          <p:val>
                                            <p:strVal val="#ppt_w"/>
                                          </p:val>
                                        </p:tav>
                                      </p:tavLst>
                                    </p:anim>
                                    <p:anim calcmode="lin" valueType="num">
                                      <p:cBhvr>
                                        <p:cTn id="38" dur="500" fill="hold"/>
                                        <p:tgtEl>
                                          <p:spTgt spid="40"/>
                                        </p:tgtEl>
                                        <p:attrNameLst>
                                          <p:attrName>ppt_h</p:attrName>
                                        </p:attrNameLst>
                                      </p:cBhvr>
                                      <p:tavLst>
                                        <p:tav tm="0">
                                          <p:val>
                                            <p:fltVal val="0"/>
                                          </p:val>
                                        </p:tav>
                                        <p:tav tm="100000">
                                          <p:val>
                                            <p:strVal val="#ppt_h"/>
                                          </p:val>
                                        </p:tav>
                                      </p:tavLst>
                                    </p:anim>
                                    <p:animEffect transition="in" filter="fade">
                                      <p:cBhvr>
                                        <p:cTn id="39" dur="500"/>
                                        <p:tgtEl>
                                          <p:spTgt spid="4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p:cTn id="42" dur="500" fill="hold"/>
                                        <p:tgtEl>
                                          <p:spTgt spid="41"/>
                                        </p:tgtEl>
                                        <p:attrNameLst>
                                          <p:attrName>ppt_w</p:attrName>
                                        </p:attrNameLst>
                                      </p:cBhvr>
                                      <p:tavLst>
                                        <p:tav tm="0">
                                          <p:val>
                                            <p:fltVal val="0"/>
                                          </p:val>
                                        </p:tav>
                                        <p:tav tm="100000">
                                          <p:val>
                                            <p:strVal val="#ppt_w"/>
                                          </p:val>
                                        </p:tav>
                                      </p:tavLst>
                                    </p:anim>
                                    <p:anim calcmode="lin" valueType="num">
                                      <p:cBhvr>
                                        <p:cTn id="43" dur="500" fill="hold"/>
                                        <p:tgtEl>
                                          <p:spTgt spid="41"/>
                                        </p:tgtEl>
                                        <p:attrNameLst>
                                          <p:attrName>ppt_h</p:attrName>
                                        </p:attrNameLst>
                                      </p:cBhvr>
                                      <p:tavLst>
                                        <p:tav tm="0">
                                          <p:val>
                                            <p:fltVal val="0"/>
                                          </p:val>
                                        </p:tav>
                                        <p:tav tm="100000">
                                          <p:val>
                                            <p:strVal val="#ppt_h"/>
                                          </p:val>
                                        </p:tav>
                                      </p:tavLst>
                                    </p:anim>
                                    <p:animEffect transition="in" filter="fade">
                                      <p:cBhvr>
                                        <p:cTn id="44" dur="500"/>
                                        <p:tgtEl>
                                          <p:spTgt spid="41"/>
                                        </p:tgtEl>
                                      </p:cBhvr>
                                    </p:animEffect>
                                  </p:childTnLst>
                                </p:cTn>
                              </p:par>
                            </p:childTnLst>
                          </p:cTn>
                        </p:par>
                        <p:par>
                          <p:cTn id="45" fill="hold">
                            <p:stCondLst>
                              <p:cond delay="1000"/>
                            </p:stCondLst>
                            <p:childTnLst>
                              <p:par>
                                <p:cTn id="46" presetID="53" presetClass="entr" presetSubtype="16"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anim calcmode="lin" valueType="num">
                                      <p:cBhvr>
                                        <p:cTn id="53" dur="500" fill="hold"/>
                                        <p:tgtEl>
                                          <p:spTgt spid="53"/>
                                        </p:tgtEl>
                                        <p:attrNameLst>
                                          <p:attrName>ppt_w</p:attrName>
                                        </p:attrNameLst>
                                      </p:cBhvr>
                                      <p:tavLst>
                                        <p:tav tm="0">
                                          <p:val>
                                            <p:fltVal val="0"/>
                                          </p:val>
                                        </p:tav>
                                        <p:tav tm="100000">
                                          <p:val>
                                            <p:strVal val="#ppt_w"/>
                                          </p:val>
                                        </p:tav>
                                      </p:tavLst>
                                    </p:anim>
                                    <p:anim calcmode="lin" valueType="num">
                                      <p:cBhvr>
                                        <p:cTn id="54" dur="500" fill="hold"/>
                                        <p:tgtEl>
                                          <p:spTgt spid="53"/>
                                        </p:tgtEl>
                                        <p:attrNameLst>
                                          <p:attrName>ppt_h</p:attrName>
                                        </p:attrNameLst>
                                      </p:cBhvr>
                                      <p:tavLst>
                                        <p:tav tm="0">
                                          <p:val>
                                            <p:fltVal val="0"/>
                                          </p:val>
                                        </p:tav>
                                        <p:tav tm="100000">
                                          <p:val>
                                            <p:strVal val="#ppt_h"/>
                                          </p:val>
                                        </p:tav>
                                      </p:tavLst>
                                    </p:anim>
                                    <p:animEffect transition="in" filter="fade">
                                      <p:cBhvr>
                                        <p:cTn id="55" dur="500"/>
                                        <p:tgtEl>
                                          <p:spTgt spid="53"/>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 calcmode="lin" valueType="num">
                                      <p:cBhvr>
                                        <p:cTn id="58" dur="500" fill="hold"/>
                                        <p:tgtEl>
                                          <p:spTgt spid="43"/>
                                        </p:tgtEl>
                                        <p:attrNameLst>
                                          <p:attrName>ppt_w</p:attrName>
                                        </p:attrNameLst>
                                      </p:cBhvr>
                                      <p:tavLst>
                                        <p:tav tm="0">
                                          <p:val>
                                            <p:fltVal val="0"/>
                                          </p:val>
                                        </p:tav>
                                        <p:tav tm="100000">
                                          <p:val>
                                            <p:strVal val="#ppt_w"/>
                                          </p:val>
                                        </p:tav>
                                      </p:tavLst>
                                    </p:anim>
                                    <p:anim calcmode="lin" valueType="num">
                                      <p:cBhvr>
                                        <p:cTn id="59" dur="500" fill="hold"/>
                                        <p:tgtEl>
                                          <p:spTgt spid="43"/>
                                        </p:tgtEl>
                                        <p:attrNameLst>
                                          <p:attrName>ppt_h</p:attrName>
                                        </p:attrNameLst>
                                      </p:cBhvr>
                                      <p:tavLst>
                                        <p:tav tm="0">
                                          <p:val>
                                            <p:fltVal val="0"/>
                                          </p:val>
                                        </p:tav>
                                        <p:tav tm="100000">
                                          <p:val>
                                            <p:strVal val="#ppt_h"/>
                                          </p:val>
                                        </p:tav>
                                      </p:tavLst>
                                    </p:anim>
                                    <p:animEffect transition="in" filter="fade">
                                      <p:cBhvr>
                                        <p:cTn id="60" dur="500"/>
                                        <p:tgtEl>
                                          <p:spTgt spid="43"/>
                                        </p:tgtEl>
                                      </p:cBhvr>
                                    </p:animEffect>
                                  </p:childTnLst>
                                </p:cTn>
                              </p:par>
                            </p:childTnLst>
                          </p:cTn>
                        </p:par>
                        <p:par>
                          <p:cTn id="61" fill="hold">
                            <p:stCondLst>
                              <p:cond delay="1500"/>
                            </p:stCondLst>
                            <p:childTnLst>
                              <p:par>
                                <p:cTn id="62" presetID="53" presetClass="entr" presetSubtype="16" fill="hold" grpId="0" nodeType="after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p:cTn id="64" dur="500" fill="hold"/>
                                        <p:tgtEl>
                                          <p:spTgt spid="48"/>
                                        </p:tgtEl>
                                        <p:attrNameLst>
                                          <p:attrName>ppt_w</p:attrName>
                                        </p:attrNameLst>
                                      </p:cBhvr>
                                      <p:tavLst>
                                        <p:tav tm="0">
                                          <p:val>
                                            <p:fltVal val="0"/>
                                          </p:val>
                                        </p:tav>
                                        <p:tav tm="100000">
                                          <p:val>
                                            <p:strVal val="#ppt_w"/>
                                          </p:val>
                                        </p:tav>
                                      </p:tavLst>
                                    </p:anim>
                                    <p:anim calcmode="lin" valueType="num">
                                      <p:cBhvr>
                                        <p:cTn id="65" dur="500" fill="hold"/>
                                        <p:tgtEl>
                                          <p:spTgt spid="48"/>
                                        </p:tgtEl>
                                        <p:attrNameLst>
                                          <p:attrName>ppt_h</p:attrName>
                                        </p:attrNameLst>
                                      </p:cBhvr>
                                      <p:tavLst>
                                        <p:tav tm="0">
                                          <p:val>
                                            <p:fltVal val="0"/>
                                          </p:val>
                                        </p:tav>
                                        <p:tav tm="100000">
                                          <p:val>
                                            <p:strVal val="#ppt_h"/>
                                          </p:val>
                                        </p:tav>
                                      </p:tavLst>
                                    </p:anim>
                                    <p:animEffect transition="in" filter="fade">
                                      <p:cBhvr>
                                        <p:cTn id="66" dur="500"/>
                                        <p:tgtEl>
                                          <p:spTgt spid="48"/>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anim calcmode="lin" valueType="num">
                                      <p:cBhvr>
                                        <p:cTn id="69" dur="500" fill="hold"/>
                                        <p:tgtEl>
                                          <p:spTgt spid="45"/>
                                        </p:tgtEl>
                                        <p:attrNameLst>
                                          <p:attrName>ppt_w</p:attrName>
                                        </p:attrNameLst>
                                      </p:cBhvr>
                                      <p:tavLst>
                                        <p:tav tm="0">
                                          <p:val>
                                            <p:fltVal val="0"/>
                                          </p:val>
                                        </p:tav>
                                        <p:tav tm="100000">
                                          <p:val>
                                            <p:strVal val="#ppt_w"/>
                                          </p:val>
                                        </p:tav>
                                      </p:tavLst>
                                    </p:anim>
                                    <p:anim calcmode="lin" valueType="num">
                                      <p:cBhvr>
                                        <p:cTn id="70" dur="500" fill="hold"/>
                                        <p:tgtEl>
                                          <p:spTgt spid="45"/>
                                        </p:tgtEl>
                                        <p:attrNameLst>
                                          <p:attrName>ppt_h</p:attrName>
                                        </p:attrNameLst>
                                      </p:cBhvr>
                                      <p:tavLst>
                                        <p:tav tm="0">
                                          <p:val>
                                            <p:fltVal val="0"/>
                                          </p:val>
                                        </p:tav>
                                        <p:tav tm="100000">
                                          <p:val>
                                            <p:strVal val="#ppt_h"/>
                                          </p:val>
                                        </p:tav>
                                      </p:tavLst>
                                    </p:anim>
                                    <p:animEffect transition="in" filter="fade">
                                      <p:cBhvr>
                                        <p:cTn id="71" dur="500"/>
                                        <p:tgtEl>
                                          <p:spTgt spid="4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500"/>
                                        <p:tgtEl>
                                          <p:spTgt spid="33"/>
                                        </p:tgtEl>
                                      </p:cBhvr>
                                    </p:animEffect>
                                  </p:childTnLst>
                                </p:cTn>
                              </p:par>
                            </p:childTnLst>
                          </p:cTn>
                        </p:par>
                        <p:par>
                          <p:cTn id="80" fill="hold">
                            <p:stCondLst>
                              <p:cond delay="500"/>
                            </p:stCondLst>
                            <p:childTnLst>
                              <p:par>
                                <p:cTn id="81" presetID="10" presetClass="entr" presetSubtype="0" fill="hold" grpId="0" nodeType="after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fade">
                                      <p:cBhvr>
                                        <p:cTn id="83" dur="500"/>
                                        <p:tgtEl>
                                          <p:spTgt spid="3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4"/>
                                        </p:tgtEl>
                                        <p:attrNameLst>
                                          <p:attrName>style.visibility</p:attrName>
                                        </p:attrNameLst>
                                      </p:cBhvr>
                                      <p:to>
                                        <p:strVal val="visible"/>
                                      </p:to>
                                    </p:set>
                                    <p:animEffect transition="in" filter="fade">
                                      <p:cBhvr>
                                        <p:cTn id="86" dur="500"/>
                                        <p:tgtEl>
                                          <p:spTgt spid="44"/>
                                        </p:tgtEl>
                                      </p:cBhvr>
                                    </p:animEffect>
                                  </p:childTnLst>
                                </p:cTn>
                              </p:par>
                            </p:childTnLst>
                          </p:cTn>
                        </p:par>
                        <p:par>
                          <p:cTn id="87" fill="hold">
                            <p:stCondLst>
                              <p:cond delay="1000"/>
                            </p:stCondLst>
                            <p:childTnLst>
                              <p:par>
                                <p:cTn id="88" presetID="10" presetClass="entr" presetSubtype="0" fill="hold" grpId="0" nodeType="afterEffect">
                                  <p:stCondLst>
                                    <p:cond delay="0"/>
                                  </p:stCondLst>
                                  <p:childTnLst>
                                    <p:set>
                                      <p:cBhvr>
                                        <p:cTn id="89" dur="1" fill="hold">
                                          <p:stCondLst>
                                            <p:cond delay="0"/>
                                          </p:stCondLst>
                                        </p:cTn>
                                        <p:tgtEl>
                                          <p:spTgt spid="46"/>
                                        </p:tgtEl>
                                        <p:attrNameLst>
                                          <p:attrName>style.visibility</p:attrName>
                                        </p:attrNameLst>
                                      </p:cBhvr>
                                      <p:to>
                                        <p:strVal val="visible"/>
                                      </p:to>
                                    </p:set>
                                    <p:animEffect transition="in" filter="fade">
                                      <p:cBhvr>
                                        <p:cTn id="90" dur="500"/>
                                        <p:tgtEl>
                                          <p:spTgt spid="4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animEffect transition="in" filter="fade">
                                      <p:cBhvr>
                                        <p:cTn id="93" dur="500"/>
                                        <p:tgtEl>
                                          <p:spTgt spid="47"/>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52"/>
                                        </p:tgtEl>
                                        <p:attrNameLst>
                                          <p:attrName>style.visibility</p:attrName>
                                        </p:attrNameLst>
                                      </p:cBhvr>
                                      <p:to>
                                        <p:strVal val="visible"/>
                                      </p:to>
                                    </p:set>
                                    <p:animEffect transition="in" filter="fade">
                                      <p:cBhvr>
                                        <p:cTn id="97" dur="500"/>
                                        <p:tgtEl>
                                          <p:spTgt spid="52"/>
                                        </p:tgtEl>
                                      </p:cBhvr>
                                    </p:animEffect>
                                  </p:childTnLst>
                                </p:cTn>
                              </p:par>
                            </p:childTnLst>
                          </p:cTn>
                        </p:par>
                        <p:par>
                          <p:cTn id="98" fill="hold">
                            <p:stCondLst>
                              <p:cond delay="2000"/>
                            </p:stCondLst>
                            <p:childTnLst>
                              <p:par>
                                <p:cTn id="99" presetID="53" presetClass="entr" presetSubtype="16" fill="hold" grpId="0" nodeType="afterEffect">
                                  <p:stCondLst>
                                    <p:cond delay="0"/>
                                  </p:stCondLst>
                                  <p:childTnLst>
                                    <p:set>
                                      <p:cBhvr>
                                        <p:cTn id="100" dur="1" fill="hold">
                                          <p:stCondLst>
                                            <p:cond delay="0"/>
                                          </p:stCondLst>
                                        </p:cTn>
                                        <p:tgtEl>
                                          <p:spTgt spid="132"/>
                                        </p:tgtEl>
                                        <p:attrNameLst>
                                          <p:attrName>style.visibility</p:attrName>
                                        </p:attrNameLst>
                                      </p:cBhvr>
                                      <p:to>
                                        <p:strVal val="visible"/>
                                      </p:to>
                                    </p:set>
                                    <p:anim calcmode="lin" valueType="num">
                                      <p:cBhvr>
                                        <p:cTn id="101" dur="500" fill="hold"/>
                                        <p:tgtEl>
                                          <p:spTgt spid="132"/>
                                        </p:tgtEl>
                                        <p:attrNameLst>
                                          <p:attrName>ppt_w</p:attrName>
                                        </p:attrNameLst>
                                      </p:cBhvr>
                                      <p:tavLst>
                                        <p:tav tm="0">
                                          <p:val>
                                            <p:fltVal val="0"/>
                                          </p:val>
                                        </p:tav>
                                        <p:tav tm="100000">
                                          <p:val>
                                            <p:strVal val="#ppt_w"/>
                                          </p:val>
                                        </p:tav>
                                      </p:tavLst>
                                    </p:anim>
                                    <p:anim calcmode="lin" valueType="num">
                                      <p:cBhvr>
                                        <p:cTn id="102" dur="500" fill="hold"/>
                                        <p:tgtEl>
                                          <p:spTgt spid="132"/>
                                        </p:tgtEl>
                                        <p:attrNameLst>
                                          <p:attrName>ppt_h</p:attrName>
                                        </p:attrNameLst>
                                      </p:cBhvr>
                                      <p:tavLst>
                                        <p:tav tm="0">
                                          <p:val>
                                            <p:fltVal val="0"/>
                                          </p:val>
                                        </p:tav>
                                        <p:tav tm="100000">
                                          <p:val>
                                            <p:strVal val="#ppt_h"/>
                                          </p:val>
                                        </p:tav>
                                      </p:tavLst>
                                    </p:anim>
                                    <p:animEffect transition="in" filter="fade">
                                      <p:cBhvr>
                                        <p:cTn id="103" dur="500"/>
                                        <p:tgtEl>
                                          <p:spTgt spid="132"/>
                                        </p:tgtEl>
                                      </p:cBhvr>
                                    </p:animEffect>
                                  </p:childTnLst>
                                </p:cTn>
                              </p:par>
                            </p:childTnLst>
                          </p:cTn>
                        </p:par>
                        <p:par>
                          <p:cTn id="104" fill="hold">
                            <p:stCondLst>
                              <p:cond delay="2500"/>
                            </p:stCondLst>
                            <p:childTnLst>
                              <p:par>
                                <p:cTn id="105" presetID="12" presetClass="entr" presetSubtype="2" fill="hold" grpId="0" nodeType="afterEffect">
                                  <p:stCondLst>
                                    <p:cond delay="0"/>
                                  </p:stCondLst>
                                  <p:iterate type="lt">
                                    <p:tmPct val="10000"/>
                                  </p:iterate>
                                  <p:childTnLst>
                                    <p:set>
                                      <p:cBhvr>
                                        <p:cTn id="106" dur="1" fill="hold">
                                          <p:stCondLst>
                                            <p:cond delay="0"/>
                                          </p:stCondLst>
                                        </p:cTn>
                                        <p:tgtEl>
                                          <p:spTgt spid="131"/>
                                        </p:tgtEl>
                                        <p:attrNameLst>
                                          <p:attrName>style.visibility</p:attrName>
                                        </p:attrNameLst>
                                      </p:cBhvr>
                                      <p:to>
                                        <p:strVal val="visible"/>
                                      </p:to>
                                    </p:set>
                                    <p:anim calcmode="lin" valueType="num">
                                      <p:cBhvr additive="base">
                                        <p:cTn id="107" dur="500"/>
                                        <p:tgtEl>
                                          <p:spTgt spid="131"/>
                                        </p:tgtEl>
                                        <p:attrNameLst>
                                          <p:attrName>ppt_x</p:attrName>
                                        </p:attrNameLst>
                                      </p:cBhvr>
                                      <p:tavLst>
                                        <p:tav tm="0">
                                          <p:val>
                                            <p:strVal val="#ppt_x+#ppt_w*1.125000"/>
                                          </p:val>
                                        </p:tav>
                                        <p:tav tm="100000">
                                          <p:val>
                                            <p:strVal val="#ppt_x"/>
                                          </p:val>
                                        </p:tav>
                                      </p:tavLst>
                                    </p:anim>
                                    <p:animEffect transition="in" filter="wipe(left)">
                                      <p:cBhvr>
                                        <p:cTn id="108"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5"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129" grpId="0" animBg="1"/>
      <p:bldP spid="52" grpId="0" animBg="1"/>
      <p:bldP spid="53" grpId="0" animBg="1"/>
      <p:bldP spid="131" grpId="0"/>
      <p:bldP spid="1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userDrawn="1"/>
        </p:nvSpPr>
        <p:spPr>
          <a:xfrm>
            <a:off x="1277647" y="16700"/>
            <a:ext cx="3346740" cy="583565"/>
          </a:xfrm>
          <a:prstGeom prst="rect">
            <a:avLst/>
          </a:prstGeom>
        </p:spPr>
        <p:txBody>
          <a:bodyPr wrap="square">
            <a:spAutoFit/>
          </a:bodyPr>
          <a:lstStyle/>
          <a:p>
            <a:pPr marL="342900" indent="-342900" algn="l">
              <a:buFont typeface="Wingdings" panose="05000000000000000000" pitchFamily="2" charset="2"/>
              <a:buChar char="u"/>
            </a:pPr>
            <a:r>
              <a:rPr lang="en-US" altLang="zh-CN" sz="3200" b="1" dirty="0">
                <a:solidFill>
                  <a:srgbClr val="3B4761"/>
                </a:solidFill>
                <a:cs typeface="+mn-ea"/>
                <a:sym typeface="+mn-lt"/>
              </a:rPr>
              <a:t>Summary</a:t>
            </a:r>
            <a:endParaRPr lang="en-US" altLang="zh-CN" sz="3200" b="1" dirty="0">
              <a:solidFill>
                <a:srgbClr val="3B4761"/>
              </a:solidFill>
              <a:cs typeface="+mn-ea"/>
              <a:sym typeface="+mn-lt"/>
            </a:endParaRPr>
          </a:p>
        </p:txBody>
      </p:sp>
      <p:sp>
        <p:nvSpPr>
          <p:cNvPr id="2" name="Google Shape;131;p3"/>
          <p:cNvSpPr txBox="1"/>
          <p:nvPr/>
        </p:nvSpPr>
        <p:spPr>
          <a:xfrm>
            <a:off x="950090" y="1375059"/>
            <a:ext cx="4401300" cy="4375800"/>
          </a:xfrm>
          <a:prstGeom prst="rect">
            <a:avLst/>
          </a:prstGeom>
          <a:noFill/>
          <a:ln>
            <a:noFill/>
          </a:ln>
        </p:spPr>
        <p:txBody>
          <a:bodyPr wrap="square" lIns="121900" tIns="121900" rIns="121900" bIns="121900" anchor="t" anchorCtr="0">
            <a:normAutofit/>
          </a:bodyPr>
          <a:lstStyle>
            <a:defPPr marR="0" lvl="0" algn="l" rtl="0">
              <a:lnSpc>
                <a:spcPct val="100000"/>
              </a:lnSpc>
              <a:spcBef>
                <a:spcPts val="0"/>
              </a:spcBef>
              <a:spcAft>
                <a:spcPts val="0"/>
              </a:spcAft>
            </a:defPPr>
            <a:lvl1pPr marL="457200" marR="0" lvl="0" indent="-336550" algn="l" rtl="0">
              <a:lnSpc>
                <a:spcPct val="100000"/>
              </a:lnSpc>
              <a:spcBef>
                <a:spcPts val="0"/>
              </a:spcBef>
              <a:spcAft>
                <a:spcPts val="0"/>
              </a:spcAft>
              <a:buClr>
                <a:srgbClr val="595959"/>
              </a:buClr>
              <a:buSzPts val="2100"/>
              <a:buFont typeface="Roboto Medium" panose="02000000000000000000"/>
              <a:buNone/>
              <a:defRPr sz="2100" b="0" i="0" u="none" strike="noStrike" cap="none">
                <a:solidFill>
                  <a:srgbClr val="595959"/>
                </a:solidFill>
                <a:latin typeface="Roboto Medium" panose="02000000000000000000"/>
                <a:ea typeface="Roboto Medium" panose="02000000000000000000"/>
                <a:cs typeface="Roboto Medium" panose="02000000000000000000"/>
                <a:sym typeface="Roboto Medium" panose="02000000000000000000"/>
              </a:defRPr>
            </a:lvl1pPr>
            <a:lvl2pPr marL="914400" marR="0" lvl="1" indent="-323850" algn="l" rtl="0">
              <a:lnSpc>
                <a:spcPct val="100000"/>
              </a:lnSpc>
              <a:spcBef>
                <a:spcPts val="0"/>
              </a:spcBef>
              <a:spcAft>
                <a:spcPts val="0"/>
              </a:spcAft>
              <a:buClr>
                <a:srgbClr val="595959"/>
              </a:buClr>
              <a:buSzPts val="2100"/>
              <a:buFont typeface="Roboto Medium" panose="02000000000000000000"/>
              <a:buNone/>
              <a:defRPr sz="2100" b="0" i="0" u="none" strike="noStrike" cap="none">
                <a:solidFill>
                  <a:srgbClr val="595959"/>
                </a:solidFill>
                <a:latin typeface="Roboto Medium" panose="02000000000000000000"/>
                <a:ea typeface="Roboto Medium" panose="02000000000000000000"/>
                <a:cs typeface="Roboto Medium" panose="02000000000000000000"/>
                <a:sym typeface="Roboto Medium" panose="02000000000000000000"/>
              </a:defRPr>
            </a:lvl2pPr>
            <a:lvl3pPr marL="1371600" marR="0" lvl="2" indent="-323850" algn="l" rtl="0">
              <a:lnSpc>
                <a:spcPct val="100000"/>
              </a:lnSpc>
              <a:spcBef>
                <a:spcPts val="0"/>
              </a:spcBef>
              <a:spcAft>
                <a:spcPts val="0"/>
              </a:spcAft>
              <a:buClr>
                <a:srgbClr val="595959"/>
              </a:buClr>
              <a:buSzPts val="2100"/>
              <a:buFont typeface="Roboto Medium" panose="02000000000000000000"/>
              <a:buNone/>
              <a:defRPr sz="2100" b="0" i="0" u="none" strike="noStrike" cap="none">
                <a:solidFill>
                  <a:srgbClr val="595959"/>
                </a:solidFill>
                <a:latin typeface="Roboto Medium" panose="02000000000000000000"/>
                <a:ea typeface="Roboto Medium" panose="02000000000000000000"/>
                <a:cs typeface="Roboto Medium" panose="02000000000000000000"/>
                <a:sym typeface="Roboto Medium" panose="02000000000000000000"/>
              </a:defRPr>
            </a:lvl3pPr>
            <a:lvl4pPr marL="1828800" marR="0" lvl="3" indent="-323850" algn="l" rtl="0">
              <a:lnSpc>
                <a:spcPct val="100000"/>
              </a:lnSpc>
              <a:spcBef>
                <a:spcPts val="0"/>
              </a:spcBef>
              <a:spcAft>
                <a:spcPts val="0"/>
              </a:spcAft>
              <a:buClr>
                <a:srgbClr val="595959"/>
              </a:buClr>
              <a:buSzPts val="2100"/>
              <a:buFont typeface="Roboto Medium" panose="02000000000000000000"/>
              <a:buNone/>
              <a:defRPr sz="2100" b="0" i="0" u="none" strike="noStrike" cap="none">
                <a:solidFill>
                  <a:srgbClr val="595959"/>
                </a:solidFill>
                <a:latin typeface="Roboto Medium" panose="02000000000000000000"/>
                <a:ea typeface="Roboto Medium" panose="02000000000000000000"/>
                <a:cs typeface="Roboto Medium" panose="02000000000000000000"/>
                <a:sym typeface="Roboto Medium" panose="02000000000000000000"/>
              </a:defRPr>
            </a:lvl4pPr>
            <a:lvl5pPr marL="2286000" marR="0" lvl="4" indent="-323850" algn="l" rtl="0">
              <a:lnSpc>
                <a:spcPct val="100000"/>
              </a:lnSpc>
              <a:spcBef>
                <a:spcPts val="0"/>
              </a:spcBef>
              <a:spcAft>
                <a:spcPts val="0"/>
              </a:spcAft>
              <a:buClr>
                <a:srgbClr val="595959"/>
              </a:buClr>
              <a:buSzPts val="2100"/>
              <a:buFont typeface="Roboto Medium" panose="02000000000000000000"/>
              <a:buNone/>
              <a:defRPr sz="2100" b="0" i="0" u="none" strike="noStrike" cap="none">
                <a:solidFill>
                  <a:srgbClr val="595959"/>
                </a:solidFill>
                <a:latin typeface="Roboto Medium" panose="02000000000000000000"/>
                <a:ea typeface="Roboto Medium" panose="02000000000000000000"/>
                <a:cs typeface="Roboto Medium" panose="02000000000000000000"/>
                <a:sym typeface="Roboto Medium" panose="02000000000000000000"/>
              </a:defRPr>
            </a:lvl5pPr>
            <a:lvl6pPr marL="2743200" marR="0" lvl="5" indent="-323850" algn="l" rtl="0">
              <a:lnSpc>
                <a:spcPct val="100000"/>
              </a:lnSpc>
              <a:spcBef>
                <a:spcPts val="0"/>
              </a:spcBef>
              <a:spcAft>
                <a:spcPts val="0"/>
              </a:spcAft>
              <a:buClr>
                <a:srgbClr val="595959"/>
              </a:buClr>
              <a:buSzPts val="2100"/>
              <a:buFont typeface="Roboto Medium" panose="02000000000000000000"/>
              <a:buNone/>
              <a:defRPr sz="2100" b="0" i="0" u="none" strike="noStrike" cap="none">
                <a:solidFill>
                  <a:srgbClr val="595959"/>
                </a:solidFill>
                <a:latin typeface="Roboto Medium" panose="02000000000000000000"/>
                <a:ea typeface="Roboto Medium" panose="02000000000000000000"/>
                <a:cs typeface="Roboto Medium" panose="02000000000000000000"/>
                <a:sym typeface="Roboto Medium" panose="02000000000000000000"/>
              </a:defRPr>
            </a:lvl6pPr>
            <a:lvl7pPr marL="3200400" marR="0" lvl="6" indent="-323850" algn="l" rtl="0">
              <a:lnSpc>
                <a:spcPct val="100000"/>
              </a:lnSpc>
              <a:spcBef>
                <a:spcPts val="0"/>
              </a:spcBef>
              <a:spcAft>
                <a:spcPts val="0"/>
              </a:spcAft>
              <a:buClr>
                <a:srgbClr val="595959"/>
              </a:buClr>
              <a:buSzPts val="2100"/>
              <a:buFont typeface="Roboto Medium" panose="02000000000000000000"/>
              <a:buNone/>
              <a:defRPr sz="2100" b="0" i="0" u="none" strike="noStrike" cap="none">
                <a:solidFill>
                  <a:srgbClr val="595959"/>
                </a:solidFill>
                <a:latin typeface="Roboto Medium" panose="02000000000000000000"/>
                <a:ea typeface="Roboto Medium" panose="02000000000000000000"/>
                <a:cs typeface="Roboto Medium" panose="02000000000000000000"/>
                <a:sym typeface="Roboto Medium" panose="02000000000000000000"/>
              </a:defRPr>
            </a:lvl7pPr>
            <a:lvl8pPr marL="3657600" marR="0" lvl="7" indent="-323850" algn="l" rtl="0">
              <a:lnSpc>
                <a:spcPct val="100000"/>
              </a:lnSpc>
              <a:spcBef>
                <a:spcPts val="0"/>
              </a:spcBef>
              <a:spcAft>
                <a:spcPts val="0"/>
              </a:spcAft>
              <a:buClr>
                <a:srgbClr val="595959"/>
              </a:buClr>
              <a:buSzPts val="2100"/>
              <a:buFont typeface="Roboto Medium" panose="02000000000000000000"/>
              <a:buNone/>
              <a:defRPr sz="2100" b="0" i="0" u="none" strike="noStrike" cap="none">
                <a:solidFill>
                  <a:srgbClr val="595959"/>
                </a:solidFill>
                <a:latin typeface="Roboto Medium" panose="02000000000000000000"/>
                <a:ea typeface="Roboto Medium" panose="02000000000000000000"/>
                <a:cs typeface="Roboto Medium" panose="02000000000000000000"/>
                <a:sym typeface="Roboto Medium" panose="02000000000000000000"/>
              </a:defRPr>
            </a:lvl8pPr>
            <a:lvl9pPr marL="4114800" marR="0" lvl="8" indent="-323850" algn="l" rtl="0">
              <a:lnSpc>
                <a:spcPct val="100000"/>
              </a:lnSpc>
              <a:spcBef>
                <a:spcPts val="0"/>
              </a:spcBef>
              <a:spcAft>
                <a:spcPts val="0"/>
              </a:spcAft>
              <a:buClr>
                <a:srgbClr val="595959"/>
              </a:buClr>
              <a:buSzPts val="2100"/>
              <a:buFont typeface="Roboto Medium" panose="02000000000000000000"/>
              <a:buNone/>
              <a:defRPr sz="2100" b="0" i="0" u="none" strike="noStrike" cap="none">
                <a:solidFill>
                  <a:srgbClr val="595959"/>
                </a:solidFill>
                <a:latin typeface="Roboto Medium" panose="02000000000000000000"/>
                <a:ea typeface="Roboto Medium" panose="02000000000000000000"/>
                <a:cs typeface="Roboto Medium" panose="02000000000000000000"/>
                <a:sym typeface="Roboto Medium" panose="02000000000000000000"/>
              </a:defRPr>
            </a:lvl9pPr>
          </a:lstStyle>
          <a:p>
            <a:pPr marL="457200" lvl="0" indent="-361950" algn="l" rtl="0" eaLnBrk="1" fontAlgn="auto" latinLnBrk="0" hangingPunct="1">
              <a:lnSpc>
                <a:spcPct val="150000"/>
              </a:lnSpc>
              <a:spcBef>
                <a:spcPts val="0"/>
              </a:spcBef>
              <a:spcAft>
                <a:spcPts val="0"/>
              </a:spcAft>
              <a:buSzPts val="2100"/>
              <a:buFont typeface="Wingdings" panose="05000000000000000000" charset="0"/>
              <a:buChar char="l"/>
            </a:pPr>
            <a:r>
              <a:rPr lang="en-US" b="1">
                <a:latin typeface="+mn-lt"/>
                <a:cs typeface="+mn-lt"/>
              </a:rPr>
              <a:t>grade range: 6th-8th</a:t>
            </a:r>
            <a:endParaRPr lang="en-US" b="1">
              <a:latin typeface="+mn-lt"/>
              <a:cs typeface="+mn-lt"/>
            </a:endParaRPr>
          </a:p>
          <a:p>
            <a:pPr marL="457200" lvl="0" indent="-361950" algn="l" rtl="0" eaLnBrk="1" fontAlgn="auto" latinLnBrk="0" hangingPunct="1">
              <a:lnSpc>
                <a:spcPct val="150000"/>
              </a:lnSpc>
              <a:spcBef>
                <a:spcPts val="0"/>
              </a:spcBef>
              <a:spcAft>
                <a:spcPts val="0"/>
              </a:spcAft>
              <a:buSzPts val="2100"/>
              <a:buFont typeface="Wingdings" panose="05000000000000000000" charset="0"/>
              <a:buChar char="l"/>
            </a:pPr>
            <a:r>
              <a:rPr lang="en-US" b="1">
                <a:latin typeface="+mn-lt"/>
                <a:cs typeface="+mn-lt"/>
              </a:rPr>
              <a:t>group size: 2-4 students</a:t>
            </a:r>
            <a:endParaRPr lang="en-US" b="1">
              <a:latin typeface="+mn-lt"/>
              <a:cs typeface="+mn-lt"/>
            </a:endParaRPr>
          </a:p>
          <a:p>
            <a:pPr marL="457200" lvl="0" indent="-361950" algn="l" rtl="0" eaLnBrk="1" fontAlgn="auto" latinLnBrk="0" hangingPunct="1">
              <a:lnSpc>
                <a:spcPct val="150000"/>
              </a:lnSpc>
              <a:spcBef>
                <a:spcPts val="0"/>
              </a:spcBef>
              <a:spcAft>
                <a:spcPts val="0"/>
              </a:spcAft>
              <a:buSzPts val="2100"/>
              <a:buFont typeface="Wingdings" panose="05000000000000000000" charset="0"/>
              <a:buChar char="l"/>
            </a:pPr>
            <a:r>
              <a:rPr lang="en-US" b="1">
                <a:latin typeface="+mn-lt"/>
                <a:cs typeface="+mn-lt"/>
              </a:rPr>
              <a:t>active time: 1-2 hours</a:t>
            </a:r>
            <a:endParaRPr lang="en-US" b="1">
              <a:latin typeface="+mn-lt"/>
              <a:cs typeface="+mn-lt"/>
            </a:endParaRPr>
          </a:p>
          <a:p>
            <a:pPr marL="457200" lvl="0" indent="-361950" algn="l" rtl="0" eaLnBrk="1" fontAlgn="auto" latinLnBrk="0" hangingPunct="1">
              <a:lnSpc>
                <a:spcPct val="150000"/>
              </a:lnSpc>
              <a:spcBef>
                <a:spcPts val="0"/>
              </a:spcBef>
              <a:spcAft>
                <a:spcPts val="0"/>
              </a:spcAft>
              <a:buSzPts val="2100"/>
              <a:buFont typeface="Wingdings" panose="05000000000000000000" charset="0"/>
              <a:buChar char="l"/>
            </a:pPr>
            <a:r>
              <a:rPr lang="en-US" b="1">
                <a:latin typeface="+mn-lt"/>
                <a:cs typeface="+mn-lt"/>
              </a:rPr>
              <a:t>total time: 2-3 hours</a:t>
            </a:r>
            <a:endParaRPr lang="en-US" b="1">
              <a:latin typeface="+mn-lt"/>
              <a:cs typeface="+mn-lt"/>
            </a:endParaRPr>
          </a:p>
          <a:p>
            <a:pPr marL="457200" lvl="0" indent="-361950" algn="l" rtl="0" eaLnBrk="1" fontAlgn="auto" latinLnBrk="0" hangingPunct="1">
              <a:lnSpc>
                <a:spcPct val="150000"/>
              </a:lnSpc>
              <a:spcBef>
                <a:spcPts val="0"/>
              </a:spcBef>
              <a:spcAft>
                <a:spcPts val="0"/>
              </a:spcAft>
              <a:buSzPts val="2100"/>
              <a:buFont typeface="Wingdings" panose="05000000000000000000" charset="0"/>
              <a:buChar char="l"/>
            </a:pPr>
            <a:r>
              <a:rPr lang="en-US" b="1">
                <a:latin typeface="+mn-lt"/>
                <a:cs typeface="+mn-lt"/>
              </a:rPr>
              <a:t>area of science:</a:t>
            </a:r>
            <a:endParaRPr lang="en-US" b="1">
              <a:latin typeface="+mn-lt"/>
              <a:cs typeface="+mn-lt"/>
            </a:endParaRPr>
          </a:p>
          <a:p>
            <a:pPr marL="895350" lvl="1" indent="-342900" algn="l" rtl="0" eaLnBrk="1" fontAlgn="auto" latinLnBrk="0" hangingPunct="1">
              <a:lnSpc>
                <a:spcPct val="150000"/>
              </a:lnSpc>
              <a:spcBef>
                <a:spcPts val="0"/>
              </a:spcBef>
              <a:spcAft>
                <a:spcPts val="0"/>
              </a:spcAft>
              <a:buSzPts val="2100"/>
              <a:buFont typeface="Arial" panose="020B0604020202020204" pitchFamily="34" charset="0"/>
              <a:buChar char="•"/>
            </a:pPr>
            <a:r>
              <a:rPr lang="en-US" b="1">
                <a:latin typeface="+mn-lt"/>
                <a:cs typeface="+mn-lt"/>
              </a:rPr>
              <a:t>physics</a:t>
            </a:r>
            <a:endParaRPr lang="en-US" b="1">
              <a:latin typeface="+mn-lt"/>
              <a:cs typeface="+mn-lt"/>
            </a:endParaRPr>
          </a:p>
          <a:p>
            <a:pPr marL="895350" lvl="1" indent="-342900" algn="l" rtl="0" eaLnBrk="1" fontAlgn="auto" latinLnBrk="0" hangingPunct="1">
              <a:lnSpc>
                <a:spcPct val="150000"/>
              </a:lnSpc>
              <a:spcBef>
                <a:spcPts val="0"/>
              </a:spcBef>
              <a:spcAft>
                <a:spcPts val="0"/>
              </a:spcAft>
              <a:buSzPts val="2100"/>
              <a:buFont typeface="Arial" panose="020B0604020202020204" pitchFamily="34" charset="0"/>
              <a:buChar char="•"/>
            </a:pPr>
            <a:r>
              <a:rPr lang="en-US" b="1">
                <a:latin typeface="+mn-lt"/>
                <a:cs typeface="+mn-lt"/>
              </a:rPr>
              <a:t>engineering challenge</a:t>
            </a:r>
            <a:endParaRPr lang="en-US" b="1">
              <a:latin typeface="+mn-lt"/>
              <a:cs typeface="+mn-lt"/>
            </a:endParaRPr>
          </a:p>
          <a:p>
            <a:pPr marL="95250" lvl="0" indent="0" algn="l" rtl="0" eaLnBrk="1" fontAlgn="auto" latinLnBrk="0" hangingPunct="1">
              <a:lnSpc>
                <a:spcPct val="150000"/>
              </a:lnSpc>
              <a:spcBef>
                <a:spcPts val="0"/>
              </a:spcBef>
              <a:spcAft>
                <a:spcPts val="0"/>
              </a:spcAft>
              <a:buSzPts val="2100"/>
              <a:buFont typeface="Wingdings" panose="05000000000000000000" charset="0"/>
            </a:pPr>
            <a:endParaRPr b="1">
              <a:latin typeface="+mn-lt"/>
              <a:cs typeface="+mn-lt"/>
            </a:endParaRPr>
          </a:p>
          <a:p>
            <a:pPr marL="0" lvl="0" indent="0" algn="l" rtl="0">
              <a:lnSpc>
                <a:spcPct val="100000"/>
              </a:lnSpc>
              <a:spcBef>
                <a:spcPts val="0"/>
              </a:spcBef>
              <a:spcAft>
                <a:spcPts val="0"/>
              </a:spcAft>
              <a:buSzPts val="2100"/>
              <a:buNone/>
            </a:pPr>
            <a:endParaRPr b="1">
              <a:latin typeface="+mn-lt"/>
              <a:cs typeface="+mn-lt"/>
            </a:endParaRPr>
          </a:p>
        </p:txBody>
      </p:sp>
      <p:pic>
        <p:nvPicPr>
          <p:cNvPr id="3" name="Google Shape;125;p2"/>
          <p:cNvPicPr preferRelativeResize="0"/>
          <p:nvPr/>
        </p:nvPicPr>
        <p:blipFill rotWithShape="1">
          <a:blip r:embed="rId1"/>
          <a:srcRect/>
          <a:stretch>
            <a:fillRect/>
          </a:stretch>
        </p:blipFill>
        <p:spPr>
          <a:xfrm>
            <a:off x="6638254" y="1158610"/>
            <a:ext cx="4833156" cy="3866525"/>
          </a:xfrm>
          <a:prstGeom prst="rect">
            <a:avLst/>
          </a:prstGeom>
          <a:noFill/>
          <a:ln>
            <a:noFill/>
          </a:ln>
        </p:spPr>
      </p:pic>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Google Shape;132;p3"/>
          <p:cNvSpPr txBox="1"/>
          <p:nvPr/>
        </p:nvSpPr>
        <p:spPr>
          <a:xfrm>
            <a:off x="767715" y="1524000"/>
            <a:ext cx="10539095" cy="1439545"/>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accent1"/>
              </a:buClr>
              <a:buSzPts val="1700"/>
              <a:buFont typeface="Roboto Medium" panose="02000000000000000000"/>
              <a:buChar char="●"/>
              <a:defRPr sz="1700" b="0" i="0" u="none" strike="noStrike" cap="none">
                <a:solidFill>
                  <a:schemeClr val="accent1"/>
                </a:solidFill>
                <a:latin typeface="Roboto Medium" panose="02000000000000000000"/>
                <a:ea typeface="Roboto Medium" panose="02000000000000000000"/>
                <a:cs typeface="Roboto Medium" panose="02000000000000000000"/>
                <a:sym typeface="Roboto Medium" panose="02000000000000000000"/>
              </a:defRPr>
            </a:lvl1pPr>
            <a:lvl2pPr marL="914400" marR="0" lvl="1" indent="-323850" algn="l" rtl="0">
              <a:lnSpc>
                <a:spcPct val="115000"/>
              </a:lnSpc>
              <a:spcBef>
                <a:spcPts val="0"/>
              </a:spcBef>
              <a:spcAft>
                <a:spcPts val="0"/>
              </a:spcAft>
              <a:buClr>
                <a:schemeClr val="accent1"/>
              </a:buClr>
              <a:buSzPts val="1500"/>
              <a:buFont typeface="Roboto Medium" panose="02000000000000000000"/>
              <a:buChar char="○"/>
              <a:defRPr sz="1500" b="0" i="0" u="none" strike="noStrike" cap="none">
                <a:solidFill>
                  <a:schemeClr val="accent1"/>
                </a:solidFill>
                <a:latin typeface="Roboto Medium" panose="02000000000000000000"/>
                <a:ea typeface="Roboto Medium" panose="02000000000000000000"/>
                <a:cs typeface="Roboto Medium" panose="02000000000000000000"/>
                <a:sym typeface="Roboto Medium" panose="02000000000000000000"/>
              </a:defRPr>
            </a:lvl2pPr>
            <a:lvl3pPr marL="1371600" marR="0" lvl="2" indent="-323850" algn="l" rtl="0">
              <a:lnSpc>
                <a:spcPct val="115000"/>
              </a:lnSpc>
              <a:spcBef>
                <a:spcPts val="0"/>
              </a:spcBef>
              <a:spcAft>
                <a:spcPts val="0"/>
              </a:spcAft>
              <a:buClr>
                <a:schemeClr val="accent1"/>
              </a:buClr>
              <a:buSzPts val="1500"/>
              <a:buFont typeface="Roboto Medium" panose="02000000000000000000"/>
              <a:buChar char="■"/>
              <a:defRPr sz="1500" b="0" i="0" u="none" strike="noStrike" cap="none">
                <a:solidFill>
                  <a:schemeClr val="accent1"/>
                </a:solidFill>
                <a:latin typeface="Roboto Medium" panose="02000000000000000000"/>
                <a:ea typeface="Roboto Medium" panose="02000000000000000000"/>
                <a:cs typeface="Roboto Medium" panose="02000000000000000000"/>
                <a:sym typeface="Roboto Medium" panose="02000000000000000000"/>
              </a:defRPr>
            </a:lvl3pPr>
            <a:lvl4pPr marL="1828800" marR="0" lvl="3" indent="-323850" algn="l" rtl="0">
              <a:lnSpc>
                <a:spcPct val="115000"/>
              </a:lnSpc>
              <a:spcBef>
                <a:spcPts val="0"/>
              </a:spcBef>
              <a:spcAft>
                <a:spcPts val="0"/>
              </a:spcAft>
              <a:buClr>
                <a:schemeClr val="accent1"/>
              </a:buClr>
              <a:buSzPts val="1500"/>
              <a:buFont typeface="Roboto Medium" panose="02000000000000000000"/>
              <a:buChar char="●"/>
              <a:defRPr sz="1500" b="0" i="0" u="none" strike="noStrike" cap="none">
                <a:solidFill>
                  <a:schemeClr val="accent1"/>
                </a:solidFill>
                <a:latin typeface="Roboto Medium" panose="02000000000000000000"/>
                <a:ea typeface="Roboto Medium" panose="02000000000000000000"/>
                <a:cs typeface="Roboto Medium" panose="02000000000000000000"/>
                <a:sym typeface="Roboto Medium" panose="02000000000000000000"/>
              </a:defRPr>
            </a:lvl4pPr>
            <a:lvl5pPr marL="2286000" marR="0" lvl="4" indent="-323850" algn="l" rtl="0">
              <a:lnSpc>
                <a:spcPct val="115000"/>
              </a:lnSpc>
              <a:spcBef>
                <a:spcPts val="0"/>
              </a:spcBef>
              <a:spcAft>
                <a:spcPts val="0"/>
              </a:spcAft>
              <a:buClr>
                <a:schemeClr val="accent1"/>
              </a:buClr>
              <a:buSzPts val="1500"/>
              <a:buFont typeface="Roboto Medium" panose="02000000000000000000"/>
              <a:buChar char="○"/>
              <a:defRPr sz="1500" b="0" i="0" u="none" strike="noStrike" cap="none">
                <a:solidFill>
                  <a:schemeClr val="accent1"/>
                </a:solidFill>
                <a:latin typeface="Roboto Medium" panose="02000000000000000000"/>
                <a:ea typeface="Roboto Medium" panose="02000000000000000000"/>
                <a:cs typeface="Roboto Medium" panose="02000000000000000000"/>
                <a:sym typeface="Roboto Medium" panose="02000000000000000000"/>
              </a:defRPr>
            </a:lvl5pPr>
            <a:lvl6pPr marL="2743200" marR="0" lvl="5" indent="-323850" algn="l" rtl="0">
              <a:lnSpc>
                <a:spcPct val="115000"/>
              </a:lnSpc>
              <a:spcBef>
                <a:spcPts val="0"/>
              </a:spcBef>
              <a:spcAft>
                <a:spcPts val="0"/>
              </a:spcAft>
              <a:buClr>
                <a:schemeClr val="accent1"/>
              </a:buClr>
              <a:buSzPts val="1500"/>
              <a:buFont typeface="Roboto Medium" panose="02000000000000000000"/>
              <a:buChar char="■"/>
              <a:defRPr sz="1500" b="0" i="0" u="none" strike="noStrike" cap="none">
                <a:solidFill>
                  <a:schemeClr val="accent1"/>
                </a:solidFill>
                <a:latin typeface="Roboto Medium" panose="02000000000000000000"/>
                <a:ea typeface="Roboto Medium" panose="02000000000000000000"/>
                <a:cs typeface="Roboto Medium" panose="02000000000000000000"/>
                <a:sym typeface="Roboto Medium" panose="02000000000000000000"/>
              </a:defRPr>
            </a:lvl6pPr>
            <a:lvl7pPr marL="3200400" marR="0" lvl="6" indent="-323850" algn="l" rtl="0">
              <a:lnSpc>
                <a:spcPct val="115000"/>
              </a:lnSpc>
              <a:spcBef>
                <a:spcPts val="0"/>
              </a:spcBef>
              <a:spcAft>
                <a:spcPts val="0"/>
              </a:spcAft>
              <a:buClr>
                <a:schemeClr val="accent1"/>
              </a:buClr>
              <a:buSzPts val="1500"/>
              <a:buFont typeface="Roboto Medium" panose="02000000000000000000"/>
              <a:buChar char="●"/>
              <a:defRPr sz="1500" b="0" i="0" u="none" strike="noStrike" cap="none">
                <a:solidFill>
                  <a:schemeClr val="accent1"/>
                </a:solidFill>
                <a:latin typeface="Roboto Medium" panose="02000000000000000000"/>
                <a:ea typeface="Roboto Medium" panose="02000000000000000000"/>
                <a:cs typeface="Roboto Medium" panose="02000000000000000000"/>
                <a:sym typeface="Roboto Medium" panose="02000000000000000000"/>
              </a:defRPr>
            </a:lvl7pPr>
            <a:lvl8pPr marL="3657600" marR="0" lvl="7" indent="-323850" algn="l" rtl="0">
              <a:lnSpc>
                <a:spcPct val="115000"/>
              </a:lnSpc>
              <a:spcBef>
                <a:spcPts val="0"/>
              </a:spcBef>
              <a:spcAft>
                <a:spcPts val="0"/>
              </a:spcAft>
              <a:buClr>
                <a:schemeClr val="accent1"/>
              </a:buClr>
              <a:buSzPts val="1500"/>
              <a:buFont typeface="Roboto Medium" panose="02000000000000000000"/>
              <a:buChar char="○"/>
              <a:defRPr sz="1500" b="0" i="0" u="none" strike="noStrike" cap="none">
                <a:solidFill>
                  <a:schemeClr val="accent1"/>
                </a:solidFill>
                <a:latin typeface="Roboto Medium" panose="02000000000000000000"/>
                <a:ea typeface="Roboto Medium" panose="02000000000000000000"/>
                <a:cs typeface="Roboto Medium" panose="02000000000000000000"/>
                <a:sym typeface="Roboto Medium" panose="02000000000000000000"/>
              </a:defRPr>
            </a:lvl8pPr>
            <a:lvl9pPr marL="4114800" marR="0" lvl="8" indent="-323850" algn="l" rtl="0">
              <a:lnSpc>
                <a:spcPct val="115000"/>
              </a:lnSpc>
              <a:spcBef>
                <a:spcPts val="0"/>
              </a:spcBef>
              <a:spcAft>
                <a:spcPts val="0"/>
              </a:spcAft>
              <a:buClr>
                <a:schemeClr val="accent1"/>
              </a:buClr>
              <a:buSzPts val="1500"/>
              <a:buFont typeface="Roboto Medium" panose="02000000000000000000"/>
              <a:buChar char="■"/>
              <a:defRPr sz="1500" b="0" i="0" u="none" strike="noStrike" cap="none">
                <a:solidFill>
                  <a:schemeClr val="accent1"/>
                </a:solidFill>
                <a:latin typeface="Roboto Medium" panose="02000000000000000000"/>
                <a:ea typeface="Roboto Medium" panose="02000000000000000000"/>
                <a:cs typeface="Roboto Medium" panose="02000000000000000000"/>
                <a:sym typeface="Roboto Medium" panose="02000000000000000000"/>
              </a:defRPr>
            </a:lvl9pPr>
          </a:lstStyle>
          <a:p>
            <a:pPr marL="0" lvl="0" indent="0" algn="just" rtl="0">
              <a:lnSpc>
                <a:spcPct val="115000"/>
              </a:lnSpc>
              <a:spcBef>
                <a:spcPts val="0"/>
              </a:spcBef>
              <a:spcAft>
                <a:spcPts val="0"/>
              </a:spcAft>
              <a:buSzPts val="1700"/>
              <a:buNone/>
            </a:pPr>
            <a:r>
              <a:rPr lang="en-US" sz="2400" b="1">
                <a:solidFill>
                  <a:schemeClr val="tx1"/>
                </a:solidFill>
                <a:latin typeface="+mn-lt"/>
                <a:cs typeface="+mn-lt"/>
              </a:rPr>
              <a:t>Students will design and build a functional catapult using only basic materials such as paper and tape. However, there's an additional challenge to this classic activity. The catapult must be capable of launching a small object a certain distance while maintaining stability and structural integrity!</a:t>
            </a:r>
            <a:endParaRPr lang="en-US" sz="2400" b="1">
              <a:solidFill>
                <a:schemeClr val="tx1"/>
              </a:solidFill>
              <a:latin typeface="+mn-lt"/>
              <a:cs typeface="+mn-lt"/>
            </a:endParaRPr>
          </a:p>
        </p:txBody>
      </p:sp>
      <p:sp>
        <p:nvSpPr>
          <p:cNvPr id="3" name="矩形 2"/>
          <p:cNvSpPr/>
          <p:nvPr userDrawn="1"/>
        </p:nvSpPr>
        <p:spPr>
          <a:xfrm>
            <a:off x="1277647" y="16700"/>
            <a:ext cx="3346740" cy="583565"/>
          </a:xfrm>
          <a:prstGeom prst="rect">
            <a:avLst/>
          </a:prstGeom>
        </p:spPr>
        <p:txBody>
          <a:bodyPr wrap="square">
            <a:spAutoFit/>
          </a:bodyPr>
          <a:lstStyle/>
          <a:p>
            <a:pPr marL="342900" indent="-342900" algn="l">
              <a:buFont typeface="Wingdings" panose="05000000000000000000" pitchFamily="2" charset="2"/>
              <a:buChar char="u"/>
            </a:pPr>
            <a:r>
              <a:rPr lang="en-US" altLang="zh-CN" sz="3200" b="1" dirty="0">
                <a:solidFill>
                  <a:srgbClr val="3B4761"/>
                </a:solidFill>
                <a:cs typeface="+mn-ea"/>
                <a:sym typeface="+mn-lt"/>
              </a:rPr>
              <a:t>Overview</a:t>
            </a:r>
            <a:endParaRPr lang="en-US" altLang="zh-CN" sz="3200" b="1" dirty="0">
              <a:solidFill>
                <a:srgbClr val="3B4761"/>
              </a:solidFill>
              <a:cs typeface="+mn-ea"/>
              <a:sym typeface="+mn-lt"/>
            </a:endParaRPr>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187960" y="1841500"/>
            <a:ext cx="11151235" cy="1587500"/>
          </a:xfrm>
          <a:prstGeom prst="rect">
            <a:avLst/>
          </a:prstGeom>
          <a:solidFill>
            <a:srgbClr val="B5B6E6">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32" name="Google Shape;132;p3"/>
          <p:cNvSpPr txBox="1"/>
          <p:nvPr/>
        </p:nvSpPr>
        <p:spPr>
          <a:xfrm>
            <a:off x="690245" y="1678940"/>
            <a:ext cx="10079990" cy="1439545"/>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accent1"/>
              </a:buClr>
              <a:buSzPts val="1700"/>
              <a:buFont typeface="Roboto Medium" panose="02000000000000000000"/>
              <a:buChar char="●"/>
              <a:defRPr sz="1700" b="0" i="0" u="none" strike="noStrike" cap="none">
                <a:solidFill>
                  <a:schemeClr val="accent1"/>
                </a:solidFill>
                <a:latin typeface="Roboto Medium" panose="02000000000000000000"/>
                <a:ea typeface="Roboto Medium" panose="02000000000000000000"/>
                <a:cs typeface="Roboto Medium" panose="02000000000000000000"/>
                <a:sym typeface="Roboto Medium" panose="02000000000000000000"/>
              </a:defRPr>
            </a:lvl1pPr>
            <a:lvl2pPr marL="914400" marR="0" lvl="1" indent="-323850" algn="l" rtl="0">
              <a:lnSpc>
                <a:spcPct val="115000"/>
              </a:lnSpc>
              <a:spcBef>
                <a:spcPts val="0"/>
              </a:spcBef>
              <a:spcAft>
                <a:spcPts val="0"/>
              </a:spcAft>
              <a:buClr>
                <a:schemeClr val="accent1"/>
              </a:buClr>
              <a:buSzPts val="1500"/>
              <a:buFont typeface="Roboto Medium" panose="02000000000000000000"/>
              <a:buChar char="○"/>
              <a:defRPr sz="1500" b="0" i="0" u="none" strike="noStrike" cap="none">
                <a:solidFill>
                  <a:schemeClr val="accent1"/>
                </a:solidFill>
                <a:latin typeface="Roboto Medium" panose="02000000000000000000"/>
                <a:ea typeface="Roboto Medium" panose="02000000000000000000"/>
                <a:cs typeface="Roboto Medium" panose="02000000000000000000"/>
                <a:sym typeface="Roboto Medium" panose="02000000000000000000"/>
              </a:defRPr>
            </a:lvl2pPr>
            <a:lvl3pPr marL="1371600" marR="0" lvl="2" indent="-323850" algn="l" rtl="0">
              <a:lnSpc>
                <a:spcPct val="115000"/>
              </a:lnSpc>
              <a:spcBef>
                <a:spcPts val="0"/>
              </a:spcBef>
              <a:spcAft>
                <a:spcPts val="0"/>
              </a:spcAft>
              <a:buClr>
                <a:schemeClr val="accent1"/>
              </a:buClr>
              <a:buSzPts val="1500"/>
              <a:buFont typeface="Roboto Medium" panose="02000000000000000000"/>
              <a:buChar char="■"/>
              <a:defRPr sz="1500" b="0" i="0" u="none" strike="noStrike" cap="none">
                <a:solidFill>
                  <a:schemeClr val="accent1"/>
                </a:solidFill>
                <a:latin typeface="Roboto Medium" panose="02000000000000000000"/>
                <a:ea typeface="Roboto Medium" panose="02000000000000000000"/>
                <a:cs typeface="Roboto Medium" panose="02000000000000000000"/>
                <a:sym typeface="Roboto Medium" panose="02000000000000000000"/>
              </a:defRPr>
            </a:lvl3pPr>
            <a:lvl4pPr marL="1828800" marR="0" lvl="3" indent="-323850" algn="l" rtl="0">
              <a:lnSpc>
                <a:spcPct val="115000"/>
              </a:lnSpc>
              <a:spcBef>
                <a:spcPts val="0"/>
              </a:spcBef>
              <a:spcAft>
                <a:spcPts val="0"/>
              </a:spcAft>
              <a:buClr>
                <a:schemeClr val="accent1"/>
              </a:buClr>
              <a:buSzPts val="1500"/>
              <a:buFont typeface="Roboto Medium" panose="02000000000000000000"/>
              <a:buChar char="●"/>
              <a:defRPr sz="1500" b="0" i="0" u="none" strike="noStrike" cap="none">
                <a:solidFill>
                  <a:schemeClr val="accent1"/>
                </a:solidFill>
                <a:latin typeface="Roboto Medium" panose="02000000000000000000"/>
                <a:ea typeface="Roboto Medium" panose="02000000000000000000"/>
                <a:cs typeface="Roboto Medium" panose="02000000000000000000"/>
                <a:sym typeface="Roboto Medium" panose="02000000000000000000"/>
              </a:defRPr>
            </a:lvl4pPr>
            <a:lvl5pPr marL="2286000" marR="0" lvl="4" indent="-323850" algn="l" rtl="0">
              <a:lnSpc>
                <a:spcPct val="115000"/>
              </a:lnSpc>
              <a:spcBef>
                <a:spcPts val="0"/>
              </a:spcBef>
              <a:spcAft>
                <a:spcPts val="0"/>
              </a:spcAft>
              <a:buClr>
                <a:schemeClr val="accent1"/>
              </a:buClr>
              <a:buSzPts val="1500"/>
              <a:buFont typeface="Roboto Medium" panose="02000000000000000000"/>
              <a:buChar char="○"/>
              <a:defRPr sz="1500" b="0" i="0" u="none" strike="noStrike" cap="none">
                <a:solidFill>
                  <a:schemeClr val="accent1"/>
                </a:solidFill>
                <a:latin typeface="Roboto Medium" panose="02000000000000000000"/>
                <a:ea typeface="Roboto Medium" panose="02000000000000000000"/>
                <a:cs typeface="Roboto Medium" panose="02000000000000000000"/>
                <a:sym typeface="Roboto Medium" panose="02000000000000000000"/>
              </a:defRPr>
            </a:lvl5pPr>
            <a:lvl6pPr marL="2743200" marR="0" lvl="5" indent="-323850" algn="l" rtl="0">
              <a:lnSpc>
                <a:spcPct val="115000"/>
              </a:lnSpc>
              <a:spcBef>
                <a:spcPts val="0"/>
              </a:spcBef>
              <a:spcAft>
                <a:spcPts val="0"/>
              </a:spcAft>
              <a:buClr>
                <a:schemeClr val="accent1"/>
              </a:buClr>
              <a:buSzPts val="1500"/>
              <a:buFont typeface="Roboto Medium" panose="02000000000000000000"/>
              <a:buChar char="■"/>
              <a:defRPr sz="1500" b="0" i="0" u="none" strike="noStrike" cap="none">
                <a:solidFill>
                  <a:schemeClr val="accent1"/>
                </a:solidFill>
                <a:latin typeface="Roboto Medium" panose="02000000000000000000"/>
                <a:ea typeface="Roboto Medium" panose="02000000000000000000"/>
                <a:cs typeface="Roboto Medium" panose="02000000000000000000"/>
                <a:sym typeface="Roboto Medium" panose="02000000000000000000"/>
              </a:defRPr>
            </a:lvl6pPr>
            <a:lvl7pPr marL="3200400" marR="0" lvl="6" indent="-323850" algn="l" rtl="0">
              <a:lnSpc>
                <a:spcPct val="115000"/>
              </a:lnSpc>
              <a:spcBef>
                <a:spcPts val="0"/>
              </a:spcBef>
              <a:spcAft>
                <a:spcPts val="0"/>
              </a:spcAft>
              <a:buClr>
                <a:schemeClr val="accent1"/>
              </a:buClr>
              <a:buSzPts val="1500"/>
              <a:buFont typeface="Roboto Medium" panose="02000000000000000000"/>
              <a:buChar char="●"/>
              <a:defRPr sz="1500" b="0" i="0" u="none" strike="noStrike" cap="none">
                <a:solidFill>
                  <a:schemeClr val="accent1"/>
                </a:solidFill>
                <a:latin typeface="Roboto Medium" panose="02000000000000000000"/>
                <a:ea typeface="Roboto Medium" panose="02000000000000000000"/>
                <a:cs typeface="Roboto Medium" panose="02000000000000000000"/>
                <a:sym typeface="Roboto Medium" panose="02000000000000000000"/>
              </a:defRPr>
            </a:lvl7pPr>
            <a:lvl8pPr marL="3657600" marR="0" lvl="7" indent="-323850" algn="l" rtl="0">
              <a:lnSpc>
                <a:spcPct val="115000"/>
              </a:lnSpc>
              <a:spcBef>
                <a:spcPts val="0"/>
              </a:spcBef>
              <a:spcAft>
                <a:spcPts val="0"/>
              </a:spcAft>
              <a:buClr>
                <a:schemeClr val="accent1"/>
              </a:buClr>
              <a:buSzPts val="1500"/>
              <a:buFont typeface="Roboto Medium" panose="02000000000000000000"/>
              <a:buChar char="○"/>
              <a:defRPr sz="1500" b="0" i="0" u="none" strike="noStrike" cap="none">
                <a:solidFill>
                  <a:schemeClr val="accent1"/>
                </a:solidFill>
                <a:latin typeface="Roboto Medium" panose="02000000000000000000"/>
                <a:ea typeface="Roboto Medium" panose="02000000000000000000"/>
                <a:cs typeface="Roboto Medium" panose="02000000000000000000"/>
                <a:sym typeface="Roboto Medium" panose="02000000000000000000"/>
              </a:defRPr>
            </a:lvl8pPr>
            <a:lvl9pPr marL="4114800" marR="0" lvl="8" indent="-323850" algn="l" rtl="0">
              <a:lnSpc>
                <a:spcPct val="115000"/>
              </a:lnSpc>
              <a:spcBef>
                <a:spcPts val="0"/>
              </a:spcBef>
              <a:spcAft>
                <a:spcPts val="0"/>
              </a:spcAft>
              <a:buClr>
                <a:schemeClr val="accent1"/>
              </a:buClr>
              <a:buSzPts val="1500"/>
              <a:buFont typeface="Roboto Medium" panose="02000000000000000000"/>
              <a:buChar char="■"/>
              <a:defRPr sz="1500" b="0" i="0" u="none" strike="noStrike" cap="none">
                <a:solidFill>
                  <a:schemeClr val="accent1"/>
                </a:solidFill>
                <a:latin typeface="Roboto Medium" panose="02000000000000000000"/>
                <a:ea typeface="Roboto Medium" panose="02000000000000000000"/>
                <a:cs typeface="Roboto Medium" panose="02000000000000000000"/>
                <a:sym typeface="Roboto Medium" panose="02000000000000000000"/>
              </a:defRPr>
            </a:lvl9pPr>
          </a:lstStyle>
          <a:p>
            <a:pPr marL="342900" lvl="0" indent="-342900" algn="l" rtl="0" eaLnBrk="1" fontAlgn="auto" latinLnBrk="0" hangingPunct="1">
              <a:lnSpc>
                <a:spcPct val="200000"/>
              </a:lnSpc>
              <a:spcBef>
                <a:spcPts val="0"/>
              </a:spcBef>
              <a:spcAft>
                <a:spcPts val="0"/>
              </a:spcAft>
              <a:buClr>
                <a:srgbClr val="9698DC"/>
              </a:buClr>
              <a:buSzPts val="1700"/>
              <a:buFont typeface="Wingdings" panose="05000000000000000000" charset="0"/>
              <a:buChar char="l"/>
            </a:pPr>
            <a:r>
              <a:rPr lang="en-US" sz="2400" b="1">
                <a:solidFill>
                  <a:schemeClr val="tx1"/>
                </a:solidFill>
                <a:latin typeface="+mj-lt"/>
                <a:cs typeface="+mj-lt"/>
              </a:rPr>
              <a:t>Design and build a paper tower based on specific criteria.</a:t>
            </a:r>
            <a:endParaRPr lang="en-US" sz="2400" b="1">
              <a:solidFill>
                <a:schemeClr val="tx1"/>
              </a:solidFill>
              <a:latin typeface="+mj-lt"/>
              <a:cs typeface="+mj-lt"/>
            </a:endParaRPr>
          </a:p>
          <a:p>
            <a:pPr marL="342900" lvl="0" indent="-342900" algn="l" rtl="0" eaLnBrk="1" fontAlgn="auto" latinLnBrk="0" hangingPunct="1">
              <a:lnSpc>
                <a:spcPct val="200000"/>
              </a:lnSpc>
              <a:spcBef>
                <a:spcPts val="0"/>
              </a:spcBef>
              <a:spcAft>
                <a:spcPts val="0"/>
              </a:spcAft>
              <a:buClr>
                <a:srgbClr val="9698DC"/>
              </a:buClr>
              <a:buSzPts val="1700"/>
              <a:buFont typeface="Wingdings" panose="05000000000000000000" charset="0"/>
              <a:buChar char="l"/>
            </a:pPr>
            <a:r>
              <a:rPr lang="en-US" sz="2400" b="1">
                <a:solidFill>
                  <a:schemeClr val="tx1"/>
                </a:solidFill>
                <a:latin typeface="+mj-lt"/>
                <a:cs typeface="+mj-lt"/>
              </a:rPr>
              <a:t>lteratively test and modify the tower to improve its performance.</a:t>
            </a:r>
            <a:endParaRPr lang="en-US" sz="2400" b="1">
              <a:solidFill>
                <a:schemeClr val="tx1"/>
              </a:solidFill>
              <a:latin typeface="+mj-lt"/>
              <a:cs typeface="+mj-lt"/>
            </a:endParaRPr>
          </a:p>
        </p:txBody>
      </p:sp>
      <p:sp>
        <p:nvSpPr>
          <p:cNvPr id="3" name="矩形 2"/>
          <p:cNvSpPr/>
          <p:nvPr userDrawn="1"/>
        </p:nvSpPr>
        <p:spPr>
          <a:xfrm>
            <a:off x="1277647" y="16700"/>
            <a:ext cx="3346740" cy="460375"/>
          </a:xfrm>
          <a:prstGeom prst="rect">
            <a:avLst/>
          </a:prstGeom>
        </p:spPr>
        <p:txBody>
          <a:bodyPr wrap="square">
            <a:spAutoFit/>
          </a:bodyPr>
          <a:p>
            <a:pPr marL="342900" indent="-342900" algn="l">
              <a:buFont typeface="Wingdings" panose="05000000000000000000" pitchFamily="2" charset="2"/>
              <a:buChar char="u"/>
            </a:pPr>
            <a:r>
              <a:rPr lang="en-US" altLang="zh-CN" sz="2400" b="1" dirty="0">
                <a:solidFill>
                  <a:srgbClr val="3B4761"/>
                </a:solidFill>
                <a:cs typeface="+mn-ea"/>
                <a:sym typeface="+mn-lt"/>
              </a:rPr>
              <a:t>Learning obejects</a:t>
            </a:r>
            <a:endParaRPr lang="en-US" altLang="zh-CN" sz="2400" b="1" dirty="0">
              <a:solidFill>
                <a:srgbClr val="3B4761"/>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p:cTn id="7" dur="500" fill="hold"/>
                                        <p:tgtEl>
                                          <p:spTgt spid="64"/>
                                        </p:tgtEl>
                                        <p:attrNameLst>
                                          <p:attrName>ppt_w</p:attrName>
                                        </p:attrNameLst>
                                      </p:cBhvr>
                                      <p:tavLst>
                                        <p:tav tm="0">
                                          <p:val>
                                            <p:fltVal val="0"/>
                                          </p:val>
                                        </p:tav>
                                        <p:tav tm="100000">
                                          <p:val>
                                            <p:strVal val="#ppt_w"/>
                                          </p:val>
                                        </p:tav>
                                      </p:tavLst>
                                    </p:anim>
                                    <p:anim calcmode="lin" valueType="num">
                                      <p:cBhvr>
                                        <p:cTn id="8" dur="500" fill="hold"/>
                                        <p:tgtEl>
                                          <p:spTgt spid="64"/>
                                        </p:tgtEl>
                                        <p:attrNameLst>
                                          <p:attrName>ppt_h</p:attrName>
                                        </p:attrNameLst>
                                      </p:cBhvr>
                                      <p:tavLst>
                                        <p:tav tm="0">
                                          <p:val>
                                            <p:fltVal val="0"/>
                                          </p:val>
                                        </p:tav>
                                        <p:tav tm="100000">
                                          <p:val>
                                            <p:strVal val="#ppt_h"/>
                                          </p:val>
                                        </p:tav>
                                      </p:tavLst>
                                    </p:anim>
                                    <p:animEffect transition="in" filter="fade">
                                      <p:cBhvr>
                                        <p:cTn id="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p:nvPr/>
        </p:nvPicPr>
        <p:blipFill>
          <a:blip r:embed="rId1"/>
          <a:srcRect r="13666"/>
          <a:stretch>
            <a:fillRect/>
          </a:stretch>
        </p:blipFill>
        <p:spPr>
          <a:xfrm>
            <a:off x="8368030" y="3035300"/>
            <a:ext cx="2727960" cy="1990090"/>
          </a:xfrm>
          <a:prstGeom prst="rect">
            <a:avLst/>
          </a:prstGeom>
        </p:spPr>
      </p:pic>
      <p:sp>
        <p:nvSpPr>
          <p:cNvPr id="32" name="矩形 31"/>
          <p:cNvSpPr/>
          <p:nvPr userDrawn="1"/>
        </p:nvSpPr>
        <p:spPr>
          <a:xfrm>
            <a:off x="1277647" y="16700"/>
            <a:ext cx="3346740" cy="583565"/>
          </a:xfrm>
          <a:prstGeom prst="rect">
            <a:avLst/>
          </a:prstGeom>
        </p:spPr>
        <p:txBody>
          <a:bodyPr wrap="square">
            <a:spAutoFit/>
          </a:bodyPr>
          <a:lstStyle/>
          <a:p>
            <a:pPr marL="342900" indent="-342900" algn="l">
              <a:buFont typeface="Wingdings" panose="05000000000000000000" pitchFamily="2" charset="2"/>
              <a:buChar char="u"/>
            </a:pPr>
            <a:r>
              <a:rPr lang="en-US" altLang="zh-CN" sz="3200" b="1" dirty="0">
                <a:solidFill>
                  <a:srgbClr val="3B4761"/>
                </a:solidFill>
                <a:cs typeface="+mn-ea"/>
                <a:sym typeface="+mn-lt"/>
              </a:rPr>
              <a:t>Materials</a:t>
            </a:r>
            <a:endParaRPr lang="en-US" altLang="zh-CN" sz="3200" b="1" dirty="0">
              <a:solidFill>
                <a:srgbClr val="3B4761"/>
              </a:solidFill>
              <a:cs typeface="+mn-ea"/>
              <a:sym typeface="+mn-lt"/>
            </a:endParaRPr>
          </a:p>
        </p:txBody>
      </p:sp>
      <p:sp>
        <p:nvSpPr>
          <p:cNvPr id="2" name="Google Shape;131;p3"/>
          <p:cNvSpPr txBox="1"/>
          <p:nvPr/>
        </p:nvSpPr>
        <p:spPr>
          <a:xfrm>
            <a:off x="804545" y="1374775"/>
            <a:ext cx="5437505" cy="4375785"/>
          </a:xfrm>
          <a:prstGeom prst="rect">
            <a:avLst/>
          </a:prstGeom>
          <a:noFill/>
          <a:ln>
            <a:noFill/>
          </a:ln>
        </p:spPr>
        <p:txBody>
          <a:bodyPr wrap="square" lIns="121900" tIns="121900" rIns="121900" bIns="121900" anchor="t" anchorCtr="0">
            <a:normAutofit/>
          </a:bodyPr>
          <a:lstStyle>
            <a:defPPr marR="0" lvl="0" algn="l" rtl="0">
              <a:lnSpc>
                <a:spcPct val="100000"/>
              </a:lnSpc>
              <a:spcBef>
                <a:spcPts val="0"/>
              </a:spcBef>
              <a:spcAft>
                <a:spcPts val="0"/>
              </a:spcAft>
            </a:defPPr>
            <a:lvl1pPr marL="457200" marR="0" lvl="0" indent="-336550" algn="l" rtl="0">
              <a:lnSpc>
                <a:spcPct val="100000"/>
              </a:lnSpc>
              <a:spcBef>
                <a:spcPts val="0"/>
              </a:spcBef>
              <a:spcAft>
                <a:spcPts val="0"/>
              </a:spcAft>
              <a:buClr>
                <a:srgbClr val="595959"/>
              </a:buClr>
              <a:buSzPts val="2100"/>
              <a:buFont typeface="Roboto Medium" panose="02000000000000000000"/>
              <a:buNone/>
              <a:defRPr sz="2100" b="0" i="0" u="none" strike="noStrike" cap="none">
                <a:solidFill>
                  <a:srgbClr val="595959"/>
                </a:solidFill>
                <a:latin typeface="Roboto Medium" panose="02000000000000000000"/>
                <a:ea typeface="Roboto Medium" panose="02000000000000000000"/>
                <a:cs typeface="Roboto Medium" panose="02000000000000000000"/>
                <a:sym typeface="Roboto Medium" panose="02000000000000000000"/>
              </a:defRPr>
            </a:lvl1pPr>
            <a:lvl2pPr marL="914400" marR="0" lvl="1" indent="-323850" algn="l" rtl="0">
              <a:lnSpc>
                <a:spcPct val="100000"/>
              </a:lnSpc>
              <a:spcBef>
                <a:spcPts val="0"/>
              </a:spcBef>
              <a:spcAft>
                <a:spcPts val="0"/>
              </a:spcAft>
              <a:buClr>
                <a:srgbClr val="595959"/>
              </a:buClr>
              <a:buSzPts val="2100"/>
              <a:buFont typeface="Roboto Medium" panose="02000000000000000000"/>
              <a:buNone/>
              <a:defRPr sz="2100" b="0" i="0" u="none" strike="noStrike" cap="none">
                <a:solidFill>
                  <a:srgbClr val="595959"/>
                </a:solidFill>
                <a:latin typeface="Roboto Medium" panose="02000000000000000000"/>
                <a:ea typeface="Roboto Medium" panose="02000000000000000000"/>
                <a:cs typeface="Roboto Medium" panose="02000000000000000000"/>
                <a:sym typeface="Roboto Medium" panose="02000000000000000000"/>
              </a:defRPr>
            </a:lvl2pPr>
            <a:lvl3pPr marL="1371600" marR="0" lvl="2" indent="-323850" algn="l" rtl="0">
              <a:lnSpc>
                <a:spcPct val="100000"/>
              </a:lnSpc>
              <a:spcBef>
                <a:spcPts val="0"/>
              </a:spcBef>
              <a:spcAft>
                <a:spcPts val="0"/>
              </a:spcAft>
              <a:buClr>
                <a:srgbClr val="595959"/>
              </a:buClr>
              <a:buSzPts val="2100"/>
              <a:buFont typeface="Roboto Medium" panose="02000000000000000000"/>
              <a:buNone/>
              <a:defRPr sz="2100" b="0" i="0" u="none" strike="noStrike" cap="none">
                <a:solidFill>
                  <a:srgbClr val="595959"/>
                </a:solidFill>
                <a:latin typeface="Roboto Medium" panose="02000000000000000000"/>
                <a:ea typeface="Roboto Medium" panose="02000000000000000000"/>
                <a:cs typeface="Roboto Medium" panose="02000000000000000000"/>
                <a:sym typeface="Roboto Medium" panose="02000000000000000000"/>
              </a:defRPr>
            </a:lvl3pPr>
            <a:lvl4pPr marL="1828800" marR="0" lvl="3" indent="-323850" algn="l" rtl="0">
              <a:lnSpc>
                <a:spcPct val="100000"/>
              </a:lnSpc>
              <a:spcBef>
                <a:spcPts val="0"/>
              </a:spcBef>
              <a:spcAft>
                <a:spcPts val="0"/>
              </a:spcAft>
              <a:buClr>
                <a:srgbClr val="595959"/>
              </a:buClr>
              <a:buSzPts val="2100"/>
              <a:buFont typeface="Roboto Medium" panose="02000000000000000000"/>
              <a:buNone/>
              <a:defRPr sz="2100" b="0" i="0" u="none" strike="noStrike" cap="none">
                <a:solidFill>
                  <a:srgbClr val="595959"/>
                </a:solidFill>
                <a:latin typeface="Roboto Medium" panose="02000000000000000000"/>
                <a:ea typeface="Roboto Medium" panose="02000000000000000000"/>
                <a:cs typeface="Roboto Medium" panose="02000000000000000000"/>
                <a:sym typeface="Roboto Medium" panose="02000000000000000000"/>
              </a:defRPr>
            </a:lvl4pPr>
            <a:lvl5pPr marL="2286000" marR="0" lvl="4" indent="-323850" algn="l" rtl="0">
              <a:lnSpc>
                <a:spcPct val="100000"/>
              </a:lnSpc>
              <a:spcBef>
                <a:spcPts val="0"/>
              </a:spcBef>
              <a:spcAft>
                <a:spcPts val="0"/>
              </a:spcAft>
              <a:buClr>
                <a:srgbClr val="595959"/>
              </a:buClr>
              <a:buSzPts val="2100"/>
              <a:buFont typeface="Roboto Medium" panose="02000000000000000000"/>
              <a:buNone/>
              <a:defRPr sz="2100" b="0" i="0" u="none" strike="noStrike" cap="none">
                <a:solidFill>
                  <a:srgbClr val="595959"/>
                </a:solidFill>
                <a:latin typeface="Roboto Medium" panose="02000000000000000000"/>
                <a:ea typeface="Roboto Medium" panose="02000000000000000000"/>
                <a:cs typeface="Roboto Medium" panose="02000000000000000000"/>
                <a:sym typeface="Roboto Medium" panose="02000000000000000000"/>
              </a:defRPr>
            </a:lvl5pPr>
            <a:lvl6pPr marL="2743200" marR="0" lvl="5" indent="-323850" algn="l" rtl="0">
              <a:lnSpc>
                <a:spcPct val="100000"/>
              </a:lnSpc>
              <a:spcBef>
                <a:spcPts val="0"/>
              </a:spcBef>
              <a:spcAft>
                <a:spcPts val="0"/>
              </a:spcAft>
              <a:buClr>
                <a:srgbClr val="595959"/>
              </a:buClr>
              <a:buSzPts val="2100"/>
              <a:buFont typeface="Roboto Medium" panose="02000000000000000000"/>
              <a:buNone/>
              <a:defRPr sz="2100" b="0" i="0" u="none" strike="noStrike" cap="none">
                <a:solidFill>
                  <a:srgbClr val="595959"/>
                </a:solidFill>
                <a:latin typeface="Roboto Medium" panose="02000000000000000000"/>
                <a:ea typeface="Roboto Medium" panose="02000000000000000000"/>
                <a:cs typeface="Roboto Medium" panose="02000000000000000000"/>
                <a:sym typeface="Roboto Medium" panose="02000000000000000000"/>
              </a:defRPr>
            </a:lvl6pPr>
            <a:lvl7pPr marL="3200400" marR="0" lvl="6" indent="-323850" algn="l" rtl="0">
              <a:lnSpc>
                <a:spcPct val="100000"/>
              </a:lnSpc>
              <a:spcBef>
                <a:spcPts val="0"/>
              </a:spcBef>
              <a:spcAft>
                <a:spcPts val="0"/>
              </a:spcAft>
              <a:buClr>
                <a:srgbClr val="595959"/>
              </a:buClr>
              <a:buSzPts val="2100"/>
              <a:buFont typeface="Roboto Medium" panose="02000000000000000000"/>
              <a:buNone/>
              <a:defRPr sz="2100" b="0" i="0" u="none" strike="noStrike" cap="none">
                <a:solidFill>
                  <a:srgbClr val="595959"/>
                </a:solidFill>
                <a:latin typeface="Roboto Medium" panose="02000000000000000000"/>
                <a:ea typeface="Roboto Medium" panose="02000000000000000000"/>
                <a:cs typeface="Roboto Medium" panose="02000000000000000000"/>
                <a:sym typeface="Roboto Medium" panose="02000000000000000000"/>
              </a:defRPr>
            </a:lvl7pPr>
            <a:lvl8pPr marL="3657600" marR="0" lvl="7" indent="-323850" algn="l" rtl="0">
              <a:lnSpc>
                <a:spcPct val="100000"/>
              </a:lnSpc>
              <a:spcBef>
                <a:spcPts val="0"/>
              </a:spcBef>
              <a:spcAft>
                <a:spcPts val="0"/>
              </a:spcAft>
              <a:buClr>
                <a:srgbClr val="595959"/>
              </a:buClr>
              <a:buSzPts val="2100"/>
              <a:buFont typeface="Roboto Medium" panose="02000000000000000000"/>
              <a:buNone/>
              <a:defRPr sz="2100" b="0" i="0" u="none" strike="noStrike" cap="none">
                <a:solidFill>
                  <a:srgbClr val="595959"/>
                </a:solidFill>
                <a:latin typeface="Roboto Medium" panose="02000000000000000000"/>
                <a:ea typeface="Roboto Medium" panose="02000000000000000000"/>
                <a:cs typeface="Roboto Medium" panose="02000000000000000000"/>
                <a:sym typeface="Roboto Medium" panose="02000000000000000000"/>
              </a:defRPr>
            </a:lvl8pPr>
            <a:lvl9pPr marL="4114800" marR="0" lvl="8" indent="-323850" algn="l" rtl="0">
              <a:lnSpc>
                <a:spcPct val="100000"/>
              </a:lnSpc>
              <a:spcBef>
                <a:spcPts val="0"/>
              </a:spcBef>
              <a:spcAft>
                <a:spcPts val="0"/>
              </a:spcAft>
              <a:buClr>
                <a:srgbClr val="595959"/>
              </a:buClr>
              <a:buSzPts val="2100"/>
              <a:buFont typeface="Roboto Medium" panose="02000000000000000000"/>
              <a:buNone/>
              <a:defRPr sz="2100" b="0" i="0" u="none" strike="noStrike" cap="none">
                <a:solidFill>
                  <a:srgbClr val="595959"/>
                </a:solidFill>
                <a:latin typeface="Roboto Medium" panose="02000000000000000000"/>
                <a:ea typeface="Roboto Medium" panose="02000000000000000000"/>
                <a:cs typeface="Roboto Medium" panose="02000000000000000000"/>
                <a:sym typeface="Roboto Medium" panose="02000000000000000000"/>
              </a:defRPr>
            </a:lvl9pPr>
          </a:lstStyle>
          <a:p>
            <a:pPr marL="457200" lvl="0" indent="-361950" algn="l" rtl="0" eaLnBrk="1" fontAlgn="auto" latinLnBrk="0" hangingPunct="1">
              <a:lnSpc>
                <a:spcPct val="150000"/>
              </a:lnSpc>
              <a:spcBef>
                <a:spcPts val="0"/>
              </a:spcBef>
              <a:spcAft>
                <a:spcPts val="0"/>
              </a:spcAft>
              <a:buSzPts val="2100"/>
              <a:buFont typeface="Wingdings" panose="05000000000000000000" charset="0"/>
              <a:buChar char="l"/>
            </a:pPr>
            <a:r>
              <a:rPr lang="en-US" b="1">
                <a:latin typeface="+mn-lt"/>
                <a:cs typeface="+mn-lt"/>
              </a:rPr>
              <a:t>Popsicle Sticks </a:t>
            </a:r>
            <a:r>
              <a:rPr lang="en-US" b="1">
                <a:latin typeface="+mn-lt"/>
                <a:cs typeface="+mn-lt"/>
                <a:sym typeface="+mn-ea"/>
              </a:rPr>
              <a:t>– </a:t>
            </a:r>
            <a:r>
              <a:rPr lang="en-US" b="1">
                <a:latin typeface="+mn-lt"/>
                <a:cs typeface="+mn-lt"/>
              </a:rPr>
              <a:t>for the frame and arms</a:t>
            </a:r>
            <a:endParaRPr lang="en-US" b="1">
              <a:latin typeface="+mn-lt"/>
              <a:cs typeface="+mn-lt"/>
            </a:endParaRPr>
          </a:p>
          <a:p>
            <a:pPr marL="457200" lvl="0" indent="-361950" algn="l" rtl="0" eaLnBrk="1" fontAlgn="auto" latinLnBrk="0" hangingPunct="1">
              <a:lnSpc>
                <a:spcPct val="150000"/>
              </a:lnSpc>
              <a:spcBef>
                <a:spcPts val="0"/>
              </a:spcBef>
              <a:spcAft>
                <a:spcPts val="0"/>
              </a:spcAft>
              <a:buSzPts val="2100"/>
              <a:buFont typeface="Wingdings" panose="05000000000000000000" charset="0"/>
              <a:buChar char="l"/>
            </a:pPr>
            <a:r>
              <a:rPr lang="en-US" b="1">
                <a:latin typeface="+mn-lt"/>
                <a:cs typeface="+mn-lt"/>
              </a:rPr>
              <a:t>Rubber Bands – to create tension for launching.</a:t>
            </a:r>
            <a:endParaRPr lang="en-US" b="1">
              <a:latin typeface="+mn-lt"/>
              <a:cs typeface="+mn-lt"/>
            </a:endParaRPr>
          </a:p>
          <a:p>
            <a:pPr marL="457200" lvl="0" indent="-361950" algn="l" rtl="0" eaLnBrk="1" fontAlgn="auto" latinLnBrk="0" hangingPunct="1">
              <a:lnSpc>
                <a:spcPct val="150000"/>
              </a:lnSpc>
              <a:spcBef>
                <a:spcPts val="0"/>
              </a:spcBef>
              <a:spcAft>
                <a:spcPts val="0"/>
              </a:spcAft>
              <a:buSzPts val="2100"/>
              <a:buFont typeface="Wingdings" panose="05000000000000000000" charset="0"/>
              <a:buChar char="l"/>
            </a:pPr>
            <a:r>
              <a:rPr lang="en-US" b="1">
                <a:latin typeface="+mn-lt"/>
                <a:cs typeface="+mn-lt"/>
              </a:rPr>
              <a:t>Plastic Spoons – for the launching arm or bucket.</a:t>
            </a:r>
            <a:endParaRPr lang="en-US" b="1">
              <a:latin typeface="+mn-lt"/>
              <a:cs typeface="+mn-lt"/>
            </a:endParaRPr>
          </a:p>
          <a:p>
            <a:pPr marL="457200" lvl="0" indent="-361950" algn="l" rtl="0" eaLnBrk="1" fontAlgn="auto" latinLnBrk="0" hangingPunct="1">
              <a:lnSpc>
                <a:spcPct val="150000"/>
              </a:lnSpc>
              <a:spcBef>
                <a:spcPts val="0"/>
              </a:spcBef>
              <a:spcAft>
                <a:spcPts val="0"/>
              </a:spcAft>
              <a:buSzPts val="2100"/>
              <a:buFont typeface="Wingdings" panose="05000000000000000000" charset="0"/>
              <a:buChar char="l"/>
            </a:pPr>
            <a:r>
              <a:rPr lang="en-US" b="1">
                <a:latin typeface="+mn-lt"/>
                <a:cs typeface="+mn-lt"/>
              </a:rPr>
              <a:t>Small ball or crumpled paper – as the projectile.</a:t>
            </a:r>
            <a:endParaRPr lang="en-US" b="1">
              <a:latin typeface="+mn-lt"/>
              <a:cs typeface="+mn-lt"/>
            </a:endParaRPr>
          </a:p>
          <a:p>
            <a:pPr marL="0" lvl="0" indent="0" algn="l" rtl="0">
              <a:lnSpc>
                <a:spcPct val="100000"/>
              </a:lnSpc>
              <a:spcBef>
                <a:spcPts val="0"/>
              </a:spcBef>
              <a:spcAft>
                <a:spcPts val="0"/>
              </a:spcAft>
              <a:buSzPts val="2100"/>
              <a:buNone/>
            </a:pPr>
            <a:endParaRPr b="1">
              <a:latin typeface="+mn-lt"/>
              <a:cs typeface="+mn-lt"/>
            </a:endParaRPr>
          </a:p>
        </p:txBody>
      </p:sp>
      <p:pic>
        <p:nvPicPr>
          <p:cNvPr id="4" name="图片 3"/>
          <p:cNvPicPr/>
          <p:nvPr/>
        </p:nvPicPr>
        <p:blipFill>
          <a:blip r:embed="rId2"/>
          <a:stretch>
            <a:fillRect/>
          </a:stretch>
        </p:blipFill>
        <p:spPr>
          <a:xfrm>
            <a:off x="6391910" y="1139190"/>
            <a:ext cx="2678430" cy="1826895"/>
          </a:xfrm>
          <a:prstGeom prst="rect">
            <a:avLst/>
          </a:prstGeom>
        </p:spPr>
      </p:pic>
      <p:pic>
        <p:nvPicPr>
          <p:cNvPr id="5" name="图片 4"/>
          <p:cNvPicPr/>
          <p:nvPr/>
        </p:nvPicPr>
        <p:blipFill>
          <a:blip r:embed="rId3"/>
          <a:stretch>
            <a:fillRect/>
          </a:stretch>
        </p:blipFill>
        <p:spPr>
          <a:xfrm>
            <a:off x="6391910" y="2966085"/>
            <a:ext cx="2750820" cy="2204085"/>
          </a:xfrm>
          <a:prstGeom prst="rect">
            <a:avLst/>
          </a:prstGeom>
        </p:spPr>
      </p:pic>
      <p:pic>
        <p:nvPicPr>
          <p:cNvPr id="6" name="图片 5"/>
          <p:cNvPicPr/>
          <p:nvPr/>
        </p:nvPicPr>
        <p:blipFill>
          <a:blip r:embed="rId4"/>
          <a:stretch>
            <a:fillRect/>
          </a:stretch>
        </p:blipFill>
        <p:spPr>
          <a:xfrm>
            <a:off x="9142730" y="1139190"/>
            <a:ext cx="1875790" cy="1896110"/>
          </a:xfrm>
          <a:prstGeom prst="rect">
            <a:avLst/>
          </a:prstGeom>
        </p:spPr>
      </p:pic>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userDrawn="1"/>
        </p:nvSpPr>
        <p:spPr>
          <a:xfrm>
            <a:off x="1277647" y="16700"/>
            <a:ext cx="3346740" cy="583565"/>
          </a:xfrm>
          <a:prstGeom prst="rect">
            <a:avLst/>
          </a:prstGeom>
        </p:spPr>
        <p:txBody>
          <a:bodyPr wrap="square">
            <a:spAutoFit/>
          </a:bodyPr>
          <a:lstStyle/>
          <a:p>
            <a:pPr marL="342900" indent="-342900" algn="l">
              <a:buFont typeface="Wingdings" panose="05000000000000000000" pitchFamily="2" charset="2"/>
              <a:buChar char="u"/>
            </a:pPr>
            <a:r>
              <a:rPr lang="en-US" altLang="zh-CN" sz="3200" b="1" dirty="0">
                <a:solidFill>
                  <a:srgbClr val="3B4761"/>
                </a:solidFill>
                <a:cs typeface="+mn-ea"/>
                <a:sym typeface="+mn-lt"/>
              </a:rPr>
              <a:t>Introduction</a:t>
            </a:r>
            <a:endParaRPr lang="en-US" altLang="zh-CN" sz="3200" b="1" dirty="0">
              <a:solidFill>
                <a:srgbClr val="3B4761"/>
              </a:solidFill>
              <a:cs typeface="+mn-ea"/>
              <a:sym typeface="+mn-lt"/>
            </a:endParaRPr>
          </a:p>
        </p:txBody>
      </p:sp>
      <p:sp>
        <p:nvSpPr>
          <p:cNvPr id="2" name="Google Shape;131;p3"/>
          <p:cNvSpPr txBox="1"/>
          <p:nvPr/>
        </p:nvSpPr>
        <p:spPr>
          <a:xfrm>
            <a:off x="329565" y="831850"/>
            <a:ext cx="7103745" cy="4375785"/>
          </a:xfrm>
          <a:prstGeom prst="rect">
            <a:avLst/>
          </a:prstGeom>
          <a:noFill/>
          <a:ln>
            <a:noFill/>
          </a:ln>
        </p:spPr>
        <p:txBody>
          <a:bodyPr wrap="square" lIns="121900" tIns="121900" rIns="121900" bIns="121900" anchor="t" anchorCtr="0">
            <a:normAutofit/>
          </a:bodyPr>
          <a:lstStyle>
            <a:defPPr marR="0" lvl="0" algn="l" rtl="0">
              <a:lnSpc>
                <a:spcPct val="100000"/>
              </a:lnSpc>
              <a:spcBef>
                <a:spcPts val="0"/>
              </a:spcBef>
              <a:spcAft>
                <a:spcPts val="0"/>
              </a:spcAft>
            </a:defPPr>
            <a:lvl1pPr marL="457200" marR="0" lvl="0" indent="-336550" algn="l" rtl="0">
              <a:lnSpc>
                <a:spcPct val="100000"/>
              </a:lnSpc>
              <a:spcBef>
                <a:spcPts val="0"/>
              </a:spcBef>
              <a:spcAft>
                <a:spcPts val="0"/>
              </a:spcAft>
              <a:buClr>
                <a:srgbClr val="595959"/>
              </a:buClr>
              <a:buSzPts val="2100"/>
              <a:buFont typeface="Roboto Medium" panose="02000000000000000000"/>
              <a:buNone/>
              <a:defRPr sz="2100" b="0" i="0" u="none" strike="noStrike" cap="none">
                <a:solidFill>
                  <a:srgbClr val="595959"/>
                </a:solidFill>
                <a:latin typeface="Roboto Medium" panose="02000000000000000000"/>
                <a:ea typeface="Roboto Medium" panose="02000000000000000000"/>
                <a:cs typeface="Roboto Medium" panose="02000000000000000000"/>
                <a:sym typeface="Roboto Medium" panose="02000000000000000000"/>
              </a:defRPr>
            </a:lvl1pPr>
            <a:lvl2pPr marL="914400" marR="0" lvl="1" indent="-323850" algn="l" rtl="0">
              <a:lnSpc>
                <a:spcPct val="100000"/>
              </a:lnSpc>
              <a:spcBef>
                <a:spcPts val="0"/>
              </a:spcBef>
              <a:spcAft>
                <a:spcPts val="0"/>
              </a:spcAft>
              <a:buClr>
                <a:srgbClr val="595959"/>
              </a:buClr>
              <a:buSzPts val="2100"/>
              <a:buFont typeface="Roboto Medium" panose="02000000000000000000"/>
              <a:buNone/>
              <a:defRPr sz="2100" b="0" i="0" u="none" strike="noStrike" cap="none">
                <a:solidFill>
                  <a:srgbClr val="595959"/>
                </a:solidFill>
                <a:latin typeface="Roboto Medium" panose="02000000000000000000"/>
                <a:ea typeface="Roboto Medium" panose="02000000000000000000"/>
                <a:cs typeface="Roboto Medium" panose="02000000000000000000"/>
                <a:sym typeface="Roboto Medium" panose="02000000000000000000"/>
              </a:defRPr>
            </a:lvl2pPr>
            <a:lvl3pPr marL="1371600" marR="0" lvl="2" indent="-323850" algn="l" rtl="0">
              <a:lnSpc>
                <a:spcPct val="100000"/>
              </a:lnSpc>
              <a:spcBef>
                <a:spcPts val="0"/>
              </a:spcBef>
              <a:spcAft>
                <a:spcPts val="0"/>
              </a:spcAft>
              <a:buClr>
                <a:srgbClr val="595959"/>
              </a:buClr>
              <a:buSzPts val="2100"/>
              <a:buFont typeface="Roboto Medium" panose="02000000000000000000"/>
              <a:buNone/>
              <a:defRPr sz="2100" b="0" i="0" u="none" strike="noStrike" cap="none">
                <a:solidFill>
                  <a:srgbClr val="595959"/>
                </a:solidFill>
                <a:latin typeface="Roboto Medium" panose="02000000000000000000"/>
                <a:ea typeface="Roboto Medium" panose="02000000000000000000"/>
                <a:cs typeface="Roboto Medium" panose="02000000000000000000"/>
                <a:sym typeface="Roboto Medium" panose="02000000000000000000"/>
              </a:defRPr>
            </a:lvl3pPr>
            <a:lvl4pPr marL="1828800" marR="0" lvl="3" indent="-323850" algn="l" rtl="0">
              <a:lnSpc>
                <a:spcPct val="100000"/>
              </a:lnSpc>
              <a:spcBef>
                <a:spcPts val="0"/>
              </a:spcBef>
              <a:spcAft>
                <a:spcPts val="0"/>
              </a:spcAft>
              <a:buClr>
                <a:srgbClr val="595959"/>
              </a:buClr>
              <a:buSzPts val="2100"/>
              <a:buFont typeface="Roboto Medium" panose="02000000000000000000"/>
              <a:buNone/>
              <a:defRPr sz="2100" b="0" i="0" u="none" strike="noStrike" cap="none">
                <a:solidFill>
                  <a:srgbClr val="595959"/>
                </a:solidFill>
                <a:latin typeface="Roboto Medium" panose="02000000000000000000"/>
                <a:ea typeface="Roboto Medium" panose="02000000000000000000"/>
                <a:cs typeface="Roboto Medium" panose="02000000000000000000"/>
                <a:sym typeface="Roboto Medium" panose="02000000000000000000"/>
              </a:defRPr>
            </a:lvl4pPr>
            <a:lvl5pPr marL="2286000" marR="0" lvl="4" indent="-323850" algn="l" rtl="0">
              <a:lnSpc>
                <a:spcPct val="100000"/>
              </a:lnSpc>
              <a:spcBef>
                <a:spcPts val="0"/>
              </a:spcBef>
              <a:spcAft>
                <a:spcPts val="0"/>
              </a:spcAft>
              <a:buClr>
                <a:srgbClr val="595959"/>
              </a:buClr>
              <a:buSzPts val="2100"/>
              <a:buFont typeface="Roboto Medium" panose="02000000000000000000"/>
              <a:buNone/>
              <a:defRPr sz="2100" b="0" i="0" u="none" strike="noStrike" cap="none">
                <a:solidFill>
                  <a:srgbClr val="595959"/>
                </a:solidFill>
                <a:latin typeface="Roboto Medium" panose="02000000000000000000"/>
                <a:ea typeface="Roboto Medium" panose="02000000000000000000"/>
                <a:cs typeface="Roboto Medium" panose="02000000000000000000"/>
                <a:sym typeface="Roboto Medium" panose="02000000000000000000"/>
              </a:defRPr>
            </a:lvl5pPr>
            <a:lvl6pPr marL="2743200" marR="0" lvl="5" indent="-323850" algn="l" rtl="0">
              <a:lnSpc>
                <a:spcPct val="100000"/>
              </a:lnSpc>
              <a:spcBef>
                <a:spcPts val="0"/>
              </a:spcBef>
              <a:spcAft>
                <a:spcPts val="0"/>
              </a:spcAft>
              <a:buClr>
                <a:srgbClr val="595959"/>
              </a:buClr>
              <a:buSzPts val="2100"/>
              <a:buFont typeface="Roboto Medium" panose="02000000000000000000"/>
              <a:buNone/>
              <a:defRPr sz="2100" b="0" i="0" u="none" strike="noStrike" cap="none">
                <a:solidFill>
                  <a:srgbClr val="595959"/>
                </a:solidFill>
                <a:latin typeface="Roboto Medium" panose="02000000000000000000"/>
                <a:ea typeface="Roboto Medium" panose="02000000000000000000"/>
                <a:cs typeface="Roboto Medium" panose="02000000000000000000"/>
                <a:sym typeface="Roboto Medium" panose="02000000000000000000"/>
              </a:defRPr>
            </a:lvl6pPr>
            <a:lvl7pPr marL="3200400" marR="0" lvl="6" indent="-323850" algn="l" rtl="0">
              <a:lnSpc>
                <a:spcPct val="100000"/>
              </a:lnSpc>
              <a:spcBef>
                <a:spcPts val="0"/>
              </a:spcBef>
              <a:spcAft>
                <a:spcPts val="0"/>
              </a:spcAft>
              <a:buClr>
                <a:srgbClr val="595959"/>
              </a:buClr>
              <a:buSzPts val="2100"/>
              <a:buFont typeface="Roboto Medium" panose="02000000000000000000"/>
              <a:buNone/>
              <a:defRPr sz="2100" b="0" i="0" u="none" strike="noStrike" cap="none">
                <a:solidFill>
                  <a:srgbClr val="595959"/>
                </a:solidFill>
                <a:latin typeface="Roboto Medium" panose="02000000000000000000"/>
                <a:ea typeface="Roboto Medium" panose="02000000000000000000"/>
                <a:cs typeface="Roboto Medium" panose="02000000000000000000"/>
                <a:sym typeface="Roboto Medium" panose="02000000000000000000"/>
              </a:defRPr>
            </a:lvl7pPr>
            <a:lvl8pPr marL="3657600" marR="0" lvl="7" indent="-323850" algn="l" rtl="0">
              <a:lnSpc>
                <a:spcPct val="100000"/>
              </a:lnSpc>
              <a:spcBef>
                <a:spcPts val="0"/>
              </a:spcBef>
              <a:spcAft>
                <a:spcPts val="0"/>
              </a:spcAft>
              <a:buClr>
                <a:srgbClr val="595959"/>
              </a:buClr>
              <a:buSzPts val="2100"/>
              <a:buFont typeface="Roboto Medium" panose="02000000000000000000"/>
              <a:buNone/>
              <a:defRPr sz="2100" b="0" i="0" u="none" strike="noStrike" cap="none">
                <a:solidFill>
                  <a:srgbClr val="595959"/>
                </a:solidFill>
                <a:latin typeface="Roboto Medium" panose="02000000000000000000"/>
                <a:ea typeface="Roboto Medium" panose="02000000000000000000"/>
                <a:cs typeface="Roboto Medium" panose="02000000000000000000"/>
                <a:sym typeface="Roboto Medium" panose="02000000000000000000"/>
              </a:defRPr>
            </a:lvl8pPr>
            <a:lvl9pPr marL="4114800" marR="0" lvl="8" indent="-323850" algn="l" rtl="0">
              <a:lnSpc>
                <a:spcPct val="100000"/>
              </a:lnSpc>
              <a:spcBef>
                <a:spcPts val="0"/>
              </a:spcBef>
              <a:spcAft>
                <a:spcPts val="0"/>
              </a:spcAft>
              <a:buClr>
                <a:srgbClr val="595959"/>
              </a:buClr>
              <a:buSzPts val="2100"/>
              <a:buFont typeface="Roboto Medium" panose="02000000000000000000"/>
              <a:buNone/>
              <a:defRPr sz="2100" b="0" i="0" u="none" strike="noStrike" cap="none">
                <a:solidFill>
                  <a:srgbClr val="595959"/>
                </a:solidFill>
                <a:latin typeface="Roboto Medium" panose="02000000000000000000"/>
                <a:ea typeface="Roboto Medium" panose="02000000000000000000"/>
                <a:cs typeface="Roboto Medium" panose="02000000000000000000"/>
                <a:sym typeface="Roboto Medium" panose="02000000000000000000"/>
              </a:defRPr>
            </a:lvl9pPr>
          </a:lstStyle>
          <a:p>
            <a:pPr marL="95250" lvl="0" indent="0" algn="l" rtl="0" eaLnBrk="1" fontAlgn="auto" latinLnBrk="0" hangingPunct="1">
              <a:lnSpc>
                <a:spcPct val="150000"/>
              </a:lnSpc>
              <a:spcBef>
                <a:spcPts val="0"/>
              </a:spcBef>
              <a:spcAft>
                <a:spcPts val="0"/>
              </a:spcAft>
              <a:buSzPts val="2100"/>
              <a:buFont typeface="Wingdings" panose="05000000000000000000" charset="0"/>
            </a:pPr>
            <a:r>
              <a:rPr lang="en-US" sz="3200" b="1">
                <a:latin typeface="+mn-lt"/>
                <a:cs typeface="+mn-lt"/>
              </a:rPr>
              <a:t>What is a catapult?</a:t>
            </a:r>
            <a:endParaRPr lang="en-US" sz="3200" b="1">
              <a:latin typeface="+mn-lt"/>
              <a:cs typeface="+mn-lt"/>
            </a:endParaRPr>
          </a:p>
          <a:p>
            <a:pPr marL="457200" lvl="0" indent="-361950" algn="l" rtl="0" eaLnBrk="1" fontAlgn="auto" latinLnBrk="0" hangingPunct="1">
              <a:lnSpc>
                <a:spcPct val="150000"/>
              </a:lnSpc>
              <a:spcBef>
                <a:spcPts val="0"/>
              </a:spcBef>
              <a:spcAft>
                <a:spcPts val="0"/>
              </a:spcAft>
              <a:buSzPts val="2100"/>
              <a:buFont typeface="Wingdings" panose="05000000000000000000" charset="0"/>
              <a:buChar char="l"/>
            </a:pPr>
            <a:endParaRPr lang="en-US" b="1">
              <a:latin typeface="+mn-lt"/>
              <a:cs typeface="+mn-lt"/>
            </a:endParaRPr>
          </a:p>
          <a:p>
            <a:pPr marL="95250" lvl="0" indent="0" algn="l" rtl="0" eaLnBrk="1" fontAlgn="auto" latinLnBrk="0" hangingPunct="1">
              <a:lnSpc>
                <a:spcPct val="150000"/>
              </a:lnSpc>
              <a:spcBef>
                <a:spcPts val="0"/>
              </a:spcBef>
              <a:spcAft>
                <a:spcPts val="0"/>
              </a:spcAft>
              <a:buSzPts val="2100"/>
              <a:buFont typeface="Wingdings" panose="05000000000000000000" charset="0"/>
            </a:pPr>
            <a:r>
              <a:rPr lang="en-US" b="1">
                <a:latin typeface="+mn-lt"/>
                <a:cs typeface="+mn-lt"/>
              </a:rPr>
              <a:t>A catapult is a mechanical device used to launch objects into the air using stored tension or force. It operates by releasing stored potential energy to hurl a projectile over a distance, often for siege warfare in ancient times or for educational purposes in physics experiments.</a:t>
            </a:r>
            <a:endParaRPr lang="en-US" b="1">
              <a:latin typeface="+mn-lt"/>
              <a:cs typeface="+mn-lt"/>
            </a:endParaRPr>
          </a:p>
        </p:txBody>
      </p:sp>
      <p:pic>
        <p:nvPicPr>
          <p:cNvPr id="7" name="图片 6"/>
          <p:cNvPicPr/>
          <p:nvPr/>
        </p:nvPicPr>
        <p:blipFill>
          <a:blip r:embed="rId1"/>
          <a:stretch>
            <a:fillRect/>
          </a:stretch>
        </p:blipFill>
        <p:spPr>
          <a:xfrm>
            <a:off x="7529830" y="2023745"/>
            <a:ext cx="4109720" cy="2810510"/>
          </a:xfrm>
          <a:prstGeom prst="rect">
            <a:avLst/>
          </a:prstGeom>
        </p:spPr>
      </p:pic>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5480578" y="3371695"/>
            <a:ext cx="856527" cy="856527"/>
            <a:chOff x="7471457" y="-694481"/>
            <a:chExt cx="856527" cy="856527"/>
          </a:xfrm>
        </p:grpSpPr>
        <p:grpSp>
          <p:nvGrpSpPr>
            <p:cNvPr id="33" name="组合 32"/>
            <p:cNvGrpSpPr/>
            <p:nvPr/>
          </p:nvGrpSpPr>
          <p:grpSpPr>
            <a:xfrm>
              <a:off x="7471457" y="-694481"/>
              <a:ext cx="856527" cy="856527"/>
              <a:chOff x="4299994" y="-439838"/>
              <a:chExt cx="856527" cy="856527"/>
            </a:xfrm>
          </p:grpSpPr>
          <p:sp>
            <p:nvSpPr>
              <p:cNvPr id="37" name="椭圆 36"/>
              <p:cNvSpPr/>
              <p:nvPr/>
            </p:nvSpPr>
            <p:spPr>
              <a:xfrm>
                <a:off x="4375229" y="-364603"/>
                <a:ext cx="706056" cy="706056"/>
              </a:xfrm>
              <a:prstGeom prst="ellipse">
                <a:avLst/>
              </a:prstGeom>
              <a:solidFill>
                <a:srgbClr val="F5B5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B4761"/>
                  </a:solidFill>
                  <a:cs typeface="+mn-ea"/>
                  <a:sym typeface="+mn-lt"/>
                </a:endParaRPr>
              </a:p>
            </p:txBody>
          </p:sp>
          <p:sp>
            <p:nvSpPr>
              <p:cNvPr id="42" name="椭圆 41"/>
              <p:cNvSpPr/>
              <p:nvPr/>
            </p:nvSpPr>
            <p:spPr>
              <a:xfrm>
                <a:off x="4299994" y="-439838"/>
                <a:ext cx="856527" cy="85652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B4761"/>
                  </a:solidFill>
                  <a:cs typeface="+mn-ea"/>
                  <a:sym typeface="+mn-lt"/>
                </a:endParaRPr>
              </a:p>
            </p:txBody>
          </p:sp>
        </p:grpSp>
        <p:sp>
          <p:nvSpPr>
            <p:cNvPr id="34" name="Freeform 5"/>
            <p:cNvSpPr>
              <a:spLocks noEditPoints="1"/>
            </p:cNvSpPr>
            <p:nvPr/>
          </p:nvSpPr>
          <p:spPr bwMode="auto">
            <a:xfrm>
              <a:off x="7624744" y="-496361"/>
              <a:ext cx="549952" cy="460286"/>
            </a:xfrm>
            <a:custGeom>
              <a:avLst/>
              <a:gdLst>
                <a:gd name="T0" fmla="*/ 267 w 270"/>
                <a:gd name="T1" fmla="*/ 129 h 225"/>
                <a:gd name="T2" fmla="*/ 141 w 270"/>
                <a:gd name="T3" fmla="*/ 3 h 225"/>
                <a:gd name="T4" fmla="*/ 135 w 270"/>
                <a:gd name="T5" fmla="*/ 0 h 225"/>
                <a:gd name="T6" fmla="*/ 129 w 270"/>
                <a:gd name="T7" fmla="*/ 3 h 225"/>
                <a:gd name="T8" fmla="*/ 3 w 270"/>
                <a:gd name="T9" fmla="*/ 129 h 225"/>
                <a:gd name="T10" fmla="*/ 3 w 270"/>
                <a:gd name="T11" fmla="*/ 140 h 225"/>
                <a:gd name="T12" fmla="*/ 13 w 270"/>
                <a:gd name="T13" fmla="*/ 140 h 225"/>
                <a:gd name="T14" fmla="*/ 37 w 270"/>
                <a:gd name="T15" fmla="*/ 115 h 225"/>
                <a:gd name="T16" fmla="*/ 37 w 270"/>
                <a:gd name="T17" fmla="*/ 215 h 225"/>
                <a:gd name="T18" fmla="*/ 47 w 270"/>
                <a:gd name="T19" fmla="*/ 225 h 225"/>
                <a:gd name="T20" fmla="*/ 103 w 270"/>
                <a:gd name="T21" fmla="*/ 225 h 225"/>
                <a:gd name="T22" fmla="*/ 167 w 270"/>
                <a:gd name="T23" fmla="*/ 225 h 225"/>
                <a:gd name="T24" fmla="*/ 223 w 270"/>
                <a:gd name="T25" fmla="*/ 225 h 225"/>
                <a:gd name="T26" fmla="*/ 229 w 270"/>
                <a:gd name="T27" fmla="*/ 215 h 225"/>
                <a:gd name="T28" fmla="*/ 229 w 270"/>
                <a:gd name="T29" fmla="*/ 116 h 225"/>
                <a:gd name="T30" fmla="*/ 255 w 270"/>
                <a:gd name="T31" fmla="*/ 140 h 225"/>
                <a:gd name="T32" fmla="*/ 261 w 270"/>
                <a:gd name="T33" fmla="*/ 143 h 225"/>
                <a:gd name="T34" fmla="*/ 267 w 270"/>
                <a:gd name="T35" fmla="*/ 140 h 225"/>
                <a:gd name="T36" fmla="*/ 267 w 270"/>
                <a:gd name="T37" fmla="*/ 129 h 225"/>
                <a:gd name="T38" fmla="*/ 157 w 270"/>
                <a:gd name="T39" fmla="*/ 209 h 225"/>
                <a:gd name="T40" fmla="*/ 109 w 270"/>
                <a:gd name="T41" fmla="*/ 209 h 225"/>
                <a:gd name="T42" fmla="*/ 109 w 270"/>
                <a:gd name="T43" fmla="*/ 155 h 225"/>
                <a:gd name="T44" fmla="*/ 123 w 270"/>
                <a:gd name="T45" fmla="*/ 145 h 225"/>
                <a:gd name="T46" fmla="*/ 147 w 270"/>
                <a:gd name="T47" fmla="*/ 145 h 225"/>
                <a:gd name="T48" fmla="*/ 157 w 270"/>
                <a:gd name="T49" fmla="*/ 155 h 225"/>
                <a:gd name="T50" fmla="*/ 157 w 270"/>
                <a:gd name="T51" fmla="*/ 209 h 225"/>
                <a:gd name="T52" fmla="*/ 213 w 270"/>
                <a:gd name="T53" fmla="*/ 209 h 225"/>
                <a:gd name="T54" fmla="*/ 173 w 270"/>
                <a:gd name="T55" fmla="*/ 209 h 225"/>
                <a:gd name="T56" fmla="*/ 173 w 270"/>
                <a:gd name="T57" fmla="*/ 155 h 225"/>
                <a:gd name="T58" fmla="*/ 147 w 270"/>
                <a:gd name="T59" fmla="*/ 129 h 225"/>
                <a:gd name="T60" fmla="*/ 123 w 270"/>
                <a:gd name="T61" fmla="*/ 129 h 225"/>
                <a:gd name="T62" fmla="*/ 93 w 270"/>
                <a:gd name="T63" fmla="*/ 155 h 225"/>
                <a:gd name="T64" fmla="*/ 93 w 270"/>
                <a:gd name="T65" fmla="*/ 209 h 225"/>
                <a:gd name="T66" fmla="*/ 53 w 270"/>
                <a:gd name="T67" fmla="*/ 209 h 225"/>
                <a:gd name="T68" fmla="*/ 53 w 270"/>
                <a:gd name="T69" fmla="*/ 99 h 225"/>
                <a:gd name="T70" fmla="*/ 54 w 270"/>
                <a:gd name="T71" fmla="*/ 99 h 225"/>
                <a:gd name="T72" fmla="*/ 133 w 270"/>
                <a:gd name="T73" fmla="*/ 20 h 225"/>
                <a:gd name="T74" fmla="*/ 213 w 270"/>
                <a:gd name="T75" fmla="*/ 100 h 225"/>
                <a:gd name="T76" fmla="*/ 213 w 270"/>
                <a:gd name="T77" fmla="*/ 209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0" h="225">
                  <a:moveTo>
                    <a:pt x="267" y="129"/>
                  </a:moveTo>
                  <a:cubicBezTo>
                    <a:pt x="141" y="3"/>
                    <a:pt x="141" y="3"/>
                    <a:pt x="141" y="3"/>
                  </a:cubicBezTo>
                  <a:cubicBezTo>
                    <a:pt x="139" y="1"/>
                    <a:pt x="137" y="0"/>
                    <a:pt x="135" y="0"/>
                  </a:cubicBezTo>
                  <a:cubicBezTo>
                    <a:pt x="133" y="0"/>
                    <a:pt x="131" y="1"/>
                    <a:pt x="129" y="3"/>
                  </a:cubicBezTo>
                  <a:cubicBezTo>
                    <a:pt x="3" y="129"/>
                    <a:pt x="3" y="129"/>
                    <a:pt x="3" y="129"/>
                  </a:cubicBezTo>
                  <a:cubicBezTo>
                    <a:pt x="0" y="132"/>
                    <a:pt x="0" y="137"/>
                    <a:pt x="3" y="140"/>
                  </a:cubicBezTo>
                  <a:cubicBezTo>
                    <a:pt x="6" y="144"/>
                    <a:pt x="10" y="144"/>
                    <a:pt x="13" y="140"/>
                  </a:cubicBezTo>
                  <a:cubicBezTo>
                    <a:pt x="37" y="115"/>
                    <a:pt x="37" y="115"/>
                    <a:pt x="37" y="115"/>
                  </a:cubicBezTo>
                  <a:cubicBezTo>
                    <a:pt x="37" y="215"/>
                    <a:pt x="37" y="215"/>
                    <a:pt x="37" y="215"/>
                  </a:cubicBezTo>
                  <a:cubicBezTo>
                    <a:pt x="37" y="220"/>
                    <a:pt x="43" y="225"/>
                    <a:pt x="47" y="225"/>
                  </a:cubicBezTo>
                  <a:cubicBezTo>
                    <a:pt x="103" y="225"/>
                    <a:pt x="103" y="225"/>
                    <a:pt x="103" y="225"/>
                  </a:cubicBezTo>
                  <a:cubicBezTo>
                    <a:pt x="167" y="225"/>
                    <a:pt x="167" y="225"/>
                    <a:pt x="167" y="225"/>
                  </a:cubicBezTo>
                  <a:cubicBezTo>
                    <a:pt x="223" y="225"/>
                    <a:pt x="223" y="225"/>
                    <a:pt x="223" y="225"/>
                  </a:cubicBezTo>
                  <a:cubicBezTo>
                    <a:pt x="228" y="225"/>
                    <a:pt x="229" y="220"/>
                    <a:pt x="229" y="215"/>
                  </a:cubicBezTo>
                  <a:cubicBezTo>
                    <a:pt x="229" y="116"/>
                    <a:pt x="229" y="116"/>
                    <a:pt x="229" y="116"/>
                  </a:cubicBezTo>
                  <a:cubicBezTo>
                    <a:pt x="255" y="140"/>
                    <a:pt x="255" y="140"/>
                    <a:pt x="255" y="140"/>
                  </a:cubicBezTo>
                  <a:cubicBezTo>
                    <a:pt x="256" y="142"/>
                    <a:pt x="259" y="143"/>
                    <a:pt x="261" y="143"/>
                  </a:cubicBezTo>
                  <a:cubicBezTo>
                    <a:pt x="263" y="143"/>
                    <a:pt x="265" y="142"/>
                    <a:pt x="267" y="140"/>
                  </a:cubicBezTo>
                  <a:cubicBezTo>
                    <a:pt x="270" y="137"/>
                    <a:pt x="270" y="132"/>
                    <a:pt x="267" y="129"/>
                  </a:cubicBezTo>
                  <a:close/>
                  <a:moveTo>
                    <a:pt x="157" y="209"/>
                  </a:moveTo>
                  <a:cubicBezTo>
                    <a:pt x="109" y="209"/>
                    <a:pt x="109" y="209"/>
                    <a:pt x="109" y="209"/>
                  </a:cubicBezTo>
                  <a:cubicBezTo>
                    <a:pt x="109" y="155"/>
                    <a:pt x="109" y="155"/>
                    <a:pt x="109" y="155"/>
                  </a:cubicBezTo>
                  <a:cubicBezTo>
                    <a:pt x="109" y="149"/>
                    <a:pt x="117" y="145"/>
                    <a:pt x="123" y="145"/>
                  </a:cubicBezTo>
                  <a:cubicBezTo>
                    <a:pt x="147" y="145"/>
                    <a:pt x="147" y="145"/>
                    <a:pt x="147" y="145"/>
                  </a:cubicBezTo>
                  <a:cubicBezTo>
                    <a:pt x="154" y="145"/>
                    <a:pt x="157" y="149"/>
                    <a:pt x="157" y="155"/>
                  </a:cubicBezTo>
                  <a:lnTo>
                    <a:pt x="157" y="209"/>
                  </a:lnTo>
                  <a:close/>
                  <a:moveTo>
                    <a:pt x="213" y="209"/>
                  </a:moveTo>
                  <a:cubicBezTo>
                    <a:pt x="173" y="209"/>
                    <a:pt x="173" y="209"/>
                    <a:pt x="173" y="209"/>
                  </a:cubicBezTo>
                  <a:cubicBezTo>
                    <a:pt x="173" y="155"/>
                    <a:pt x="173" y="155"/>
                    <a:pt x="173" y="155"/>
                  </a:cubicBezTo>
                  <a:cubicBezTo>
                    <a:pt x="173" y="140"/>
                    <a:pt x="163" y="129"/>
                    <a:pt x="147" y="129"/>
                  </a:cubicBezTo>
                  <a:cubicBezTo>
                    <a:pt x="123" y="129"/>
                    <a:pt x="123" y="129"/>
                    <a:pt x="123" y="129"/>
                  </a:cubicBezTo>
                  <a:cubicBezTo>
                    <a:pt x="108" y="129"/>
                    <a:pt x="93" y="140"/>
                    <a:pt x="93" y="155"/>
                  </a:cubicBezTo>
                  <a:cubicBezTo>
                    <a:pt x="93" y="209"/>
                    <a:pt x="93" y="209"/>
                    <a:pt x="93" y="209"/>
                  </a:cubicBezTo>
                  <a:cubicBezTo>
                    <a:pt x="53" y="209"/>
                    <a:pt x="53" y="209"/>
                    <a:pt x="53" y="209"/>
                  </a:cubicBezTo>
                  <a:cubicBezTo>
                    <a:pt x="53" y="99"/>
                    <a:pt x="53" y="99"/>
                    <a:pt x="53" y="99"/>
                  </a:cubicBezTo>
                  <a:cubicBezTo>
                    <a:pt x="53" y="99"/>
                    <a:pt x="54" y="99"/>
                    <a:pt x="54" y="99"/>
                  </a:cubicBezTo>
                  <a:cubicBezTo>
                    <a:pt x="133" y="20"/>
                    <a:pt x="133" y="20"/>
                    <a:pt x="133" y="20"/>
                  </a:cubicBezTo>
                  <a:cubicBezTo>
                    <a:pt x="213" y="100"/>
                    <a:pt x="213" y="100"/>
                    <a:pt x="213" y="100"/>
                  </a:cubicBezTo>
                  <a:lnTo>
                    <a:pt x="213" y="209"/>
                  </a:ln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3B4761"/>
                </a:solidFill>
                <a:cs typeface="+mn-ea"/>
                <a:sym typeface="+mn-lt"/>
              </a:endParaRPr>
            </a:p>
          </p:txBody>
        </p:sp>
      </p:grpSp>
      <p:graphicFrame>
        <p:nvGraphicFramePr>
          <p:cNvPr id="43" name="图表 42"/>
          <p:cNvGraphicFramePr/>
          <p:nvPr/>
        </p:nvGraphicFramePr>
        <p:xfrm>
          <a:off x="3784677" y="2399488"/>
          <a:ext cx="4248327" cy="2832218"/>
        </p:xfrm>
        <a:graphic>
          <a:graphicData uri="http://schemas.openxmlformats.org/drawingml/2006/chart">
            <c:chart xmlns:c="http://schemas.openxmlformats.org/drawingml/2006/chart" xmlns:r="http://schemas.openxmlformats.org/officeDocument/2006/relationships" r:id="rId1"/>
          </a:graphicData>
        </a:graphic>
      </p:graphicFrame>
      <p:cxnSp>
        <p:nvCxnSpPr>
          <p:cNvPr id="45" name="直接箭头连接符 44"/>
          <p:cNvCxnSpPr/>
          <p:nvPr/>
        </p:nvCxnSpPr>
        <p:spPr>
          <a:xfrm flipV="1">
            <a:off x="5986585" y="1773038"/>
            <a:ext cx="0" cy="939800"/>
          </a:xfrm>
          <a:prstGeom prst="straightConnector1">
            <a:avLst/>
          </a:prstGeom>
          <a:ln w="15875">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V="1">
            <a:off x="6961400" y="3243698"/>
            <a:ext cx="938801" cy="303257"/>
          </a:xfrm>
          <a:prstGeom prst="straightConnector1">
            <a:avLst/>
          </a:prstGeom>
          <a:ln w="15875">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6471815" y="4731866"/>
            <a:ext cx="858156" cy="969282"/>
          </a:xfrm>
          <a:prstGeom prst="straightConnector1">
            <a:avLst/>
          </a:prstGeom>
          <a:ln w="15875">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H="1">
            <a:off x="4632719" y="4644236"/>
            <a:ext cx="568258" cy="695760"/>
          </a:xfrm>
          <a:prstGeom prst="straightConnector1">
            <a:avLst/>
          </a:prstGeom>
          <a:ln w="15875">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flipH="1" flipV="1">
            <a:off x="3354350" y="2947634"/>
            <a:ext cx="1551192" cy="447694"/>
          </a:xfrm>
          <a:prstGeom prst="straightConnector1">
            <a:avLst/>
          </a:prstGeom>
          <a:ln w="15875">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6071773" y="1626294"/>
            <a:ext cx="3380411" cy="789919"/>
            <a:chOff x="13262699" y="6577039"/>
            <a:chExt cx="3380411" cy="789919"/>
          </a:xfrm>
        </p:grpSpPr>
        <p:sp>
          <p:nvSpPr>
            <p:cNvPr id="56" name="文本框 55"/>
            <p:cNvSpPr txBox="1"/>
            <p:nvPr/>
          </p:nvSpPr>
          <p:spPr>
            <a:xfrm>
              <a:off x="13262699" y="6577039"/>
              <a:ext cx="1615092" cy="369332"/>
            </a:xfrm>
            <a:prstGeom prst="rect">
              <a:avLst/>
            </a:prstGeom>
            <a:noFill/>
          </p:spPr>
          <p:txBody>
            <a:bodyPr wrap="square" rtlCol="0">
              <a:spAutoFit/>
            </a:bodyPr>
            <a:lstStyle/>
            <a:p>
              <a:r>
                <a:rPr lang="zh-CN" altLang="en-US" b="1" dirty="0">
                  <a:solidFill>
                    <a:srgbClr val="3B4761"/>
                  </a:solidFill>
                  <a:cs typeface="+mn-ea"/>
                  <a:sym typeface="+mn-lt"/>
                </a:rPr>
                <a:t>标题文本</a:t>
              </a:r>
              <a:endParaRPr lang="zh-CN" altLang="en-US" b="1" dirty="0">
                <a:solidFill>
                  <a:srgbClr val="3B4761"/>
                </a:solidFill>
                <a:cs typeface="+mn-ea"/>
                <a:sym typeface="+mn-lt"/>
              </a:endParaRPr>
            </a:p>
          </p:txBody>
        </p:sp>
        <p:sp>
          <p:nvSpPr>
            <p:cNvPr id="57" name="矩形 56"/>
            <p:cNvSpPr/>
            <p:nvPr/>
          </p:nvSpPr>
          <p:spPr>
            <a:xfrm>
              <a:off x="13262699" y="6843738"/>
              <a:ext cx="3380411" cy="523220"/>
            </a:xfrm>
            <a:prstGeom prst="rect">
              <a:avLst/>
            </a:prstGeom>
          </p:spPr>
          <p:txBody>
            <a:bodyPr wrap="square">
              <a:spAutoFit/>
            </a:bodyPr>
            <a:lstStyle/>
            <a:p>
              <a:r>
                <a:rPr lang="en-US" altLang="zh-CN" sz="1400" dirty="0">
                  <a:solidFill>
                    <a:srgbClr val="3B4761"/>
                  </a:solidFill>
                  <a:cs typeface="+mn-ea"/>
                  <a:sym typeface="+mn-lt"/>
                </a:rPr>
                <a:t>But all sunshine without shade, all pleasure without</a:t>
              </a:r>
              <a:endParaRPr lang="zh-CN" altLang="en-US" sz="1400" dirty="0">
                <a:solidFill>
                  <a:srgbClr val="3B4761"/>
                </a:solidFill>
                <a:cs typeface="+mn-ea"/>
                <a:sym typeface="+mn-lt"/>
              </a:endParaRPr>
            </a:p>
          </p:txBody>
        </p:sp>
      </p:grpSp>
      <p:grpSp>
        <p:nvGrpSpPr>
          <p:cNvPr id="58" name="组合 57"/>
          <p:cNvGrpSpPr/>
          <p:nvPr/>
        </p:nvGrpSpPr>
        <p:grpSpPr>
          <a:xfrm>
            <a:off x="7976402" y="2680935"/>
            <a:ext cx="2892157" cy="2083929"/>
            <a:chOff x="8018737" y="2901071"/>
            <a:chExt cx="2892157" cy="2083929"/>
          </a:xfrm>
        </p:grpSpPr>
        <p:grpSp>
          <p:nvGrpSpPr>
            <p:cNvPr id="59" name="组合 58"/>
            <p:cNvGrpSpPr/>
            <p:nvPr/>
          </p:nvGrpSpPr>
          <p:grpSpPr>
            <a:xfrm>
              <a:off x="8018737" y="2901071"/>
              <a:ext cx="2892157" cy="789919"/>
              <a:chOff x="13262698" y="6577039"/>
              <a:chExt cx="3380412" cy="789919"/>
            </a:xfrm>
          </p:grpSpPr>
          <p:sp>
            <p:nvSpPr>
              <p:cNvPr id="61" name="文本框 60"/>
              <p:cNvSpPr txBox="1"/>
              <p:nvPr/>
            </p:nvSpPr>
            <p:spPr>
              <a:xfrm>
                <a:off x="13262698" y="6577039"/>
                <a:ext cx="1935743" cy="369332"/>
              </a:xfrm>
              <a:prstGeom prst="rect">
                <a:avLst/>
              </a:prstGeom>
              <a:noFill/>
            </p:spPr>
            <p:txBody>
              <a:bodyPr wrap="square" rtlCol="0">
                <a:spAutoFit/>
              </a:bodyPr>
              <a:lstStyle/>
              <a:p>
                <a:r>
                  <a:rPr lang="zh-CN" altLang="en-US" b="1" dirty="0">
                    <a:solidFill>
                      <a:srgbClr val="3B4761"/>
                    </a:solidFill>
                    <a:cs typeface="+mn-ea"/>
                    <a:sym typeface="+mn-lt"/>
                  </a:rPr>
                  <a:t>标题文本</a:t>
                </a:r>
                <a:endParaRPr lang="zh-CN" altLang="en-US" b="1" dirty="0">
                  <a:solidFill>
                    <a:srgbClr val="3B4761"/>
                  </a:solidFill>
                  <a:cs typeface="+mn-ea"/>
                  <a:sym typeface="+mn-lt"/>
                </a:endParaRPr>
              </a:p>
            </p:txBody>
          </p:sp>
          <p:sp>
            <p:nvSpPr>
              <p:cNvPr id="62" name="矩形 61"/>
              <p:cNvSpPr/>
              <p:nvPr/>
            </p:nvSpPr>
            <p:spPr>
              <a:xfrm>
                <a:off x="13262699" y="6843738"/>
                <a:ext cx="3380411" cy="523220"/>
              </a:xfrm>
              <a:prstGeom prst="rect">
                <a:avLst/>
              </a:prstGeom>
            </p:spPr>
            <p:txBody>
              <a:bodyPr wrap="square">
                <a:spAutoFit/>
              </a:bodyPr>
              <a:lstStyle/>
              <a:p>
                <a:r>
                  <a:rPr lang="en-US" altLang="zh-CN" sz="1400" dirty="0">
                    <a:solidFill>
                      <a:srgbClr val="3B4761"/>
                    </a:solidFill>
                    <a:cs typeface="+mn-ea"/>
                    <a:sym typeface="+mn-lt"/>
                  </a:rPr>
                  <a:t>But all sunshine without shade, all pleasure without</a:t>
                </a:r>
                <a:endParaRPr lang="zh-CN" altLang="en-US" sz="1400" dirty="0">
                  <a:solidFill>
                    <a:srgbClr val="3B4761"/>
                  </a:solidFill>
                  <a:cs typeface="+mn-ea"/>
                  <a:sym typeface="+mn-lt"/>
                </a:endParaRPr>
              </a:p>
            </p:txBody>
          </p:sp>
        </p:grpSp>
        <p:graphicFrame>
          <p:nvGraphicFramePr>
            <p:cNvPr id="60" name="图表 59"/>
            <p:cNvGraphicFramePr/>
            <p:nvPr/>
          </p:nvGraphicFramePr>
          <p:xfrm>
            <a:off x="8018737" y="3509821"/>
            <a:ext cx="2751422" cy="1475179"/>
          </p:xfrm>
          <a:graphic>
            <a:graphicData uri="http://schemas.openxmlformats.org/drawingml/2006/chart">
              <c:chart xmlns:c="http://schemas.openxmlformats.org/drawingml/2006/chart" xmlns:r="http://schemas.openxmlformats.org/officeDocument/2006/relationships" r:id="rId2"/>
            </a:graphicData>
          </a:graphic>
        </p:graphicFrame>
      </p:grpSp>
      <p:grpSp>
        <p:nvGrpSpPr>
          <p:cNvPr id="63" name="组合 62"/>
          <p:cNvGrpSpPr/>
          <p:nvPr/>
        </p:nvGrpSpPr>
        <p:grpSpPr>
          <a:xfrm>
            <a:off x="7352183" y="5355904"/>
            <a:ext cx="3380411" cy="789919"/>
            <a:chOff x="13262699" y="6577039"/>
            <a:chExt cx="3380411" cy="789919"/>
          </a:xfrm>
        </p:grpSpPr>
        <p:sp>
          <p:nvSpPr>
            <p:cNvPr id="64" name="文本框 63"/>
            <p:cNvSpPr txBox="1"/>
            <p:nvPr/>
          </p:nvSpPr>
          <p:spPr>
            <a:xfrm>
              <a:off x="13262699" y="6577039"/>
              <a:ext cx="1615092" cy="369332"/>
            </a:xfrm>
            <a:prstGeom prst="rect">
              <a:avLst/>
            </a:prstGeom>
            <a:noFill/>
          </p:spPr>
          <p:txBody>
            <a:bodyPr wrap="square" rtlCol="0">
              <a:spAutoFit/>
            </a:bodyPr>
            <a:lstStyle/>
            <a:p>
              <a:r>
                <a:rPr lang="zh-CN" altLang="en-US" b="1" dirty="0">
                  <a:solidFill>
                    <a:srgbClr val="3B4761"/>
                  </a:solidFill>
                  <a:cs typeface="+mn-ea"/>
                  <a:sym typeface="+mn-lt"/>
                </a:rPr>
                <a:t>标题文本</a:t>
              </a:r>
              <a:endParaRPr lang="zh-CN" altLang="en-US" b="1" dirty="0">
                <a:solidFill>
                  <a:srgbClr val="3B4761"/>
                </a:solidFill>
                <a:cs typeface="+mn-ea"/>
                <a:sym typeface="+mn-lt"/>
              </a:endParaRPr>
            </a:p>
          </p:txBody>
        </p:sp>
        <p:sp>
          <p:nvSpPr>
            <p:cNvPr id="65" name="矩形 64"/>
            <p:cNvSpPr/>
            <p:nvPr/>
          </p:nvSpPr>
          <p:spPr>
            <a:xfrm>
              <a:off x="13262699" y="6843738"/>
              <a:ext cx="3380411" cy="523220"/>
            </a:xfrm>
            <a:prstGeom prst="rect">
              <a:avLst/>
            </a:prstGeom>
          </p:spPr>
          <p:txBody>
            <a:bodyPr wrap="square">
              <a:spAutoFit/>
            </a:bodyPr>
            <a:lstStyle/>
            <a:p>
              <a:r>
                <a:rPr lang="en-US" altLang="zh-CN" sz="1400" dirty="0">
                  <a:solidFill>
                    <a:srgbClr val="3B4761"/>
                  </a:solidFill>
                  <a:cs typeface="+mn-ea"/>
                  <a:sym typeface="+mn-lt"/>
                </a:rPr>
                <a:t>But all sunshine without shade, all pleasure without sunshine wit</a:t>
              </a:r>
              <a:endParaRPr lang="zh-CN" altLang="en-US" sz="1400" dirty="0">
                <a:solidFill>
                  <a:srgbClr val="3B4761"/>
                </a:solidFill>
                <a:cs typeface="+mn-ea"/>
                <a:sym typeface="+mn-lt"/>
              </a:endParaRPr>
            </a:p>
          </p:txBody>
        </p:sp>
      </p:grpSp>
      <p:grpSp>
        <p:nvGrpSpPr>
          <p:cNvPr id="66" name="组合 65"/>
          <p:cNvGrpSpPr/>
          <p:nvPr/>
        </p:nvGrpSpPr>
        <p:grpSpPr>
          <a:xfrm>
            <a:off x="3030110" y="5204051"/>
            <a:ext cx="3207594" cy="1005363"/>
            <a:chOff x="3072445" y="5424187"/>
            <a:chExt cx="3207594" cy="1005363"/>
          </a:xfrm>
        </p:grpSpPr>
        <p:grpSp>
          <p:nvGrpSpPr>
            <p:cNvPr id="67" name="组合 66"/>
            <p:cNvGrpSpPr/>
            <p:nvPr/>
          </p:nvGrpSpPr>
          <p:grpSpPr>
            <a:xfrm>
              <a:off x="3072445" y="5424187"/>
              <a:ext cx="2024083" cy="1005363"/>
              <a:chOff x="13262699" y="6577039"/>
              <a:chExt cx="2024083" cy="1005363"/>
            </a:xfrm>
          </p:grpSpPr>
          <p:sp>
            <p:nvSpPr>
              <p:cNvPr id="99" name="文本框 98"/>
              <p:cNvSpPr txBox="1"/>
              <p:nvPr/>
            </p:nvSpPr>
            <p:spPr>
              <a:xfrm>
                <a:off x="13262699" y="6577039"/>
                <a:ext cx="1615092" cy="369332"/>
              </a:xfrm>
              <a:prstGeom prst="rect">
                <a:avLst/>
              </a:prstGeom>
              <a:noFill/>
            </p:spPr>
            <p:txBody>
              <a:bodyPr wrap="square" rtlCol="0">
                <a:spAutoFit/>
              </a:bodyPr>
              <a:lstStyle/>
              <a:p>
                <a:r>
                  <a:rPr lang="zh-CN" altLang="en-US" b="1" dirty="0">
                    <a:solidFill>
                      <a:srgbClr val="3B4761"/>
                    </a:solidFill>
                    <a:cs typeface="+mn-ea"/>
                    <a:sym typeface="+mn-lt"/>
                  </a:rPr>
                  <a:t>标题文本</a:t>
                </a:r>
                <a:endParaRPr lang="zh-CN" altLang="en-US" b="1" dirty="0">
                  <a:solidFill>
                    <a:srgbClr val="3B4761"/>
                  </a:solidFill>
                  <a:cs typeface="+mn-ea"/>
                  <a:sym typeface="+mn-lt"/>
                </a:endParaRPr>
              </a:p>
            </p:txBody>
          </p:sp>
          <p:sp>
            <p:nvSpPr>
              <p:cNvPr id="100" name="矩形 99"/>
              <p:cNvSpPr/>
              <p:nvPr/>
            </p:nvSpPr>
            <p:spPr>
              <a:xfrm>
                <a:off x="13262699" y="6843738"/>
                <a:ext cx="2024083" cy="738664"/>
              </a:xfrm>
              <a:prstGeom prst="rect">
                <a:avLst/>
              </a:prstGeom>
            </p:spPr>
            <p:txBody>
              <a:bodyPr wrap="square">
                <a:spAutoFit/>
              </a:bodyPr>
              <a:lstStyle/>
              <a:p>
                <a:r>
                  <a:rPr lang="en-US" altLang="zh-CN" sz="1400" dirty="0">
                    <a:solidFill>
                      <a:srgbClr val="3B4761"/>
                    </a:solidFill>
                    <a:cs typeface="+mn-ea"/>
                    <a:sym typeface="+mn-lt"/>
                  </a:rPr>
                  <a:t>But all sunshine without shade, all pleasure</a:t>
                </a:r>
                <a:endParaRPr lang="zh-CN" altLang="en-US" sz="1400" dirty="0">
                  <a:solidFill>
                    <a:srgbClr val="3B4761"/>
                  </a:solidFill>
                  <a:cs typeface="+mn-ea"/>
                  <a:sym typeface="+mn-lt"/>
                </a:endParaRPr>
              </a:p>
            </p:txBody>
          </p:sp>
        </p:grpSp>
        <p:grpSp>
          <p:nvGrpSpPr>
            <p:cNvPr id="68" name="组合 67"/>
            <p:cNvGrpSpPr/>
            <p:nvPr/>
          </p:nvGrpSpPr>
          <p:grpSpPr>
            <a:xfrm>
              <a:off x="5066075" y="5720550"/>
              <a:ext cx="1213964" cy="424485"/>
              <a:chOff x="5294675" y="5735790"/>
              <a:chExt cx="1213964" cy="424485"/>
            </a:xfrm>
          </p:grpSpPr>
          <p:grpSp>
            <p:nvGrpSpPr>
              <p:cNvPr id="69" name="组合 68"/>
              <p:cNvGrpSpPr/>
              <p:nvPr/>
            </p:nvGrpSpPr>
            <p:grpSpPr>
              <a:xfrm flipH="1">
                <a:off x="5294675" y="5735790"/>
                <a:ext cx="207752" cy="207753"/>
                <a:chOff x="2546804" y="3367484"/>
                <a:chExt cx="263525" cy="263526"/>
              </a:xfrm>
              <a:solidFill>
                <a:srgbClr val="F39C12"/>
              </a:solidFill>
            </p:grpSpPr>
            <p:sp>
              <p:nvSpPr>
                <p:cNvPr id="97" name="Oval 5"/>
                <p:cNvSpPr>
                  <a:spLocks noChangeArrowheads="1"/>
                </p:cNvSpPr>
                <p:nvPr/>
              </p:nvSpPr>
              <p:spPr bwMode="auto">
                <a:xfrm>
                  <a:off x="2621417" y="3367484"/>
                  <a:ext cx="114300" cy="112713"/>
                </a:xfrm>
                <a:prstGeom prst="ellipse">
                  <a:avLst/>
                </a:prstGeom>
                <a:solidFill>
                  <a:srgbClr val="F5B5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B4761"/>
                    </a:solidFill>
                    <a:cs typeface="+mn-ea"/>
                    <a:sym typeface="+mn-lt"/>
                  </a:endParaRPr>
                </a:p>
              </p:txBody>
            </p:sp>
            <p:sp>
              <p:nvSpPr>
                <p:cNvPr id="98" name="Freeform 6"/>
                <p:cNvSpPr/>
                <p:nvPr/>
              </p:nvSpPr>
              <p:spPr bwMode="auto">
                <a:xfrm>
                  <a:off x="2546804" y="3499247"/>
                  <a:ext cx="263525" cy="131763"/>
                </a:xfrm>
                <a:custGeom>
                  <a:avLst/>
                  <a:gdLst>
                    <a:gd name="T0" fmla="*/ 20 w 28"/>
                    <a:gd name="T1" fmla="*/ 0 h 14"/>
                    <a:gd name="T2" fmla="*/ 16 w 28"/>
                    <a:gd name="T3" fmla="*/ 0 h 14"/>
                    <a:gd name="T4" fmla="*/ 14 w 28"/>
                    <a:gd name="T5" fmla="*/ 2 h 14"/>
                    <a:gd name="T6" fmla="*/ 13 w 28"/>
                    <a:gd name="T7" fmla="*/ 0 h 14"/>
                    <a:gd name="T8" fmla="*/ 8 w 28"/>
                    <a:gd name="T9" fmla="*/ 0 h 14"/>
                    <a:gd name="T10" fmla="*/ 0 w 28"/>
                    <a:gd name="T11" fmla="*/ 6 h 14"/>
                    <a:gd name="T12" fmla="*/ 0 w 28"/>
                    <a:gd name="T13" fmla="*/ 14 h 14"/>
                    <a:gd name="T14" fmla="*/ 5 w 28"/>
                    <a:gd name="T15" fmla="*/ 14 h 14"/>
                    <a:gd name="T16" fmla="*/ 5 w 28"/>
                    <a:gd name="T17" fmla="*/ 7 h 14"/>
                    <a:gd name="T18" fmla="*/ 7 w 28"/>
                    <a:gd name="T19" fmla="*/ 7 h 14"/>
                    <a:gd name="T20" fmla="*/ 7 w 28"/>
                    <a:gd name="T21" fmla="*/ 14 h 14"/>
                    <a:gd name="T22" fmla="*/ 21 w 28"/>
                    <a:gd name="T23" fmla="*/ 14 h 14"/>
                    <a:gd name="T24" fmla="*/ 21 w 28"/>
                    <a:gd name="T25" fmla="*/ 7 h 14"/>
                    <a:gd name="T26" fmla="*/ 23 w 28"/>
                    <a:gd name="T27" fmla="*/ 7 h 14"/>
                    <a:gd name="T28" fmla="*/ 23 w 28"/>
                    <a:gd name="T29" fmla="*/ 14 h 14"/>
                    <a:gd name="T30" fmla="*/ 28 w 28"/>
                    <a:gd name="T31" fmla="*/ 14 h 14"/>
                    <a:gd name="T32" fmla="*/ 28 w 28"/>
                    <a:gd name="T33" fmla="*/ 6 h 14"/>
                    <a:gd name="T34" fmla="*/ 20 w 28"/>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4">
                      <a:moveTo>
                        <a:pt x="20" y="0"/>
                      </a:moveTo>
                      <a:cubicBezTo>
                        <a:pt x="16" y="0"/>
                        <a:pt x="16" y="0"/>
                        <a:pt x="16" y="0"/>
                      </a:cubicBezTo>
                      <a:cubicBezTo>
                        <a:pt x="14" y="2"/>
                        <a:pt x="14" y="2"/>
                        <a:pt x="14" y="2"/>
                      </a:cubicBezTo>
                      <a:cubicBezTo>
                        <a:pt x="13" y="0"/>
                        <a:pt x="13" y="0"/>
                        <a:pt x="13" y="0"/>
                      </a:cubicBezTo>
                      <a:cubicBezTo>
                        <a:pt x="8" y="0"/>
                        <a:pt x="8" y="0"/>
                        <a:pt x="8" y="0"/>
                      </a:cubicBezTo>
                      <a:cubicBezTo>
                        <a:pt x="0" y="0"/>
                        <a:pt x="0" y="6"/>
                        <a:pt x="0" y="6"/>
                      </a:cubicBezTo>
                      <a:cubicBezTo>
                        <a:pt x="0" y="14"/>
                        <a:pt x="0" y="14"/>
                        <a:pt x="0" y="14"/>
                      </a:cubicBezTo>
                      <a:cubicBezTo>
                        <a:pt x="5" y="14"/>
                        <a:pt x="5" y="14"/>
                        <a:pt x="5" y="14"/>
                      </a:cubicBezTo>
                      <a:cubicBezTo>
                        <a:pt x="5" y="7"/>
                        <a:pt x="5" y="7"/>
                        <a:pt x="5" y="7"/>
                      </a:cubicBezTo>
                      <a:cubicBezTo>
                        <a:pt x="7" y="7"/>
                        <a:pt x="7" y="7"/>
                        <a:pt x="7" y="7"/>
                      </a:cubicBezTo>
                      <a:cubicBezTo>
                        <a:pt x="7" y="14"/>
                        <a:pt x="7" y="14"/>
                        <a:pt x="7" y="14"/>
                      </a:cubicBezTo>
                      <a:cubicBezTo>
                        <a:pt x="21" y="14"/>
                        <a:pt x="21" y="14"/>
                        <a:pt x="21" y="14"/>
                      </a:cubicBezTo>
                      <a:cubicBezTo>
                        <a:pt x="21" y="7"/>
                        <a:pt x="21" y="7"/>
                        <a:pt x="21" y="7"/>
                      </a:cubicBezTo>
                      <a:cubicBezTo>
                        <a:pt x="23" y="7"/>
                        <a:pt x="23" y="7"/>
                        <a:pt x="23" y="7"/>
                      </a:cubicBezTo>
                      <a:cubicBezTo>
                        <a:pt x="23" y="14"/>
                        <a:pt x="23" y="14"/>
                        <a:pt x="23" y="14"/>
                      </a:cubicBezTo>
                      <a:cubicBezTo>
                        <a:pt x="28" y="14"/>
                        <a:pt x="28" y="14"/>
                        <a:pt x="28" y="14"/>
                      </a:cubicBezTo>
                      <a:cubicBezTo>
                        <a:pt x="28" y="6"/>
                        <a:pt x="28" y="6"/>
                        <a:pt x="28" y="6"/>
                      </a:cubicBezTo>
                      <a:cubicBezTo>
                        <a:pt x="27" y="0"/>
                        <a:pt x="20" y="0"/>
                        <a:pt x="20" y="0"/>
                      </a:cubicBezTo>
                      <a:close/>
                    </a:path>
                  </a:pathLst>
                </a:custGeom>
                <a:solidFill>
                  <a:srgbClr val="F5B5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B4761"/>
                    </a:solidFill>
                    <a:cs typeface="+mn-ea"/>
                    <a:sym typeface="+mn-lt"/>
                  </a:endParaRPr>
                </a:p>
              </p:txBody>
            </p:sp>
          </p:grpSp>
          <p:grpSp>
            <p:nvGrpSpPr>
              <p:cNvPr id="70" name="组合 69"/>
              <p:cNvGrpSpPr/>
              <p:nvPr/>
            </p:nvGrpSpPr>
            <p:grpSpPr>
              <a:xfrm flipH="1">
                <a:off x="5546228" y="5735790"/>
                <a:ext cx="207752" cy="207753"/>
                <a:chOff x="2857954" y="3367484"/>
                <a:chExt cx="263525" cy="263526"/>
              </a:xfrm>
              <a:solidFill>
                <a:srgbClr val="F39C12"/>
              </a:solidFill>
            </p:grpSpPr>
            <p:sp>
              <p:nvSpPr>
                <p:cNvPr id="95" name="Oval 7"/>
                <p:cNvSpPr>
                  <a:spLocks noChangeArrowheads="1"/>
                </p:cNvSpPr>
                <p:nvPr/>
              </p:nvSpPr>
              <p:spPr bwMode="auto">
                <a:xfrm>
                  <a:off x="2942092" y="3367484"/>
                  <a:ext cx="104775" cy="112713"/>
                </a:xfrm>
                <a:prstGeom prst="ellipse">
                  <a:avLst/>
                </a:prstGeom>
                <a:solidFill>
                  <a:srgbClr val="F5B5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B4761"/>
                    </a:solidFill>
                    <a:cs typeface="+mn-ea"/>
                    <a:sym typeface="+mn-lt"/>
                  </a:endParaRPr>
                </a:p>
              </p:txBody>
            </p:sp>
            <p:sp>
              <p:nvSpPr>
                <p:cNvPr id="96" name="Freeform 8"/>
                <p:cNvSpPr/>
                <p:nvPr/>
              </p:nvSpPr>
              <p:spPr bwMode="auto">
                <a:xfrm>
                  <a:off x="2857954" y="3489722"/>
                  <a:ext cx="263525" cy="141288"/>
                </a:xfrm>
                <a:custGeom>
                  <a:avLst/>
                  <a:gdLst>
                    <a:gd name="T0" fmla="*/ 20 w 28"/>
                    <a:gd name="T1" fmla="*/ 0 h 15"/>
                    <a:gd name="T2" fmla="*/ 16 w 28"/>
                    <a:gd name="T3" fmla="*/ 0 h 15"/>
                    <a:gd name="T4" fmla="*/ 14 w 28"/>
                    <a:gd name="T5" fmla="*/ 3 h 15"/>
                    <a:gd name="T6" fmla="*/ 13 w 28"/>
                    <a:gd name="T7" fmla="*/ 0 h 15"/>
                    <a:gd name="T8" fmla="*/ 8 w 28"/>
                    <a:gd name="T9" fmla="*/ 0 h 15"/>
                    <a:gd name="T10" fmla="*/ 0 w 28"/>
                    <a:gd name="T11" fmla="*/ 7 h 15"/>
                    <a:gd name="T12" fmla="*/ 0 w 28"/>
                    <a:gd name="T13" fmla="*/ 15 h 15"/>
                    <a:gd name="T14" fmla="*/ 5 w 28"/>
                    <a:gd name="T15" fmla="*/ 15 h 15"/>
                    <a:gd name="T16" fmla="*/ 5 w 28"/>
                    <a:gd name="T17" fmla="*/ 8 h 15"/>
                    <a:gd name="T18" fmla="*/ 7 w 28"/>
                    <a:gd name="T19" fmla="*/ 8 h 15"/>
                    <a:gd name="T20" fmla="*/ 7 w 28"/>
                    <a:gd name="T21" fmla="*/ 15 h 15"/>
                    <a:gd name="T22" fmla="*/ 21 w 28"/>
                    <a:gd name="T23" fmla="*/ 15 h 15"/>
                    <a:gd name="T24" fmla="*/ 21 w 28"/>
                    <a:gd name="T25" fmla="*/ 8 h 15"/>
                    <a:gd name="T26" fmla="*/ 23 w 28"/>
                    <a:gd name="T27" fmla="*/ 8 h 15"/>
                    <a:gd name="T28" fmla="*/ 23 w 28"/>
                    <a:gd name="T29" fmla="*/ 15 h 15"/>
                    <a:gd name="T30" fmla="*/ 28 w 28"/>
                    <a:gd name="T31" fmla="*/ 15 h 15"/>
                    <a:gd name="T32" fmla="*/ 28 w 28"/>
                    <a:gd name="T33" fmla="*/ 7 h 15"/>
                    <a:gd name="T34" fmla="*/ 20 w 28"/>
                    <a:gd name="T3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5">
                      <a:moveTo>
                        <a:pt x="20" y="0"/>
                      </a:moveTo>
                      <a:cubicBezTo>
                        <a:pt x="16" y="0"/>
                        <a:pt x="16" y="0"/>
                        <a:pt x="16" y="0"/>
                      </a:cubicBezTo>
                      <a:cubicBezTo>
                        <a:pt x="14" y="3"/>
                        <a:pt x="14" y="3"/>
                        <a:pt x="14" y="3"/>
                      </a:cubicBezTo>
                      <a:cubicBezTo>
                        <a:pt x="13" y="0"/>
                        <a:pt x="13" y="0"/>
                        <a:pt x="13" y="0"/>
                      </a:cubicBezTo>
                      <a:cubicBezTo>
                        <a:pt x="8" y="0"/>
                        <a:pt x="8" y="0"/>
                        <a:pt x="8" y="0"/>
                      </a:cubicBezTo>
                      <a:cubicBezTo>
                        <a:pt x="0" y="1"/>
                        <a:pt x="0" y="7"/>
                        <a:pt x="0" y="7"/>
                      </a:cubicBezTo>
                      <a:cubicBezTo>
                        <a:pt x="0" y="15"/>
                        <a:pt x="0" y="15"/>
                        <a:pt x="0" y="15"/>
                      </a:cubicBezTo>
                      <a:cubicBezTo>
                        <a:pt x="5" y="15"/>
                        <a:pt x="5" y="15"/>
                        <a:pt x="5" y="15"/>
                      </a:cubicBezTo>
                      <a:cubicBezTo>
                        <a:pt x="5" y="8"/>
                        <a:pt x="5" y="8"/>
                        <a:pt x="5" y="8"/>
                      </a:cubicBezTo>
                      <a:cubicBezTo>
                        <a:pt x="7" y="8"/>
                        <a:pt x="7" y="8"/>
                        <a:pt x="7" y="8"/>
                      </a:cubicBezTo>
                      <a:cubicBezTo>
                        <a:pt x="7" y="15"/>
                        <a:pt x="7" y="15"/>
                        <a:pt x="7" y="15"/>
                      </a:cubicBezTo>
                      <a:cubicBezTo>
                        <a:pt x="21" y="15"/>
                        <a:pt x="21" y="15"/>
                        <a:pt x="21" y="15"/>
                      </a:cubicBezTo>
                      <a:cubicBezTo>
                        <a:pt x="21" y="8"/>
                        <a:pt x="21" y="8"/>
                        <a:pt x="21" y="8"/>
                      </a:cubicBezTo>
                      <a:cubicBezTo>
                        <a:pt x="23" y="8"/>
                        <a:pt x="23" y="8"/>
                        <a:pt x="23" y="8"/>
                      </a:cubicBezTo>
                      <a:cubicBezTo>
                        <a:pt x="23" y="15"/>
                        <a:pt x="23" y="15"/>
                        <a:pt x="23" y="15"/>
                      </a:cubicBezTo>
                      <a:cubicBezTo>
                        <a:pt x="28" y="15"/>
                        <a:pt x="28" y="15"/>
                        <a:pt x="28" y="15"/>
                      </a:cubicBezTo>
                      <a:cubicBezTo>
                        <a:pt x="28" y="7"/>
                        <a:pt x="28" y="7"/>
                        <a:pt x="28" y="7"/>
                      </a:cubicBezTo>
                      <a:cubicBezTo>
                        <a:pt x="27" y="0"/>
                        <a:pt x="20" y="0"/>
                        <a:pt x="20" y="0"/>
                      </a:cubicBezTo>
                      <a:close/>
                    </a:path>
                  </a:pathLst>
                </a:custGeom>
                <a:solidFill>
                  <a:srgbClr val="F5B5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B4761"/>
                    </a:solidFill>
                    <a:cs typeface="+mn-ea"/>
                    <a:sym typeface="+mn-lt"/>
                  </a:endParaRPr>
                </a:p>
              </p:txBody>
            </p:sp>
          </p:grpSp>
          <p:grpSp>
            <p:nvGrpSpPr>
              <p:cNvPr id="71" name="组合 70"/>
              <p:cNvGrpSpPr/>
              <p:nvPr/>
            </p:nvGrpSpPr>
            <p:grpSpPr>
              <a:xfrm flipH="1">
                <a:off x="5797781" y="5735790"/>
                <a:ext cx="207752" cy="207753"/>
                <a:chOff x="3169104" y="3367484"/>
                <a:chExt cx="263525" cy="263526"/>
              </a:xfrm>
              <a:solidFill>
                <a:srgbClr val="F39C12"/>
              </a:solidFill>
            </p:grpSpPr>
            <p:sp>
              <p:nvSpPr>
                <p:cNvPr id="93" name="Oval 9"/>
                <p:cNvSpPr>
                  <a:spLocks noChangeArrowheads="1"/>
                </p:cNvSpPr>
                <p:nvPr/>
              </p:nvSpPr>
              <p:spPr bwMode="auto">
                <a:xfrm>
                  <a:off x="3253242" y="3367484"/>
                  <a:ext cx="103188" cy="112713"/>
                </a:xfrm>
                <a:prstGeom prst="ellipse">
                  <a:avLst/>
                </a:prstGeom>
                <a:solidFill>
                  <a:srgbClr val="F5B5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B4761"/>
                    </a:solidFill>
                    <a:cs typeface="+mn-ea"/>
                    <a:sym typeface="+mn-lt"/>
                  </a:endParaRPr>
                </a:p>
              </p:txBody>
            </p:sp>
            <p:sp>
              <p:nvSpPr>
                <p:cNvPr id="94" name="Freeform 10"/>
                <p:cNvSpPr/>
                <p:nvPr/>
              </p:nvSpPr>
              <p:spPr bwMode="auto">
                <a:xfrm>
                  <a:off x="3169104" y="3489722"/>
                  <a:ext cx="263525" cy="141288"/>
                </a:xfrm>
                <a:custGeom>
                  <a:avLst/>
                  <a:gdLst>
                    <a:gd name="T0" fmla="*/ 20 w 28"/>
                    <a:gd name="T1" fmla="*/ 0 h 15"/>
                    <a:gd name="T2" fmla="*/ 16 w 28"/>
                    <a:gd name="T3" fmla="*/ 0 h 15"/>
                    <a:gd name="T4" fmla="*/ 15 w 28"/>
                    <a:gd name="T5" fmla="*/ 3 h 15"/>
                    <a:gd name="T6" fmla="*/ 13 w 28"/>
                    <a:gd name="T7" fmla="*/ 0 h 15"/>
                    <a:gd name="T8" fmla="*/ 8 w 28"/>
                    <a:gd name="T9" fmla="*/ 0 h 15"/>
                    <a:gd name="T10" fmla="*/ 0 w 28"/>
                    <a:gd name="T11" fmla="*/ 7 h 15"/>
                    <a:gd name="T12" fmla="*/ 0 w 28"/>
                    <a:gd name="T13" fmla="*/ 15 h 15"/>
                    <a:gd name="T14" fmla="*/ 5 w 28"/>
                    <a:gd name="T15" fmla="*/ 15 h 15"/>
                    <a:gd name="T16" fmla="*/ 5 w 28"/>
                    <a:gd name="T17" fmla="*/ 8 h 15"/>
                    <a:gd name="T18" fmla="*/ 7 w 28"/>
                    <a:gd name="T19" fmla="*/ 8 h 15"/>
                    <a:gd name="T20" fmla="*/ 7 w 28"/>
                    <a:gd name="T21" fmla="*/ 15 h 15"/>
                    <a:gd name="T22" fmla="*/ 22 w 28"/>
                    <a:gd name="T23" fmla="*/ 15 h 15"/>
                    <a:gd name="T24" fmla="*/ 22 w 28"/>
                    <a:gd name="T25" fmla="*/ 8 h 15"/>
                    <a:gd name="T26" fmla="*/ 23 w 28"/>
                    <a:gd name="T27" fmla="*/ 8 h 15"/>
                    <a:gd name="T28" fmla="*/ 23 w 28"/>
                    <a:gd name="T29" fmla="*/ 15 h 15"/>
                    <a:gd name="T30" fmla="*/ 28 w 28"/>
                    <a:gd name="T31" fmla="*/ 15 h 15"/>
                    <a:gd name="T32" fmla="*/ 28 w 28"/>
                    <a:gd name="T33" fmla="*/ 7 h 15"/>
                    <a:gd name="T34" fmla="*/ 20 w 28"/>
                    <a:gd name="T3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5">
                      <a:moveTo>
                        <a:pt x="20" y="0"/>
                      </a:moveTo>
                      <a:cubicBezTo>
                        <a:pt x="16" y="0"/>
                        <a:pt x="16" y="0"/>
                        <a:pt x="16" y="0"/>
                      </a:cubicBezTo>
                      <a:cubicBezTo>
                        <a:pt x="15" y="3"/>
                        <a:pt x="15" y="3"/>
                        <a:pt x="15" y="3"/>
                      </a:cubicBezTo>
                      <a:cubicBezTo>
                        <a:pt x="13" y="0"/>
                        <a:pt x="13" y="0"/>
                        <a:pt x="13" y="0"/>
                      </a:cubicBezTo>
                      <a:cubicBezTo>
                        <a:pt x="8" y="0"/>
                        <a:pt x="8" y="0"/>
                        <a:pt x="8" y="0"/>
                      </a:cubicBezTo>
                      <a:cubicBezTo>
                        <a:pt x="0" y="1"/>
                        <a:pt x="0" y="7"/>
                        <a:pt x="0" y="7"/>
                      </a:cubicBezTo>
                      <a:cubicBezTo>
                        <a:pt x="0" y="15"/>
                        <a:pt x="0" y="15"/>
                        <a:pt x="0" y="15"/>
                      </a:cubicBezTo>
                      <a:cubicBezTo>
                        <a:pt x="5" y="15"/>
                        <a:pt x="5" y="15"/>
                        <a:pt x="5" y="15"/>
                      </a:cubicBezTo>
                      <a:cubicBezTo>
                        <a:pt x="5" y="8"/>
                        <a:pt x="5" y="8"/>
                        <a:pt x="5" y="8"/>
                      </a:cubicBezTo>
                      <a:cubicBezTo>
                        <a:pt x="7" y="8"/>
                        <a:pt x="7" y="8"/>
                        <a:pt x="7" y="8"/>
                      </a:cubicBezTo>
                      <a:cubicBezTo>
                        <a:pt x="7" y="15"/>
                        <a:pt x="7" y="15"/>
                        <a:pt x="7" y="15"/>
                      </a:cubicBezTo>
                      <a:cubicBezTo>
                        <a:pt x="22" y="15"/>
                        <a:pt x="22" y="15"/>
                        <a:pt x="22" y="15"/>
                      </a:cubicBezTo>
                      <a:cubicBezTo>
                        <a:pt x="22" y="8"/>
                        <a:pt x="22" y="8"/>
                        <a:pt x="22" y="8"/>
                      </a:cubicBezTo>
                      <a:cubicBezTo>
                        <a:pt x="23" y="8"/>
                        <a:pt x="23" y="8"/>
                        <a:pt x="23" y="8"/>
                      </a:cubicBezTo>
                      <a:cubicBezTo>
                        <a:pt x="23" y="15"/>
                        <a:pt x="23" y="15"/>
                        <a:pt x="23" y="15"/>
                      </a:cubicBezTo>
                      <a:cubicBezTo>
                        <a:pt x="28" y="15"/>
                        <a:pt x="28" y="15"/>
                        <a:pt x="28" y="15"/>
                      </a:cubicBezTo>
                      <a:cubicBezTo>
                        <a:pt x="28" y="7"/>
                        <a:pt x="28" y="7"/>
                        <a:pt x="28" y="7"/>
                      </a:cubicBezTo>
                      <a:cubicBezTo>
                        <a:pt x="28" y="0"/>
                        <a:pt x="20" y="0"/>
                        <a:pt x="20" y="0"/>
                      </a:cubicBezTo>
                      <a:close/>
                    </a:path>
                  </a:pathLst>
                </a:custGeom>
                <a:solidFill>
                  <a:srgbClr val="F5B5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B4761"/>
                    </a:solidFill>
                    <a:cs typeface="+mn-ea"/>
                    <a:sym typeface="+mn-lt"/>
                  </a:endParaRPr>
                </a:p>
              </p:txBody>
            </p:sp>
          </p:grpSp>
          <p:grpSp>
            <p:nvGrpSpPr>
              <p:cNvPr id="72" name="组合 71"/>
              <p:cNvGrpSpPr/>
              <p:nvPr/>
            </p:nvGrpSpPr>
            <p:grpSpPr>
              <a:xfrm flipH="1">
                <a:off x="6049334" y="5735790"/>
                <a:ext cx="207752" cy="207753"/>
                <a:chOff x="3525197" y="3367484"/>
                <a:chExt cx="263525" cy="263526"/>
              </a:xfrm>
              <a:solidFill>
                <a:srgbClr val="F39C12"/>
              </a:solidFill>
            </p:grpSpPr>
            <p:sp>
              <p:nvSpPr>
                <p:cNvPr id="91" name="Oval 5"/>
                <p:cNvSpPr>
                  <a:spLocks noChangeArrowheads="1"/>
                </p:cNvSpPr>
                <p:nvPr/>
              </p:nvSpPr>
              <p:spPr bwMode="auto">
                <a:xfrm>
                  <a:off x="3599810" y="3367484"/>
                  <a:ext cx="114300" cy="112713"/>
                </a:xfrm>
                <a:prstGeom prst="ellipse">
                  <a:avLst/>
                </a:prstGeom>
                <a:solidFill>
                  <a:srgbClr val="F5B5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B4761"/>
                    </a:solidFill>
                    <a:cs typeface="+mn-ea"/>
                    <a:sym typeface="+mn-lt"/>
                  </a:endParaRPr>
                </a:p>
              </p:txBody>
            </p:sp>
            <p:sp>
              <p:nvSpPr>
                <p:cNvPr id="92" name="Freeform 6"/>
                <p:cNvSpPr/>
                <p:nvPr/>
              </p:nvSpPr>
              <p:spPr bwMode="auto">
                <a:xfrm>
                  <a:off x="3525197" y="3499247"/>
                  <a:ext cx="263525" cy="131763"/>
                </a:xfrm>
                <a:custGeom>
                  <a:avLst/>
                  <a:gdLst>
                    <a:gd name="T0" fmla="*/ 20 w 28"/>
                    <a:gd name="T1" fmla="*/ 0 h 14"/>
                    <a:gd name="T2" fmla="*/ 16 w 28"/>
                    <a:gd name="T3" fmla="*/ 0 h 14"/>
                    <a:gd name="T4" fmla="*/ 14 w 28"/>
                    <a:gd name="T5" fmla="*/ 2 h 14"/>
                    <a:gd name="T6" fmla="*/ 13 w 28"/>
                    <a:gd name="T7" fmla="*/ 0 h 14"/>
                    <a:gd name="T8" fmla="*/ 8 w 28"/>
                    <a:gd name="T9" fmla="*/ 0 h 14"/>
                    <a:gd name="T10" fmla="*/ 0 w 28"/>
                    <a:gd name="T11" fmla="*/ 6 h 14"/>
                    <a:gd name="T12" fmla="*/ 0 w 28"/>
                    <a:gd name="T13" fmla="*/ 14 h 14"/>
                    <a:gd name="T14" fmla="*/ 5 w 28"/>
                    <a:gd name="T15" fmla="*/ 14 h 14"/>
                    <a:gd name="T16" fmla="*/ 5 w 28"/>
                    <a:gd name="T17" fmla="*/ 7 h 14"/>
                    <a:gd name="T18" fmla="*/ 7 w 28"/>
                    <a:gd name="T19" fmla="*/ 7 h 14"/>
                    <a:gd name="T20" fmla="*/ 7 w 28"/>
                    <a:gd name="T21" fmla="*/ 14 h 14"/>
                    <a:gd name="T22" fmla="*/ 21 w 28"/>
                    <a:gd name="T23" fmla="*/ 14 h 14"/>
                    <a:gd name="T24" fmla="*/ 21 w 28"/>
                    <a:gd name="T25" fmla="*/ 7 h 14"/>
                    <a:gd name="T26" fmla="*/ 23 w 28"/>
                    <a:gd name="T27" fmla="*/ 7 h 14"/>
                    <a:gd name="T28" fmla="*/ 23 w 28"/>
                    <a:gd name="T29" fmla="*/ 14 h 14"/>
                    <a:gd name="T30" fmla="*/ 28 w 28"/>
                    <a:gd name="T31" fmla="*/ 14 h 14"/>
                    <a:gd name="T32" fmla="*/ 28 w 28"/>
                    <a:gd name="T33" fmla="*/ 6 h 14"/>
                    <a:gd name="T34" fmla="*/ 20 w 28"/>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4">
                      <a:moveTo>
                        <a:pt x="20" y="0"/>
                      </a:moveTo>
                      <a:cubicBezTo>
                        <a:pt x="16" y="0"/>
                        <a:pt x="16" y="0"/>
                        <a:pt x="16" y="0"/>
                      </a:cubicBezTo>
                      <a:cubicBezTo>
                        <a:pt x="14" y="2"/>
                        <a:pt x="14" y="2"/>
                        <a:pt x="14" y="2"/>
                      </a:cubicBezTo>
                      <a:cubicBezTo>
                        <a:pt x="13" y="0"/>
                        <a:pt x="13" y="0"/>
                        <a:pt x="13" y="0"/>
                      </a:cubicBezTo>
                      <a:cubicBezTo>
                        <a:pt x="8" y="0"/>
                        <a:pt x="8" y="0"/>
                        <a:pt x="8" y="0"/>
                      </a:cubicBezTo>
                      <a:cubicBezTo>
                        <a:pt x="0" y="0"/>
                        <a:pt x="0" y="6"/>
                        <a:pt x="0" y="6"/>
                      </a:cubicBezTo>
                      <a:cubicBezTo>
                        <a:pt x="0" y="14"/>
                        <a:pt x="0" y="14"/>
                        <a:pt x="0" y="14"/>
                      </a:cubicBezTo>
                      <a:cubicBezTo>
                        <a:pt x="5" y="14"/>
                        <a:pt x="5" y="14"/>
                        <a:pt x="5" y="14"/>
                      </a:cubicBezTo>
                      <a:cubicBezTo>
                        <a:pt x="5" y="7"/>
                        <a:pt x="5" y="7"/>
                        <a:pt x="5" y="7"/>
                      </a:cubicBezTo>
                      <a:cubicBezTo>
                        <a:pt x="7" y="7"/>
                        <a:pt x="7" y="7"/>
                        <a:pt x="7" y="7"/>
                      </a:cubicBezTo>
                      <a:cubicBezTo>
                        <a:pt x="7" y="14"/>
                        <a:pt x="7" y="14"/>
                        <a:pt x="7" y="14"/>
                      </a:cubicBezTo>
                      <a:cubicBezTo>
                        <a:pt x="21" y="14"/>
                        <a:pt x="21" y="14"/>
                        <a:pt x="21" y="14"/>
                      </a:cubicBezTo>
                      <a:cubicBezTo>
                        <a:pt x="21" y="7"/>
                        <a:pt x="21" y="7"/>
                        <a:pt x="21" y="7"/>
                      </a:cubicBezTo>
                      <a:cubicBezTo>
                        <a:pt x="23" y="7"/>
                        <a:pt x="23" y="7"/>
                        <a:pt x="23" y="7"/>
                      </a:cubicBezTo>
                      <a:cubicBezTo>
                        <a:pt x="23" y="14"/>
                        <a:pt x="23" y="14"/>
                        <a:pt x="23" y="14"/>
                      </a:cubicBezTo>
                      <a:cubicBezTo>
                        <a:pt x="28" y="14"/>
                        <a:pt x="28" y="14"/>
                        <a:pt x="28" y="14"/>
                      </a:cubicBezTo>
                      <a:cubicBezTo>
                        <a:pt x="28" y="6"/>
                        <a:pt x="28" y="6"/>
                        <a:pt x="28" y="6"/>
                      </a:cubicBezTo>
                      <a:cubicBezTo>
                        <a:pt x="27" y="0"/>
                        <a:pt x="20" y="0"/>
                        <a:pt x="20" y="0"/>
                      </a:cubicBezTo>
                      <a:close/>
                    </a:path>
                  </a:pathLst>
                </a:custGeom>
                <a:solidFill>
                  <a:srgbClr val="F5B5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B4761"/>
                    </a:solidFill>
                    <a:cs typeface="+mn-ea"/>
                    <a:sym typeface="+mn-lt"/>
                  </a:endParaRPr>
                </a:p>
              </p:txBody>
            </p:sp>
          </p:grpSp>
          <p:grpSp>
            <p:nvGrpSpPr>
              <p:cNvPr id="73" name="组合 72"/>
              <p:cNvGrpSpPr/>
              <p:nvPr/>
            </p:nvGrpSpPr>
            <p:grpSpPr>
              <a:xfrm flipH="1">
                <a:off x="6300887" y="5735790"/>
                <a:ext cx="207752" cy="207753"/>
                <a:chOff x="3836347" y="3367484"/>
                <a:chExt cx="263525" cy="263526"/>
              </a:xfrm>
              <a:solidFill>
                <a:srgbClr val="F39C12"/>
              </a:solidFill>
            </p:grpSpPr>
            <p:sp>
              <p:nvSpPr>
                <p:cNvPr id="89" name="Oval 7"/>
                <p:cNvSpPr>
                  <a:spLocks noChangeArrowheads="1"/>
                </p:cNvSpPr>
                <p:nvPr/>
              </p:nvSpPr>
              <p:spPr bwMode="auto">
                <a:xfrm>
                  <a:off x="3920485" y="3367484"/>
                  <a:ext cx="104775" cy="112713"/>
                </a:xfrm>
                <a:prstGeom prst="ellipse">
                  <a:avLst/>
                </a:prstGeom>
                <a:solidFill>
                  <a:srgbClr val="F5B5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B4761"/>
                    </a:solidFill>
                    <a:cs typeface="+mn-ea"/>
                    <a:sym typeface="+mn-lt"/>
                  </a:endParaRPr>
                </a:p>
              </p:txBody>
            </p:sp>
            <p:sp>
              <p:nvSpPr>
                <p:cNvPr id="90" name="Freeform 8"/>
                <p:cNvSpPr/>
                <p:nvPr/>
              </p:nvSpPr>
              <p:spPr bwMode="auto">
                <a:xfrm>
                  <a:off x="3836347" y="3489722"/>
                  <a:ext cx="263525" cy="141288"/>
                </a:xfrm>
                <a:custGeom>
                  <a:avLst/>
                  <a:gdLst>
                    <a:gd name="T0" fmla="*/ 20 w 28"/>
                    <a:gd name="T1" fmla="*/ 0 h 15"/>
                    <a:gd name="T2" fmla="*/ 16 w 28"/>
                    <a:gd name="T3" fmla="*/ 0 h 15"/>
                    <a:gd name="T4" fmla="*/ 14 w 28"/>
                    <a:gd name="T5" fmla="*/ 3 h 15"/>
                    <a:gd name="T6" fmla="*/ 13 w 28"/>
                    <a:gd name="T7" fmla="*/ 0 h 15"/>
                    <a:gd name="T8" fmla="*/ 8 w 28"/>
                    <a:gd name="T9" fmla="*/ 0 h 15"/>
                    <a:gd name="T10" fmla="*/ 0 w 28"/>
                    <a:gd name="T11" fmla="*/ 7 h 15"/>
                    <a:gd name="T12" fmla="*/ 0 w 28"/>
                    <a:gd name="T13" fmla="*/ 15 h 15"/>
                    <a:gd name="T14" fmla="*/ 5 w 28"/>
                    <a:gd name="T15" fmla="*/ 15 h 15"/>
                    <a:gd name="T16" fmla="*/ 5 w 28"/>
                    <a:gd name="T17" fmla="*/ 8 h 15"/>
                    <a:gd name="T18" fmla="*/ 7 w 28"/>
                    <a:gd name="T19" fmla="*/ 8 h 15"/>
                    <a:gd name="T20" fmla="*/ 7 w 28"/>
                    <a:gd name="T21" fmla="*/ 15 h 15"/>
                    <a:gd name="T22" fmla="*/ 21 w 28"/>
                    <a:gd name="T23" fmla="*/ 15 h 15"/>
                    <a:gd name="T24" fmla="*/ 21 w 28"/>
                    <a:gd name="T25" fmla="*/ 8 h 15"/>
                    <a:gd name="T26" fmla="*/ 23 w 28"/>
                    <a:gd name="T27" fmla="*/ 8 h 15"/>
                    <a:gd name="T28" fmla="*/ 23 w 28"/>
                    <a:gd name="T29" fmla="*/ 15 h 15"/>
                    <a:gd name="T30" fmla="*/ 28 w 28"/>
                    <a:gd name="T31" fmla="*/ 15 h 15"/>
                    <a:gd name="T32" fmla="*/ 28 w 28"/>
                    <a:gd name="T33" fmla="*/ 7 h 15"/>
                    <a:gd name="T34" fmla="*/ 20 w 28"/>
                    <a:gd name="T3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5">
                      <a:moveTo>
                        <a:pt x="20" y="0"/>
                      </a:moveTo>
                      <a:cubicBezTo>
                        <a:pt x="16" y="0"/>
                        <a:pt x="16" y="0"/>
                        <a:pt x="16" y="0"/>
                      </a:cubicBezTo>
                      <a:cubicBezTo>
                        <a:pt x="14" y="3"/>
                        <a:pt x="14" y="3"/>
                        <a:pt x="14" y="3"/>
                      </a:cubicBezTo>
                      <a:cubicBezTo>
                        <a:pt x="13" y="0"/>
                        <a:pt x="13" y="0"/>
                        <a:pt x="13" y="0"/>
                      </a:cubicBezTo>
                      <a:cubicBezTo>
                        <a:pt x="8" y="0"/>
                        <a:pt x="8" y="0"/>
                        <a:pt x="8" y="0"/>
                      </a:cubicBezTo>
                      <a:cubicBezTo>
                        <a:pt x="0" y="1"/>
                        <a:pt x="0" y="7"/>
                        <a:pt x="0" y="7"/>
                      </a:cubicBezTo>
                      <a:cubicBezTo>
                        <a:pt x="0" y="15"/>
                        <a:pt x="0" y="15"/>
                        <a:pt x="0" y="15"/>
                      </a:cubicBezTo>
                      <a:cubicBezTo>
                        <a:pt x="5" y="15"/>
                        <a:pt x="5" y="15"/>
                        <a:pt x="5" y="15"/>
                      </a:cubicBezTo>
                      <a:cubicBezTo>
                        <a:pt x="5" y="8"/>
                        <a:pt x="5" y="8"/>
                        <a:pt x="5" y="8"/>
                      </a:cubicBezTo>
                      <a:cubicBezTo>
                        <a:pt x="7" y="8"/>
                        <a:pt x="7" y="8"/>
                        <a:pt x="7" y="8"/>
                      </a:cubicBezTo>
                      <a:cubicBezTo>
                        <a:pt x="7" y="15"/>
                        <a:pt x="7" y="15"/>
                        <a:pt x="7" y="15"/>
                      </a:cubicBezTo>
                      <a:cubicBezTo>
                        <a:pt x="21" y="15"/>
                        <a:pt x="21" y="15"/>
                        <a:pt x="21" y="15"/>
                      </a:cubicBezTo>
                      <a:cubicBezTo>
                        <a:pt x="21" y="8"/>
                        <a:pt x="21" y="8"/>
                        <a:pt x="21" y="8"/>
                      </a:cubicBezTo>
                      <a:cubicBezTo>
                        <a:pt x="23" y="8"/>
                        <a:pt x="23" y="8"/>
                        <a:pt x="23" y="8"/>
                      </a:cubicBezTo>
                      <a:cubicBezTo>
                        <a:pt x="23" y="15"/>
                        <a:pt x="23" y="15"/>
                        <a:pt x="23" y="15"/>
                      </a:cubicBezTo>
                      <a:cubicBezTo>
                        <a:pt x="28" y="15"/>
                        <a:pt x="28" y="15"/>
                        <a:pt x="28" y="15"/>
                      </a:cubicBezTo>
                      <a:cubicBezTo>
                        <a:pt x="28" y="7"/>
                        <a:pt x="28" y="7"/>
                        <a:pt x="28" y="7"/>
                      </a:cubicBezTo>
                      <a:cubicBezTo>
                        <a:pt x="27" y="0"/>
                        <a:pt x="20" y="0"/>
                        <a:pt x="20" y="0"/>
                      </a:cubicBezTo>
                      <a:close/>
                    </a:path>
                  </a:pathLst>
                </a:custGeom>
                <a:solidFill>
                  <a:srgbClr val="F5B5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B4761"/>
                    </a:solidFill>
                    <a:cs typeface="+mn-ea"/>
                    <a:sym typeface="+mn-lt"/>
                  </a:endParaRPr>
                </a:p>
              </p:txBody>
            </p:sp>
          </p:grpSp>
          <p:grpSp>
            <p:nvGrpSpPr>
              <p:cNvPr id="74" name="组合 73"/>
              <p:cNvGrpSpPr/>
              <p:nvPr/>
            </p:nvGrpSpPr>
            <p:grpSpPr>
              <a:xfrm flipH="1">
                <a:off x="5294675" y="5952522"/>
                <a:ext cx="207752" cy="207753"/>
                <a:chOff x="2546804" y="3367484"/>
                <a:chExt cx="263525" cy="263526"/>
              </a:xfrm>
              <a:solidFill>
                <a:srgbClr val="F39C12"/>
              </a:solidFill>
            </p:grpSpPr>
            <p:sp>
              <p:nvSpPr>
                <p:cNvPr id="87" name="Oval 5"/>
                <p:cNvSpPr>
                  <a:spLocks noChangeArrowheads="1"/>
                </p:cNvSpPr>
                <p:nvPr/>
              </p:nvSpPr>
              <p:spPr bwMode="auto">
                <a:xfrm>
                  <a:off x="2621417" y="3367484"/>
                  <a:ext cx="114300" cy="112713"/>
                </a:xfrm>
                <a:prstGeom prst="ellipse">
                  <a:avLst/>
                </a:prstGeom>
                <a:solidFill>
                  <a:srgbClr val="F5B5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B4761"/>
                    </a:solidFill>
                    <a:cs typeface="+mn-ea"/>
                    <a:sym typeface="+mn-lt"/>
                  </a:endParaRPr>
                </a:p>
              </p:txBody>
            </p:sp>
            <p:sp>
              <p:nvSpPr>
                <p:cNvPr id="88" name="Freeform 6"/>
                <p:cNvSpPr/>
                <p:nvPr/>
              </p:nvSpPr>
              <p:spPr bwMode="auto">
                <a:xfrm>
                  <a:off x="2546804" y="3499247"/>
                  <a:ext cx="263525" cy="131763"/>
                </a:xfrm>
                <a:custGeom>
                  <a:avLst/>
                  <a:gdLst>
                    <a:gd name="T0" fmla="*/ 20 w 28"/>
                    <a:gd name="T1" fmla="*/ 0 h 14"/>
                    <a:gd name="T2" fmla="*/ 16 w 28"/>
                    <a:gd name="T3" fmla="*/ 0 h 14"/>
                    <a:gd name="T4" fmla="*/ 14 w 28"/>
                    <a:gd name="T5" fmla="*/ 2 h 14"/>
                    <a:gd name="T6" fmla="*/ 13 w 28"/>
                    <a:gd name="T7" fmla="*/ 0 h 14"/>
                    <a:gd name="T8" fmla="*/ 8 w 28"/>
                    <a:gd name="T9" fmla="*/ 0 h 14"/>
                    <a:gd name="T10" fmla="*/ 0 w 28"/>
                    <a:gd name="T11" fmla="*/ 6 h 14"/>
                    <a:gd name="T12" fmla="*/ 0 w 28"/>
                    <a:gd name="T13" fmla="*/ 14 h 14"/>
                    <a:gd name="T14" fmla="*/ 5 w 28"/>
                    <a:gd name="T15" fmla="*/ 14 h 14"/>
                    <a:gd name="T16" fmla="*/ 5 w 28"/>
                    <a:gd name="T17" fmla="*/ 7 h 14"/>
                    <a:gd name="T18" fmla="*/ 7 w 28"/>
                    <a:gd name="T19" fmla="*/ 7 h 14"/>
                    <a:gd name="T20" fmla="*/ 7 w 28"/>
                    <a:gd name="T21" fmla="*/ 14 h 14"/>
                    <a:gd name="T22" fmla="*/ 21 w 28"/>
                    <a:gd name="T23" fmla="*/ 14 h 14"/>
                    <a:gd name="T24" fmla="*/ 21 w 28"/>
                    <a:gd name="T25" fmla="*/ 7 h 14"/>
                    <a:gd name="T26" fmla="*/ 23 w 28"/>
                    <a:gd name="T27" fmla="*/ 7 h 14"/>
                    <a:gd name="T28" fmla="*/ 23 w 28"/>
                    <a:gd name="T29" fmla="*/ 14 h 14"/>
                    <a:gd name="T30" fmla="*/ 28 w 28"/>
                    <a:gd name="T31" fmla="*/ 14 h 14"/>
                    <a:gd name="T32" fmla="*/ 28 w 28"/>
                    <a:gd name="T33" fmla="*/ 6 h 14"/>
                    <a:gd name="T34" fmla="*/ 20 w 28"/>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4">
                      <a:moveTo>
                        <a:pt x="20" y="0"/>
                      </a:moveTo>
                      <a:cubicBezTo>
                        <a:pt x="16" y="0"/>
                        <a:pt x="16" y="0"/>
                        <a:pt x="16" y="0"/>
                      </a:cubicBezTo>
                      <a:cubicBezTo>
                        <a:pt x="14" y="2"/>
                        <a:pt x="14" y="2"/>
                        <a:pt x="14" y="2"/>
                      </a:cubicBezTo>
                      <a:cubicBezTo>
                        <a:pt x="13" y="0"/>
                        <a:pt x="13" y="0"/>
                        <a:pt x="13" y="0"/>
                      </a:cubicBezTo>
                      <a:cubicBezTo>
                        <a:pt x="8" y="0"/>
                        <a:pt x="8" y="0"/>
                        <a:pt x="8" y="0"/>
                      </a:cubicBezTo>
                      <a:cubicBezTo>
                        <a:pt x="0" y="0"/>
                        <a:pt x="0" y="6"/>
                        <a:pt x="0" y="6"/>
                      </a:cubicBezTo>
                      <a:cubicBezTo>
                        <a:pt x="0" y="14"/>
                        <a:pt x="0" y="14"/>
                        <a:pt x="0" y="14"/>
                      </a:cubicBezTo>
                      <a:cubicBezTo>
                        <a:pt x="5" y="14"/>
                        <a:pt x="5" y="14"/>
                        <a:pt x="5" y="14"/>
                      </a:cubicBezTo>
                      <a:cubicBezTo>
                        <a:pt x="5" y="7"/>
                        <a:pt x="5" y="7"/>
                        <a:pt x="5" y="7"/>
                      </a:cubicBezTo>
                      <a:cubicBezTo>
                        <a:pt x="7" y="7"/>
                        <a:pt x="7" y="7"/>
                        <a:pt x="7" y="7"/>
                      </a:cubicBezTo>
                      <a:cubicBezTo>
                        <a:pt x="7" y="14"/>
                        <a:pt x="7" y="14"/>
                        <a:pt x="7" y="14"/>
                      </a:cubicBezTo>
                      <a:cubicBezTo>
                        <a:pt x="21" y="14"/>
                        <a:pt x="21" y="14"/>
                        <a:pt x="21" y="14"/>
                      </a:cubicBezTo>
                      <a:cubicBezTo>
                        <a:pt x="21" y="7"/>
                        <a:pt x="21" y="7"/>
                        <a:pt x="21" y="7"/>
                      </a:cubicBezTo>
                      <a:cubicBezTo>
                        <a:pt x="23" y="7"/>
                        <a:pt x="23" y="7"/>
                        <a:pt x="23" y="7"/>
                      </a:cubicBezTo>
                      <a:cubicBezTo>
                        <a:pt x="23" y="14"/>
                        <a:pt x="23" y="14"/>
                        <a:pt x="23" y="14"/>
                      </a:cubicBezTo>
                      <a:cubicBezTo>
                        <a:pt x="28" y="14"/>
                        <a:pt x="28" y="14"/>
                        <a:pt x="28" y="14"/>
                      </a:cubicBezTo>
                      <a:cubicBezTo>
                        <a:pt x="28" y="6"/>
                        <a:pt x="28" y="6"/>
                        <a:pt x="28" y="6"/>
                      </a:cubicBezTo>
                      <a:cubicBezTo>
                        <a:pt x="27" y="0"/>
                        <a:pt x="20" y="0"/>
                        <a:pt x="20" y="0"/>
                      </a:cubicBezTo>
                      <a:close/>
                    </a:path>
                  </a:pathLst>
                </a:custGeom>
                <a:solidFill>
                  <a:srgbClr val="F5B5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B4761"/>
                    </a:solidFill>
                    <a:cs typeface="+mn-ea"/>
                    <a:sym typeface="+mn-lt"/>
                  </a:endParaRPr>
                </a:p>
              </p:txBody>
            </p:sp>
          </p:grpSp>
          <p:grpSp>
            <p:nvGrpSpPr>
              <p:cNvPr id="75" name="组合 74"/>
              <p:cNvGrpSpPr/>
              <p:nvPr/>
            </p:nvGrpSpPr>
            <p:grpSpPr>
              <a:xfrm flipH="1">
                <a:off x="5546228" y="5952522"/>
                <a:ext cx="207752" cy="207753"/>
                <a:chOff x="2857954" y="3367484"/>
                <a:chExt cx="263525" cy="263526"/>
              </a:xfrm>
              <a:solidFill>
                <a:srgbClr val="F39C12"/>
              </a:solidFill>
            </p:grpSpPr>
            <p:sp>
              <p:nvSpPr>
                <p:cNvPr id="85" name="Oval 7"/>
                <p:cNvSpPr>
                  <a:spLocks noChangeArrowheads="1"/>
                </p:cNvSpPr>
                <p:nvPr/>
              </p:nvSpPr>
              <p:spPr bwMode="auto">
                <a:xfrm>
                  <a:off x="2942092" y="3367484"/>
                  <a:ext cx="104775" cy="112713"/>
                </a:xfrm>
                <a:prstGeom prst="ellipse">
                  <a:avLst/>
                </a:prstGeom>
                <a:solidFill>
                  <a:srgbClr val="F5B5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B4761"/>
                    </a:solidFill>
                    <a:cs typeface="+mn-ea"/>
                    <a:sym typeface="+mn-lt"/>
                  </a:endParaRPr>
                </a:p>
              </p:txBody>
            </p:sp>
            <p:sp>
              <p:nvSpPr>
                <p:cNvPr id="86" name="Freeform 8"/>
                <p:cNvSpPr/>
                <p:nvPr/>
              </p:nvSpPr>
              <p:spPr bwMode="auto">
                <a:xfrm>
                  <a:off x="2857954" y="3489722"/>
                  <a:ext cx="263525" cy="141288"/>
                </a:xfrm>
                <a:custGeom>
                  <a:avLst/>
                  <a:gdLst>
                    <a:gd name="T0" fmla="*/ 20 w 28"/>
                    <a:gd name="T1" fmla="*/ 0 h 15"/>
                    <a:gd name="T2" fmla="*/ 16 w 28"/>
                    <a:gd name="T3" fmla="*/ 0 h 15"/>
                    <a:gd name="T4" fmla="*/ 14 w 28"/>
                    <a:gd name="T5" fmla="*/ 3 h 15"/>
                    <a:gd name="T6" fmla="*/ 13 w 28"/>
                    <a:gd name="T7" fmla="*/ 0 h 15"/>
                    <a:gd name="T8" fmla="*/ 8 w 28"/>
                    <a:gd name="T9" fmla="*/ 0 h 15"/>
                    <a:gd name="T10" fmla="*/ 0 w 28"/>
                    <a:gd name="T11" fmla="*/ 7 h 15"/>
                    <a:gd name="T12" fmla="*/ 0 w 28"/>
                    <a:gd name="T13" fmla="*/ 15 h 15"/>
                    <a:gd name="T14" fmla="*/ 5 w 28"/>
                    <a:gd name="T15" fmla="*/ 15 h 15"/>
                    <a:gd name="T16" fmla="*/ 5 w 28"/>
                    <a:gd name="T17" fmla="*/ 8 h 15"/>
                    <a:gd name="T18" fmla="*/ 7 w 28"/>
                    <a:gd name="T19" fmla="*/ 8 h 15"/>
                    <a:gd name="T20" fmla="*/ 7 w 28"/>
                    <a:gd name="T21" fmla="*/ 15 h 15"/>
                    <a:gd name="T22" fmla="*/ 21 w 28"/>
                    <a:gd name="T23" fmla="*/ 15 h 15"/>
                    <a:gd name="T24" fmla="*/ 21 w 28"/>
                    <a:gd name="T25" fmla="*/ 8 h 15"/>
                    <a:gd name="T26" fmla="*/ 23 w 28"/>
                    <a:gd name="T27" fmla="*/ 8 h 15"/>
                    <a:gd name="T28" fmla="*/ 23 w 28"/>
                    <a:gd name="T29" fmla="*/ 15 h 15"/>
                    <a:gd name="T30" fmla="*/ 28 w 28"/>
                    <a:gd name="T31" fmla="*/ 15 h 15"/>
                    <a:gd name="T32" fmla="*/ 28 w 28"/>
                    <a:gd name="T33" fmla="*/ 7 h 15"/>
                    <a:gd name="T34" fmla="*/ 20 w 28"/>
                    <a:gd name="T3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5">
                      <a:moveTo>
                        <a:pt x="20" y="0"/>
                      </a:moveTo>
                      <a:cubicBezTo>
                        <a:pt x="16" y="0"/>
                        <a:pt x="16" y="0"/>
                        <a:pt x="16" y="0"/>
                      </a:cubicBezTo>
                      <a:cubicBezTo>
                        <a:pt x="14" y="3"/>
                        <a:pt x="14" y="3"/>
                        <a:pt x="14" y="3"/>
                      </a:cubicBezTo>
                      <a:cubicBezTo>
                        <a:pt x="13" y="0"/>
                        <a:pt x="13" y="0"/>
                        <a:pt x="13" y="0"/>
                      </a:cubicBezTo>
                      <a:cubicBezTo>
                        <a:pt x="8" y="0"/>
                        <a:pt x="8" y="0"/>
                        <a:pt x="8" y="0"/>
                      </a:cubicBezTo>
                      <a:cubicBezTo>
                        <a:pt x="0" y="1"/>
                        <a:pt x="0" y="7"/>
                        <a:pt x="0" y="7"/>
                      </a:cubicBezTo>
                      <a:cubicBezTo>
                        <a:pt x="0" y="15"/>
                        <a:pt x="0" y="15"/>
                        <a:pt x="0" y="15"/>
                      </a:cubicBezTo>
                      <a:cubicBezTo>
                        <a:pt x="5" y="15"/>
                        <a:pt x="5" y="15"/>
                        <a:pt x="5" y="15"/>
                      </a:cubicBezTo>
                      <a:cubicBezTo>
                        <a:pt x="5" y="8"/>
                        <a:pt x="5" y="8"/>
                        <a:pt x="5" y="8"/>
                      </a:cubicBezTo>
                      <a:cubicBezTo>
                        <a:pt x="7" y="8"/>
                        <a:pt x="7" y="8"/>
                        <a:pt x="7" y="8"/>
                      </a:cubicBezTo>
                      <a:cubicBezTo>
                        <a:pt x="7" y="15"/>
                        <a:pt x="7" y="15"/>
                        <a:pt x="7" y="15"/>
                      </a:cubicBezTo>
                      <a:cubicBezTo>
                        <a:pt x="21" y="15"/>
                        <a:pt x="21" y="15"/>
                        <a:pt x="21" y="15"/>
                      </a:cubicBezTo>
                      <a:cubicBezTo>
                        <a:pt x="21" y="8"/>
                        <a:pt x="21" y="8"/>
                        <a:pt x="21" y="8"/>
                      </a:cubicBezTo>
                      <a:cubicBezTo>
                        <a:pt x="23" y="8"/>
                        <a:pt x="23" y="8"/>
                        <a:pt x="23" y="8"/>
                      </a:cubicBezTo>
                      <a:cubicBezTo>
                        <a:pt x="23" y="15"/>
                        <a:pt x="23" y="15"/>
                        <a:pt x="23" y="15"/>
                      </a:cubicBezTo>
                      <a:cubicBezTo>
                        <a:pt x="28" y="15"/>
                        <a:pt x="28" y="15"/>
                        <a:pt x="28" y="15"/>
                      </a:cubicBezTo>
                      <a:cubicBezTo>
                        <a:pt x="28" y="7"/>
                        <a:pt x="28" y="7"/>
                        <a:pt x="28" y="7"/>
                      </a:cubicBezTo>
                      <a:cubicBezTo>
                        <a:pt x="27" y="0"/>
                        <a:pt x="20" y="0"/>
                        <a:pt x="20" y="0"/>
                      </a:cubicBezTo>
                      <a:close/>
                    </a:path>
                  </a:pathLst>
                </a:custGeom>
                <a:solidFill>
                  <a:srgbClr val="F5B5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B4761"/>
                    </a:solidFill>
                    <a:cs typeface="+mn-ea"/>
                    <a:sym typeface="+mn-lt"/>
                  </a:endParaRPr>
                </a:p>
              </p:txBody>
            </p:sp>
          </p:grpSp>
          <p:grpSp>
            <p:nvGrpSpPr>
              <p:cNvPr id="76" name="组合 75"/>
              <p:cNvGrpSpPr/>
              <p:nvPr/>
            </p:nvGrpSpPr>
            <p:grpSpPr>
              <a:xfrm flipH="1">
                <a:off x="5797781" y="5952522"/>
                <a:ext cx="207752" cy="207753"/>
                <a:chOff x="3169104" y="3367484"/>
                <a:chExt cx="263525" cy="263526"/>
              </a:xfrm>
              <a:solidFill>
                <a:schemeClr val="tx1">
                  <a:lumMod val="50000"/>
                  <a:lumOff val="50000"/>
                </a:schemeClr>
              </a:solidFill>
            </p:grpSpPr>
            <p:sp>
              <p:nvSpPr>
                <p:cNvPr id="83" name="Oval 9"/>
                <p:cNvSpPr>
                  <a:spLocks noChangeArrowheads="1"/>
                </p:cNvSpPr>
                <p:nvPr/>
              </p:nvSpPr>
              <p:spPr bwMode="auto">
                <a:xfrm>
                  <a:off x="3253242" y="3367484"/>
                  <a:ext cx="103188" cy="1127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B4761"/>
                    </a:solidFill>
                    <a:cs typeface="+mn-ea"/>
                    <a:sym typeface="+mn-lt"/>
                  </a:endParaRPr>
                </a:p>
              </p:txBody>
            </p:sp>
            <p:sp>
              <p:nvSpPr>
                <p:cNvPr id="84" name="Freeform 10"/>
                <p:cNvSpPr/>
                <p:nvPr/>
              </p:nvSpPr>
              <p:spPr bwMode="auto">
                <a:xfrm>
                  <a:off x="3169104" y="3489722"/>
                  <a:ext cx="263525" cy="141288"/>
                </a:xfrm>
                <a:custGeom>
                  <a:avLst/>
                  <a:gdLst>
                    <a:gd name="T0" fmla="*/ 20 w 28"/>
                    <a:gd name="T1" fmla="*/ 0 h 15"/>
                    <a:gd name="T2" fmla="*/ 16 w 28"/>
                    <a:gd name="T3" fmla="*/ 0 h 15"/>
                    <a:gd name="T4" fmla="*/ 15 w 28"/>
                    <a:gd name="T5" fmla="*/ 3 h 15"/>
                    <a:gd name="T6" fmla="*/ 13 w 28"/>
                    <a:gd name="T7" fmla="*/ 0 h 15"/>
                    <a:gd name="T8" fmla="*/ 8 w 28"/>
                    <a:gd name="T9" fmla="*/ 0 h 15"/>
                    <a:gd name="T10" fmla="*/ 0 w 28"/>
                    <a:gd name="T11" fmla="*/ 7 h 15"/>
                    <a:gd name="T12" fmla="*/ 0 w 28"/>
                    <a:gd name="T13" fmla="*/ 15 h 15"/>
                    <a:gd name="T14" fmla="*/ 5 w 28"/>
                    <a:gd name="T15" fmla="*/ 15 h 15"/>
                    <a:gd name="T16" fmla="*/ 5 w 28"/>
                    <a:gd name="T17" fmla="*/ 8 h 15"/>
                    <a:gd name="T18" fmla="*/ 7 w 28"/>
                    <a:gd name="T19" fmla="*/ 8 h 15"/>
                    <a:gd name="T20" fmla="*/ 7 w 28"/>
                    <a:gd name="T21" fmla="*/ 15 h 15"/>
                    <a:gd name="T22" fmla="*/ 22 w 28"/>
                    <a:gd name="T23" fmla="*/ 15 h 15"/>
                    <a:gd name="T24" fmla="*/ 22 w 28"/>
                    <a:gd name="T25" fmla="*/ 8 h 15"/>
                    <a:gd name="T26" fmla="*/ 23 w 28"/>
                    <a:gd name="T27" fmla="*/ 8 h 15"/>
                    <a:gd name="T28" fmla="*/ 23 w 28"/>
                    <a:gd name="T29" fmla="*/ 15 h 15"/>
                    <a:gd name="T30" fmla="*/ 28 w 28"/>
                    <a:gd name="T31" fmla="*/ 15 h 15"/>
                    <a:gd name="T32" fmla="*/ 28 w 28"/>
                    <a:gd name="T33" fmla="*/ 7 h 15"/>
                    <a:gd name="T34" fmla="*/ 20 w 28"/>
                    <a:gd name="T3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5">
                      <a:moveTo>
                        <a:pt x="20" y="0"/>
                      </a:moveTo>
                      <a:cubicBezTo>
                        <a:pt x="16" y="0"/>
                        <a:pt x="16" y="0"/>
                        <a:pt x="16" y="0"/>
                      </a:cubicBezTo>
                      <a:cubicBezTo>
                        <a:pt x="15" y="3"/>
                        <a:pt x="15" y="3"/>
                        <a:pt x="15" y="3"/>
                      </a:cubicBezTo>
                      <a:cubicBezTo>
                        <a:pt x="13" y="0"/>
                        <a:pt x="13" y="0"/>
                        <a:pt x="13" y="0"/>
                      </a:cubicBezTo>
                      <a:cubicBezTo>
                        <a:pt x="8" y="0"/>
                        <a:pt x="8" y="0"/>
                        <a:pt x="8" y="0"/>
                      </a:cubicBezTo>
                      <a:cubicBezTo>
                        <a:pt x="0" y="1"/>
                        <a:pt x="0" y="7"/>
                        <a:pt x="0" y="7"/>
                      </a:cubicBezTo>
                      <a:cubicBezTo>
                        <a:pt x="0" y="15"/>
                        <a:pt x="0" y="15"/>
                        <a:pt x="0" y="15"/>
                      </a:cubicBezTo>
                      <a:cubicBezTo>
                        <a:pt x="5" y="15"/>
                        <a:pt x="5" y="15"/>
                        <a:pt x="5" y="15"/>
                      </a:cubicBezTo>
                      <a:cubicBezTo>
                        <a:pt x="5" y="8"/>
                        <a:pt x="5" y="8"/>
                        <a:pt x="5" y="8"/>
                      </a:cubicBezTo>
                      <a:cubicBezTo>
                        <a:pt x="7" y="8"/>
                        <a:pt x="7" y="8"/>
                        <a:pt x="7" y="8"/>
                      </a:cubicBezTo>
                      <a:cubicBezTo>
                        <a:pt x="7" y="15"/>
                        <a:pt x="7" y="15"/>
                        <a:pt x="7" y="15"/>
                      </a:cubicBezTo>
                      <a:cubicBezTo>
                        <a:pt x="22" y="15"/>
                        <a:pt x="22" y="15"/>
                        <a:pt x="22" y="15"/>
                      </a:cubicBezTo>
                      <a:cubicBezTo>
                        <a:pt x="22" y="8"/>
                        <a:pt x="22" y="8"/>
                        <a:pt x="22" y="8"/>
                      </a:cubicBezTo>
                      <a:cubicBezTo>
                        <a:pt x="23" y="8"/>
                        <a:pt x="23" y="8"/>
                        <a:pt x="23" y="8"/>
                      </a:cubicBezTo>
                      <a:cubicBezTo>
                        <a:pt x="23" y="15"/>
                        <a:pt x="23" y="15"/>
                        <a:pt x="23" y="15"/>
                      </a:cubicBezTo>
                      <a:cubicBezTo>
                        <a:pt x="28" y="15"/>
                        <a:pt x="28" y="15"/>
                        <a:pt x="28" y="15"/>
                      </a:cubicBezTo>
                      <a:cubicBezTo>
                        <a:pt x="28" y="7"/>
                        <a:pt x="28" y="7"/>
                        <a:pt x="28" y="7"/>
                      </a:cubicBezTo>
                      <a:cubicBezTo>
                        <a:pt x="28" y="0"/>
                        <a:pt x="20"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B4761"/>
                    </a:solidFill>
                    <a:cs typeface="+mn-ea"/>
                    <a:sym typeface="+mn-lt"/>
                  </a:endParaRPr>
                </a:p>
              </p:txBody>
            </p:sp>
          </p:grpSp>
          <p:grpSp>
            <p:nvGrpSpPr>
              <p:cNvPr id="77" name="组合 76"/>
              <p:cNvGrpSpPr/>
              <p:nvPr/>
            </p:nvGrpSpPr>
            <p:grpSpPr>
              <a:xfrm flipH="1">
                <a:off x="6049334" y="5952522"/>
                <a:ext cx="207752" cy="207753"/>
                <a:chOff x="3525197" y="3367484"/>
                <a:chExt cx="263525" cy="263526"/>
              </a:xfrm>
              <a:solidFill>
                <a:schemeClr val="tx1">
                  <a:lumMod val="50000"/>
                  <a:lumOff val="50000"/>
                </a:schemeClr>
              </a:solidFill>
            </p:grpSpPr>
            <p:sp>
              <p:nvSpPr>
                <p:cNvPr id="81" name="Oval 5"/>
                <p:cNvSpPr>
                  <a:spLocks noChangeArrowheads="1"/>
                </p:cNvSpPr>
                <p:nvPr/>
              </p:nvSpPr>
              <p:spPr bwMode="auto">
                <a:xfrm>
                  <a:off x="3599810" y="3367484"/>
                  <a:ext cx="114300" cy="1127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B4761"/>
                    </a:solidFill>
                    <a:cs typeface="+mn-ea"/>
                    <a:sym typeface="+mn-lt"/>
                  </a:endParaRPr>
                </a:p>
              </p:txBody>
            </p:sp>
            <p:sp>
              <p:nvSpPr>
                <p:cNvPr id="82" name="Freeform 6"/>
                <p:cNvSpPr/>
                <p:nvPr/>
              </p:nvSpPr>
              <p:spPr bwMode="auto">
                <a:xfrm>
                  <a:off x="3525197" y="3499247"/>
                  <a:ext cx="263525" cy="131763"/>
                </a:xfrm>
                <a:custGeom>
                  <a:avLst/>
                  <a:gdLst>
                    <a:gd name="T0" fmla="*/ 20 w 28"/>
                    <a:gd name="T1" fmla="*/ 0 h 14"/>
                    <a:gd name="T2" fmla="*/ 16 w 28"/>
                    <a:gd name="T3" fmla="*/ 0 h 14"/>
                    <a:gd name="T4" fmla="*/ 14 w 28"/>
                    <a:gd name="T5" fmla="*/ 2 h 14"/>
                    <a:gd name="T6" fmla="*/ 13 w 28"/>
                    <a:gd name="T7" fmla="*/ 0 h 14"/>
                    <a:gd name="T8" fmla="*/ 8 w 28"/>
                    <a:gd name="T9" fmla="*/ 0 h 14"/>
                    <a:gd name="T10" fmla="*/ 0 w 28"/>
                    <a:gd name="T11" fmla="*/ 6 h 14"/>
                    <a:gd name="T12" fmla="*/ 0 w 28"/>
                    <a:gd name="T13" fmla="*/ 14 h 14"/>
                    <a:gd name="T14" fmla="*/ 5 w 28"/>
                    <a:gd name="T15" fmla="*/ 14 h 14"/>
                    <a:gd name="T16" fmla="*/ 5 w 28"/>
                    <a:gd name="T17" fmla="*/ 7 h 14"/>
                    <a:gd name="T18" fmla="*/ 7 w 28"/>
                    <a:gd name="T19" fmla="*/ 7 h 14"/>
                    <a:gd name="T20" fmla="*/ 7 w 28"/>
                    <a:gd name="T21" fmla="*/ 14 h 14"/>
                    <a:gd name="T22" fmla="*/ 21 w 28"/>
                    <a:gd name="T23" fmla="*/ 14 h 14"/>
                    <a:gd name="T24" fmla="*/ 21 w 28"/>
                    <a:gd name="T25" fmla="*/ 7 h 14"/>
                    <a:gd name="T26" fmla="*/ 23 w 28"/>
                    <a:gd name="T27" fmla="*/ 7 h 14"/>
                    <a:gd name="T28" fmla="*/ 23 w 28"/>
                    <a:gd name="T29" fmla="*/ 14 h 14"/>
                    <a:gd name="T30" fmla="*/ 28 w 28"/>
                    <a:gd name="T31" fmla="*/ 14 h 14"/>
                    <a:gd name="T32" fmla="*/ 28 w 28"/>
                    <a:gd name="T33" fmla="*/ 6 h 14"/>
                    <a:gd name="T34" fmla="*/ 20 w 28"/>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4">
                      <a:moveTo>
                        <a:pt x="20" y="0"/>
                      </a:moveTo>
                      <a:cubicBezTo>
                        <a:pt x="16" y="0"/>
                        <a:pt x="16" y="0"/>
                        <a:pt x="16" y="0"/>
                      </a:cubicBezTo>
                      <a:cubicBezTo>
                        <a:pt x="14" y="2"/>
                        <a:pt x="14" y="2"/>
                        <a:pt x="14" y="2"/>
                      </a:cubicBezTo>
                      <a:cubicBezTo>
                        <a:pt x="13" y="0"/>
                        <a:pt x="13" y="0"/>
                        <a:pt x="13" y="0"/>
                      </a:cubicBezTo>
                      <a:cubicBezTo>
                        <a:pt x="8" y="0"/>
                        <a:pt x="8" y="0"/>
                        <a:pt x="8" y="0"/>
                      </a:cubicBezTo>
                      <a:cubicBezTo>
                        <a:pt x="0" y="0"/>
                        <a:pt x="0" y="6"/>
                        <a:pt x="0" y="6"/>
                      </a:cubicBezTo>
                      <a:cubicBezTo>
                        <a:pt x="0" y="14"/>
                        <a:pt x="0" y="14"/>
                        <a:pt x="0" y="14"/>
                      </a:cubicBezTo>
                      <a:cubicBezTo>
                        <a:pt x="5" y="14"/>
                        <a:pt x="5" y="14"/>
                        <a:pt x="5" y="14"/>
                      </a:cubicBezTo>
                      <a:cubicBezTo>
                        <a:pt x="5" y="7"/>
                        <a:pt x="5" y="7"/>
                        <a:pt x="5" y="7"/>
                      </a:cubicBezTo>
                      <a:cubicBezTo>
                        <a:pt x="7" y="7"/>
                        <a:pt x="7" y="7"/>
                        <a:pt x="7" y="7"/>
                      </a:cubicBezTo>
                      <a:cubicBezTo>
                        <a:pt x="7" y="14"/>
                        <a:pt x="7" y="14"/>
                        <a:pt x="7" y="14"/>
                      </a:cubicBezTo>
                      <a:cubicBezTo>
                        <a:pt x="21" y="14"/>
                        <a:pt x="21" y="14"/>
                        <a:pt x="21" y="14"/>
                      </a:cubicBezTo>
                      <a:cubicBezTo>
                        <a:pt x="21" y="7"/>
                        <a:pt x="21" y="7"/>
                        <a:pt x="21" y="7"/>
                      </a:cubicBezTo>
                      <a:cubicBezTo>
                        <a:pt x="23" y="7"/>
                        <a:pt x="23" y="7"/>
                        <a:pt x="23" y="7"/>
                      </a:cubicBezTo>
                      <a:cubicBezTo>
                        <a:pt x="23" y="14"/>
                        <a:pt x="23" y="14"/>
                        <a:pt x="23" y="14"/>
                      </a:cubicBezTo>
                      <a:cubicBezTo>
                        <a:pt x="28" y="14"/>
                        <a:pt x="28" y="14"/>
                        <a:pt x="28" y="14"/>
                      </a:cubicBezTo>
                      <a:cubicBezTo>
                        <a:pt x="28" y="6"/>
                        <a:pt x="28" y="6"/>
                        <a:pt x="28" y="6"/>
                      </a:cubicBezTo>
                      <a:cubicBezTo>
                        <a:pt x="27" y="0"/>
                        <a:pt x="20"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B4761"/>
                    </a:solidFill>
                    <a:cs typeface="+mn-ea"/>
                    <a:sym typeface="+mn-lt"/>
                  </a:endParaRPr>
                </a:p>
              </p:txBody>
            </p:sp>
          </p:grpSp>
          <p:grpSp>
            <p:nvGrpSpPr>
              <p:cNvPr id="78" name="组合 77"/>
              <p:cNvGrpSpPr/>
              <p:nvPr/>
            </p:nvGrpSpPr>
            <p:grpSpPr>
              <a:xfrm flipH="1">
                <a:off x="6300887" y="5952522"/>
                <a:ext cx="207752" cy="207753"/>
                <a:chOff x="3836347" y="3367484"/>
                <a:chExt cx="263525" cy="263526"/>
              </a:xfrm>
              <a:solidFill>
                <a:schemeClr val="tx1">
                  <a:lumMod val="50000"/>
                  <a:lumOff val="50000"/>
                </a:schemeClr>
              </a:solidFill>
            </p:grpSpPr>
            <p:sp>
              <p:nvSpPr>
                <p:cNvPr id="79" name="Oval 7"/>
                <p:cNvSpPr>
                  <a:spLocks noChangeArrowheads="1"/>
                </p:cNvSpPr>
                <p:nvPr/>
              </p:nvSpPr>
              <p:spPr bwMode="auto">
                <a:xfrm>
                  <a:off x="3920485" y="3367484"/>
                  <a:ext cx="104775" cy="1127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B4761"/>
                    </a:solidFill>
                    <a:cs typeface="+mn-ea"/>
                    <a:sym typeface="+mn-lt"/>
                  </a:endParaRPr>
                </a:p>
              </p:txBody>
            </p:sp>
            <p:sp>
              <p:nvSpPr>
                <p:cNvPr id="80" name="Freeform 8"/>
                <p:cNvSpPr/>
                <p:nvPr/>
              </p:nvSpPr>
              <p:spPr bwMode="auto">
                <a:xfrm>
                  <a:off x="3836347" y="3489722"/>
                  <a:ext cx="263525" cy="141288"/>
                </a:xfrm>
                <a:custGeom>
                  <a:avLst/>
                  <a:gdLst>
                    <a:gd name="T0" fmla="*/ 20 w 28"/>
                    <a:gd name="T1" fmla="*/ 0 h 15"/>
                    <a:gd name="T2" fmla="*/ 16 w 28"/>
                    <a:gd name="T3" fmla="*/ 0 h 15"/>
                    <a:gd name="T4" fmla="*/ 14 w 28"/>
                    <a:gd name="T5" fmla="*/ 3 h 15"/>
                    <a:gd name="T6" fmla="*/ 13 w 28"/>
                    <a:gd name="T7" fmla="*/ 0 h 15"/>
                    <a:gd name="T8" fmla="*/ 8 w 28"/>
                    <a:gd name="T9" fmla="*/ 0 h 15"/>
                    <a:gd name="T10" fmla="*/ 0 w 28"/>
                    <a:gd name="T11" fmla="*/ 7 h 15"/>
                    <a:gd name="T12" fmla="*/ 0 w 28"/>
                    <a:gd name="T13" fmla="*/ 15 h 15"/>
                    <a:gd name="T14" fmla="*/ 5 w 28"/>
                    <a:gd name="T15" fmla="*/ 15 h 15"/>
                    <a:gd name="T16" fmla="*/ 5 w 28"/>
                    <a:gd name="T17" fmla="*/ 8 h 15"/>
                    <a:gd name="T18" fmla="*/ 7 w 28"/>
                    <a:gd name="T19" fmla="*/ 8 h 15"/>
                    <a:gd name="T20" fmla="*/ 7 w 28"/>
                    <a:gd name="T21" fmla="*/ 15 h 15"/>
                    <a:gd name="T22" fmla="*/ 21 w 28"/>
                    <a:gd name="T23" fmla="*/ 15 h 15"/>
                    <a:gd name="T24" fmla="*/ 21 w 28"/>
                    <a:gd name="T25" fmla="*/ 8 h 15"/>
                    <a:gd name="T26" fmla="*/ 23 w 28"/>
                    <a:gd name="T27" fmla="*/ 8 h 15"/>
                    <a:gd name="T28" fmla="*/ 23 w 28"/>
                    <a:gd name="T29" fmla="*/ 15 h 15"/>
                    <a:gd name="T30" fmla="*/ 28 w 28"/>
                    <a:gd name="T31" fmla="*/ 15 h 15"/>
                    <a:gd name="T32" fmla="*/ 28 w 28"/>
                    <a:gd name="T33" fmla="*/ 7 h 15"/>
                    <a:gd name="T34" fmla="*/ 20 w 28"/>
                    <a:gd name="T3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5">
                      <a:moveTo>
                        <a:pt x="20" y="0"/>
                      </a:moveTo>
                      <a:cubicBezTo>
                        <a:pt x="16" y="0"/>
                        <a:pt x="16" y="0"/>
                        <a:pt x="16" y="0"/>
                      </a:cubicBezTo>
                      <a:cubicBezTo>
                        <a:pt x="14" y="3"/>
                        <a:pt x="14" y="3"/>
                        <a:pt x="14" y="3"/>
                      </a:cubicBezTo>
                      <a:cubicBezTo>
                        <a:pt x="13" y="0"/>
                        <a:pt x="13" y="0"/>
                        <a:pt x="13" y="0"/>
                      </a:cubicBezTo>
                      <a:cubicBezTo>
                        <a:pt x="8" y="0"/>
                        <a:pt x="8" y="0"/>
                        <a:pt x="8" y="0"/>
                      </a:cubicBezTo>
                      <a:cubicBezTo>
                        <a:pt x="0" y="1"/>
                        <a:pt x="0" y="7"/>
                        <a:pt x="0" y="7"/>
                      </a:cubicBezTo>
                      <a:cubicBezTo>
                        <a:pt x="0" y="15"/>
                        <a:pt x="0" y="15"/>
                        <a:pt x="0" y="15"/>
                      </a:cubicBezTo>
                      <a:cubicBezTo>
                        <a:pt x="5" y="15"/>
                        <a:pt x="5" y="15"/>
                        <a:pt x="5" y="15"/>
                      </a:cubicBezTo>
                      <a:cubicBezTo>
                        <a:pt x="5" y="8"/>
                        <a:pt x="5" y="8"/>
                        <a:pt x="5" y="8"/>
                      </a:cubicBezTo>
                      <a:cubicBezTo>
                        <a:pt x="7" y="8"/>
                        <a:pt x="7" y="8"/>
                        <a:pt x="7" y="8"/>
                      </a:cubicBezTo>
                      <a:cubicBezTo>
                        <a:pt x="7" y="15"/>
                        <a:pt x="7" y="15"/>
                        <a:pt x="7" y="15"/>
                      </a:cubicBezTo>
                      <a:cubicBezTo>
                        <a:pt x="21" y="15"/>
                        <a:pt x="21" y="15"/>
                        <a:pt x="21" y="15"/>
                      </a:cubicBezTo>
                      <a:cubicBezTo>
                        <a:pt x="21" y="8"/>
                        <a:pt x="21" y="8"/>
                        <a:pt x="21" y="8"/>
                      </a:cubicBezTo>
                      <a:cubicBezTo>
                        <a:pt x="23" y="8"/>
                        <a:pt x="23" y="8"/>
                        <a:pt x="23" y="8"/>
                      </a:cubicBezTo>
                      <a:cubicBezTo>
                        <a:pt x="23" y="15"/>
                        <a:pt x="23" y="15"/>
                        <a:pt x="23" y="15"/>
                      </a:cubicBezTo>
                      <a:cubicBezTo>
                        <a:pt x="28" y="15"/>
                        <a:pt x="28" y="15"/>
                        <a:pt x="28" y="15"/>
                      </a:cubicBezTo>
                      <a:cubicBezTo>
                        <a:pt x="28" y="7"/>
                        <a:pt x="28" y="7"/>
                        <a:pt x="28" y="7"/>
                      </a:cubicBezTo>
                      <a:cubicBezTo>
                        <a:pt x="27" y="0"/>
                        <a:pt x="20"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B4761"/>
                    </a:solidFill>
                    <a:cs typeface="+mn-ea"/>
                    <a:sym typeface="+mn-lt"/>
                  </a:endParaRPr>
                </a:p>
              </p:txBody>
            </p:sp>
          </p:grpSp>
        </p:grpSp>
      </p:grpSp>
      <p:grpSp>
        <p:nvGrpSpPr>
          <p:cNvPr id="101" name="组合 100"/>
          <p:cNvGrpSpPr/>
          <p:nvPr/>
        </p:nvGrpSpPr>
        <p:grpSpPr>
          <a:xfrm>
            <a:off x="1440734" y="2127318"/>
            <a:ext cx="2200709" cy="2581051"/>
            <a:chOff x="1483069" y="2347454"/>
            <a:chExt cx="2200709" cy="2581051"/>
          </a:xfrm>
        </p:grpSpPr>
        <p:grpSp>
          <p:nvGrpSpPr>
            <p:cNvPr id="102" name="组合 101"/>
            <p:cNvGrpSpPr/>
            <p:nvPr/>
          </p:nvGrpSpPr>
          <p:grpSpPr>
            <a:xfrm>
              <a:off x="1483069" y="2347454"/>
              <a:ext cx="2200709" cy="1467140"/>
              <a:chOff x="359611" y="1419604"/>
              <a:chExt cx="3310021" cy="2206681"/>
            </a:xfrm>
          </p:grpSpPr>
          <p:graphicFrame>
            <p:nvGraphicFramePr>
              <p:cNvPr id="106" name="图表 105"/>
              <p:cNvGraphicFramePr/>
              <p:nvPr/>
            </p:nvGraphicFramePr>
            <p:xfrm>
              <a:off x="359611" y="1419604"/>
              <a:ext cx="3310021" cy="2206681"/>
            </p:xfrm>
            <a:graphic>
              <a:graphicData uri="http://schemas.openxmlformats.org/drawingml/2006/chart">
                <c:chart xmlns:c="http://schemas.openxmlformats.org/drawingml/2006/chart" xmlns:r="http://schemas.openxmlformats.org/officeDocument/2006/relationships" r:id="rId3"/>
              </a:graphicData>
            </a:graphic>
          </p:graphicFrame>
          <p:sp>
            <p:nvSpPr>
              <p:cNvPr id="107" name="文本框 106"/>
              <p:cNvSpPr txBox="1"/>
              <p:nvPr/>
            </p:nvSpPr>
            <p:spPr>
              <a:xfrm>
                <a:off x="1288747" y="2082881"/>
                <a:ext cx="1512197" cy="879542"/>
              </a:xfrm>
              <a:prstGeom prst="rect">
                <a:avLst/>
              </a:prstGeom>
              <a:noFill/>
            </p:spPr>
            <p:txBody>
              <a:bodyPr wrap="none" rtlCol="0">
                <a:spAutoFit/>
              </a:bodyPr>
              <a:lstStyle/>
              <a:p>
                <a:pPr algn="ctr"/>
                <a:r>
                  <a:rPr lang="en-US" altLang="zh-CN" sz="3200" b="1" dirty="0">
                    <a:solidFill>
                      <a:srgbClr val="3B4761"/>
                    </a:solidFill>
                    <a:cs typeface="+mn-ea"/>
                    <a:sym typeface="+mn-lt"/>
                  </a:rPr>
                  <a:t>59%</a:t>
                </a:r>
                <a:endParaRPr lang="zh-CN" altLang="en-US" sz="3200" b="1" dirty="0">
                  <a:solidFill>
                    <a:srgbClr val="3B4761"/>
                  </a:solidFill>
                  <a:cs typeface="+mn-ea"/>
                  <a:sym typeface="+mn-lt"/>
                </a:endParaRPr>
              </a:p>
            </p:txBody>
          </p:sp>
        </p:grpSp>
        <p:grpSp>
          <p:nvGrpSpPr>
            <p:cNvPr id="103" name="组合 102"/>
            <p:cNvGrpSpPr/>
            <p:nvPr/>
          </p:nvGrpSpPr>
          <p:grpSpPr>
            <a:xfrm>
              <a:off x="1584663" y="3707699"/>
              <a:ext cx="1997520" cy="1220806"/>
              <a:chOff x="13512815" y="6577039"/>
              <a:chExt cx="1997520" cy="1220806"/>
            </a:xfrm>
          </p:grpSpPr>
          <p:sp>
            <p:nvSpPr>
              <p:cNvPr id="104" name="文本框 103"/>
              <p:cNvSpPr txBox="1"/>
              <p:nvPr/>
            </p:nvSpPr>
            <p:spPr>
              <a:xfrm>
                <a:off x="13704029" y="6577039"/>
                <a:ext cx="1615092" cy="338554"/>
              </a:xfrm>
              <a:prstGeom prst="rect">
                <a:avLst/>
              </a:prstGeom>
              <a:noFill/>
            </p:spPr>
            <p:txBody>
              <a:bodyPr wrap="square" rtlCol="0">
                <a:spAutoFit/>
              </a:bodyPr>
              <a:lstStyle/>
              <a:p>
                <a:pPr algn="ctr"/>
                <a:r>
                  <a:rPr lang="zh-CN" altLang="en-US" sz="1600" b="1" dirty="0">
                    <a:solidFill>
                      <a:srgbClr val="3B4761"/>
                    </a:solidFill>
                    <a:cs typeface="+mn-ea"/>
                    <a:sym typeface="+mn-lt"/>
                  </a:rPr>
                  <a:t>标题文本</a:t>
                </a:r>
                <a:endParaRPr lang="zh-CN" altLang="en-US" sz="1600" b="1" dirty="0">
                  <a:solidFill>
                    <a:srgbClr val="3B4761"/>
                  </a:solidFill>
                  <a:cs typeface="+mn-ea"/>
                  <a:sym typeface="+mn-lt"/>
                </a:endParaRPr>
              </a:p>
            </p:txBody>
          </p:sp>
          <p:sp>
            <p:nvSpPr>
              <p:cNvPr id="105" name="矩形 104"/>
              <p:cNvSpPr/>
              <p:nvPr/>
            </p:nvSpPr>
            <p:spPr>
              <a:xfrm>
                <a:off x="13512815" y="6843738"/>
                <a:ext cx="1997520" cy="954107"/>
              </a:xfrm>
              <a:prstGeom prst="rect">
                <a:avLst/>
              </a:prstGeom>
            </p:spPr>
            <p:txBody>
              <a:bodyPr wrap="square">
                <a:spAutoFit/>
              </a:bodyPr>
              <a:lstStyle/>
              <a:p>
                <a:pPr algn="ctr"/>
                <a:r>
                  <a:rPr lang="en-US" altLang="zh-CN" sz="1400" dirty="0">
                    <a:solidFill>
                      <a:srgbClr val="3B4761"/>
                    </a:solidFill>
                    <a:cs typeface="+mn-ea"/>
                    <a:sym typeface="+mn-lt"/>
                  </a:rPr>
                  <a:t>But all sunshine without shade, all pleasure without sunshine wit</a:t>
                </a:r>
                <a:endParaRPr lang="zh-CN" altLang="en-US" sz="1400" dirty="0">
                  <a:solidFill>
                    <a:srgbClr val="3B4761"/>
                  </a:solidFill>
                  <a:cs typeface="+mn-ea"/>
                  <a:sym typeface="+mn-lt"/>
                </a:endParaRPr>
              </a:p>
            </p:txBody>
          </p:sp>
        </p:grpSp>
      </p:grpSp>
      <p:sp>
        <p:nvSpPr>
          <p:cNvPr id="32" name="矩形 31"/>
          <p:cNvSpPr/>
          <p:nvPr userDrawn="1"/>
        </p:nvSpPr>
        <p:spPr>
          <a:xfrm>
            <a:off x="1277647" y="16700"/>
            <a:ext cx="3346740" cy="461665"/>
          </a:xfrm>
          <a:prstGeom prst="rect">
            <a:avLst/>
          </a:prstGeom>
        </p:spPr>
        <p:txBody>
          <a:bodyPr wrap="square">
            <a:spAutoFit/>
          </a:bodyPr>
          <a:lstStyle/>
          <a:p>
            <a:pPr marL="342900" indent="-342900" algn="l">
              <a:buFont typeface="Wingdings" panose="05000000000000000000" pitchFamily="2" charset="2"/>
              <a:buChar char="u"/>
            </a:pPr>
            <a:r>
              <a:rPr lang="zh-CN" altLang="en-US" sz="2400" b="1" dirty="0">
                <a:solidFill>
                  <a:srgbClr val="3B4761"/>
                </a:solidFill>
                <a:cs typeface="+mn-ea"/>
                <a:sym typeface="+mn-lt"/>
              </a:rPr>
              <a:t>在此输入文本标题</a:t>
            </a:r>
            <a:endParaRPr lang="en-US" altLang="zh-CN" sz="2400" b="1" dirty="0">
              <a:solidFill>
                <a:srgbClr val="3B4761"/>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strVal val="(6*min(max(#ppt_w*#ppt_h,.3),1)-7.4)/-.7*#ppt_w"/>
                                          </p:val>
                                        </p:tav>
                                        <p:tav tm="100000">
                                          <p:val>
                                            <p:strVal val="#ppt_w"/>
                                          </p:val>
                                        </p:tav>
                                      </p:tavLst>
                                    </p:anim>
                                    <p:anim calcmode="lin" valueType="num">
                                      <p:cBhvr>
                                        <p:cTn id="8" dur="500" fill="hold"/>
                                        <p:tgtEl>
                                          <p:spTgt spid="31"/>
                                        </p:tgtEl>
                                        <p:attrNameLst>
                                          <p:attrName>ppt_h</p:attrName>
                                        </p:attrNameLst>
                                      </p:cBhvr>
                                      <p:tavLst>
                                        <p:tav tm="0">
                                          <p:val>
                                            <p:strVal val="(6*min(max(#ppt_w*#ppt_h,.3),1)-7.4)/-.7*#ppt_h"/>
                                          </p:val>
                                        </p:tav>
                                        <p:tav tm="100000">
                                          <p:val>
                                            <p:strVal val="#ppt_h"/>
                                          </p:val>
                                        </p:tav>
                                      </p:tavLst>
                                    </p:anim>
                                    <p:anim calcmode="lin" valueType="num">
                                      <p:cBhvr>
                                        <p:cTn id="9" dur="500" fill="hold"/>
                                        <p:tgtEl>
                                          <p:spTgt spid="31"/>
                                        </p:tgtEl>
                                        <p:attrNameLst>
                                          <p:attrName>ppt_x</p:attrName>
                                        </p:attrNameLst>
                                      </p:cBhvr>
                                      <p:tavLst>
                                        <p:tav tm="0">
                                          <p:val>
                                            <p:fltVal val="0.5"/>
                                          </p:val>
                                        </p:tav>
                                        <p:tav tm="100000">
                                          <p:val>
                                            <p:strVal val="#ppt_x"/>
                                          </p:val>
                                        </p:tav>
                                      </p:tavLst>
                                    </p:anim>
                                    <p:anim calcmode="lin" valueType="num">
                                      <p:cBhvr>
                                        <p:cTn id="10" dur="500" fill="hold"/>
                                        <p:tgtEl>
                                          <p:spTgt spid="31"/>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21" presetClass="entr" presetSubtype="2" fill="hold" grpId="0" nodeType="after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wheel(2)">
                                      <p:cBhvr>
                                        <p:cTn id="14" dur="750"/>
                                        <p:tgtEl>
                                          <p:spTgt spid="43"/>
                                        </p:tgtEl>
                                      </p:cBhvr>
                                    </p:animEffect>
                                  </p:childTnLst>
                                </p:cTn>
                              </p:par>
                            </p:childTnLst>
                          </p:cTn>
                        </p:par>
                        <p:par>
                          <p:cTn id="15" fill="hold">
                            <p:stCondLst>
                              <p:cond delay="1500"/>
                            </p:stCondLst>
                            <p:childTnLst>
                              <p:par>
                                <p:cTn id="16" presetID="22" presetClass="entr" presetSubtype="4" fill="hold" nodeType="after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wipe(down)">
                                      <p:cBhvr>
                                        <p:cTn id="18" dur="500"/>
                                        <p:tgtEl>
                                          <p:spTgt spid="45"/>
                                        </p:tgtEl>
                                      </p:cBhvr>
                                    </p:animEffect>
                                  </p:childTnLst>
                                </p:cTn>
                              </p:par>
                            </p:childTnLst>
                          </p:cTn>
                        </p:par>
                        <p:par>
                          <p:cTn id="19" fill="hold">
                            <p:stCondLst>
                              <p:cond delay="2000"/>
                            </p:stCondLst>
                            <p:childTnLst>
                              <p:par>
                                <p:cTn id="20" presetID="9" presetClass="entr" presetSubtype="0" fill="hold" nodeType="after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dissolve">
                                      <p:cBhvr>
                                        <p:cTn id="22" dur="500"/>
                                        <p:tgtEl>
                                          <p:spTgt spid="55"/>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left)">
                                      <p:cBhvr>
                                        <p:cTn id="26" dur="500"/>
                                        <p:tgtEl>
                                          <p:spTgt spid="46"/>
                                        </p:tgtEl>
                                      </p:cBhvr>
                                    </p:animEffect>
                                  </p:childTnLst>
                                </p:cTn>
                              </p:par>
                            </p:childTnLst>
                          </p:cTn>
                        </p:par>
                        <p:par>
                          <p:cTn id="27" fill="hold">
                            <p:stCondLst>
                              <p:cond delay="3000"/>
                            </p:stCondLst>
                            <p:childTnLst>
                              <p:par>
                                <p:cTn id="28" presetID="9" presetClass="entr" presetSubtype="0" fill="hold" nodeType="after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dissolve">
                                      <p:cBhvr>
                                        <p:cTn id="30" dur="500"/>
                                        <p:tgtEl>
                                          <p:spTgt spid="58"/>
                                        </p:tgtEl>
                                      </p:cBhvr>
                                    </p:animEffect>
                                  </p:childTnLst>
                                </p:cTn>
                              </p:par>
                            </p:childTnLst>
                          </p:cTn>
                        </p:par>
                        <p:par>
                          <p:cTn id="31" fill="hold">
                            <p:stCondLst>
                              <p:cond delay="3500"/>
                            </p:stCondLst>
                            <p:childTnLst>
                              <p:par>
                                <p:cTn id="32" presetID="22" presetClass="entr" presetSubtype="1" fill="hold"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up)">
                                      <p:cBhvr>
                                        <p:cTn id="34" dur="500"/>
                                        <p:tgtEl>
                                          <p:spTgt spid="47"/>
                                        </p:tgtEl>
                                      </p:cBhvr>
                                    </p:animEffect>
                                  </p:childTnLst>
                                </p:cTn>
                              </p:par>
                            </p:childTnLst>
                          </p:cTn>
                        </p:par>
                        <p:par>
                          <p:cTn id="35" fill="hold">
                            <p:stCondLst>
                              <p:cond delay="4000"/>
                            </p:stCondLst>
                            <p:childTnLst>
                              <p:par>
                                <p:cTn id="36" presetID="9" presetClass="entr" presetSubtype="0" fill="hold" nodeType="afterEffect">
                                  <p:stCondLst>
                                    <p:cond delay="0"/>
                                  </p:stCondLst>
                                  <p:childTnLst>
                                    <p:set>
                                      <p:cBhvr>
                                        <p:cTn id="37" dur="1" fill="hold">
                                          <p:stCondLst>
                                            <p:cond delay="0"/>
                                          </p:stCondLst>
                                        </p:cTn>
                                        <p:tgtEl>
                                          <p:spTgt spid="63"/>
                                        </p:tgtEl>
                                        <p:attrNameLst>
                                          <p:attrName>style.visibility</p:attrName>
                                        </p:attrNameLst>
                                      </p:cBhvr>
                                      <p:to>
                                        <p:strVal val="visible"/>
                                      </p:to>
                                    </p:set>
                                    <p:animEffect transition="in" filter="dissolve">
                                      <p:cBhvr>
                                        <p:cTn id="38" dur="500"/>
                                        <p:tgtEl>
                                          <p:spTgt spid="63"/>
                                        </p:tgtEl>
                                      </p:cBhvr>
                                    </p:animEffect>
                                  </p:childTnLst>
                                </p:cTn>
                              </p:par>
                            </p:childTnLst>
                          </p:cTn>
                        </p:par>
                        <p:par>
                          <p:cTn id="39" fill="hold">
                            <p:stCondLst>
                              <p:cond delay="4500"/>
                            </p:stCondLst>
                            <p:childTnLst>
                              <p:par>
                                <p:cTn id="40" presetID="22" presetClass="entr" presetSubtype="1" fill="hold" nodeType="after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wipe(up)">
                                      <p:cBhvr>
                                        <p:cTn id="42" dur="500"/>
                                        <p:tgtEl>
                                          <p:spTgt spid="49"/>
                                        </p:tgtEl>
                                      </p:cBhvr>
                                    </p:animEffect>
                                  </p:childTnLst>
                                </p:cTn>
                              </p:par>
                            </p:childTnLst>
                          </p:cTn>
                        </p:par>
                        <p:par>
                          <p:cTn id="43" fill="hold">
                            <p:stCondLst>
                              <p:cond delay="5000"/>
                            </p:stCondLst>
                            <p:childTnLst>
                              <p:par>
                                <p:cTn id="44" presetID="9" presetClass="entr" presetSubtype="0" fill="hold" nodeType="after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dissolve">
                                      <p:cBhvr>
                                        <p:cTn id="46" dur="500"/>
                                        <p:tgtEl>
                                          <p:spTgt spid="66"/>
                                        </p:tgtEl>
                                      </p:cBhvr>
                                    </p:animEffect>
                                  </p:childTnLst>
                                </p:cTn>
                              </p:par>
                            </p:childTnLst>
                          </p:cTn>
                        </p:par>
                        <p:par>
                          <p:cTn id="47" fill="hold">
                            <p:stCondLst>
                              <p:cond delay="5500"/>
                            </p:stCondLst>
                            <p:childTnLst>
                              <p:par>
                                <p:cTn id="48" presetID="22" presetClass="entr" presetSubtype="2" fill="hold" nodeType="after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wipe(right)">
                                      <p:cBhvr>
                                        <p:cTn id="50" dur="500"/>
                                        <p:tgtEl>
                                          <p:spTgt spid="50"/>
                                        </p:tgtEl>
                                      </p:cBhvr>
                                    </p:animEffect>
                                  </p:childTnLst>
                                </p:cTn>
                              </p:par>
                            </p:childTnLst>
                          </p:cTn>
                        </p:par>
                        <p:par>
                          <p:cTn id="51" fill="hold">
                            <p:stCondLst>
                              <p:cond delay="6000"/>
                            </p:stCondLst>
                            <p:childTnLst>
                              <p:par>
                                <p:cTn id="52" presetID="9" presetClass="entr" presetSubtype="0" fill="hold" nodeType="afterEffect">
                                  <p:stCondLst>
                                    <p:cond delay="0"/>
                                  </p:stCondLst>
                                  <p:childTnLst>
                                    <p:set>
                                      <p:cBhvr>
                                        <p:cTn id="53" dur="1" fill="hold">
                                          <p:stCondLst>
                                            <p:cond delay="0"/>
                                          </p:stCondLst>
                                        </p:cTn>
                                        <p:tgtEl>
                                          <p:spTgt spid="101"/>
                                        </p:tgtEl>
                                        <p:attrNameLst>
                                          <p:attrName>style.visibility</p:attrName>
                                        </p:attrNameLst>
                                      </p:cBhvr>
                                      <p:to>
                                        <p:strVal val="visible"/>
                                      </p:to>
                                    </p:set>
                                    <p:animEffect transition="in" filter="dissolve">
                                      <p:cBhvr>
                                        <p:cTn id="54"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3" grpId="0">
        <p:bldAsOne/>
      </p:bldGraphic>
    </p:bldLst>
  </p:timing>
</p:sld>
</file>

<file path=ppt/tags/tag1.xml><?xml version="1.0" encoding="utf-8"?>
<p:tagLst xmlns:p="http://schemas.openxmlformats.org/presentationml/2006/main">
  <p:tag name="ISPRING_ULTRA_SCORM_COURSE_ID" val="ADD2F2E9-286A-4EEC-AD6F-B9ADD456D4A0"/>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资源库"/>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演示文稿13"/>
  <p:tag name="commondata" val="eyJoZGlkIjoiMmIxMmM1Y2RmMzZiYTdiZDAxMmE2Y2ZhMjUyN2RiZGYifQ=="/>
</p:tagLst>
</file>

<file path=ppt/theme/theme1.xml><?xml version="1.0" encoding="utf-8"?>
<a:theme xmlns:a="http://schemas.openxmlformats.org/drawingml/2006/main" name="第一PPT，www.1ppt.com">
  <a:themeElements>
    <a:clrScheme name="自定义 45">
      <a:dk1>
        <a:srgbClr val="3B4761"/>
      </a:dk1>
      <a:lt1>
        <a:sysClr val="window" lastClr="FFFFFF"/>
      </a:lt1>
      <a:dk2>
        <a:srgbClr val="3B4761"/>
      </a:dk2>
      <a:lt2>
        <a:srgbClr val="FFFFFF"/>
      </a:lt2>
      <a:accent1>
        <a:srgbClr val="F5B5C6"/>
      </a:accent1>
      <a:accent2>
        <a:srgbClr val="B5B6E6"/>
      </a:accent2>
      <a:accent3>
        <a:srgbClr val="A2D9D4"/>
      </a:accent3>
      <a:accent4>
        <a:srgbClr val="F5B5C6"/>
      </a:accent4>
      <a:accent5>
        <a:srgbClr val="B5B6E6"/>
      </a:accent5>
      <a:accent6>
        <a:srgbClr val="A2D9D4"/>
      </a:accent6>
      <a:hlink>
        <a:srgbClr val="F5B5C6"/>
      </a:hlink>
      <a:folHlink>
        <a:srgbClr val="B5B6E6"/>
      </a:folHlink>
    </a:clrScheme>
    <a:fontScheme name="elveoy1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9933</Words>
  <Application>WPS 演示</Application>
  <PresentationFormat>自定义</PresentationFormat>
  <Paragraphs>362</Paragraphs>
  <Slides>27</Slides>
  <Notes>24</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27</vt:i4>
      </vt:variant>
    </vt:vector>
  </HeadingPairs>
  <TitlesOfParts>
    <vt:vector size="51" baseType="lpstr">
      <vt:lpstr>Arial</vt:lpstr>
      <vt:lpstr>宋体</vt:lpstr>
      <vt:lpstr>Wingdings</vt:lpstr>
      <vt:lpstr>Calibri</vt:lpstr>
      <vt:lpstr>Agency FB</vt:lpstr>
      <vt:lpstr>微软雅黑</vt:lpstr>
      <vt:lpstr>Arial Unicode MS</vt:lpstr>
      <vt:lpstr>等线</vt:lpstr>
      <vt:lpstr>Arial</vt:lpstr>
      <vt:lpstr>华文宋体</vt:lpstr>
      <vt:lpstr>华文琥珀</vt:lpstr>
      <vt:lpstr>华文细黑</vt:lpstr>
      <vt:lpstr>华文楷体</vt:lpstr>
      <vt:lpstr>华文隶书</vt:lpstr>
      <vt:lpstr>华文新魏</vt:lpstr>
      <vt:lpstr>华文彩云</vt:lpstr>
      <vt:lpstr>仿宋</vt:lpstr>
      <vt:lpstr>华文仿宋</vt:lpstr>
      <vt:lpstr>华文中宋</vt:lpstr>
      <vt:lpstr>Wingdings</vt:lpstr>
      <vt:lpstr>Roboto Medium</vt:lpstr>
      <vt:lpstr>Wide Latin</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MBE多边形PPT模板</dc:title>
  <dc:creator>第一PPT</dc:creator>
  <cp:keywords>www.1ppt.com</cp:keywords>
  <dc:description>www.1ppt.com</dc:description>
  <cp:lastModifiedBy>-_-</cp:lastModifiedBy>
  <cp:revision>44</cp:revision>
  <dcterms:created xsi:type="dcterms:W3CDTF">2017-11-05T01:44:00Z</dcterms:created>
  <dcterms:modified xsi:type="dcterms:W3CDTF">2024-10-08T11:03:33Z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6ED03A99E29A4E469DCF1F9FB1606A52_12</vt:lpwstr>
  </property>
</Properties>
</file>