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sldIdLst>
    <p:sldId id="308" r:id="rId5"/>
    <p:sldId id="257" r:id="rId6"/>
    <p:sldId id="258" r:id="rId7"/>
    <p:sldId id="259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B67D4-C055-4866-ACB0-EAEA07B372AA}" v="6" dt="2021-08-24T11:13:48.681"/>
    <p1510:client id="{2D4C6DF2-0DE0-48E7-A777-A0F6DAC91E53}" v="1" dt="2021-08-24T09:55:32.706"/>
    <p1510:client id="{68647859-25A0-4E35-A948-A5A7F1ECA169}" v="1" dt="2021-08-24T09:37:27.843"/>
    <p1510:client id="{9581A3BC-2553-4084-BFBD-7F45BD267F60}" v="98" dt="2021-08-13T07:55:1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30" autoAdjust="0"/>
  </p:normalViewPr>
  <p:slideViewPr>
    <p:cSldViewPr snapToGrid="0">
      <p:cViewPr varScale="1">
        <p:scale>
          <a:sx n="73" d="100"/>
          <a:sy n="73" d="100"/>
        </p:scale>
        <p:origin x="19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IERT Alan" userId="123d56f6-5b97-4f8c-bafd-e05bbad0b6eb" providerId="ADAL" clId="{F68EF5AD-4ED9-4D86-B8FB-C46FB9FD1466}"/>
    <pc:docChg chg="undo custSel addSld delSld modSld sldOrd">
      <pc:chgData name="PHILIPIERT Alan" userId="123d56f6-5b97-4f8c-bafd-e05bbad0b6eb" providerId="ADAL" clId="{F68EF5AD-4ED9-4D86-B8FB-C46FB9FD1466}" dt="2021-07-16T10:55:23.975" v="787" actId="2696"/>
      <pc:docMkLst>
        <pc:docMk/>
      </pc:docMkLst>
      <pc:sldChg chg="addSp delSp modSp mod setBg">
        <pc:chgData name="PHILIPIERT Alan" userId="123d56f6-5b97-4f8c-bafd-e05bbad0b6eb" providerId="ADAL" clId="{F68EF5AD-4ED9-4D86-B8FB-C46FB9FD1466}" dt="2021-07-16T10:49:53.358" v="762" actId="2711"/>
        <pc:sldMkLst>
          <pc:docMk/>
          <pc:sldMk cId="3336329604" sldId="256"/>
        </pc:sldMkLst>
        <pc:spChg chg="mod">
          <ac:chgData name="PHILIPIERT Alan" userId="123d56f6-5b97-4f8c-bafd-e05bbad0b6eb" providerId="ADAL" clId="{F68EF5AD-4ED9-4D86-B8FB-C46FB9FD1466}" dt="2021-07-16T10:49:53.358" v="762" actId="2711"/>
          <ac:spMkLst>
            <pc:docMk/>
            <pc:sldMk cId="3336329604" sldId="256"/>
            <ac:spMk id="2" creationId="{EA4F6384-761D-4B1B-A8BF-34BC873372CD}"/>
          </ac:spMkLst>
        </pc:spChg>
        <pc:spChg chg="add del mod">
          <ac:chgData name="PHILIPIERT Alan" userId="123d56f6-5b97-4f8c-bafd-e05bbad0b6eb" providerId="ADAL" clId="{F68EF5AD-4ED9-4D86-B8FB-C46FB9FD1466}" dt="2021-07-16T10:46:03.055" v="745" actId="478"/>
          <ac:spMkLst>
            <pc:docMk/>
            <pc:sldMk cId="3336329604" sldId="256"/>
            <ac:spMk id="3" creationId="{9B5965B9-6918-4551-B521-B57E19D0D884}"/>
          </ac:spMkLst>
        </pc:spChg>
        <pc:spChg chg="add">
          <ac:chgData name="PHILIPIERT Alan" userId="123d56f6-5b97-4f8c-bafd-e05bbad0b6eb" providerId="ADAL" clId="{F68EF5AD-4ED9-4D86-B8FB-C46FB9FD1466}" dt="2021-07-16T10:46:29.794" v="753" actId="26606"/>
          <ac:spMkLst>
            <pc:docMk/>
            <pc:sldMk cId="3336329604" sldId="256"/>
            <ac:spMk id="7" creationId="{FFD48BC7-DC40-47DE-87EE-9F4B6ECB9ABB}"/>
          </ac:spMkLst>
        </pc:spChg>
        <pc:spChg chg="add">
          <ac:chgData name="PHILIPIERT Alan" userId="123d56f6-5b97-4f8c-bafd-e05bbad0b6eb" providerId="ADAL" clId="{F68EF5AD-4ED9-4D86-B8FB-C46FB9FD1466}" dt="2021-07-16T10:46:29.794" v="753" actId="26606"/>
          <ac:spMkLst>
            <pc:docMk/>
            <pc:sldMk cId="3336329604" sldId="256"/>
            <ac:spMk id="9" creationId="{E502BBC7-2C76-46F3-BC24-5985BC13DB88}"/>
          </ac:spMkLst>
        </pc:spChg>
        <pc:spChg chg="add">
          <ac:chgData name="PHILIPIERT Alan" userId="123d56f6-5b97-4f8c-bafd-e05bbad0b6eb" providerId="ADAL" clId="{F68EF5AD-4ED9-4D86-B8FB-C46FB9FD1466}" dt="2021-07-16T10:46:29.794" v="753" actId="26606"/>
          <ac:spMkLst>
            <pc:docMk/>
            <pc:sldMk cId="3336329604" sldId="256"/>
            <ac:spMk id="11" creationId="{C7F28D52-2A5F-4D23-81AE-7CB8B591C7AF}"/>
          </ac:spMkLst>
        </pc:spChg>
        <pc:spChg chg="add">
          <ac:chgData name="PHILIPIERT Alan" userId="123d56f6-5b97-4f8c-bafd-e05bbad0b6eb" providerId="ADAL" clId="{F68EF5AD-4ED9-4D86-B8FB-C46FB9FD1466}" dt="2021-07-16T10:46:29.794" v="753" actId="26606"/>
          <ac:spMkLst>
            <pc:docMk/>
            <pc:sldMk cId="3336329604" sldId="256"/>
            <ac:spMk id="13" creationId="{3629484E-3792-4B3D-89AD-7C8A1ED0E0D4}"/>
          </ac:spMkLst>
        </pc:spChg>
      </pc:sldChg>
      <pc:sldChg chg="modSp mod modAnim">
        <pc:chgData name="PHILIPIERT Alan" userId="123d56f6-5b97-4f8c-bafd-e05bbad0b6eb" providerId="ADAL" clId="{F68EF5AD-4ED9-4D86-B8FB-C46FB9FD1466}" dt="2021-07-16T10:49:57.860" v="763" actId="2711"/>
        <pc:sldMkLst>
          <pc:docMk/>
          <pc:sldMk cId="2907214526" sldId="257"/>
        </pc:sldMkLst>
        <pc:spChg chg="mod">
          <ac:chgData name="PHILIPIERT Alan" userId="123d56f6-5b97-4f8c-bafd-e05bbad0b6eb" providerId="ADAL" clId="{F68EF5AD-4ED9-4D86-B8FB-C46FB9FD1466}" dt="2021-07-16T10:49:57.860" v="763" actId="2711"/>
          <ac:spMkLst>
            <pc:docMk/>
            <pc:sldMk cId="2907214526" sldId="257"/>
            <ac:spMk id="2" creationId="{F0024C5D-7525-4DA6-B024-A9DABBA66B70}"/>
          </ac:spMkLst>
        </pc:spChg>
        <pc:spChg chg="mod">
          <ac:chgData name="PHILIPIERT Alan" userId="123d56f6-5b97-4f8c-bafd-e05bbad0b6eb" providerId="ADAL" clId="{F68EF5AD-4ED9-4D86-B8FB-C46FB9FD1466}" dt="2021-07-16T10:36:03.146" v="660" actId="20577"/>
          <ac:spMkLst>
            <pc:docMk/>
            <pc:sldMk cId="2907214526" sldId="257"/>
            <ac:spMk id="3" creationId="{D5DA456D-991E-46C7-9538-FB486D7821AB}"/>
          </ac:spMkLst>
        </pc:spChg>
      </pc:sldChg>
      <pc:sldChg chg="modSp mod modAnim">
        <pc:chgData name="PHILIPIERT Alan" userId="123d56f6-5b97-4f8c-bafd-e05bbad0b6eb" providerId="ADAL" clId="{F68EF5AD-4ED9-4D86-B8FB-C46FB9FD1466}" dt="2021-07-16T10:38:18.858" v="672"/>
        <pc:sldMkLst>
          <pc:docMk/>
          <pc:sldMk cId="1684917758" sldId="258"/>
        </pc:sldMkLst>
        <pc:spChg chg="mod">
          <ac:chgData name="PHILIPIERT Alan" userId="123d56f6-5b97-4f8c-bafd-e05bbad0b6eb" providerId="ADAL" clId="{F68EF5AD-4ED9-4D86-B8FB-C46FB9FD1466}" dt="2021-07-16T09:28:01.496" v="29" actId="20577"/>
          <ac:spMkLst>
            <pc:docMk/>
            <pc:sldMk cId="1684917758" sldId="258"/>
            <ac:spMk id="4" creationId="{FEA00BF8-2E0D-4E0A-93F3-7592A090F15D}"/>
          </ac:spMkLst>
        </pc:spChg>
      </pc:sldChg>
      <pc:sldChg chg="addSp delSp modSp mod">
        <pc:chgData name="PHILIPIERT Alan" userId="123d56f6-5b97-4f8c-bafd-e05bbad0b6eb" providerId="ADAL" clId="{F68EF5AD-4ED9-4D86-B8FB-C46FB9FD1466}" dt="2021-07-16T09:28:28.920" v="46" actId="20577"/>
        <pc:sldMkLst>
          <pc:docMk/>
          <pc:sldMk cId="3992473674" sldId="259"/>
        </pc:sldMkLst>
        <pc:spChg chg="del">
          <ac:chgData name="PHILIPIERT Alan" userId="123d56f6-5b97-4f8c-bafd-e05bbad0b6eb" providerId="ADAL" clId="{F68EF5AD-4ED9-4D86-B8FB-C46FB9FD1466}" dt="2021-07-16T09:25:10.881" v="3" actId="478"/>
          <ac:spMkLst>
            <pc:docMk/>
            <pc:sldMk cId="3992473674" sldId="259"/>
            <ac:spMk id="2" creationId="{BFAA4082-8182-4CB8-B2B6-4490F77BC976}"/>
          </ac:spMkLst>
        </pc:spChg>
        <pc:spChg chg="add del mod">
          <ac:chgData name="PHILIPIERT Alan" userId="123d56f6-5b97-4f8c-bafd-e05bbad0b6eb" providerId="ADAL" clId="{F68EF5AD-4ED9-4D86-B8FB-C46FB9FD1466}" dt="2021-07-16T09:25:12.033" v="4" actId="478"/>
          <ac:spMkLst>
            <pc:docMk/>
            <pc:sldMk cId="3992473674" sldId="259"/>
            <ac:spMk id="3" creationId="{74D57D09-FE6B-47D7-B212-B8FD4B96601F}"/>
          </ac:spMkLst>
        </pc:spChg>
        <pc:spChg chg="add del mod">
          <ac:chgData name="PHILIPIERT Alan" userId="123d56f6-5b97-4f8c-bafd-e05bbad0b6eb" providerId="ADAL" clId="{F68EF5AD-4ED9-4D86-B8FB-C46FB9FD1466}" dt="2021-07-16T09:25:06.299" v="2"/>
          <ac:spMkLst>
            <pc:docMk/>
            <pc:sldMk cId="3992473674" sldId="259"/>
            <ac:spMk id="4" creationId="{B023984B-5D81-48F4-BE5D-DB4FD28486BF}"/>
          </ac:spMkLst>
        </pc:spChg>
        <pc:spChg chg="add del mod">
          <ac:chgData name="PHILIPIERT Alan" userId="123d56f6-5b97-4f8c-bafd-e05bbad0b6eb" providerId="ADAL" clId="{F68EF5AD-4ED9-4D86-B8FB-C46FB9FD1466}" dt="2021-07-16T09:27:43.269" v="11"/>
          <ac:spMkLst>
            <pc:docMk/>
            <pc:sldMk cId="3992473674" sldId="259"/>
            <ac:spMk id="5" creationId="{5B2C6DD9-9B20-4BF6-8AA4-9FEC5D5E8295}"/>
          </ac:spMkLst>
        </pc:spChg>
        <pc:spChg chg="add mod">
          <ac:chgData name="PHILIPIERT Alan" userId="123d56f6-5b97-4f8c-bafd-e05bbad0b6eb" providerId="ADAL" clId="{F68EF5AD-4ED9-4D86-B8FB-C46FB9FD1466}" dt="2021-07-16T09:28:28.920" v="46" actId="20577"/>
          <ac:spMkLst>
            <pc:docMk/>
            <pc:sldMk cId="3992473674" sldId="259"/>
            <ac:spMk id="6" creationId="{05D68357-85BA-49A4-BAF1-20F682A7B2C1}"/>
          </ac:spMkLst>
        </pc:spChg>
      </pc:sldChg>
      <pc:sldChg chg="addSp delSp modSp new mod modTransition modAnim">
        <pc:chgData name="PHILIPIERT Alan" userId="123d56f6-5b97-4f8c-bafd-e05bbad0b6eb" providerId="ADAL" clId="{F68EF5AD-4ED9-4D86-B8FB-C46FB9FD1466}" dt="2021-07-16T09:49:11.622" v="259"/>
        <pc:sldMkLst>
          <pc:docMk/>
          <pc:sldMk cId="2373081563" sldId="260"/>
        </pc:sldMkLst>
        <pc:spChg chg="del">
          <ac:chgData name="PHILIPIERT Alan" userId="123d56f6-5b97-4f8c-bafd-e05bbad0b6eb" providerId="ADAL" clId="{F68EF5AD-4ED9-4D86-B8FB-C46FB9FD1466}" dt="2021-07-16T09:29:53.494" v="49" actId="478"/>
          <ac:spMkLst>
            <pc:docMk/>
            <pc:sldMk cId="2373081563" sldId="260"/>
            <ac:spMk id="2" creationId="{57AF1F96-8DED-4A70-B5C5-4AA5F139B0AC}"/>
          </ac:spMkLst>
        </pc:spChg>
        <pc:spChg chg="del">
          <ac:chgData name="PHILIPIERT Alan" userId="123d56f6-5b97-4f8c-bafd-e05bbad0b6eb" providerId="ADAL" clId="{F68EF5AD-4ED9-4D86-B8FB-C46FB9FD1466}" dt="2021-07-16T09:29:52.365" v="48" actId="478"/>
          <ac:spMkLst>
            <pc:docMk/>
            <pc:sldMk cId="2373081563" sldId="260"/>
            <ac:spMk id="3" creationId="{F5F32B2A-20CA-461C-8248-1AF15908CCCB}"/>
          </ac:spMkLst>
        </pc:spChg>
        <pc:spChg chg="add mod">
          <ac:chgData name="PHILIPIERT Alan" userId="123d56f6-5b97-4f8c-bafd-e05bbad0b6eb" providerId="ADAL" clId="{F68EF5AD-4ED9-4D86-B8FB-C46FB9FD1466}" dt="2021-07-16T09:42:54.315" v="208" actId="14838"/>
          <ac:spMkLst>
            <pc:docMk/>
            <pc:sldMk cId="2373081563" sldId="260"/>
            <ac:spMk id="4" creationId="{1FD51394-FF88-4C40-BB87-17086AFF0AA7}"/>
          </ac:spMkLst>
        </pc:spChg>
        <pc:spChg chg="add mod">
          <ac:chgData name="PHILIPIERT Alan" userId="123d56f6-5b97-4f8c-bafd-e05bbad0b6eb" providerId="ADAL" clId="{F68EF5AD-4ED9-4D86-B8FB-C46FB9FD1466}" dt="2021-07-16T09:35:38.057" v="87" actId="1076"/>
          <ac:spMkLst>
            <pc:docMk/>
            <pc:sldMk cId="2373081563" sldId="260"/>
            <ac:spMk id="5" creationId="{D99A86E8-8663-43F2-A025-78D11A8C9A72}"/>
          </ac:spMkLst>
        </pc:spChg>
        <pc:spChg chg="add del mod">
          <ac:chgData name="PHILIPIERT Alan" userId="123d56f6-5b97-4f8c-bafd-e05bbad0b6eb" providerId="ADAL" clId="{F68EF5AD-4ED9-4D86-B8FB-C46FB9FD1466}" dt="2021-07-16T09:35:34.806" v="86" actId="478"/>
          <ac:spMkLst>
            <pc:docMk/>
            <pc:sldMk cId="2373081563" sldId="260"/>
            <ac:spMk id="6" creationId="{B2A6C757-AC58-4734-9E90-E788CFE92D69}"/>
          </ac:spMkLst>
        </pc:spChg>
        <pc:spChg chg="add del mod">
          <ac:chgData name="PHILIPIERT Alan" userId="123d56f6-5b97-4f8c-bafd-e05bbad0b6eb" providerId="ADAL" clId="{F68EF5AD-4ED9-4D86-B8FB-C46FB9FD1466}" dt="2021-07-16T09:32:27.478" v="68" actId="478"/>
          <ac:spMkLst>
            <pc:docMk/>
            <pc:sldMk cId="2373081563" sldId="260"/>
            <ac:spMk id="7" creationId="{6473B350-3184-471A-8397-D0A9673469B1}"/>
          </ac:spMkLst>
        </pc:spChg>
        <pc:spChg chg="add mod">
          <ac:chgData name="PHILIPIERT Alan" userId="123d56f6-5b97-4f8c-bafd-e05bbad0b6eb" providerId="ADAL" clId="{F68EF5AD-4ED9-4D86-B8FB-C46FB9FD1466}" dt="2021-07-16T09:34:44.485" v="78" actId="122"/>
          <ac:spMkLst>
            <pc:docMk/>
            <pc:sldMk cId="2373081563" sldId="260"/>
            <ac:spMk id="8" creationId="{107806D9-FC7B-403A-8BAF-7E6EDAEBFFA7}"/>
          </ac:spMkLst>
        </pc:spChg>
        <pc:spChg chg="add mod">
          <ac:chgData name="PHILIPIERT Alan" userId="123d56f6-5b97-4f8c-bafd-e05bbad0b6eb" providerId="ADAL" clId="{F68EF5AD-4ED9-4D86-B8FB-C46FB9FD1466}" dt="2021-07-16T09:37:15.170" v="108" actId="1076"/>
          <ac:spMkLst>
            <pc:docMk/>
            <pc:sldMk cId="2373081563" sldId="260"/>
            <ac:spMk id="9" creationId="{1304A61A-71B7-4010-B745-45A5EE59A462}"/>
          </ac:spMkLst>
        </pc:spChg>
        <pc:spChg chg="add mod">
          <ac:chgData name="PHILIPIERT Alan" userId="123d56f6-5b97-4f8c-bafd-e05bbad0b6eb" providerId="ADAL" clId="{F68EF5AD-4ED9-4D86-B8FB-C46FB9FD1466}" dt="2021-07-16T09:35:16.747" v="82" actId="1076"/>
          <ac:spMkLst>
            <pc:docMk/>
            <pc:sldMk cId="2373081563" sldId="260"/>
            <ac:spMk id="10" creationId="{F6F9C3E7-C2E0-4B24-A883-B3D06BD91BDE}"/>
          </ac:spMkLst>
        </pc:spChg>
        <pc:spChg chg="add del mod">
          <ac:chgData name="PHILIPIERT Alan" userId="123d56f6-5b97-4f8c-bafd-e05bbad0b6eb" providerId="ADAL" clId="{F68EF5AD-4ED9-4D86-B8FB-C46FB9FD1466}" dt="2021-07-16T09:46:27.230" v="222" actId="478"/>
          <ac:spMkLst>
            <pc:docMk/>
            <pc:sldMk cId="2373081563" sldId="260"/>
            <ac:spMk id="11" creationId="{8B0A966E-D825-45AB-B415-7D61EA755E1F}"/>
          </ac:spMkLst>
        </pc:spChg>
        <pc:spChg chg="add mod">
          <ac:chgData name="PHILIPIERT Alan" userId="123d56f6-5b97-4f8c-bafd-e05bbad0b6eb" providerId="ADAL" clId="{F68EF5AD-4ED9-4D86-B8FB-C46FB9FD1466}" dt="2021-07-16T09:47:22.014" v="240" actId="1076"/>
          <ac:spMkLst>
            <pc:docMk/>
            <pc:sldMk cId="2373081563" sldId="260"/>
            <ac:spMk id="12" creationId="{457EA87D-B122-43CC-AAD4-A7C3398D143B}"/>
          </ac:spMkLst>
        </pc:spChg>
        <pc:spChg chg="add mod">
          <ac:chgData name="PHILIPIERT Alan" userId="123d56f6-5b97-4f8c-bafd-e05bbad0b6eb" providerId="ADAL" clId="{F68EF5AD-4ED9-4D86-B8FB-C46FB9FD1466}" dt="2021-07-16T09:39:37.288" v="142" actId="20577"/>
          <ac:spMkLst>
            <pc:docMk/>
            <pc:sldMk cId="2373081563" sldId="260"/>
            <ac:spMk id="13" creationId="{9E07C362-8279-4E2D-9529-452333D21D11}"/>
          </ac:spMkLst>
        </pc:spChg>
        <pc:spChg chg="add mod">
          <ac:chgData name="PHILIPIERT Alan" userId="123d56f6-5b97-4f8c-bafd-e05bbad0b6eb" providerId="ADAL" clId="{F68EF5AD-4ED9-4D86-B8FB-C46FB9FD1466}" dt="2021-07-16T09:37:12.283" v="107" actId="1076"/>
          <ac:spMkLst>
            <pc:docMk/>
            <pc:sldMk cId="2373081563" sldId="260"/>
            <ac:spMk id="14" creationId="{A8D6FA88-A348-41CB-895D-14826C051B00}"/>
          </ac:spMkLst>
        </pc:spChg>
        <pc:spChg chg="add mod">
          <ac:chgData name="PHILIPIERT Alan" userId="123d56f6-5b97-4f8c-bafd-e05bbad0b6eb" providerId="ADAL" clId="{F68EF5AD-4ED9-4D86-B8FB-C46FB9FD1466}" dt="2021-07-16T09:39:38.144" v="144" actId="20577"/>
          <ac:spMkLst>
            <pc:docMk/>
            <pc:sldMk cId="2373081563" sldId="260"/>
            <ac:spMk id="15" creationId="{3020AF56-2289-4FDE-844E-F91978B9FDB3}"/>
          </ac:spMkLst>
        </pc:spChg>
        <pc:spChg chg="add mod">
          <ac:chgData name="PHILIPIERT Alan" userId="123d56f6-5b97-4f8c-bafd-e05bbad0b6eb" providerId="ADAL" clId="{F68EF5AD-4ED9-4D86-B8FB-C46FB9FD1466}" dt="2021-07-16T09:38:04.271" v="119" actId="1076"/>
          <ac:spMkLst>
            <pc:docMk/>
            <pc:sldMk cId="2373081563" sldId="260"/>
            <ac:spMk id="16" creationId="{6C4F8F1F-ADA4-457E-AB19-5B6676D1520E}"/>
          </ac:spMkLst>
        </pc:spChg>
        <pc:spChg chg="add del mod">
          <ac:chgData name="PHILIPIERT Alan" userId="123d56f6-5b97-4f8c-bafd-e05bbad0b6eb" providerId="ADAL" clId="{F68EF5AD-4ED9-4D86-B8FB-C46FB9FD1466}" dt="2021-07-16T09:38:17.031" v="122" actId="478"/>
          <ac:spMkLst>
            <pc:docMk/>
            <pc:sldMk cId="2373081563" sldId="260"/>
            <ac:spMk id="17" creationId="{F91C912C-8FA0-4823-9CBB-00208E63E21F}"/>
          </ac:spMkLst>
        </pc:spChg>
        <pc:spChg chg="add del">
          <ac:chgData name="PHILIPIERT Alan" userId="123d56f6-5b97-4f8c-bafd-e05bbad0b6eb" providerId="ADAL" clId="{F68EF5AD-4ED9-4D86-B8FB-C46FB9FD1466}" dt="2021-07-16T09:38:22.710" v="124" actId="478"/>
          <ac:spMkLst>
            <pc:docMk/>
            <pc:sldMk cId="2373081563" sldId="260"/>
            <ac:spMk id="18" creationId="{81CAA0A7-0E79-40F4-A625-ED4CFA1B162B}"/>
          </ac:spMkLst>
        </pc:spChg>
        <pc:spChg chg="add mod">
          <ac:chgData name="PHILIPIERT Alan" userId="123d56f6-5b97-4f8c-bafd-e05bbad0b6eb" providerId="ADAL" clId="{F68EF5AD-4ED9-4D86-B8FB-C46FB9FD1466}" dt="2021-07-16T09:39:25.567" v="138" actId="1582"/>
          <ac:spMkLst>
            <pc:docMk/>
            <pc:sldMk cId="2373081563" sldId="260"/>
            <ac:spMk id="19" creationId="{AA50E845-405F-4AC5-8965-676C6C94ADF2}"/>
          </ac:spMkLst>
        </pc:spChg>
        <pc:spChg chg="add mod">
          <ac:chgData name="PHILIPIERT Alan" userId="123d56f6-5b97-4f8c-bafd-e05bbad0b6eb" providerId="ADAL" clId="{F68EF5AD-4ED9-4D86-B8FB-C46FB9FD1466}" dt="2021-07-16T09:44:37.319" v="216" actId="1076"/>
          <ac:spMkLst>
            <pc:docMk/>
            <pc:sldMk cId="2373081563" sldId="260"/>
            <ac:spMk id="21" creationId="{442345FF-9EE1-4030-B19B-A43DE49E3E6A}"/>
          </ac:spMkLst>
        </pc:spChg>
        <pc:spChg chg="add mod">
          <ac:chgData name="PHILIPIERT Alan" userId="123d56f6-5b97-4f8c-bafd-e05bbad0b6eb" providerId="ADAL" clId="{F68EF5AD-4ED9-4D86-B8FB-C46FB9FD1466}" dt="2021-07-16T09:47:19.720" v="239" actId="1076"/>
          <ac:spMkLst>
            <pc:docMk/>
            <pc:sldMk cId="2373081563" sldId="260"/>
            <ac:spMk id="22" creationId="{00DC3820-B7D7-4010-8B43-11C0F1F52F23}"/>
          </ac:spMkLst>
        </pc:spChg>
      </pc:sldChg>
      <pc:sldChg chg="addSp delSp modSp new mod ord delAnim modAnim">
        <pc:chgData name="PHILIPIERT Alan" userId="123d56f6-5b97-4f8c-bafd-e05bbad0b6eb" providerId="ADAL" clId="{F68EF5AD-4ED9-4D86-B8FB-C46FB9FD1466}" dt="2021-07-16T10:52:46.556" v="786" actId="1076"/>
        <pc:sldMkLst>
          <pc:docMk/>
          <pc:sldMk cId="762706575" sldId="261"/>
        </pc:sldMkLst>
        <pc:spChg chg="del">
          <ac:chgData name="PHILIPIERT Alan" userId="123d56f6-5b97-4f8c-bafd-e05bbad0b6eb" providerId="ADAL" clId="{F68EF5AD-4ED9-4D86-B8FB-C46FB9FD1466}" dt="2021-07-16T10:15:34.780" v="405" actId="478"/>
          <ac:spMkLst>
            <pc:docMk/>
            <pc:sldMk cId="762706575" sldId="261"/>
            <ac:spMk id="2" creationId="{CFAA7810-AA37-4E9A-AB49-9275A390C270}"/>
          </ac:spMkLst>
        </pc:spChg>
        <pc:spChg chg="del">
          <ac:chgData name="PHILIPIERT Alan" userId="123d56f6-5b97-4f8c-bafd-e05bbad0b6eb" providerId="ADAL" clId="{F68EF5AD-4ED9-4D86-B8FB-C46FB9FD1466}" dt="2021-07-16T10:09:28.213" v="349" actId="478"/>
          <ac:spMkLst>
            <pc:docMk/>
            <pc:sldMk cId="762706575" sldId="261"/>
            <ac:spMk id="3" creationId="{7E74ABAA-0FE6-4F0E-AD21-18D5ADF922E5}"/>
          </ac:spMkLst>
        </pc:spChg>
        <pc:spChg chg="add del mod">
          <ac:chgData name="PHILIPIERT Alan" userId="123d56f6-5b97-4f8c-bafd-e05bbad0b6eb" providerId="ADAL" clId="{F68EF5AD-4ED9-4D86-B8FB-C46FB9FD1466}" dt="2021-07-16T10:09:34.693" v="351" actId="478"/>
          <ac:spMkLst>
            <pc:docMk/>
            <pc:sldMk cId="762706575" sldId="261"/>
            <ac:spMk id="4" creationId="{F902A93B-1A37-42D9-9032-579BED1E5CF0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15" creationId="{C828966F-3695-4535-BD42-CEC121FE7D11}"/>
          </ac:spMkLst>
        </pc:spChg>
        <pc:spChg chg="add del mod">
          <ac:chgData name="PHILIPIERT Alan" userId="123d56f6-5b97-4f8c-bafd-e05bbad0b6eb" providerId="ADAL" clId="{F68EF5AD-4ED9-4D86-B8FB-C46FB9FD1466}" dt="2021-07-16T10:16:54.997" v="427" actId="478"/>
          <ac:spMkLst>
            <pc:docMk/>
            <pc:sldMk cId="762706575" sldId="261"/>
            <ac:spMk id="16" creationId="{8DC34EDF-25FF-47C4-8533-F7205A49BB9A}"/>
          </ac:spMkLst>
        </pc:spChg>
        <pc:spChg chg="add del mod">
          <ac:chgData name="PHILIPIERT Alan" userId="123d56f6-5b97-4f8c-bafd-e05bbad0b6eb" providerId="ADAL" clId="{F68EF5AD-4ED9-4D86-B8FB-C46FB9FD1466}" dt="2021-07-16T10:20:33.445" v="479" actId="478"/>
          <ac:spMkLst>
            <pc:docMk/>
            <pc:sldMk cId="762706575" sldId="261"/>
            <ac:spMk id="17" creationId="{A79A6CF0-B327-4054-840E-7CFD6E4A6BA5}"/>
          </ac:spMkLst>
        </pc:spChg>
        <pc:spChg chg="add del mod">
          <ac:chgData name="PHILIPIERT Alan" userId="123d56f6-5b97-4f8c-bafd-e05bbad0b6eb" providerId="ADAL" clId="{F68EF5AD-4ED9-4D86-B8FB-C46FB9FD1466}" dt="2021-07-16T10:20:33.445" v="479" actId="478"/>
          <ac:spMkLst>
            <pc:docMk/>
            <pc:sldMk cId="762706575" sldId="261"/>
            <ac:spMk id="18" creationId="{196A611B-4E38-4C94-A353-0A4B8B9C9D8D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34" creationId="{033DEC2A-A5B7-4874-BBA0-FBE1E14AEF75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35" creationId="{B7E0160A-D67A-4676-AF45-1897012A36EE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36" creationId="{A7F436DF-9C05-445C-A3C9-6217AD6113FA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37" creationId="{5E262641-0716-4D09-86BB-F3AA7AD75A45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38" creationId="{FFEFB7AD-89F1-47C6-BA10-4334DA503354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42" creationId="{CF69D3E3-6C38-45EA-94A2-44A422680900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43" creationId="{A933F215-81AE-406D-978F-C44E40ED201B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44" creationId="{7B11CF86-0432-4FC5-B665-64BE07158455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45" creationId="{F7881DB8-B234-4479-AD8D-69BDBB19809A}"/>
          </ac:spMkLst>
        </pc:spChg>
        <pc:spChg chg="add del mod">
          <ac:chgData name="PHILIPIERT Alan" userId="123d56f6-5b97-4f8c-bafd-e05bbad0b6eb" providerId="ADAL" clId="{F68EF5AD-4ED9-4D86-B8FB-C46FB9FD1466}" dt="2021-07-16T10:20:40.805" v="480" actId="478"/>
          <ac:spMkLst>
            <pc:docMk/>
            <pc:sldMk cId="762706575" sldId="261"/>
            <ac:spMk id="46" creationId="{F970DADC-9AB8-48B2-9C80-DCE9178D31F1}"/>
          </ac:spMkLst>
        </pc:spChg>
        <pc:spChg chg="add del mod">
          <ac:chgData name="PHILIPIERT Alan" userId="123d56f6-5b97-4f8c-bafd-e05bbad0b6eb" providerId="ADAL" clId="{F68EF5AD-4ED9-4D86-B8FB-C46FB9FD1466}" dt="2021-07-16T10:20:41.940" v="481" actId="478"/>
          <ac:spMkLst>
            <pc:docMk/>
            <pc:sldMk cId="762706575" sldId="261"/>
            <ac:spMk id="47" creationId="{AB6A5DE3-DE25-4F69-B191-EF2BFB77FB34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48" creationId="{4D09E28B-43A1-47D6-AA4E-D4456C9E28D0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49" creationId="{A2C6E036-93BE-46E9-936C-013100131CCD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51" creationId="{60F54234-A596-4144-8C62-737808431308}"/>
          </ac:spMkLst>
        </pc:spChg>
        <pc:spChg chg="add mod">
          <ac:chgData name="PHILIPIERT Alan" userId="123d56f6-5b97-4f8c-bafd-e05bbad0b6eb" providerId="ADAL" clId="{F68EF5AD-4ED9-4D86-B8FB-C46FB9FD1466}" dt="2021-07-16T10:52:15.727" v="775" actId="1076"/>
          <ac:spMkLst>
            <pc:docMk/>
            <pc:sldMk cId="762706575" sldId="261"/>
            <ac:spMk id="53" creationId="{544C52F9-ED32-4EE8-AAD4-2E58C8088C17}"/>
          </ac:spMkLst>
        </pc:spChg>
        <pc:spChg chg="add del mod">
          <ac:chgData name="PHILIPIERT Alan" userId="123d56f6-5b97-4f8c-bafd-e05bbad0b6eb" providerId="ADAL" clId="{F68EF5AD-4ED9-4D86-B8FB-C46FB9FD1466}" dt="2021-07-16T10:35:20.068" v="657" actId="478"/>
          <ac:spMkLst>
            <pc:docMk/>
            <pc:sldMk cId="762706575" sldId="261"/>
            <ac:spMk id="54" creationId="{0EC4F25B-3C4B-4DB1-88DE-A88F09F4A656}"/>
          </ac:spMkLst>
        </pc:spChg>
        <pc:spChg chg="add mod">
          <ac:chgData name="PHILIPIERT Alan" userId="123d56f6-5b97-4f8c-bafd-e05bbad0b6eb" providerId="ADAL" clId="{F68EF5AD-4ED9-4D86-B8FB-C46FB9FD1466}" dt="2021-07-16T10:52:05.055" v="774" actId="20577"/>
          <ac:spMkLst>
            <pc:docMk/>
            <pc:sldMk cId="762706575" sldId="261"/>
            <ac:spMk id="55" creationId="{B7DF5FAE-AFF1-4860-94F6-F62414C3258D}"/>
          </ac:spMkLst>
        </pc:spChg>
        <pc:spChg chg="add mod">
          <ac:chgData name="PHILIPIERT Alan" userId="123d56f6-5b97-4f8c-bafd-e05bbad0b6eb" providerId="ADAL" clId="{F68EF5AD-4ED9-4D86-B8FB-C46FB9FD1466}" dt="2021-07-16T10:52:33.917" v="784" actId="1076"/>
          <ac:spMkLst>
            <pc:docMk/>
            <pc:sldMk cId="762706575" sldId="261"/>
            <ac:spMk id="56" creationId="{64C93BD6-4313-432F-8417-CFE2B1AE798E}"/>
          </ac:spMkLst>
        </pc:spChg>
        <pc:spChg chg="add mod">
          <ac:chgData name="PHILIPIERT Alan" userId="123d56f6-5b97-4f8c-bafd-e05bbad0b6eb" providerId="ADAL" clId="{F68EF5AD-4ED9-4D86-B8FB-C46FB9FD1466}" dt="2021-07-16T10:52:46.556" v="786" actId="1076"/>
          <ac:spMkLst>
            <pc:docMk/>
            <pc:sldMk cId="762706575" sldId="261"/>
            <ac:spMk id="57" creationId="{404D633D-B5EB-4791-9E36-1B96812802B9}"/>
          </ac:spMkLst>
        </pc:spChg>
        <pc:cxnChg chg="add mod">
          <ac:chgData name="PHILIPIERT Alan" userId="123d56f6-5b97-4f8c-bafd-e05bbad0b6eb" providerId="ADAL" clId="{F68EF5AD-4ED9-4D86-B8FB-C46FB9FD1466}" dt="2021-07-16T10:52:15.727" v="775" actId="1076"/>
          <ac:cxnSpMkLst>
            <pc:docMk/>
            <pc:sldMk cId="762706575" sldId="261"/>
            <ac:cxnSpMk id="6" creationId="{427B8A69-B45B-4626-975C-0821CC8B7AC0}"/>
          </ac:cxnSpMkLst>
        </pc:cxnChg>
        <pc:cxnChg chg="add mod">
          <ac:chgData name="PHILIPIERT Alan" userId="123d56f6-5b97-4f8c-bafd-e05bbad0b6eb" providerId="ADAL" clId="{F68EF5AD-4ED9-4D86-B8FB-C46FB9FD1466}" dt="2021-07-16T10:52:15.727" v="775" actId="1076"/>
          <ac:cxnSpMkLst>
            <pc:docMk/>
            <pc:sldMk cId="762706575" sldId="261"/>
            <ac:cxnSpMk id="8" creationId="{065A1D05-7277-4D60-BF88-F7A259FC6FFE}"/>
          </ac:cxnSpMkLst>
        </pc:cxnChg>
        <pc:cxnChg chg="add mod">
          <ac:chgData name="PHILIPIERT Alan" userId="123d56f6-5b97-4f8c-bafd-e05bbad0b6eb" providerId="ADAL" clId="{F68EF5AD-4ED9-4D86-B8FB-C46FB9FD1466}" dt="2021-07-16T10:52:15.727" v="775" actId="1076"/>
          <ac:cxnSpMkLst>
            <pc:docMk/>
            <pc:sldMk cId="762706575" sldId="261"/>
            <ac:cxnSpMk id="10" creationId="{CA58087D-44B1-4E33-817E-4A075A438724}"/>
          </ac:cxnSpMkLst>
        </pc:cxnChg>
        <pc:cxnChg chg="add del mod">
          <ac:chgData name="PHILIPIERT Alan" userId="123d56f6-5b97-4f8c-bafd-e05bbad0b6eb" providerId="ADAL" clId="{F68EF5AD-4ED9-4D86-B8FB-C46FB9FD1466}" dt="2021-07-16T10:10:20.156" v="358" actId="478"/>
          <ac:cxnSpMkLst>
            <pc:docMk/>
            <pc:sldMk cId="762706575" sldId="261"/>
            <ac:cxnSpMk id="12" creationId="{80FD2B0F-740A-4A1F-8C10-3CD832F42384}"/>
          </ac:cxnSpMkLst>
        </pc:cxnChg>
        <pc:cxnChg chg="add del mod">
          <ac:chgData name="PHILIPIERT Alan" userId="123d56f6-5b97-4f8c-bafd-e05bbad0b6eb" providerId="ADAL" clId="{F68EF5AD-4ED9-4D86-B8FB-C46FB9FD1466}" dt="2021-07-16T10:16:34.851" v="421" actId="478"/>
          <ac:cxnSpMkLst>
            <pc:docMk/>
            <pc:sldMk cId="762706575" sldId="261"/>
            <ac:cxnSpMk id="29" creationId="{C95BF6ED-009D-40F2-90A6-4152366A0A71}"/>
          </ac:cxnSpMkLst>
        </pc:cxnChg>
        <pc:cxnChg chg="add mod">
          <ac:chgData name="PHILIPIERT Alan" userId="123d56f6-5b97-4f8c-bafd-e05bbad0b6eb" providerId="ADAL" clId="{F68EF5AD-4ED9-4D86-B8FB-C46FB9FD1466}" dt="2021-07-16T10:52:15.727" v="775" actId="1076"/>
          <ac:cxnSpMkLst>
            <pc:docMk/>
            <pc:sldMk cId="762706575" sldId="261"/>
            <ac:cxnSpMk id="39" creationId="{C3214457-5454-4C0D-810B-7220E7CC237D}"/>
          </ac:cxnSpMkLst>
        </pc:cxnChg>
        <pc:cxnChg chg="add mod">
          <ac:chgData name="PHILIPIERT Alan" userId="123d56f6-5b97-4f8c-bafd-e05bbad0b6eb" providerId="ADAL" clId="{F68EF5AD-4ED9-4D86-B8FB-C46FB9FD1466}" dt="2021-07-16T10:52:15.727" v="775" actId="1076"/>
          <ac:cxnSpMkLst>
            <pc:docMk/>
            <pc:sldMk cId="762706575" sldId="261"/>
            <ac:cxnSpMk id="40" creationId="{9CCD1A84-B212-41A7-9819-3E5AC1C59849}"/>
          </ac:cxnSpMkLst>
        </pc:cxnChg>
        <pc:cxnChg chg="add mod">
          <ac:chgData name="PHILIPIERT Alan" userId="123d56f6-5b97-4f8c-bafd-e05bbad0b6eb" providerId="ADAL" clId="{F68EF5AD-4ED9-4D86-B8FB-C46FB9FD1466}" dt="2021-07-16T10:52:15.727" v="775" actId="1076"/>
          <ac:cxnSpMkLst>
            <pc:docMk/>
            <pc:sldMk cId="762706575" sldId="261"/>
            <ac:cxnSpMk id="41" creationId="{6D75594F-18A9-4AC7-95F6-9E5FA4323AC3}"/>
          </ac:cxnSpMkLst>
        </pc:cxnChg>
      </pc:sldChg>
      <pc:sldChg chg="addSp delSp modSp new mod modAnim">
        <pc:chgData name="PHILIPIERT Alan" userId="123d56f6-5b97-4f8c-bafd-e05bbad0b6eb" providerId="ADAL" clId="{F68EF5AD-4ED9-4D86-B8FB-C46FB9FD1466}" dt="2021-07-16T10:35:50.719" v="659"/>
        <pc:sldMkLst>
          <pc:docMk/>
          <pc:sldMk cId="2491988798" sldId="262"/>
        </pc:sldMkLst>
        <pc:spChg chg="del">
          <ac:chgData name="PHILIPIERT Alan" userId="123d56f6-5b97-4f8c-bafd-e05bbad0b6eb" providerId="ADAL" clId="{F68EF5AD-4ED9-4D86-B8FB-C46FB9FD1466}" dt="2021-07-16T09:59:34.478" v="263" actId="478"/>
          <ac:spMkLst>
            <pc:docMk/>
            <pc:sldMk cId="2491988798" sldId="262"/>
            <ac:spMk id="2" creationId="{F339393E-AAAD-4D0A-A91C-9B11A9EFE49E}"/>
          </ac:spMkLst>
        </pc:spChg>
        <pc:spChg chg="del">
          <ac:chgData name="PHILIPIERT Alan" userId="123d56f6-5b97-4f8c-bafd-e05bbad0b6eb" providerId="ADAL" clId="{F68EF5AD-4ED9-4D86-B8FB-C46FB9FD1466}" dt="2021-07-16T09:59:33.862" v="262" actId="478"/>
          <ac:spMkLst>
            <pc:docMk/>
            <pc:sldMk cId="2491988798" sldId="262"/>
            <ac:spMk id="3" creationId="{272015EC-8118-43FB-9105-F9BEAC4E96B8}"/>
          </ac:spMkLst>
        </pc:spChg>
        <pc:spChg chg="add del mod">
          <ac:chgData name="PHILIPIERT Alan" userId="123d56f6-5b97-4f8c-bafd-e05bbad0b6eb" providerId="ADAL" clId="{F68EF5AD-4ED9-4D86-B8FB-C46FB9FD1466}" dt="2021-07-16T09:59:43.518" v="265" actId="478"/>
          <ac:spMkLst>
            <pc:docMk/>
            <pc:sldMk cId="2491988798" sldId="262"/>
            <ac:spMk id="4" creationId="{C7009521-D70E-4AE7-AC5B-8D67F289B04C}"/>
          </ac:spMkLst>
        </pc:spChg>
        <pc:spChg chg="add mod">
          <ac:chgData name="PHILIPIERT Alan" userId="123d56f6-5b97-4f8c-bafd-e05bbad0b6eb" providerId="ADAL" clId="{F68EF5AD-4ED9-4D86-B8FB-C46FB9FD1466}" dt="2021-07-16T10:00:08.638" v="273" actId="1076"/>
          <ac:spMkLst>
            <pc:docMk/>
            <pc:sldMk cId="2491988798" sldId="262"/>
            <ac:spMk id="5" creationId="{AE3704BB-A2CF-43BE-90A2-DACCA037D876}"/>
          </ac:spMkLst>
        </pc:spChg>
        <pc:spChg chg="add mod">
          <ac:chgData name="PHILIPIERT Alan" userId="123d56f6-5b97-4f8c-bafd-e05bbad0b6eb" providerId="ADAL" clId="{F68EF5AD-4ED9-4D86-B8FB-C46FB9FD1466}" dt="2021-07-16T10:00:20.252" v="276" actId="1076"/>
          <ac:spMkLst>
            <pc:docMk/>
            <pc:sldMk cId="2491988798" sldId="262"/>
            <ac:spMk id="6" creationId="{1E36DC0C-4EBB-4B11-8745-8BA3496FC9F7}"/>
          </ac:spMkLst>
        </pc:spChg>
        <pc:spChg chg="add mod">
          <ac:chgData name="PHILIPIERT Alan" userId="123d56f6-5b97-4f8c-bafd-e05bbad0b6eb" providerId="ADAL" clId="{F68EF5AD-4ED9-4D86-B8FB-C46FB9FD1466}" dt="2021-07-16T10:02:29.392" v="343"/>
          <ac:spMkLst>
            <pc:docMk/>
            <pc:sldMk cId="2491988798" sldId="262"/>
            <ac:spMk id="7" creationId="{D4D2F323-75C4-49B4-898D-9F3C7BB699FD}"/>
          </ac:spMkLst>
        </pc:spChg>
        <pc:spChg chg="add del mod">
          <ac:chgData name="PHILIPIERT Alan" userId="123d56f6-5b97-4f8c-bafd-e05bbad0b6eb" providerId="ADAL" clId="{F68EF5AD-4ED9-4D86-B8FB-C46FB9FD1466}" dt="2021-07-16T10:01:54.102" v="342"/>
          <ac:spMkLst>
            <pc:docMk/>
            <pc:sldMk cId="2491988798" sldId="262"/>
            <ac:spMk id="13" creationId="{59CABBDF-5930-418B-B244-6CE92C9B99BD}"/>
          </ac:spMkLst>
        </pc:spChg>
        <pc:spChg chg="add mod">
          <ac:chgData name="PHILIPIERT Alan" userId="123d56f6-5b97-4f8c-bafd-e05bbad0b6eb" providerId="ADAL" clId="{F68EF5AD-4ED9-4D86-B8FB-C46FB9FD1466}" dt="2021-07-16T10:02:43.628" v="348" actId="20577"/>
          <ac:spMkLst>
            <pc:docMk/>
            <pc:sldMk cId="2491988798" sldId="262"/>
            <ac:spMk id="15" creationId="{39A2546C-2162-49C2-8D7B-785CBE664548}"/>
          </ac:spMkLst>
        </pc:spChg>
        <pc:cxnChg chg="add mod">
          <ac:chgData name="PHILIPIERT Alan" userId="123d56f6-5b97-4f8c-bafd-e05bbad0b6eb" providerId="ADAL" clId="{F68EF5AD-4ED9-4D86-B8FB-C46FB9FD1466}" dt="2021-07-16T10:02:29.392" v="343"/>
          <ac:cxnSpMkLst>
            <pc:docMk/>
            <pc:sldMk cId="2491988798" sldId="262"/>
            <ac:cxnSpMk id="9" creationId="{087899DA-29CD-4F4A-8F4D-3D5716EAB64A}"/>
          </ac:cxnSpMkLst>
        </pc:cxnChg>
        <pc:cxnChg chg="add mod">
          <ac:chgData name="PHILIPIERT Alan" userId="123d56f6-5b97-4f8c-bafd-e05bbad0b6eb" providerId="ADAL" clId="{F68EF5AD-4ED9-4D86-B8FB-C46FB9FD1466}" dt="2021-07-16T10:02:41.908" v="345" actId="1076"/>
          <ac:cxnSpMkLst>
            <pc:docMk/>
            <pc:sldMk cId="2491988798" sldId="262"/>
            <ac:cxnSpMk id="16" creationId="{6F047392-8F7C-4B2F-AE49-9006D6FE07DD}"/>
          </ac:cxnSpMkLst>
        </pc:cxnChg>
      </pc:sldChg>
      <pc:sldChg chg="addSp delSp modSp new mod">
        <pc:chgData name="PHILIPIERT Alan" userId="123d56f6-5b97-4f8c-bafd-e05bbad0b6eb" providerId="ADAL" clId="{F68EF5AD-4ED9-4D86-B8FB-C46FB9FD1466}" dt="2021-07-16T10:49:40.472" v="761" actId="2711"/>
        <pc:sldMkLst>
          <pc:docMk/>
          <pc:sldMk cId="4034811844" sldId="263"/>
        </pc:sldMkLst>
        <pc:spChg chg="mod">
          <ac:chgData name="PHILIPIERT Alan" userId="123d56f6-5b97-4f8c-bafd-e05bbad0b6eb" providerId="ADAL" clId="{F68EF5AD-4ED9-4D86-B8FB-C46FB9FD1466}" dt="2021-07-16T10:49:40.472" v="761" actId="2711"/>
          <ac:spMkLst>
            <pc:docMk/>
            <pc:sldMk cId="4034811844" sldId="263"/>
            <ac:spMk id="2" creationId="{D7A31399-3B8E-492B-AFF1-800A3B8E3591}"/>
          </ac:spMkLst>
        </pc:spChg>
        <pc:spChg chg="del mod">
          <ac:chgData name="PHILIPIERT Alan" userId="123d56f6-5b97-4f8c-bafd-e05bbad0b6eb" providerId="ADAL" clId="{F68EF5AD-4ED9-4D86-B8FB-C46FB9FD1466}" dt="2021-07-16T10:48:56.334" v="754" actId="26606"/>
          <ac:spMkLst>
            <pc:docMk/>
            <pc:sldMk cId="4034811844" sldId="263"/>
            <ac:spMk id="3" creationId="{14073640-E31E-454C-B554-576BDE4AEC10}"/>
          </ac:spMkLst>
        </pc:spChg>
        <pc:graphicFrameChg chg="add mod">
          <ac:chgData name="PHILIPIERT Alan" userId="123d56f6-5b97-4f8c-bafd-e05bbad0b6eb" providerId="ADAL" clId="{F68EF5AD-4ED9-4D86-B8FB-C46FB9FD1466}" dt="2021-07-16T10:49:34.828" v="760" actId="1076"/>
          <ac:graphicFrameMkLst>
            <pc:docMk/>
            <pc:sldMk cId="4034811844" sldId="263"/>
            <ac:graphicFrameMk id="5" creationId="{4A7496A0-F4E5-4410-9174-D10C51FDC89B}"/>
          </ac:graphicFrameMkLst>
        </pc:graphicFrameChg>
      </pc:sldChg>
      <pc:sldChg chg="new del">
        <pc:chgData name="PHILIPIERT Alan" userId="123d56f6-5b97-4f8c-bafd-e05bbad0b6eb" providerId="ADAL" clId="{F68EF5AD-4ED9-4D86-B8FB-C46FB9FD1466}" dt="2021-07-16T10:55:23.975" v="787" actId="2696"/>
        <pc:sldMkLst>
          <pc:docMk/>
          <pc:sldMk cId="3833149554" sldId="264"/>
        </pc:sldMkLst>
      </pc:sldChg>
    </pc:docChg>
  </pc:docChgLst>
  <pc:docChgLst>
    <pc:chgData name="VOLLAIRE Yohan" userId="S::yohan.vollaire@ynov.com::79330798-39d6-4f32-a9e6-efceb8842840" providerId="AD" clId="Web-{68647859-25A0-4E35-A948-A5A7F1ECA169}"/>
    <pc:docChg chg="modSld">
      <pc:chgData name="VOLLAIRE Yohan" userId="S::yohan.vollaire@ynov.com::79330798-39d6-4f32-a9e6-efceb8842840" providerId="AD" clId="Web-{68647859-25A0-4E35-A948-A5A7F1ECA169}" dt="2021-08-24T09:37:27.843" v="0" actId="1076"/>
      <pc:docMkLst>
        <pc:docMk/>
      </pc:docMkLst>
      <pc:sldChg chg="modSp">
        <pc:chgData name="VOLLAIRE Yohan" userId="S::yohan.vollaire@ynov.com::79330798-39d6-4f32-a9e6-efceb8842840" providerId="AD" clId="Web-{68647859-25A0-4E35-A948-A5A7F1ECA169}" dt="2021-08-24T09:37:27.843" v="0" actId="1076"/>
        <pc:sldMkLst>
          <pc:docMk/>
          <pc:sldMk cId="2491988798" sldId="262"/>
        </pc:sldMkLst>
        <pc:spChg chg="mod">
          <ac:chgData name="VOLLAIRE Yohan" userId="S::yohan.vollaire@ynov.com::79330798-39d6-4f32-a9e6-efceb8842840" providerId="AD" clId="Web-{68647859-25A0-4E35-A948-A5A7F1ECA169}" dt="2021-08-24T09:37:27.843" v="0" actId="1076"/>
          <ac:spMkLst>
            <pc:docMk/>
            <pc:sldMk cId="2491988798" sldId="262"/>
            <ac:spMk id="7" creationId="{D4D2F323-75C4-49B4-898D-9F3C7BB699FD}"/>
          </ac:spMkLst>
        </pc:spChg>
        <pc:cxnChg chg="mod">
          <ac:chgData name="VOLLAIRE Yohan" userId="S::yohan.vollaire@ynov.com::79330798-39d6-4f32-a9e6-efceb8842840" providerId="AD" clId="Web-{68647859-25A0-4E35-A948-A5A7F1ECA169}" dt="2021-08-24T09:37:27.843" v="0" actId="1076"/>
          <ac:cxnSpMkLst>
            <pc:docMk/>
            <pc:sldMk cId="2491988798" sldId="262"/>
            <ac:cxnSpMk id="9" creationId="{087899DA-29CD-4F4A-8F4D-3D5716EAB64A}"/>
          </ac:cxnSpMkLst>
        </pc:cxnChg>
      </pc:sldChg>
    </pc:docChg>
  </pc:docChgLst>
  <pc:docChgLst>
    <pc:chgData name="PHILIPIERT Alan" userId="S::alan.philipiert@ynov.com::123d56f6-5b97-4f8c-bafd-e05bbad0b6eb" providerId="AD" clId="Web-{8DCC259E-7956-484D-A022-B9AF79EE9ED4}"/>
    <pc:docChg chg="modSld">
      <pc:chgData name="PHILIPIERT Alan" userId="S::alan.philipiert@ynov.com::123d56f6-5b97-4f8c-bafd-e05bbad0b6eb" providerId="AD" clId="Web-{8DCC259E-7956-484D-A022-B9AF79EE9ED4}" dt="2021-07-30T13:32:49.504" v="72"/>
      <pc:docMkLst>
        <pc:docMk/>
      </pc:docMkLst>
      <pc:sldChg chg="modSp">
        <pc:chgData name="PHILIPIERT Alan" userId="S::alan.philipiert@ynov.com::123d56f6-5b97-4f8c-bafd-e05bbad0b6eb" providerId="AD" clId="Web-{8DCC259E-7956-484D-A022-B9AF79EE9ED4}" dt="2021-07-30T13:08:24.404" v="68" actId="20577"/>
        <pc:sldMkLst>
          <pc:docMk/>
          <pc:sldMk cId="2907214526" sldId="257"/>
        </pc:sldMkLst>
        <pc:spChg chg="mod">
          <ac:chgData name="PHILIPIERT Alan" userId="S::alan.philipiert@ynov.com::123d56f6-5b97-4f8c-bafd-e05bbad0b6eb" providerId="AD" clId="Web-{8DCC259E-7956-484D-A022-B9AF79EE9ED4}" dt="2021-07-30T13:08:24.404" v="68" actId="20577"/>
          <ac:spMkLst>
            <pc:docMk/>
            <pc:sldMk cId="2907214526" sldId="257"/>
            <ac:spMk id="4" creationId="{FA967BD1-716E-40C6-816C-1D258EDCB9F6}"/>
          </ac:spMkLst>
        </pc:spChg>
      </pc:sldChg>
      <pc:sldChg chg="addSp delSp modSp modNotes">
        <pc:chgData name="PHILIPIERT Alan" userId="S::alan.philipiert@ynov.com::123d56f6-5b97-4f8c-bafd-e05bbad0b6eb" providerId="AD" clId="Web-{8DCC259E-7956-484D-A022-B9AF79EE9ED4}" dt="2021-07-30T13:00:05.001" v="59"/>
        <pc:sldMkLst>
          <pc:docMk/>
          <pc:sldMk cId="1557866985" sldId="266"/>
        </pc:sldMkLst>
        <pc:spChg chg="mod">
          <ac:chgData name="PHILIPIERT Alan" userId="S::alan.philipiert@ynov.com::123d56f6-5b97-4f8c-bafd-e05bbad0b6eb" providerId="AD" clId="Web-{8DCC259E-7956-484D-A022-B9AF79EE9ED4}" dt="2021-07-30T12:56:21.636" v="12" actId="20577"/>
          <ac:spMkLst>
            <pc:docMk/>
            <pc:sldMk cId="1557866985" sldId="266"/>
            <ac:spMk id="3" creationId="{276D542C-8D5C-4D85-B20B-CBCBF163A48E}"/>
          </ac:spMkLst>
        </pc:spChg>
        <pc:spChg chg="add mod">
          <ac:chgData name="PHILIPIERT Alan" userId="S::alan.philipiert@ynov.com::123d56f6-5b97-4f8c-bafd-e05bbad0b6eb" providerId="AD" clId="Web-{8DCC259E-7956-484D-A022-B9AF79EE9ED4}" dt="2021-07-30T12:58:50.343" v="24" actId="1076"/>
          <ac:spMkLst>
            <pc:docMk/>
            <pc:sldMk cId="1557866985" sldId="266"/>
            <ac:spMk id="4" creationId="{C5071878-C5BD-4967-9AC1-1989CB40341B}"/>
          </ac:spMkLst>
        </pc:spChg>
        <pc:picChg chg="del">
          <ac:chgData name="PHILIPIERT Alan" userId="S::alan.philipiert@ynov.com::123d56f6-5b97-4f8c-bafd-e05bbad0b6eb" providerId="AD" clId="Web-{8DCC259E-7956-484D-A022-B9AF79EE9ED4}" dt="2021-07-30T12:58:38.452" v="18"/>
          <ac:picMkLst>
            <pc:docMk/>
            <pc:sldMk cId="1557866985" sldId="266"/>
            <ac:picMk id="14" creationId="{6476F226-11BD-4C5C-BECB-95D127EE1B46}"/>
          </ac:picMkLst>
        </pc:picChg>
      </pc:sldChg>
      <pc:sldChg chg="modNotes">
        <pc:chgData name="PHILIPIERT Alan" userId="S::alan.philipiert@ynov.com::123d56f6-5b97-4f8c-bafd-e05bbad0b6eb" providerId="AD" clId="Web-{8DCC259E-7956-484D-A022-B9AF79EE9ED4}" dt="2021-07-30T13:32:32.473" v="70"/>
        <pc:sldMkLst>
          <pc:docMk/>
          <pc:sldMk cId="3688723594" sldId="267"/>
        </pc:sldMkLst>
      </pc:sldChg>
      <pc:sldChg chg="modNotes">
        <pc:chgData name="PHILIPIERT Alan" userId="S::alan.philipiert@ynov.com::123d56f6-5b97-4f8c-bafd-e05bbad0b6eb" providerId="AD" clId="Web-{8DCC259E-7956-484D-A022-B9AF79EE9ED4}" dt="2021-07-30T13:32:49.504" v="72"/>
        <pc:sldMkLst>
          <pc:docMk/>
          <pc:sldMk cId="3360440741" sldId="269"/>
        </pc:sldMkLst>
      </pc:sldChg>
    </pc:docChg>
  </pc:docChgLst>
  <pc:docChgLst>
    <pc:chgData name="PHILIPIERT Alan" userId="123d56f6-5b97-4f8c-bafd-e05bbad0b6eb" providerId="ADAL" clId="{440F26B0-7C70-4F9A-9331-C544AC5F04FE}"/>
    <pc:docChg chg="custSel addSld delSld modSld">
      <pc:chgData name="PHILIPIERT Alan" userId="123d56f6-5b97-4f8c-bafd-e05bbad0b6eb" providerId="ADAL" clId="{440F26B0-7C70-4F9A-9331-C544AC5F04FE}" dt="2021-07-19T07:51:41.656" v="46" actId="26606"/>
      <pc:docMkLst>
        <pc:docMk/>
      </pc:docMkLst>
      <pc:sldChg chg="addSp modSp mod modAnim">
        <pc:chgData name="PHILIPIERT Alan" userId="123d56f6-5b97-4f8c-bafd-e05bbad0b6eb" providerId="ADAL" clId="{440F26B0-7C70-4F9A-9331-C544AC5F04FE}" dt="2021-07-19T07:41:43.625" v="23"/>
        <pc:sldMkLst>
          <pc:docMk/>
          <pc:sldMk cId="1684917758" sldId="258"/>
        </pc:sldMkLst>
        <pc:spChg chg="add mod">
          <ac:chgData name="PHILIPIERT Alan" userId="123d56f6-5b97-4f8c-bafd-e05bbad0b6eb" providerId="ADAL" clId="{440F26B0-7C70-4F9A-9331-C544AC5F04FE}" dt="2021-07-19T07:40:59.635" v="17" actId="1076"/>
          <ac:spMkLst>
            <pc:docMk/>
            <pc:sldMk cId="1684917758" sldId="258"/>
            <ac:spMk id="2" creationId="{08B99F9B-BF54-43AE-B369-34853CCAD6B7}"/>
          </ac:spMkLst>
        </pc:spChg>
        <pc:spChg chg="mod">
          <ac:chgData name="PHILIPIERT Alan" userId="123d56f6-5b97-4f8c-bafd-e05bbad0b6eb" providerId="ADAL" clId="{440F26B0-7C70-4F9A-9331-C544AC5F04FE}" dt="2021-07-19T07:40:39.764" v="13" actId="14100"/>
          <ac:spMkLst>
            <pc:docMk/>
            <pc:sldMk cId="1684917758" sldId="258"/>
            <ac:spMk id="3" creationId="{BC62A250-4071-4222-A515-A2F87621167C}"/>
          </ac:spMkLst>
        </pc:spChg>
      </pc:sldChg>
      <pc:sldChg chg="addSp modSp mod">
        <pc:chgData name="PHILIPIERT Alan" userId="123d56f6-5b97-4f8c-bafd-e05bbad0b6eb" providerId="ADAL" clId="{440F26B0-7C70-4F9A-9331-C544AC5F04FE}" dt="2021-07-19T07:41:49.995" v="24" actId="1076"/>
        <pc:sldMkLst>
          <pc:docMk/>
          <pc:sldMk cId="3992473674" sldId="259"/>
        </pc:sldMkLst>
        <pc:spChg chg="add mod">
          <ac:chgData name="PHILIPIERT Alan" userId="123d56f6-5b97-4f8c-bafd-e05bbad0b6eb" providerId="ADAL" clId="{440F26B0-7C70-4F9A-9331-C544AC5F04FE}" dt="2021-07-19T07:40:14.950" v="10" actId="20577"/>
          <ac:spMkLst>
            <pc:docMk/>
            <pc:sldMk cId="3992473674" sldId="259"/>
            <ac:spMk id="3" creationId="{322AADB0-7B47-4752-930D-B2EFB97990F1}"/>
          </ac:spMkLst>
        </pc:spChg>
        <pc:spChg chg="mod">
          <ac:chgData name="PHILIPIERT Alan" userId="123d56f6-5b97-4f8c-bafd-e05bbad0b6eb" providerId="ADAL" clId="{440F26B0-7C70-4F9A-9331-C544AC5F04FE}" dt="2021-07-19T07:41:49.995" v="24" actId="1076"/>
          <ac:spMkLst>
            <pc:docMk/>
            <pc:sldMk cId="3992473674" sldId="259"/>
            <ac:spMk id="6" creationId="{05D68357-85BA-49A4-BAF1-20F682A7B2C1}"/>
          </ac:spMkLst>
        </pc:spChg>
      </pc:sldChg>
      <pc:sldChg chg="new del">
        <pc:chgData name="PHILIPIERT Alan" userId="123d56f6-5b97-4f8c-bafd-e05bbad0b6eb" providerId="ADAL" clId="{440F26B0-7C70-4F9A-9331-C544AC5F04FE}" dt="2021-07-19T07:42:57.156" v="28" actId="47"/>
        <pc:sldMkLst>
          <pc:docMk/>
          <pc:sldMk cId="545543715" sldId="270"/>
        </pc:sldMkLst>
      </pc:sldChg>
      <pc:sldChg chg="addSp delSp modSp add mod setBg delDesignElem">
        <pc:chgData name="PHILIPIERT Alan" userId="123d56f6-5b97-4f8c-bafd-e05bbad0b6eb" providerId="ADAL" clId="{440F26B0-7C70-4F9A-9331-C544AC5F04FE}" dt="2021-07-19T07:51:41.656" v="46" actId="26606"/>
        <pc:sldMkLst>
          <pc:docMk/>
          <pc:sldMk cId="1197171185" sldId="271"/>
        </pc:sldMkLst>
        <pc:spChg chg="mod">
          <ac:chgData name="PHILIPIERT Alan" userId="123d56f6-5b97-4f8c-bafd-e05bbad0b6eb" providerId="ADAL" clId="{440F26B0-7C70-4F9A-9331-C544AC5F04FE}" dt="2021-07-19T07:51:41.656" v="46" actId="26606"/>
          <ac:spMkLst>
            <pc:docMk/>
            <pc:sldMk cId="1197171185" sldId="271"/>
            <ac:spMk id="2" creationId="{EA4F6384-761D-4B1B-A8BF-34BC873372CD}"/>
          </ac:spMkLst>
        </pc:spChg>
        <pc:spChg chg="add">
          <ac:chgData name="PHILIPIERT Alan" userId="123d56f6-5b97-4f8c-bafd-e05bbad0b6eb" providerId="ADAL" clId="{440F26B0-7C70-4F9A-9331-C544AC5F04FE}" dt="2021-07-19T07:51:41.656" v="46" actId="26606"/>
          <ac:spMkLst>
            <pc:docMk/>
            <pc:sldMk cId="1197171185" sldId="271"/>
            <ac:spMk id="4" creationId="{FFD48BC7-DC40-47DE-87EE-9F4B6ECB9ABB}"/>
          </ac:spMkLst>
        </pc:spChg>
        <pc:spChg chg="add">
          <ac:chgData name="PHILIPIERT Alan" userId="123d56f6-5b97-4f8c-bafd-e05bbad0b6eb" providerId="ADAL" clId="{440F26B0-7C70-4F9A-9331-C544AC5F04FE}" dt="2021-07-19T07:51:41.656" v="46" actId="26606"/>
          <ac:spMkLst>
            <pc:docMk/>
            <pc:sldMk cId="1197171185" sldId="271"/>
            <ac:spMk id="5" creationId="{E502BBC7-2C76-46F3-BC24-5985BC13DB88}"/>
          </ac:spMkLst>
        </pc:spChg>
        <pc:spChg chg="add">
          <ac:chgData name="PHILIPIERT Alan" userId="123d56f6-5b97-4f8c-bafd-e05bbad0b6eb" providerId="ADAL" clId="{440F26B0-7C70-4F9A-9331-C544AC5F04FE}" dt="2021-07-19T07:51:41.656" v="46" actId="26606"/>
          <ac:spMkLst>
            <pc:docMk/>
            <pc:sldMk cId="1197171185" sldId="271"/>
            <ac:spMk id="6" creationId="{C7F28D52-2A5F-4D23-81AE-7CB8B591C7AF}"/>
          </ac:spMkLst>
        </pc:spChg>
        <pc:spChg chg="del">
          <ac:chgData name="PHILIPIERT Alan" userId="123d56f6-5b97-4f8c-bafd-e05bbad0b6eb" providerId="ADAL" clId="{440F26B0-7C70-4F9A-9331-C544AC5F04FE}" dt="2021-07-19T07:42:55.517" v="27"/>
          <ac:spMkLst>
            <pc:docMk/>
            <pc:sldMk cId="1197171185" sldId="271"/>
            <ac:spMk id="7" creationId="{FFD48BC7-DC40-47DE-87EE-9F4B6ECB9ABB}"/>
          </ac:spMkLst>
        </pc:spChg>
        <pc:spChg chg="add">
          <ac:chgData name="PHILIPIERT Alan" userId="123d56f6-5b97-4f8c-bafd-e05bbad0b6eb" providerId="ADAL" clId="{440F26B0-7C70-4F9A-9331-C544AC5F04FE}" dt="2021-07-19T07:51:41.656" v="46" actId="26606"/>
          <ac:spMkLst>
            <pc:docMk/>
            <pc:sldMk cId="1197171185" sldId="271"/>
            <ac:spMk id="8" creationId="{3629484E-3792-4B3D-89AD-7C8A1ED0E0D4}"/>
          </ac:spMkLst>
        </pc:spChg>
        <pc:spChg chg="del">
          <ac:chgData name="PHILIPIERT Alan" userId="123d56f6-5b97-4f8c-bafd-e05bbad0b6eb" providerId="ADAL" clId="{440F26B0-7C70-4F9A-9331-C544AC5F04FE}" dt="2021-07-19T07:42:55.517" v="27"/>
          <ac:spMkLst>
            <pc:docMk/>
            <pc:sldMk cId="1197171185" sldId="271"/>
            <ac:spMk id="9" creationId="{E502BBC7-2C76-46F3-BC24-5985BC13DB88}"/>
          </ac:spMkLst>
        </pc:spChg>
        <pc:spChg chg="del">
          <ac:chgData name="PHILIPIERT Alan" userId="123d56f6-5b97-4f8c-bafd-e05bbad0b6eb" providerId="ADAL" clId="{440F26B0-7C70-4F9A-9331-C544AC5F04FE}" dt="2021-07-19T07:42:55.517" v="27"/>
          <ac:spMkLst>
            <pc:docMk/>
            <pc:sldMk cId="1197171185" sldId="271"/>
            <ac:spMk id="11" creationId="{C7F28D52-2A5F-4D23-81AE-7CB8B591C7AF}"/>
          </ac:spMkLst>
        </pc:spChg>
        <pc:spChg chg="del">
          <ac:chgData name="PHILIPIERT Alan" userId="123d56f6-5b97-4f8c-bafd-e05bbad0b6eb" providerId="ADAL" clId="{440F26B0-7C70-4F9A-9331-C544AC5F04FE}" dt="2021-07-19T07:42:55.517" v="27"/>
          <ac:spMkLst>
            <pc:docMk/>
            <pc:sldMk cId="1197171185" sldId="271"/>
            <ac:spMk id="13" creationId="{3629484E-3792-4B3D-89AD-7C8A1ED0E0D4}"/>
          </ac:spMkLst>
        </pc:spChg>
      </pc:sldChg>
    </pc:docChg>
  </pc:docChgLst>
  <pc:docChgLst>
    <pc:chgData name="VOLLAIRE Yohan" userId="S::yohan.vollaire@ynov.com::79330798-39d6-4f32-a9e6-efceb8842840" providerId="AD" clId="Web-{0B4B67D4-C055-4866-ACB0-EAEA07B372AA}"/>
    <pc:docChg chg="delSld">
      <pc:chgData name="VOLLAIRE Yohan" userId="S::yohan.vollaire@ynov.com::79330798-39d6-4f32-a9e6-efceb8842840" providerId="AD" clId="Web-{0B4B67D4-C055-4866-ACB0-EAEA07B372AA}" dt="2021-08-24T11:13:48.681" v="5"/>
      <pc:docMkLst>
        <pc:docMk/>
      </pc:docMkLst>
      <pc:sldChg chg="del">
        <pc:chgData name="VOLLAIRE Yohan" userId="S::yohan.vollaire@ynov.com::79330798-39d6-4f32-a9e6-efceb8842840" providerId="AD" clId="Web-{0B4B67D4-C055-4866-ACB0-EAEA07B372AA}" dt="2021-08-24T11:13:40.227" v="1"/>
        <pc:sldMkLst>
          <pc:docMk/>
          <pc:sldMk cId="1557866985" sldId="266"/>
        </pc:sldMkLst>
      </pc:sldChg>
      <pc:sldChg chg="del">
        <pc:chgData name="VOLLAIRE Yohan" userId="S::yohan.vollaire@ynov.com::79330798-39d6-4f32-a9e6-efceb8842840" providerId="AD" clId="Web-{0B4B67D4-C055-4866-ACB0-EAEA07B372AA}" dt="2021-08-24T11:13:44.087" v="3"/>
        <pc:sldMkLst>
          <pc:docMk/>
          <pc:sldMk cId="1530614511" sldId="268"/>
        </pc:sldMkLst>
      </pc:sldChg>
      <pc:sldChg chg="del">
        <pc:chgData name="VOLLAIRE Yohan" userId="S::yohan.vollaire@ynov.com::79330798-39d6-4f32-a9e6-efceb8842840" providerId="AD" clId="Web-{0B4B67D4-C055-4866-ACB0-EAEA07B372AA}" dt="2021-08-24T11:13:38.118" v="0"/>
        <pc:sldMkLst>
          <pc:docMk/>
          <pc:sldMk cId="1981581263" sldId="309"/>
        </pc:sldMkLst>
      </pc:sldChg>
      <pc:sldChg chg="del">
        <pc:chgData name="VOLLAIRE Yohan" userId="S::yohan.vollaire@ynov.com::79330798-39d6-4f32-a9e6-efceb8842840" providerId="AD" clId="Web-{0B4B67D4-C055-4866-ACB0-EAEA07B372AA}" dt="2021-08-24T11:13:48.681" v="5"/>
        <pc:sldMkLst>
          <pc:docMk/>
          <pc:sldMk cId="3126275052" sldId="310"/>
        </pc:sldMkLst>
      </pc:sldChg>
      <pc:sldChg chg="del">
        <pc:chgData name="VOLLAIRE Yohan" userId="S::yohan.vollaire@ynov.com::79330798-39d6-4f32-a9e6-efceb8842840" providerId="AD" clId="Web-{0B4B67D4-C055-4866-ACB0-EAEA07B372AA}" dt="2021-08-24T11:13:42.103" v="2"/>
        <pc:sldMkLst>
          <pc:docMk/>
          <pc:sldMk cId="2777589277" sldId="312"/>
        </pc:sldMkLst>
      </pc:sldChg>
      <pc:sldChg chg="del">
        <pc:chgData name="VOLLAIRE Yohan" userId="S::yohan.vollaire@ynov.com::79330798-39d6-4f32-a9e6-efceb8842840" providerId="AD" clId="Web-{0B4B67D4-C055-4866-ACB0-EAEA07B372AA}" dt="2021-08-24T11:13:46.306" v="4"/>
        <pc:sldMkLst>
          <pc:docMk/>
          <pc:sldMk cId="190447221" sldId="313"/>
        </pc:sldMkLst>
      </pc:sldChg>
    </pc:docChg>
  </pc:docChgLst>
  <pc:docChgLst>
    <pc:chgData name="PHILIPIERT Alan" userId="S::alan.philipiert@ynov.com::123d56f6-5b97-4f8c-bafd-e05bbad0b6eb" providerId="AD" clId="Web-{6DEAC456-C296-46B4-9D44-411B29837ED6}"/>
    <pc:docChg chg="modSld">
      <pc:chgData name="PHILIPIERT Alan" userId="S::alan.philipiert@ynov.com::123d56f6-5b97-4f8c-bafd-e05bbad0b6eb" providerId="AD" clId="Web-{6DEAC456-C296-46B4-9D44-411B29837ED6}" dt="2021-07-30T12:55:40.554" v="1" actId="20577"/>
      <pc:docMkLst>
        <pc:docMk/>
      </pc:docMkLst>
      <pc:sldChg chg="modSp">
        <pc:chgData name="PHILIPIERT Alan" userId="S::alan.philipiert@ynov.com::123d56f6-5b97-4f8c-bafd-e05bbad0b6eb" providerId="AD" clId="Web-{6DEAC456-C296-46B4-9D44-411B29837ED6}" dt="2021-07-30T12:55:40.554" v="1" actId="20577"/>
        <pc:sldMkLst>
          <pc:docMk/>
          <pc:sldMk cId="1557866985" sldId="266"/>
        </pc:sldMkLst>
        <pc:spChg chg="mod">
          <ac:chgData name="PHILIPIERT Alan" userId="S::alan.philipiert@ynov.com::123d56f6-5b97-4f8c-bafd-e05bbad0b6eb" providerId="AD" clId="Web-{6DEAC456-C296-46B4-9D44-411B29837ED6}" dt="2021-07-30T12:55:40.554" v="1" actId="20577"/>
          <ac:spMkLst>
            <pc:docMk/>
            <pc:sldMk cId="1557866985" sldId="266"/>
            <ac:spMk id="3" creationId="{276D542C-8D5C-4D85-B20B-CBCBF163A48E}"/>
          </ac:spMkLst>
        </pc:spChg>
      </pc:sldChg>
    </pc:docChg>
  </pc:docChgLst>
  <pc:docChgLst>
    <pc:chgData name="VOLLAIRE Yohan" userId="S::yohan.vollaire@ynov.com::79330798-39d6-4f32-a9e6-efceb8842840" providerId="AD" clId="Web-{2D4C6DF2-0DE0-48E7-A777-A0F6DAC91E53}"/>
    <pc:docChg chg="modSld">
      <pc:chgData name="VOLLAIRE Yohan" userId="S::yohan.vollaire@ynov.com::79330798-39d6-4f32-a9e6-efceb8842840" providerId="AD" clId="Web-{2D4C6DF2-0DE0-48E7-A777-A0F6DAC91E53}" dt="2021-08-24T09:55:32.706" v="0"/>
      <pc:docMkLst>
        <pc:docMk/>
      </pc:docMkLst>
      <pc:sldChg chg="addSp">
        <pc:chgData name="VOLLAIRE Yohan" userId="S::yohan.vollaire@ynov.com::79330798-39d6-4f32-a9e6-efceb8842840" providerId="AD" clId="Web-{2D4C6DF2-0DE0-48E7-A777-A0F6DAC91E53}" dt="2021-08-24T09:55:32.706" v="0"/>
        <pc:sldMkLst>
          <pc:docMk/>
          <pc:sldMk cId="2615311653" sldId="308"/>
        </pc:sldMkLst>
        <pc:spChg chg="add">
          <ac:chgData name="VOLLAIRE Yohan" userId="S::yohan.vollaire@ynov.com::79330798-39d6-4f32-a9e6-efceb8842840" providerId="AD" clId="Web-{2D4C6DF2-0DE0-48E7-A777-A0F6DAC91E53}" dt="2021-08-24T09:55:32.706" v="0"/>
          <ac:spMkLst>
            <pc:docMk/>
            <pc:sldMk cId="2615311653" sldId="308"/>
            <ac:spMk id="2" creationId="{78384DFD-0236-4CD0-9898-FE649C46CA3E}"/>
          </ac:spMkLst>
        </pc:spChg>
      </pc:sldChg>
    </pc:docChg>
  </pc:docChgLst>
  <pc:docChgLst>
    <pc:chgData name="PHILIPIERT Alan" userId="S::alan.philipiert@ynov.com::123d56f6-5b97-4f8c-bafd-e05bbad0b6eb" providerId="AD" clId="Web-{E29FD175-4641-4E7B-930D-E5A034C73F69}"/>
    <pc:docChg chg="addSld modSld">
      <pc:chgData name="PHILIPIERT Alan" userId="S::alan.philipiert@ynov.com::123d56f6-5b97-4f8c-bafd-e05bbad0b6eb" providerId="AD" clId="Web-{E29FD175-4641-4E7B-930D-E5A034C73F69}" dt="2021-07-18T17:36:45.265" v="264"/>
      <pc:docMkLst>
        <pc:docMk/>
      </pc:docMkLst>
      <pc:sldChg chg="addSp delSp modSp">
        <pc:chgData name="PHILIPIERT Alan" userId="S::alan.philipiert@ynov.com::123d56f6-5b97-4f8c-bafd-e05bbad0b6eb" providerId="AD" clId="Web-{E29FD175-4641-4E7B-930D-E5A034C73F69}" dt="2021-07-18T17:06:10.175" v="143"/>
        <pc:sldMkLst>
          <pc:docMk/>
          <pc:sldMk cId="3992473674" sldId="259"/>
        </pc:sldMkLst>
        <pc:picChg chg="add del mod">
          <ac:chgData name="PHILIPIERT Alan" userId="S::alan.philipiert@ynov.com::123d56f6-5b97-4f8c-bafd-e05bbad0b6eb" providerId="AD" clId="Web-{E29FD175-4641-4E7B-930D-E5A034C73F69}" dt="2021-07-18T17:06:10.175" v="143"/>
          <ac:picMkLst>
            <pc:docMk/>
            <pc:sldMk cId="3992473674" sldId="259"/>
            <ac:picMk id="2" creationId="{179A83B4-74F9-4646-BD92-57BC2BCFCF50}"/>
          </ac:picMkLst>
        </pc:picChg>
      </pc:sldChg>
      <pc:sldChg chg="modSp">
        <pc:chgData name="PHILIPIERT Alan" userId="S::alan.philipiert@ynov.com::123d56f6-5b97-4f8c-bafd-e05bbad0b6eb" providerId="AD" clId="Web-{E29FD175-4641-4E7B-930D-E5A034C73F69}" dt="2021-07-18T16:54:18.433" v="1" actId="20577"/>
        <pc:sldMkLst>
          <pc:docMk/>
          <pc:sldMk cId="3384724256" sldId="265"/>
        </pc:sldMkLst>
        <pc:spChg chg="mod">
          <ac:chgData name="PHILIPIERT Alan" userId="S::alan.philipiert@ynov.com::123d56f6-5b97-4f8c-bafd-e05bbad0b6eb" providerId="AD" clId="Web-{E29FD175-4641-4E7B-930D-E5A034C73F69}" dt="2021-07-18T16:54:18.433" v="1" actId="20577"/>
          <ac:spMkLst>
            <pc:docMk/>
            <pc:sldMk cId="3384724256" sldId="265"/>
            <ac:spMk id="2" creationId="{EA4F6384-761D-4B1B-A8BF-34BC873372CD}"/>
          </ac:spMkLst>
        </pc:spChg>
      </pc:sldChg>
      <pc:sldChg chg="addSp delSp modSp new">
        <pc:chgData name="PHILIPIERT Alan" userId="S::alan.philipiert@ynov.com::123d56f6-5b97-4f8c-bafd-e05bbad0b6eb" providerId="AD" clId="Web-{E29FD175-4641-4E7B-930D-E5A034C73F69}" dt="2021-07-18T17:09:05.262" v="184" actId="20577"/>
        <pc:sldMkLst>
          <pc:docMk/>
          <pc:sldMk cId="1557866985" sldId="266"/>
        </pc:sldMkLst>
        <pc:spChg chg="mod">
          <ac:chgData name="PHILIPIERT Alan" userId="S::alan.philipiert@ynov.com::123d56f6-5b97-4f8c-bafd-e05bbad0b6eb" providerId="AD" clId="Web-{E29FD175-4641-4E7B-930D-E5A034C73F69}" dt="2021-07-18T17:09:05.262" v="184" actId="20577"/>
          <ac:spMkLst>
            <pc:docMk/>
            <pc:sldMk cId="1557866985" sldId="266"/>
            <ac:spMk id="2" creationId="{1DB811AE-17B6-404A-999C-D03883B18FC8}"/>
          </ac:spMkLst>
        </pc:spChg>
        <pc:spChg chg="mod">
          <ac:chgData name="PHILIPIERT Alan" userId="S::alan.philipiert@ynov.com::123d56f6-5b97-4f8c-bafd-e05bbad0b6eb" providerId="AD" clId="Web-{E29FD175-4641-4E7B-930D-E5A034C73F69}" dt="2021-07-18T17:01:03.502" v="71" actId="14100"/>
          <ac:spMkLst>
            <pc:docMk/>
            <pc:sldMk cId="1557866985" sldId="266"/>
            <ac:spMk id="3" creationId="{276D542C-8D5C-4D85-B20B-CBCBF163A48E}"/>
          </ac:spMkLst>
        </pc:spChg>
        <pc:spChg chg="add del mod">
          <ac:chgData name="PHILIPIERT Alan" userId="S::alan.philipiert@ynov.com::123d56f6-5b97-4f8c-bafd-e05bbad0b6eb" providerId="AD" clId="Web-{E29FD175-4641-4E7B-930D-E5A034C73F69}" dt="2021-07-18T17:04:14.106" v="119"/>
          <ac:spMkLst>
            <pc:docMk/>
            <pc:sldMk cId="1557866985" sldId="266"/>
            <ac:spMk id="5" creationId="{A67815D4-C5D2-4F47-B436-32D6E2859912}"/>
          </ac:spMkLst>
        </pc:spChg>
        <pc:spChg chg="add del mod">
          <ac:chgData name="PHILIPIERT Alan" userId="S::alan.philipiert@ynov.com::123d56f6-5b97-4f8c-bafd-e05bbad0b6eb" providerId="AD" clId="Web-{E29FD175-4641-4E7B-930D-E5A034C73F69}" dt="2021-07-18T17:06:14.019" v="144"/>
          <ac:spMkLst>
            <pc:docMk/>
            <pc:sldMk cId="1557866985" sldId="266"/>
            <ac:spMk id="7" creationId="{E426D48F-3EF3-4AC0-95FA-B10EA1F04F3C}"/>
          </ac:spMkLst>
        </pc:spChg>
        <pc:spChg chg="add del mod">
          <ac:chgData name="PHILIPIERT Alan" userId="S::alan.philipiert@ynov.com::123d56f6-5b97-4f8c-bafd-e05bbad0b6eb" providerId="AD" clId="Web-{E29FD175-4641-4E7B-930D-E5A034C73F69}" dt="2021-07-18T17:04:03.761" v="116"/>
          <ac:spMkLst>
            <pc:docMk/>
            <pc:sldMk cId="1557866985" sldId="266"/>
            <ac:spMk id="8" creationId="{2C77B1A8-C3F3-4E2F-9546-862A95B515F7}"/>
          </ac:spMkLst>
        </pc:spChg>
        <pc:spChg chg="add del mod">
          <ac:chgData name="PHILIPIERT Alan" userId="S::alan.philipiert@ynov.com::123d56f6-5b97-4f8c-bafd-e05bbad0b6eb" providerId="AD" clId="Web-{E29FD175-4641-4E7B-930D-E5A034C73F69}" dt="2021-07-18T17:04:05.043" v="117"/>
          <ac:spMkLst>
            <pc:docMk/>
            <pc:sldMk cId="1557866985" sldId="266"/>
            <ac:spMk id="9" creationId="{827F081C-8E9A-4E75-A0AA-0A0E1442B8DE}"/>
          </ac:spMkLst>
        </pc:spChg>
        <pc:spChg chg="add del mod">
          <ac:chgData name="PHILIPIERT Alan" userId="S::alan.philipiert@ynov.com::123d56f6-5b97-4f8c-bafd-e05bbad0b6eb" providerId="AD" clId="Web-{E29FD175-4641-4E7B-930D-E5A034C73F69}" dt="2021-07-18T17:04:22.856" v="124"/>
          <ac:spMkLst>
            <pc:docMk/>
            <pc:sldMk cId="1557866985" sldId="266"/>
            <ac:spMk id="10" creationId="{34DFE004-F39A-4A00-A9A3-24202AA58A45}"/>
          </ac:spMkLst>
        </pc:spChg>
        <pc:spChg chg="add del mod">
          <ac:chgData name="PHILIPIERT Alan" userId="S::alan.philipiert@ynov.com::123d56f6-5b97-4f8c-bafd-e05bbad0b6eb" providerId="AD" clId="Web-{E29FD175-4641-4E7B-930D-E5A034C73F69}" dt="2021-07-18T17:04:52.702" v="138"/>
          <ac:spMkLst>
            <pc:docMk/>
            <pc:sldMk cId="1557866985" sldId="266"/>
            <ac:spMk id="12" creationId="{B1C091E7-41FB-4471-B133-A62F2D7F60B6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5:06.843" v="140"/>
          <ac:spMkLst>
            <pc:docMk/>
            <pc:sldMk cId="1557866985" sldId="266"/>
            <ac:spMk id="13" creationId="{A3EAB1DF-FF21-4B9C-9D88-0C251C9F6CFD}"/>
          </ac:spMkLst>
        </pc:spChg>
        <pc:picChg chg="add mod">
          <ac:chgData name="PHILIPIERT Alan" userId="S::alan.philipiert@ynov.com::123d56f6-5b97-4f8c-bafd-e05bbad0b6eb" providerId="AD" clId="Web-{E29FD175-4641-4E7B-930D-E5A034C73F69}" dt="2021-07-18T17:06:28.629" v="150" actId="1076"/>
          <ac:picMkLst>
            <pc:docMk/>
            <pc:sldMk cId="1557866985" sldId="266"/>
            <ac:picMk id="14" creationId="{6476F226-11BD-4C5C-BECB-95D127EE1B46}"/>
          </ac:picMkLst>
        </pc:picChg>
      </pc:sldChg>
      <pc:sldChg chg="addSp delSp modSp new mod setBg addAnim delAnim setClrOvrMap">
        <pc:chgData name="PHILIPIERT Alan" userId="S::alan.philipiert@ynov.com::123d56f6-5b97-4f8c-bafd-e05bbad0b6eb" providerId="AD" clId="Web-{E29FD175-4641-4E7B-930D-E5A034C73F69}" dt="2021-07-18T17:08:19.729" v="173" actId="20577"/>
        <pc:sldMkLst>
          <pc:docMk/>
          <pc:sldMk cId="3688723594" sldId="267"/>
        </pc:sldMkLst>
        <pc:spChg chg="mod">
          <ac:chgData name="PHILIPIERT Alan" userId="S::alan.philipiert@ynov.com::123d56f6-5b97-4f8c-bafd-e05bbad0b6eb" providerId="AD" clId="Web-{E29FD175-4641-4E7B-930D-E5A034C73F69}" dt="2021-07-18T17:08:19.729" v="173" actId="20577"/>
          <ac:spMkLst>
            <pc:docMk/>
            <pc:sldMk cId="3688723594" sldId="267"/>
            <ac:spMk id="2" creationId="{139BA82B-0D0C-4F0E-ADA4-FE06AB728538}"/>
          </ac:spMkLst>
        </pc:spChg>
        <pc:spChg chg="del">
          <ac:chgData name="PHILIPIERT Alan" userId="S::alan.philipiert@ynov.com::123d56f6-5b97-4f8c-bafd-e05bbad0b6eb" providerId="AD" clId="Web-{E29FD175-4641-4E7B-930D-E5A034C73F69}" dt="2021-07-18T17:06:39.239" v="152"/>
          <ac:spMkLst>
            <pc:docMk/>
            <pc:sldMk cId="3688723594" sldId="267"/>
            <ac:spMk id="3" creationId="{1C60F687-6B57-452F-BEB5-0BE0270E1AED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4" creationId="{489B7BFD-8F45-4093-AD9C-91B15B0503D9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8:11.759" v="170"/>
          <ac:spMkLst>
            <pc:docMk/>
            <pc:sldMk cId="3688723594" sldId="267"/>
            <ac:spMk id="6" creationId="{EFA9B6C6-A247-48A8-9A1C-1E36FA9456B5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43.680" v="164"/>
          <ac:spMkLst>
            <pc:docMk/>
            <pc:sldMk cId="3688723594" sldId="267"/>
            <ac:spMk id="7" creationId="{66B332A4-D438-4773-A77F-5ED49A448D9D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8:11.759" v="170"/>
          <ac:spMkLst>
            <pc:docMk/>
            <pc:sldMk cId="3688723594" sldId="267"/>
            <ac:spMk id="8" creationId="{C5CB530E-515E-412C-9DF1-5F8FFBD6F383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43.680" v="164"/>
          <ac:spMkLst>
            <pc:docMk/>
            <pc:sldMk cId="3688723594" sldId="267"/>
            <ac:spMk id="9" creationId="{DF9AD32D-FF05-44F4-BD4D-9CEE89B71EB9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8:11.759" v="170"/>
          <ac:spMkLst>
            <pc:docMk/>
            <pc:sldMk cId="3688723594" sldId="267"/>
            <ac:spMk id="10" creationId="{AEA7509D-F04F-40CB-A0B3-EEF16499CC9F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8:11.759" v="170"/>
          <ac:spMkLst>
            <pc:docMk/>
            <pc:sldMk cId="3688723594" sldId="267"/>
            <ac:spMk id="11" creationId="{712D4376-A578-4FF1-94FC-245E7A6A489F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13" creationId="{498F8FF6-43B4-494A-AF8F-123A4983EDF7}"/>
          </ac:spMkLst>
        </pc:spChg>
        <pc:spChg chg="add">
          <ac:chgData name="PHILIPIERT Alan" userId="S::alan.philipiert@ynov.com::123d56f6-5b97-4f8c-bafd-e05bbad0b6eb" providerId="AD" clId="Web-{E29FD175-4641-4E7B-930D-E5A034C73F69}" dt="2021-07-18T17:08:11.775" v="171"/>
          <ac:spMkLst>
            <pc:docMk/>
            <pc:sldMk cId="3688723594" sldId="267"/>
            <ac:spMk id="14" creationId="{BAD76F3E-3A97-486B-B402-44400A8B9173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15" creationId="{2B06059C-C357-4011-82B9-9C0106301384}"/>
          </ac:spMkLst>
        </pc:spChg>
        <pc:spChg chg="add">
          <ac:chgData name="PHILIPIERT Alan" userId="S::alan.philipiert@ynov.com::123d56f6-5b97-4f8c-bafd-e05bbad0b6eb" providerId="AD" clId="Web-{E29FD175-4641-4E7B-930D-E5A034C73F69}" dt="2021-07-18T17:08:11.775" v="171"/>
          <ac:spMkLst>
            <pc:docMk/>
            <pc:sldMk cId="3688723594" sldId="267"/>
            <ac:spMk id="16" creationId="{391F6B52-91F4-4AEB-B6DB-29FEBCF28C8B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17" creationId="{5AFEC601-A132-47EE-B0C2-B38ACD9FCE6F}"/>
          </ac:spMkLst>
        </pc:spChg>
        <pc:spChg chg="add">
          <ac:chgData name="PHILIPIERT Alan" userId="S::alan.philipiert@ynov.com::123d56f6-5b97-4f8c-bafd-e05bbad0b6eb" providerId="AD" clId="Web-{E29FD175-4641-4E7B-930D-E5A034C73F69}" dt="2021-07-18T17:08:11.775" v="171"/>
          <ac:spMkLst>
            <pc:docMk/>
            <pc:sldMk cId="3688723594" sldId="267"/>
            <ac:spMk id="18" creationId="{2CD6F061-7C53-44F4-9794-953DB70A451B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19" creationId="{279CAF82-0ECF-42BE-8F37-F71941E5D410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21" creationId="{218E095B-4870-4AD5-9C41-C16D59523501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30" creationId="{033BC44A-0661-43B4-9C14-FD5963C226AE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32" creationId="{BE8CB2F0-2F5A-4EBD-B214-E0309C31F578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34" creationId="{FFD3887D-244B-4EC4-9208-E304984C5D0F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07:52.462" v="166"/>
          <ac:spMkLst>
            <pc:docMk/>
            <pc:sldMk cId="3688723594" sldId="267"/>
            <ac:spMk id="36" creationId="{97224C31-855E-4593-8A58-5B2B0CC4F537}"/>
          </ac:spMkLst>
        </pc:spChg>
        <pc:grpChg chg="add del">
          <ac:chgData name="PHILIPIERT Alan" userId="S::alan.philipiert@ynov.com::123d56f6-5b97-4f8c-bafd-e05bbad0b6eb" providerId="AD" clId="Web-{E29FD175-4641-4E7B-930D-E5A034C73F69}" dt="2021-07-18T17:07:52.462" v="166"/>
          <ac:grpSpMkLst>
            <pc:docMk/>
            <pc:sldMk cId="3688723594" sldId="267"/>
            <ac:grpSpMk id="5" creationId="{042BC7E5-76DB-4826-8C07-4A49B6353F76}"/>
          </ac:grpSpMkLst>
        </pc:grpChg>
        <pc:grpChg chg="add del">
          <ac:chgData name="PHILIPIERT Alan" userId="S::alan.philipiert@ynov.com::123d56f6-5b97-4f8c-bafd-e05bbad0b6eb" providerId="AD" clId="Web-{E29FD175-4641-4E7B-930D-E5A034C73F69}" dt="2021-07-18T17:07:52.462" v="166"/>
          <ac:grpSpMkLst>
            <pc:docMk/>
            <pc:sldMk cId="3688723594" sldId="267"/>
            <ac:grpSpMk id="23" creationId="{FB9739EB-7F66-433D-841F-AB3CD18700B7}"/>
          </ac:grpSpMkLst>
        </pc:grpChg>
        <pc:cxnChg chg="add del">
          <ac:chgData name="PHILIPIERT Alan" userId="S::alan.philipiert@ynov.com::123d56f6-5b97-4f8c-bafd-e05bbad0b6eb" providerId="AD" clId="Web-{E29FD175-4641-4E7B-930D-E5A034C73F69}" dt="2021-07-18T17:08:11.759" v="170"/>
          <ac:cxnSpMkLst>
            <pc:docMk/>
            <pc:sldMk cId="3688723594" sldId="267"/>
            <ac:cxnSpMk id="12" creationId="{56020367-4FD5-4596-8E10-C5F095CD8DBF}"/>
          </ac:cxnSpMkLst>
        </pc:cxnChg>
      </pc:sldChg>
      <pc:sldChg chg="modSp new">
        <pc:chgData name="PHILIPIERT Alan" userId="S::alan.philipiert@ynov.com::123d56f6-5b97-4f8c-bafd-e05bbad0b6eb" providerId="AD" clId="Web-{E29FD175-4641-4E7B-930D-E5A034C73F69}" dt="2021-07-18T17:11:47.865" v="240" actId="20577"/>
        <pc:sldMkLst>
          <pc:docMk/>
          <pc:sldMk cId="1530614511" sldId="268"/>
        </pc:sldMkLst>
        <pc:spChg chg="mod">
          <ac:chgData name="PHILIPIERT Alan" userId="S::alan.philipiert@ynov.com::123d56f6-5b97-4f8c-bafd-e05bbad0b6eb" providerId="AD" clId="Web-{E29FD175-4641-4E7B-930D-E5A034C73F69}" dt="2021-07-18T17:10:35.142" v="193" actId="20577"/>
          <ac:spMkLst>
            <pc:docMk/>
            <pc:sldMk cId="1530614511" sldId="268"/>
            <ac:spMk id="2" creationId="{3102A895-BEB2-4594-9E37-A0AF6B31D98F}"/>
          </ac:spMkLst>
        </pc:spChg>
        <pc:spChg chg="mod">
          <ac:chgData name="PHILIPIERT Alan" userId="S::alan.philipiert@ynov.com::123d56f6-5b97-4f8c-bafd-e05bbad0b6eb" providerId="AD" clId="Web-{E29FD175-4641-4E7B-930D-E5A034C73F69}" dt="2021-07-18T17:11:47.865" v="240" actId="20577"/>
          <ac:spMkLst>
            <pc:docMk/>
            <pc:sldMk cId="1530614511" sldId="268"/>
            <ac:spMk id="3" creationId="{AA6639C6-A747-4F01-9842-CFDF819FBA9C}"/>
          </ac:spMkLst>
        </pc:spChg>
      </pc:sldChg>
      <pc:sldChg chg="addSp delSp modSp new mod setBg">
        <pc:chgData name="PHILIPIERT Alan" userId="S::alan.philipiert@ynov.com::123d56f6-5b97-4f8c-bafd-e05bbad0b6eb" providerId="AD" clId="Web-{E29FD175-4641-4E7B-930D-E5A034C73F69}" dt="2021-07-18T17:36:45.265" v="264"/>
        <pc:sldMkLst>
          <pc:docMk/>
          <pc:sldMk cId="3360440741" sldId="269"/>
        </pc:sldMkLst>
        <pc:spChg chg="mod">
          <ac:chgData name="PHILIPIERT Alan" userId="S::alan.philipiert@ynov.com::123d56f6-5b97-4f8c-bafd-e05bbad0b6eb" providerId="AD" clId="Web-{E29FD175-4641-4E7B-930D-E5A034C73F69}" dt="2021-07-18T17:36:45.265" v="264"/>
          <ac:spMkLst>
            <pc:docMk/>
            <pc:sldMk cId="3360440741" sldId="269"/>
            <ac:spMk id="2" creationId="{32D43947-8E38-4B30-8C70-229F4D2778C5}"/>
          </ac:spMkLst>
        </pc:spChg>
        <pc:spChg chg="del">
          <ac:chgData name="PHILIPIERT Alan" userId="S::alan.philipiert@ynov.com::123d56f6-5b97-4f8c-bafd-e05bbad0b6eb" providerId="AD" clId="Web-{E29FD175-4641-4E7B-930D-E5A034C73F69}" dt="2021-07-18T17:35:54.183" v="242"/>
          <ac:spMkLst>
            <pc:docMk/>
            <pc:sldMk cId="3360440741" sldId="269"/>
            <ac:spMk id="3" creationId="{663CB9EC-05DC-44D1-947A-ADC9F8BA8E56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36:40.468" v="261"/>
          <ac:spMkLst>
            <pc:docMk/>
            <pc:sldMk cId="3360440741" sldId="269"/>
            <ac:spMk id="5" creationId="{FB5B0058-AF13-4859-B429-4EDDE2A26F7F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36:40.468" v="261"/>
          <ac:spMkLst>
            <pc:docMk/>
            <pc:sldMk cId="3360440741" sldId="269"/>
            <ac:spMk id="6" creationId="{81BD432D-FAB3-4B5D-BF27-4DA7C75B3238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36:33.311" v="259"/>
          <ac:spMkLst>
            <pc:docMk/>
            <pc:sldMk cId="3360440741" sldId="269"/>
            <ac:spMk id="7" creationId="{BAD76F3E-3A97-486B-B402-44400A8B9173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36:33.311" v="259"/>
          <ac:spMkLst>
            <pc:docMk/>
            <pc:sldMk cId="3360440741" sldId="269"/>
            <ac:spMk id="9" creationId="{391F6B52-91F4-4AEB-B6DB-29FEBCF28C8B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36:45.249" v="263"/>
          <ac:spMkLst>
            <pc:docMk/>
            <pc:sldMk cId="3360440741" sldId="269"/>
            <ac:spMk id="10" creationId="{FB5B0058-AF13-4859-B429-4EDDE2A26F7F}"/>
          </ac:spMkLst>
        </pc:spChg>
        <pc:spChg chg="add del">
          <ac:chgData name="PHILIPIERT Alan" userId="S::alan.philipiert@ynov.com::123d56f6-5b97-4f8c-bafd-e05bbad0b6eb" providerId="AD" clId="Web-{E29FD175-4641-4E7B-930D-E5A034C73F69}" dt="2021-07-18T17:36:33.311" v="259"/>
          <ac:spMkLst>
            <pc:docMk/>
            <pc:sldMk cId="3360440741" sldId="269"/>
            <ac:spMk id="11" creationId="{2CD6F061-7C53-44F4-9794-953DB70A451B}"/>
          </ac:spMkLst>
        </pc:spChg>
        <pc:spChg chg="add">
          <ac:chgData name="PHILIPIERT Alan" userId="S::alan.philipiert@ynov.com::123d56f6-5b97-4f8c-bafd-e05bbad0b6eb" providerId="AD" clId="Web-{E29FD175-4641-4E7B-930D-E5A034C73F69}" dt="2021-07-18T17:36:45.265" v="264"/>
          <ac:spMkLst>
            <pc:docMk/>
            <pc:sldMk cId="3360440741" sldId="269"/>
            <ac:spMk id="15" creationId="{BAD76F3E-3A97-486B-B402-44400A8B9173}"/>
          </ac:spMkLst>
        </pc:spChg>
        <pc:spChg chg="add">
          <ac:chgData name="PHILIPIERT Alan" userId="S::alan.philipiert@ynov.com::123d56f6-5b97-4f8c-bafd-e05bbad0b6eb" providerId="AD" clId="Web-{E29FD175-4641-4E7B-930D-E5A034C73F69}" dt="2021-07-18T17:36:45.265" v="264"/>
          <ac:spMkLst>
            <pc:docMk/>
            <pc:sldMk cId="3360440741" sldId="269"/>
            <ac:spMk id="16" creationId="{391F6B52-91F4-4AEB-B6DB-29FEBCF28C8B}"/>
          </ac:spMkLst>
        </pc:spChg>
        <pc:spChg chg="add">
          <ac:chgData name="PHILIPIERT Alan" userId="S::alan.philipiert@ynov.com::123d56f6-5b97-4f8c-bafd-e05bbad0b6eb" providerId="AD" clId="Web-{E29FD175-4641-4E7B-930D-E5A034C73F69}" dt="2021-07-18T17:36:45.265" v="264"/>
          <ac:spMkLst>
            <pc:docMk/>
            <pc:sldMk cId="3360440741" sldId="269"/>
            <ac:spMk id="17" creationId="{2CD6F061-7C53-44F4-9794-953DB70A451B}"/>
          </ac:spMkLst>
        </pc:spChg>
        <pc:picChg chg="add del mod">
          <ac:chgData name="PHILIPIERT Alan" userId="S::alan.philipiert@ynov.com::123d56f6-5b97-4f8c-bafd-e05bbad0b6eb" providerId="AD" clId="Web-{E29FD175-4641-4E7B-930D-E5A034C73F69}" dt="2021-07-18T17:36:12.513" v="257"/>
          <ac:picMkLst>
            <pc:docMk/>
            <pc:sldMk cId="3360440741" sldId="269"/>
            <ac:picMk id="4" creationId="{B4DD264B-731B-469F-9B23-5F8801480750}"/>
          </ac:picMkLst>
        </pc:picChg>
        <pc:cxnChg chg="add del">
          <ac:chgData name="PHILIPIERT Alan" userId="S::alan.philipiert@ynov.com::123d56f6-5b97-4f8c-bafd-e05bbad0b6eb" providerId="AD" clId="Web-{E29FD175-4641-4E7B-930D-E5A034C73F69}" dt="2021-07-18T17:36:40.468" v="261"/>
          <ac:cxnSpMkLst>
            <pc:docMk/>
            <pc:sldMk cId="3360440741" sldId="269"/>
            <ac:cxnSpMk id="8" creationId="{E6D6B450-4278-45B8-88C7-C061710E3C7E}"/>
          </ac:cxnSpMkLst>
        </pc:cxnChg>
        <pc:cxnChg chg="add del">
          <ac:chgData name="PHILIPIERT Alan" userId="S::alan.philipiert@ynov.com::123d56f6-5b97-4f8c-bafd-e05bbad0b6eb" providerId="AD" clId="Web-{E29FD175-4641-4E7B-930D-E5A034C73F69}" dt="2021-07-18T17:36:45.249" v="263"/>
          <ac:cxnSpMkLst>
            <pc:docMk/>
            <pc:sldMk cId="3360440741" sldId="269"/>
            <ac:cxnSpMk id="12" creationId="{EC4521DE-248E-440D-AAD6-FD9E7D34B3BF}"/>
          </ac:cxnSpMkLst>
        </pc:cxnChg>
        <pc:cxnChg chg="add del">
          <ac:chgData name="PHILIPIERT Alan" userId="S::alan.philipiert@ynov.com::123d56f6-5b97-4f8c-bafd-e05bbad0b6eb" providerId="AD" clId="Web-{E29FD175-4641-4E7B-930D-E5A034C73F69}" dt="2021-07-18T17:36:40.468" v="261"/>
          <ac:cxnSpMkLst>
            <pc:docMk/>
            <pc:sldMk cId="3360440741" sldId="269"/>
            <ac:cxnSpMk id="13" creationId="{74234A4C-A256-4139-A5F4-27078F0D6796}"/>
          </ac:cxnSpMkLst>
        </pc:cxnChg>
        <pc:cxnChg chg="add del">
          <ac:chgData name="PHILIPIERT Alan" userId="S::alan.philipiert@ynov.com::123d56f6-5b97-4f8c-bafd-e05bbad0b6eb" providerId="AD" clId="Web-{E29FD175-4641-4E7B-930D-E5A034C73F69}" dt="2021-07-18T17:36:45.249" v="263"/>
          <ac:cxnSpMkLst>
            <pc:docMk/>
            <pc:sldMk cId="3360440741" sldId="269"/>
            <ac:cxnSpMk id="14" creationId="{442C13FA-4C0F-42D0-9626-5BA6040D8C31}"/>
          </ac:cxnSpMkLst>
        </pc:cxnChg>
      </pc:sldChg>
    </pc:docChg>
  </pc:docChgLst>
  <pc:docChgLst>
    <pc:chgData name="PHILIPIERT Alan" userId="123d56f6-5b97-4f8c-bafd-e05bbad0b6eb" providerId="ADAL" clId="{9581A3BC-2553-4084-BFBD-7F45BD267F60}"/>
    <pc:docChg chg="undo redo custSel addSld delSld modSld">
      <pc:chgData name="PHILIPIERT Alan" userId="123d56f6-5b97-4f8c-bafd-e05bbad0b6eb" providerId="ADAL" clId="{9581A3BC-2553-4084-BFBD-7F45BD267F60}" dt="2021-08-18T08:02:34.908" v="589" actId="20577"/>
      <pc:docMkLst>
        <pc:docMk/>
      </pc:docMkLst>
      <pc:sldChg chg="del">
        <pc:chgData name="PHILIPIERT Alan" userId="123d56f6-5b97-4f8c-bafd-e05bbad0b6eb" providerId="ADAL" clId="{9581A3BC-2553-4084-BFBD-7F45BD267F60}" dt="2021-08-11T12:58:04.350" v="10" actId="47"/>
        <pc:sldMkLst>
          <pc:docMk/>
          <pc:sldMk cId="3336329604" sldId="256"/>
        </pc:sldMkLst>
      </pc:sldChg>
      <pc:sldChg chg="modSp mod">
        <pc:chgData name="PHILIPIERT Alan" userId="123d56f6-5b97-4f8c-bafd-e05bbad0b6eb" providerId="ADAL" clId="{9581A3BC-2553-4084-BFBD-7F45BD267F60}" dt="2021-08-11T13:00:18.515" v="39" actId="2711"/>
        <pc:sldMkLst>
          <pc:docMk/>
          <pc:sldMk cId="2907214526" sldId="257"/>
        </pc:sldMkLst>
        <pc:spChg chg="mod">
          <ac:chgData name="PHILIPIERT Alan" userId="123d56f6-5b97-4f8c-bafd-e05bbad0b6eb" providerId="ADAL" clId="{9581A3BC-2553-4084-BFBD-7F45BD267F60}" dt="2021-08-11T13:00:18.515" v="39" actId="2711"/>
          <ac:spMkLst>
            <pc:docMk/>
            <pc:sldMk cId="2907214526" sldId="257"/>
            <ac:spMk id="2" creationId="{F0024C5D-7525-4DA6-B024-A9DABBA66B70}"/>
          </ac:spMkLst>
        </pc:spChg>
        <pc:spChg chg="mod">
          <ac:chgData name="PHILIPIERT Alan" userId="123d56f6-5b97-4f8c-bafd-e05bbad0b6eb" providerId="ADAL" clId="{9581A3BC-2553-4084-BFBD-7F45BD267F60}" dt="2021-08-11T12:58:29.210" v="12" actId="2711"/>
          <ac:spMkLst>
            <pc:docMk/>
            <pc:sldMk cId="2907214526" sldId="257"/>
            <ac:spMk id="3" creationId="{D5DA456D-991E-46C7-9538-FB486D7821AB}"/>
          </ac:spMkLst>
        </pc:spChg>
        <pc:spChg chg="mod">
          <ac:chgData name="PHILIPIERT Alan" userId="123d56f6-5b97-4f8c-bafd-e05bbad0b6eb" providerId="ADAL" clId="{9581A3BC-2553-4084-BFBD-7F45BD267F60}" dt="2021-08-11T12:58:46.081" v="15" actId="1076"/>
          <ac:spMkLst>
            <pc:docMk/>
            <pc:sldMk cId="2907214526" sldId="257"/>
            <ac:spMk id="5" creationId="{A182D994-2908-4CD8-9E7D-991C01A04450}"/>
          </ac:spMkLst>
        </pc:spChg>
        <pc:spChg chg="mod">
          <ac:chgData name="PHILIPIERT Alan" userId="123d56f6-5b97-4f8c-bafd-e05bbad0b6eb" providerId="ADAL" clId="{9581A3BC-2553-4084-BFBD-7F45BD267F60}" dt="2021-08-11T12:58:49.169" v="16" actId="2711"/>
          <ac:spMkLst>
            <pc:docMk/>
            <pc:sldMk cId="2907214526" sldId="257"/>
            <ac:spMk id="7" creationId="{10EEA299-664C-4084-B8E6-F0846145A44D}"/>
          </ac:spMkLst>
        </pc:spChg>
      </pc:sldChg>
      <pc:sldChg chg="modSp mod">
        <pc:chgData name="PHILIPIERT Alan" userId="123d56f6-5b97-4f8c-bafd-e05bbad0b6eb" providerId="ADAL" clId="{9581A3BC-2553-4084-BFBD-7F45BD267F60}" dt="2021-08-11T12:59:56.578" v="36" actId="1076"/>
        <pc:sldMkLst>
          <pc:docMk/>
          <pc:sldMk cId="1684917758" sldId="258"/>
        </pc:sldMkLst>
        <pc:spChg chg="mod">
          <ac:chgData name="PHILIPIERT Alan" userId="123d56f6-5b97-4f8c-bafd-e05bbad0b6eb" providerId="ADAL" clId="{9581A3BC-2553-4084-BFBD-7F45BD267F60}" dt="2021-08-11T12:59:15.550" v="27" actId="2711"/>
          <ac:spMkLst>
            <pc:docMk/>
            <pc:sldMk cId="1684917758" sldId="258"/>
            <ac:spMk id="2" creationId="{08B99F9B-BF54-43AE-B369-34853CCAD6B7}"/>
          </ac:spMkLst>
        </pc:spChg>
        <pc:spChg chg="mod">
          <ac:chgData name="PHILIPIERT Alan" userId="123d56f6-5b97-4f8c-bafd-e05bbad0b6eb" providerId="ADAL" clId="{9581A3BC-2553-4084-BFBD-7F45BD267F60}" dt="2021-08-11T12:59:09.496" v="25" actId="27636"/>
          <ac:spMkLst>
            <pc:docMk/>
            <pc:sldMk cId="1684917758" sldId="258"/>
            <ac:spMk id="3" creationId="{BC62A250-4071-4222-A515-A2F87621167C}"/>
          </ac:spMkLst>
        </pc:spChg>
        <pc:spChg chg="mod">
          <ac:chgData name="PHILIPIERT Alan" userId="123d56f6-5b97-4f8c-bafd-e05bbad0b6eb" providerId="ADAL" clId="{9581A3BC-2553-4084-BFBD-7F45BD267F60}" dt="2021-08-11T12:59:27.526" v="29" actId="1076"/>
          <ac:spMkLst>
            <pc:docMk/>
            <pc:sldMk cId="1684917758" sldId="258"/>
            <ac:spMk id="8" creationId="{65236248-A971-4F31-81F2-76774BC181AF}"/>
          </ac:spMkLst>
        </pc:spChg>
        <pc:spChg chg="mod">
          <ac:chgData name="PHILIPIERT Alan" userId="123d56f6-5b97-4f8c-bafd-e05bbad0b6eb" providerId="ADAL" clId="{9581A3BC-2553-4084-BFBD-7F45BD267F60}" dt="2021-08-11T12:59:38.453" v="32" actId="2711"/>
          <ac:spMkLst>
            <pc:docMk/>
            <pc:sldMk cId="1684917758" sldId="258"/>
            <ac:spMk id="22" creationId="{94E7F3EE-DAD2-42FE-85ED-5D690B3B48C5}"/>
          </ac:spMkLst>
        </pc:spChg>
        <pc:spChg chg="mod">
          <ac:chgData name="PHILIPIERT Alan" userId="123d56f6-5b97-4f8c-bafd-e05bbad0b6eb" providerId="ADAL" clId="{9581A3BC-2553-4084-BFBD-7F45BD267F60}" dt="2021-08-11T12:59:44.078" v="33" actId="2711"/>
          <ac:spMkLst>
            <pc:docMk/>
            <pc:sldMk cId="1684917758" sldId="258"/>
            <ac:spMk id="23" creationId="{D146C68F-3CDD-4564-95E3-22E31562F5C7}"/>
          </ac:spMkLst>
        </pc:spChg>
        <pc:spChg chg="mod">
          <ac:chgData name="PHILIPIERT Alan" userId="123d56f6-5b97-4f8c-bafd-e05bbad0b6eb" providerId="ADAL" clId="{9581A3BC-2553-4084-BFBD-7F45BD267F60}" dt="2021-08-11T12:59:56.578" v="36" actId="1076"/>
          <ac:spMkLst>
            <pc:docMk/>
            <pc:sldMk cId="1684917758" sldId="258"/>
            <ac:spMk id="24" creationId="{ADA2B126-F9EA-4891-AC96-DD107ACB7D08}"/>
          </ac:spMkLst>
        </pc:spChg>
        <pc:cxnChg chg="mod">
          <ac:chgData name="PHILIPIERT Alan" userId="123d56f6-5b97-4f8c-bafd-e05bbad0b6eb" providerId="ADAL" clId="{9581A3BC-2553-4084-BFBD-7F45BD267F60}" dt="2021-08-11T12:59:30.830" v="30" actId="1076"/>
          <ac:cxnSpMkLst>
            <pc:docMk/>
            <pc:sldMk cId="1684917758" sldId="258"/>
            <ac:cxnSpMk id="21" creationId="{46458B5D-781A-49D0-A978-590F41AB0BE7}"/>
          </ac:cxnSpMkLst>
        </pc:cxnChg>
      </pc:sldChg>
      <pc:sldChg chg="modSp mod">
        <pc:chgData name="PHILIPIERT Alan" userId="123d56f6-5b97-4f8c-bafd-e05bbad0b6eb" providerId="ADAL" clId="{9581A3BC-2553-4084-BFBD-7F45BD267F60}" dt="2021-08-11T13:00:14.140" v="38" actId="2711"/>
        <pc:sldMkLst>
          <pc:docMk/>
          <pc:sldMk cId="3992473674" sldId="259"/>
        </pc:sldMkLst>
        <pc:spChg chg="mod">
          <ac:chgData name="PHILIPIERT Alan" userId="123d56f6-5b97-4f8c-bafd-e05bbad0b6eb" providerId="ADAL" clId="{9581A3BC-2553-4084-BFBD-7F45BD267F60}" dt="2021-08-11T13:00:14.140" v="38" actId="2711"/>
          <ac:spMkLst>
            <pc:docMk/>
            <pc:sldMk cId="3992473674" sldId="259"/>
            <ac:spMk id="3" creationId="{322AADB0-7B47-4752-930D-B2EFB97990F1}"/>
          </ac:spMkLst>
        </pc:spChg>
      </pc:sldChg>
      <pc:sldChg chg="modSp mod">
        <pc:chgData name="PHILIPIERT Alan" userId="123d56f6-5b97-4f8c-bafd-e05bbad0b6eb" providerId="ADAL" clId="{9581A3BC-2553-4084-BFBD-7F45BD267F60}" dt="2021-08-11T13:42:18.475" v="281" actId="1076"/>
        <pc:sldMkLst>
          <pc:docMk/>
          <pc:sldMk cId="2373081563" sldId="260"/>
        </pc:sldMkLst>
        <pc:spChg chg="mod">
          <ac:chgData name="PHILIPIERT Alan" userId="123d56f6-5b97-4f8c-bafd-e05bbad0b6eb" providerId="ADAL" clId="{9581A3BC-2553-4084-BFBD-7F45BD267F60}" dt="2021-08-11T13:00:59.647" v="48" actId="2711"/>
          <ac:spMkLst>
            <pc:docMk/>
            <pc:sldMk cId="2373081563" sldId="260"/>
            <ac:spMk id="4" creationId="{1FD51394-FF88-4C40-BB87-17086AFF0AA7}"/>
          </ac:spMkLst>
        </pc:spChg>
        <pc:spChg chg="mod">
          <ac:chgData name="PHILIPIERT Alan" userId="123d56f6-5b97-4f8c-bafd-e05bbad0b6eb" providerId="ADAL" clId="{9581A3BC-2553-4084-BFBD-7F45BD267F60}" dt="2021-08-11T13:00:25.137" v="40" actId="2711"/>
          <ac:spMkLst>
            <pc:docMk/>
            <pc:sldMk cId="2373081563" sldId="260"/>
            <ac:spMk id="5" creationId="{D99A86E8-8663-43F2-A025-78D11A8C9A72}"/>
          </ac:spMkLst>
        </pc:spChg>
        <pc:spChg chg="mod">
          <ac:chgData name="PHILIPIERT Alan" userId="123d56f6-5b97-4f8c-bafd-e05bbad0b6eb" providerId="ADAL" clId="{9581A3BC-2553-4084-BFBD-7F45BD267F60}" dt="2021-08-11T13:00:30.660" v="42" actId="2711"/>
          <ac:spMkLst>
            <pc:docMk/>
            <pc:sldMk cId="2373081563" sldId="260"/>
            <ac:spMk id="10" creationId="{F6F9C3E7-C2E0-4B24-A883-B3D06BD91BDE}"/>
          </ac:spMkLst>
        </pc:spChg>
        <pc:spChg chg="mod">
          <ac:chgData name="PHILIPIERT Alan" userId="123d56f6-5b97-4f8c-bafd-e05bbad0b6eb" providerId="ADAL" clId="{9581A3BC-2553-4084-BFBD-7F45BD267F60}" dt="2021-08-11T13:00:27.841" v="41" actId="2711"/>
          <ac:spMkLst>
            <pc:docMk/>
            <pc:sldMk cId="2373081563" sldId="260"/>
            <ac:spMk id="12" creationId="{457EA87D-B122-43CC-AAD4-A7C3398D143B}"/>
          </ac:spMkLst>
        </pc:spChg>
        <pc:spChg chg="mod">
          <ac:chgData name="PHILIPIERT Alan" userId="123d56f6-5b97-4f8c-bafd-e05bbad0b6eb" providerId="ADAL" clId="{9581A3BC-2553-4084-BFBD-7F45BD267F60}" dt="2021-08-11T13:00:41.147" v="45" actId="2711"/>
          <ac:spMkLst>
            <pc:docMk/>
            <pc:sldMk cId="2373081563" sldId="260"/>
            <ac:spMk id="13" creationId="{9E07C362-8279-4E2D-9529-452333D21D11}"/>
          </ac:spMkLst>
        </pc:spChg>
        <pc:spChg chg="mod">
          <ac:chgData name="PHILIPIERT Alan" userId="123d56f6-5b97-4f8c-bafd-e05bbad0b6eb" providerId="ADAL" clId="{9581A3BC-2553-4084-BFBD-7F45BD267F60}" dt="2021-08-11T13:00:36.942" v="44" actId="2711"/>
          <ac:spMkLst>
            <pc:docMk/>
            <pc:sldMk cId="2373081563" sldId="260"/>
            <ac:spMk id="14" creationId="{A8D6FA88-A348-41CB-895D-14826C051B00}"/>
          </ac:spMkLst>
        </pc:spChg>
        <pc:spChg chg="mod">
          <ac:chgData name="PHILIPIERT Alan" userId="123d56f6-5b97-4f8c-bafd-e05bbad0b6eb" providerId="ADAL" clId="{9581A3BC-2553-4084-BFBD-7F45BD267F60}" dt="2021-08-11T13:00:49.089" v="46" actId="2711"/>
          <ac:spMkLst>
            <pc:docMk/>
            <pc:sldMk cId="2373081563" sldId="260"/>
            <ac:spMk id="15" creationId="{3020AF56-2289-4FDE-844E-F91978B9FDB3}"/>
          </ac:spMkLst>
        </pc:spChg>
        <pc:spChg chg="mod">
          <ac:chgData name="PHILIPIERT Alan" userId="123d56f6-5b97-4f8c-bafd-e05bbad0b6eb" providerId="ADAL" clId="{9581A3BC-2553-4084-BFBD-7F45BD267F60}" dt="2021-08-11T13:42:18.475" v="281" actId="1076"/>
          <ac:spMkLst>
            <pc:docMk/>
            <pc:sldMk cId="2373081563" sldId="260"/>
            <ac:spMk id="16" creationId="{6C4F8F1F-ADA4-457E-AB19-5B6676D1520E}"/>
          </ac:spMkLst>
        </pc:spChg>
        <pc:spChg chg="mod">
          <ac:chgData name="PHILIPIERT Alan" userId="123d56f6-5b97-4f8c-bafd-e05bbad0b6eb" providerId="ADAL" clId="{9581A3BC-2553-4084-BFBD-7F45BD267F60}" dt="2021-08-11T13:01:15.719" v="51" actId="14100"/>
          <ac:spMkLst>
            <pc:docMk/>
            <pc:sldMk cId="2373081563" sldId="260"/>
            <ac:spMk id="21" creationId="{442345FF-9EE1-4030-B19B-A43DE49E3E6A}"/>
          </ac:spMkLst>
        </pc:spChg>
      </pc:sldChg>
      <pc:sldChg chg="modSp mod">
        <pc:chgData name="PHILIPIERT Alan" userId="123d56f6-5b97-4f8c-bafd-e05bbad0b6eb" providerId="ADAL" clId="{9581A3BC-2553-4084-BFBD-7F45BD267F60}" dt="2021-08-11T13:02:46.186" v="75" actId="2711"/>
        <pc:sldMkLst>
          <pc:docMk/>
          <pc:sldMk cId="762706575" sldId="261"/>
        </pc:sldMkLst>
        <pc:spChg chg="mod">
          <ac:chgData name="PHILIPIERT Alan" userId="123d56f6-5b97-4f8c-bafd-e05bbad0b6eb" providerId="ADAL" clId="{9581A3BC-2553-4084-BFBD-7F45BD267F60}" dt="2021-08-11T13:01:40.683" v="55" actId="2711"/>
          <ac:spMkLst>
            <pc:docMk/>
            <pc:sldMk cId="762706575" sldId="261"/>
            <ac:spMk id="15" creationId="{C828966F-3695-4535-BD42-CEC121FE7D11}"/>
          </ac:spMkLst>
        </pc:spChg>
        <pc:spChg chg="mod">
          <ac:chgData name="PHILIPIERT Alan" userId="123d56f6-5b97-4f8c-bafd-e05bbad0b6eb" providerId="ADAL" clId="{9581A3BC-2553-4084-BFBD-7F45BD267F60}" dt="2021-08-11T13:01:51.167" v="58" actId="255"/>
          <ac:spMkLst>
            <pc:docMk/>
            <pc:sldMk cId="762706575" sldId="261"/>
            <ac:spMk id="34" creationId="{033DEC2A-A5B7-4874-BBA0-FBE1E14AEF75}"/>
          </ac:spMkLst>
        </pc:spChg>
        <pc:spChg chg="mod">
          <ac:chgData name="PHILIPIERT Alan" userId="123d56f6-5b97-4f8c-bafd-e05bbad0b6eb" providerId="ADAL" clId="{9581A3BC-2553-4084-BFBD-7F45BD267F60}" dt="2021-08-11T13:02:22.554" v="68" actId="2711"/>
          <ac:spMkLst>
            <pc:docMk/>
            <pc:sldMk cId="762706575" sldId="261"/>
            <ac:spMk id="35" creationId="{B7E0160A-D67A-4676-AF45-1897012A36EE}"/>
          </ac:spMkLst>
        </pc:spChg>
        <pc:spChg chg="mod">
          <ac:chgData name="PHILIPIERT Alan" userId="123d56f6-5b97-4f8c-bafd-e05bbad0b6eb" providerId="ADAL" clId="{9581A3BC-2553-4084-BFBD-7F45BD267F60}" dt="2021-08-11T13:01:43.788" v="56" actId="2711"/>
          <ac:spMkLst>
            <pc:docMk/>
            <pc:sldMk cId="762706575" sldId="261"/>
            <ac:spMk id="36" creationId="{A7F436DF-9C05-445C-A3C9-6217AD6113FA}"/>
          </ac:spMkLst>
        </pc:spChg>
        <pc:spChg chg="mod">
          <ac:chgData name="PHILIPIERT Alan" userId="123d56f6-5b97-4f8c-bafd-e05bbad0b6eb" providerId="ADAL" clId="{9581A3BC-2553-4084-BFBD-7F45BD267F60}" dt="2021-08-11T13:02:10.779" v="65" actId="2711"/>
          <ac:spMkLst>
            <pc:docMk/>
            <pc:sldMk cId="762706575" sldId="261"/>
            <ac:spMk id="37" creationId="{5E262641-0716-4D09-86BB-F3AA7AD75A45}"/>
          </ac:spMkLst>
        </pc:spChg>
        <pc:spChg chg="mod">
          <ac:chgData name="PHILIPIERT Alan" userId="123d56f6-5b97-4f8c-bafd-e05bbad0b6eb" providerId="ADAL" clId="{9581A3BC-2553-4084-BFBD-7F45BD267F60}" dt="2021-08-11T13:01:46.839" v="57" actId="2711"/>
          <ac:spMkLst>
            <pc:docMk/>
            <pc:sldMk cId="762706575" sldId="261"/>
            <ac:spMk id="38" creationId="{FFEFB7AD-89F1-47C6-BA10-4334DA503354}"/>
          </ac:spMkLst>
        </pc:spChg>
        <pc:spChg chg="mod">
          <ac:chgData name="PHILIPIERT Alan" userId="123d56f6-5b97-4f8c-bafd-e05bbad0b6eb" providerId="ADAL" clId="{9581A3BC-2553-4084-BFBD-7F45BD267F60}" dt="2021-08-11T13:01:59.181" v="61" actId="2711"/>
          <ac:spMkLst>
            <pc:docMk/>
            <pc:sldMk cId="762706575" sldId="261"/>
            <ac:spMk id="42" creationId="{CF69D3E3-6C38-45EA-94A2-44A422680900}"/>
          </ac:spMkLst>
        </pc:spChg>
        <pc:spChg chg="mod">
          <ac:chgData name="PHILIPIERT Alan" userId="123d56f6-5b97-4f8c-bafd-e05bbad0b6eb" providerId="ADAL" clId="{9581A3BC-2553-4084-BFBD-7F45BD267F60}" dt="2021-08-11T13:01:56.338" v="60" actId="255"/>
          <ac:spMkLst>
            <pc:docMk/>
            <pc:sldMk cId="762706575" sldId="261"/>
            <ac:spMk id="43" creationId="{A933F215-81AE-406D-978F-C44E40ED201B}"/>
          </ac:spMkLst>
        </pc:spChg>
        <pc:spChg chg="mod">
          <ac:chgData name="PHILIPIERT Alan" userId="123d56f6-5b97-4f8c-bafd-e05bbad0b6eb" providerId="ADAL" clId="{9581A3BC-2553-4084-BFBD-7F45BD267F60}" dt="2021-08-11T13:02:27.577" v="70" actId="2711"/>
          <ac:spMkLst>
            <pc:docMk/>
            <pc:sldMk cId="762706575" sldId="261"/>
            <ac:spMk id="44" creationId="{7B11CF86-0432-4FC5-B665-64BE07158455}"/>
          </ac:spMkLst>
        </pc:spChg>
        <pc:spChg chg="mod">
          <ac:chgData name="PHILIPIERT Alan" userId="123d56f6-5b97-4f8c-bafd-e05bbad0b6eb" providerId="ADAL" clId="{9581A3BC-2553-4084-BFBD-7F45BD267F60}" dt="2021-08-11T13:02:02.414" v="62" actId="2711"/>
          <ac:spMkLst>
            <pc:docMk/>
            <pc:sldMk cId="762706575" sldId="261"/>
            <ac:spMk id="45" creationId="{F7881DB8-B234-4479-AD8D-69BDBB19809A}"/>
          </ac:spMkLst>
        </pc:spChg>
        <pc:spChg chg="mod">
          <ac:chgData name="PHILIPIERT Alan" userId="123d56f6-5b97-4f8c-bafd-e05bbad0b6eb" providerId="ADAL" clId="{9581A3BC-2553-4084-BFBD-7F45BD267F60}" dt="2021-08-11T13:02:05.019" v="63" actId="2711"/>
          <ac:spMkLst>
            <pc:docMk/>
            <pc:sldMk cId="762706575" sldId="261"/>
            <ac:spMk id="48" creationId="{4D09E28B-43A1-47D6-AA4E-D4456C9E28D0}"/>
          </ac:spMkLst>
        </pc:spChg>
        <pc:spChg chg="mod">
          <ac:chgData name="PHILIPIERT Alan" userId="123d56f6-5b97-4f8c-bafd-e05bbad0b6eb" providerId="ADAL" clId="{9581A3BC-2553-4084-BFBD-7F45BD267F60}" dt="2021-08-11T13:02:36.057" v="72" actId="1076"/>
          <ac:spMkLst>
            <pc:docMk/>
            <pc:sldMk cId="762706575" sldId="261"/>
            <ac:spMk id="51" creationId="{60F54234-A596-4144-8C62-737808431308}"/>
          </ac:spMkLst>
        </pc:spChg>
        <pc:spChg chg="mod">
          <ac:chgData name="PHILIPIERT Alan" userId="123d56f6-5b97-4f8c-bafd-e05bbad0b6eb" providerId="ADAL" clId="{9581A3BC-2553-4084-BFBD-7F45BD267F60}" dt="2021-08-11T13:02:17.300" v="67" actId="1076"/>
          <ac:spMkLst>
            <pc:docMk/>
            <pc:sldMk cId="762706575" sldId="261"/>
            <ac:spMk id="53" creationId="{544C52F9-ED32-4EE8-AAD4-2E58C8088C17}"/>
          </ac:spMkLst>
        </pc:spChg>
        <pc:spChg chg="mod">
          <ac:chgData name="PHILIPIERT Alan" userId="123d56f6-5b97-4f8c-bafd-e05bbad0b6eb" providerId="ADAL" clId="{9581A3BC-2553-4084-BFBD-7F45BD267F60}" dt="2021-08-11T13:02:46.186" v="75" actId="2711"/>
          <ac:spMkLst>
            <pc:docMk/>
            <pc:sldMk cId="762706575" sldId="261"/>
            <ac:spMk id="55" creationId="{B7DF5FAE-AFF1-4860-94F6-F62414C3258D}"/>
          </ac:spMkLst>
        </pc:spChg>
        <pc:spChg chg="mod">
          <ac:chgData name="PHILIPIERT Alan" userId="123d56f6-5b97-4f8c-bafd-e05bbad0b6eb" providerId="ADAL" clId="{9581A3BC-2553-4084-BFBD-7F45BD267F60}" dt="2021-08-11T13:02:42.867" v="74" actId="2711"/>
          <ac:spMkLst>
            <pc:docMk/>
            <pc:sldMk cId="762706575" sldId="261"/>
            <ac:spMk id="56" creationId="{64C93BD6-4313-432F-8417-CFE2B1AE798E}"/>
          </ac:spMkLst>
        </pc:spChg>
        <pc:spChg chg="mod">
          <ac:chgData name="PHILIPIERT Alan" userId="123d56f6-5b97-4f8c-bafd-e05bbad0b6eb" providerId="ADAL" clId="{9581A3BC-2553-4084-BFBD-7F45BD267F60}" dt="2021-08-11T13:02:40.128" v="73" actId="2711"/>
          <ac:spMkLst>
            <pc:docMk/>
            <pc:sldMk cId="762706575" sldId="261"/>
            <ac:spMk id="57" creationId="{404D633D-B5EB-4791-9E36-1B96812802B9}"/>
          </ac:spMkLst>
        </pc:spChg>
      </pc:sldChg>
      <pc:sldChg chg="modSp modAnim">
        <pc:chgData name="PHILIPIERT Alan" userId="123d56f6-5b97-4f8c-bafd-e05bbad0b6eb" providerId="ADAL" clId="{9581A3BC-2553-4084-BFBD-7F45BD267F60}" dt="2021-08-11T13:49:00.571" v="290"/>
        <pc:sldMkLst>
          <pc:docMk/>
          <pc:sldMk cId="2491988798" sldId="262"/>
        </pc:sldMkLst>
        <pc:spChg chg="mod">
          <ac:chgData name="PHILIPIERT Alan" userId="123d56f6-5b97-4f8c-bafd-e05bbad0b6eb" providerId="ADAL" clId="{9581A3BC-2553-4084-BFBD-7F45BD267F60}" dt="2021-08-11T13:01:25.128" v="52" actId="2711"/>
          <ac:spMkLst>
            <pc:docMk/>
            <pc:sldMk cId="2491988798" sldId="262"/>
            <ac:spMk id="7" creationId="{D4D2F323-75C4-49B4-898D-9F3C7BB699FD}"/>
          </ac:spMkLst>
        </pc:spChg>
        <pc:spChg chg="mod">
          <ac:chgData name="PHILIPIERT Alan" userId="123d56f6-5b97-4f8c-bafd-e05bbad0b6eb" providerId="ADAL" clId="{9581A3BC-2553-4084-BFBD-7F45BD267F60}" dt="2021-08-11T13:01:28.363" v="53" actId="2711"/>
          <ac:spMkLst>
            <pc:docMk/>
            <pc:sldMk cId="2491988798" sldId="262"/>
            <ac:spMk id="15" creationId="{39A2546C-2162-49C2-8D7B-785CBE664548}"/>
          </ac:spMkLst>
        </pc:spChg>
      </pc:sldChg>
      <pc:sldChg chg="addSp delSp modSp mod modAnim">
        <pc:chgData name="PHILIPIERT Alan" userId="123d56f6-5b97-4f8c-bafd-e05bbad0b6eb" providerId="ADAL" clId="{9581A3BC-2553-4084-BFBD-7F45BD267F60}" dt="2021-08-13T08:56:39.545" v="361" actId="14100"/>
        <pc:sldMkLst>
          <pc:docMk/>
          <pc:sldMk cId="4034811844" sldId="263"/>
        </pc:sldMkLst>
        <pc:spChg chg="mod">
          <ac:chgData name="PHILIPIERT Alan" userId="123d56f6-5b97-4f8c-bafd-e05bbad0b6eb" providerId="ADAL" clId="{9581A3BC-2553-4084-BFBD-7F45BD267F60}" dt="2021-08-11T13:02:49.593" v="76" actId="2711"/>
          <ac:spMkLst>
            <pc:docMk/>
            <pc:sldMk cId="4034811844" sldId="263"/>
            <ac:spMk id="2" creationId="{D7A31399-3B8E-492B-AFF1-800A3B8E3591}"/>
          </ac:spMkLst>
        </pc:spChg>
        <pc:spChg chg="add mod">
          <ac:chgData name="PHILIPIERT Alan" userId="123d56f6-5b97-4f8c-bafd-e05bbad0b6eb" providerId="ADAL" clId="{9581A3BC-2553-4084-BFBD-7F45BD267F60}" dt="2021-08-13T08:56:39.545" v="361" actId="14100"/>
          <ac:spMkLst>
            <pc:docMk/>
            <pc:sldMk cId="4034811844" sldId="263"/>
            <ac:spMk id="4" creationId="{FE03DD17-3D2C-42C7-B087-6B9739C37BA8}"/>
          </ac:spMkLst>
        </pc:spChg>
        <pc:spChg chg="add mod">
          <ac:chgData name="PHILIPIERT Alan" userId="123d56f6-5b97-4f8c-bafd-e05bbad0b6eb" providerId="ADAL" clId="{9581A3BC-2553-4084-BFBD-7F45BD267F60}" dt="2021-08-13T07:56:16.444" v="360" actId="1076"/>
          <ac:spMkLst>
            <pc:docMk/>
            <pc:sldMk cId="4034811844" sldId="263"/>
            <ac:spMk id="6" creationId="{9280CE9F-E23B-44F4-BE67-3B0576BD5E09}"/>
          </ac:spMkLst>
        </pc:spChg>
        <pc:spChg chg="add mod">
          <ac:chgData name="PHILIPIERT Alan" userId="123d56f6-5b97-4f8c-bafd-e05bbad0b6eb" providerId="ADAL" clId="{9581A3BC-2553-4084-BFBD-7F45BD267F60}" dt="2021-08-13T07:56:16.444" v="360" actId="1076"/>
          <ac:spMkLst>
            <pc:docMk/>
            <pc:sldMk cId="4034811844" sldId="263"/>
            <ac:spMk id="7" creationId="{CDD7454B-DB37-4BD3-9218-6A1E23F037A5}"/>
          </ac:spMkLst>
        </pc:spChg>
        <pc:spChg chg="add mod">
          <ac:chgData name="PHILIPIERT Alan" userId="123d56f6-5b97-4f8c-bafd-e05bbad0b6eb" providerId="ADAL" clId="{9581A3BC-2553-4084-BFBD-7F45BD267F60}" dt="2021-08-13T07:56:16.444" v="360" actId="1076"/>
          <ac:spMkLst>
            <pc:docMk/>
            <pc:sldMk cId="4034811844" sldId="263"/>
            <ac:spMk id="9" creationId="{381DF8BD-08F6-4FDF-9FC7-5CE8A12521D9}"/>
          </ac:spMkLst>
        </pc:spChg>
        <pc:spChg chg="add mod">
          <ac:chgData name="PHILIPIERT Alan" userId="123d56f6-5b97-4f8c-bafd-e05bbad0b6eb" providerId="ADAL" clId="{9581A3BC-2553-4084-BFBD-7F45BD267F60}" dt="2021-08-13T07:56:16.444" v="360" actId="1076"/>
          <ac:spMkLst>
            <pc:docMk/>
            <pc:sldMk cId="4034811844" sldId="263"/>
            <ac:spMk id="10" creationId="{EEDE7C21-FFF0-4FE1-BA70-D3D14816398C}"/>
          </ac:spMkLst>
        </pc:spChg>
        <pc:spChg chg="add del mod">
          <ac:chgData name="PHILIPIERT Alan" userId="123d56f6-5b97-4f8c-bafd-e05bbad0b6eb" providerId="ADAL" clId="{9581A3BC-2553-4084-BFBD-7F45BD267F60}" dt="2021-08-13T07:55:19.324" v="346" actId="478"/>
          <ac:spMkLst>
            <pc:docMk/>
            <pc:sldMk cId="4034811844" sldId="263"/>
            <ac:spMk id="11" creationId="{3B931174-C070-4EE1-A9B4-1D4C86D8FC08}"/>
          </ac:spMkLst>
        </pc:spChg>
        <pc:graphicFrameChg chg="del mod">
          <ac:chgData name="PHILIPIERT Alan" userId="123d56f6-5b97-4f8c-bafd-e05bbad0b6eb" providerId="ADAL" clId="{9581A3BC-2553-4084-BFBD-7F45BD267F60}" dt="2021-08-13T07:55:17.384" v="345" actId="478"/>
          <ac:graphicFrameMkLst>
            <pc:docMk/>
            <pc:sldMk cId="4034811844" sldId="263"/>
            <ac:graphicFrameMk id="5" creationId="{4A7496A0-F4E5-4410-9174-D10C51FDC89B}"/>
          </ac:graphicFrameMkLst>
        </pc:graphicFrameChg>
        <pc:picChg chg="add mod">
          <ac:chgData name="PHILIPIERT Alan" userId="123d56f6-5b97-4f8c-bafd-e05bbad0b6eb" providerId="ADAL" clId="{9581A3BC-2553-4084-BFBD-7F45BD267F60}" dt="2021-08-13T07:56:16.444" v="360" actId="1076"/>
          <ac:picMkLst>
            <pc:docMk/>
            <pc:sldMk cId="4034811844" sldId="263"/>
            <ac:picMk id="8" creationId="{5CC72327-868D-4207-8D8C-76E43FD9F66E}"/>
          </ac:picMkLst>
        </pc:picChg>
      </pc:sldChg>
      <pc:sldChg chg="del">
        <pc:chgData name="PHILIPIERT Alan" userId="123d56f6-5b97-4f8c-bafd-e05bbad0b6eb" providerId="ADAL" clId="{9581A3BC-2553-4084-BFBD-7F45BD267F60}" dt="2021-08-11T13:03:13.080" v="102" actId="47"/>
        <pc:sldMkLst>
          <pc:docMk/>
          <pc:sldMk cId="3384724256" sldId="265"/>
        </pc:sldMkLst>
      </pc:sldChg>
      <pc:sldChg chg="modSp mod">
        <pc:chgData name="PHILIPIERT Alan" userId="123d56f6-5b97-4f8c-bafd-e05bbad0b6eb" providerId="ADAL" clId="{9581A3BC-2553-4084-BFBD-7F45BD267F60}" dt="2021-08-11T13:03:29.434" v="104" actId="2711"/>
        <pc:sldMkLst>
          <pc:docMk/>
          <pc:sldMk cId="1557866985" sldId="266"/>
        </pc:sldMkLst>
        <pc:spChg chg="mod">
          <ac:chgData name="PHILIPIERT Alan" userId="123d56f6-5b97-4f8c-bafd-e05bbad0b6eb" providerId="ADAL" clId="{9581A3BC-2553-4084-BFBD-7F45BD267F60}" dt="2021-08-11T13:03:25.960" v="103" actId="2711"/>
          <ac:spMkLst>
            <pc:docMk/>
            <pc:sldMk cId="1557866985" sldId="266"/>
            <ac:spMk id="2" creationId="{1DB811AE-17B6-404A-999C-D03883B18FC8}"/>
          </ac:spMkLst>
        </pc:spChg>
        <pc:spChg chg="mod">
          <ac:chgData name="PHILIPIERT Alan" userId="123d56f6-5b97-4f8c-bafd-e05bbad0b6eb" providerId="ADAL" clId="{9581A3BC-2553-4084-BFBD-7F45BD267F60}" dt="2021-08-11T13:03:29.434" v="104" actId="2711"/>
          <ac:spMkLst>
            <pc:docMk/>
            <pc:sldMk cId="1557866985" sldId="266"/>
            <ac:spMk id="3" creationId="{276D542C-8D5C-4D85-B20B-CBCBF163A48E}"/>
          </ac:spMkLst>
        </pc:spChg>
      </pc:sldChg>
      <pc:sldChg chg="modSp add del mod setBg">
        <pc:chgData name="PHILIPIERT Alan" userId="123d56f6-5b97-4f8c-bafd-e05bbad0b6eb" providerId="ADAL" clId="{9581A3BC-2553-4084-BFBD-7F45BD267F60}" dt="2021-08-11T13:17:04.634" v="244" actId="2696"/>
        <pc:sldMkLst>
          <pc:docMk/>
          <pc:sldMk cId="3688723594" sldId="267"/>
        </pc:sldMkLst>
        <pc:spChg chg="mod">
          <ac:chgData name="PHILIPIERT Alan" userId="123d56f6-5b97-4f8c-bafd-e05bbad0b6eb" providerId="ADAL" clId="{9581A3BC-2553-4084-BFBD-7F45BD267F60}" dt="2021-08-11T13:04:36.393" v="111" actId="2711"/>
          <ac:spMkLst>
            <pc:docMk/>
            <pc:sldMk cId="3688723594" sldId="267"/>
            <ac:spMk id="2" creationId="{139BA82B-0D0C-4F0E-ADA4-FE06AB728538}"/>
          </ac:spMkLst>
        </pc:spChg>
      </pc:sldChg>
      <pc:sldChg chg="modSp mod modNotesTx">
        <pc:chgData name="PHILIPIERT Alan" userId="123d56f6-5b97-4f8c-bafd-e05bbad0b6eb" providerId="ADAL" clId="{9581A3BC-2553-4084-BFBD-7F45BD267F60}" dt="2021-08-18T08:02:18.988" v="499" actId="20577"/>
        <pc:sldMkLst>
          <pc:docMk/>
          <pc:sldMk cId="1530614511" sldId="268"/>
        </pc:sldMkLst>
        <pc:spChg chg="mod">
          <ac:chgData name="PHILIPIERT Alan" userId="123d56f6-5b97-4f8c-bafd-e05bbad0b6eb" providerId="ADAL" clId="{9581A3BC-2553-4084-BFBD-7F45BD267F60}" dt="2021-08-11T13:05:14.482" v="112" actId="2711"/>
          <ac:spMkLst>
            <pc:docMk/>
            <pc:sldMk cId="1530614511" sldId="268"/>
            <ac:spMk id="2" creationId="{3102A895-BEB2-4594-9E37-A0AF6B31D98F}"/>
          </ac:spMkLst>
        </pc:spChg>
        <pc:spChg chg="mod">
          <ac:chgData name="PHILIPIERT Alan" userId="123d56f6-5b97-4f8c-bafd-e05bbad0b6eb" providerId="ADAL" clId="{9581A3BC-2553-4084-BFBD-7F45BD267F60}" dt="2021-08-11T13:48:22.540" v="283" actId="207"/>
          <ac:spMkLst>
            <pc:docMk/>
            <pc:sldMk cId="1530614511" sldId="268"/>
            <ac:spMk id="3" creationId="{AA6639C6-A747-4F01-9842-CFDF819FBA9C}"/>
          </ac:spMkLst>
        </pc:spChg>
      </pc:sldChg>
      <pc:sldChg chg="modSp add del mod">
        <pc:chgData name="PHILIPIERT Alan" userId="123d56f6-5b97-4f8c-bafd-e05bbad0b6eb" providerId="ADAL" clId="{9581A3BC-2553-4084-BFBD-7F45BD267F60}" dt="2021-08-11T13:20:26.287" v="266" actId="2696"/>
        <pc:sldMkLst>
          <pc:docMk/>
          <pc:sldMk cId="3360440741" sldId="269"/>
        </pc:sldMkLst>
        <pc:spChg chg="mod">
          <ac:chgData name="PHILIPIERT Alan" userId="123d56f6-5b97-4f8c-bafd-e05bbad0b6eb" providerId="ADAL" clId="{9581A3BC-2553-4084-BFBD-7F45BD267F60}" dt="2021-08-11T13:05:35.359" v="116" actId="2711"/>
          <ac:spMkLst>
            <pc:docMk/>
            <pc:sldMk cId="3360440741" sldId="269"/>
            <ac:spMk id="2" creationId="{32D43947-8E38-4B30-8C70-229F4D2778C5}"/>
          </ac:spMkLst>
        </pc:spChg>
      </pc:sldChg>
      <pc:sldChg chg="add del">
        <pc:chgData name="PHILIPIERT Alan" userId="123d56f6-5b97-4f8c-bafd-e05bbad0b6eb" providerId="ADAL" clId="{9581A3BC-2553-4084-BFBD-7F45BD267F60}" dt="2021-08-11T13:20:38.904" v="279" actId="2696"/>
        <pc:sldMkLst>
          <pc:docMk/>
          <pc:sldMk cId="1197171185" sldId="271"/>
        </pc:sldMkLst>
      </pc:sldChg>
      <pc:sldChg chg="modSp add mod">
        <pc:chgData name="PHILIPIERT Alan" userId="123d56f6-5b97-4f8c-bafd-e05bbad0b6eb" providerId="ADAL" clId="{9581A3BC-2553-4084-BFBD-7F45BD267F60}" dt="2021-08-11T13:04:28.754" v="110" actId="207"/>
        <pc:sldMkLst>
          <pc:docMk/>
          <pc:sldMk cId="2615311653" sldId="308"/>
        </pc:sldMkLst>
        <pc:spChg chg="mod">
          <ac:chgData name="PHILIPIERT Alan" userId="123d56f6-5b97-4f8c-bafd-e05bbad0b6eb" providerId="ADAL" clId="{9581A3BC-2553-4084-BFBD-7F45BD267F60}" dt="2021-08-11T13:04:28.754" v="110" actId="207"/>
          <ac:spMkLst>
            <pc:docMk/>
            <pc:sldMk cId="2615311653" sldId="308"/>
            <ac:spMk id="10" creationId="{B3546D1A-39CA-4D88-946E-1DE2020D050E}"/>
          </ac:spMkLst>
        </pc:spChg>
      </pc:sldChg>
      <pc:sldChg chg="modSp add mod">
        <pc:chgData name="PHILIPIERT Alan" userId="123d56f6-5b97-4f8c-bafd-e05bbad0b6eb" providerId="ADAL" clId="{9581A3BC-2553-4084-BFBD-7F45BD267F60}" dt="2021-08-11T13:04:24.943" v="109" actId="207"/>
        <pc:sldMkLst>
          <pc:docMk/>
          <pc:sldMk cId="1981581263" sldId="309"/>
        </pc:sldMkLst>
        <pc:spChg chg="mod">
          <ac:chgData name="PHILIPIERT Alan" userId="123d56f6-5b97-4f8c-bafd-e05bbad0b6eb" providerId="ADAL" clId="{9581A3BC-2553-4084-BFBD-7F45BD267F60}" dt="2021-08-11T13:04:24.943" v="109" actId="207"/>
          <ac:spMkLst>
            <pc:docMk/>
            <pc:sldMk cId="1981581263" sldId="309"/>
            <ac:spMk id="10" creationId="{B3546D1A-39CA-4D88-946E-1DE2020D050E}"/>
          </ac:spMkLst>
        </pc:spChg>
      </pc:sldChg>
      <pc:sldChg chg="addSp delSp modSp add mod">
        <pc:chgData name="PHILIPIERT Alan" userId="123d56f6-5b97-4f8c-bafd-e05bbad0b6eb" providerId="ADAL" clId="{9581A3BC-2553-4084-BFBD-7F45BD267F60}" dt="2021-08-11T13:15:34.765" v="206" actId="207"/>
        <pc:sldMkLst>
          <pc:docMk/>
          <pc:sldMk cId="3126275052" sldId="310"/>
        </pc:sldMkLst>
        <pc:spChg chg="mod">
          <ac:chgData name="PHILIPIERT Alan" userId="123d56f6-5b97-4f8c-bafd-e05bbad0b6eb" providerId="ADAL" clId="{9581A3BC-2553-4084-BFBD-7F45BD267F60}" dt="2021-08-11T13:15:34.765" v="206" actId="207"/>
          <ac:spMkLst>
            <pc:docMk/>
            <pc:sldMk cId="3126275052" sldId="310"/>
            <ac:spMk id="6" creationId="{AA90D87D-11A8-4804-AB61-476D9D0DB9A6}"/>
          </ac:spMkLst>
        </pc:spChg>
        <pc:spChg chg="del mod">
          <ac:chgData name="PHILIPIERT Alan" userId="123d56f6-5b97-4f8c-bafd-e05bbad0b6eb" providerId="ADAL" clId="{9581A3BC-2553-4084-BFBD-7F45BD267F60}" dt="2021-08-11T13:06:48.185" v="146" actId="21"/>
          <ac:spMkLst>
            <pc:docMk/>
            <pc:sldMk cId="3126275052" sldId="310"/>
            <ac:spMk id="10" creationId="{B3546D1A-39CA-4D88-946E-1DE2020D050E}"/>
          </ac:spMkLst>
        </pc:spChg>
        <pc:spChg chg="add mod">
          <ac:chgData name="PHILIPIERT Alan" userId="123d56f6-5b97-4f8c-bafd-e05bbad0b6eb" providerId="ADAL" clId="{9581A3BC-2553-4084-BFBD-7F45BD267F60}" dt="2021-08-11T13:06:48.603" v="147"/>
          <ac:spMkLst>
            <pc:docMk/>
            <pc:sldMk cId="3126275052" sldId="310"/>
            <ac:spMk id="11" creationId="{013C2AFE-A2BA-4D27-B1D1-4ED745E38D2E}"/>
          </ac:spMkLst>
        </pc:spChg>
        <pc:picChg chg="add mod">
          <ac:chgData name="PHILIPIERT Alan" userId="123d56f6-5b97-4f8c-bafd-e05bbad0b6eb" providerId="ADAL" clId="{9581A3BC-2553-4084-BFBD-7F45BD267F60}" dt="2021-08-11T13:06:52.376" v="148" actId="1076"/>
          <ac:picMkLst>
            <pc:docMk/>
            <pc:sldMk cId="3126275052" sldId="310"/>
            <ac:picMk id="7" creationId="{49E5A402-A316-44B3-A6D5-96525C99FDAF}"/>
          </ac:picMkLst>
        </pc:picChg>
      </pc:sldChg>
      <pc:sldChg chg="addSp delSp modSp new del mod">
        <pc:chgData name="PHILIPIERT Alan" userId="123d56f6-5b97-4f8c-bafd-e05bbad0b6eb" providerId="ADAL" clId="{9581A3BC-2553-4084-BFBD-7F45BD267F60}" dt="2021-08-13T08:57:02.883" v="362" actId="2696"/>
        <pc:sldMkLst>
          <pc:docMk/>
          <pc:sldMk cId="1550818859" sldId="311"/>
        </pc:sldMkLst>
        <pc:spChg chg="del">
          <ac:chgData name="PHILIPIERT Alan" userId="123d56f6-5b97-4f8c-bafd-e05bbad0b6eb" providerId="ADAL" clId="{9581A3BC-2553-4084-BFBD-7F45BD267F60}" dt="2021-08-11T13:12:21.034" v="151" actId="478"/>
          <ac:spMkLst>
            <pc:docMk/>
            <pc:sldMk cId="1550818859" sldId="311"/>
            <ac:spMk id="2" creationId="{D91E1C87-A008-4F8B-8351-BF185B79FAB9}"/>
          </ac:spMkLst>
        </pc:spChg>
        <pc:spChg chg="del">
          <ac:chgData name="PHILIPIERT Alan" userId="123d56f6-5b97-4f8c-bafd-e05bbad0b6eb" providerId="ADAL" clId="{9581A3BC-2553-4084-BFBD-7F45BD267F60}" dt="2021-08-11T13:12:20.063" v="150" actId="478"/>
          <ac:spMkLst>
            <pc:docMk/>
            <pc:sldMk cId="1550818859" sldId="311"/>
            <ac:spMk id="3" creationId="{95F01BE2-F2B6-4A5C-BF73-EBCBB0A2CF60}"/>
          </ac:spMkLst>
        </pc:spChg>
        <pc:spChg chg="add mod">
          <ac:chgData name="PHILIPIERT Alan" userId="123d56f6-5b97-4f8c-bafd-e05bbad0b6eb" providerId="ADAL" clId="{9581A3BC-2553-4084-BFBD-7F45BD267F60}" dt="2021-08-11T13:20:34.367" v="278" actId="20577"/>
          <ac:spMkLst>
            <pc:docMk/>
            <pc:sldMk cId="1550818859" sldId="311"/>
            <ac:spMk id="10" creationId="{9D68FE2F-9099-457C-AD26-1A2E32F66DCC}"/>
          </ac:spMkLst>
        </pc:spChg>
        <pc:cxnChg chg="add del mod">
          <ac:chgData name="PHILIPIERT Alan" userId="123d56f6-5b97-4f8c-bafd-e05bbad0b6eb" providerId="ADAL" clId="{9581A3BC-2553-4084-BFBD-7F45BD267F60}" dt="2021-08-11T13:12:42.837" v="155" actId="11529"/>
          <ac:cxnSpMkLst>
            <pc:docMk/>
            <pc:sldMk cId="1550818859" sldId="311"/>
            <ac:cxnSpMk id="5" creationId="{32CCFE20-D627-4636-B41C-2067D5658183}"/>
          </ac:cxnSpMkLst>
        </pc:cxnChg>
        <pc:cxnChg chg="add mod">
          <ac:chgData name="PHILIPIERT Alan" userId="123d56f6-5b97-4f8c-bafd-e05bbad0b6eb" providerId="ADAL" clId="{9581A3BC-2553-4084-BFBD-7F45BD267F60}" dt="2021-08-11T13:16:16.775" v="218" actId="1076"/>
          <ac:cxnSpMkLst>
            <pc:docMk/>
            <pc:sldMk cId="1550818859" sldId="311"/>
            <ac:cxnSpMk id="7" creationId="{3396D843-E67E-4FCF-8B3B-09CF21E21453}"/>
          </ac:cxnSpMkLst>
        </pc:cxnChg>
        <pc:cxnChg chg="add mod">
          <ac:chgData name="PHILIPIERT Alan" userId="123d56f6-5b97-4f8c-bafd-e05bbad0b6eb" providerId="ADAL" clId="{9581A3BC-2553-4084-BFBD-7F45BD267F60}" dt="2021-08-11T13:15:39.269" v="207" actId="692"/>
          <ac:cxnSpMkLst>
            <pc:docMk/>
            <pc:sldMk cId="1550818859" sldId="311"/>
            <ac:cxnSpMk id="9" creationId="{157E5C2C-79F2-4E51-B716-A182141D3F10}"/>
          </ac:cxnSpMkLst>
        </pc:cxnChg>
      </pc:sldChg>
      <pc:sldChg chg="modSp add mod modNotesTx">
        <pc:chgData name="PHILIPIERT Alan" userId="123d56f6-5b97-4f8c-bafd-e05bbad0b6eb" providerId="ADAL" clId="{9581A3BC-2553-4084-BFBD-7F45BD267F60}" dt="2021-08-18T08:02:09.295" v="479" actId="20577"/>
        <pc:sldMkLst>
          <pc:docMk/>
          <pc:sldMk cId="2777589277" sldId="312"/>
        </pc:sldMkLst>
        <pc:spChg chg="mod">
          <ac:chgData name="PHILIPIERT Alan" userId="123d56f6-5b97-4f8c-bafd-e05bbad0b6eb" providerId="ADAL" clId="{9581A3BC-2553-4084-BFBD-7F45BD267F60}" dt="2021-08-11T13:16:54.174" v="241" actId="20577"/>
          <ac:spMkLst>
            <pc:docMk/>
            <pc:sldMk cId="2777589277" sldId="312"/>
            <ac:spMk id="10" creationId="{9D68FE2F-9099-457C-AD26-1A2E32F66DCC}"/>
          </ac:spMkLst>
        </pc:spChg>
      </pc:sldChg>
      <pc:sldChg chg="modSp add mod modNotesTx">
        <pc:chgData name="PHILIPIERT Alan" userId="123d56f6-5b97-4f8c-bafd-e05bbad0b6eb" providerId="ADAL" clId="{9581A3BC-2553-4084-BFBD-7F45BD267F60}" dt="2021-08-18T08:02:34.908" v="589" actId="20577"/>
        <pc:sldMkLst>
          <pc:docMk/>
          <pc:sldMk cId="190447221" sldId="313"/>
        </pc:sldMkLst>
        <pc:spChg chg="mod">
          <ac:chgData name="PHILIPIERT Alan" userId="123d56f6-5b97-4f8c-bafd-e05bbad0b6eb" providerId="ADAL" clId="{9581A3BC-2553-4084-BFBD-7F45BD267F60}" dt="2021-08-11T13:17:12.683" v="263" actId="20577"/>
          <ac:spMkLst>
            <pc:docMk/>
            <pc:sldMk cId="190447221" sldId="313"/>
            <ac:spMk id="10" creationId="{9D68FE2F-9099-457C-AD26-1A2E32F66DCC}"/>
          </ac:spMkLst>
        </pc:spChg>
      </pc:sldChg>
    </pc:docChg>
  </pc:docChgLst>
  <pc:docChgLst>
    <pc:chgData name="PHILIPIERT Alan" userId="S::alan.philipiert@ynov.com::123d56f6-5b97-4f8c-bafd-e05bbad0b6eb" providerId="AD" clId="Web-{3DBDE4D0-0A48-4F1F-A468-50B810F13671}"/>
    <pc:docChg chg="addSld delSld modSld sldOrd">
      <pc:chgData name="PHILIPIERT Alan" userId="S::alan.philipiert@ynov.com::123d56f6-5b97-4f8c-bafd-e05bbad0b6eb" providerId="AD" clId="Web-{3DBDE4D0-0A48-4F1F-A468-50B810F13671}" dt="2021-07-16T12:18:57.568" v="5" actId="20577"/>
      <pc:docMkLst>
        <pc:docMk/>
      </pc:docMkLst>
      <pc:sldChg chg="new del">
        <pc:chgData name="PHILIPIERT Alan" userId="S::alan.philipiert@ynov.com::123d56f6-5b97-4f8c-bafd-e05bbad0b6eb" providerId="AD" clId="Web-{3DBDE4D0-0A48-4F1F-A468-50B810F13671}" dt="2021-07-16T12:18:51.224" v="3"/>
        <pc:sldMkLst>
          <pc:docMk/>
          <pc:sldMk cId="1649593325" sldId="264"/>
        </pc:sldMkLst>
      </pc:sldChg>
      <pc:sldChg chg="modSp add ord replId">
        <pc:chgData name="PHILIPIERT Alan" userId="S::alan.philipiert@ynov.com::123d56f6-5b97-4f8c-bafd-e05bbad0b6eb" providerId="AD" clId="Web-{3DBDE4D0-0A48-4F1F-A468-50B810F13671}" dt="2021-07-16T12:18:57.568" v="5" actId="20577"/>
        <pc:sldMkLst>
          <pc:docMk/>
          <pc:sldMk cId="3384724256" sldId="265"/>
        </pc:sldMkLst>
        <pc:spChg chg="mod">
          <ac:chgData name="PHILIPIERT Alan" userId="S::alan.philipiert@ynov.com::123d56f6-5b97-4f8c-bafd-e05bbad0b6eb" providerId="AD" clId="Web-{3DBDE4D0-0A48-4F1F-A468-50B810F13671}" dt="2021-07-16T12:18:57.568" v="5" actId="20577"/>
          <ac:spMkLst>
            <pc:docMk/>
            <pc:sldMk cId="3384724256" sldId="265"/>
            <ac:spMk id="2" creationId="{EA4F6384-761D-4B1B-A8BF-34BC873372CD}"/>
          </ac:spMkLst>
        </pc:spChg>
      </pc:sldChg>
    </pc:docChg>
  </pc:docChgLst>
  <pc:docChgLst>
    <pc:chgData name="PHILIPIERT Alan" userId="S::alan.philipiert@ynov.com::123d56f6-5b97-4f8c-bafd-e05bbad0b6eb" providerId="AD" clId="Web-{7CED55C2-87E3-44D4-A587-124B4F5F4520}"/>
    <pc:docChg chg="modSld">
      <pc:chgData name="PHILIPIERT Alan" userId="S::alan.philipiert@ynov.com::123d56f6-5b97-4f8c-bafd-e05bbad0b6eb" providerId="AD" clId="Web-{7CED55C2-87E3-44D4-A587-124B4F5F4520}" dt="2021-07-30T13:52:08.750" v="1"/>
      <pc:docMkLst>
        <pc:docMk/>
      </pc:docMkLst>
      <pc:sldChg chg="modNotes">
        <pc:chgData name="PHILIPIERT Alan" userId="S::alan.philipiert@ynov.com::123d56f6-5b97-4f8c-bafd-e05bbad0b6eb" providerId="AD" clId="Web-{7CED55C2-87E3-44D4-A587-124B4F5F4520}" dt="2021-07-30T13:52:08.750" v="1"/>
        <pc:sldMkLst>
          <pc:docMk/>
          <pc:sldMk cId="336044074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6593E-0991-447C-87E5-C7ACF93E1AC7}" type="datetimeFigureOut">
              <a:rPr lang="fr-FR"/>
              <a:t>24/08/2021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B1F97-46AB-4A94-A071-943EAD3E75E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3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9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5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3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3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9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9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4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C020-EDE4-4F84-90C3-5FCED743957A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CF81-FA38-46A5-9613-D17844BC1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Pointer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384DFD-0236-4CD0-9898-FE649C46CA3E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61531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24C5D-7525-4DA6-B024-A9DABBA6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ExtraBold" panose="00000900000000000000" pitchFamily="50" charset="0"/>
                <a:cs typeface="Aharoni" panose="02010803020104030203" pitchFamily="2" charset="-79"/>
              </a:rPr>
              <a:t>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A456D-991E-46C7-9538-FB486D78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Montserrat Alternates" panose="00000500000000000000" pitchFamily="50" charset="0"/>
              </a:rPr>
              <a:t>1 nom (ex : </a:t>
            </a:r>
            <a:r>
              <a:rPr lang="fr-FR" dirty="0" err="1">
                <a:latin typeface="Montserrat Alternates" panose="00000500000000000000" pitchFamily="50" charset="0"/>
              </a:rPr>
              <a:t>foo</a:t>
            </a:r>
            <a:r>
              <a:rPr lang="fr-FR" dirty="0">
                <a:latin typeface="Montserrat Alternates" panose="00000500000000000000" pitchFamily="50" charset="0"/>
              </a:rPr>
              <a:t>)</a:t>
            </a:r>
          </a:p>
          <a:p>
            <a:r>
              <a:rPr lang="fr-FR" dirty="0">
                <a:solidFill>
                  <a:schemeClr val="accent1"/>
                </a:solidFill>
                <a:latin typeface="Montserrat Alternates" panose="00000500000000000000" pitchFamily="50" charset="0"/>
              </a:rPr>
              <a:t>1 type (ex : </a:t>
            </a:r>
            <a:r>
              <a:rPr lang="fr-FR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r>
              <a:rPr lang="fr-FR" dirty="0">
                <a:solidFill>
                  <a:schemeClr val="accent1"/>
                </a:solidFill>
                <a:latin typeface="Montserrat Alternates" panose="00000500000000000000" pitchFamily="50" charset="0"/>
              </a:rPr>
              <a:t>)</a:t>
            </a:r>
          </a:p>
          <a:p>
            <a:r>
              <a:rPr lang="fr-FR" dirty="0">
                <a:solidFill>
                  <a:srgbClr val="FF0000"/>
                </a:solidFill>
                <a:latin typeface="Montserrat Alternates" panose="00000500000000000000" pitchFamily="50" charset="0"/>
              </a:rPr>
              <a:t>1 value (ex : 25)</a:t>
            </a:r>
          </a:p>
          <a:p>
            <a:endParaRPr lang="fr-FR" dirty="0">
              <a:solidFill>
                <a:srgbClr val="FF0000"/>
              </a:solidFill>
              <a:latin typeface="Montserrat Alternates" panose="00000500000000000000" pitchFamily="50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dirty="0">
                <a:latin typeface="Montserrat Alternates" panose="00000500000000000000" pitchFamily="50" charset="0"/>
              </a:rPr>
              <a:t> elle est stockée à un </a:t>
            </a:r>
            <a:r>
              <a:rPr lang="fr-FR" dirty="0">
                <a:solidFill>
                  <a:schemeClr val="accent6"/>
                </a:solidFill>
                <a:latin typeface="Montserrat Alternates" panose="00000500000000000000" pitchFamily="50" charset="0"/>
              </a:rPr>
              <a:t>emplacement mémoire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solidFill>
                  <a:schemeClr val="accent6"/>
                </a:solidFill>
                <a:latin typeface="Montserrat Alternates" panose="00000500000000000000" pitchFamily="50" charset="0"/>
              </a:rPr>
              <a:t> 1 adresse (ex : 0xc00158d56)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67BD1-716E-40C6-816C-1D258EDCB9F6}"/>
              </a:ext>
            </a:extLst>
          </p:cNvPr>
          <p:cNvSpPr/>
          <p:nvPr/>
        </p:nvSpPr>
        <p:spPr>
          <a:xfrm>
            <a:off x="9001387" y="1201515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540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82D994-2908-4CD8-9E7D-991C01A04450}"/>
              </a:ext>
            </a:extLst>
          </p:cNvPr>
          <p:cNvSpPr txBox="1"/>
          <p:nvPr/>
        </p:nvSpPr>
        <p:spPr>
          <a:xfrm>
            <a:off x="9001387" y="681037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ontserrat Alternates" panose="00000500000000000000" pitchFamily="50" charset="0"/>
              </a:rPr>
              <a:t>Foo </a:t>
            </a:r>
            <a:r>
              <a:rPr lang="fr-FR" sz="32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32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EA299-664C-4084-B8E6-F0846145A44D}"/>
              </a:ext>
            </a:extLst>
          </p:cNvPr>
          <p:cNvSpPr txBox="1"/>
          <p:nvPr/>
        </p:nvSpPr>
        <p:spPr>
          <a:xfrm>
            <a:off x="8651427" y="3001515"/>
            <a:ext cx="24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Montserrat Alternates" panose="00000500000000000000" pitchFamily="50" charset="0"/>
              </a:rPr>
              <a:t>0xc00158d56</a:t>
            </a:r>
          </a:p>
        </p:txBody>
      </p:sp>
    </p:spTree>
    <p:extLst>
      <p:ext uri="{BB962C8B-B14F-4D97-AF65-F5344CB8AC3E}">
        <p14:creationId xmlns:p14="http://schemas.microsoft.com/office/powerpoint/2010/main" val="29072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2A250-4071-4222-A515-A2F87621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52" y="567276"/>
            <a:ext cx="3367534" cy="533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</a:rPr>
              <a:t>« L’adresse de » =&gt;</a:t>
            </a:r>
            <a:endParaRPr lang="fr-FR" b="1" dirty="0">
              <a:latin typeface="Montserrat Alternates" panose="00000500000000000000" pitchFamily="50" charset="0"/>
            </a:endParaRPr>
          </a:p>
          <a:p>
            <a:pPr marL="0" indent="0">
              <a:buNone/>
            </a:pPr>
            <a:endParaRPr lang="fr-FR" b="1" dirty="0">
              <a:latin typeface="Montserrat Alternates" panose="000005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00BF8-2E0D-4E0A-93F3-7592A090F15D}"/>
              </a:ext>
            </a:extLst>
          </p:cNvPr>
          <p:cNvSpPr txBox="1"/>
          <p:nvPr/>
        </p:nvSpPr>
        <p:spPr>
          <a:xfrm>
            <a:off x="494251" y="1235664"/>
            <a:ext cx="1081340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main</a:t>
            </a: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 : 25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 : adresse mémoire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1F5B-F1CB-4367-AD79-8B2BC89827D4}"/>
              </a:ext>
            </a:extLst>
          </p:cNvPr>
          <p:cNvSpPr/>
          <p:nvPr/>
        </p:nvSpPr>
        <p:spPr>
          <a:xfrm>
            <a:off x="4656000" y="4766374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accent6"/>
                </a:solidFill>
              </a:rPr>
              <a:t>0xc00158d56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236248-A971-4F31-81F2-76774BC181AF}"/>
              </a:ext>
            </a:extLst>
          </p:cNvPr>
          <p:cNvSpPr txBox="1"/>
          <p:nvPr/>
        </p:nvSpPr>
        <p:spPr>
          <a:xfrm>
            <a:off x="4593828" y="4243154"/>
            <a:ext cx="145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 Alternates" panose="00000500000000000000" pitchFamily="50" charset="0"/>
              </a:rPr>
              <a:t>p </a:t>
            </a:r>
            <a:r>
              <a:rPr lang="fr-FR" sz="2800" dirty="0">
                <a:solidFill>
                  <a:schemeClr val="accent1"/>
                </a:solidFill>
                <a:latin typeface="Montserrat Alternates" panose="00000500000000000000" pitchFamily="50" charset="0"/>
              </a:rPr>
              <a:t>*</a:t>
            </a:r>
            <a:r>
              <a:rPr lang="fr-FR" sz="28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28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54CEF3-D8B5-4E1F-BB37-E1321B45FFC2}"/>
              </a:ext>
            </a:extLst>
          </p:cNvPr>
          <p:cNvSpPr txBox="1"/>
          <p:nvPr/>
        </p:nvSpPr>
        <p:spPr>
          <a:xfrm>
            <a:off x="1147542" y="5193986"/>
            <a:ext cx="2855168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&amp;</a:t>
            </a:r>
            <a:r>
              <a:rPr lang="fr-FR" sz="3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foo</a:t>
            </a:r>
            <a:endParaRPr lang="fr-FR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458B5D-781A-49D0-A978-590F41AB0BE7}"/>
              </a:ext>
            </a:extLst>
          </p:cNvPr>
          <p:cNvCxnSpPr/>
          <p:nvPr/>
        </p:nvCxnSpPr>
        <p:spPr>
          <a:xfrm flipH="1">
            <a:off x="6045124" y="4534677"/>
            <a:ext cx="1651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E7F3EE-DAD2-42FE-85ED-5D690B3B48C5}"/>
              </a:ext>
            </a:extLst>
          </p:cNvPr>
          <p:cNvSpPr txBox="1"/>
          <p:nvPr/>
        </p:nvSpPr>
        <p:spPr>
          <a:xfrm>
            <a:off x="7827930" y="4304709"/>
            <a:ext cx="357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Montserrat Alternates" panose="00000500000000000000" pitchFamily="50" charset="0"/>
              </a:rPr>
              <a:t>Pointer type </a:t>
            </a:r>
            <a:r>
              <a:rPr lang="fr-FR" sz="24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24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146C68F-3CDD-4564-95E3-22E31562F5C7}"/>
              </a:ext>
            </a:extLst>
          </p:cNvPr>
          <p:cNvSpPr txBox="1"/>
          <p:nvPr/>
        </p:nvSpPr>
        <p:spPr>
          <a:xfrm>
            <a:off x="8173616" y="4814078"/>
            <a:ext cx="111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Montserrat Alternates" panose="00000500000000000000" pitchFamily="50" charset="0"/>
              </a:rPr>
              <a:t>*p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DA2B126-F9EA-4891-AC96-DD107ACB7D08}"/>
              </a:ext>
            </a:extLst>
          </p:cNvPr>
          <p:cNvSpPr txBox="1"/>
          <p:nvPr/>
        </p:nvSpPr>
        <p:spPr>
          <a:xfrm>
            <a:off x="7347888" y="5737408"/>
            <a:ext cx="318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 Alternates" panose="00000500000000000000" pitchFamily="50" charset="0"/>
              </a:rPr>
              <a:t>Renvoie ce que pointer p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B99F9B-BF54-43AE-B369-34853CCAD6B7}"/>
              </a:ext>
            </a:extLst>
          </p:cNvPr>
          <p:cNvSpPr txBox="1"/>
          <p:nvPr/>
        </p:nvSpPr>
        <p:spPr>
          <a:xfrm>
            <a:off x="3689204" y="518701"/>
            <a:ext cx="172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Montserrat Alternates" panose="00000500000000000000" pitchFamily="50" charset="0"/>
              </a:rPr>
              <a:t>&amp;</a:t>
            </a:r>
            <a:r>
              <a:rPr lang="fr-FR" sz="2800" b="1" dirty="0" err="1">
                <a:latin typeface="Montserrat Alternates" panose="00000500000000000000" pitchFamily="50" charset="0"/>
              </a:rPr>
              <a:t>foo</a:t>
            </a:r>
            <a:endParaRPr lang="fr-FR" sz="2800" dirty="0">
              <a:latin typeface="Montserrat Alternate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0" grpId="0" animBg="1"/>
      <p:bldP spid="22" grpId="0"/>
      <p:bldP spid="23" grpId="0"/>
      <p:bldP spid="2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5D68357-85BA-49A4-BAF1-20F682A7B2C1}"/>
              </a:ext>
            </a:extLst>
          </p:cNvPr>
          <p:cNvSpPr txBox="1"/>
          <p:nvPr/>
        </p:nvSpPr>
        <p:spPr>
          <a:xfrm>
            <a:off x="689295" y="1803205"/>
            <a:ext cx="10813409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main</a:t>
            </a: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&amp;x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fr-F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 : 16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&amp;y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*p /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(y) </a:t>
            </a:r>
            <a:r>
              <a:rPr lang="fr-F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 : 13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22AADB0-7B47-4752-930D-B2EFB97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Montserrat Alternates ExtraBold" panose="00000900000000000000" pitchFamily="50" charset="0"/>
                <a:cs typeface="Aharoni" panose="02010803020104030203" pitchFamily="2" charset="-79"/>
              </a:rPr>
              <a:t>Testons !</a:t>
            </a:r>
          </a:p>
        </p:txBody>
      </p:sp>
    </p:spTree>
    <p:extLst>
      <p:ext uri="{BB962C8B-B14F-4D97-AF65-F5344CB8AC3E}">
        <p14:creationId xmlns:p14="http://schemas.microsoft.com/office/powerpoint/2010/main" val="39924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D51394-FF88-4C40-BB87-17086AFF0AA7}"/>
              </a:ext>
            </a:extLst>
          </p:cNvPr>
          <p:cNvSpPr/>
          <p:nvPr/>
        </p:nvSpPr>
        <p:spPr>
          <a:xfrm>
            <a:off x="2209363" y="3502633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25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9A86E8-8663-43F2-A025-78D11A8C9A72}"/>
              </a:ext>
            </a:extLst>
          </p:cNvPr>
          <p:cNvSpPr txBox="1"/>
          <p:nvPr/>
        </p:nvSpPr>
        <p:spPr>
          <a:xfrm>
            <a:off x="2198067" y="2917858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ontserrat Alternates" panose="00000500000000000000" pitchFamily="50" charset="0"/>
              </a:rPr>
              <a:t>x </a:t>
            </a:r>
            <a:r>
              <a:rPr lang="fr-FR" sz="32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32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7806D9-FC7B-403A-8BAF-7E6EDAEBFFA7}"/>
              </a:ext>
            </a:extLst>
          </p:cNvPr>
          <p:cNvSpPr txBox="1"/>
          <p:nvPr/>
        </p:nvSpPr>
        <p:spPr>
          <a:xfrm>
            <a:off x="1428654" y="1066772"/>
            <a:ext cx="2855168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*p + </a:t>
            </a:r>
            <a:r>
              <a:rPr lang="fr-FR" sz="3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04A61A-71B7-4010-B745-45A5EE59A462}"/>
              </a:ext>
            </a:extLst>
          </p:cNvPr>
          <p:cNvSpPr txBox="1"/>
          <p:nvPr/>
        </p:nvSpPr>
        <p:spPr>
          <a:xfrm>
            <a:off x="7908178" y="1052132"/>
            <a:ext cx="2855168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 + </a:t>
            </a:r>
            <a:r>
              <a:rPr lang="fr-FR" sz="3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F9C3E7-C2E0-4B24-A883-B3D06BD91BDE}"/>
              </a:ext>
            </a:extLst>
          </p:cNvPr>
          <p:cNvSpPr txBox="1"/>
          <p:nvPr/>
        </p:nvSpPr>
        <p:spPr>
          <a:xfrm>
            <a:off x="4121734" y="1903342"/>
            <a:ext cx="111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Montserrat Alternates" panose="00000500000000000000" pitchFamily="50" charset="0"/>
              </a:rPr>
              <a:t>*p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7EA87D-B122-43CC-AAD4-A7C3398D143B}"/>
              </a:ext>
            </a:extLst>
          </p:cNvPr>
          <p:cNvSpPr txBox="1"/>
          <p:nvPr/>
        </p:nvSpPr>
        <p:spPr>
          <a:xfrm>
            <a:off x="4519428" y="3203922"/>
            <a:ext cx="104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Montserrat Alternates" panose="00000500000000000000" pitchFamily="50" charset="0"/>
              </a:rPr>
              <a:t>+ 1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7C362-8279-4E2D-9529-452333D21D11}"/>
              </a:ext>
            </a:extLst>
          </p:cNvPr>
          <p:cNvSpPr/>
          <p:nvPr/>
        </p:nvSpPr>
        <p:spPr>
          <a:xfrm>
            <a:off x="8557956" y="3502633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25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D6FA88-A348-41CB-895D-14826C051B00}"/>
              </a:ext>
            </a:extLst>
          </p:cNvPr>
          <p:cNvSpPr txBox="1"/>
          <p:nvPr/>
        </p:nvSpPr>
        <p:spPr>
          <a:xfrm>
            <a:off x="8546660" y="2917858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ontserrat Alternates" panose="00000500000000000000" pitchFamily="50" charset="0"/>
              </a:rPr>
              <a:t>x </a:t>
            </a:r>
            <a:r>
              <a:rPr lang="fr-FR" sz="32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32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20AF56-2289-4FDE-844E-F91978B9FDB3}"/>
              </a:ext>
            </a:extLst>
          </p:cNvPr>
          <p:cNvSpPr/>
          <p:nvPr/>
        </p:nvSpPr>
        <p:spPr>
          <a:xfrm>
            <a:off x="10763346" y="2340303"/>
            <a:ext cx="9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26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F8F1F-ADA4-457E-AB19-5B6676D1520E}"/>
              </a:ext>
            </a:extLst>
          </p:cNvPr>
          <p:cNvSpPr txBox="1"/>
          <p:nvPr/>
        </p:nvSpPr>
        <p:spPr>
          <a:xfrm>
            <a:off x="10673623" y="1877272"/>
            <a:ext cx="107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Montserrat Alternates" panose="00000500000000000000" pitchFamily="50" charset="0"/>
              </a:rPr>
              <a:t>x </a:t>
            </a:r>
            <a:r>
              <a:rPr lang="fr-FR" sz="24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24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A50E845-405F-4AC5-8965-676C6C94ADF2}"/>
              </a:ext>
            </a:extLst>
          </p:cNvPr>
          <p:cNvSpPr/>
          <p:nvPr/>
        </p:nvSpPr>
        <p:spPr>
          <a:xfrm rot="21339951" flipV="1">
            <a:off x="9047481" y="2711195"/>
            <a:ext cx="2010055" cy="1582875"/>
          </a:xfrm>
          <a:prstGeom prst="arc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2345FF-9EE1-4030-B19B-A43DE49E3E6A}"/>
              </a:ext>
            </a:extLst>
          </p:cNvPr>
          <p:cNvSpPr txBox="1"/>
          <p:nvPr/>
        </p:nvSpPr>
        <p:spPr>
          <a:xfrm>
            <a:off x="2380778" y="3757116"/>
            <a:ext cx="1161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26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0DC3820-B7D7-4010-8B43-11C0F1F52F23}"/>
              </a:ext>
            </a:extLst>
          </p:cNvPr>
          <p:cNvSpPr/>
          <p:nvPr/>
        </p:nvSpPr>
        <p:spPr>
          <a:xfrm rot="16200000" flipH="1" flipV="1">
            <a:off x="2687433" y="1927381"/>
            <a:ext cx="2161099" cy="1980954"/>
          </a:xfrm>
          <a:prstGeom prst="arc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19" grpId="0" animBg="1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E3704BB-A2CF-43BE-90A2-DACCA037D876}"/>
              </a:ext>
            </a:extLst>
          </p:cNvPr>
          <p:cNvSpPr txBox="1"/>
          <p:nvPr/>
        </p:nvSpPr>
        <p:spPr>
          <a:xfrm>
            <a:off x="554378" y="988100"/>
            <a:ext cx="4988005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main</a:t>
            </a: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maFonction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maFonction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 </a:t>
            </a:r>
            <a:r>
              <a:rPr lang="fr-F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 *= b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36DC0C-4EBB-4B11-8745-8BA3496FC9F7}"/>
              </a:ext>
            </a:extLst>
          </p:cNvPr>
          <p:cNvSpPr txBox="1"/>
          <p:nvPr/>
        </p:nvSpPr>
        <p:spPr>
          <a:xfrm>
            <a:off x="6649619" y="988100"/>
            <a:ext cx="4988005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main</a:t>
            </a: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fr-F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maFonction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(&amp;a)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maFonction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 *</a:t>
            </a:r>
            <a:r>
              <a:rPr lang="fr-F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</a:t>
            </a:r>
            <a:r>
              <a:rPr lang="fr-F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*p *= *p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D2F323-75C4-49B4-898D-9F3C7BB699FD}"/>
              </a:ext>
            </a:extLst>
          </p:cNvPr>
          <p:cNvSpPr txBox="1"/>
          <p:nvPr/>
        </p:nvSpPr>
        <p:spPr>
          <a:xfrm>
            <a:off x="700460" y="5486400"/>
            <a:ext cx="483871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 Alternates" panose="00000500000000000000" pitchFamily="50" charset="0"/>
              </a:rPr>
              <a:t>Output :</a:t>
            </a:r>
          </a:p>
          <a:p>
            <a:endParaRPr lang="fr-FR" dirty="0">
              <a:latin typeface="Montserrat Alternates" panose="00000500000000000000" pitchFamily="50" charset="0"/>
            </a:endParaRPr>
          </a:p>
          <a:p>
            <a:r>
              <a:rPr lang="fr-FR" dirty="0">
                <a:latin typeface="Montserrat Alternates" panose="00000500000000000000" pitchFamily="50" charset="0"/>
              </a:rPr>
              <a:t>4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87899DA-29CD-4F4A-8F4D-3D5716EAB64A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700460" y="5948065"/>
            <a:ext cx="48387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9A2546C-2162-49C2-8D7B-785CBE664548}"/>
              </a:ext>
            </a:extLst>
          </p:cNvPr>
          <p:cNvSpPr txBox="1"/>
          <p:nvPr/>
        </p:nvSpPr>
        <p:spPr>
          <a:xfrm>
            <a:off x="6724264" y="5486400"/>
            <a:ext cx="483871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 Alternates" panose="00000500000000000000" pitchFamily="50" charset="0"/>
              </a:rPr>
              <a:t>Output :</a:t>
            </a:r>
          </a:p>
          <a:p>
            <a:endParaRPr lang="fr-FR" dirty="0">
              <a:latin typeface="Montserrat Alternates" panose="00000500000000000000" pitchFamily="50" charset="0"/>
            </a:endParaRPr>
          </a:p>
          <a:p>
            <a:r>
              <a:rPr lang="fr-FR" dirty="0">
                <a:latin typeface="Montserrat Alternates" panose="00000500000000000000" pitchFamily="50" charset="0"/>
              </a:rPr>
              <a:t>16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F047392-8F7C-4B2F-AE49-9006D6FE07D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6724264" y="5948065"/>
            <a:ext cx="48387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27B8A69-B45B-4626-975C-0821CC8B7AC0}"/>
              </a:ext>
            </a:extLst>
          </p:cNvPr>
          <p:cNvCxnSpPr>
            <a:cxnSpLocks/>
          </p:cNvCxnSpPr>
          <p:nvPr/>
        </p:nvCxnSpPr>
        <p:spPr>
          <a:xfrm>
            <a:off x="904129" y="1780837"/>
            <a:ext cx="0" cy="4475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65A1D05-7277-4D60-BF88-F7A259FC6FFE}"/>
              </a:ext>
            </a:extLst>
          </p:cNvPr>
          <p:cNvCxnSpPr>
            <a:cxnSpLocks/>
          </p:cNvCxnSpPr>
          <p:nvPr/>
        </p:nvCxnSpPr>
        <p:spPr>
          <a:xfrm>
            <a:off x="904129" y="6256419"/>
            <a:ext cx="37509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58087D-44B1-4E33-817E-4A075A438724}"/>
              </a:ext>
            </a:extLst>
          </p:cNvPr>
          <p:cNvCxnSpPr>
            <a:cxnSpLocks/>
          </p:cNvCxnSpPr>
          <p:nvPr/>
        </p:nvCxnSpPr>
        <p:spPr>
          <a:xfrm flipV="1">
            <a:off x="4645704" y="1780837"/>
            <a:ext cx="0" cy="4475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8966F-3695-4535-BD42-CEC121FE7D11}"/>
              </a:ext>
            </a:extLst>
          </p:cNvPr>
          <p:cNvSpPr/>
          <p:nvPr/>
        </p:nvSpPr>
        <p:spPr>
          <a:xfrm>
            <a:off x="969443" y="4701322"/>
            <a:ext cx="3573617" cy="1480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>
                <a:solidFill>
                  <a:schemeClr val="tx1"/>
                </a:solidFill>
                <a:latin typeface="Montserrat Alternates" panose="00000500000000000000" pitchFamily="50" charset="0"/>
              </a:rPr>
              <a:t> main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3DEC2A-A5B7-4874-BBA0-FBE1E14AEF75}"/>
              </a:ext>
            </a:extLst>
          </p:cNvPr>
          <p:cNvSpPr/>
          <p:nvPr/>
        </p:nvSpPr>
        <p:spPr>
          <a:xfrm>
            <a:off x="988108" y="3146225"/>
            <a:ext cx="3573617" cy="1480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1"/>
                </a:solidFill>
                <a:latin typeface="Montserrat Alternates" panose="00000500000000000000" pitchFamily="50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Montserrat Alternates" panose="00000500000000000000" pitchFamily="50" charset="0"/>
              </a:rPr>
              <a:t>maFonction</a:t>
            </a:r>
            <a:endParaRPr lang="fr-FR" sz="2800" dirty="0">
              <a:solidFill>
                <a:schemeClr val="tx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E0160A-D67A-4676-AF45-1897012A36EE}"/>
              </a:ext>
            </a:extLst>
          </p:cNvPr>
          <p:cNvSpPr/>
          <p:nvPr/>
        </p:nvSpPr>
        <p:spPr>
          <a:xfrm>
            <a:off x="3643337" y="5313311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7F436DF-9C05-445C-A3C9-6217AD6113FA}"/>
              </a:ext>
            </a:extLst>
          </p:cNvPr>
          <p:cNvSpPr txBox="1"/>
          <p:nvPr/>
        </p:nvSpPr>
        <p:spPr>
          <a:xfrm>
            <a:off x="3463614" y="4849784"/>
            <a:ext cx="107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Montserrat Alternates" panose="00000500000000000000" pitchFamily="50" charset="0"/>
              </a:rPr>
              <a:t>a </a:t>
            </a:r>
            <a:r>
              <a:rPr lang="fr-FR" sz="24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24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262641-0716-4D09-86BB-F3AA7AD75A45}"/>
              </a:ext>
            </a:extLst>
          </p:cNvPr>
          <p:cNvSpPr/>
          <p:nvPr/>
        </p:nvSpPr>
        <p:spPr>
          <a:xfrm>
            <a:off x="3643337" y="3675844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4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FEFB7AD-89F1-47C6-BA10-4334DA503354}"/>
              </a:ext>
            </a:extLst>
          </p:cNvPr>
          <p:cNvSpPr txBox="1"/>
          <p:nvPr/>
        </p:nvSpPr>
        <p:spPr>
          <a:xfrm>
            <a:off x="3463614" y="3212317"/>
            <a:ext cx="107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Montserrat Alternates" panose="00000500000000000000" pitchFamily="50" charset="0"/>
              </a:rPr>
              <a:t>b </a:t>
            </a:r>
            <a:r>
              <a:rPr lang="fr-FR" sz="24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24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214457-5454-4C0D-810B-7220E7CC237D}"/>
              </a:ext>
            </a:extLst>
          </p:cNvPr>
          <p:cNvCxnSpPr>
            <a:cxnSpLocks/>
          </p:cNvCxnSpPr>
          <p:nvPr/>
        </p:nvCxnSpPr>
        <p:spPr>
          <a:xfrm>
            <a:off x="7076994" y="1780837"/>
            <a:ext cx="0" cy="4475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CCD1A84-B212-41A7-9819-3E5AC1C59849}"/>
              </a:ext>
            </a:extLst>
          </p:cNvPr>
          <p:cNvCxnSpPr>
            <a:cxnSpLocks/>
          </p:cNvCxnSpPr>
          <p:nvPr/>
        </p:nvCxnSpPr>
        <p:spPr>
          <a:xfrm>
            <a:off x="7076994" y="6256419"/>
            <a:ext cx="37509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75594F-18A9-4AC7-95F6-9E5FA4323AC3}"/>
              </a:ext>
            </a:extLst>
          </p:cNvPr>
          <p:cNvCxnSpPr>
            <a:cxnSpLocks/>
          </p:cNvCxnSpPr>
          <p:nvPr/>
        </p:nvCxnSpPr>
        <p:spPr>
          <a:xfrm flipV="1">
            <a:off x="10818569" y="1780837"/>
            <a:ext cx="0" cy="4475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F69D3E3-6C38-45EA-94A2-44A422680900}"/>
              </a:ext>
            </a:extLst>
          </p:cNvPr>
          <p:cNvSpPr/>
          <p:nvPr/>
        </p:nvSpPr>
        <p:spPr>
          <a:xfrm>
            <a:off x="7142308" y="4701322"/>
            <a:ext cx="3573617" cy="1480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>
                <a:solidFill>
                  <a:schemeClr val="tx1"/>
                </a:solidFill>
                <a:latin typeface="Montserrat Alternates" panose="00000500000000000000" pitchFamily="50" charset="0"/>
              </a:rPr>
              <a:t> main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33F215-81AE-406D-978F-C44E40ED201B}"/>
              </a:ext>
            </a:extLst>
          </p:cNvPr>
          <p:cNvSpPr/>
          <p:nvPr/>
        </p:nvSpPr>
        <p:spPr>
          <a:xfrm>
            <a:off x="7160973" y="3146225"/>
            <a:ext cx="3573617" cy="1480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1"/>
                </a:solidFill>
                <a:latin typeface="Montserrat Alternates" panose="00000500000000000000" pitchFamily="50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Montserrat Alternates" panose="00000500000000000000" pitchFamily="50" charset="0"/>
              </a:rPr>
              <a:t>maFonction</a:t>
            </a:r>
            <a:endParaRPr lang="fr-FR" sz="2800" dirty="0">
              <a:solidFill>
                <a:schemeClr val="tx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11CF86-0432-4FC5-B665-64BE07158455}"/>
              </a:ext>
            </a:extLst>
          </p:cNvPr>
          <p:cNvSpPr/>
          <p:nvPr/>
        </p:nvSpPr>
        <p:spPr>
          <a:xfrm>
            <a:off x="9816202" y="5313311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7881DB8-B234-4479-AD8D-69BDBB19809A}"/>
              </a:ext>
            </a:extLst>
          </p:cNvPr>
          <p:cNvSpPr txBox="1"/>
          <p:nvPr/>
        </p:nvSpPr>
        <p:spPr>
          <a:xfrm>
            <a:off x="9636479" y="4849784"/>
            <a:ext cx="107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Montserrat Alternates" panose="00000500000000000000" pitchFamily="50" charset="0"/>
              </a:rPr>
              <a:t>a </a:t>
            </a:r>
            <a:r>
              <a:rPr lang="fr-FR" sz="2400" dirty="0" err="1">
                <a:solidFill>
                  <a:schemeClr val="accent1"/>
                </a:solidFill>
                <a:latin typeface="Montserrat Alternates" panose="00000500000000000000" pitchFamily="50" charset="0"/>
              </a:rPr>
              <a:t>int</a:t>
            </a:r>
            <a:endParaRPr lang="fr-FR" sz="2400" dirty="0">
              <a:solidFill>
                <a:schemeClr val="accent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D09E28B-43A1-47D6-AA4E-D4456C9E28D0}"/>
              </a:ext>
            </a:extLst>
          </p:cNvPr>
          <p:cNvSpPr txBox="1"/>
          <p:nvPr/>
        </p:nvSpPr>
        <p:spPr>
          <a:xfrm>
            <a:off x="9733001" y="3465633"/>
            <a:ext cx="88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Montserrat Alternates" panose="00000500000000000000" pitchFamily="50" charset="0"/>
              </a:rPr>
              <a:t>*p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2C6E036-93BE-46E9-936C-013100131CCD}"/>
              </a:ext>
            </a:extLst>
          </p:cNvPr>
          <p:cNvSpPr/>
          <p:nvPr/>
        </p:nvSpPr>
        <p:spPr>
          <a:xfrm rot="2978124">
            <a:off x="8351973" y="3559818"/>
            <a:ext cx="2762057" cy="2283008"/>
          </a:xfrm>
          <a:prstGeom prst="arc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0F54234-A596-4144-8C62-737808431308}"/>
              </a:ext>
            </a:extLst>
          </p:cNvPr>
          <p:cNvSpPr txBox="1"/>
          <p:nvPr/>
        </p:nvSpPr>
        <p:spPr>
          <a:xfrm>
            <a:off x="9883116" y="5411701"/>
            <a:ext cx="586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16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4C52F9-ED32-4EE8-AAD4-2E58C8088C17}"/>
              </a:ext>
            </a:extLst>
          </p:cNvPr>
          <p:cNvSpPr txBox="1"/>
          <p:nvPr/>
        </p:nvSpPr>
        <p:spPr>
          <a:xfrm>
            <a:off x="3629774" y="3773124"/>
            <a:ext cx="747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Montserrat Alternates" panose="00000500000000000000" pitchFamily="50" charset="0"/>
              </a:rPr>
              <a:t>16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B7DF5FAE-AFF1-4860-94F6-F62414C3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Montserrat Alternates ExtraBold" panose="00000900000000000000" pitchFamily="50" charset="0"/>
                <a:cs typeface="Aharoni" panose="02010803020104030203" pitchFamily="2" charset="-79"/>
              </a:rPr>
              <a:t>Goroutines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4C93BD6-4313-432F-8417-CFE2B1AE798E}"/>
              </a:ext>
            </a:extLst>
          </p:cNvPr>
          <p:cNvSpPr txBox="1"/>
          <p:nvPr/>
        </p:nvSpPr>
        <p:spPr>
          <a:xfrm>
            <a:off x="1893320" y="6181774"/>
            <a:ext cx="153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ontserrat Alternates" panose="00000500000000000000" pitchFamily="50" charset="0"/>
              </a:rPr>
              <a:t>Stack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04D633D-B5EB-4791-9E36-1B96812802B9}"/>
              </a:ext>
            </a:extLst>
          </p:cNvPr>
          <p:cNvSpPr txBox="1"/>
          <p:nvPr/>
        </p:nvSpPr>
        <p:spPr>
          <a:xfrm>
            <a:off x="8313453" y="6181773"/>
            <a:ext cx="153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ontserrat Alternates" panose="00000500000000000000" pitchFamily="50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7627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4" grpId="0" animBg="1"/>
      <p:bldP spid="35" grpId="0" animBg="1"/>
      <p:bldP spid="36" grpId="0"/>
      <p:bldP spid="37" grpId="0" animBg="1"/>
      <p:bldP spid="38" grpId="0"/>
      <p:bldP spid="42" grpId="0" animBg="1"/>
      <p:bldP spid="43" grpId="0" animBg="1"/>
      <p:bldP spid="44" grpId="0" animBg="1"/>
      <p:bldP spid="45" grpId="0"/>
      <p:bldP spid="48" grpId="0"/>
      <p:bldP spid="49" grpId="0" animBg="1"/>
      <p:bldP spid="5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31399-3B8E-492B-AFF1-800A3B8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ExtraBold" panose="00000900000000000000" pitchFamily="50" charset="0"/>
                <a:cs typeface="Aharoni" panose="02010803020104030203" pitchFamily="2" charset="-79"/>
              </a:rPr>
              <a:t>Pour aller + loin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E03DD17-3D2C-42C7-B087-6B9739C37BA8}"/>
              </a:ext>
            </a:extLst>
          </p:cNvPr>
          <p:cNvSpPr/>
          <p:nvPr/>
        </p:nvSpPr>
        <p:spPr>
          <a:xfrm>
            <a:off x="3464369" y="1997475"/>
            <a:ext cx="5661876" cy="35934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80CE9F-E23B-44F4-BE67-3B0576BD5E09}"/>
              </a:ext>
            </a:extLst>
          </p:cNvPr>
          <p:cNvSpPr txBox="1"/>
          <p:nvPr/>
        </p:nvSpPr>
        <p:spPr>
          <a:xfrm>
            <a:off x="3697202" y="2461958"/>
            <a:ext cx="51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3B2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" panose="00000500000000000000" pitchFamily="50" charset="0"/>
              </a:rPr>
              <a:t>Recherche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D7454B-DB37-4BD3-9218-6A1E23F037A5}"/>
              </a:ext>
            </a:extLst>
          </p:cNvPr>
          <p:cNvSpPr/>
          <p:nvPr/>
        </p:nvSpPr>
        <p:spPr>
          <a:xfrm>
            <a:off x="3711946" y="3228393"/>
            <a:ext cx="5081926" cy="557368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 Alternates ExtraBold" panose="00000900000000000000" pitchFamily="50" charset="0"/>
              </a:rPr>
              <a:t>Stack (pile)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C72327-868D-4207-8D8C-76E43FD9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19" y="2167550"/>
            <a:ext cx="535838" cy="87818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1DF8BD-08F6-4FDF-9FC7-5CE8A12521D9}"/>
              </a:ext>
            </a:extLst>
          </p:cNvPr>
          <p:cNvSpPr/>
          <p:nvPr/>
        </p:nvSpPr>
        <p:spPr>
          <a:xfrm>
            <a:off x="3711946" y="3952938"/>
            <a:ext cx="5081926" cy="557368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Montserrat Alternates ExtraBold" panose="00000900000000000000" pitchFamily="50" charset="0"/>
              </a:rPr>
              <a:t>Heap</a:t>
            </a:r>
            <a:r>
              <a:rPr lang="fr-FR" dirty="0">
                <a:latin typeface="Montserrat Alternates ExtraBold" panose="00000900000000000000" pitchFamily="50" charset="0"/>
              </a:rPr>
              <a:t> (tas)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EDE7C21-FFF0-4FE1-BA70-D3D14816398C}"/>
              </a:ext>
            </a:extLst>
          </p:cNvPr>
          <p:cNvSpPr/>
          <p:nvPr/>
        </p:nvSpPr>
        <p:spPr>
          <a:xfrm>
            <a:off x="3711946" y="4677484"/>
            <a:ext cx="5081926" cy="557368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 Alternates ExtraBold" panose="00000900000000000000" pitchFamily="50" charset="0"/>
              </a:rPr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40348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11" ma:contentTypeDescription="Crée un document." ma:contentTypeScope="" ma:versionID="8e75a43a2199080a0bdfe34e41aebcab">
  <xsd:schema xmlns:xsd="http://www.w3.org/2001/XMLSchema" xmlns:xs="http://www.w3.org/2001/XMLSchema" xmlns:p="http://schemas.microsoft.com/office/2006/metadata/properties" xmlns:ns2="67f4420f-720a-4844-ab91-e0c41b6d4045" xmlns:ns3="3728a3a5-31be-49de-8fac-d48d3d2514c7" targetNamespace="http://schemas.microsoft.com/office/2006/metadata/properties" ma:root="true" ma:fieldsID="992cc5ba06a7c30e0c552bb94f41bed4" ns2:_="" ns3:_="">
    <xsd:import namespace="67f4420f-720a-4844-ab91-e0c41b6d4045"/>
    <xsd:import namespace="3728a3a5-31be-49de-8fac-d48d3d251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a3a5-31be-49de-8fac-d48d3d2514c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e43f744-0867-424d-9c73-3ab56e0571fc}" ma:internalName="TaxCatchAll" ma:showField="CatchAllData" ma:web="3728a3a5-31be-49de-8fac-d48d3d2514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f4420f-720a-4844-ab91-e0c41b6d4045">
      <Terms xmlns="http://schemas.microsoft.com/office/infopath/2007/PartnerControls"/>
    </lcf76f155ced4ddcb4097134ff3c332f>
    <TaxCatchAll xmlns="3728a3a5-31be-49de-8fac-d48d3d2514c7" xsi:nil="true"/>
  </documentManagement>
</p:properties>
</file>

<file path=customXml/itemProps1.xml><?xml version="1.0" encoding="utf-8"?>
<ds:datastoreItem xmlns:ds="http://schemas.openxmlformats.org/officeDocument/2006/customXml" ds:itemID="{6BE6223D-B6E3-4616-8E05-8CE8390525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04EB1-57C4-4711-9EE1-ADFB61F27475}"/>
</file>

<file path=customXml/itemProps3.xml><?xml version="1.0" encoding="utf-8"?>
<ds:datastoreItem xmlns:ds="http://schemas.openxmlformats.org/officeDocument/2006/customXml" ds:itemID="{A1A3297E-1562-442C-95D3-A667D946886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6fd295d3-f9ce-4146-bf60-55cc7bf7bfe9"/>
    <ds:schemaRef ds:uri="6cbe5e0a-787e-4348-85f5-784a23f7268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516</Words>
  <Application>Microsoft Office PowerPoint</Application>
  <PresentationFormat>Grand écran</PresentationFormat>
  <Paragraphs>125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Présentation PowerPoint</vt:lpstr>
      <vt:lpstr>Variable</vt:lpstr>
      <vt:lpstr>Présentation PowerPoint</vt:lpstr>
      <vt:lpstr>Testons !</vt:lpstr>
      <vt:lpstr>Présentation PowerPoint</vt:lpstr>
      <vt:lpstr>Présentation PowerPoint</vt:lpstr>
      <vt:lpstr>Goroutines</vt:lpstr>
      <vt:lpstr>Pour aller +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PHILIPIERT Alan</dc:creator>
  <cp:lastModifiedBy>PHILIPIERT Alan</cp:lastModifiedBy>
  <cp:revision>7</cp:revision>
  <dcterms:created xsi:type="dcterms:W3CDTF">2021-07-16T08:56:08Z</dcterms:created>
  <dcterms:modified xsi:type="dcterms:W3CDTF">2021-08-24T11:13:58Z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  <property fmtid="{D5CDD505-2E9C-101B-9397-08002B2CF9AE}" pid="3" name="MediaServiceImageTags">
    <vt:lpwstr/>
  </property>
</Properties>
</file>