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08"/>
    <a:srgbClr val="F4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7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3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9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5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0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752A5D-5757-4DBE-8512-AAB96B56B1B9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9EC4D-61AA-4886-B2EC-B6CA7FBDF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Asynchrone 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6966CA-DC38-49E0-B67E-8A6DD2DC3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Qu’est 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91991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écouvrez les tâches asynchrones - Récupérez et affichez des données  distantes - OpenClassrooms">
            <a:extLst>
              <a:ext uri="{FF2B5EF4-FFF2-40B4-BE49-F238E27FC236}">
                <a16:creationId xmlns:a16="http://schemas.microsoft.com/office/drawing/2014/main" id="{A7A53DCA-6F7F-46C6-BE06-911AD53E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69726"/>
            <a:ext cx="9906000" cy="631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1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DC35E-21B9-4A37-8CDC-017FDA0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2" y="356235"/>
            <a:ext cx="9692640" cy="1325562"/>
          </a:xfrm>
        </p:spPr>
        <p:txBody>
          <a:bodyPr/>
          <a:lstStyle/>
          <a:p>
            <a:r>
              <a:rPr lang="fr-FR" dirty="0"/>
              <a:t>Promise</a:t>
            </a:r>
          </a:p>
        </p:txBody>
      </p:sp>
      <p:pic>
        <p:nvPicPr>
          <p:cNvPr id="2050" name="Picture 2" descr="JavaScript — Wikipédia">
            <a:extLst>
              <a:ext uri="{FF2B5EF4-FFF2-40B4-BE49-F238E27FC236}">
                <a16:creationId xmlns:a16="http://schemas.microsoft.com/office/drawing/2014/main" id="{CBED143D-1A0B-4D11-A1E2-AB21B544E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3740"/>
            <a:ext cx="1473993" cy="14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228548-4974-47CD-A007-3A9F5834B8B4}"/>
              </a:ext>
            </a:extLst>
          </p:cNvPr>
          <p:cNvSpPr/>
          <p:nvPr/>
        </p:nvSpPr>
        <p:spPr>
          <a:xfrm>
            <a:off x="831057" y="2223740"/>
            <a:ext cx="1473994" cy="1473992"/>
          </a:xfrm>
          <a:prstGeom prst="rect">
            <a:avLst/>
          </a:prstGeom>
          <a:solidFill>
            <a:srgbClr val="DC3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fr-FR" sz="5400" dirty="0">
                <a:solidFill>
                  <a:schemeClr val="tx1"/>
                </a:solidFill>
                <a:latin typeface="Impact" panose="020B0806030902050204" pitchFamily="34" charset="0"/>
              </a:rPr>
              <a:t>IRL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BDD973-92FD-4111-BA5F-FB46B4CB7155}"/>
              </a:ext>
            </a:extLst>
          </p:cNvPr>
          <p:cNvSpPr txBox="1"/>
          <p:nvPr/>
        </p:nvSpPr>
        <p:spPr>
          <a:xfrm>
            <a:off x="831057" y="4067175"/>
            <a:ext cx="4722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l’attente que la promesse se réalise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Tenu / Cassée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Tenu / Si cassée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806EB7-B646-4400-AF2C-DB5B267A13B8}"/>
              </a:ext>
            </a:extLst>
          </p:cNvPr>
          <p:cNvSpPr txBox="1"/>
          <p:nvPr/>
        </p:nvSpPr>
        <p:spPr>
          <a:xfrm>
            <a:off x="6096000" y="4067175"/>
            <a:ext cx="4722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l’attente que la promesse se réalise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Resolve</a:t>
            </a:r>
            <a:r>
              <a:rPr lang="fr-FR" dirty="0"/>
              <a:t> / </a:t>
            </a:r>
            <a:r>
              <a:rPr lang="fr-FR" dirty="0" err="1"/>
              <a:t>Reject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Then</a:t>
            </a:r>
            <a:r>
              <a:rPr lang="fr-FR" dirty="0"/>
              <a:t> / Catch</a:t>
            </a:r>
          </a:p>
        </p:txBody>
      </p:sp>
    </p:spTree>
    <p:extLst>
      <p:ext uri="{BB962C8B-B14F-4D97-AF65-F5344CB8AC3E}">
        <p14:creationId xmlns:p14="http://schemas.microsoft.com/office/powerpoint/2010/main" val="343767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C1D9D6F7-A596-47A8-A436-FB447270C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8"/>
          <a:stretch/>
        </p:blipFill>
        <p:spPr bwMode="auto">
          <a:xfrm>
            <a:off x="0" y="1"/>
            <a:ext cx="11315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2279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11" ma:contentTypeDescription="Crée un document." ma:contentTypeScope="" ma:versionID="8e75a43a2199080a0bdfe34e41aebcab">
  <xsd:schema xmlns:xsd="http://www.w3.org/2001/XMLSchema" xmlns:xs="http://www.w3.org/2001/XMLSchema" xmlns:p="http://schemas.microsoft.com/office/2006/metadata/properties" xmlns:ns2="67f4420f-720a-4844-ab91-e0c41b6d4045" xmlns:ns3="3728a3a5-31be-49de-8fac-d48d3d2514c7" targetNamespace="http://schemas.microsoft.com/office/2006/metadata/properties" ma:root="true" ma:fieldsID="992cc5ba06a7c30e0c552bb94f41bed4" ns2:_="" ns3:_="">
    <xsd:import namespace="67f4420f-720a-4844-ab91-e0c41b6d4045"/>
    <xsd:import namespace="3728a3a5-31be-49de-8fac-d48d3d2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3a5-31be-49de-8fac-d48d3d2514c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e43f744-0867-424d-9c73-3ab56e0571fc}" ma:internalName="TaxCatchAll" ma:showField="CatchAllData" ma:web="3728a3a5-31be-49de-8fac-d48d3d2514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f4420f-720a-4844-ab91-e0c41b6d4045">
      <Terms xmlns="http://schemas.microsoft.com/office/infopath/2007/PartnerControls"/>
    </lcf76f155ced4ddcb4097134ff3c332f>
    <TaxCatchAll xmlns="3728a3a5-31be-49de-8fac-d48d3d2514c7" xsi:nil="true"/>
  </documentManagement>
</p:properties>
</file>

<file path=customXml/itemProps1.xml><?xml version="1.0" encoding="utf-8"?>
<ds:datastoreItem xmlns:ds="http://schemas.openxmlformats.org/officeDocument/2006/customXml" ds:itemID="{52CEC0EB-2223-4F56-B8B1-4D552984B820}"/>
</file>

<file path=customXml/itemProps2.xml><?xml version="1.0" encoding="utf-8"?>
<ds:datastoreItem xmlns:ds="http://schemas.openxmlformats.org/officeDocument/2006/customXml" ds:itemID="{F7B2D9A8-87F9-4939-981C-913C1F2C8AC1}"/>
</file>

<file path=customXml/itemProps3.xml><?xml version="1.0" encoding="utf-8"?>
<ds:datastoreItem xmlns:ds="http://schemas.openxmlformats.org/officeDocument/2006/customXml" ds:itemID="{4A2B521C-9B73-4A23-A761-FE4381A97633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193</TotalTime>
  <Words>41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Impact</vt:lpstr>
      <vt:lpstr>Wingdings 2</vt:lpstr>
      <vt:lpstr>Vue</vt:lpstr>
      <vt:lpstr>Asynchrone JS</vt:lpstr>
      <vt:lpstr>Présentation PowerPoint</vt:lpstr>
      <vt:lpstr>Promise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Asynchrone JS</dc:title>
  <dc:creator>RIAMON Vincent</dc:creator>
  <cp:lastModifiedBy>RIAMON Vincent</cp:lastModifiedBy>
  <cp:revision>4</cp:revision>
  <dcterms:created xsi:type="dcterms:W3CDTF">2021-04-15T10:14:22Z</dcterms:created>
  <dcterms:modified xsi:type="dcterms:W3CDTF">2021-04-15T13:27:38Z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  <property fmtid="{D5CDD505-2E9C-101B-9397-08002B2CF9AE}" pid="3" name="MediaServiceImageTags">
    <vt:lpwstr/>
  </property>
</Properties>
</file>