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1" r:id="rId9"/>
    <p:sldId id="262" r:id="rId10"/>
    <p:sldId id="270" r:id="rId11"/>
    <p:sldId id="272" r:id="rId12"/>
    <p:sldId id="27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Alternates" panose="020B0604020202020204" charset="0"/>
      <p:regular r:id="rId23"/>
      <p:bold r:id="rId24"/>
      <p:italic r:id="rId25"/>
      <p:boldItalic r:id="rId26"/>
    </p:embeddedFont>
    <p:embeddedFont>
      <p:font typeface="Montserrat Alternates Black" panose="020B0604020202020204" charset="0"/>
      <p:bold r:id="rId27"/>
      <p:boldItalic r:id="rId28"/>
    </p:embeddedFont>
    <p:embeddedFont>
      <p:font typeface="Montserrat Alternates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C3B16-EB60-4894-804F-63BF4E8FE0FD}" v="27" dt="2022-01-14T10:24:31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MON Vincent" userId="ad08da9d-cdff-4aef-b9cd-884e4e40304f" providerId="ADAL" clId="{C80150B7-CE20-4F6E-8C7C-2319C9CFFDBD}"/>
    <pc:docChg chg="custSel modSld">
      <pc:chgData name="RIAMON Vincent" userId="ad08da9d-cdff-4aef-b9cd-884e4e40304f" providerId="ADAL" clId="{C80150B7-CE20-4F6E-8C7C-2319C9CFFDBD}" dt="2022-01-14T10:29:13.913" v="17" actId="1076"/>
      <pc:docMkLst>
        <pc:docMk/>
      </pc:docMkLst>
      <pc:sldChg chg="modAnim">
        <pc:chgData name="RIAMON Vincent" userId="ad08da9d-cdff-4aef-b9cd-884e4e40304f" providerId="ADAL" clId="{C80150B7-CE20-4F6E-8C7C-2319C9CFFDBD}" dt="2022-01-14T10:26:54.455" v="7"/>
        <pc:sldMkLst>
          <pc:docMk/>
          <pc:sldMk cId="0" sldId="257"/>
        </pc:sldMkLst>
      </pc:sldChg>
      <pc:sldChg chg="delSp modSp mod delAnim">
        <pc:chgData name="RIAMON Vincent" userId="ad08da9d-cdff-4aef-b9cd-884e4e40304f" providerId="ADAL" clId="{C80150B7-CE20-4F6E-8C7C-2319C9CFFDBD}" dt="2022-01-14T10:29:13.913" v="17" actId="1076"/>
        <pc:sldMkLst>
          <pc:docMk/>
          <pc:sldMk cId="0" sldId="262"/>
        </pc:sldMkLst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22" creationId="{0BA0D05A-8FC3-4D75-964D-2DCE59552601}"/>
          </ac:spMkLst>
        </pc:spChg>
        <pc:spChg chg="mod">
          <ac:chgData name="RIAMON Vincent" userId="ad08da9d-cdff-4aef-b9cd-884e4e40304f" providerId="ADAL" clId="{C80150B7-CE20-4F6E-8C7C-2319C9CFFDBD}" dt="2022-01-14T10:28:48.062" v="13" actId="1076"/>
          <ac:spMkLst>
            <pc:docMk/>
            <pc:sldMk cId="0" sldId="262"/>
            <ac:spMk id="23" creationId="{F6E415D2-1DDD-4C34-9081-DBCBA50041B9}"/>
          </ac:spMkLst>
        </pc:spChg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153" creationId="{00000000-0000-0000-0000-000000000000}"/>
          </ac:spMkLst>
        </pc:spChg>
        <pc:spChg chg="del mod">
          <ac:chgData name="RIAMON Vincent" userId="ad08da9d-cdff-4aef-b9cd-884e4e40304f" providerId="ADAL" clId="{C80150B7-CE20-4F6E-8C7C-2319C9CFFDBD}" dt="2022-01-14T10:29:09.031" v="15" actId="478"/>
          <ac:spMkLst>
            <pc:docMk/>
            <pc:sldMk cId="0" sldId="262"/>
            <ac:spMk id="154" creationId="{00000000-0000-0000-0000-000000000000}"/>
          </ac:spMkLst>
        </pc:spChg>
        <pc:picChg chg="mod">
          <ac:chgData name="RIAMON Vincent" userId="ad08da9d-cdff-4aef-b9cd-884e4e40304f" providerId="ADAL" clId="{C80150B7-CE20-4F6E-8C7C-2319C9CFFDBD}" dt="2022-01-14T10:29:13.913" v="17" actId="1076"/>
          <ac:picMkLst>
            <pc:docMk/>
            <pc:sldMk cId="0" sldId="262"/>
            <ac:picMk id="3" creationId="{32E0C2FC-1815-489B-86B2-568EE7C94914}"/>
          </ac:picMkLst>
        </pc:picChg>
      </pc:sldChg>
    </pc:docChg>
  </pc:docChgLst>
  <pc:docChgLst>
    <pc:chgData name="RIAMON Vincent" userId="S::v.riamon@ynov.com::ad08da9d-cdff-4aef-b9cd-884e4e40304f" providerId="AD" clId="Web-{026C3B16-EB60-4894-804F-63BF4E8FE0FD}"/>
    <pc:docChg chg="modSld">
      <pc:chgData name="RIAMON Vincent" userId="S::v.riamon@ynov.com::ad08da9d-cdff-4aef-b9cd-884e4e40304f" providerId="AD" clId="Web-{026C3B16-EB60-4894-804F-63BF4E8FE0FD}" dt="2022-01-14T10:24:31.818" v="24" actId="1076"/>
      <pc:docMkLst>
        <pc:docMk/>
      </pc:docMkLst>
      <pc:sldChg chg="modSp">
        <pc:chgData name="RIAMON Vincent" userId="S::v.riamon@ynov.com::ad08da9d-cdff-4aef-b9cd-884e4e40304f" providerId="AD" clId="Web-{026C3B16-EB60-4894-804F-63BF4E8FE0FD}" dt="2022-01-14T10:24:31.818" v="24" actId="1076"/>
        <pc:sldMkLst>
          <pc:docMk/>
          <pc:sldMk cId="0" sldId="257"/>
        </pc:sldMkLst>
        <pc:spChg chg="mod">
          <ac:chgData name="RIAMON Vincent" userId="S::v.riamon@ynov.com::ad08da9d-cdff-4aef-b9cd-884e4e40304f" providerId="AD" clId="Web-{026C3B16-EB60-4894-804F-63BF4E8FE0FD}" dt="2022-01-14T10:24:31.818" v="24" actId="1076"/>
          <ac:spMkLst>
            <pc:docMk/>
            <pc:sldMk cId="0" sldId="257"/>
            <ac:spMk id="2" creationId="{117BA0AC-4541-4070-BB1F-49138D6417A3}"/>
          </ac:spMkLst>
        </pc:spChg>
        <pc:spChg chg="mod">
          <ac:chgData name="RIAMON Vincent" userId="S::v.riamon@ynov.com::ad08da9d-cdff-4aef-b9cd-884e4e40304f" providerId="AD" clId="Web-{026C3B16-EB60-4894-804F-63BF4E8FE0FD}" dt="2022-01-14T10:22:12.377" v="16" actId="20577"/>
          <ac:spMkLst>
            <pc:docMk/>
            <pc:sldMk cId="0" sldId="257"/>
            <ac:spMk id="100" creationId="{00000000-0000-0000-0000-000000000000}"/>
          </ac:spMkLst>
        </pc:spChg>
        <pc:picChg chg="mod">
          <ac:chgData name="RIAMON Vincent" userId="S::v.riamon@ynov.com::ad08da9d-cdff-4aef-b9cd-884e4e40304f" providerId="AD" clId="Web-{026C3B16-EB60-4894-804F-63BF4E8FE0FD}" dt="2022-01-14T10:22:28.628" v="21" actId="1076"/>
          <ac:picMkLst>
            <pc:docMk/>
            <pc:sldMk cId="0" sldId="257"/>
            <ac:picMk id="10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637fb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ec637fb6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06" name="Google Shape;106;gec637fb6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637fb60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ec637fb601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16" name="Google Shape;116;gec637fb601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6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7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Capsule</a:t>
            </a:r>
            <a:br>
              <a:rPr lang="fr-FR" sz="7200" b="0" i="0" u="none" strike="noStrike" cap="none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</a:br>
            <a:r>
              <a:rPr lang="fr-FR" sz="660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Groupie-tracker</a:t>
            </a:r>
            <a:endParaRPr sz="6600" b="0" i="0" u="none" strike="noStrike" cap="none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Api : idée générale</a:t>
            </a:r>
            <a:endParaRPr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838200" y="3303201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38200" y="1690688"/>
            <a:ext cx="10925908" cy="118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Définition</a:t>
            </a:r>
            <a:endParaRPr lang="fr-FR">
              <a:solidFill>
                <a:schemeClr val="dk1"/>
              </a:solidFill>
              <a:latin typeface="Montserrat Alternates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fr-FR" sz="1800" dirty="0">
                <a:latin typeface="Montserrat Alternates"/>
                <a:ea typeface="Montserrat Alternates"/>
                <a:sym typeface="Montserrat Alternates"/>
              </a:rPr>
              <a:t> L'API est une solution informatique qui permet à des applications de communiquer entre elles et de s'échanger mutuellement des services ou des données.</a:t>
            </a:r>
            <a:endParaRPr lang="fr-FR" dirty="0">
              <a:latin typeface="Montserrat Alternate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465899" y="179675"/>
            <a:ext cx="355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</a:t>
            </a:r>
            <a:r>
              <a:rPr lang="fr-FR" sz="1800" b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Groupie-tracker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68" y="3176188"/>
            <a:ext cx="5480050" cy="33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17BA0AC-4541-4070-BB1F-49138D6417A3}"/>
              </a:ext>
            </a:extLst>
          </p:cNvPr>
          <p:cNvSpPr txBox="1"/>
          <p:nvPr/>
        </p:nvSpPr>
        <p:spPr>
          <a:xfrm>
            <a:off x="6367642" y="3752834"/>
            <a:ext cx="54236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API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APPLICATION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: une app utilisée sur un smartphone ou un logiciel 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PROGRAMING </a:t>
            </a:r>
            <a:r>
              <a:rPr lang="fr-FR" sz="1600" dirty="0">
                <a:latin typeface="Montserrat Alternates" panose="020B0604020202020204" charset="0"/>
              </a:rPr>
              <a:t>: les api sont utilisées par les développeurs pour concevoir les logiciels </a:t>
            </a:r>
            <a:endParaRPr lang="fr-FR" sz="1600" b="1" dirty="0">
              <a:solidFill>
                <a:schemeClr val="dk1"/>
              </a:solidFill>
              <a:latin typeface="Montserrat Alternates" panose="020B0604020202020204" charset="0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INTERFACE : </a:t>
            </a:r>
            <a:r>
              <a:rPr lang="fr-FR" sz="1600" dirty="0">
                <a:latin typeface="Montserrat Alternates" panose="020B0604020202020204" charset="0"/>
              </a:rPr>
              <a:t>l’interaction avec l’application</a:t>
            </a:r>
            <a:endParaRPr lang="fr-FR" sz="1600" b="1" dirty="0">
              <a:latin typeface="Montserrat Alternate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17644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Api : différents types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56050" y="3036025"/>
            <a:ext cx="5230500" cy="22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1- les api publiques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Libres d’accès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Intégration facile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Récupération de données </a:t>
            </a:r>
            <a:endParaRPr sz="24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5"/>
          <p:cNvSpPr txBox="1"/>
          <p:nvPr/>
        </p:nvSpPr>
        <p:spPr>
          <a:xfrm>
            <a:off x="8465899" y="179675"/>
            <a:ext cx="355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</a:t>
            </a:r>
            <a:r>
              <a:rPr lang="fr-FR" sz="1800" b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Groupie-tracker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56050" y="1528675"/>
            <a:ext cx="941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Il existe globalement 2 types d’api : les api publiques (qui peuvent </a:t>
            </a:r>
            <a:r>
              <a:rPr lang="fr-FR" sz="1800" dirty="0" err="1">
                <a:latin typeface="Montserrat"/>
                <a:ea typeface="Montserrat"/>
                <a:cs typeface="Montserrat"/>
                <a:sym typeface="Montserrat"/>
              </a:rPr>
              <a:t>etre</a:t>
            </a: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 utilisées par tout le monde) et les api privées (qui restent interne a l’entreprise) 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9;p15">
            <a:extLst>
              <a:ext uri="{FF2B5EF4-FFF2-40B4-BE49-F238E27FC236}">
                <a16:creationId xmlns:a16="http://schemas.microsoft.com/office/drawing/2014/main" id="{EAFDDED2-5DC0-4CE1-BF73-C22A68D5B7F7}"/>
              </a:ext>
            </a:extLst>
          </p:cNvPr>
          <p:cNvSpPr txBox="1"/>
          <p:nvPr/>
        </p:nvSpPr>
        <p:spPr>
          <a:xfrm>
            <a:off x="5986550" y="3030659"/>
            <a:ext cx="4042335" cy="22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2- les api privées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Interne a l’entreprise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Système fermé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Sécurisé 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Api : exemple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8465899" y="179675"/>
            <a:ext cx="355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</a:t>
            </a:r>
            <a:r>
              <a:rPr lang="fr-FR" sz="18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Groupie-tracker</a:t>
            </a:r>
            <a:endParaRPr dirty="0"/>
          </a:p>
        </p:txBody>
      </p:sp>
      <p:sp>
        <p:nvSpPr>
          <p:cNvPr id="121" name="Google Shape;121;p16"/>
          <p:cNvSpPr txBox="1"/>
          <p:nvPr/>
        </p:nvSpPr>
        <p:spPr>
          <a:xfrm>
            <a:off x="756050" y="1528675"/>
            <a:ext cx="9412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Comment utiliser une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A</a:t>
            </a:r>
            <a:r>
              <a:rPr lang="fr-FR" sz="60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PI</a:t>
            </a:r>
            <a:endParaRPr sz="60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7766" y="3429000"/>
            <a:ext cx="457304" cy="7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8572500" y="179668"/>
            <a:ext cx="34436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Groupie tracker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méthodes http </a:t>
            </a:r>
            <a:endParaRPr dirty="0"/>
          </a:p>
        </p:txBody>
      </p:sp>
      <p:sp>
        <p:nvSpPr>
          <p:cNvPr id="156" name="Google Shape;156;p19"/>
          <p:cNvSpPr txBox="1"/>
          <p:nvPr/>
        </p:nvSpPr>
        <p:spPr>
          <a:xfrm>
            <a:off x="8414238" y="179668"/>
            <a:ext cx="36019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Groupie tracker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415D2-1DDD-4C34-9081-DBCBA50041B9}"/>
              </a:ext>
            </a:extLst>
          </p:cNvPr>
          <p:cNvSpPr txBox="1"/>
          <p:nvPr/>
        </p:nvSpPr>
        <p:spPr>
          <a:xfrm>
            <a:off x="3185042" y="4523896"/>
            <a:ext cx="54236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REQUETES HTTP 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GET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Demander des données au serveur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POST :</a:t>
            </a:r>
            <a:r>
              <a:rPr lang="fr-FR" sz="1600" dirty="0">
                <a:latin typeface="Montserrat Alternates" panose="020B0604020202020204" charset="0"/>
              </a:rPr>
              <a:t> Envoi des données du client au serveur </a:t>
            </a:r>
            <a:endParaRPr lang="fr-FR" sz="1600" b="1" dirty="0">
              <a:solidFill>
                <a:schemeClr val="dk1"/>
              </a:solidFill>
              <a:latin typeface="Montserrat Alternates" panose="020B0604020202020204" charset="0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PUT : </a:t>
            </a:r>
            <a:r>
              <a:rPr lang="fr-FR" sz="1600" dirty="0">
                <a:latin typeface="Montserrat Alternates" panose="020B0604020202020204" charset="0"/>
              </a:rPr>
              <a:t>Emettre a jour les informations sur le serveur</a:t>
            </a:r>
            <a:endParaRPr lang="fr-FR" sz="1600" b="1" dirty="0">
              <a:latin typeface="Montserrat Alternates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DELETE : </a:t>
            </a:r>
            <a:r>
              <a:rPr lang="fr-FR" sz="1600" dirty="0">
                <a:latin typeface="Montserrat Alternates" panose="020B0604020202020204" charset="0"/>
              </a:rPr>
              <a:t>Mettre a jour les informations sur le serveur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E0C2FC-1815-489B-86B2-568EE7C9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59" y="1983150"/>
            <a:ext cx="6155445" cy="20412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Comment </a:t>
            </a:r>
            <a:b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</a:br>
            <a: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Traiter les données</a:t>
            </a:r>
            <a:endParaRPr sz="6000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8607670" y="179668"/>
            <a:ext cx="34084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Groupie tracker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 JSON</a:t>
            </a:r>
            <a:endParaRPr dirty="0"/>
          </a:p>
        </p:txBody>
      </p:sp>
      <p:sp>
        <p:nvSpPr>
          <p:cNvPr id="156" name="Google Shape;156;p19"/>
          <p:cNvSpPr txBox="1"/>
          <p:nvPr/>
        </p:nvSpPr>
        <p:spPr>
          <a:xfrm>
            <a:off x="8739554" y="179668"/>
            <a:ext cx="32765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Groupie-tracker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48C6F2-4261-4458-A73D-E60674FCB347}"/>
              </a:ext>
            </a:extLst>
          </p:cNvPr>
          <p:cNvSpPr txBox="1"/>
          <p:nvPr/>
        </p:nvSpPr>
        <p:spPr>
          <a:xfrm>
            <a:off x="676130" y="1617789"/>
            <a:ext cx="108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 JSON (pour JavaScript Objet Notation) est un format de données textuelles qui permet de structurer les données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2ED62F-3671-42B0-8DAB-47A37AD0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92" y="2021319"/>
            <a:ext cx="4563616" cy="44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réponses API </a:t>
            </a:r>
            <a:endParaRPr dirty="0"/>
          </a:p>
        </p:txBody>
      </p:sp>
      <p:sp>
        <p:nvSpPr>
          <p:cNvPr id="156" name="Google Shape;156;p19"/>
          <p:cNvSpPr txBox="1"/>
          <p:nvPr/>
        </p:nvSpPr>
        <p:spPr>
          <a:xfrm>
            <a:off x="8739554" y="179668"/>
            <a:ext cx="32765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Capsule Groupie-tracker</a:t>
            </a:r>
            <a:endParaRPr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1B6C7D-C6D3-4317-B216-400CB56DD505}"/>
              </a:ext>
            </a:extLst>
          </p:cNvPr>
          <p:cNvSpPr txBox="1"/>
          <p:nvPr/>
        </p:nvSpPr>
        <p:spPr>
          <a:xfrm>
            <a:off x="676130" y="2750280"/>
            <a:ext cx="3215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Requete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API </a:t>
            </a: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GET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format JSON </a:t>
            </a:r>
            <a:endParaRPr lang="fr-FR" sz="2000" dirty="0">
              <a:latin typeface="Montserrat Alternates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9BBA18-300A-48C6-A6E4-5658338FB9E2}"/>
              </a:ext>
            </a:extLst>
          </p:cNvPr>
          <p:cNvSpPr txBox="1"/>
          <p:nvPr/>
        </p:nvSpPr>
        <p:spPr>
          <a:xfrm>
            <a:off x="4433620" y="2751136"/>
            <a:ext cx="265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unmarshall</a:t>
            </a:r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JSON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Structure go</a:t>
            </a:r>
            <a:endParaRPr lang="fr-FR" sz="2000" dirty="0">
              <a:latin typeface="Montserrat Alternates" panose="020B060402020202020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16642E-556D-4FF4-B10D-E614B77B67ED}"/>
              </a:ext>
            </a:extLst>
          </p:cNvPr>
          <p:cNvSpPr txBox="1"/>
          <p:nvPr/>
        </p:nvSpPr>
        <p:spPr>
          <a:xfrm>
            <a:off x="7630160" y="2751136"/>
            <a:ext cx="265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marshall</a:t>
            </a:r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Structure go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JSON</a:t>
            </a:r>
            <a:endParaRPr lang="fr-FR" sz="2000" dirty="0">
              <a:latin typeface="Montserrat Alternat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01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f4420f-720a-4844-ab91-e0c41b6d4045">
      <Terms xmlns="http://schemas.microsoft.com/office/infopath/2007/PartnerControls"/>
    </lcf76f155ced4ddcb4097134ff3c332f>
    <TaxCatchAll xmlns="3728a3a5-31be-49de-8fac-d48d3d2514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11" ma:contentTypeDescription="Crée un document." ma:contentTypeScope="" ma:versionID="8e75a43a2199080a0bdfe34e41aebcab">
  <xsd:schema xmlns:xsd="http://www.w3.org/2001/XMLSchema" xmlns:xs="http://www.w3.org/2001/XMLSchema" xmlns:p="http://schemas.microsoft.com/office/2006/metadata/properties" xmlns:ns2="67f4420f-720a-4844-ab91-e0c41b6d4045" xmlns:ns3="3728a3a5-31be-49de-8fac-d48d3d2514c7" targetNamespace="http://schemas.microsoft.com/office/2006/metadata/properties" ma:root="true" ma:fieldsID="992cc5ba06a7c30e0c552bb94f41bed4" ns2:_="" ns3:_="">
    <xsd:import namespace="67f4420f-720a-4844-ab91-e0c41b6d4045"/>
    <xsd:import namespace="3728a3a5-31be-49de-8fac-d48d3d2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3a5-31be-49de-8fac-d48d3d2514c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e43f744-0867-424d-9c73-3ab56e0571fc}" ma:internalName="TaxCatchAll" ma:showField="CatchAllData" ma:web="3728a3a5-31be-49de-8fac-d48d3d2514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806063-E748-4BDB-87DB-F375E9FEC2E7}">
  <ds:schemaRefs>
    <ds:schemaRef ds:uri="http://schemas.openxmlformats.org/package/2006/metadata/core-properties"/>
    <ds:schemaRef ds:uri="http://purl.org/dc/dcmitype/"/>
    <ds:schemaRef ds:uri="67f4420f-720a-4844-ab91-e0c41b6d404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598532-4C49-4906-BA97-14B85863567E}"/>
</file>

<file path=customXml/itemProps3.xml><?xml version="1.0" encoding="utf-8"?>
<ds:datastoreItem xmlns:ds="http://schemas.openxmlformats.org/officeDocument/2006/customXml" ds:itemID="{B88E4B20-2EE6-46DF-AF0F-0A8DE7DED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519</Words>
  <Application>Microsoft Office PowerPoint</Application>
  <PresentationFormat>Grand écran</PresentationFormat>
  <Paragraphs>80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Montserrat Alternates</vt:lpstr>
      <vt:lpstr>Montserrat</vt:lpstr>
      <vt:lpstr>Montserrat Alternates Black</vt:lpstr>
      <vt:lpstr>Montserrat Alternates SemiBold</vt:lpstr>
      <vt:lpstr>Calibri</vt:lpstr>
      <vt:lpstr>Thème Office</vt:lpstr>
      <vt:lpstr>Présentation PowerPoint</vt:lpstr>
      <vt:lpstr>les Api : idée générale</vt:lpstr>
      <vt:lpstr>les Api : différents types </vt:lpstr>
      <vt:lpstr>les Api : exemple</vt:lpstr>
      <vt:lpstr>Présentation PowerPoint</vt:lpstr>
      <vt:lpstr>Les méthodes http </vt:lpstr>
      <vt:lpstr>Présentation PowerPoint</vt:lpstr>
      <vt:lpstr>Le JSON</vt:lpstr>
      <vt:lpstr>Les réponses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silvy</dc:creator>
  <cp:lastModifiedBy>RIAMON Vincent</cp:lastModifiedBy>
  <cp:revision>16</cp:revision>
  <dcterms:modified xsi:type="dcterms:W3CDTF">2022-01-14T10:29:19Z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  <property fmtid="{D5CDD505-2E9C-101B-9397-08002B2CF9AE}" pid="3" name="MediaServiceImageTags">
    <vt:lpwstr/>
  </property>
</Properties>
</file>